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diagrams/layout7.xml" ContentType="application/vnd.openxmlformats-officedocument.drawingml.diagramLayout+xml"/>
  <Override PartName="/ppt/diagrams/data8.xml" ContentType="application/vnd.openxmlformats-officedocument.drawingml.diagramData+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colors7.xml" ContentType="application/vnd.openxmlformats-officedocument.drawingml.diagramColors+xml"/>
  <Override PartName="/ppt/diagrams/colors8.xml" ContentType="application/vnd.openxmlformats-officedocument.drawingml.diagramColors+xml"/>
  <Override PartName="/ppt/diagrams/drawing8.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drawing6.xml" ContentType="application/vnd.ms-office.drawingml.diagramDrawing+xml"/>
  <Override PartName="/ppt/diagrams/drawing7.xml" ContentType="application/vnd.ms-office.drawingml.diagramDrawing+xml"/>
  <Override PartName="/ppt/diagrams/quickStyle8.xml" ContentType="application/vnd.openxmlformats-officedocument.drawingml.diagramStyl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ppt/diagrams/quickStyle6.xml" ContentType="application/vnd.openxmlformats-officedocument.drawingml.diagramStyle+xml"/>
  <Override PartName="/ppt/diagrams/quickStyle7.xml" ContentType="application/vnd.openxmlformats-officedocument.drawingml.diagramStyle+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theme/theme2.xml" ContentType="application/vnd.openxmlformats-officedocument.theme+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Layouts/slideLayout12.xml" ContentType="application/vnd.openxmlformats-officedocument.presentationml.slideLayout+xml"/>
  <Override PartName="/ppt/diagrams/layout4.xml" ContentType="application/vnd.openxmlformats-officedocument.drawingml.diagramLayout+xml"/>
  <Override PartName="/ppt/diagrams/data7.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8"/>
  </p:notesMasterIdLst>
  <p:sldIdLst>
    <p:sldId id="256" r:id="rId2"/>
    <p:sldId id="257" r:id="rId3"/>
    <p:sldId id="260" r:id="rId4"/>
    <p:sldId id="263"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380" autoAdjust="0"/>
  </p:normalViewPr>
  <p:slideViewPr>
    <p:cSldViewPr>
      <p:cViewPr varScale="1">
        <p:scale>
          <a:sx n="103" d="100"/>
          <a:sy n="103" d="100"/>
        </p:scale>
        <p:origin x="-177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B9B5F2D-B134-481D-AAD2-F3B2B467EF26}" type="doc">
      <dgm:prSet loTypeId="urn:microsoft.com/office/officeart/2005/8/layout/gear1" loCatId="cycle" qsTypeId="urn:microsoft.com/office/officeart/2005/8/quickstyle/simple1" qsCatId="simple" csTypeId="urn:microsoft.com/office/officeart/2005/8/colors/accent1_2" csCatId="accent1" phldr="1"/>
      <dgm:spPr/>
    </dgm:pt>
    <dgm:pt modelId="{7108FBAA-08F6-4B79-914B-B977125C45D6}">
      <dgm:prSet phldrT="[Text]" custT="1"/>
      <dgm:spPr/>
      <dgm:t>
        <a:bodyPr/>
        <a:lstStyle/>
        <a:p>
          <a:r>
            <a:rPr lang="en-US" sz="500" b="0" dirty="0" smtClean="0">
              <a:solidFill>
                <a:schemeClr val="tx1"/>
              </a:solidFill>
            </a:rPr>
            <a:t>Analytical Modeling</a:t>
          </a:r>
          <a:endParaRPr lang="en-US" sz="500" b="0" dirty="0">
            <a:solidFill>
              <a:schemeClr val="tx1"/>
            </a:solidFill>
          </a:endParaRPr>
        </a:p>
      </dgm:t>
    </dgm:pt>
    <dgm:pt modelId="{537E4208-7C71-4901-A8AA-E7E57C5AA176}" type="parTrans" cxnId="{030CF4A3-0592-40A1-80A1-CF8897EBFD28}">
      <dgm:prSet/>
      <dgm:spPr/>
      <dgm:t>
        <a:bodyPr/>
        <a:lstStyle/>
        <a:p>
          <a:endParaRPr lang="en-US"/>
        </a:p>
      </dgm:t>
    </dgm:pt>
    <dgm:pt modelId="{B70A317D-E96E-48F9-8B46-F6E4A212A30B}" type="sibTrans" cxnId="{030CF4A3-0592-40A1-80A1-CF8897EBFD28}">
      <dgm:prSet/>
      <dgm:spPr/>
      <dgm:t>
        <a:bodyPr/>
        <a:lstStyle/>
        <a:p>
          <a:endParaRPr lang="en-US"/>
        </a:p>
      </dgm:t>
    </dgm:pt>
    <dgm:pt modelId="{8F1E59FE-2FF5-4F89-9C17-020F09E27F8B}">
      <dgm:prSet phldrT="[Text]" custT="1"/>
      <dgm:spPr/>
      <dgm:t>
        <a:bodyPr/>
        <a:lstStyle/>
        <a:p>
          <a:r>
            <a:rPr lang="en-US" sz="300" b="0" dirty="0" smtClean="0">
              <a:solidFill>
                <a:schemeClr val="tx1"/>
              </a:solidFill>
            </a:rPr>
            <a:t>I/O</a:t>
          </a:r>
          <a:r>
            <a:rPr lang="en-US" sz="300" b="0" baseline="0" dirty="0" smtClean="0">
              <a:solidFill>
                <a:schemeClr val="tx1"/>
              </a:solidFill>
            </a:rPr>
            <a:t>  Schedulin</a:t>
          </a:r>
          <a:r>
            <a:rPr lang="en-US" sz="290" b="0" baseline="0" dirty="0" smtClean="0">
              <a:solidFill>
                <a:schemeClr val="tx1"/>
              </a:solidFill>
            </a:rPr>
            <a:t>g</a:t>
          </a:r>
          <a:endParaRPr lang="en-US" sz="290" b="0" dirty="0" smtClean="0">
            <a:solidFill>
              <a:schemeClr val="tx1"/>
            </a:solidFill>
          </a:endParaRPr>
        </a:p>
      </dgm:t>
    </dgm:pt>
    <dgm:pt modelId="{C627628A-EBBC-4C8D-ADE8-3F010E53C06D}" type="parTrans" cxnId="{4B813F15-D886-4FAE-92AD-D2BB7F5D9DA4}">
      <dgm:prSet/>
      <dgm:spPr/>
      <dgm:t>
        <a:bodyPr/>
        <a:lstStyle/>
        <a:p>
          <a:endParaRPr lang="en-US"/>
        </a:p>
      </dgm:t>
    </dgm:pt>
    <dgm:pt modelId="{80437068-51C8-4875-AA0A-17EA77054BFC}" type="sibTrans" cxnId="{4B813F15-D886-4FAE-92AD-D2BB7F5D9DA4}">
      <dgm:prSet/>
      <dgm:spPr/>
      <dgm:t>
        <a:bodyPr/>
        <a:lstStyle/>
        <a:p>
          <a:endParaRPr lang="en-US"/>
        </a:p>
      </dgm:t>
    </dgm:pt>
    <dgm:pt modelId="{B1847299-1728-4D67-831E-E977E7524D33}">
      <dgm:prSet phldrT="[Text]" custT="1"/>
      <dgm:spPr/>
      <dgm:t>
        <a:bodyPr/>
        <a:lstStyle/>
        <a:p>
          <a:r>
            <a:rPr lang="en-US" sz="400" b="0" dirty="0" smtClean="0">
              <a:solidFill>
                <a:schemeClr val="tx1"/>
              </a:solidFill>
            </a:rPr>
            <a:t>Control Theory</a:t>
          </a:r>
          <a:endParaRPr lang="en-US" sz="400" b="0" dirty="0">
            <a:solidFill>
              <a:schemeClr val="tx1"/>
            </a:solidFill>
          </a:endParaRPr>
        </a:p>
      </dgm:t>
    </dgm:pt>
    <dgm:pt modelId="{A9A85A66-1B78-416E-A840-607C7C2679DF}" type="parTrans" cxnId="{433DA5DE-1C2A-4213-A4D8-AE76F58037E2}">
      <dgm:prSet/>
      <dgm:spPr/>
      <dgm:t>
        <a:bodyPr/>
        <a:lstStyle/>
        <a:p>
          <a:endParaRPr lang="en-US"/>
        </a:p>
      </dgm:t>
    </dgm:pt>
    <dgm:pt modelId="{AB67C458-414D-4295-9E77-BA2A140599C2}" type="sibTrans" cxnId="{433DA5DE-1C2A-4213-A4D8-AE76F58037E2}">
      <dgm:prSet/>
      <dgm:spPr/>
      <dgm:t>
        <a:bodyPr/>
        <a:lstStyle/>
        <a:p>
          <a:endParaRPr lang="en-US"/>
        </a:p>
      </dgm:t>
    </dgm:pt>
    <dgm:pt modelId="{7C597D16-4B95-4778-B585-5485FF2F02AF}" type="pres">
      <dgm:prSet presAssocID="{FB9B5F2D-B134-481D-AAD2-F3B2B467EF26}" presName="composite" presStyleCnt="0">
        <dgm:presLayoutVars>
          <dgm:chMax val="3"/>
          <dgm:animLvl val="lvl"/>
          <dgm:resizeHandles val="exact"/>
        </dgm:presLayoutVars>
      </dgm:prSet>
      <dgm:spPr/>
    </dgm:pt>
    <dgm:pt modelId="{F3ED7CA8-CEFB-48EE-AC12-9F92926EF56B}" type="pres">
      <dgm:prSet presAssocID="{7108FBAA-08F6-4B79-914B-B977125C45D6}" presName="gear1" presStyleLbl="node1" presStyleIdx="0" presStyleCnt="3">
        <dgm:presLayoutVars>
          <dgm:chMax val="1"/>
          <dgm:bulletEnabled val="1"/>
        </dgm:presLayoutVars>
      </dgm:prSet>
      <dgm:spPr/>
      <dgm:t>
        <a:bodyPr/>
        <a:lstStyle/>
        <a:p>
          <a:endParaRPr lang="en-US"/>
        </a:p>
      </dgm:t>
    </dgm:pt>
    <dgm:pt modelId="{B4772C76-3918-4537-BB90-EF7C87D6DD77}" type="pres">
      <dgm:prSet presAssocID="{7108FBAA-08F6-4B79-914B-B977125C45D6}" presName="gear1srcNode" presStyleLbl="node1" presStyleIdx="0" presStyleCnt="3"/>
      <dgm:spPr/>
      <dgm:t>
        <a:bodyPr/>
        <a:lstStyle/>
        <a:p>
          <a:endParaRPr lang="en-US"/>
        </a:p>
      </dgm:t>
    </dgm:pt>
    <dgm:pt modelId="{C31ECAEC-D243-4FC6-853E-10D645D3A7B6}" type="pres">
      <dgm:prSet presAssocID="{7108FBAA-08F6-4B79-914B-B977125C45D6}" presName="gear1dstNode" presStyleLbl="node1" presStyleIdx="0" presStyleCnt="3"/>
      <dgm:spPr/>
      <dgm:t>
        <a:bodyPr/>
        <a:lstStyle/>
        <a:p>
          <a:endParaRPr lang="en-US"/>
        </a:p>
      </dgm:t>
    </dgm:pt>
    <dgm:pt modelId="{5C57959F-109C-4C9B-84CB-B48D4BFF2B4A}" type="pres">
      <dgm:prSet presAssocID="{8F1E59FE-2FF5-4F89-9C17-020F09E27F8B}" presName="gear2" presStyleLbl="node1" presStyleIdx="1" presStyleCnt="3" custScaleX="98393">
        <dgm:presLayoutVars>
          <dgm:chMax val="1"/>
          <dgm:bulletEnabled val="1"/>
        </dgm:presLayoutVars>
      </dgm:prSet>
      <dgm:spPr/>
      <dgm:t>
        <a:bodyPr/>
        <a:lstStyle/>
        <a:p>
          <a:endParaRPr lang="en-US"/>
        </a:p>
      </dgm:t>
    </dgm:pt>
    <dgm:pt modelId="{9B9ABA87-F6E6-491B-9B60-B51389D87B0F}" type="pres">
      <dgm:prSet presAssocID="{8F1E59FE-2FF5-4F89-9C17-020F09E27F8B}" presName="gear2srcNode" presStyleLbl="node1" presStyleIdx="1" presStyleCnt="3"/>
      <dgm:spPr/>
      <dgm:t>
        <a:bodyPr/>
        <a:lstStyle/>
        <a:p>
          <a:endParaRPr lang="en-US"/>
        </a:p>
      </dgm:t>
    </dgm:pt>
    <dgm:pt modelId="{2A3A1AAC-F043-4692-80DD-0564779478BA}" type="pres">
      <dgm:prSet presAssocID="{8F1E59FE-2FF5-4F89-9C17-020F09E27F8B}" presName="gear2dstNode" presStyleLbl="node1" presStyleIdx="1" presStyleCnt="3"/>
      <dgm:spPr/>
      <dgm:t>
        <a:bodyPr/>
        <a:lstStyle/>
        <a:p>
          <a:endParaRPr lang="en-US"/>
        </a:p>
      </dgm:t>
    </dgm:pt>
    <dgm:pt modelId="{B5D06F93-A814-4E28-9417-C992F900C023}" type="pres">
      <dgm:prSet presAssocID="{B1847299-1728-4D67-831E-E977E7524D33}" presName="gear3" presStyleLbl="node1" presStyleIdx="2" presStyleCnt="3"/>
      <dgm:spPr/>
      <dgm:t>
        <a:bodyPr/>
        <a:lstStyle/>
        <a:p>
          <a:endParaRPr lang="en-US"/>
        </a:p>
      </dgm:t>
    </dgm:pt>
    <dgm:pt modelId="{AAF98F1F-5CDF-422D-9B30-65D2213D2AAA}" type="pres">
      <dgm:prSet presAssocID="{B1847299-1728-4D67-831E-E977E7524D33}" presName="gear3tx" presStyleLbl="node1" presStyleIdx="2" presStyleCnt="3">
        <dgm:presLayoutVars>
          <dgm:chMax val="1"/>
          <dgm:bulletEnabled val="1"/>
        </dgm:presLayoutVars>
      </dgm:prSet>
      <dgm:spPr/>
      <dgm:t>
        <a:bodyPr/>
        <a:lstStyle/>
        <a:p>
          <a:endParaRPr lang="en-US"/>
        </a:p>
      </dgm:t>
    </dgm:pt>
    <dgm:pt modelId="{D3A06700-1BCC-414A-B360-A46735106F83}" type="pres">
      <dgm:prSet presAssocID="{B1847299-1728-4D67-831E-E977E7524D33}" presName="gear3srcNode" presStyleLbl="node1" presStyleIdx="2" presStyleCnt="3"/>
      <dgm:spPr/>
      <dgm:t>
        <a:bodyPr/>
        <a:lstStyle/>
        <a:p>
          <a:endParaRPr lang="en-US"/>
        </a:p>
      </dgm:t>
    </dgm:pt>
    <dgm:pt modelId="{873D3AB9-96DB-46ED-B8B7-5D867ABD31CA}" type="pres">
      <dgm:prSet presAssocID="{B1847299-1728-4D67-831E-E977E7524D33}" presName="gear3dstNode" presStyleLbl="node1" presStyleIdx="2" presStyleCnt="3"/>
      <dgm:spPr/>
      <dgm:t>
        <a:bodyPr/>
        <a:lstStyle/>
        <a:p>
          <a:endParaRPr lang="en-US"/>
        </a:p>
      </dgm:t>
    </dgm:pt>
    <dgm:pt modelId="{057B7693-028D-4685-9576-B9D77B0ACA4F}" type="pres">
      <dgm:prSet presAssocID="{B70A317D-E96E-48F9-8B46-F6E4A212A30B}" presName="connector1" presStyleLbl="sibTrans2D1" presStyleIdx="0" presStyleCnt="3"/>
      <dgm:spPr/>
      <dgm:t>
        <a:bodyPr/>
        <a:lstStyle/>
        <a:p>
          <a:endParaRPr lang="en-US"/>
        </a:p>
      </dgm:t>
    </dgm:pt>
    <dgm:pt modelId="{F47D1BC9-287B-4F6E-B208-22C161BC0CB0}" type="pres">
      <dgm:prSet presAssocID="{80437068-51C8-4875-AA0A-17EA77054BFC}" presName="connector2" presStyleLbl="sibTrans2D1" presStyleIdx="1" presStyleCnt="3"/>
      <dgm:spPr/>
      <dgm:t>
        <a:bodyPr/>
        <a:lstStyle/>
        <a:p>
          <a:endParaRPr lang="en-US"/>
        </a:p>
      </dgm:t>
    </dgm:pt>
    <dgm:pt modelId="{BA38BCA8-07C9-4A1F-A26D-49272B1279BA}" type="pres">
      <dgm:prSet presAssocID="{AB67C458-414D-4295-9E77-BA2A140599C2}" presName="connector3" presStyleLbl="sibTrans2D1" presStyleIdx="2" presStyleCnt="3"/>
      <dgm:spPr/>
      <dgm:t>
        <a:bodyPr/>
        <a:lstStyle/>
        <a:p>
          <a:endParaRPr lang="en-US"/>
        </a:p>
      </dgm:t>
    </dgm:pt>
  </dgm:ptLst>
  <dgm:cxnLst>
    <dgm:cxn modelId="{ACF01F7A-6D4C-4B36-B36C-E0446D90E22F}" type="presOf" srcId="{8F1E59FE-2FF5-4F89-9C17-020F09E27F8B}" destId="{2A3A1AAC-F043-4692-80DD-0564779478BA}" srcOrd="2" destOrd="0" presId="urn:microsoft.com/office/officeart/2005/8/layout/gear1"/>
    <dgm:cxn modelId="{CE9FBF5F-33DA-4B38-BED6-0906EABFC140}" type="presOf" srcId="{7108FBAA-08F6-4B79-914B-B977125C45D6}" destId="{F3ED7CA8-CEFB-48EE-AC12-9F92926EF56B}" srcOrd="0" destOrd="0" presId="urn:microsoft.com/office/officeart/2005/8/layout/gear1"/>
    <dgm:cxn modelId="{E768195D-7DD9-4C5E-83D7-69565396357B}" type="presOf" srcId="{B1847299-1728-4D67-831E-E977E7524D33}" destId="{873D3AB9-96DB-46ED-B8B7-5D867ABD31CA}" srcOrd="3" destOrd="0" presId="urn:microsoft.com/office/officeart/2005/8/layout/gear1"/>
    <dgm:cxn modelId="{E28E3828-3609-4C55-B007-4819CADB2A5F}" type="presOf" srcId="{80437068-51C8-4875-AA0A-17EA77054BFC}" destId="{F47D1BC9-287B-4F6E-B208-22C161BC0CB0}" srcOrd="0" destOrd="0" presId="urn:microsoft.com/office/officeart/2005/8/layout/gear1"/>
    <dgm:cxn modelId="{2FE461D2-249D-47D4-9E48-220161B693A7}" type="presOf" srcId="{FB9B5F2D-B134-481D-AAD2-F3B2B467EF26}" destId="{7C597D16-4B95-4778-B585-5485FF2F02AF}" srcOrd="0" destOrd="0" presId="urn:microsoft.com/office/officeart/2005/8/layout/gear1"/>
    <dgm:cxn modelId="{614AD551-E524-4C34-825C-B610B6107702}" type="presOf" srcId="{B1847299-1728-4D67-831E-E977E7524D33}" destId="{D3A06700-1BCC-414A-B360-A46735106F83}" srcOrd="2" destOrd="0" presId="urn:microsoft.com/office/officeart/2005/8/layout/gear1"/>
    <dgm:cxn modelId="{915931C0-3344-4AA0-A1CD-13D3BA9D4B96}" type="presOf" srcId="{B70A317D-E96E-48F9-8B46-F6E4A212A30B}" destId="{057B7693-028D-4685-9576-B9D77B0ACA4F}" srcOrd="0" destOrd="0" presId="urn:microsoft.com/office/officeart/2005/8/layout/gear1"/>
    <dgm:cxn modelId="{3FE1EF6D-B63C-4238-8866-3786DC4BA7C1}" type="presOf" srcId="{B1847299-1728-4D67-831E-E977E7524D33}" destId="{B5D06F93-A814-4E28-9417-C992F900C023}" srcOrd="0" destOrd="0" presId="urn:microsoft.com/office/officeart/2005/8/layout/gear1"/>
    <dgm:cxn modelId="{C784C04E-5C51-462B-8F72-CA98EBEB9CDD}" type="presOf" srcId="{7108FBAA-08F6-4B79-914B-B977125C45D6}" destId="{B4772C76-3918-4537-BB90-EF7C87D6DD77}" srcOrd="1" destOrd="0" presId="urn:microsoft.com/office/officeart/2005/8/layout/gear1"/>
    <dgm:cxn modelId="{9EB0A069-1B76-4CBD-8F01-60094DD20771}" type="presOf" srcId="{AB67C458-414D-4295-9E77-BA2A140599C2}" destId="{BA38BCA8-07C9-4A1F-A26D-49272B1279BA}" srcOrd="0" destOrd="0" presId="urn:microsoft.com/office/officeart/2005/8/layout/gear1"/>
    <dgm:cxn modelId="{433DA5DE-1C2A-4213-A4D8-AE76F58037E2}" srcId="{FB9B5F2D-B134-481D-AAD2-F3B2B467EF26}" destId="{B1847299-1728-4D67-831E-E977E7524D33}" srcOrd="2" destOrd="0" parTransId="{A9A85A66-1B78-416E-A840-607C7C2679DF}" sibTransId="{AB67C458-414D-4295-9E77-BA2A140599C2}"/>
    <dgm:cxn modelId="{FDD40021-C38D-4646-9B91-4730F6783E58}" type="presOf" srcId="{8F1E59FE-2FF5-4F89-9C17-020F09E27F8B}" destId="{5C57959F-109C-4C9B-84CB-B48D4BFF2B4A}" srcOrd="0" destOrd="0" presId="urn:microsoft.com/office/officeart/2005/8/layout/gear1"/>
    <dgm:cxn modelId="{AE179776-4A02-477E-8EA9-0A23A921369B}" type="presOf" srcId="{B1847299-1728-4D67-831E-E977E7524D33}" destId="{AAF98F1F-5CDF-422D-9B30-65D2213D2AAA}" srcOrd="1" destOrd="0" presId="urn:microsoft.com/office/officeart/2005/8/layout/gear1"/>
    <dgm:cxn modelId="{4B813F15-D886-4FAE-92AD-D2BB7F5D9DA4}" srcId="{FB9B5F2D-B134-481D-AAD2-F3B2B467EF26}" destId="{8F1E59FE-2FF5-4F89-9C17-020F09E27F8B}" srcOrd="1" destOrd="0" parTransId="{C627628A-EBBC-4C8D-ADE8-3F010E53C06D}" sibTransId="{80437068-51C8-4875-AA0A-17EA77054BFC}"/>
    <dgm:cxn modelId="{5DC1F649-A369-4D4B-9225-787FAFAD63FC}" type="presOf" srcId="{8F1E59FE-2FF5-4F89-9C17-020F09E27F8B}" destId="{9B9ABA87-F6E6-491B-9B60-B51389D87B0F}" srcOrd="1" destOrd="0" presId="urn:microsoft.com/office/officeart/2005/8/layout/gear1"/>
    <dgm:cxn modelId="{12666A30-8061-4929-A32E-B61453C8E058}" type="presOf" srcId="{7108FBAA-08F6-4B79-914B-B977125C45D6}" destId="{C31ECAEC-D243-4FC6-853E-10D645D3A7B6}" srcOrd="2" destOrd="0" presId="urn:microsoft.com/office/officeart/2005/8/layout/gear1"/>
    <dgm:cxn modelId="{030CF4A3-0592-40A1-80A1-CF8897EBFD28}" srcId="{FB9B5F2D-B134-481D-AAD2-F3B2B467EF26}" destId="{7108FBAA-08F6-4B79-914B-B977125C45D6}" srcOrd="0" destOrd="0" parTransId="{537E4208-7C71-4901-A8AA-E7E57C5AA176}" sibTransId="{B70A317D-E96E-48F9-8B46-F6E4A212A30B}"/>
    <dgm:cxn modelId="{C2D8F53A-5C9B-4806-BF6E-4912C11F354D}" type="presParOf" srcId="{7C597D16-4B95-4778-B585-5485FF2F02AF}" destId="{F3ED7CA8-CEFB-48EE-AC12-9F92926EF56B}" srcOrd="0" destOrd="0" presId="urn:microsoft.com/office/officeart/2005/8/layout/gear1"/>
    <dgm:cxn modelId="{86DA07AB-2015-4B6B-A355-18D78960F555}" type="presParOf" srcId="{7C597D16-4B95-4778-B585-5485FF2F02AF}" destId="{B4772C76-3918-4537-BB90-EF7C87D6DD77}" srcOrd="1" destOrd="0" presId="urn:microsoft.com/office/officeart/2005/8/layout/gear1"/>
    <dgm:cxn modelId="{752F7EC5-29B9-4F30-ADBD-046A7A73859B}" type="presParOf" srcId="{7C597D16-4B95-4778-B585-5485FF2F02AF}" destId="{C31ECAEC-D243-4FC6-853E-10D645D3A7B6}" srcOrd="2" destOrd="0" presId="urn:microsoft.com/office/officeart/2005/8/layout/gear1"/>
    <dgm:cxn modelId="{B3E0B308-055D-4BEF-A448-E6C32E75434C}" type="presParOf" srcId="{7C597D16-4B95-4778-B585-5485FF2F02AF}" destId="{5C57959F-109C-4C9B-84CB-B48D4BFF2B4A}" srcOrd="3" destOrd="0" presId="urn:microsoft.com/office/officeart/2005/8/layout/gear1"/>
    <dgm:cxn modelId="{8A73B182-45DA-48FD-876D-EE9F51E086DA}" type="presParOf" srcId="{7C597D16-4B95-4778-B585-5485FF2F02AF}" destId="{9B9ABA87-F6E6-491B-9B60-B51389D87B0F}" srcOrd="4" destOrd="0" presId="urn:microsoft.com/office/officeart/2005/8/layout/gear1"/>
    <dgm:cxn modelId="{9A384E76-C8C9-42C9-8C99-BE5414EE782B}" type="presParOf" srcId="{7C597D16-4B95-4778-B585-5485FF2F02AF}" destId="{2A3A1AAC-F043-4692-80DD-0564779478BA}" srcOrd="5" destOrd="0" presId="urn:microsoft.com/office/officeart/2005/8/layout/gear1"/>
    <dgm:cxn modelId="{A411ABDF-DB0E-47AE-82E0-B5119541CF50}" type="presParOf" srcId="{7C597D16-4B95-4778-B585-5485FF2F02AF}" destId="{B5D06F93-A814-4E28-9417-C992F900C023}" srcOrd="6" destOrd="0" presId="urn:microsoft.com/office/officeart/2005/8/layout/gear1"/>
    <dgm:cxn modelId="{601C64FD-A3D7-43D5-ACFA-A064783ECFEB}" type="presParOf" srcId="{7C597D16-4B95-4778-B585-5485FF2F02AF}" destId="{AAF98F1F-5CDF-422D-9B30-65D2213D2AAA}" srcOrd="7" destOrd="0" presId="urn:microsoft.com/office/officeart/2005/8/layout/gear1"/>
    <dgm:cxn modelId="{A22C9771-BBAF-4C3D-9FE3-5369C186096E}" type="presParOf" srcId="{7C597D16-4B95-4778-B585-5485FF2F02AF}" destId="{D3A06700-1BCC-414A-B360-A46735106F83}" srcOrd="8" destOrd="0" presId="urn:microsoft.com/office/officeart/2005/8/layout/gear1"/>
    <dgm:cxn modelId="{ABE89972-61AC-413D-BBFF-F4F7348188D2}" type="presParOf" srcId="{7C597D16-4B95-4778-B585-5485FF2F02AF}" destId="{873D3AB9-96DB-46ED-B8B7-5D867ABD31CA}" srcOrd="9" destOrd="0" presId="urn:microsoft.com/office/officeart/2005/8/layout/gear1"/>
    <dgm:cxn modelId="{A21AD4C7-F0B7-4EDC-81FA-BC7027A61087}" type="presParOf" srcId="{7C597D16-4B95-4778-B585-5485FF2F02AF}" destId="{057B7693-028D-4685-9576-B9D77B0ACA4F}" srcOrd="10" destOrd="0" presId="urn:microsoft.com/office/officeart/2005/8/layout/gear1"/>
    <dgm:cxn modelId="{2DCC4C00-1688-4582-A8E0-880469A3E805}" type="presParOf" srcId="{7C597D16-4B95-4778-B585-5485FF2F02AF}" destId="{F47D1BC9-287B-4F6E-B208-22C161BC0CB0}" srcOrd="11" destOrd="0" presId="urn:microsoft.com/office/officeart/2005/8/layout/gear1"/>
    <dgm:cxn modelId="{5BA02E5E-4C33-4DE4-9E99-FF68B6F2BBC1}" type="presParOf" srcId="{7C597D16-4B95-4778-B585-5485FF2F02AF}" destId="{BA38BCA8-07C9-4A1F-A26D-49272B1279BA}" srcOrd="12" destOrd="0" presId="urn:microsoft.com/office/officeart/2005/8/layout/gear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B9B5F2D-B134-481D-AAD2-F3B2B467EF26}" type="doc">
      <dgm:prSet loTypeId="urn:microsoft.com/office/officeart/2005/8/layout/gear1" loCatId="cycle" qsTypeId="urn:microsoft.com/office/officeart/2005/8/quickstyle/simple1" qsCatId="simple" csTypeId="urn:microsoft.com/office/officeart/2005/8/colors/accent1_2" csCatId="accent1" phldr="1"/>
      <dgm:spPr/>
    </dgm:pt>
    <dgm:pt modelId="{7108FBAA-08F6-4B79-914B-B977125C45D6}">
      <dgm:prSet phldrT="[Text]" custT="1"/>
      <dgm:spPr/>
      <dgm:t>
        <a:bodyPr/>
        <a:lstStyle/>
        <a:p>
          <a:r>
            <a:rPr lang="en-US" sz="500" b="0" dirty="0" smtClean="0">
              <a:solidFill>
                <a:schemeClr val="tx1"/>
              </a:solidFill>
            </a:rPr>
            <a:t>Analytical Modeling</a:t>
          </a:r>
          <a:endParaRPr lang="en-US" sz="500" b="0" dirty="0">
            <a:solidFill>
              <a:schemeClr val="tx1"/>
            </a:solidFill>
          </a:endParaRPr>
        </a:p>
      </dgm:t>
    </dgm:pt>
    <dgm:pt modelId="{537E4208-7C71-4901-A8AA-E7E57C5AA176}" type="parTrans" cxnId="{030CF4A3-0592-40A1-80A1-CF8897EBFD28}">
      <dgm:prSet/>
      <dgm:spPr/>
      <dgm:t>
        <a:bodyPr/>
        <a:lstStyle/>
        <a:p>
          <a:endParaRPr lang="en-US"/>
        </a:p>
      </dgm:t>
    </dgm:pt>
    <dgm:pt modelId="{B70A317D-E96E-48F9-8B46-F6E4A212A30B}" type="sibTrans" cxnId="{030CF4A3-0592-40A1-80A1-CF8897EBFD28}">
      <dgm:prSet/>
      <dgm:spPr/>
      <dgm:t>
        <a:bodyPr/>
        <a:lstStyle/>
        <a:p>
          <a:endParaRPr lang="en-US"/>
        </a:p>
      </dgm:t>
    </dgm:pt>
    <dgm:pt modelId="{8F1E59FE-2FF5-4F89-9C17-020F09E27F8B}">
      <dgm:prSet phldrT="[Text]" custT="1"/>
      <dgm:spPr/>
      <dgm:t>
        <a:bodyPr/>
        <a:lstStyle/>
        <a:p>
          <a:r>
            <a:rPr lang="en-US" sz="300" b="0" dirty="0" smtClean="0">
              <a:solidFill>
                <a:schemeClr val="tx1"/>
              </a:solidFill>
            </a:rPr>
            <a:t>I/O</a:t>
          </a:r>
          <a:r>
            <a:rPr lang="en-US" sz="300" b="0" baseline="0" dirty="0" smtClean="0">
              <a:solidFill>
                <a:schemeClr val="tx1"/>
              </a:solidFill>
            </a:rPr>
            <a:t>  Schedulin</a:t>
          </a:r>
          <a:r>
            <a:rPr lang="en-US" sz="290" b="0" baseline="0" dirty="0" smtClean="0">
              <a:solidFill>
                <a:schemeClr val="tx1"/>
              </a:solidFill>
            </a:rPr>
            <a:t>g</a:t>
          </a:r>
          <a:endParaRPr lang="en-US" sz="290" b="0" dirty="0" smtClean="0">
            <a:solidFill>
              <a:schemeClr val="tx1"/>
            </a:solidFill>
          </a:endParaRPr>
        </a:p>
      </dgm:t>
    </dgm:pt>
    <dgm:pt modelId="{C627628A-EBBC-4C8D-ADE8-3F010E53C06D}" type="parTrans" cxnId="{4B813F15-D886-4FAE-92AD-D2BB7F5D9DA4}">
      <dgm:prSet/>
      <dgm:spPr/>
      <dgm:t>
        <a:bodyPr/>
        <a:lstStyle/>
        <a:p>
          <a:endParaRPr lang="en-US"/>
        </a:p>
      </dgm:t>
    </dgm:pt>
    <dgm:pt modelId="{80437068-51C8-4875-AA0A-17EA77054BFC}" type="sibTrans" cxnId="{4B813F15-D886-4FAE-92AD-D2BB7F5D9DA4}">
      <dgm:prSet/>
      <dgm:spPr/>
      <dgm:t>
        <a:bodyPr/>
        <a:lstStyle/>
        <a:p>
          <a:endParaRPr lang="en-US"/>
        </a:p>
      </dgm:t>
    </dgm:pt>
    <dgm:pt modelId="{B1847299-1728-4D67-831E-E977E7524D33}">
      <dgm:prSet phldrT="[Text]" custT="1"/>
      <dgm:spPr/>
      <dgm:t>
        <a:bodyPr/>
        <a:lstStyle/>
        <a:p>
          <a:r>
            <a:rPr lang="en-US" sz="400" b="0" dirty="0" smtClean="0">
              <a:solidFill>
                <a:schemeClr val="tx1"/>
              </a:solidFill>
            </a:rPr>
            <a:t>Control Theory</a:t>
          </a:r>
          <a:endParaRPr lang="en-US" sz="400" b="0" dirty="0">
            <a:solidFill>
              <a:schemeClr val="tx1"/>
            </a:solidFill>
          </a:endParaRPr>
        </a:p>
      </dgm:t>
    </dgm:pt>
    <dgm:pt modelId="{A9A85A66-1B78-416E-A840-607C7C2679DF}" type="parTrans" cxnId="{433DA5DE-1C2A-4213-A4D8-AE76F58037E2}">
      <dgm:prSet/>
      <dgm:spPr/>
      <dgm:t>
        <a:bodyPr/>
        <a:lstStyle/>
        <a:p>
          <a:endParaRPr lang="en-US"/>
        </a:p>
      </dgm:t>
    </dgm:pt>
    <dgm:pt modelId="{AB67C458-414D-4295-9E77-BA2A140599C2}" type="sibTrans" cxnId="{433DA5DE-1C2A-4213-A4D8-AE76F58037E2}">
      <dgm:prSet/>
      <dgm:spPr/>
      <dgm:t>
        <a:bodyPr/>
        <a:lstStyle/>
        <a:p>
          <a:endParaRPr lang="en-US"/>
        </a:p>
      </dgm:t>
    </dgm:pt>
    <dgm:pt modelId="{7C597D16-4B95-4778-B585-5485FF2F02AF}" type="pres">
      <dgm:prSet presAssocID="{FB9B5F2D-B134-481D-AAD2-F3B2B467EF26}" presName="composite" presStyleCnt="0">
        <dgm:presLayoutVars>
          <dgm:chMax val="3"/>
          <dgm:animLvl val="lvl"/>
          <dgm:resizeHandles val="exact"/>
        </dgm:presLayoutVars>
      </dgm:prSet>
      <dgm:spPr/>
    </dgm:pt>
    <dgm:pt modelId="{F3ED7CA8-CEFB-48EE-AC12-9F92926EF56B}" type="pres">
      <dgm:prSet presAssocID="{7108FBAA-08F6-4B79-914B-B977125C45D6}" presName="gear1" presStyleLbl="node1" presStyleIdx="0" presStyleCnt="3">
        <dgm:presLayoutVars>
          <dgm:chMax val="1"/>
          <dgm:bulletEnabled val="1"/>
        </dgm:presLayoutVars>
      </dgm:prSet>
      <dgm:spPr/>
      <dgm:t>
        <a:bodyPr/>
        <a:lstStyle/>
        <a:p>
          <a:endParaRPr lang="en-US"/>
        </a:p>
      </dgm:t>
    </dgm:pt>
    <dgm:pt modelId="{B4772C76-3918-4537-BB90-EF7C87D6DD77}" type="pres">
      <dgm:prSet presAssocID="{7108FBAA-08F6-4B79-914B-B977125C45D6}" presName="gear1srcNode" presStyleLbl="node1" presStyleIdx="0" presStyleCnt="3"/>
      <dgm:spPr/>
      <dgm:t>
        <a:bodyPr/>
        <a:lstStyle/>
        <a:p>
          <a:endParaRPr lang="en-US"/>
        </a:p>
      </dgm:t>
    </dgm:pt>
    <dgm:pt modelId="{C31ECAEC-D243-4FC6-853E-10D645D3A7B6}" type="pres">
      <dgm:prSet presAssocID="{7108FBAA-08F6-4B79-914B-B977125C45D6}" presName="gear1dstNode" presStyleLbl="node1" presStyleIdx="0" presStyleCnt="3"/>
      <dgm:spPr/>
      <dgm:t>
        <a:bodyPr/>
        <a:lstStyle/>
        <a:p>
          <a:endParaRPr lang="en-US"/>
        </a:p>
      </dgm:t>
    </dgm:pt>
    <dgm:pt modelId="{5C57959F-109C-4C9B-84CB-B48D4BFF2B4A}" type="pres">
      <dgm:prSet presAssocID="{8F1E59FE-2FF5-4F89-9C17-020F09E27F8B}" presName="gear2" presStyleLbl="node1" presStyleIdx="1" presStyleCnt="3" custScaleX="98393">
        <dgm:presLayoutVars>
          <dgm:chMax val="1"/>
          <dgm:bulletEnabled val="1"/>
        </dgm:presLayoutVars>
      </dgm:prSet>
      <dgm:spPr/>
      <dgm:t>
        <a:bodyPr/>
        <a:lstStyle/>
        <a:p>
          <a:endParaRPr lang="en-US"/>
        </a:p>
      </dgm:t>
    </dgm:pt>
    <dgm:pt modelId="{9B9ABA87-F6E6-491B-9B60-B51389D87B0F}" type="pres">
      <dgm:prSet presAssocID="{8F1E59FE-2FF5-4F89-9C17-020F09E27F8B}" presName="gear2srcNode" presStyleLbl="node1" presStyleIdx="1" presStyleCnt="3"/>
      <dgm:spPr/>
      <dgm:t>
        <a:bodyPr/>
        <a:lstStyle/>
        <a:p>
          <a:endParaRPr lang="en-US"/>
        </a:p>
      </dgm:t>
    </dgm:pt>
    <dgm:pt modelId="{2A3A1AAC-F043-4692-80DD-0564779478BA}" type="pres">
      <dgm:prSet presAssocID="{8F1E59FE-2FF5-4F89-9C17-020F09E27F8B}" presName="gear2dstNode" presStyleLbl="node1" presStyleIdx="1" presStyleCnt="3"/>
      <dgm:spPr/>
      <dgm:t>
        <a:bodyPr/>
        <a:lstStyle/>
        <a:p>
          <a:endParaRPr lang="en-US"/>
        </a:p>
      </dgm:t>
    </dgm:pt>
    <dgm:pt modelId="{B5D06F93-A814-4E28-9417-C992F900C023}" type="pres">
      <dgm:prSet presAssocID="{B1847299-1728-4D67-831E-E977E7524D33}" presName="gear3" presStyleLbl="node1" presStyleIdx="2" presStyleCnt="3"/>
      <dgm:spPr/>
      <dgm:t>
        <a:bodyPr/>
        <a:lstStyle/>
        <a:p>
          <a:endParaRPr lang="en-US"/>
        </a:p>
      </dgm:t>
    </dgm:pt>
    <dgm:pt modelId="{AAF98F1F-5CDF-422D-9B30-65D2213D2AAA}" type="pres">
      <dgm:prSet presAssocID="{B1847299-1728-4D67-831E-E977E7524D33}" presName="gear3tx" presStyleLbl="node1" presStyleIdx="2" presStyleCnt="3">
        <dgm:presLayoutVars>
          <dgm:chMax val="1"/>
          <dgm:bulletEnabled val="1"/>
        </dgm:presLayoutVars>
      </dgm:prSet>
      <dgm:spPr/>
      <dgm:t>
        <a:bodyPr/>
        <a:lstStyle/>
        <a:p>
          <a:endParaRPr lang="en-US"/>
        </a:p>
      </dgm:t>
    </dgm:pt>
    <dgm:pt modelId="{D3A06700-1BCC-414A-B360-A46735106F83}" type="pres">
      <dgm:prSet presAssocID="{B1847299-1728-4D67-831E-E977E7524D33}" presName="gear3srcNode" presStyleLbl="node1" presStyleIdx="2" presStyleCnt="3"/>
      <dgm:spPr/>
      <dgm:t>
        <a:bodyPr/>
        <a:lstStyle/>
        <a:p>
          <a:endParaRPr lang="en-US"/>
        </a:p>
      </dgm:t>
    </dgm:pt>
    <dgm:pt modelId="{873D3AB9-96DB-46ED-B8B7-5D867ABD31CA}" type="pres">
      <dgm:prSet presAssocID="{B1847299-1728-4D67-831E-E977E7524D33}" presName="gear3dstNode" presStyleLbl="node1" presStyleIdx="2" presStyleCnt="3"/>
      <dgm:spPr/>
      <dgm:t>
        <a:bodyPr/>
        <a:lstStyle/>
        <a:p>
          <a:endParaRPr lang="en-US"/>
        </a:p>
      </dgm:t>
    </dgm:pt>
    <dgm:pt modelId="{057B7693-028D-4685-9576-B9D77B0ACA4F}" type="pres">
      <dgm:prSet presAssocID="{B70A317D-E96E-48F9-8B46-F6E4A212A30B}" presName="connector1" presStyleLbl="sibTrans2D1" presStyleIdx="0" presStyleCnt="3"/>
      <dgm:spPr/>
      <dgm:t>
        <a:bodyPr/>
        <a:lstStyle/>
        <a:p>
          <a:endParaRPr lang="en-US"/>
        </a:p>
      </dgm:t>
    </dgm:pt>
    <dgm:pt modelId="{F47D1BC9-287B-4F6E-B208-22C161BC0CB0}" type="pres">
      <dgm:prSet presAssocID="{80437068-51C8-4875-AA0A-17EA77054BFC}" presName="connector2" presStyleLbl="sibTrans2D1" presStyleIdx="1" presStyleCnt="3"/>
      <dgm:spPr/>
      <dgm:t>
        <a:bodyPr/>
        <a:lstStyle/>
        <a:p>
          <a:endParaRPr lang="en-US"/>
        </a:p>
      </dgm:t>
    </dgm:pt>
    <dgm:pt modelId="{BA38BCA8-07C9-4A1F-A26D-49272B1279BA}" type="pres">
      <dgm:prSet presAssocID="{AB67C458-414D-4295-9E77-BA2A140599C2}" presName="connector3" presStyleLbl="sibTrans2D1" presStyleIdx="2" presStyleCnt="3"/>
      <dgm:spPr/>
      <dgm:t>
        <a:bodyPr/>
        <a:lstStyle/>
        <a:p>
          <a:endParaRPr lang="en-US"/>
        </a:p>
      </dgm:t>
    </dgm:pt>
  </dgm:ptLst>
  <dgm:cxnLst>
    <dgm:cxn modelId="{04CF6A7F-219A-443F-A87D-8533F5150A5C}" type="presOf" srcId="{FB9B5F2D-B134-481D-AAD2-F3B2B467EF26}" destId="{7C597D16-4B95-4778-B585-5485FF2F02AF}" srcOrd="0" destOrd="0" presId="urn:microsoft.com/office/officeart/2005/8/layout/gear1"/>
    <dgm:cxn modelId="{59DDAFCB-CA2C-4DE4-AC4B-FA85480DAAAD}" type="presOf" srcId="{7108FBAA-08F6-4B79-914B-B977125C45D6}" destId="{F3ED7CA8-CEFB-48EE-AC12-9F92926EF56B}" srcOrd="0" destOrd="0" presId="urn:microsoft.com/office/officeart/2005/8/layout/gear1"/>
    <dgm:cxn modelId="{4263288F-7444-4E20-A16C-17F52568297B}" type="presOf" srcId="{8F1E59FE-2FF5-4F89-9C17-020F09E27F8B}" destId="{2A3A1AAC-F043-4692-80DD-0564779478BA}" srcOrd="2" destOrd="0" presId="urn:microsoft.com/office/officeart/2005/8/layout/gear1"/>
    <dgm:cxn modelId="{5CCAB973-071A-4E42-A793-B10851D83F5C}" type="presOf" srcId="{80437068-51C8-4875-AA0A-17EA77054BFC}" destId="{F47D1BC9-287B-4F6E-B208-22C161BC0CB0}" srcOrd="0" destOrd="0" presId="urn:microsoft.com/office/officeart/2005/8/layout/gear1"/>
    <dgm:cxn modelId="{433DA5DE-1C2A-4213-A4D8-AE76F58037E2}" srcId="{FB9B5F2D-B134-481D-AAD2-F3B2B467EF26}" destId="{B1847299-1728-4D67-831E-E977E7524D33}" srcOrd="2" destOrd="0" parTransId="{A9A85A66-1B78-416E-A840-607C7C2679DF}" sibTransId="{AB67C458-414D-4295-9E77-BA2A140599C2}"/>
    <dgm:cxn modelId="{C307174F-E033-4CFE-AF57-0AFBE0495E70}" type="presOf" srcId="{8F1E59FE-2FF5-4F89-9C17-020F09E27F8B}" destId="{9B9ABA87-F6E6-491B-9B60-B51389D87B0F}" srcOrd="1" destOrd="0" presId="urn:microsoft.com/office/officeart/2005/8/layout/gear1"/>
    <dgm:cxn modelId="{72DEA53E-1D21-4C75-BF74-170271226D90}" type="presOf" srcId="{7108FBAA-08F6-4B79-914B-B977125C45D6}" destId="{B4772C76-3918-4537-BB90-EF7C87D6DD77}" srcOrd="1" destOrd="0" presId="urn:microsoft.com/office/officeart/2005/8/layout/gear1"/>
    <dgm:cxn modelId="{2488FEA6-93E6-439E-ACE8-203A0CC8235C}" type="presOf" srcId="{B1847299-1728-4D67-831E-E977E7524D33}" destId="{D3A06700-1BCC-414A-B360-A46735106F83}" srcOrd="2" destOrd="0" presId="urn:microsoft.com/office/officeart/2005/8/layout/gear1"/>
    <dgm:cxn modelId="{117F81F3-FF92-429A-B01E-3275E0B19D6C}" type="presOf" srcId="{B1847299-1728-4D67-831E-E977E7524D33}" destId="{AAF98F1F-5CDF-422D-9B30-65D2213D2AAA}" srcOrd="1" destOrd="0" presId="urn:microsoft.com/office/officeart/2005/8/layout/gear1"/>
    <dgm:cxn modelId="{4B813F15-D886-4FAE-92AD-D2BB7F5D9DA4}" srcId="{FB9B5F2D-B134-481D-AAD2-F3B2B467EF26}" destId="{8F1E59FE-2FF5-4F89-9C17-020F09E27F8B}" srcOrd="1" destOrd="0" parTransId="{C627628A-EBBC-4C8D-ADE8-3F010E53C06D}" sibTransId="{80437068-51C8-4875-AA0A-17EA77054BFC}"/>
    <dgm:cxn modelId="{7A88C4C1-551E-4523-8BB7-4E67CD4B5249}" type="presOf" srcId="{8F1E59FE-2FF5-4F89-9C17-020F09E27F8B}" destId="{5C57959F-109C-4C9B-84CB-B48D4BFF2B4A}" srcOrd="0" destOrd="0" presId="urn:microsoft.com/office/officeart/2005/8/layout/gear1"/>
    <dgm:cxn modelId="{CEF75BEE-9C3F-4A7D-9F60-8775D5EDEEEC}" type="presOf" srcId="{B1847299-1728-4D67-831E-E977E7524D33}" destId="{B5D06F93-A814-4E28-9417-C992F900C023}" srcOrd="0" destOrd="0" presId="urn:microsoft.com/office/officeart/2005/8/layout/gear1"/>
    <dgm:cxn modelId="{27E176F9-E9E7-4044-8422-485CFFEB6010}" type="presOf" srcId="{7108FBAA-08F6-4B79-914B-B977125C45D6}" destId="{C31ECAEC-D243-4FC6-853E-10D645D3A7B6}" srcOrd="2" destOrd="0" presId="urn:microsoft.com/office/officeart/2005/8/layout/gear1"/>
    <dgm:cxn modelId="{A7597CB3-3927-4552-8FEA-9057E2168272}" type="presOf" srcId="{AB67C458-414D-4295-9E77-BA2A140599C2}" destId="{BA38BCA8-07C9-4A1F-A26D-49272B1279BA}" srcOrd="0" destOrd="0" presId="urn:microsoft.com/office/officeart/2005/8/layout/gear1"/>
    <dgm:cxn modelId="{5D2C7F60-1CA6-4421-AFC2-6808133A1498}" type="presOf" srcId="{B70A317D-E96E-48F9-8B46-F6E4A212A30B}" destId="{057B7693-028D-4685-9576-B9D77B0ACA4F}" srcOrd="0" destOrd="0" presId="urn:microsoft.com/office/officeart/2005/8/layout/gear1"/>
    <dgm:cxn modelId="{030CF4A3-0592-40A1-80A1-CF8897EBFD28}" srcId="{FB9B5F2D-B134-481D-AAD2-F3B2B467EF26}" destId="{7108FBAA-08F6-4B79-914B-B977125C45D6}" srcOrd="0" destOrd="0" parTransId="{537E4208-7C71-4901-A8AA-E7E57C5AA176}" sibTransId="{B70A317D-E96E-48F9-8B46-F6E4A212A30B}"/>
    <dgm:cxn modelId="{C968A023-D54C-4663-92C6-9A0E72FE22AF}" type="presOf" srcId="{B1847299-1728-4D67-831E-E977E7524D33}" destId="{873D3AB9-96DB-46ED-B8B7-5D867ABD31CA}" srcOrd="3" destOrd="0" presId="urn:microsoft.com/office/officeart/2005/8/layout/gear1"/>
    <dgm:cxn modelId="{4FC99229-58E0-4FAA-82D1-6F403B6A6F81}" type="presParOf" srcId="{7C597D16-4B95-4778-B585-5485FF2F02AF}" destId="{F3ED7CA8-CEFB-48EE-AC12-9F92926EF56B}" srcOrd="0" destOrd="0" presId="urn:microsoft.com/office/officeart/2005/8/layout/gear1"/>
    <dgm:cxn modelId="{8E874AA2-5827-4209-8F61-B3116E09763F}" type="presParOf" srcId="{7C597D16-4B95-4778-B585-5485FF2F02AF}" destId="{B4772C76-3918-4537-BB90-EF7C87D6DD77}" srcOrd="1" destOrd="0" presId="urn:microsoft.com/office/officeart/2005/8/layout/gear1"/>
    <dgm:cxn modelId="{F983993D-AB28-45A0-B8AB-9FFE45BC3AE5}" type="presParOf" srcId="{7C597D16-4B95-4778-B585-5485FF2F02AF}" destId="{C31ECAEC-D243-4FC6-853E-10D645D3A7B6}" srcOrd="2" destOrd="0" presId="urn:microsoft.com/office/officeart/2005/8/layout/gear1"/>
    <dgm:cxn modelId="{7F5F11DD-0DCF-4593-9D8A-33CE4A617FBE}" type="presParOf" srcId="{7C597D16-4B95-4778-B585-5485FF2F02AF}" destId="{5C57959F-109C-4C9B-84CB-B48D4BFF2B4A}" srcOrd="3" destOrd="0" presId="urn:microsoft.com/office/officeart/2005/8/layout/gear1"/>
    <dgm:cxn modelId="{0CDD0351-B70C-4832-B7C6-8695002F2AC4}" type="presParOf" srcId="{7C597D16-4B95-4778-B585-5485FF2F02AF}" destId="{9B9ABA87-F6E6-491B-9B60-B51389D87B0F}" srcOrd="4" destOrd="0" presId="urn:microsoft.com/office/officeart/2005/8/layout/gear1"/>
    <dgm:cxn modelId="{F652C822-EA48-4573-BCF6-00215A5B8537}" type="presParOf" srcId="{7C597D16-4B95-4778-B585-5485FF2F02AF}" destId="{2A3A1AAC-F043-4692-80DD-0564779478BA}" srcOrd="5" destOrd="0" presId="urn:microsoft.com/office/officeart/2005/8/layout/gear1"/>
    <dgm:cxn modelId="{E5FC1D9E-3B6F-4562-8C9B-7A080222308B}" type="presParOf" srcId="{7C597D16-4B95-4778-B585-5485FF2F02AF}" destId="{B5D06F93-A814-4E28-9417-C992F900C023}" srcOrd="6" destOrd="0" presId="urn:microsoft.com/office/officeart/2005/8/layout/gear1"/>
    <dgm:cxn modelId="{C64338D0-0A58-49C9-A6E1-C9F5E22B0D99}" type="presParOf" srcId="{7C597D16-4B95-4778-B585-5485FF2F02AF}" destId="{AAF98F1F-5CDF-422D-9B30-65D2213D2AAA}" srcOrd="7" destOrd="0" presId="urn:microsoft.com/office/officeart/2005/8/layout/gear1"/>
    <dgm:cxn modelId="{D3D0E0DE-8D9E-4EA2-AF3F-E1580FDAD707}" type="presParOf" srcId="{7C597D16-4B95-4778-B585-5485FF2F02AF}" destId="{D3A06700-1BCC-414A-B360-A46735106F83}" srcOrd="8" destOrd="0" presId="urn:microsoft.com/office/officeart/2005/8/layout/gear1"/>
    <dgm:cxn modelId="{49A3CEE8-22DC-44CA-8D25-D67DD4EB878F}" type="presParOf" srcId="{7C597D16-4B95-4778-B585-5485FF2F02AF}" destId="{873D3AB9-96DB-46ED-B8B7-5D867ABD31CA}" srcOrd="9" destOrd="0" presId="urn:microsoft.com/office/officeart/2005/8/layout/gear1"/>
    <dgm:cxn modelId="{F1213D79-F089-4D9B-99B5-15358A881D41}" type="presParOf" srcId="{7C597D16-4B95-4778-B585-5485FF2F02AF}" destId="{057B7693-028D-4685-9576-B9D77B0ACA4F}" srcOrd="10" destOrd="0" presId="urn:microsoft.com/office/officeart/2005/8/layout/gear1"/>
    <dgm:cxn modelId="{1AE01AAE-F4A5-40FB-BCC6-7159E53AAD0B}" type="presParOf" srcId="{7C597D16-4B95-4778-B585-5485FF2F02AF}" destId="{F47D1BC9-287B-4F6E-B208-22C161BC0CB0}" srcOrd="11" destOrd="0" presId="urn:microsoft.com/office/officeart/2005/8/layout/gear1"/>
    <dgm:cxn modelId="{5B78162B-FD6A-4082-858B-98B45CAFE9C1}" type="presParOf" srcId="{7C597D16-4B95-4778-B585-5485FF2F02AF}" destId="{BA38BCA8-07C9-4A1F-A26D-49272B1279BA}" srcOrd="12" destOrd="0" presId="urn:microsoft.com/office/officeart/2005/8/layout/gear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B9B5F2D-B134-481D-AAD2-F3B2B467EF26}" type="doc">
      <dgm:prSet loTypeId="urn:microsoft.com/office/officeart/2005/8/layout/gear1" loCatId="cycle" qsTypeId="urn:microsoft.com/office/officeart/2005/8/quickstyle/simple1" qsCatId="simple" csTypeId="urn:microsoft.com/office/officeart/2005/8/colors/accent1_2" csCatId="accent1" phldr="1"/>
      <dgm:spPr/>
    </dgm:pt>
    <dgm:pt modelId="{7108FBAA-08F6-4B79-914B-B977125C45D6}">
      <dgm:prSet phldrT="[Text]" custT="1"/>
      <dgm:spPr/>
      <dgm:t>
        <a:bodyPr/>
        <a:lstStyle/>
        <a:p>
          <a:r>
            <a:rPr lang="en-US" sz="500" b="0" dirty="0" smtClean="0">
              <a:solidFill>
                <a:schemeClr val="tx1"/>
              </a:solidFill>
            </a:rPr>
            <a:t>Analytical Modeling</a:t>
          </a:r>
          <a:endParaRPr lang="en-US" sz="500" b="0" dirty="0">
            <a:solidFill>
              <a:schemeClr val="tx1"/>
            </a:solidFill>
          </a:endParaRPr>
        </a:p>
      </dgm:t>
    </dgm:pt>
    <dgm:pt modelId="{537E4208-7C71-4901-A8AA-E7E57C5AA176}" type="parTrans" cxnId="{030CF4A3-0592-40A1-80A1-CF8897EBFD28}">
      <dgm:prSet/>
      <dgm:spPr/>
      <dgm:t>
        <a:bodyPr/>
        <a:lstStyle/>
        <a:p>
          <a:endParaRPr lang="en-US"/>
        </a:p>
      </dgm:t>
    </dgm:pt>
    <dgm:pt modelId="{B70A317D-E96E-48F9-8B46-F6E4A212A30B}" type="sibTrans" cxnId="{030CF4A3-0592-40A1-80A1-CF8897EBFD28}">
      <dgm:prSet/>
      <dgm:spPr/>
      <dgm:t>
        <a:bodyPr/>
        <a:lstStyle/>
        <a:p>
          <a:endParaRPr lang="en-US"/>
        </a:p>
      </dgm:t>
    </dgm:pt>
    <dgm:pt modelId="{8F1E59FE-2FF5-4F89-9C17-020F09E27F8B}">
      <dgm:prSet phldrT="[Text]" custT="1"/>
      <dgm:spPr/>
      <dgm:t>
        <a:bodyPr/>
        <a:lstStyle/>
        <a:p>
          <a:r>
            <a:rPr lang="en-US" sz="300" b="0" dirty="0" smtClean="0">
              <a:solidFill>
                <a:schemeClr val="tx1"/>
              </a:solidFill>
            </a:rPr>
            <a:t>I/O</a:t>
          </a:r>
          <a:r>
            <a:rPr lang="en-US" sz="300" b="0" baseline="0" dirty="0" smtClean="0">
              <a:solidFill>
                <a:schemeClr val="tx1"/>
              </a:solidFill>
            </a:rPr>
            <a:t>  Schedulin</a:t>
          </a:r>
          <a:r>
            <a:rPr lang="en-US" sz="290" b="0" baseline="0" dirty="0" smtClean="0">
              <a:solidFill>
                <a:schemeClr val="tx1"/>
              </a:solidFill>
            </a:rPr>
            <a:t>g</a:t>
          </a:r>
          <a:endParaRPr lang="en-US" sz="290" b="0" dirty="0" smtClean="0">
            <a:solidFill>
              <a:schemeClr val="tx1"/>
            </a:solidFill>
          </a:endParaRPr>
        </a:p>
      </dgm:t>
    </dgm:pt>
    <dgm:pt modelId="{C627628A-EBBC-4C8D-ADE8-3F010E53C06D}" type="parTrans" cxnId="{4B813F15-D886-4FAE-92AD-D2BB7F5D9DA4}">
      <dgm:prSet/>
      <dgm:spPr/>
      <dgm:t>
        <a:bodyPr/>
        <a:lstStyle/>
        <a:p>
          <a:endParaRPr lang="en-US"/>
        </a:p>
      </dgm:t>
    </dgm:pt>
    <dgm:pt modelId="{80437068-51C8-4875-AA0A-17EA77054BFC}" type="sibTrans" cxnId="{4B813F15-D886-4FAE-92AD-D2BB7F5D9DA4}">
      <dgm:prSet/>
      <dgm:spPr/>
      <dgm:t>
        <a:bodyPr/>
        <a:lstStyle/>
        <a:p>
          <a:endParaRPr lang="en-US"/>
        </a:p>
      </dgm:t>
    </dgm:pt>
    <dgm:pt modelId="{B1847299-1728-4D67-831E-E977E7524D33}">
      <dgm:prSet phldrT="[Text]" custT="1"/>
      <dgm:spPr/>
      <dgm:t>
        <a:bodyPr/>
        <a:lstStyle/>
        <a:p>
          <a:r>
            <a:rPr lang="en-US" sz="400" b="0" dirty="0" smtClean="0">
              <a:solidFill>
                <a:schemeClr val="tx1"/>
              </a:solidFill>
            </a:rPr>
            <a:t>Control Theory</a:t>
          </a:r>
          <a:endParaRPr lang="en-US" sz="400" b="0" dirty="0">
            <a:solidFill>
              <a:schemeClr val="tx1"/>
            </a:solidFill>
          </a:endParaRPr>
        </a:p>
      </dgm:t>
    </dgm:pt>
    <dgm:pt modelId="{A9A85A66-1B78-416E-A840-607C7C2679DF}" type="parTrans" cxnId="{433DA5DE-1C2A-4213-A4D8-AE76F58037E2}">
      <dgm:prSet/>
      <dgm:spPr/>
      <dgm:t>
        <a:bodyPr/>
        <a:lstStyle/>
        <a:p>
          <a:endParaRPr lang="en-US"/>
        </a:p>
      </dgm:t>
    </dgm:pt>
    <dgm:pt modelId="{AB67C458-414D-4295-9E77-BA2A140599C2}" type="sibTrans" cxnId="{433DA5DE-1C2A-4213-A4D8-AE76F58037E2}">
      <dgm:prSet/>
      <dgm:spPr/>
      <dgm:t>
        <a:bodyPr/>
        <a:lstStyle/>
        <a:p>
          <a:endParaRPr lang="en-US"/>
        </a:p>
      </dgm:t>
    </dgm:pt>
    <dgm:pt modelId="{7C597D16-4B95-4778-B585-5485FF2F02AF}" type="pres">
      <dgm:prSet presAssocID="{FB9B5F2D-B134-481D-AAD2-F3B2B467EF26}" presName="composite" presStyleCnt="0">
        <dgm:presLayoutVars>
          <dgm:chMax val="3"/>
          <dgm:animLvl val="lvl"/>
          <dgm:resizeHandles val="exact"/>
        </dgm:presLayoutVars>
      </dgm:prSet>
      <dgm:spPr/>
    </dgm:pt>
    <dgm:pt modelId="{F3ED7CA8-CEFB-48EE-AC12-9F92926EF56B}" type="pres">
      <dgm:prSet presAssocID="{7108FBAA-08F6-4B79-914B-B977125C45D6}" presName="gear1" presStyleLbl="node1" presStyleIdx="0" presStyleCnt="3">
        <dgm:presLayoutVars>
          <dgm:chMax val="1"/>
          <dgm:bulletEnabled val="1"/>
        </dgm:presLayoutVars>
      </dgm:prSet>
      <dgm:spPr/>
      <dgm:t>
        <a:bodyPr/>
        <a:lstStyle/>
        <a:p>
          <a:endParaRPr lang="en-US"/>
        </a:p>
      </dgm:t>
    </dgm:pt>
    <dgm:pt modelId="{B4772C76-3918-4537-BB90-EF7C87D6DD77}" type="pres">
      <dgm:prSet presAssocID="{7108FBAA-08F6-4B79-914B-B977125C45D6}" presName="gear1srcNode" presStyleLbl="node1" presStyleIdx="0" presStyleCnt="3"/>
      <dgm:spPr/>
      <dgm:t>
        <a:bodyPr/>
        <a:lstStyle/>
        <a:p>
          <a:endParaRPr lang="en-US"/>
        </a:p>
      </dgm:t>
    </dgm:pt>
    <dgm:pt modelId="{C31ECAEC-D243-4FC6-853E-10D645D3A7B6}" type="pres">
      <dgm:prSet presAssocID="{7108FBAA-08F6-4B79-914B-B977125C45D6}" presName="gear1dstNode" presStyleLbl="node1" presStyleIdx="0" presStyleCnt="3"/>
      <dgm:spPr/>
      <dgm:t>
        <a:bodyPr/>
        <a:lstStyle/>
        <a:p>
          <a:endParaRPr lang="en-US"/>
        </a:p>
      </dgm:t>
    </dgm:pt>
    <dgm:pt modelId="{5C57959F-109C-4C9B-84CB-B48D4BFF2B4A}" type="pres">
      <dgm:prSet presAssocID="{8F1E59FE-2FF5-4F89-9C17-020F09E27F8B}" presName="gear2" presStyleLbl="node1" presStyleIdx="1" presStyleCnt="3" custScaleX="98393">
        <dgm:presLayoutVars>
          <dgm:chMax val="1"/>
          <dgm:bulletEnabled val="1"/>
        </dgm:presLayoutVars>
      </dgm:prSet>
      <dgm:spPr/>
      <dgm:t>
        <a:bodyPr/>
        <a:lstStyle/>
        <a:p>
          <a:endParaRPr lang="en-US"/>
        </a:p>
      </dgm:t>
    </dgm:pt>
    <dgm:pt modelId="{9B9ABA87-F6E6-491B-9B60-B51389D87B0F}" type="pres">
      <dgm:prSet presAssocID="{8F1E59FE-2FF5-4F89-9C17-020F09E27F8B}" presName="gear2srcNode" presStyleLbl="node1" presStyleIdx="1" presStyleCnt="3"/>
      <dgm:spPr/>
      <dgm:t>
        <a:bodyPr/>
        <a:lstStyle/>
        <a:p>
          <a:endParaRPr lang="en-US"/>
        </a:p>
      </dgm:t>
    </dgm:pt>
    <dgm:pt modelId="{2A3A1AAC-F043-4692-80DD-0564779478BA}" type="pres">
      <dgm:prSet presAssocID="{8F1E59FE-2FF5-4F89-9C17-020F09E27F8B}" presName="gear2dstNode" presStyleLbl="node1" presStyleIdx="1" presStyleCnt="3"/>
      <dgm:spPr/>
      <dgm:t>
        <a:bodyPr/>
        <a:lstStyle/>
        <a:p>
          <a:endParaRPr lang="en-US"/>
        </a:p>
      </dgm:t>
    </dgm:pt>
    <dgm:pt modelId="{B5D06F93-A814-4E28-9417-C992F900C023}" type="pres">
      <dgm:prSet presAssocID="{B1847299-1728-4D67-831E-E977E7524D33}" presName="gear3" presStyleLbl="node1" presStyleIdx="2" presStyleCnt="3"/>
      <dgm:spPr/>
      <dgm:t>
        <a:bodyPr/>
        <a:lstStyle/>
        <a:p>
          <a:endParaRPr lang="en-US"/>
        </a:p>
      </dgm:t>
    </dgm:pt>
    <dgm:pt modelId="{AAF98F1F-5CDF-422D-9B30-65D2213D2AAA}" type="pres">
      <dgm:prSet presAssocID="{B1847299-1728-4D67-831E-E977E7524D33}" presName="gear3tx" presStyleLbl="node1" presStyleIdx="2" presStyleCnt="3">
        <dgm:presLayoutVars>
          <dgm:chMax val="1"/>
          <dgm:bulletEnabled val="1"/>
        </dgm:presLayoutVars>
      </dgm:prSet>
      <dgm:spPr/>
      <dgm:t>
        <a:bodyPr/>
        <a:lstStyle/>
        <a:p>
          <a:endParaRPr lang="en-US"/>
        </a:p>
      </dgm:t>
    </dgm:pt>
    <dgm:pt modelId="{D3A06700-1BCC-414A-B360-A46735106F83}" type="pres">
      <dgm:prSet presAssocID="{B1847299-1728-4D67-831E-E977E7524D33}" presName="gear3srcNode" presStyleLbl="node1" presStyleIdx="2" presStyleCnt="3"/>
      <dgm:spPr/>
      <dgm:t>
        <a:bodyPr/>
        <a:lstStyle/>
        <a:p>
          <a:endParaRPr lang="en-US"/>
        </a:p>
      </dgm:t>
    </dgm:pt>
    <dgm:pt modelId="{873D3AB9-96DB-46ED-B8B7-5D867ABD31CA}" type="pres">
      <dgm:prSet presAssocID="{B1847299-1728-4D67-831E-E977E7524D33}" presName="gear3dstNode" presStyleLbl="node1" presStyleIdx="2" presStyleCnt="3"/>
      <dgm:spPr/>
      <dgm:t>
        <a:bodyPr/>
        <a:lstStyle/>
        <a:p>
          <a:endParaRPr lang="en-US"/>
        </a:p>
      </dgm:t>
    </dgm:pt>
    <dgm:pt modelId="{057B7693-028D-4685-9576-B9D77B0ACA4F}" type="pres">
      <dgm:prSet presAssocID="{B70A317D-E96E-48F9-8B46-F6E4A212A30B}" presName="connector1" presStyleLbl="sibTrans2D1" presStyleIdx="0" presStyleCnt="3"/>
      <dgm:spPr/>
      <dgm:t>
        <a:bodyPr/>
        <a:lstStyle/>
        <a:p>
          <a:endParaRPr lang="en-US"/>
        </a:p>
      </dgm:t>
    </dgm:pt>
    <dgm:pt modelId="{F47D1BC9-287B-4F6E-B208-22C161BC0CB0}" type="pres">
      <dgm:prSet presAssocID="{80437068-51C8-4875-AA0A-17EA77054BFC}" presName="connector2" presStyleLbl="sibTrans2D1" presStyleIdx="1" presStyleCnt="3"/>
      <dgm:spPr/>
      <dgm:t>
        <a:bodyPr/>
        <a:lstStyle/>
        <a:p>
          <a:endParaRPr lang="en-US"/>
        </a:p>
      </dgm:t>
    </dgm:pt>
    <dgm:pt modelId="{BA38BCA8-07C9-4A1F-A26D-49272B1279BA}" type="pres">
      <dgm:prSet presAssocID="{AB67C458-414D-4295-9E77-BA2A140599C2}" presName="connector3" presStyleLbl="sibTrans2D1" presStyleIdx="2" presStyleCnt="3"/>
      <dgm:spPr/>
      <dgm:t>
        <a:bodyPr/>
        <a:lstStyle/>
        <a:p>
          <a:endParaRPr lang="en-US"/>
        </a:p>
      </dgm:t>
    </dgm:pt>
  </dgm:ptLst>
  <dgm:cxnLst>
    <dgm:cxn modelId="{235C0D4B-B003-4D4D-9864-0686F9BA85C4}" type="presOf" srcId="{7108FBAA-08F6-4B79-914B-B977125C45D6}" destId="{C31ECAEC-D243-4FC6-853E-10D645D3A7B6}" srcOrd="2" destOrd="0" presId="urn:microsoft.com/office/officeart/2005/8/layout/gear1"/>
    <dgm:cxn modelId="{5BE7078C-7D29-471C-93BB-10AD28A1377A}" type="presOf" srcId="{B1847299-1728-4D67-831E-E977E7524D33}" destId="{873D3AB9-96DB-46ED-B8B7-5D867ABD31CA}" srcOrd="3" destOrd="0" presId="urn:microsoft.com/office/officeart/2005/8/layout/gear1"/>
    <dgm:cxn modelId="{A636D2B2-6D2C-4E84-97F4-B52D1B6C1242}" type="presOf" srcId="{8F1E59FE-2FF5-4F89-9C17-020F09E27F8B}" destId="{5C57959F-109C-4C9B-84CB-B48D4BFF2B4A}" srcOrd="0" destOrd="0" presId="urn:microsoft.com/office/officeart/2005/8/layout/gear1"/>
    <dgm:cxn modelId="{7EC4C1C5-6998-47F5-BD0C-D3E163F665EC}" type="presOf" srcId="{7108FBAA-08F6-4B79-914B-B977125C45D6}" destId="{F3ED7CA8-CEFB-48EE-AC12-9F92926EF56B}" srcOrd="0" destOrd="0" presId="urn:microsoft.com/office/officeart/2005/8/layout/gear1"/>
    <dgm:cxn modelId="{27475C86-80BE-4861-9EAD-520FCE51F84D}" type="presOf" srcId="{B1847299-1728-4D67-831E-E977E7524D33}" destId="{B5D06F93-A814-4E28-9417-C992F900C023}" srcOrd="0" destOrd="0" presId="urn:microsoft.com/office/officeart/2005/8/layout/gear1"/>
    <dgm:cxn modelId="{31E74D73-8795-4AA1-AA4B-EAF983B052A8}" type="presOf" srcId="{8F1E59FE-2FF5-4F89-9C17-020F09E27F8B}" destId="{2A3A1AAC-F043-4692-80DD-0564779478BA}" srcOrd="2" destOrd="0" presId="urn:microsoft.com/office/officeart/2005/8/layout/gear1"/>
    <dgm:cxn modelId="{22C78ED0-39B9-43EB-B7C3-D1B4C0194F6E}" type="presOf" srcId="{B1847299-1728-4D67-831E-E977E7524D33}" destId="{AAF98F1F-5CDF-422D-9B30-65D2213D2AAA}" srcOrd="1" destOrd="0" presId="urn:microsoft.com/office/officeart/2005/8/layout/gear1"/>
    <dgm:cxn modelId="{8D393DBA-4304-4250-8467-1312701F24B1}" type="presOf" srcId="{80437068-51C8-4875-AA0A-17EA77054BFC}" destId="{F47D1BC9-287B-4F6E-B208-22C161BC0CB0}" srcOrd="0" destOrd="0" presId="urn:microsoft.com/office/officeart/2005/8/layout/gear1"/>
    <dgm:cxn modelId="{45E3DAC2-D1F5-4E2B-9AD5-BAA4217F6446}" type="presOf" srcId="{7108FBAA-08F6-4B79-914B-B977125C45D6}" destId="{B4772C76-3918-4537-BB90-EF7C87D6DD77}" srcOrd="1" destOrd="0" presId="urn:microsoft.com/office/officeart/2005/8/layout/gear1"/>
    <dgm:cxn modelId="{433DA5DE-1C2A-4213-A4D8-AE76F58037E2}" srcId="{FB9B5F2D-B134-481D-AAD2-F3B2B467EF26}" destId="{B1847299-1728-4D67-831E-E977E7524D33}" srcOrd="2" destOrd="0" parTransId="{A9A85A66-1B78-416E-A840-607C7C2679DF}" sibTransId="{AB67C458-414D-4295-9E77-BA2A140599C2}"/>
    <dgm:cxn modelId="{049C316B-529C-46CA-86D9-317CF95008B2}" type="presOf" srcId="{8F1E59FE-2FF5-4F89-9C17-020F09E27F8B}" destId="{9B9ABA87-F6E6-491B-9B60-B51389D87B0F}" srcOrd="1" destOrd="0" presId="urn:microsoft.com/office/officeart/2005/8/layout/gear1"/>
    <dgm:cxn modelId="{08143E1B-A650-482B-8177-15DD3ABB43DA}" type="presOf" srcId="{B70A317D-E96E-48F9-8B46-F6E4A212A30B}" destId="{057B7693-028D-4685-9576-B9D77B0ACA4F}" srcOrd="0" destOrd="0" presId="urn:microsoft.com/office/officeart/2005/8/layout/gear1"/>
    <dgm:cxn modelId="{4B813F15-D886-4FAE-92AD-D2BB7F5D9DA4}" srcId="{FB9B5F2D-B134-481D-AAD2-F3B2B467EF26}" destId="{8F1E59FE-2FF5-4F89-9C17-020F09E27F8B}" srcOrd="1" destOrd="0" parTransId="{C627628A-EBBC-4C8D-ADE8-3F010E53C06D}" sibTransId="{80437068-51C8-4875-AA0A-17EA77054BFC}"/>
    <dgm:cxn modelId="{83B8B853-95C2-4714-9452-AC0D14204DE4}" type="presOf" srcId="{B1847299-1728-4D67-831E-E977E7524D33}" destId="{D3A06700-1BCC-414A-B360-A46735106F83}" srcOrd="2" destOrd="0" presId="urn:microsoft.com/office/officeart/2005/8/layout/gear1"/>
    <dgm:cxn modelId="{2BCB7A0A-EB68-4313-9817-56A1A814A79D}" type="presOf" srcId="{AB67C458-414D-4295-9E77-BA2A140599C2}" destId="{BA38BCA8-07C9-4A1F-A26D-49272B1279BA}" srcOrd="0" destOrd="0" presId="urn:microsoft.com/office/officeart/2005/8/layout/gear1"/>
    <dgm:cxn modelId="{030CF4A3-0592-40A1-80A1-CF8897EBFD28}" srcId="{FB9B5F2D-B134-481D-AAD2-F3B2B467EF26}" destId="{7108FBAA-08F6-4B79-914B-B977125C45D6}" srcOrd="0" destOrd="0" parTransId="{537E4208-7C71-4901-A8AA-E7E57C5AA176}" sibTransId="{B70A317D-E96E-48F9-8B46-F6E4A212A30B}"/>
    <dgm:cxn modelId="{EBB5EDA2-0D8F-4B66-9073-C001ED3B77FE}" type="presOf" srcId="{FB9B5F2D-B134-481D-AAD2-F3B2B467EF26}" destId="{7C597D16-4B95-4778-B585-5485FF2F02AF}" srcOrd="0" destOrd="0" presId="urn:microsoft.com/office/officeart/2005/8/layout/gear1"/>
    <dgm:cxn modelId="{04A2BD9C-852B-40EB-B6C4-A1E70F799352}" type="presParOf" srcId="{7C597D16-4B95-4778-B585-5485FF2F02AF}" destId="{F3ED7CA8-CEFB-48EE-AC12-9F92926EF56B}" srcOrd="0" destOrd="0" presId="urn:microsoft.com/office/officeart/2005/8/layout/gear1"/>
    <dgm:cxn modelId="{773A4F29-AD7F-46EA-A411-51D602F1258B}" type="presParOf" srcId="{7C597D16-4B95-4778-B585-5485FF2F02AF}" destId="{B4772C76-3918-4537-BB90-EF7C87D6DD77}" srcOrd="1" destOrd="0" presId="urn:microsoft.com/office/officeart/2005/8/layout/gear1"/>
    <dgm:cxn modelId="{AAEE19E5-ACBF-4378-BBDF-C6869B135463}" type="presParOf" srcId="{7C597D16-4B95-4778-B585-5485FF2F02AF}" destId="{C31ECAEC-D243-4FC6-853E-10D645D3A7B6}" srcOrd="2" destOrd="0" presId="urn:microsoft.com/office/officeart/2005/8/layout/gear1"/>
    <dgm:cxn modelId="{BF69FB61-ACF6-44F0-88D7-77A7349A2ACC}" type="presParOf" srcId="{7C597D16-4B95-4778-B585-5485FF2F02AF}" destId="{5C57959F-109C-4C9B-84CB-B48D4BFF2B4A}" srcOrd="3" destOrd="0" presId="urn:microsoft.com/office/officeart/2005/8/layout/gear1"/>
    <dgm:cxn modelId="{1A6E3B37-789C-49A2-BEB5-CD5D82D3FB0B}" type="presParOf" srcId="{7C597D16-4B95-4778-B585-5485FF2F02AF}" destId="{9B9ABA87-F6E6-491B-9B60-B51389D87B0F}" srcOrd="4" destOrd="0" presId="urn:microsoft.com/office/officeart/2005/8/layout/gear1"/>
    <dgm:cxn modelId="{A45D67F8-9C19-4F36-85DF-9E391A956BBC}" type="presParOf" srcId="{7C597D16-4B95-4778-B585-5485FF2F02AF}" destId="{2A3A1AAC-F043-4692-80DD-0564779478BA}" srcOrd="5" destOrd="0" presId="urn:microsoft.com/office/officeart/2005/8/layout/gear1"/>
    <dgm:cxn modelId="{5B9624A9-E7BE-4BFB-93F2-A21C65483F31}" type="presParOf" srcId="{7C597D16-4B95-4778-B585-5485FF2F02AF}" destId="{B5D06F93-A814-4E28-9417-C992F900C023}" srcOrd="6" destOrd="0" presId="urn:microsoft.com/office/officeart/2005/8/layout/gear1"/>
    <dgm:cxn modelId="{3B7499F5-BBAF-4E58-B11C-76C026D7A03A}" type="presParOf" srcId="{7C597D16-4B95-4778-B585-5485FF2F02AF}" destId="{AAF98F1F-5CDF-422D-9B30-65D2213D2AAA}" srcOrd="7" destOrd="0" presId="urn:microsoft.com/office/officeart/2005/8/layout/gear1"/>
    <dgm:cxn modelId="{C5B7A5FA-BC73-4F78-B543-F835D012B46F}" type="presParOf" srcId="{7C597D16-4B95-4778-B585-5485FF2F02AF}" destId="{D3A06700-1BCC-414A-B360-A46735106F83}" srcOrd="8" destOrd="0" presId="urn:microsoft.com/office/officeart/2005/8/layout/gear1"/>
    <dgm:cxn modelId="{21470A67-4BE5-4A2D-944C-3862F15D8A4F}" type="presParOf" srcId="{7C597D16-4B95-4778-B585-5485FF2F02AF}" destId="{873D3AB9-96DB-46ED-B8B7-5D867ABD31CA}" srcOrd="9" destOrd="0" presId="urn:microsoft.com/office/officeart/2005/8/layout/gear1"/>
    <dgm:cxn modelId="{5B39251D-E720-48CB-9F5C-BF2B327B8B5F}" type="presParOf" srcId="{7C597D16-4B95-4778-B585-5485FF2F02AF}" destId="{057B7693-028D-4685-9576-B9D77B0ACA4F}" srcOrd="10" destOrd="0" presId="urn:microsoft.com/office/officeart/2005/8/layout/gear1"/>
    <dgm:cxn modelId="{A82B65BE-6E50-4BCB-A96D-3060ED5C5421}" type="presParOf" srcId="{7C597D16-4B95-4778-B585-5485FF2F02AF}" destId="{F47D1BC9-287B-4F6E-B208-22C161BC0CB0}" srcOrd="11" destOrd="0" presId="urn:microsoft.com/office/officeart/2005/8/layout/gear1"/>
    <dgm:cxn modelId="{214CB61D-907C-411F-BD9B-FE3DF541C7F3}" type="presParOf" srcId="{7C597D16-4B95-4778-B585-5485FF2F02AF}" destId="{BA38BCA8-07C9-4A1F-A26D-49272B1279BA}" srcOrd="12" destOrd="0" presId="urn:microsoft.com/office/officeart/2005/8/layout/gear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B9B5F2D-B134-481D-AAD2-F3B2B467EF26}" type="doc">
      <dgm:prSet loTypeId="urn:microsoft.com/office/officeart/2005/8/layout/gear1" loCatId="cycle" qsTypeId="urn:microsoft.com/office/officeart/2005/8/quickstyle/simple1" qsCatId="simple" csTypeId="urn:microsoft.com/office/officeart/2005/8/colors/accent1_2" csCatId="accent1" phldr="1"/>
      <dgm:spPr/>
    </dgm:pt>
    <dgm:pt modelId="{7108FBAA-08F6-4B79-914B-B977125C45D6}">
      <dgm:prSet phldrT="[Text]" custT="1"/>
      <dgm:spPr/>
      <dgm:t>
        <a:bodyPr/>
        <a:lstStyle/>
        <a:p>
          <a:r>
            <a:rPr lang="en-US" sz="500" b="0" dirty="0" smtClean="0">
              <a:solidFill>
                <a:schemeClr val="tx1"/>
              </a:solidFill>
            </a:rPr>
            <a:t>Analytical Modeling</a:t>
          </a:r>
          <a:endParaRPr lang="en-US" sz="500" b="0" dirty="0">
            <a:solidFill>
              <a:schemeClr val="tx1"/>
            </a:solidFill>
          </a:endParaRPr>
        </a:p>
      </dgm:t>
    </dgm:pt>
    <dgm:pt modelId="{537E4208-7C71-4901-A8AA-E7E57C5AA176}" type="parTrans" cxnId="{030CF4A3-0592-40A1-80A1-CF8897EBFD28}">
      <dgm:prSet/>
      <dgm:spPr/>
      <dgm:t>
        <a:bodyPr/>
        <a:lstStyle/>
        <a:p>
          <a:endParaRPr lang="en-US"/>
        </a:p>
      </dgm:t>
    </dgm:pt>
    <dgm:pt modelId="{B70A317D-E96E-48F9-8B46-F6E4A212A30B}" type="sibTrans" cxnId="{030CF4A3-0592-40A1-80A1-CF8897EBFD28}">
      <dgm:prSet/>
      <dgm:spPr/>
      <dgm:t>
        <a:bodyPr/>
        <a:lstStyle/>
        <a:p>
          <a:endParaRPr lang="en-US"/>
        </a:p>
      </dgm:t>
    </dgm:pt>
    <dgm:pt modelId="{8F1E59FE-2FF5-4F89-9C17-020F09E27F8B}">
      <dgm:prSet phldrT="[Text]" custT="1"/>
      <dgm:spPr/>
      <dgm:t>
        <a:bodyPr/>
        <a:lstStyle/>
        <a:p>
          <a:r>
            <a:rPr lang="en-US" sz="300" b="0" dirty="0" smtClean="0">
              <a:solidFill>
                <a:schemeClr val="tx1"/>
              </a:solidFill>
            </a:rPr>
            <a:t>I/O</a:t>
          </a:r>
          <a:r>
            <a:rPr lang="en-US" sz="300" b="0" baseline="0" dirty="0" smtClean="0">
              <a:solidFill>
                <a:schemeClr val="tx1"/>
              </a:solidFill>
            </a:rPr>
            <a:t>  Schedulin</a:t>
          </a:r>
          <a:r>
            <a:rPr lang="en-US" sz="290" b="0" baseline="0" dirty="0" smtClean="0">
              <a:solidFill>
                <a:schemeClr val="tx1"/>
              </a:solidFill>
            </a:rPr>
            <a:t>g</a:t>
          </a:r>
          <a:endParaRPr lang="en-US" sz="290" b="0" dirty="0" smtClean="0">
            <a:solidFill>
              <a:schemeClr val="tx1"/>
            </a:solidFill>
          </a:endParaRPr>
        </a:p>
      </dgm:t>
    </dgm:pt>
    <dgm:pt modelId="{C627628A-EBBC-4C8D-ADE8-3F010E53C06D}" type="parTrans" cxnId="{4B813F15-D886-4FAE-92AD-D2BB7F5D9DA4}">
      <dgm:prSet/>
      <dgm:spPr/>
      <dgm:t>
        <a:bodyPr/>
        <a:lstStyle/>
        <a:p>
          <a:endParaRPr lang="en-US"/>
        </a:p>
      </dgm:t>
    </dgm:pt>
    <dgm:pt modelId="{80437068-51C8-4875-AA0A-17EA77054BFC}" type="sibTrans" cxnId="{4B813F15-D886-4FAE-92AD-D2BB7F5D9DA4}">
      <dgm:prSet/>
      <dgm:spPr/>
      <dgm:t>
        <a:bodyPr/>
        <a:lstStyle/>
        <a:p>
          <a:endParaRPr lang="en-US"/>
        </a:p>
      </dgm:t>
    </dgm:pt>
    <dgm:pt modelId="{B1847299-1728-4D67-831E-E977E7524D33}">
      <dgm:prSet phldrT="[Text]" custT="1"/>
      <dgm:spPr/>
      <dgm:t>
        <a:bodyPr/>
        <a:lstStyle/>
        <a:p>
          <a:r>
            <a:rPr lang="en-US" sz="400" b="0" dirty="0" smtClean="0">
              <a:solidFill>
                <a:schemeClr val="tx1"/>
              </a:solidFill>
            </a:rPr>
            <a:t>Control Theory</a:t>
          </a:r>
          <a:endParaRPr lang="en-US" sz="400" b="0" dirty="0">
            <a:solidFill>
              <a:schemeClr val="tx1"/>
            </a:solidFill>
          </a:endParaRPr>
        </a:p>
      </dgm:t>
    </dgm:pt>
    <dgm:pt modelId="{A9A85A66-1B78-416E-A840-607C7C2679DF}" type="parTrans" cxnId="{433DA5DE-1C2A-4213-A4D8-AE76F58037E2}">
      <dgm:prSet/>
      <dgm:spPr/>
      <dgm:t>
        <a:bodyPr/>
        <a:lstStyle/>
        <a:p>
          <a:endParaRPr lang="en-US"/>
        </a:p>
      </dgm:t>
    </dgm:pt>
    <dgm:pt modelId="{AB67C458-414D-4295-9E77-BA2A140599C2}" type="sibTrans" cxnId="{433DA5DE-1C2A-4213-A4D8-AE76F58037E2}">
      <dgm:prSet/>
      <dgm:spPr/>
      <dgm:t>
        <a:bodyPr/>
        <a:lstStyle/>
        <a:p>
          <a:endParaRPr lang="en-US"/>
        </a:p>
      </dgm:t>
    </dgm:pt>
    <dgm:pt modelId="{7C597D16-4B95-4778-B585-5485FF2F02AF}" type="pres">
      <dgm:prSet presAssocID="{FB9B5F2D-B134-481D-AAD2-F3B2B467EF26}" presName="composite" presStyleCnt="0">
        <dgm:presLayoutVars>
          <dgm:chMax val="3"/>
          <dgm:animLvl val="lvl"/>
          <dgm:resizeHandles val="exact"/>
        </dgm:presLayoutVars>
      </dgm:prSet>
      <dgm:spPr/>
    </dgm:pt>
    <dgm:pt modelId="{F3ED7CA8-CEFB-48EE-AC12-9F92926EF56B}" type="pres">
      <dgm:prSet presAssocID="{7108FBAA-08F6-4B79-914B-B977125C45D6}" presName="gear1" presStyleLbl="node1" presStyleIdx="0" presStyleCnt="3">
        <dgm:presLayoutVars>
          <dgm:chMax val="1"/>
          <dgm:bulletEnabled val="1"/>
        </dgm:presLayoutVars>
      </dgm:prSet>
      <dgm:spPr/>
      <dgm:t>
        <a:bodyPr/>
        <a:lstStyle/>
        <a:p>
          <a:endParaRPr lang="en-US"/>
        </a:p>
      </dgm:t>
    </dgm:pt>
    <dgm:pt modelId="{B4772C76-3918-4537-BB90-EF7C87D6DD77}" type="pres">
      <dgm:prSet presAssocID="{7108FBAA-08F6-4B79-914B-B977125C45D6}" presName="gear1srcNode" presStyleLbl="node1" presStyleIdx="0" presStyleCnt="3"/>
      <dgm:spPr/>
      <dgm:t>
        <a:bodyPr/>
        <a:lstStyle/>
        <a:p>
          <a:endParaRPr lang="en-US"/>
        </a:p>
      </dgm:t>
    </dgm:pt>
    <dgm:pt modelId="{C31ECAEC-D243-4FC6-853E-10D645D3A7B6}" type="pres">
      <dgm:prSet presAssocID="{7108FBAA-08F6-4B79-914B-B977125C45D6}" presName="gear1dstNode" presStyleLbl="node1" presStyleIdx="0" presStyleCnt="3"/>
      <dgm:spPr/>
      <dgm:t>
        <a:bodyPr/>
        <a:lstStyle/>
        <a:p>
          <a:endParaRPr lang="en-US"/>
        </a:p>
      </dgm:t>
    </dgm:pt>
    <dgm:pt modelId="{5C57959F-109C-4C9B-84CB-B48D4BFF2B4A}" type="pres">
      <dgm:prSet presAssocID="{8F1E59FE-2FF5-4F89-9C17-020F09E27F8B}" presName="gear2" presStyleLbl="node1" presStyleIdx="1" presStyleCnt="3" custScaleX="98393">
        <dgm:presLayoutVars>
          <dgm:chMax val="1"/>
          <dgm:bulletEnabled val="1"/>
        </dgm:presLayoutVars>
      </dgm:prSet>
      <dgm:spPr/>
      <dgm:t>
        <a:bodyPr/>
        <a:lstStyle/>
        <a:p>
          <a:endParaRPr lang="en-US"/>
        </a:p>
      </dgm:t>
    </dgm:pt>
    <dgm:pt modelId="{9B9ABA87-F6E6-491B-9B60-B51389D87B0F}" type="pres">
      <dgm:prSet presAssocID="{8F1E59FE-2FF5-4F89-9C17-020F09E27F8B}" presName="gear2srcNode" presStyleLbl="node1" presStyleIdx="1" presStyleCnt="3"/>
      <dgm:spPr/>
      <dgm:t>
        <a:bodyPr/>
        <a:lstStyle/>
        <a:p>
          <a:endParaRPr lang="en-US"/>
        </a:p>
      </dgm:t>
    </dgm:pt>
    <dgm:pt modelId="{2A3A1AAC-F043-4692-80DD-0564779478BA}" type="pres">
      <dgm:prSet presAssocID="{8F1E59FE-2FF5-4F89-9C17-020F09E27F8B}" presName="gear2dstNode" presStyleLbl="node1" presStyleIdx="1" presStyleCnt="3"/>
      <dgm:spPr/>
      <dgm:t>
        <a:bodyPr/>
        <a:lstStyle/>
        <a:p>
          <a:endParaRPr lang="en-US"/>
        </a:p>
      </dgm:t>
    </dgm:pt>
    <dgm:pt modelId="{B5D06F93-A814-4E28-9417-C992F900C023}" type="pres">
      <dgm:prSet presAssocID="{B1847299-1728-4D67-831E-E977E7524D33}" presName="gear3" presStyleLbl="node1" presStyleIdx="2" presStyleCnt="3"/>
      <dgm:spPr/>
      <dgm:t>
        <a:bodyPr/>
        <a:lstStyle/>
        <a:p>
          <a:endParaRPr lang="en-US"/>
        </a:p>
      </dgm:t>
    </dgm:pt>
    <dgm:pt modelId="{AAF98F1F-5CDF-422D-9B30-65D2213D2AAA}" type="pres">
      <dgm:prSet presAssocID="{B1847299-1728-4D67-831E-E977E7524D33}" presName="gear3tx" presStyleLbl="node1" presStyleIdx="2" presStyleCnt="3">
        <dgm:presLayoutVars>
          <dgm:chMax val="1"/>
          <dgm:bulletEnabled val="1"/>
        </dgm:presLayoutVars>
      </dgm:prSet>
      <dgm:spPr/>
      <dgm:t>
        <a:bodyPr/>
        <a:lstStyle/>
        <a:p>
          <a:endParaRPr lang="en-US"/>
        </a:p>
      </dgm:t>
    </dgm:pt>
    <dgm:pt modelId="{D3A06700-1BCC-414A-B360-A46735106F83}" type="pres">
      <dgm:prSet presAssocID="{B1847299-1728-4D67-831E-E977E7524D33}" presName="gear3srcNode" presStyleLbl="node1" presStyleIdx="2" presStyleCnt="3"/>
      <dgm:spPr/>
      <dgm:t>
        <a:bodyPr/>
        <a:lstStyle/>
        <a:p>
          <a:endParaRPr lang="en-US"/>
        </a:p>
      </dgm:t>
    </dgm:pt>
    <dgm:pt modelId="{873D3AB9-96DB-46ED-B8B7-5D867ABD31CA}" type="pres">
      <dgm:prSet presAssocID="{B1847299-1728-4D67-831E-E977E7524D33}" presName="gear3dstNode" presStyleLbl="node1" presStyleIdx="2" presStyleCnt="3"/>
      <dgm:spPr/>
      <dgm:t>
        <a:bodyPr/>
        <a:lstStyle/>
        <a:p>
          <a:endParaRPr lang="en-US"/>
        </a:p>
      </dgm:t>
    </dgm:pt>
    <dgm:pt modelId="{057B7693-028D-4685-9576-B9D77B0ACA4F}" type="pres">
      <dgm:prSet presAssocID="{B70A317D-E96E-48F9-8B46-F6E4A212A30B}" presName="connector1" presStyleLbl="sibTrans2D1" presStyleIdx="0" presStyleCnt="3"/>
      <dgm:spPr/>
      <dgm:t>
        <a:bodyPr/>
        <a:lstStyle/>
        <a:p>
          <a:endParaRPr lang="en-US"/>
        </a:p>
      </dgm:t>
    </dgm:pt>
    <dgm:pt modelId="{F47D1BC9-287B-4F6E-B208-22C161BC0CB0}" type="pres">
      <dgm:prSet presAssocID="{80437068-51C8-4875-AA0A-17EA77054BFC}" presName="connector2" presStyleLbl="sibTrans2D1" presStyleIdx="1" presStyleCnt="3"/>
      <dgm:spPr/>
      <dgm:t>
        <a:bodyPr/>
        <a:lstStyle/>
        <a:p>
          <a:endParaRPr lang="en-US"/>
        </a:p>
      </dgm:t>
    </dgm:pt>
    <dgm:pt modelId="{BA38BCA8-07C9-4A1F-A26D-49272B1279BA}" type="pres">
      <dgm:prSet presAssocID="{AB67C458-414D-4295-9E77-BA2A140599C2}" presName="connector3" presStyleLbl="sibTrans2D1" presStyleIdx="2" presStyleCnt="3"/>
      <dgm:spPr/>
      <dgm:t>
        <a:bodyPr/>
        <a:lstStyle/>
        <a:p>
          <a:endParaRPr lang="en-US"/>
        </a:p>
      </dgm:t>
    </dgm:pt>
  </dgm:ptLst>
  <dgm:cxnLst>
    <dgm:cxn modelId="{85AB5BA0-0D01-4E58-8C7D-334886AF1D70}" type="presOf" srcId="{B1847299-1728-4D67-831E-E977E7524D33}" destId="{873D3AB9-96DB-46ED-B8B7-5D867ABD31CA}" srcOrd="3" destOrd="0" presId="urn:microsoft.com/office/officeart/2005/8/layout/gear1"/>
    <dgm:cxn modelId="{E2268A93-842A-48A1-A6D6-B80DC0D21649}" type="presOf" srcId="{80437068-51C8-4875-AA0A-17EA77054BFC}" destId="{F47D1BC9-287B-4F6E-B208-22C161BC0CB0}" srcOrd="0" destOrd="0" presId="urn:microsoft.com/office/officeart/2005/8/layout/gear1"/>
    <dgm:cxn modelId="{BD8AC0F5-711E-4E03-A488-018213D4A629}" type="presOf" srcId="{B1847299-1728-4D67-831E-E977E7524D33}" destId="{AAF98F1F-5CDF-422D-9B30-65D2213D2AAA}" srcOrd="1" destOrd="0" presId="urn:microsoft.com/office/officeart/2005/8/layout/gear1"/>
    <dgm:cxn modelId="{6B29DAAE-FCD8-45E2-AC22-A91E9690191F}" type="presOf" srcId="{8F1E59FE-2FF5-4F89-9C17-020F09E27F8B}" destId="{9B9ABA87-F6E6-491B-9B60-B51389D87B0F}" srcOrd="1" destOrd="0" presId="urn:microsoft.com/office/officeart/2005/8/layout/gear1"/>
    <dgm:cxn modelId="{2DD856F3-0E13-4AD7-BF0C-3CDC1215EB78}" type="presOf" srcId="{7108FBAA-08F6-4B79-914B-B977125C45D6}" destId="{B4772C76-3918-4537-BB90-EF7C87D6DD77}" srcOrd="1" destOrd="0" presId="urn:microsoft.com/office/officeart/2005/8/layout/gear1"/>
    <dgm:cxn modelId="{6803BBF2-ACCE-4012-AA14-E5A52E030FFC}" type="presOf" srcId="{8F1E59FE-2FF5-4F89-9C17-020F09E27F8B}" destId="{5C57959F-109C-4C9B-84CB-B48D4BFF2B4A}" srcOrd="0" destOrd="0" presId="urn:microsoft.com/office/officeart/2005/8/layout/gear1"/>
    <dgm:cxn modelId="{E5ADA54C-FF39-45E1-8E6B-A64E77850729}" type="presOf" srcId="{B1847299-1728-4D67-831E-E977E7524D33}" destId="{D3A06700-1BCC-414A-B360-A46735106F83}" srcOrd="2" destOrd="0" presId="urn:microsoft.com/office/officeart/2005/8/layout/gear1"/>
    <dgm:cxn modelId="{92E1347E-E062-4B9C-973E-9B6392529669}" type="presOf" srcId="{B70A317D-E96E-48F9-8B46-F6E4A212A30B}" destId="{057B7693-028D-4685-9576-B9D77B0ACA4F}" srcOrd="0" destOrd="0" presId="urn:microsoft.com/office/officeart/2005/8/layout/gear1"/>
    <dgm:cxn modelId="{D6DFD463-8334-4C43-BC94-D9A3DCE19A4F}" type="presOf" srcId="{FB9B5F2D-B134-481D-AAD2-F3B2B467EF26}" destId="{7C597D16-4B95-4778-B585-5485FF2F02AF}" srcOrd="0" destOrd="0" presId="urn:microsoft.com/office/officeart/2005/8/layout/gear1"/>
    <dgm:cxn modelId="{433DA5DE-1C2A-4213-A4D8-AE76F58037E2}" srcId="{FB9B5F2D-B134-481D-AAD2-F3B2B467EF26}" destId="{B1847299-1728-4D67-831E-E977E7524D33}" srcOrd="2" destOrd="0" parTransId="{A9A85A66-1B78-416E-A840-607C7C2679DF}" sibTransId="{AB67C458-414D-4295-9E77-BA2A140599C2}"/>
    <dgm:cxn modelId="{04A06601-00FF-4B3B-B80F-E3523EEB14D5}" type="presOf" srcId="{7108FBAA-08F6-4B79-914B-B977125C45D6}" destId="{C31ECAEC-D243-4FC6-853E-10D645D3A7B6}" srcOrd="2" destOrd="0" presId="urn:microsoft.com/office/officeart/2005/8/layout/gear1"/>
    <dgm:cxn modelId="{4B813F15-D886-4FAE-92AD-D2BB7F5D9DA4}" srcId="{FB9B5F2D-B134-481D-AAD2-F3B2B467EF26}" destId="{8F1E59FE-2FF5-4F89-9C17-020F09E27F8B}" srcOrd="1" destOrd="0" parTransId="{C627628A-EBBC-4C8D-ADE8-3F010E53C06D}" sibTransId="{80437068-51C8-4875-AA0A-17EA77054BFC}"/>
    <dgm:cxn modelId="{030CF4A3-0592-40A1-80A1-CF8897EBFD28}" srcId="{FB9B5F2D-B134-481D-AAD2-F3B2B467EF26}" destId="{7108FBAA-08F6-4B79-914B-B977125C45D6}" srcOrd="0" destOrd="0" parTransId="{537E4208-7C71-4901-A8AA-E7E57C5AA176}" sibTransId="{B70A317D-E96E-48F9-8B46-F6E4A212A30B}"/>
    <dgm:cxn modelId="{96AD31E1-C9E9-4D19-857A-45F78BC10502}" type="presOf" srcId="{B1847299-1728-4D67-831E-E977E7524D33}" destId="{B5D06F93-A814-4E28-9417-C992F900C023}" srcOrd="0" destOrd="0" presId="urn:microsoft.com/office/officeart/2005/8/layout/gear1"/>
    <dgm:cxn modelId="{F1B463EA-CFE2-4DE5-BF60-A6C9A81C67D1}" type="presOf" srcId="{8F1E59FE-2FF5-4F89-9C17-020F09E27F8B}" destId="{2A3A1AAC-F043-4692-80DD-0564779478BA}" srcOrd="2" destOrd="0" presId="urn:microsoft.com/office/officeart/2005/8/layout/gear1"/>
    <dgm:cxn modelId="{77CC0428-5262-4F26-8C4F-67DDB1A8CB1E}" type="presOf" srcId="{AB67C458-414D-4295-9E77-BA2A140599C2}" destId="{BA38BCA8-07C9-4A1F-A26D-49272B1279BA}" srcOrd="0" destOrd="0" presId="urn:microsoft.com/office/officeart/2005/8/layout/gear1"/>
    <dgm:cxn modelId="{11B85693-7134-4DDB-9D68-A73F1176EA10}" type="presOf" srcId="{7108FBAA-08F6-4B79-914B-B977125C45D6}" destId="{F3ED7CA8-CEFB-48EE-AC12-9F92926EF56B}" srcOrd="0" destOrd="0" presId="urn:microsoft.com/office/officeart/2005/8/layout/gear1"/>
    <dgm:cxn modelId="{78C08458-FFAF-494D-870E-9C38571565A3}" type="presParOf" srcId="{7C597D16-4B95-4778-B585-5485FF2F02AF}" destId="{F3ED7CA8-CEFB-48EE-AC12-9F92926EF56B}" srcOrd="0" destOrd="0" presId="urn:microsoft.com/office/officeart/2005/8/layout/gear1"/>
    <dgm:cxn modelId="{99B5C326-A21E-44BC-9EAA-63B563FB7A6A}" type="presParOf" srcId="{7C597D16-4B95-4778-B585-5485FF2F02AF}" destId="{B4772C76-3918-4537-BB90-EF7C87D6DD77}" srcOrd="1" destOrd="0" presId="urn:microsoft.com/office/officeart/2005/8/layout/gear1"/>
    <dgm:cxn modelId="{16A00F77-8594-4F6A-8DB8-951434E6743F}" type="presParOf" srcId="{7C597D16-4B95-4778-B585-5485FF2F02AF}" destId="{C31ECAEC-D243-4FC6-853E-10D645D3A7B6}" srcOrd="2" destOrd="0" presId="urn:microsoft.com/office/officeart/2005/8/layout/gear1"/>
    <dgm:cxn modelId="{C4395680-4FCC-4816-9D08-6A6A3D084F41}" type="presParOf" srcId="{7C597D16-4B95-4778-B585-5485FF2F02AF}" destId="{5C57959F-109C-4C9B-84CB-B48D4BFF2B4A}" srcOrd="3" destOrd="0" presId="urn:microsoft.com/office/officeart/2005/8/layout/gear1"/>
    <dgm:cxn modelId="{2E4C757B-A29C-4FFB-8B93-F4ED252C1BE4}" type="presParOf" srcId="{7C597D16-4B95-4778-B585-5485FF2F02AF}" destId="{9B9ABA87-F6E6-491B-9B60-B51389D87B0F}" srcOrd="4" destOrd="0" presId="urn:microsoft.com/office/officeart/2005/8/layout/gear1"/>
    <dgm:cxn modelId="{E1D886C8-5B54-4513-A408-1267DDA65D5D}" type="presParOf" srcId="{7C597D16-4B95-4778-B585-5485FF2F02AF}" destId="{2A3A1AAC-F043-4692-80DD-0564779478BA}" srcOrd="5" destOrd="0" presId="urn:microsoft.com/office/officeart/2005/8/layout/gear1"/>
    <dgm:cxn modelId="{BD0E117D-D1AF-4615-85DE-B0F60313AECE}" type="presParOf" srcId="{7C597D16-4B95-4778-B585-5485FF2F02AF}" destId="{B5D06F93-A814-4E28-9417-C992F900C023}" srcOrd="6" destOrd="0" presId="urn:microsoft.com/office/officeart/2005/8/layout/gear1"/>
    <dgm:cxn modelId="{DA8491E0-6831-45BE-B6AE-FDFB01CC825B}" type="presParOf" srcId="{7C597D16-4B95-4778-B585-5485FF2F02AF}" destId="{AAF98F1F-5CDF-422D-9B30-65D2213D2AAA}" srcOrd="7" destOrd="0" presId="urn:microsoft.com/office/officeart/2005/8/layout/gear1"/>
    <dgm:cxn modelId="{C73C415C-4864-4EBB-99A2-87451AD0D315}" type="presParOf" srcId="{7C597D16-4B95-4778-B585-5485FF2F02AF}" destId="{D3A06700-1BCC-414A-B360-A46735106F83}" srcOrd="8" destOrd="0" presId="urn:microsoft.com/office/officeart/2005/8/layout/gear1"/>
    <dgm:cxn modelId="{9A581FEB-182E-4658-9C4A-9024540FF5FD}" type="presParOf" srcId="{7C597D16-4B95-4778-B585-5485FF2F02AF}" destId="{873D3AB9-96DB-46ED-B8B7-5D867ABD31CA}" srcOrd="9" destOrd="0" presId="urn:microsoft.com/office/officeart/2005/8/layout/gear1"/>
    <dgm:cxn modelId="{C48472F4-4495-4E63-A5DC-10CF3F2E80D9}" type="presParOf" srcId="{7C597D16-4B95-4778-B585-5485FF2F02AF}" destId="{057B7693-028D-4685-9576-B9D77B0ACA4F}" srcOrd="10" destOrd="0" presId="urn:microsoft.com/office/officeart/2005/8/layout/gear1"/>
    <dgm:cxn modelId="{86356E41-3CFA-49D7-8E87-60B942E7CA8F}" type="presParOf" srcId="{7C597D16-4B95-4778-B585-5485FF2F02AF}" destId="{F47D1BC9-287B-4F6E-B208-22C161BC0CB0}" srcOrd="11" destOrd="0" presId="urn:microsoft.com/office/officeart/2005/8/layout/gear1"/>
    <dgm:cxn modelId="{66C3F6D1-91A8-45E1-B62B-E696FE3F487F}" type="presParOf" srcId="{7C597D16-4B95-4778-B585-5485FF2F02AF}" destId="{BA38BCA8-07C9-4A1F-A26D-49272B1279BA}" srcOrd="12" destOrd="0" presId="urn:microsoft.com/office/officeart/2005/8/layout/gear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B9B5F2D-B134-481D-AAD2-F3B2B467EF26}" type="doc">
      <dgm:prSet loTypeId="urn:microsoft.com/office/officeart/2005/8/layout/gear1" loCatId="cycle" qsTypeId="urn:microsoft.com/office/officeart/2005/8/quickstyle/simple1" qsCatId="simple" csTypeId="urn:microsoft.com/office/officeart/2005/8/colors/accent1_2" csCatId="accent1" phldr="1"/>
      <dgm:spPr/>
    </dgm:pt>
    <dgm:pt modelId="{7108FBAA-08F6-4B79-914B-B977125C45D6}">
      <dgm:prSet phldrT="[Text]" custT="1"/>
      <dgm:spPr/>
      <dgm:t>
        <a:bodyPr/>
        <a:lstStyle/>
        <a:p>
          <a:r>
            <a:rPr lang="en-US" sz="500" b="0" dirty="0" smtClean="0">
              <a:solidFill>
                <a:schemeClr val="tx1"/>
              </a:solidFill>
            </a:rPr>
            <a:t>Analytical Modeling</a:t>
          </a:r>
          <a:endParaRPr lang="en-US" sz="500" b="0" dirty="0">
            <a:solidFill>
              <a:schemeClr val="tx1"/>
            </a:solidFill>
          </a:endParaRPr>
        </a:p>
      </dgm:t>
    </dgm:pt>
    <dgm:pt modelId="{537E4208-7C71-4901-A8AA-E7E57C5AA176}" type="parTrans" cxnId="{030CF4A3-0592-40A1-80A1-CF8897EBFD28}">
      <dgm:prSet/>
      <dgm:spPr/>
      <dgm:t>
        <a:bodyPr/>
        <a:lstStyle/>
        <a:p>
          <a:endParaRPr lang="en-US"/>
        </a:p>
      </dgm:t>
    </dgm:pt>
    <dgm:pt modelId="{B70A317D-E96E-48F9-8B46-F6E4A212A30B}" type="sibTrans" cxnId="{030CF4A3-0592-40A1-80A1-CF8897EBFD28}">
      <dgm:prSet/>
      <dgm:spPr/>
      <dgm:t>
        <a:bodyPr/>
        <a:lstStyle/>
        <a:p>
          <a:endParaRPr lang="en-US"/>
        </a:p>
      </dgm:t>
    </dgm:pt>
    <dgm:pt modelId="{8F1E59FE-2FF5-4F89-9C17-020F09E27F8B}">
      <dgm:prSet phldrT="[Text]" custT="1"/>
      <dgm:spPr/>
      <dgm:t>
        <a:bodyPr/>
        <a:lstStyle/>
        <a:p>
          <a:r>
            <a:rPr lang="en-US" sz="300" b="0" dirty="0" smtClean="0">
              <a:solidFill>
                <a:schemeClr val="tx1"/>
              </a:solidFill>
            </a:rPr>
            <a:t>I/O</a:t>
          </a:r>
          <a:r>
            <a:rPr lang="en-US" sz="300" b="0" baseline="0" dirty="0" smtClean="0">
              <a:solidFill>
                <a:schemeClr val="tx1"/>
              </a:solidFill>
            </a:rPr>
            <a:t>  Schedulin</a:t>
          </a:r>
          <a:r>
            <a:rPr lang="en-US" sz="290" b="0" baseline="0" dirty="0" smtClean="0">
              <a:solidFill>
                <a:schemeClr val="tx1"/>
              </a:solidFill>
            </a:rPr>
            <a:t>g</a:t>
          </a:r>
          <a:endParaRPr lang="en-US" sz="290" b="0" dirty="0" smtClean="0">
            <a:solidFill>
              <a:schemeClr val="tx1"/>
            </a:solidFill>
          </a:endParaRPr>
        </a:p>
      </dgm:t>
    </dgm:pt>
    <dgm:pt modelId="{C627628A-EBBC-4C8D-ADE8-3F010E53C06D}" type="parTrans" cxnId="{4B813F15-D886-4FAE-92AD-D2BB7F5D9DA4}">
      <dgm:prSet/>
      <dgm:spPr/>
      <dgm:t>
        <a:bodyPr/>
        <a:lstStyle/>
        <a:p>
          <a:endParaRPr lang="en-US"/>
        </a:p>
      </dgm:t>
    </dgm:pt>
    <dgm:pt modelId="{80437068-51C8-4875-AA0A-17EA77054BFC}" type="sibTrans" cxnId="{4B813F15-D886-4FAE-92AD-D2BB7F5D9DA4}">
      <dgm:prSet/>
      <dgm:spPr/>
      <dgm:t>
        <a:bodyPr/>
        <a:lstStyle/>
        <a:p>
          <a:endParaRPr lang="en-US"/>
        </a:p>
      </dgm:t>
    </dgm:pt>
    <dgm:pt modelId="{B1847299-1728-4D67-831E-E977E7524D33}">
      <dgm:prSet phldrT="[Text]" custT="1"/>
      <dgm:spPr/>
      <dgm:t>
        <a:bodyPr/>
        <a:lstStyle/>
        <a:p>
          <a:r>
            <a:rPr lang="en-US" sz="400" b="0" dirty="0" smtClean="0">
              <a:solidFill>
                <a:schemeClr val="tx1"/>
              </a:solidFill>
            </a:rPr>
            <a:t>Control Theory</a:t>
          </a:r>
          <a:endParaRPr lang="en-US" sz="400" b="0" dirty="0">
            <a:solidFill>
              <a:schemeClr val="tx1"/>
            </a:solidFill>
          </a:endParaRPr>
        </a:p>
      </dgm:t>
    </dgm:pt>
    <dgm:pt modelId="{A9A85A66-1B78-416E-A840-607C7C2679DF}" type="parTrans" cxnId="{433DA5DE-1C2A-4213-A4D8-AE76F58037E2}">
      <dgm:prSet/>
      <dgm:spPr/>
      <dgm:t>
        <a:bodyPr/>
        <a:lstStyle/>
        <a:p>
          <a:endParaRPr lang="en-US"/>
        </a:p>
      </dgm:t>
    </dgm:pt>
    <dgm:pt modelId="{AB67C458-414D-4295-9E77-BA2A140599C2}" type="sibTrans" cxnId="{433DA5DE-1C2A-4213-A4D8-AE76F58037E2}">
      <dgm:prSet/>
      <dgm:spPr/>
      <dgm:t>
        <a:bodyPr/>
        <a:lstStyle/>
        <a:p>
          <a:endParaRPr lang="en-US"/>
        </a:p>
      </dgm:t>
    </dgm:pt>
    <dgm:pt modelId="{7C597D16-4B95-4778-B585-5485FF2F02AF}" type="pres">
      <dgm:prSet presAssocID="{FB9B5F2D-B134-481D-AAD2-F3B2B467EF26}" presName="composite" presStyleCnt="0">
        <dgm:presLayoutVars>
          <dgm:chMax val="3"/>
          <dgm:animLvl val="lvl"/>
          <dgm:resizeHandles val="exact"/>
        </dgm:presLayoutVars>
      </dgm:prSet>
      <dgm:spPr/>
    </dgm:pt>
    <dgm:pt modelId="{F3ED7CA8-CEFB-48EE-AC12-9F92926EF56B}" type="pres">
      <dgm:prSet presAssocID="{7108FBAA-08F6-4B79-914B-B977125C45D6}" presName="gear1" presStyleLbl="node1" presStyleIdx="0" presStyleCnt="3">
        <dgm:presLayoutVars>
          <dgm:chMax val="1"/>
          <dgm:bulletEnabled val="1"/>
        </dgm:presLayoutVars>
      </dgm:prSet>
      <dgm:spPr/>
      <dgm:t>
        <a:bodyPr/>
        <a:lstStyle/>
        <a:p>
          <a:endParaRPr lang="en-US"/>
        </a:p>
      </dgm:t>
    </dgm:pt>
    <dgm:pt modelId="{B4772C76-3918-4537-BB90-EF7C87D6DD77}" type="pres">
      <dgm:prSet presAssocID="{7108FBAA-08F6-4B79-914B-B977125C45D6}" presName="gear1srcNode" presStyleLbl="node1" presStyleIdx="0" presStyleCnt="3"/>
      <dgm:spPr/>
      <dgm:t>
        <a:bodyPr/>
        <a:lstStyle/>
        <a:p>
          <a:endParaRPr lang="en-US"/>
        </a:p>
      </dgm:t>
    </dgm:pt>
    <dgm:pt modelId="{C31ECAEC-D243-4FC6-853E-10D645D3A7B6}" type="pres">
      <dgm:prSet presAssocID="{7108FBAA-08F6-4B79-914B-B977125C45D6}" presName="gear1dstNode" presStyleLbl="node1" presStyleIdx="0" presStyleCnt="3"/>
      <dgm:spPr/>
      <dgm:t>
        <a:bodyPr/>
        <a:lstStyle/>
        <a:p>
          <a:endParaRPr lang="en-US"/>
        </a:p>
      </dgm:t>
    </dgm:pt>
    <dgm:pt modelId="{5C57959F-109C-4C9B-84CB-B48D4BFF2B4A}" type="pres">
      <dgm:prSet presAssocID="{8F1E59FE-2FF5-4F89-9C17-020F09E27F8B}" presName="gear2" presStyleLbl="node1" presStyleIdx="1" presStyleCnt="3" custScaleX="98393">
        <dgm:presLayoutVars>
          <dgm:chMax val="1"/>
          <dgm:bulletEnabled val="1"/>
        </dgm:presLayoutVars>
      </dgm:prSet>
      <dgm:spPr/>
      <dgm:t>
        <a:bodyPr/>
        <a:lstStyle/>
        <a:p>
          <a:endParaRPr lang="en-US"/>
        </a:p>
      </dgm:t>
    </dgm:pt>
    <dgm:pt modelId="{9B9ABA87-F6E6-491B-9B60-B51389D87B0F}" type="pres">
      <dgm:prSet presAssocID="{8F1E59FE-2FF5-4F89-9C17-020F09E27F8B}" presName="gear2srcNode" presStyleLbl="node1" presStyleIdx="1" presStyleCnt="3"/>
      <dgm:spPr/>
      <dgm:t>
        <a:bodyPr/>
        <a:lstStyle/>
        <a:p>
          <a:endParaRPr lang="en-US"/>
        </a:p>
      </dgm:t>
    </dgm:pt>
    <dgm:pt modelId="{2A3A1AAC-F043-4692-80DD-0564779478BA}" type="pres">
      <dgm:prSet presAssocID="{8F1E59FE-2FF5-4F89-9C17-020F09E27F8B}" presName="gear2dstNode" presStyleLbl="node1" presStyleIdx="1" presStyleCnt="3"/>
      <dgm:spPr/>
      <dgm:t>
        <a:bodyPr/>
        <a:lstStyle/>
        <a:p>
          <a:endParaRPr lang="en-US"/>
        </a:p>
      </dgm:t>
    </dgm:pt>
    <dgm:pt modelId="{B5D06F93-A814-4E28-9417-C992F900C023}" type="pres">
      <dgm:prSet presAssocID="{B1847299-1728-4D67-831E-E977E7524D33}" presName="gear3" presStyleLbl="node1" presStyleIdx="2" presStyleCnt="3"/>
      <dgm:spPr/>
      <dgm:t>
        <a:bodyPr/>
        <a:lstStyle/>
        <a:p>
          <a:endParaRPr lang="en-US"/>
        </a:p>
      </dgm:t>
    </dgm:pt>
    <dgm:pt modelId="{AAF98F1F-5CDF-422D-9B30-65D2213D2AAA}" type="pres">
      <dgm:prSet presAssocID="{B1847299-1728-4D67-831E-E977E7524D33}" presName="gear3tx" presStyleLbl="node1" presStyleIdx="2" presStyleCnt="3">
        <dgm:presLayoutVars>
          <dgm:chMax val="1"/>
          <dgm:bulletEnabled val="1"/>
        </dgm:presLayoutVars>
      </dgm:prSet>
      <dgm:spPr/>
      <dgm:t>
        <a:bodyPr/>
        <a:lstStyle/>
        <a:p>
          <a:endParaRPr lang="en-US"/>
        </a:p>
      </dgm:t>
    </dgm:pt>
    <dgm:pt modelId="{D3A06700-1BCC-414A-B360-A46735106F83}" type="pres">
      <dgm:prSet presAssocID="{B1847299-1728-4D67-831E-E977E7524D33}" presName="gear3srcNode" presStyleLbl="node1" presStyleIdx="2" presStyleCnt="3"/>
      <dgm:spPr/>
      <dgm:t>
        <a:bodyPr/>
        <a:lstStyle/>
        <a:p>
          <a:endParaRPr lang="en-US"/>
        </a:p>
      </dgm:t>
    </dgm:pt>
    <dgm:pt modelId="{873D3AB9-96DB-46ED-B8B7-5D867ABD31CA}" type="pres">
      <dgm:prSet presAssocID="{B1847299-1728-4D67-831E-E977E7524D33}" presName="gear3dstNode" presStyleLbl="node1" presStyleIdx="2" presStyleCnt="3"/>
      <dgm:spPr/>
      <dgm:t>
        <a:bodyPr/>
        <a:lstStyle/>
        <a:p>
          <a:endParaRPr lang="en-US"/>
        </a:p>
      </dgm:t>
    </dgm:pt>
    <dgm:pt modelId="{057B7693-028D-4685-9576-B9D77B0ACA4F}" type="pres">
      <dgm:prSet presAssocID="{B70A317D-E96E-48F9-8B46-F6E4A212A30B}" presName="connector1" presStyleLbl="sibTrans2D1" presStyleIdx="0" presStyleCnt="3"/>
      <dgm:spPr/>
      <dgm:t>
        <a:bodyPr/>
        <a:lstStyle/>
        <a:p>
          <a:endParaRPr lang="en-US"/>
        </a:p>
      </dgm:t>
    </dgm:pt>
    <dgm:pt modelId="{F47D1BC9-287B-4F6E-B208-22C161BC0CB0}" type="pres">
      <dgm:prSet presAssocID="{80437068-51C8-4875-AA0A-17EA77054BFC}" presName="connector2" presStyleLbl="sibTrans2D1" presStyleIdx="1" presStyleCnt="3"/>
      <dgm:spPr/>
      <dgm:t>
        <a:bodyPr/>
        <a:lstStyle/>
        <a:p>
          <a:endParaRPr lang="en-US"/>
        </a:p>
      </dgm:t>
    </dgm:pt>
    <dgm:pt modelId="{BA38BCA8-07C9-4A1F-A26D-49272B1279BA}" type="pres">
      <dgm:prSet presAssocID="{AB67C458-414D-4295-9E77-BA2A140599C2}" presName="connector3" presStyleLbl="sibTrans2D1" presStyleIdx="2" presStyleCnt="3"/>
      <dgm:spPr/>
      <dgm:t>
        <a:bodyPr/>
        <a:lstStyle/>
        <a:p>
          <a:endParaRPr lang="en-US"/>
        </a:p>
      </dgm:t>
    </dgm:pt>
  </dgm:ptLst>
  <dgm:cxnLst>
    <dgm:cxn modelId="{50B5D41C-3075-42D1-A826-F925C0C2F6CE}" type="presOf" srcId="{80437068-51C8-4875-AA0A-17EA77054BFC}" destId="{F47D1BC9-287B-4F6E-B208-22C161BC0CB0}" srcOrd="0" destOrd="0" presId="urn:microsoft.com/office/officeart/2005/8/layout/gear1"/>
    <dgm:cxn modelId="{720DC8AB-A9EA-479E-85BE-46BB3D96EFFA}" type="presOf" srcId="{B1847299-1728-4D67-831E-E977E7524D33}" destId="{873D3AB9-96DB-46ED-B8B7-5D867ABD31CA}" srcOrd="3" destOrd="0" presId="urn:microsoft.com/office/officeart/2005/8/layout/gear1"/>
    <dgm:cxn modelId="{92DA3754-D6C1-4B03-A455-138606CC3643}" type="presOf" srcId="{8F1E59FE-2FF5-4F89-9C17-020F09E27F8B}" destId="{2A3A1AAC-F043-4692-80DD-0564779478BA}" srcOrd="2" destOrd="0" presId="urn:microsoft.com/office/officeart/2005/8/layout/gear1"/>
    <dgm:cxn modelId="{3D1DBCED-0EFD-4E91-BD38-1F61C9F3A549}" type="presOf" srcId="{8F1E59FE-2FF5-4F89-9C17-020F09E27F8B}" destId="{9B9ABA87-F6E6-491B-9B60-B51389D87B0F}" srcOrd="1" destOrd="0" presId="urn:microsoft.com/office/officeart/2005/8/layout/gear1"/>
    <dgm:cxn modelId="{E7162606-3047-4596-A6D6-4A6ABD1AB9AA}" type="presOf" srcId="{B1847299-1728-4D67-831E-E977E7524D33}" destId="{AAF98F1F-5CDF-422D-9B30-65D2213D2AAA}" srcOrd="1" destOrd="0" presId="urn:microsoft.com/office/officeart/2005/8/layout/gear1"/>
    <dgm:cxn modelId="{D17A5F78-ABA3-448D-B2FA-E69BAFFA6FD5}" type="presOf" srcId="{B1847299-1728-4D67-831E-E977E7524D33}" destId="{D3A06700-1BCC-414A-B360-A46735106F83}" srcOrd="2" destOrd="0" presId="urn:microsoft.com/office/officeart/2005/8/layout/gear1"/>
    <dgm:cxn modelId="{C5B85A1E-F229-4D64-9CF6-70FDB085BE3D}" type="presOf" srcId="{8F1E59FE-2FF5-4F89-9C17-020F09E27F8B}" destId="{5C57959F-109C-4C9B-84CB-B48D4BFF2B4A}" srcOrd="0" destOrd="0" presId="urn:microsoft.com/office/officeart/2005/8/layout/gear1"/>
    <dgm:cxn modelId="{8F1348E9-3F4B-4F79-860A-D04D156A7AEA}" type="presOf" srcId="{FB9B5F2D-B134-481D-AAD2-F3B2B467EF26}" destId="{7C597D16-4B95-4778-B585-5485FF2F02AF}" srcOrd="0" destOrd="0" presId="urn:microsoft.com/office/officeart/2005/8/layout/gear1"/>
    <dgm:cxn modelId="{1CE82876-6D83-4B4E-AD26-0DD341BEB0E4}" type="presOf" srcId="{7108FBAA-08F6-4B79-914B-B977125C45D6}" destId="{C31ECAEC-D243-4FC6-853E-10D645D3A7B6}" srcOrd="2" destOrd="0" presId="urn:microsoft.com/office/officeart/2005/8/layout/gear1"/>
    <dgm:cxn modelId="{AB75504C-D051-4DD1-A69B-2CECBFB0FA76}" type="presOf" srcId="{B1847299-1728-4D67-831E-E977E7524D33}" destId="{B5D06F93-A814-4E28-9417-C992F900C023}" srcOrd="0" destOrd="0" presId="urn:microsoft.com/office/officeart/2005/8/layout/gear1"/>
    <dgm:cxn modelId="{433DA5DE-1C2A-4213-A4D8-AE76F58037E2}" srcId="{FB9B5F2D-B134-481D-AAD2-F3B2B467EF26}" destId="{B1847299-1728-4D67-831E-E977E7524D33}" srcOrd="2" destOrd="0" parTransId="{A9A85A66-1B78-416E-A840-607C7C2679DF}" sibTransId="{AB67C458-414D-4295-9E77-BA2A140599C2}"/>
    <dgm:cxn modelId="{ADFDE932-D0A3-445B-B5FC-AD07D477EAEC}" type="presOf" srcId="{7108FBAA-08F6-4B79-914B-B977125C45D6}" destId="{B4772C76-3918-4537-BB90-EF7C87D6DD77}" srcOrd="1" destOrd="0" presId="urn:microsoft.com/office/officeart/2005/8/layout/gear1"/>
    <dgm:cxn modelId="{4B813F15-D886-4FAE-92AD-D2BB7F5D9DA4}" srcId="{FB9B5F2D-B134-481D-AAD2-F3B2B467EF26}" destId="{8F1E59FE-2FF5-4F89-9C17-020F09E27F8B}" srcOrd="1" destOrd="0" parTransId="{C627628A-EBBC-4C8D-ADE8-3F010E53C06D}" sibTransId="{80437068-51C8-4875-AA0A-17EA77054BFC}"/>
    <dgm:cxn modelId="{030CF4A3-0592-40A1-80A1-CF8897EBFD28}" srcId="{FB9B5F2D-B134-481D-AAD2-F3B2B467EF26}" destId="{7108FBAA-08F6-4B79-914B-B977125C45D6}" srcOrd="0" destOrd="0" parTransId="{537E4208-7C71-4901-A8AA-E7E57C5AA176}" sibTransId="{B70A317D-E96E-48F9-8B46-F6E4A212A30B}"/>
    <dgm:cxn modelId="{B52D2A0D-29BA-447D-81E5-D12BB8531C6A}" type="presOf" srcId="{7108FBAA-08F6-4B79-914B-B977125C45D6}" destId="{F3ED7CA8-CEFB-48EE-AC12-9F92926EF56B}" srcOrd="0" destOrd="0" presId="urn:microsoft.com/office/officeart/2005/8/layout/gear1"/>
    <dgm:cxn modelId="{15A7A651-00CE-495A-A8EF-3F33F2CBA3B4}" type="presOf" srcId="{B70A317D-E96E-48F9-8B46-F6E4A212A30B}" destId="{057B7693-028D-4685-9576-B9D77B0ACA4F}" srcOrd="0" destOrd="0" presId="urn:microsoft.com/office/officeart/2005/8/layout/gear1"/>
    <dgm:cxn modelId="{1552A353-5C97-4113-A795-DAB0600298BA}" type="presOf" srcId="{AB67C458-414D-4295-9E77-BA2A140599C2}" destId="{BA38BCA8-07C9-4A1F-A26D-49272B1279BA}" srcOrd="0" destOrd="0" presId="urn:microsoft.com/office/officeart/2005/8/layout/gear1"/>
    <dgm:cxn modelId="{DA23AAF8-57F6-4CB4-82F7-72AFC9B5B966}" type="presParOf" srcId="{7C597D16-4B95-4778-B585-5485FF2F02AF}" destId="{F3ED7CA8-CEFB-48EE-AC12-9F92926EF56B}" srcOrd="0" destOrd="0" presId="urn:microsoft.com/office/officeart/2005/8/layout/gear1"/>
    <dgm:cxn modelId="{49F2BC89-9D0C-49C7-9B81-6DB51D635280}" type="presParOf" srcId="{7C597D16-4B95-4778-B585-5485FF2F02AF}" destId="{B4772C76-3918-4537-BB90-EF7C87D6DD77}" srcOrd="1" destOrd="0" presId="urn:microsoft.com/office/officeart/2005/8/layout/gear1"/>
    <dgm:cxn modelId="{F8FA8611-37F9-422D-972F-01DFB59F7CA8}" type="presParOf" srcId="{7C597D16-4B95-4778-B585-5485FF2F02AF}" destId="{C31ECAEC-D243-4FC6-853E-10D645D3A7B6}" srcOrd="2" destOrd="0" presId="urn:microsoft.com/office/officeart/2005/8/layout/gear1"/>
    <dgm:cxn modelId="{FB6123F4-5565-4DA9-9DE4-B59979B1874A}" type="presParOf" srcId="{7C597D16-4B95-4778-B585-5485FF2F02AF}" destId="{5C57959F-109C-4C9B-84CB-B48D4BFF2B4A}" srcOrd="3" destOrd="0" presId="urn:microsoft.com/office/officeart/2005/8/layout/gear1"/>
    <dgm:cxn modelId="{65E6EDDE-F952-4470-8B32-122F2B90E1F5}" type="presParOf" srcId="{7C597D16-4B95-4778-B585-5485FF2F02AF}" destId="{9B9ABA87-F6E6-491B-9B60-B51389D87B0F}" srcOrd="4" destOrd="0" presId="urn:microsoft.com/office/officeart/2005/8/layout/gear1"/>
    <dgm:cxn modelId="{39493307-630E-4C0A-9117-067B2D345807}" type="presParOf" srcId="{7C597D16-4B95-4778-B585-5485FF2F02AF}" destId="{2A3A1AAC-F043-4692-80DD-0564779478BA}" srcOrd="5" destOrd="0" presId="urn:microsoft.com/office/officeart/2005/8/layout/gear1"/>
    <dgm:cxn modelId="{5D976083-4D04-45BB-A6D3-BBF3A8EA6509}" type="presParOf" srcId="{7C597D16-4B95-4778-B585-5485FF2F02AF}" destId="{B5D06F93-A814-4E28-9417-C992F900C023}" srcOrd="6" destOrd="0" presId="urn:microsoft.com/office/officeart/2005/8/layout/gear1"/>
    <dgm:cxn modelId="{59B7DE09-99BA-4150-BD92-E9A8DE280A25}" type="presParOf" srcId="{7C597D16-4B95-4778-B585-5485FF2F02AF}" destId="{AAF98F1F-5CDF-422D-9B30-65D2213D2AAA}" srcOrd="7" destOrd="0" presId="urn:microsoft.com/office/officeart/2005/8/layout/gear1"/>
    <dgm:cxn modelId="{E13D49AF-B52E-4BF6-9AB3-F9D4818ABDAE}" type="presParOf" srcId="{7C597D16-4B95-4778-B585-5485FF2F02AF}" destId="{D3A06700-1BCC-414A-B360-A46735106F83}" srcOrd="8" destOrd="0" presId="urn:microsoft.com/office/officeart/2005/8/layout/gear1"/>
    <dgm:cxn modelId="{C4ACC455-3F6D-44A5-892C-F0DE927DF34D}" type="presParOf" srcId="{7C597D16-4B95-4778-B585-5485FF2F02AF}" destId="{873D3AB9-96DB-46ED-B8B7-5D867ABD31CA}" srcOrd="9" destOrd="0" presId="urn:microsoft.com/office/officeart/2005/8/layout/gear1"/>
    <dgm:cxn modelId="{114C2A6E-A1CD-4DF3-8A66-6E1979FB4AE9}" type="presParOf" srcId="{7C597D16-4B95-4778-B585-5485FF2F02AF}" destId="{057B7693-028D-4685-9576-B9D77B0ACA4F}" srcOrd="10" destOrd="0" presId="urn:microsoft.com/office/officeart/2005/8/layout/gear1"/>
    <dgm:cxn modelId="{8CDD51BD-396D-4EDB-8925-35C9EE6A96DB}" type="presParOf" srcId="{7C597D16-4B95-4778-B585-5485FF2F02AF}" destId="{F47D1BC9-287B-4F6E-B208-22C161BC0CB0}" srcOrd="11" destOrd="0" presId="urn:microsoft.com/office/officeart/2005/8/layout/gear1"/>
    <dgm:cxn modelId="{8B5160E6-E5E6-48F7-95F4-1FBC2482394C}" type="presParOf" srcId="{7C597D16-4B95-4778-B585-5485FF2F02AF}" destId="{BA38BCA8-07C9-4A1F-A26D-49272B1279BA}" srcOrd="12" destOrd="0" presId="urn:microsoft.com/office/officeart/2005/8/layout/gear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B9B5F2D-B134-481D-AAD2-F3B2B467EF26}" type="doc">
      <dgm:prSet loTypeId="urn:microsoft.com/office/officeart/2005/8/layout/gear1" loCatId="cycle" qsTypeId="urn:microsoft.com/office/officeart/2005/8/quickstyle/simple1" qsCatId="simple" csTypeId="urn:microsoft.com/office/officeart/2005/8/colors/accent1_2" csCatId="accent1" phldr="1"/>
      <dgm:spPr/>
    </dgm:pt>
    <dgm:pt modelId="{7108FBAA-08F6-4B79-914B-B977125C45D6}">
      <dgm:prSet phldrT="[Text]" custT="1"/>
      <dgm:spPr/>
      <dgm:t>
        <a:bodyPr/>
        <a:lstStyle/>
        <a:p>
          <a:r>
            <a:rPr lang="en-US" sz="500" b="0" dirty="0" smtClean="0">
              <a:solidFill>
                <a:schemeClr val="tx1"/>
              </a:solidFill>
            </a:rPr>
            <a:t>Analytical Modeling</a:t>
          </a:r>
          <a:endParaRPr lang="en-US" sz="500" b="0" dirty="0">
            <a:solidFill>
              <a:schemeClr val="tx1"/>
            </a:solidFill>
          </a:endParaRPr>
        </a:p>
      </dgm:t>
    </dgm:pt>
    <dgm:pt modelId="{537E4208-7C71-4901-A8AA-E7E57C5AA176}" type="parTrans" cxnId="{030CF4A3-0592-40A1-80A1-CF8897EBFD28}">
      <dgm:prSet/>
      <dgm:spPr/>
      <dgm:t>
        <a:bodyPr/>
        <a:lstStyle/>
        <a:p>
          <a:endParaRPr lang="en-US"/>
        </a:p>
      </dgm:t>
    </dgm:pt>
    <dgm:pt modelId="{B70A317D-E96E-48F9-8B46-F6E4A212A30B}" type="sibTrans" cxnId="{030CF4A3-0592-40A1-80A1-CF8897EBFD28}">
      <dgm:prSet/>
      <dgm:spPr/>
      <dgm:t>
        <a:bodyPr/>
        <a:lstStyle/>
        <a:p>
          <a:endParaRPr lang="en-US"/>
        </a:p>
      </dgm:t>
    </dgm:pt>
    <dgm:pt modelId="{8F1E59FE-2FF5-4F89-9C17-020F09E27F8B}">
      <dgm:prSet phldrT="[Text]" custT="1"/>
      <dgm:spPr/>
      <dgm:t>
        <a:bodyPr/>
        <a:lstStyle/>
        <a:p>
          <a:r>
            <a:rPr lang="en-US" sz="300" b="0" dirty="0" smtClean="0">
              <a:solidFill>
                <a:schemeClr val="tx1"/>
              </a:solidFill>
            </a:rPr>
            <a:t>I/O</a:t>
          </a:r>
          <a:r>
            <a:rPr lang="en-US" sz="300" b="0" baseline="0" dirty="0" smtClean="0">
              <a:solidFill>
                <a:schemeClr val="tx1"/>
              </a:solidFill>
            </a:rPr>
            <a:t>  Schedulin</a:t>
          </a:r>
          <a:r>
            <a:rPr lang="en-US" sz="290" b="0" baseline="0" dirty="0" smtClean="0">
              <a:solidFill>
                <a:schemeClr val="tx1"/>
              </a:solidFill>
            </a:rPr>
            <a:t>g</a:t>
          </a:r>
          <a:endParaRPr lang="en-US" sz="290" b="0" dirty="0" smtClean="0">
            <a:solidFill>
              <a:schemeClr val="tx1"/>
            </a:solidFill>
          </a:endParaRPr>
        </a:p>
      </dgm:t>
    </dgm:pt>
    <dgm:pt modelId="{C627628A-EBBC-4C8D-ADE8-3F010E53C06D}" type="parTrans" cxnId="{4B813F15-D886-4FAE-92AD-D2BB7F5D9DA4}">
      <dgm:prSet/>
      <dgm:spPr/>
      <dgm:t>
        <a:bodyPr/>
        <a:lstStyle/>
        <a:p>
          <a:endParaRPr lang="en-US"/>
        </a:p>
      </dgm:t>
    </dgm:pt>
    <dgm:pt modelId="{80437068-51C8-4875-AA0A-17EA77054BFC}" type="sibTrans" cxnId="{4B813F15-D886-4FAE-92AD-D2BB7F5D9DA4}">
      <dgm:prSet/>
      <dgm:spPr/>
      <dgm:t>
        <a:bodyPr/>
        <a:lstStyle/>
        <a:p>
          <a:endParaRPr lang="en-US"/>
        </a:p>
      </dgm:t>
    </dgm:pt>
    <dgm:pt modelId="{B1847299-1728-4D67-831E-E977E7524D33}">
      <dgm:prSet phldrT="[Text]" custT="1"/>
      <dgm:spPr/>
      <dgm:t>
        <a:bodyPr/>
        <a:lstStyle/>
        <a:p>
          <a:r>
            <a:rPr lang="en-US" sz="400" b="0" dirty="0" smtClean="0">
              <a:solidFill>
                <a:schemeClr val="tx1"/>
              </a:solidFill>
            </a:rPr>
            <a:t>Control Theory</a:t>
          </a:r>
          <a:endParaRPr lang="en-US" sz="400" b="0" dirty="0">
            <a:solidFill>
              <a:schemeClr val="tx1"/>
            </a:solidFill>
          </a:endParaRPr>
        </a:p>
      </dgm:t>
    </dgm:pt>
    <dgm:pt modelId="{A9A85A66-1B78-416E-A840-607C7C2679DF}" type="parTrans" cxnId="{433DA5DE-1C2A-4213-A4D8-AE76F58037E2}">
      <dgm:prSet/>
      <dgm:spPr/>
      <dgm:t>
        <a:bodyPr/>
        <a:lstStyle/>
        <a:p>
          <a:endParaRPr lang="en-US"/>
        </a:p>
      </dgm:t>
    </dgm:pt>
    <dgm:pt modelId="{AB67C458-414D-4295-9E77-BA2A140599C2}" type="sibTrans" cxnId="{433DA5DE-1C2A-4213-A4D8-AE76F58037E2}">
      <dgm:prSet/>
      <dgm:spPr/>
      <dgm:t>
        <a:bodyPr/>
        <a:lstStyle/>
        <a:p>
          <a:endParaRPr lang="en-US"/>
        </a:p>
      </dgm:t>
    </dgm:pt>
    <dgm:pt modelId="{7C597D16-4B95-4778-B585-5485FF2F02AF}" type="pres">
      <dgm:prSet presAssocID="{FB9B5F2D-B134-481D-AAD2-F3B2B467EF26}" presName="composite" presStyleCnt="0">
        <dgm:presLayoutVars>
          <dgm:chMax val="3"/>
          <dgm:animLvl val="lvl"/>
          <dgm:resizeHandles val="exact"/>
        </dgm:presLayoutVars>
      </dgm:prSet>
      <dgm:spPr/>
    </dgm:pt>
    <dgm:pt modelId="{F3ED7CA8-CEFB-48EE-AC12-9F92926EF56B}" type="pres">
      <dgm:prSet presAssocID="{7108FBAA-08F6-4B79-914B-B977125C45D6}" presName="gear1" presStyleLbl="node1" presStyleIdx="0" presStyleCnt="3">
        <dgm:presLayoutVars>
          <dgm:chMax val="1"/>
          <dgm:bulletEnabled val="1"/>
        </dgm:presLayoutVars>
      </dgm:prSet>
      <dgm:spPr/>
      <dgm:t>
        <a:bodyPr/>
        <a:lstStyle/>
        <a:p>
          <a:endParaRPr lang="en-US"/>
        </a:p>
      </dgm:t>
    </dgm:pt>
    <dgm:pt modelId="{B4772C76-3918-4537-BB90-EF7C87D6DD77}" type="pres">
      <dgm:prSet presAssocID="{7108FBAA-08F6-4B79-914B-B977125C45D6}" presName="gear1srcNode" presStyleLbl="node1" presStyleIdx="0" presStyleCnt="3"/>
      <dgm:spPr/>
      <dgm:t>
        <a:bodyPr/>
        <a:lstStyle/>
        <a:p>
          <a:endParaRPr lang="en-US"/>
        </a:p>
      </dgm:t>
    </dgm:pt>
    <dgm:pt modelId="{C31ECAEC-D243-4FC6-853E-10D645D3A7B6}" type="pres">
      <dgm:prSet presAssocID="{7108FBAA-08F6-4B79-914B-B977125C45D6}" presName="gear1dstNode" presStyleLbl="node1" presStyleIdx="0" presStyleCnt="3"/>
      <dgm:spPr/>
      <dgm:t>
        <a:bodyPr/>
        <a:lstStyle/>
        <a:p>
          <a:endParaRPr lang="en-US"/>
        </a:p>
      </dgm:t>
    </dgm:pt>
    <dgm:pt modelId="{5C57959F-109C-4C9B-84CB-B48D4BFF2B4A}" type="pres">
      <dgm:prSet presAssocID="{8F1E59FE-2FF5-4F89-9C17-020F09E27F8B}" presName="gear2" presStyleLbl="node1" presStyleIdx="1" presStyleCnt="3" custScaleX="98393">
        <dgm:presLayoutVars>
          <dgm:chMax val="1"/>
          <dgm:bulletEnabled val="1"/>
        </dgm:presLayoutVars>
      </dgm:prSet>
      <dgm:spPr/>
      <dgm:t>
        <a:bodyPr/>
        <a:lstStyle/>
        <a:p>
          <a:endParaRPr lang="en-US"/>
        </a:p>
      </dgm:t>
    </dgm:pt>
    <dgm:pt modelId="{9B9ABA87-F6E6-491B-9B60-B51389D87B0F}" type="pres">
      <dgm:prSet presAssocID="{8F1E59FE-2FF5-4F89-9C17-020F09E27F8B}" presName="gear2srcNode" presStyleLbl="node1" presStyleIdx="1" presStyleCnt="3"/>
      <dgm:spPr/>
      <dgm:t>
        <a:bodyPr/>
        <a:lstStyle/>
        <a:p>
          <a:endParaRPr lang="en-US"/>
        </a:p>
      </dgm:t>
    </dgm:pt>
    <dgm:pt modelId="{2A3A1AAC-F043-4692-80DD-0564779478BA}" type="pres">
      <dgm:prSet presAssocID="{8F1E59FE-2FF5-4F89-9C17-020F09E27F8B}" presName="gear2dstNode" presStyleLbl="node1" presStyleIdx="1" presStyleCnt="3"/>
      <dgm:spPr/>
      <dgm:t>
        <a:bodyPr/>
        <a:lstStyle/>
        <a:p>
          <a:endParaRPr lang="en-US"/>
        </a:p>
      </dgm:t>
    </dgm:pt>
    <dgm:pt modelId="{B5D06F93-A814-4E28-9417-C992F900C023}" type="pres">
      <dgm:prSet presAssocID="{B1847299-1728-4D67-831E-E977E7524D33}" presName="gear3" presStyleLbl="node1" presStyleIdx="2" presStyleCnt="3"/>
      <dgm:spPr/>
      <dgm:t>
        <a:bodyPr/>
        <a:lstStyle/>
        <a:p>
          <a:endParaRPr lang="en-US"/>
        </a:p>
      </dgm:t>
    </dgm:pt>
    <dgm:pt modelId="{AAF98F1F-5CDF-422D-9B30-65D2213D2AAA}" type="pres">
      <dgm:prSet presAssocID="{B1847299-1728-4D67-831E-E977E7524D33}" presName="gear3tx" presStyleLbl="node1" presStyleIdx="2" presStyleCnt="3">
        <dgm:presLayoutVars>
          <dgm:chMax val="1"/>
          <dgm:bulletEnabled val="1"/>
        </dgm:presLayoutVars>
      </dgm:prSet>
      <dgm:spPr/>
      <dgm:t>
        <a:bodyPr/>
        <a:lstStyle/>
        <a:p>
          <a:endParaRPr lang="en-US"/>
        </a:p>
      </dgm:t>
    </dgm:pt>
    <dgm:pt modelId="{D3A06700-1BCC-414A-B360-A46735106F83}" type="pres">
      <dgm:prSet presAssocID="{B1847299-1728-4D67-831E-E977E7524D33}" presName="gear3srcNode" presStyleLbl="node1" presStyleIdx="2" presStyleCnt="3"/>
      <dgm:spPr/>
      <dgm:t>
        <a:bodyPr/>
        <a:lstStyle/>
        <a:p>
          <a:endParaRPr lang="en-US"/>
        </a:p>
      </dgm:t>
    </dgm:pt>
    <dgm:pt modelId="{873D3AB9-96DB-46ED-B8B7-5D867ABD31CA}" type="pres">
      <dgm:prSet presAssocID="{B1847299-1728-4D67-831E-E977E7524D33}" presName="gear3dstNode" presStyleLbl="node1" presStyleIdx="2" presStyleCnt="3"/>
      <dgm:spPr/>
      <dgm:t>
        <a:bodyPr/>
        <a:lstStyle/>
        <a:p>
          <a:endParaRPr lang="en-US"/>
        </a:p>
      </dgm:t>
    </dgm:pt>
    <dgm:pt modelId="{057B7693-028D-4685-9576-B9D77B0ACA4F}" type="pres">
      <dgm:prSet presAssocID="{B70A317D-E96E-48F9-8B46-F6E4A212A30B}" presName="connector1" presStyleLbl="sibTrans2D1" presStyleIdx="0" presStyleCnt="3"/>
      <dgm:spPr/>
      <dgm:t>
        <a:bodyPr/>
        <a:lstStyle/>
        <a:p>
          <a:endParaRPr lang="en-US"/>
        </a:p>
      </dgm:t>
    </dgm:pt>
    <dgm:pt modelId="{F47D1BC9-287B-4F6E-B208-22C161BC0CB0}" type="pres">
      <dgm:prSet presAssocID="{80437068-51C8-4875-AA0A-17EA77054BFC}" presName="connector2" presStyleLbl="sibTrans2D1" presStyleIdx="1" presStyleCnt="3"/>
      <dgm:spPr/>
      <dgm:t>
        <a:bodyPr/>
        <a:lstStyle/>
        <a:p>
          <a:endParaRPr lang="en-US"/>
        </a:p>
      </dgm:t>
    </dgm:pt>
    <dgm:pt modelId="{BA38BCA8-07C9-4A1F-A26D-49272B1279BA}" type="pres">
      <dgm:prSet presAssocID="{AB67C458-414D-4295-9E77-BA2A140599C2}" presName="connector3" presStyleLbl="sibTrans2D1" presStyleIdx="2" presStyleCnt="3"/>
      <dgm:spPr/>
      <dgm:t>
        <a:bodyPr/>
        <a:lstStyle/>
        <a:p>
          <a:endParaRPr lang="en-US"/>
        </a:p>
      </dgm:t>
    </dgm:pt>
  </dgm:ptLst>
  <dgm:cxnLst>
    <dgm:cxn modelId="{D3240F0A-A3AB-4D33-8F59-0402D439F135}" type="presOf" srcId="{80437068-51C8-4875-AA0A-17EA77054BFC}" destId="{F47D1BC9-287B-4F6E-B208-22C161BC0CB0}" srcOrd="0" destOrd="0" presId="urn:microsoft.com/office/officeart/2005/8/layout/gear1"/>
    <dgm:cxn modelId="{DD3CE000-E525-4C9F-BF86-A4DBCF18CBF7}" type="presOf" srcId="{8F1E59FE-2FF5-4F89-9C17-020F09E27F8B}" destId="{9B9ABA87-F6E6-491B-9B60-B51389D87B0F}" srcOrd="1" destOrd="0" presId="urn:microsoft.com/office/officeart/2005/8/layout/gear1"/>
    <dgm:cxn modelId="{B343EACA-293C-41FB-A971-DCE08502F70C}" type="presOf" srcId="{B1847299-1728-4D67-831E-E977E7524D33}" destId="{AAF98F1F-5CDF-422D-9B30-65D2213D2AAA}" srcOrd="1" destOrd="0" presId="urn:microsoft.com/office/officeart/2005/8/layout/gear1"/>
    <dgm:cxn modelId="{6C9293B2-59C6-46B2-876B-EA67D43FFC35}" type="presOf" srcId="{AB67C458-414D-4295-9E77-BA2A140599C2}" destId="{BA38BCA8-07C9-4A1F-A26D-49272B1279BA}" srcOrd="0" destOrd="0" presId="urn:microsoft.com/office/officeart/2005/8/layout/gear1"/>
    <dgm:cxn modelId="{B48FBE04-26D2-4BDA-AABD-FB63C2B1F047}" type="presOf" srcId="{7108FBAA-08F6-4B79-914B-B977125C45D6}" destId="{F3ED7CA8-CEFB-48EE-AC12-9F92926EF56B}" srcOrd="0" destOrd="0" presId="urn:microsoft.com/office/officeart/2005/8/layout/gear1"/>
    <dgm:cxn modelId="{F54CAC40-DF7B-4030-BF5C-C1FC08DF6CEF}" type="presOf" srcId="{7108FBAA-08F6-4B79-914B-B977125C45D6}" destId="{C31ECAEC-D243-4FC6-853E-10D645D3A7B6}" srcOrd="2" destOrd="0" presId="urn:microsoft.com/office/officeart/2005/8/layout/gear1"/>
    <dgm:cxn modelId="{433DA5DE-1C2A-4213-A4D8-AE76F58037E2}" srcId="{FB9B5F2D-B134-481D-AAD2-F3B2B467EF26}" destId="{B1847299-1728-4D67-831E-E977E7524D33}" srcOrd="2" destOrd="0" parTransId="{A9A85A66-1B78-416E-A840-607C7C2679DF}" sibTransId="{AB67C458-414D-4295-9E77-BA2A140599C2}"/>
    <dgm:cxn modelId="{2CECC5EE-B62A-4782-B1E5-AC69296D0426}" type="presOf" srcId="{8F1E59FE-2FF5-4F89-9C17-020F09E27F8B}" destId="{5C57959F-109C-4C9B-84CB-B48D4BFF2B4A}" srcOrd="0" destOrd="0" presId="urn:microsoft.com/office/officeart/2005/8/layout/gear1"/>
    <dgm:cxn modelId="{68B1BC93-EFE0-4F30-94F8-F5DEEE827201}" type="presOf" srcId="{B1847299-1728-4D67-831E-E977E7524D33}" destId="{B5D06F93-A814-4E28-9417-C992F900C023}" srcOrd="0" destOrd="0" presId="urn:microsoft.com/office/officeart/2005/8/layout/gear1"/>
    <dgm:cxn modelId="{4B813F15-D886-4FAE-92AD-D2BB7F5D9DA4}" srcId="{FB9B5F2D-B134-481D-AAD2-F3B2B467EF26}" destId="{8F1E59FE-2FF5-4F89-9C17-020F09E27F8B}" srcOrd="1" destOrd="0" parTransId="{C627628A-EBBC-4C8D-ADE8-3F010E53C06D}" sibTransId="{80437068-51C8-4875-AA0A-17EA77054BFC}"/>
    <dgm:cxn modelId="{6704C0CE-17C1-49E6-9CF1-7731530C9EFE}" type="presOf" srcId="{B1847299-1728-4D67-831E-E977E7524D33}" destId="{D3A06700-1BCC-414A-B360-A46735106F83}" srcOrd="2" destOrd="0" presId="urn:microsoft.com/office/officeart/2005/8/layout/gear1"/>
    <dgm:cxn modelId="{0009B4CB-DFCC-4B99-B6CA-5341F944B194}" type="presOf" srcId="{8F1E59FE-2FF5-4F89-9C17-020F09E27F8B}" destId="{2A3A1AAC-F043-4692-80DD-0564779478BA}" srcOrd="2" destOrd="0" presId="urn:microsoft.com/office/officeart/2005/8/layout/gear1"/>
    <dgm:cxn modelId="{ABC4AEE8-46E9-4E63-827F-A101146D8335}" type="presOf" srcId="{B1847299-1728-4D67-831E-E977E7524D33}" destId="{873D3AB9-96DB-46ED-B8B7-5D867ABD31CA}" srcOrd="3" destOrd="0" presId="urn:microsoft.com/office/officeart/2005/8/layout/gear1"/>
    <dgm:cxn modelId="{030CF4A3-0592-40A1-80A1-CF8897EBFD28}" srcId="{FB9B5F2D-B134-481D-AAD2-F3B2B467EF26}" destId="{7108FBAA-08F6-4B79-914B-B977125C45D6}" srcOrd="0" destOrd="0" parTransId="{537E4208-7C71-4901-A8AA-E7E57C5AA176}" sibTransId="{B70A317D-E96E-48F9-8B46-F6E4A212A30B}"/>
    <dgm:cxn modelId="{EBEEE695-5F83-4C27-89F9-CC6CE971F4D9}" type="presOf" srcId="{FB9B5F2D-B134-481D-AAD2-F3B2B467EF26}" destId="{7C597D16-4B95-4778-B585-5485FF2F02AF}" srcOrd="0" destOrd="0" presId="urn:microsoft.com/office/officeart/2005/8/layout/gear1"/>
    <dgm:cxn modelId="{EBEA47AC-CA69-4D6F-AEC3-53A683D4BBBD}" type="presOf" srcId="{7108FBAA-08F6-4B79-914B-B977125C45D6}" destId="{B4772C76-3918-4537-BB90-EF7C87D6DD77}" srcOrd="1" destOrd="0" presId="urn:microsoft.com/office/officeart/2005/8/layout/gear1"/>
    <dgm:cxn modelId="{B2CD389E-5C0C-41A5-B7D9-4CEE27F1EE35}" type="presOf" srcId="{B70A317D-E96E-48F9-8B46-F6E4A212A30B}" destId="{057B7693-028D-4685-9576-B9D77B0ACA4F}" srcOrd="0" destOrd="0" presId="urn:microsoft.com/office/officeart/2005/8/layout/gear1"/>
    <dgm:cxn modelId="{B976620A-3A0A-4BCE-8BDE-ED48AE6F835B}" type="presParOf" srcId="{7C597D16-4B95-4778-B585-5485FF2F02AF}" destId="{F3ED7CA8-CEFB-48EE-AC12-9F92926EF56B}" srcOrd="0" destOrd="0" presId="urn:microsoft.com/office/officeart/2005/8/layout/gear1"/>
    <dgm:cxn modelId="{04A6E748-00CE-4AD5-B349-A280308E87D9}" type="presParOf" srcId="{7C597D16-4B95-4778-B585-5485FF2F02AF}" destId="{B4772C76-3918-4537-BB90-EF7C87D6DD77}" srcOrd="1" destOrd="0" presId="urn:microsoft.com/office/officeart/2005/8/layout/gear1"/>
    <dgm:cxn modelId="{5842F9E4-715E-4834-A170-EB7BCD99DB60}" type="presParOf" srcId="{7C597D16-4B95-4778-B585-5485FF2F02AF}" destId="{C31ECAEC-D243-4FC6-853E-10D645D3A7B6}" srcOrd="2" destOrd="0" presId="urn:microsoft.com/office/officeart/2005/8/layout/gear1"/>
    <dgm:cxn modelId="{B80B5C27-135B-47BA-9B8E-3FFC1F2BF13C}" type="presParOf" srcId="{7C597D16-4B95-4778-B585-5485FF2F02AF}" destId="{5C57959F-109C-4C9B-84CB-B48D4BFF2B4A}" srcOrd="3" destOrd="0" presId="urn:microsoft.com/office/officeart/2005/8/layout/gear1"/>
    <dgm:cxn modelId="{ED0C6860-39F2-44CD-ADAA-23FC7CE208CD}" type="presParOf" srcId="{7C597D16-4B95-4778-B585-5485FF2F02AF}" destId="{9B9ABA87-F6E6-491B-9B60-B51389D87B0F}" srcOrd="4" destOrd="0" presId="urn:microsoft.com/office/officeart/2005/8/layout/gear1"/>
    <dgm:cxn modelId="{36497727-EFEB-403D-918A-8221C3B39E4C}" type="presParOf" srcId="{7C597D16-4B95-4778-B585-5485FF2F02AF}" destId="{2A3A1AAC-F043-4692-80DD-0564779478BA}" srcOrd="5" destOrd="0" presId="urn:microsoft.com/office/officeart/2005/8/layout/gear1"/>
    <dgm:cxn modelId="{7BC727CE-9A55-432C-B08E-125E06A99C1D}" type="presParOf" srcId="{7C597D16-4B95-4778-B585-5485FF2F02AF}" destId="{B5D06F93-A814-4E28-9417-C992F900C023}" srcOrd="6" destOrd="0" presId="urn:microsoft.com/office/officeart/2005/8/layout/gear1"/>
    <dgm:cxn modelId="{ACC031A7-F166-4860-91F6-D4D72665BE0A}" type="presParOf" srcId="{7C597D16-4B95-4778-B585-5485FF2F02AF}" destId="{AAF98F1F-5CDF-422D-9B30-65D2213D2AAA}" srcOrd="7" destOrd="0" presId="urn:microsoft.com/office/officeart/2005/8/layout/gear1"/>
    <dgm:cxn modelId="{79C6C15A-D949-482B-9D68-AF071ABD258D}" type="presParOf" srcId="{7C597D16-4B95-4778-B585-5485FF2F02AF}" destId="{D3A06700-1BCC-414A-B360-A46735106F83}" srcOrd="8" destOrd="0" presId="urn:microsoft.com/office/officeart/2005/8/layout/gear1"/>
    <dgm:cxn modelId="{2E54088C-D9DD-4A0A-8D4E-F0D38C23BEDC}" type="presParOf" srcId="{7C597D16-4B95-4778-B585-5485FF2F02AF}" destId="{873D3AB9-96DB-46ED-B8B7-5D867ABD31CA}" srcOrd="9" destOrd="0" presId="urn:microsoft.com/office/officeart/2005/8/layout/gear1"/>
    <dgm:cxn modelId="{831125B2-0B9A-4DE7-91EE-5CD3AE63CADA}" type="presParOf" srcId="{7C597D16-4B95-4778-B585-5485FF2F02AF}" destId="{057B7693-028D-4685-9576-B9D77B0ACA4F}" srcOrd="10" destOrd="0" presId="urn:microsoft.com/office/officeart/2005/8/layout/gear1"/>
    <dgm:cxn modelId="{B36BB8C9-6B98-4DDD-9FC5-94D8B4318E4C}" type="presParOf" srcId="{7C597D16-4B95-4778-B585-5485FF2F02AF}" destId="{F47D1BC9-287B-4F6E-B208-22C161BC0CB0}" srcOrd="11" destOrd="0" presId="urn:microsoft.com/office/officeart/2005/8/layout/gear1"/>
    <dgm:cxn modelId="{A0704C90-7892-4FDD-AB57-F4515311F0B7}" type="presParOf" srcId="{7C597D16-4B95-4778-B585-5485FF2F02AF}" destId="{BA38BCA8-07C9-4A1F-A26D-49272B1279BA}" srcOrd="12" destOrd="0" presId="urn:microsoft.com/office/officeart/2005/8/layout/gear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B9B5F2D-B134-481D-AAD2-F3B2B467EF26}" type="doc">
      <dgm:prSet loTypeId="urn:microsoft.com/office/officeart/2005/8/layout/gear1" loCatId="cycle" qsTypeId="urn:microsoft.com/office/officeart/2005/8/quickstyle/simple1" qsCatId="simple" csTypeId="urn:microsoft.com/office/officeart/2005/8/colors/accent1_2" csCatId="accent1" phldr="1"/>
      <dgm:spPr/>
    </dgm:pt>
    <dgm:pt modelId="{7108FBAA-08F6-4B79-914B-B977125C45D6}">
      <dgm:prSet phldrT="[Text]" custT="1"/>
      <dgm:spPr/>
      <dgm:t>
        <a:bodyPr/>
        <a:lstStyle/>
        <a:p>
          <a:r>
            <a:rPr lang="en-US" sz="500" b="0" dirty="0" smtClean="0">
              <a:solidFill>
                <a:schemeClr val="tx1"/>
              </a:solidFill>
            </a:rPr>
            <a:t>Analytical Modeling</a:t>
          </a:r>
          <a:endParaRPr lang="en-US" sz="500" b="0" dirty="0">
            <a:solidFill>
              <a:schemeClr val="tx1"/>
            </a:solidFill>
          </a:endParaRPr>
        </a:p>
      </dgm:t>
    </dgm:pt>
    <dgm:pt modelId="{537E4208-7C71-4901-A8AA-E7E57C5AA176}" type="parTrans" cxnId="{030CF4A3-0592-40A1-80A1-CF8897EBFD28}">
      <dgm:prSet/>
      <dgm:spPr/>
      <dgm:t>
        <a:bodyPr/>
        <a:lstStyle/>
        <a:p>
          <a:endParaRPr lang="en-US"/>
        </a:p>
      </dgm:t>
    </dgm:pt>
    <dgm:pt modelId="{B70A317D-E96E-48F9-8B46-F6E4A212A30B}" type="sibTrans" cxnId="{030CF4A3-0592-40A1-80A1-CF8897EBFD28}">
      <dgm:prSet/>
      <dgm:spPr/>
      <dgm:t>
        <a:bodyPr/>
        <a:lstStyle/>
        <a:p>
          <a:endParaRPr lang="en-US"/>
        </a:p>
      </dgm:t>
    </dgm:pt>
    <dgm:pt modelId="{8F1E59FE-2FF5-4F89-9C17-020F09E27F8B}">
      <dgm:prSet phldrT="[Text]" custT="1"/>
      <dgm:spPr/>
      <dgm:t>
        <a:bodyPr/>
        <a:lstStyle/>
        <a:p>
          <a:r>
            <a:rPr lang="en-US" sz="300" b="0" dirty="0" smtClean="0">
              <a:solidFill>
                <a:schemeClr val="tx1"/>
              </a:solidFill>
            </a:rPr>
            <a:t>I/O</a:t>
          </a:r>
          <a:r>
            <a:rPr lang="en-US" sz="300" b="0" baseline="0" dirty="0" smtClean="0">
              <a:solidFill>
                <a:schemeClr val="tx1"/>
              </a:solidFill>
            </a:rPr>
            <a:t>  Schedulin</a:t>
          </a:r>
          <a:r>
            <a:rPr lang="en-US" sz="290" b="0" baseline="0" dirty="0" smtClean="0">
              <a:solidFill>
                <a:schemeClr val="tx1"/>
              </a:solidFill>
            </a:rPr>
            <a:t>g</a:t>
          </a:r>
          <a:endParaRPr lang="en-US" sz="290" b="0" dirty="0" smtClean="0">
            <a:solidFill>
              <a:schemeClr val="tx1"/>
            </a:solidFill>
          </a:endParaRPr>
        </a:p>
      </dgm:t>
    </dgm:pt>
    <dgm:pt modelId="{C627628A-EBBC-4C8D-ADE8-3F010E53C06D}" type="parTrans" cxnId="{4B813F15-D886-4FAE-92AD-D2BB7F5D9DA4}">
      <dgm:prSet/>
      <dgm:spPr/>
      <dgm:t>
        <a:bodyPr/>
        <a:lstStyle/>
        <a:p>
          <a:endParaRPr lang="en-US"/>
        </a:p>
      </dgm:t>
    </dgm:pt>
    <dgm:pt modelId="{80437068-51C8-4875-AA0A-17EA77054BFC}" type="sibTrans" cxnId="{4B813F15-D886-4FAE-92AD-D2BB7F5D9DA4}">
      <dgm:prSet/>
      <dgm:spPr/>
      <dgm:t>
        <a:bodyPr/>
        <a:lstStyle/>
        <a:p>
          <a:endParaRPr lang="en-US"/>
        </a:p>
      </dgm:t>
    </dgm:pt>
    <dgm:pt modelId="{B1847299-1728-4D67-831E-E977E7524D33}">
      <dgm:prSet phldrT="[Text]" custT="1"/>
      <dgm:spPr/>
      <dgm:t>
        <a:bodyPr/>
        <a:lstStyle/>
        <a:p>
          <a:r>
            <a:rPr lang="en-US" sz="400" b="0" dirty="0" smtClean="0">
              <a:solidFill>
                <a:schemeClr val="tx1"/>
              </a:solidFill>
            </a:rPr>
            <a:t>Control Theory</a:t>
          </a:r>
          <a:endParaRPr lang="en-US" sz="400" b="0" dirty="0">
            <a:solidFill>
              <a:schemeClr val="tx1"/>
            </a:solidFill>
          </a:endParaRPr>
        </a:p>
      </dgm:t>
    </dgm:pt>
    <dgm:pt modelId="{A9A85A66-1B78-416E-A840-607C7C2679DF}" type="parTrans" cxnId="{433DA5DE-1C2A-4213-A4D8-AE76F58037E2}">
      <dgm:prSet/>
      <dgm:spPr/>
      <dgm:t>
        <a:bodyPr/>
        <a:lstStyle/>
        <a:p>
          <a:endParaRPr lang="en-US"/>
        </a:p>
      </dgm:t>
    </dgm:pt>
    <dgm:pt modelId="{AB67C458-414D-4295-9E77-BA2A140599C2}" type="sibTrans" cxnId="{433DA5DE-1C2A-4213-A4D8-AE76F58037E2}">
      <dgm:prSet/>
      <dgm:spPr/>
      <dgm:t>
        <a:bodyPr/>
        <a:lstStyle/>
        <a:p>
          <a:endParaRPr lang="en-US"/>
        </a:p>
      </dgm:t>
    </dgm:pt>
    <dgm:pt modelId="{7C597D16-4B95-4778-B585-5485FF2F02AF}" type="pres">
      <dgm:prSet presAssocID="{FB9B5F2D-B134-481D-AAD2-F3B2B467EF26}" presName="composite" presStyleCnt="0">
        <dgm:presLayoutVars>
          <dgm:chMax val="3"/>
          <dgm:animLvl val="lvl"/>
          <dgm:resizeHandles val="exact"/>
        </dgm:presLayoutVars>
      </dgm:prSet>
      <dgm:spPr/>
    </dgm:pt>
    <dgm:pt modelId="{F3ED7CA8-CEFB-48EE-AC12-9F92926EF56B}" type="pres">
      <dgm:prSet presAssocID="{7108FBAA-08F6-4B79-914B-B977125C45D6}" presName="gear1" presStyleLbl="node1" presStyleIdx="0" presStyleCnt="3">
        <dgm:presLayoutVars>
          <dgm:chMax val="1"/>
          <dgm:bulletEnabled val="1"/>
        </dgm:presLayoutVars>
      </dgm:prSet>
      <dgm:spPr/>
      <dgm:t>
        <a:bodyPr/>
        <a:lstStyle/>
        <a:p>
          <a:endParaRPr lang="en-US"/>
        </a:p>
      </dgm:t>
    </dgm:pt>
    <dgm:pt modelId="{B4772C76-3918-4537-BB90-EF7C87D6DD77}" type="pres">
      <dgm:prSet presAssocID="{7108FBAA-08F6-4B79-914B-B977125C45D6}" presName="gear1srcNode" presStyleLbl="node1" presStyleIdx="0" presStyleCnt="3"/>
      <dgm:spPr/>
      <dgm:t>
        <a:bodyPr/>
        <a:lstStyle/>
        <a:p>
          <a:endParaRPr lang="en-US"/>
        </a:p>
      </dgm:t>
    </dgm:pt>
    <dgm:pt modelId="{C31ECAEC-D243-4FC6-853E-10D645D3A7B6}" type="pres">
      <dgm:prSet presAssocID="{7108FBAA-08F6-4B79-914B-B977125C45D6}" presName="gear1dstNode" presStyleLbl="node1" presStyleIdx="0" presStyleCnt="3"/>
      <dgm:spPr/>
      <dgm:t>
        <a:bodyPr/>
        <a:lstStyle/>
        <a:p>
          <a:endParaRPr lang="en-US"/>
        </a:p>
      </dgm:t>
    </dgm:pt>
    <dgm:pt modelId="{5C57959F-109C-4C9B-84CB-B48D4BFF2B4A}" type="pres">
      <dgm:prSet presAssocID="{8F1E59FE-2FF5-4F89-9C17-020F09E27F8B}" presName="gear2" presStyleLbl="node1" presStyleIdx="1" presStyleCnt="3" custScaleX="98393">
        <dgm:presLayoutVars>
          <dgm:chMax val="1"/>
          <dgm:bulletEnabled val="1"/>
        </dgm:presLayoutVars>
      </dgm:prSet>
      <dgm:spPr/>
      <dgm:t>
        <a:bodyPr/>
        <a:lstStyle/>
        <a:p>
          <a:endParaRPr lang="en-US"/>
        </a:p>
      </dgm:t>
    </dgm:pt>
    <dgm:pt modelId="{9B9ABA87-F6E6-491B-9B60-B51389D87B0F}" type="pres">
      <dgm:prSet presAssocID="{8F1E59FE-2FF5-4F89-9C17-020F09E27F8B}" presName="gear2srcNode" presStyleLbl="node1" presStyleIdx="1" presStyleCnt="3"/>
      <dgm:spPr/>
      <dgm:t>
        <a:bodyPr/>
        <a:lstStyle/>
        <a:p>
          <a:endParaRPr lang="en-US"/>
        </a:p>
      </dgm:t>
    </dgm:pt>
    <dgm:pt modelId="{2A3A1AAC-F043-4692-80DD-0564779478BA}" type="pres">
      <dgm:prSet presAssocID="{8F1E59FE-2FF5-4F89-9C17-020F09E27F8B}" presName="gear2dstNode" presStyleLbl="node1" presStyleIdx="1" presStyleCnt="3"/>
      <dgm:spPr/>
      <dgm:t>
        <a:bodyPr/>
        <a:lstStyle/>
        <a:p>
          <a:endParaRPr lang="en-US"/>
        </a:p>
      </dgm:t>
    </dgm:pt>
    <dgm:pt modelId="{B5D06F93-A814-4E28-9417-C992F900C023}" type="pres">
      <dgm:prSet presAssocID="{B1847299-1728-4D67-831E-E977E7524D33}" presName="gear3" presStyleLbl="node1" presStyleIdx="2" presStyleCnt="3"/>
      <dgm:spPr/>
      <dgm:t>
        <a:bodyPr/>
        <a:lstStyle/>
        <a:p>
          <a:endParaRPr lang="en-US"/>
        </a:p>
      </dgm:t>
    </dgm:pt>
    <dgm:pt modelId="{AAF98F1F-5CDF-422D-9B30-65D2213D2AAA}" type="pres">
      <dgm:prSet presAssocID="{B1847299-1728-4D67-831E-E977E7524D33}" presName="gear3tx" presStyleLbl="node1" presStyleIdx="2" presStyleCnt="3">
        <dgm:presLayoutVars>
          <dgm:chMax val="1"/>
          <dgm:bulletEnabled val="1"/>
        </dgm:presLayoutVars>
      </dgm:prSet>
      <dgm:spPr/>
      <dgm:t>
        <a:bodyPr/>
        <a:lstStyle/>
        <a:p>
          <a:endParaRPr lang="en-US"/>
        </a:p>
      </dgm:t>
    </dgm:pt>
    <dgm:pt modelId="{D3A06700-1BCC-414A-B360-A46735106F83}" type="pres">
      <dgm:prSet presAssocID="{B1847299-1728-4D67-831E-E977E7524D33}" presName="gear3srcNode" presStyleLbl="node1" presStyleIdx="2" presStyleCnt="3"/>
      <dgm:spPr/>
      <dgm:t>
        <a:bodyPr/>
        <a:lstStyle/>
        <a:p>
          <a:endParaRPr lang="en-US"/>
        </a:p>
      </dgm:t>
    </dgm:pt>
    <dgm:pt modelId="{873D3AB9-96DB-46ED-B8B7-5D867ABD31CA}" type="pres">
      <dgm:prSet presAssocID="{B1847299-1728-4D67-831E-E977E7524D33}" presName="gear3dstNode" presStyleLbl="node1" presStyleIdx="2" presStyleCnt="3"/>
      <dgm:spPr/>
      <dgm:t>
        <a:bodyPr/>
        <a:lstStyle/>
        <a:p>
          <a:endParaRPr lang="en-US"/>
        </a:p>
      </dgm:t>
    </dgm:pt>
    <dgm:pt modelId="{057B7693-028D-4685-9576-B9D77B0ACA4F}" type="pres">
      <dgm:prSet presAssocID="{B70A317D-E96E-48F9-8B46-F6E4A212A30B}" presName="connector1" presStyleLbl="sibTrans2D1" presStyleIdx="0" presStyleCnt="3"/>
      <dgm:spPr/>
      <dgm:t>
        <a:bodyPr/>
        <a:lstStyle/>
        <a:p>
          <a:endParaRPr lang="en-US"/>
        </a:p>
      </dgm:t>
    </dgm:pt>
    <dgm:pt modelId="{F47D1BC9-287B-4F6E-B208-22C161BC0CB0}" type="pres">
      <dgm:prSet presAssocID="{80437068-51C8-4875-AA0A-17EA77054BFC}" presName="connector2" presStyleLbl="sibTrans2D1" presStyleIdx="1" presStyleCnt="3"/>
      <dgm:spPr/>
      <dgm:t>
        <a:bodyPr/>
        <a:lstStyle/>
        <a:p>
          <a:endParaRPr lang="en-US"/>
        </a:p>
      </dgm:t>
    </dgm:pt>
    <dgm:pt modelId="{BA38BCA8-07C9-4A1F-A26D-49272B1279BA}" type="pres">
      <dgm:prSet presAssocID="{AB67C458-414D-4295-9E77-BA2A140599C2}" presName="connector3" presStyleLbl="sibTrans2D1" presStyleIdx="2" presStyleCnt="3"/>
      <dgm:spPr/>
      <dgm:t>
        <a:bodyPr/>
        <a:lstStyle/>
        <a:p>
          <a:endParaRPr lang="en-US"/>
        </a:p>
      </dgm:t>
    </dgm:pt>
  </dgm:ptLst>
  <dgm:cxnLst>
    <dgm:cxn modelId="{F7666DB0-889C-4F9F-8766-6FD22AC92783}" type="presOf" srcId="{FB9B5F2D-B134-481D-AAD2-F3B2B467EF26}" destId="{7C597D16-4B95-4778-B585-5485FF2F02AF}" srcOrd="0" destOrd="0" presId="urn:microsoft.com/office/officeart/2005/8/layout/gear1"/>
    <dgm:cxn modelId="{9FE41B0F-7F9E-4337-870D-3DF287772897}" type="presOf" srcId="{B1847299-1728-4D67-831E-E977E7524D33}" destId="{D3A06700-1BCC-414A-B360-A46735106F83}" srcOrd="2" destOrd="0" presId="urn:microsoft.com/office/officeart/2005/8/layout/gear1"/>
    <dgm:cxn modelId="{71C38245-B652-4079-A1EB-09DB959DE31C}" type="presOf" srcId="{80437068-51C8-4875-AA0A-17EA77054BFC}" destId="{F47D1BC9-287B-4F6E-B208-22C161BC0CB0}" srcOrd="0" destOrd="0" presId="urn:microsoft.com/office/officeart/2005/8/layout/gear1"/>
    <dgm:cxn modelId="{378DD5F1-81D7-4655-BA02-D3AE8D9E6F02}" type="presOf" srcId="{7108FBAA-08F6-4B79-914B-B977125C45D6}" destId="{F3ED7CA8-CEFB-48EE-AC12-9F92926EF56B}" srcOrd="0" destOrd="0" presId="urn:microsoft.com/office/officeart/2005/8/layout/gear1"/>
    <dgm:cxn modelId="{BA4AD9AF-3157-4EB6-97C0-FA4EFDC183DF}" type="presOf" srcId="{B70A317D-E96E-48F9-8B46-F6E4A212A30B}" destId="{057B7693-028D-4685-9576-B9D77B0ACA4F}" srcOrd="0" destOrd="0" presId="urn:microsoft.com/office/officeart/2005/8/layout/gear1"/>
    <dgm:cxn modelId="{05135E03-13F5-4B08-A0D0-EC3C4FE67FBE}" type="presOf" srcId="{7108FBAA-08F6-4B79-914B-B977125C45D6}" destId="{B4772C76-3918-4537-BB90-EF7C87D6DD77}" srcOrd="1" destOrd="0" presId="urn:microsoft.com/office/officeart/2005/8/layout/gear1"/>
    <dgm:cxn modelId="{E807ED9F-99F0-4EC2-84A1-34489D42B7EB}" type="presOf" srcId="{B1847299-1728-4D67-831E-E977E7524D33}" destId="{B5D06F93-A814-4E28-9417-C992F900C023}" srcOrd="0" destOrd="0" presId="urn:microsoft.com/office/officeart/2005/8/layout/gear1"/>
    <dgm:cxn modelId="{D753FDB5-76C8-45B3-BF63-32B613E6BF09}" type="presOf" srcId="{8F1E59FE-2FF5-4F89-9C17-020F09E27F8B}" destId="{9B9ABA87-F6E6-491B-9B60-B51389D87B0F}" srcOrd="1" destOrd="0" presId="urn:microsoft.com/office/officeart/2005/8/layout/gear1"/>
    <dgm:cxn modelId="{16E3E13A-3BED-4BBB-92ED-5678BA6D39B1}" type="presOf" srcId="{B1847299-1728-4D67-831E-E977E7524D33}" destId="{AAF98F1F-5CDF-422D-9B30-65D2213D2AAA}" srcOrd="1" destOrd="0" presId="urn:microsoft.com/office/officeart/2005/8/layout/gear1"/>
    <dgm:cxn modelId="{A65C940B-E9E8-4136-897C-672DDAC7CE9B}" type="presOf" srcId="{AB67C458-414D-4295-9E77-BA2A140599C2}" destId="{BA38BCA8-07C9-4A1F-A26D-49272B1279BA}" srcOrd="0" destOrd="0" presId="urn:microsoft.com/office/officeart/2005/8/layout/gear1"/>
    <dgm:cxn modelId="{433DA5DE-1C2A-4213-A4D8-AE76F58037E2}" srcId="{FB9B5F2D-B134-481D-AAD2-F3B2B467EF26}" destId="{B1847299-1728-4D67-831E-E977E7524D33}" srcOrd="2" destOrd="0" parTransId="{A9A85A66-1B78-416E-A840-607C7C2679DF}" sibTransId="{AB67C458-414D-4295-9E77-BA2A140599C2}"/>
    <dgm:cxn modelId="{A4418995-DFCC-40BF-B1FF-FBC1B8474753}" type="presOf" srcId="{B1847299-1728-4D67-831E-E977E7524D33}" destId="{873D3AB9-96DB-46ED-B8B7-5D867ABD31CA}" srcOrd="3" destOrd="0" presId="urn:microsoft.com/office/officeart/2005/8/layout/gear1"/>
    <dgm:cxn modelId="{D7A50861-4CF9-4696-B0C1-2E91ACA91B46}" type="presOf" srcId="{7108FBAA-08F6-4B79-914B-B977125C45D6}" destId="{C31ECAEC-D243-4FC6-853E-10D645D3A7B6}" srcOrd="2" destOrd="0" presId="urn:microsoft.com/office/officeart/2005/8/layout/gear1"/>
    <dgm:cxn modelId="{4B813F15-D886-4FAE-92AD-D2BB7F5D9DA4}" srcId="{FB9B5F2D-B134-481D-AAD2-F3B2B467EF26}" destId="{8F1E59FE-2FF5-4F89-9C17-020F09E27F8B}" srcOrd="1" destOrd="0" parTransId="{C627628A-EBBC-4C8D-ADE8-3F010E53C06D}" sibTransId="{80437068-51C8-4875-AA0A-17EA77054BFC}"/>
    <dgm:cxn modelId="{D8C80233-0E04-4437-94B4-B6C0030CF954}" type="presOf" srcId="{8F1E59FE-2FF5-4F89-9C17-020F09E27F8B}" destId="{2A3A1AAC-F043-4692-80DD-0564779478BA}" srcOrd="2" destOrd="0" presId="urn:microsoft.com/office/officeart/2005/8/layout/gear1"/>
    <dgm:cxn modelId="{91496F82-0D49-4329-BEDC-B2DCB7E72A80}" type="presOf" srcId="{8F1E59FE-2FF5-4F89-9C17-020F09E27F8B}" destId="{5C57959F-109C-4C9B-84CB-B48D4BFF2B4A}" srcOrd="0" destOrd="0" presId="urn:microsoft.com/office/officeart/2005/8/layout/gear1"/>
    <dgm:cxn modelId="{030CF4A3-0592-40A1-80A1-CF8897EBFD28}" srcId="{FB9B5F2D-B134-481D-AAD2-F3B2B467EF26}" destId="{7108FBAA-08F6-4B79-914B-B977125C45D6}" srcOrd="0" destOrd="0" parTransId="{537E4208-7C71-4901-A8AA-E7E57C5AA176}" sibTransId="{B70A317D-E96E-48F9-8B46-F6E4A212A30B}"/>
    <dgm:cxn modelId="{AFD74F05-B006-4310-84E1-D12905680343}" type="presParOf" srcId="{7C597D16-4B95-4778-B585-5485FF2F02AF}" destId="{F3ED7CA8-CEFB-48EE-AC12-9F92926EF56B}" srcOrd="0" destOrd="0" presId="urn:microsoft.com/office/officeart/2005/8/layout/gear1"/>
    <dgm:cxn modelId="{5819595B-70E5-42DE-96BE-99AAA40F0CEA}" type="presParOf" srcId="{7C597D16-4B95-4778-B585-5485FF2F02AF}" destId="{B4772C76-3918-4537-BB90-EF7C87D6DD77}" srcOrd="1" destOrd="0" presId="urn:microsoft.com/office/officeart/2005/8/layout/gear1"/>
    <dgm:cxn modelId="{BFBEE6EC-2F87-4497-9FA7-A1106481207D}" type="presParOf" srcId="{7C597D16-4B95-4778-B585-5485FF2F02AF}" destId="{C31ECAEC-D243-4FC6-853E-10D645D3A7B6}" srcOrd="2" destOrd="0" presId="urn:microsoft.com/office/officeart/2005/8/layout/gear1"/>
    <dgm:cxn modelId="{EB7C29B4-096B-40E5-9282-96F207AFF92F}" type="presParOf" srcId="{7C597D16-4B95-4778-B585-5485FF2F02AF}" destId="{5C57959F-109C-4C9B-84CB-B48D4BFF2B4A}" srcOrd="3" destOrd="0" presId="urn:microsoft.com/office/officeart/2005/8/layout/gear1"/>
    <dgm:cxn modelId="{D9D56E69-5E54-4F06-A751-F5F2E999949F}" type="presParOf" srcId="{7C597D16-4B95-4778-B585-5485FF2F02AF}" destId="{9B9ABA87-F6E6-491B-9B60-B51389D87B0F}" srcOrd="4" destOrd="0" presId="urn:microsoft.com/office/officeart/2005/8/layout/gear1"/>
    <dgm:cxn modelId="{420CF6FE-7CCF-4AFF-A3C6-B940C07EE371}" type="presParOf" srcId="{7C597D16-4B95-4778-B585-5485FF2F02AF}" destId="{2A3A1AAC-F043-4692-80DD-0564779478BA}" srcOrd="5" destOrd="0" presId="urn:microsoft.com/office/officeart/2005/8/layout/gear1"/>
    <dgm:cxn modelId="{C35015C9-2E7F-4211-8CA2-5CD8B0CF620C}" type="presParOf" srcId="{7C597D16-4B95-4778-B585-5485FF2F02AF}" destId="{B5D06F93-A814-4E28-9417-C992F900C023}" srcOrd="6" destOrd="0" presId="urn:microsoft.com/office/officeart/2005/8/layout/gear1"/>
    <dgm:cxn modelId="{D4551EBD-0ABE-4A88-BD29-7D0395EB4283}" type="presParOf" srcId="{7C597D16-4B95-4778-B585-5485FF2F02AF}" destId="{AAF98F1F-5CDF-422D-9B30-65D2213D2AAA}" srcOrd="7" destOrd="0" presId="urn:microsoft.com/office/officeart/2005/8/layout/gear1"/>
    <dgm:cxn modelId="{59A563D7-6C93-47B0-BD57-87F1F758F4F9}" type="presParOf" srcId="{7C597D16-4B95-4778-B585-5485FF2F02AF}" destId="{D3A06700-1BCC-414A-B360-A46735106F83}" srcOrd="8" destOrd="0" presId="urn:microsoft.com/office/officeart/2005/8/layout/gear1"/>
    <dgm:cxn modelId="{0F1DCADF-360F-41E6-97BF-062E47C74E2B}" type="presParOf" srcId="{7C597D16-4B95-4778-B585-5485FF2F02AF}" destId="{873D3AB9-96DB-46ED-B8B7-5D867ABD31CA}" srcOrd="9" destOrd="0" presId="urn:microsoft.com/office/officeart/2005/8/layout/gear1"/>
    <dgm:cxn modelId="{08FD8FA3-4F9C-44C2-8B68-29CD28D2B0D5}" type="presParOf" srcId="{7C597D16-4B95-4778-B585-5485FF2F02AF}" destId="{057B7693-028D-4685-9576-B9D77B0ACA4F}" srcOrd="10" destOrd="0" presId="urn:microsoft.com/office/officeart/2005/8/layout/gear1"/>
    <dgm:cxn modelId="{B284D91F-86E6-4B0C-88E3-3BD6E99FA54E}" type="presParOf" srcId="{7C597D16-4B95-4778-B585-5485FF2F02AF}" destId="{F47D1BC9-287B-4F6E-B208-22C161BC0CB0}" srcOrd="11" destOrd="0" presId="urn:microsoft.com/office/officeart/2005/8/layout/gear1"/>
    <dgm:cxn modelId="{B4AE0E8F-7BA7-478F-8239-A7498BF83D62}" type="presParOf" srcId="{7C597D16-4B95-4778-B585-5485FF2F02AF}" destId="{BA38BCA8-07C9-4A1F-A26D-49272B1279BA}" srcOrd="12" destOrd="0" presId="urn:microsoft.com/office/officeart/2005/8/layout/gear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B9B5F2D-B134-481D-AAD2-F3B2B467EF26}" type="doc">
      <dgm:prSet loTypeId="urn:microsoft.com/office/officeart/2005/8/layout/gear1" loCatId="cycle" qsTypeId="urn:microsoft.com/office/officeart/2005/8/quickstyle/simple1" qsCatId="simple" csTypeId="urn:microsoft.com/office/officeart/2005/8/colors/accent1_2" csCatId="accent1" phldr="1"/>
      <dgm:spPr/>
    </dgm:pt>
    <dgm:pt modelId="{7108FBAA-08F6-4B79-914B-B977125C45D6}">
      <dgm:prSet phldrT="[Text]" custT="1"/>
      <dgm:spPr/>
      <dgm:t>
        <a:bodyPr/>
        <a:lstStyle/>
        <a:p>
          <a:r>
            <a:rPr lang="en-US" sz="500" b="0" dirty="0" smtClean="0">
              <a:solidFill>
                <a:schemeClr val="tx1"/>
              </a:solidFill>
            </a:rPr>
            <a:t>Analytical Modeling</a:t>
          </a:r>
          <a:endParaRPr lang="en-US" sz="500" b="0" dirty="0">
            <a:solidFill>
              <a:schemeClr val="tx1"/>
            </a:solidFill>
          </a:endParaRPr>
        </a:p>
      </dgm:t>
    </dgm:pt>
    <dgm:pt modelId="{537E4208-7C71-4901-A8AA-E7E57C5AA176}" type="parTrans" cxnId="{030CF4A3-0592-40A1-80A1-CF8897EBFD28}">
      <dgm:prSet/>
      <dgm:spPr/>
      <dgm:t>
        <a:bodyPr/>
        <a:lstStyle/>
        <a:p>
          <a:endParaRPr lang="en-US"/>
        </a:p>
      </dgm:t>
    </dgm:pt>
    <dgm:pt modelId="{B70A317D-E96E-48F9-8B46-F6E4A212A30B}" type="sibTrans" cxnId="{030CF4A3-0592-40A1-80A1-CF8897EBFD28}">
      <dgm:prSet/>
      <dgm:spPr/>
      <dgm:t>
        <a:bodyPr/>
        <a:lstStyle/>
        <a:p>
          <a:endParaRPr lang="en-US"/>
        </a:p>
      </dgm:t>
    </dgm:pt>
    <dgm:pt modelId="{8F1E59FE-2FF5-4F89-9C17-020F09E27F8B}">
      <dgm:prSet phldrT="[Text]" custT="1"/>
      <dgm:spPr/>
      <dgm:t>
        <a:bodyPr/>
        <a:lstStyle/>
        <a:p>
          <a:r>
            <a:rPr lang="en-US" sz="300" b="0" dirty="0" smtClean="0">
              <a:solidFill>
                <a:schemeClr val="tx1"/>
              </a:solidFill>
            </a:rPr>
            <a:t>I/O</a:t>
          </a:r>
          <a:r>
            <a:rPr lang="en-US" sz="300" b="0" baseline="0" dirty="0" smtClean="0">
              <a:solidFill>
                <a:schemeClr val="tx1"/>
              </a:solidFill>
            </a:rPr>
            <a:t>  Schedulin</a:t>
          </a:r>
          <a:r>
            <a:rPr lang="en-US" sz="290" b="0" baseline="0" dirty="0" smtClean="0">
              <a:solidFill>
                <a:schemeClr val="tx1"/>
              </a:solidFill>
            </a:rPr>
            <a:t>g</a:t>
          </a:r>
          <a:endParaRPr lang="en-US" sz="290" b="0" dirty="0" smtClean="0">
            <a:solidFill>
              <a:schemeClr val="tx1"/>
            </a:solidFill>
          </a:endParaRPr>
        </a:p>
      </dgm:t>
    </dgm:pt>
    <dgm:pt modelId="{C627628A-EBBC-4C8D-ADE8-3F010E53C06D}" type="parTrans" cxnId="{4B813F15-D886-4FAE-92AD-D2BB7F5D9DA4}">
      <dgm:prSet/>
      <dgm:spPr/>
      <dgm:t>
        <a:bodyPr/>
        <a:lstStyle/>
        <a:p>
          <a:endParaRPr lang="en-US"/>
        </a:p>
      </dgm:t>
    </dgm:pt>
    <dgm:pt modelId="{80437068-51C8-4875-AA0A-17EA77054BFC}" type="sibTrans" cxnId="{4B813F15-D886-4FAE-92AD-D2BB7F5D9DA4}">
      <dgm:prSet/>
      <dgm:spPr/>
      <dgm:t>
        <a:bodyPr/>
        <a:lstStyle/>
        <a:p>
          <a:endParaRPr lang="en-US"/>
        </a:p>
      </dgm:t>
    </dgm:pt>
    <dgm:pt modelId="{B1847299-1728-4D67-831E-E977E7524D33}">
      <dgm:prSet phldrT="[Text]" custT="1"/>
      <dgm:spPr/>
      <dgm:t>
        <a:bodyPr/>
        <a:lstStyle/>
        <a:p>
          <a:r>
            <a:rPr lang="en-US" sz="400" b="0" dirty="0" smtClean="0">
              <a:solidFill>
                <a:schemeClr val="tx1"/>
              </a:solidFill>
            </a:rPr>
            <a:t>Control Theory</a:t>
          </a:r>
          <a:endParaRPr lang="en-US" sz="400" b="0" dirty="0">
            <a:solidFill>
              <a:schemeClr val="tx1"/>
            </a:solidFill>
          </a:endParaRPr>
        </a:p>
      </dgm:t>
    </dgm:pt>
    <dgm:pt modelId="{A9A85A66-1B78-416E-A840-607C7C2679DF}" type="parTrans" cxnId="{433DA5DE-1C2A-4213-A4D8-AE76F58037E2}">
      <dgm:prSet/>
      <dgm:spPr/>
      <dgm:t>
        <a:bodyPr/>
        <a:lstStyle/>
        <a:p>
          <a:endParaRPr lang="en-US"/>
        </a:p>
      </dgm:t>
    </dgm:pt>
    <dgm:pt modelId="{AB67C458-414D-4295-9E77-BA2A140599C2}" type="sibTrans" cxnId="{433DA5DE-1C2A-4213-A4D8-AE76F58037E2}">
      <dgm:prSet/>
      <dgm:spPr/>
      <dgm:t>
        <a:bodyPr/>
        <a:lstStyle/>
        <a:p>
          <a:endParaRPr lang="en-US"/>
        </a:p>
      </dgm:t>
    </dgm:pt>
    <dgm:pt modelId="{7C597D16-4B95-4778-B585-5485FF2F02AF}" type="pres">
      <dgm:prSet presAssocID="{FB9B5F2D-B134-481D-AAD2-F3B2B467EF26}" presName="composite" presStyleCnt="0">
        <dgm:presLayoutVars>
          <dgm:chMax val="3"/>
          <dgm:animLvl val="lvl"/>
          <dgm:resizeHandles val="exact"/>
        </dgm:presLayoutVars>
      </dgm:prSet>
      <dgm:spPr/>
    </dgm:pt>
    <dgm:pt modelId="{F3ED7CA8-CEFB-48EE-AC12-9F92926EF56B}" type="pres">
      <dgm:prSet presAssocID="{7108FBAA-08F6-4B79-914B-B977125C45D6}" presName="gear1" presStyleLbl="node1" presStyleIdx="0" presStyleCnt="3">
        <dgm:presLayoutVars>
          <dgm:chMax val="1"/>
          <dgm:bulletEnabled val="1"/>
        </dgm:presLayoutVars>
      </dgm:prSet>
      <dgm:spPr/>
      <dgm:t>
        <a:bodyPr/>
        <a:lstStyle/>
        <a:p>
          <a:endParaRPr lang="en-US"/>
        </a:p>
      </dgm:t>
    </dgm:pt>
    <dgm:pt modelId="{B4772C76-3918-4537-BB90-EF7C87D6DD77}" type="pres">
      <dgm:prSet presAssocID="{7108FBAA-08F6-4B79-914B-B977125C45D6}" presName="gear1srcNode" presStyleLbl="node1" presStyleIdx="0" presStyleCnt="3"/>
      <dgm:spPr/>
      <dgm:t>
        <a:bodyPr/>
        <a:lstStyle/>
        <a:p>
          <a:endParaRPr lang="en-US"/>
        </a:p>
      </dgm:t>
    </dgm:pt>
    <dgm:pt modelId="{C31ECAEC-D243-4FC6-853E-10D645D3A7B6}" type="pres">
      <dgm:prSet presAssocID="{7108FBAA-08F6-4B79-914B-B977125C45D6}" presName="gear1dstNode" presStyleLbl="node1" presStyleIdx="0" presStyleCnt="3"/>
      <dgm:spPr/>
      <dgm:t>
        <a:bodyPr/>
        <a:lstStyle/>
        <a:p>
          <a:endParaRPr lang="en-US"/>
        </a:p>
      </dgm:t>
    </dgm:pt>
    <dgm:pt modelId="{5C57959F-109C-4C9B-84CB-B48D4BFF2B4A}" type="pres">
      <dgm:prSet presAssocID="{8F1E59FE-2FF5-4F89-9C17-020F09E27F8B}" presName="gear2" presStyleLbl="node1" presStyleIdx="1" presStyleCnt="3" custScaleX="98393">
        <dgm:presLayoutVars>
          <dgm:chMax val="1"/>
          <dgm:bulletEnabled val="1"/>
        </dgm:presLayoutVars>
      </dgm:prSet>
      <dgm:spPr/>
      <dgm:t>
        <a:bodyPr/>
        <a:lstStyle/>
        <a:p>
          <a:endParaRPr lang="en-US"/>
        </a:p>
      </dgm:t>
    </dgm:pt>
    <dgm:pt modelId="{9B9ABA87-F6E6-491B-9B60-B51389D87B0F}" type="pres">
      <dgm:prSet presAssocID="{8F1E59FE-2FF5-4F89-9C17-020F09E27F8B}" presName="gear2srcNode" presStyleLbl="node1" presStyleIdx="1" presStyleCnt="3"/>
      <dgm:spPr/>
      <dgm:t>
        <a:bodyPr/>
        <a:lstStyle/>
        <a:p>
          <a:endParaRPr lang="en-US"/>
        </a:p>
      </dgm:t>
    </dgm:pt>
    <dgm:pt modelId="{2A3A1AAC-F043-4692-80DD-0564779478BA}" type="pres">
      <dgm:prSet presAssocID="{8F1E59FE-2FF5-4F89-9C17-020F09E27F8B}" presName="gear2dstNode" presStyleLbl="node1" presStyleIdx="1" presStyleCnt="3"/>
      <dgm:spPr/>
      <dgm:t>
        <a:bodyPr/>
        <a:lstStyle/>
        <a:p>
          <a:endParaRPr lang="en-US"/>
        </a:p>
      </dgm:t>
    </dgm:pt>
    <dgm:pt modelId="{B5D06F93-A814-4E28-9417-C992F900C023}" type="pres">
      <dgm:prSet presAssocID="{B1847299-1728-4D67-831E-E977E7524D33}" presName="gear3" presStyleLbl="node1" presStyleIdx="2" presStyleCnt="3"/>
      <dgm:spPr/>
      <dgm:t>
        <a:bodyPr/>
        <a:lstStyle/>
        <a:p>
          <a:endParaRPr lang="en-US"/>
        </a:p>
      </dgm:t>
    </dgm:pt>
    <dgm:pt modelId="{AAF98F1F-5CDF-422D-9B30-65D2213D2AAA}" type="pres">
      <dgm:prSet presAssocID="{B1847299-1728-4D67-831E-E977E7524D33}" presName="gear3tx" presStyleLbl="node1" presStyleIdx="2" presStyleCnt="3">
        <dgm:presLayoutVars>
          <dgm:chMax val="1"/>
          <dgm:bulletEnabled val="1"/>
        </dgm:presLayoutVars>
      </dgm:prSet>
      <dgm:spPr/>
      <dgm:t>
        <a:bodyPr/>
        <a:lstStyle/>
        <a:p>
          <a:endParaRPr lang="en-US"/>
        </a:p>
      </dgm:t>
    </dgm:pt>
    <dgm:pt modelId="{D3A06700-1BCC-414A-B360-A46735106F83}" type="pres">
      <dgm:prSet presAssocID="{B1847299-1728-4D67-831E-E977E7524D33}" presName="gear3srcNode" presStyleLbl="node1" presStyleIdx="2" presStyleCnt="3"/>
      <dgm:spPr/>
      <dgm:t>
        <a:bodyPr/>
        <a:lstStyle/>
        <a:p>
          <a:endParaRPr lang="en-US"/>
        </a:p>
      </dgm:t>
    </dgm:pt>
    <dgm:pt modelId="{873D3AB9-96DB-46ED-B8B7-5D867ABD31CA}" type="pres">
      <dgm:prSet presAssocID="{B1847299-1728-4D67-831E-E977E7524D33}" presName="gear3dstNode" presStyleLbl="node1" presStyleIdx="2" presStyleCnt="3"/>
      <dgm:spPr/>
      <dgm:t>
        <a:bodyPr/>
        <a:lstStyle/>
        <a:p>
          <a:endParaRPr lang="en-US"/>
        </a:p>
      </dgm:t>
    </dgm:pt>
    <dgm:pt modelId="{057B7693-028D-4685-9576-B9D77B0ACA4F}" type="pres">
      <dgm:prSet presAssocID="{B70A317D-E96E-48F9-8B46-F6E4A212A30B}" presName="connector1" presStyleLbl="sibTrans2D1" presStyleIdx="0" presStyleCnt="3"/>
      <dgm:spPr/>
      <dgm:t>
        <a:bodyPr/>
        <a:lstStyle/>
        <a:p>
          <a:endParaRPr lang="en-US"/>
        </a:p>
      </dgm:t>
    </dgm:pt>
    <dgm:pt modelId="{F47D1BC9-287B-4F6E-B208-22C161BC0CB0}" type="pres">
      <dgm:prSet presAssocID="{80437068-51C8-4875-AA0A-17EA77054BFC}" presName="connector2" presStyleLbl="sibTrans2D1" presStyleIdx="1" presStyleCnt="3"/>
      <dgm:spPr/>
      <dgm:t>
        <a:bodyPr/>
        <a:lstStyle/>
        <a:p>
          <a:endParaRPr lang="en-US"/>
        </a:p>
      </dgm:t>
    </dgm:pt>
    <dgm:pt modelId="{BA38BCA8-07C9-4A1F-A26D-49272B1279BA}" type="pres">
      <dgm:prSet presAssocID="{AB67C458-414D-4295-9E77-BA2A140599C2}" presName="connector3" presStyleLbl="sibTrans2D1" presStyleIdx="2" presStyleCnt="3"/>
      <dgm:spPr/>
      <dgm:t>
        <a:bodyPr/>
        <a:lstStyle/>
        <a:p>
          <a:endParaRPr lang="en-US"/>
        </a:p>
      </dgm:t>
    </dgm:pt>
  </dgm:ptLst>
  <dgm:cxnLst>
    <dgm:cxn modelId="{BD9527DA-E3B6-4D0D-8BBF-202154D83D1F}" type="presOf" srcId="{B1847299-1728-4D67-831E-E977E7524D33}" destId="{873D3AB9-96DB-46ED-B8B7-5D867ABD31CA}" srcOrd="3" destOrd="0" presId="urn:microsoft.com/office/officeart/2005/8/layout/gear1"/>
    <dgm:cxn modelId="{56666840-85C0-4CE5-9C7B-0662138C2762}" type="presOf" srcId="{FB9B5F2D-B134-481D-AAD2-F3B2B467EF26}" destId="{7C597D16-4B95-4778-B585-5485FF2F02AF}" srcOrd="0" destOrd="0" presId="urn:microsoft.com/office/officeart/2005/8/layout/gear1"/>
    <dgm:cxn modelId="{82F73EF6-5867-4C7E-A022-1838A14B822D}" type="presOf" srcId="{8F1E59FE-2FF5-4F89-9C17-020F09E27F8B}" destId="{5C57959F-109C-4C9B-84CB-B48D4BFF2B4A}" srcOrd="0" destOrd="0" presId="urn:microsoft.com/office/officeart/2005/8/layout/gear1"/>
    <dgm:cxn modelId="{01C452F4-1F48-4152-9A30-C7053021F0B1}" type="presOf" srcId="{80437068-51C8-4875-AA0A-17EA77054BFC}" destId="{F47D1BC9-287B-4F6E-B208-22C161BC0CB0}" srcOrd="0" destOrd="0" presId="urn:microsoft.com/office/officeart/2005/8/layout/gear1"/>
    <dgm:cxn modelId="{BEB5116C-4782-48BF-BB48-165D9B1181ED}" type="presOf" srcId="{B70A317D-E96E-48F9-8B46-F6E4A212A30B}" destId="{057B7693-028D-4685-9576-B9D77B0ACA4F}" srcOrd="0" destOrd="0" presId="urn:microsoft.com/office/officeart/2005/8/layout/gear1"/>
    <dgm:cxn modelId="{3139AFEB-0346-4F2E-863C-29C63E433116}" type="presOf" srcId="{7108FBAA-08F6-4B79-914B-B977125C45D6}" destId="{B4772C76-3918-4537-BB90-EF7C87D6DD77}" srcOrd="1" destOrd="0" presId="urn:microsoft.com/office/officeart/2005/8/layout/gear1"/>
    <dgm:cxn modelId="{2415CAA6-3630-4EA2-A2CD-954734E03446}" type="presOf" srcId="{AB67C458-414D-4295-9E77-BA2A140599C2}" destId="{BA38BCA8-07C9-4A1F-A26D-49272B1279BA}" srcOrd="0" destOrd="0" presId="urn:microsoft.com/office/officeart/2005/8/layout/gear1"/>
    <dgm:cxn modelId="{433DA5DE-1C2A-4213-A4D8-AE76F58037E2}" srcId="{FB9B5F2D-B134-481D-AAD2-F3B2B467EF26}" destId="{B1847299-1728-4D67-831E-E977E7524D33}" srcOrd="2" destOrd="0" parTransId="{A9A85A66-1B78-416E-A840-607C7C2679DF}" sibTransId="{AB67C458-414D-4295-9E77-BA2A140599C2}"/>
    <dgm:cxn modelId="{A59BA6C2-19D7-4F17-A781-F5FF358D969B}" type="presOf" srcId="{B1847299-1728-4D67-831E-E977E7524D33}" destId="{B5D06F93-A814-4E28-9417-C992F900C023}" srcOrd="0" destOrd="0" presId="urn:microsoft.com/office/officeart/2005/8/layout/gear1"/>
    <dgm:cxn modelId="{17594F8A-AB98-4A3C-AFD2-058F55B802E5}" type="presOf" srcId="{7108FBAA-08F6-4B79-914B-B977125C45D6}" destId="{C31ECAEC-D243-4FC6-853E-10D645D3A7B6}" srcOrd="2" destOrd="0" presId="urn:microsoft.com/office/officeart/2005/8/layout/gear1"/>
    <dgm:cxn modelId="{7B92146F-CDAA-4995-AE26-0A34F4D9501B}" type="presOf" srcId="{8F1E59FE-2FF5-4F89-9C17-020F09E27F8B}" destId="{9B9ABA87-F6E6-491B-9B60-B51389D87B0F}" srcOrd="1" destOrd="0" presId="urn:microsoft.com/office/officeart/2005/8/layout/gear1"/>
    <dgm:cxn modelId="{EF7EBA48-B016-41D1-942C-400DA792CCEE}" type="presOf" srcId="{B1847299-1728-4D67-831E-E977E7524D33}" destId="{D3A06700-1BCC-414A-B360-A46735106F83}" srcOrd="2" destOrd="0" presId="urn:microsoft.com/office/officeart/2005/8/layout/gear1"/>
    <dgm:cxn modelId="{A7CD396F-795C-4258-9C72-A90A6332C1D5}" type="presOf" srcId="{7108FBAA-08F6-4B79-914B-B977125C45D6}" destId="{F3ED7CA8-CEFB-48EE-AC12-9F92926EF56B}" srcOrd="0" destOrd="0" presId="urn:microsoft.com/office/officeart/2005/8/layout/gear1"/>
    <dgm:cxn modelId="{4B813F15-D886-4FAE-92AD-D2BB7F5D9DA4}" srcId="{FB9B5F2D-B134-481D-AAD2-F3B2B467EF26}" destId="{8F1E59FE-2FF5-4F89-9C17-020F09E27F8B}" srcOrd="1" destOrd="0" parTransId="{C627628A-EBBC-4C8D-ADE8-3F010E53C06D}" sibTransId="{80437068-51C8-4875-AA0A-17EA77054BFC}"/>
    <dgm:cxn modelId="{030CF4A3-0592-40A1-80A1-CF8897EBFD28}" srcId="{FB9B5F2D-B134-481D-AAD2-F3B2B467EF26}" destId="{7108FBAA-08F6-4B79-914B-B977125C45D6}" srcOrd="0" destOrd="0" parTransId="{537E4208-7C71-4901-A8AA-E7E57C5AA176}" sibTransId="{B70A317D-E96E-48F9-8B46-F6E4A212A30B}"/>
    <dgm:cxn modelId="{D945130D-210F-4871-8216-EBEB579E9490}" type="presOf" srcId="{8F1E59FE-2FF5-4F89-9C17-020F09E27F8B}" destId="{2A3A1AAC-F043-4692-80DD-0564779478BA}" srcOrd="2" destOrd="0" presId="urn:microsoft.com/office/officeart/2005/8/layout/gear1"/>
    <dgm:cxn modelId="{4A717AC1-1EBA-4603-9507-38B7273BBD0A}" type="presOf" srcId="{B1847299-1728-4D67-831E-E977E7524D33}" destId="{AAF98F1F-5CDF-422D-9B30-65D2213D2AAA}" srcOrd="1" destOrd="0" presId="urn:microsoft.com/office/officeart/2005/8/layout/gear1"/>
    <dgm:cxn modelId="{5DE4027E-CD25-48B0-A95D-7D914A42491C}" type="presParOf" srcId="{7C597D16-4B95-4778-B585-5485FF2F02AF}" destId="{F3ED7CA8-CEFB-48EE-AC12-9F92926EF56B}" srcOrd="0" destOrd="0" presId="urn:microsoft.com/office/officeart/2005/8/layout/gear1"/>
    <dgm:cxn modelId="{39375580-06B0-4651-8290-6703D2620C4A}" type="presParOf" srcId="{7C597D16-4B95-4778-B585-5485FF2F02AF}" destId="{B4772C76-3918-4537-BB90-EF7C87D6DD77}" srcOrd="1" destOrd="0" presId="urn:microsoft.com/office/officeart/2005/8/layout/gear1"/>
    <dgm:cxn modelId="{8A11359A-21BF-43E6-99CC-FD0E4E43570C}" type="presParOf" srcId="{7C597D16-4B95-4778-B585-5485FF2F02AF}" destId="{C31ECAEC-D243-4FC6-853E-10D645D3A7B6}" srcOrd="2" destOrd="0" presId="urn:microsoft.com/office/officeart/2005/8/layout/gear1"/>
    <dgm:cxn modelId="{FA979213-BB0C-442A-82EF-FFCE16E8982A}" type="presParOf" srcId="{7C597D16-4B95-4778-B585-5485FF2F02AF}" destId="{5C57959F-109C-4C9B-84CB-B48D4BFF2B4A}" srcOrd="3" destOrd="0" presId="urn:microsoft.com/office/officeart/2005/8/layout/gear1"/>
    <dgm:cxn modelId="{D2FA6561-6C92-44AF-A406-036B4B4BA80E}" type="presParOf" srcId="{7C597D16-4B95-4778-B585-5485FF2F02AF}" destId="{9B9ABA87-F6E6-491B-9B60-B51389D87B0F}" srcOrd="4" destOrd="0" presId="urn:microsoft.com/office/officeart/2005/8/layout/gear1"/>
    <dgm:cxn modelId="{DF5567DA-54DA-4FBE-BE04-9795A55FE920}" type="presParOf" srcId="{7C597D16-4B95-4778-B585-5485FF2F02AF}" destId="{2A3A1AAC-F043-4692-80DD-0564779478BA}" srcOrd="5" destOrd="0" presId="urn:microsoft.com/office/officeart/2005/8/layout/gear1"/>
    <dgm:cxn modelId="{F8FA5326-C022-4684-BF1F-C343FF6AE0B6}" type="presParOf" srcId="{7C597D16-4B95-4778-B585-5485FF2F02AF}" destId="{B5D06F93-A814-4E28-9417-C992F900C023}" srcOrd="6" destOrd="0" presId="urn:microsoft.com/office/officeart/2005/8/layout/gear1"/>
    <dgm:cxn modelId="{9F494CAA-8607-4316-AB4F-37D7F1AB7988}" type="presParOf" srcId="{7C597D16-4B95-4778-B585-5485FF2F02AF}" destId="{AAF98F1F-5CDF-422D-9B30-65D2213D2AAA}" srcOrd="7" destOrd="0" presId="urn:microsoft.com/office/officeart/2005/8/layout/gear1"/>
    <dgm:cxn modelId="{F191C900-AC31-4F90-98A0-CEC47ED442F1}" type="presParOf" srcId="{7C597D16-4B95-4778-B585-5485FF2F02AF}" destId="{D3A06700-1BCC-414A-B360-A46735106F83}" srcOrd="8" destOrd="0" presId="urn:microsoft.com/office/officeart/2005/8/layout/gear1"/>
    <dgm:cxn modelId="{CC285545-0999-4A05-9441-BB6C5C5ED510}" type="presParOf" srcId="{7C597D16-4B95-4778-B585-5485FF2F02AF}" destId="{873D3AB9-96DB-46ED-B8B7-5D867ABD31CA}" srcOrd="9" destOrd="0" presId="urn:microsoft.com/office/officeart/2005/8/layout/gear1"/>
    <dgm:cxn modelId="{5CAD469C-0501-4EF4-946E-D5964F4EB5EA}" type="presParOf" srcId="{7C597D16-4B95-4778-B585-5485FF2F02AF}" destId="{057B7693-028D-4685-9576-B9D77B0ACA4F}" srcOrd="10" destOrd="0" presId="urn:microsoft.com/office/officeart/2005/8/layout/gear1"/>
    <dgm:cxn modelId="{4528D26D-5920-4464-BA93-77F1F50DCEE2}" type="presParOf" srcId="{7C597D16-4B95-4778-B585-5485FF2F02AF}" destId="{F47D1BC9-287B-4F6E-B208-22C161BC0CB0}" srcOrd="11" destOrd="0" presId="urn:microsoft.com/office/officeart/2005/8/layout/gear1"/>
    <dgm:cxn modelId="{C8100B8E-DEAE-489B-BF38-9C58DD7C64B8}" type="presParOf" srcId="{7C597D16-4B95-4778-B585-5485FF2F02AF}" destId="{BA38BCA8-07C9-4A1F-A26D-49272B1279BA}" srcOrd="12" destOrd="0" presId="urn:microsoft.com/office/officeart/2005/8/layout/gear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3ED7CA8-CEFB-48EE-AC12-9F92926EF56B}">
      <dsp:nvSpPr>
        <dsp:cNvPr id="0" name=""/>
        <dsp:cNvSpPr/>
      </dsp:nvSpPr>
      <dsp:spPr>
        <a:xfrm>
          <a:off x="460587" y="426718"/>
          <a:ext cx="521545" cy="521545"/>
        </a:xfrm>
        <a:prstGeom prst="gear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222250">
            <a:lnSpc>
              <a:spcPct val="90000"/>
            </a:lnSpc>
            <a:spcBef>
              <a:spcPct val="0"/>
            </a:spcBef>
            <a:spcAft>
              <a:spcPct val="35000"/>
            </a:spcAft>
          </a:pPr>
          <a:r>
            <a:rPr lang="en-US" sz="500" b="0" kern="1200" dirty="0" smtClean="0">
              <a:solidFill>
                <a:schemeClr val="tx1"/>
              </a:solidFill>
            </a:rPr>
            <a:t>Analytical Modeling</a:t>
          </a:r>
          <a:endParaRPr lang="en-US" sz="500" b="0" kern="1200" dirty="0">
            <a:solidFill>
              <a:schemeClr val="tx1"/>
            </a:solidFill>
          </a:endParaRPr>
        </a:p>
      </dsp:txBody>
      <dsp:txXfrm>
        <a:off x="460587" y="426718"/>
        <a:ext cx="521545" cy="521545"/>
      </dsp:txXfrm>
    </dsp:sp>
    <dsp:sp modelId="{5C57959F-109C-4C9B-84CB-B48D4BFF2B4A}">
      <dsp:nvSpPr>
        <dsp:cNvPr id="0" name=""/>
        <dsp:cNvSpPr/>
      </dsp:nvSpPr>
      <dsp:spPr>
        <a:xfrm>
          <a:off x="160190" y="303444"/>
          <a:ext cx="373210" cy="379305"/>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133350">
            <a:lnSpc>
              <a:spcPct val="90000"/>
            </a:lnSpc>
            <a:spcBef>
              <a:spcPct val="0"/>
            </a:spcBef>
            <a:spcAft>
              <a:spcPct val="35000"/>
            </a:spcAft>
          </a:pPr>
          <a:r>
            <a:rPr lang="en-US" sz="300" b="0" kern="1200" dirty="0" smtClean="0">
              <a:solidFill>
                <a:schemeClr val="tx1"/>
              </a:solidFill>
            </a:rPr>
            <a:t>I/O</a:t>
          </a:r>
          <a:r>
            <a:rPr lang="en-US" sz="300" b="0" kern="1200" baseline="0" dirty="0" smtClean="0">
              <a:solidFill>
                <a:schemeClr val="tx1"/>
              </a:solidFill>
            </a:rPr>
            <a:t>  Schedulin</a:t>
          </a:r>
          <a:r>
            <a:rPr lang="en-US" sz="290" b="0" kern="1200" baseline="0" dirty="0" smtClean="0">
              <a:solidFill>
                <a:schemeClr val="tx1"/>
              </a:solidFill>
            </a:rPr>
            <a:t>g</a:t>
          </a:r>
          <a:endParaRPr lang="en-US" sz="290" b="0" kern="1200" dirty="0" smtClean="0">
            <a:solidFill>
              <a:schemeClr val="tx1"/>
            </a:solidFill>
          </a:endParaRPr>
        </a:p>
      </dsp:txBody>
      <dsp:txXfrm>
        <a:off x="160190" y="303444"/>
        <a:ext cx="373210" cy="379305"/>
      </dsp:txXfrm>
    </dsp:sp>
    <dsp:sp modelId="{B5D06F93-A814-4E28-9417-C992F900C023}">
      <dsp:nvSpPr>
        <dsp:cNvPr id="0" name=""/>
        <dsp:cNvSpPr/>
      </dsp:nvSpPr>
      <dsp:spPr>
        <a:xfrm rot="20700000">
          <a:off x="369592" y="41762"/>
          <a:ext cx="371642" cy="371642"/>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177800">
            <a:lnSpc>
              <a:spcPct val="90000"/>
            </a:lnSpc>
            <a:spcBef>
              <a:spcPct val="0"/>
            </a:spcBef>
            <a:spcAft>
              <a:spcPct val="35000"/>
            </a:spcAft>
          </a:pPr>
          <a:r>
            <a:rPr lang="en-US" sz="400" b="0" kern="1200" dirty="0" smtClean="0">
              <a:solidFill>
                <a:schemeClr val="tx1"/>
              </a:solidFill>
            </a:rPr>
            <a:t>Control Theory</a:t>
          </a:r>
          <a:endParaRPr lang="en-US" sz="400" b="0" kern="1200" dirty="0">
            <a:solidFill>
              <a:schemeClr val="tx1"/>
            </a:solidFill>
          </a:endParaRPr>
        </a:p>
      </dsp:txBody>
      <dsp:txXfrm>
        <a:off x="451104" y="123274"/>
        <a:ext cx="208618" cy="208618"/>
      </dsp:txXfrm>
    </dsp:sp>
    <dsp:sp modelId="{057B7693-028D-4685-9576-B9D77B0ACA4F}">
      <dsp:nvSpPr>
        <dsp:cNvPr id="0" name=""/>
        <dsp:cNvSpPr/>
      </dsp:nvSpPr>
      <dsp:spPr>
        <a:xfrm>
          <a:off x="392339" y="362232"/>
          <a:ext cx="667577" cy="667577"/>
        </a:xfrm>
        <a:prstGeom prst="circularArrow">
          <a:avLst>
            <a:gd name="adj1" fmla="val 4688"/>
            <a:gd name="adj2" fmla="val 299029"/>
            <a:gd name="adj3" fmla="val 2285764"/>
            <a:gd name="adj4" fmla="val 16504069"/>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47D1BC9-287B-4F6E-B208-22C161BC0CB0}">
      <dsp:nvSpPr>
        <dsp:cNvPr id="0" name=""/>
        <dsp:cNvSpPr/>
      </dsp:nvSpPr>
      <dsp:spPr>
        <a:xfrm>
          <a:off x="89968" y="233448"/>
          <a:ext cx="485037" cy="485037"/>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A38BCA8-07C9-4A1F-A26D-49272B1279BA}">
      <dsp:nvSpPr>
        <dsp:cNvPr id="0" name=""/>
        <dsp:cNvSpPr/>
      </dsp:nvSpPr>
      <dsp:spPr>
        <a:xfrm>
          <a:off x="283628" y="-25710"/>
          <a:ext cx="522967" cy="522967"/>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3ED7CA8-CEFB-48EE-AC12-9F92926EF56B}">
      <dsp:nvSpPr>
        <dsp:cNvPr id="0" name=""/>
        <dsp:cNvSpPr/>
      </dsp:nvSpPr>
      <dsp:spPr>
        <a:xfrm>
          <a:off x="460587" y="426718"/>
          <a:ext cx="521545" cy="521545"/>
        </a:xfrm>
        <a:prstGeom prst="gear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222250">
            <a:lnSpc>
              <a:spcPct val="90000"/>
            </a:lnSpc>
            <a:spcBef>
              <a:spcPct val="0"/>
            </a:spcBef>
            <a:spcAft>
              <a:spcPct val="35000"/>
            </a:spcAft>
          </a:pPr>
          <a:r>
            <a:rPr lang="en-US" sz="500" b="0" kern="1200" dirty="0" smtClean="0">
              <a:solidFill>
                <a:schemeClr val="tx1"/>
              </a:solidFill>
            </a:rPr>
            <a:t>Analytical Modeling</a:t>
          </a:r>
          <a:endParaRPr lang="en-US" sz="500" b="0" kern="1200" dirty="0">
            <a:solidFill>
              <a:schemeClr val="tx1"/>
            </a:solidFill>
          </a:endParaRPr>
        </a:p>
      </dsp:txBody>
      <dsp:txXfrm>
        <a:off x="460587" y="426718"/>
        <a:ext cx="521545" cy="521545"/>
      </dsp:txXfrm>
    </dsp:sp>
    <dsp:sp modelId="{5C57959F-109C-4C9B-84CB-B48D4BFF2B4A}">
      <dsp:nvSpPr>
        <dsp:cNvPr id="0" name=""/>
        <dsp:cNvSpPr/>
      </dsp:nvSpPr>
      <dsp:spPr>
        <a:xfrm>
          <a:off x="160190" y="303444"/>
          <a:ext cx="373210" cy="379305"/>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133350">
            <a:lnSpc>
              <a:spcPct val="90000"/>
            </a:lnSpc>
            <a:spcBef>
              <a:spcPct val="0"/>
            </a:spcBef>
            <a:spcAft>
              <a:spcPct val="35000"/>
            </a:spcAft>
          </a:pPr>
          <a:r>
            <a:rPr lang="en-US" sz="300" b="0" kern="1200" dirty="0" smtClean="0">
              <a:solidFill>
                <a:schemeClr val="tx1"/>
              </a:solidFill>
            </a:rPr>
            <a:t>I/O</a:t>
          </a:r>
          <a:r>
            <a:rPr lang="en-US" sz="300" b="0" kern="1200" baseline="0" dirty="0" smtClean="0">
              <a:solidFill>
                <a:schemeClr val="tx1"/>
              </a:solidFill>
            </a:rPr>
            <a:t>  Schedulin</a:t>
          </a:r>
          <a:r>
            <a:rPr lang="en-US" sz="290" b="0" kern="1200" baseline="0" dirty="0" smtClean="0">
              <a:solidFill>
                <a:schemeClr val="tx1"/>
              </a:solidFill>
            </a:rPr>
            <a:t>g</a:t>
          </a:r>
          <a:endParaRPr lang="en-US" sz="290" b="0" kern="1200" dirty="0" smtClean="0">
            <a:solidFill>
              <a:schemeClr val="tx1"/>
            </a:solidFill>
          </a:endParaRPr>
        </a:p>
      </dsp:txBody>
      <dsp:txXfrm>
        <a:off x="160190" y="303444"/>
        <a:ext cx="373210" cy="379305"/>
      </dsp:txXfrm>
    </dsp:sp>
    <dsp:sp modelId="{B5D06F93-A814-4E28-9417-C992F900C023}">
      <dsp:nvSpPr>
        <dsp:cNvPr id="0" name=""/>
        <dsp:cNvSpPr/>
      </dsp:nvSpPr>
      <dsp:spPr>
        <a:xfrm rot="20700000">
          <a:off x="369592" y="41762"/>
          <a:ext cx="371642" cy="371642"/>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177800">
            <a:lnSpc>
              <a:spcPct val="90000"/>
            </a:lnSpc>
            <a:spcBef>
              <a:spcPct val="0"/>
            </a:spcBef>
            <a:spcAft>
              <a:spcPct val="35000"/>
            </a:spcAft>
          </a:pPr>
          <a:r>
            <a:rPr lang="en-US" sz="400" b="0" kern="1200" dirty="0" smtClean="0">
              <a:solidFill>
                <a:schemeClr val="tx1"/>
              </a:solidFill>
            </a:rPr>
            <a:t>Control Theory</a:t>
          </a:r>
          <a:endParaRPr lang="en-US" sz="400" b="0" kern="1200" dirty="0">
            <a:solidFill>
              <a:schemeClr val="tx1"/>
            </a:solidFill>
          </a:endParaRPr>
        </a:p>
      </dsp:txBody>
      <dsp:txXfrm>
        <a:off x="451104" y="123274"/>
        <a:ext cx="208618" cy="208618"/>
      </dsp:txXfrm>
    </dsp:sp>
    <dsp:sp modelId="{057B7693-028D-4685-9576-B9D77B0ACA4F}">
      <dsp:nvSpPr>
        <dsp:cNvPr id="0" name=""/>
        <dsp:cNvSpPr/>
      </dsp:nvSpPr>
      <dsp:spPr>
        <a:xfrm>
          <a:off x="392339" y="362232"/>
          <a:ext cx="667577" cy="667577"/>
        </a:xfrm>
        <a:prstGeom prst="circularArrow">
          <a:avLst>
            <a:gd name="adj1" fmla="val 4688"/>
            <a:gd name="adj2" fmla="val 299029"/>
            <a:gd name="adj3" fmla="val 2285764"/>
            <a:gd name="adj4" fmla="val 16504069"/>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47D1BC9-287B-4F6E-B208-22C161BC0CB0}">
      <dsp:nvSpPr>
        <dsp:cNvPr id="0" name=""/>
        <dsp:cNvSpPr/>
      </dsp:nvSpPr>
      <dsp:spPr>
        <a:xfrm>
          <a:off x="89968" y="233448"/>
          <a:ext cx="485037" cy="485037"/>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A38BCA8-07C9-4A1F-A26D-49272B1279BA}">
      <dsp:nvSpPr>
        <dsp:cNvPr id="0" name=""/>
        <dsp:cNvSpPr/>
      </dsp:nvSpPr>
      <dsp:spPr>
        <a:xfrm>
          <a:off x="283628" y="-25710"/>
          <a:ext cx="522967" cy="522967"/>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3ED7CA8-CEFB-48EE-AC12-9F92926EF56B}">
      <dsp:nvSpPr>
        <dsp:cNvPr id="0" name=""/>
        <dsp:cNvSpPr/>
      </dsp:nvSpPr>
      <dsp:spPr>
        <a:xfrm>
          <a:off x="460587" y="426718"/>
          <a:ext cx="521545" cy="521545"/>
        </a:xfrm>
        <a:prstGeom prst="gear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222250">
            <a:lnSpc>
              <a:spcPct val="90000"/>
            </a:lnSpc>
            <a:spcBef>
              <a:spcPct val="0"/>
            </a:spcBef>
            <a:spcAft>
              <a:spcPct val="35000"/>
            </a:spcAft>
          </a:pPr>
          <a:r>
            <a:rPr lang="en-US" sz="500" b="0" kern="1200" dirty="0" smtClean="0">
              <a:solidFill>
                <a:schemeClr val="tx1"/>
              </a:solidFill>
            </a:rPr>
            <a:t>Analytical Modeling</a:t>
          </a:r>
          <a:endParaRPr lang="en-US" sz="500" b="0" kern="1200" dirty="0">
            <a:solidFill>
              <a:schemeClr val="tx1"/>
            </a:solidFill>
          </a:endParaRPr>
        </a:p>
      </dsp:txBody>
      <dsp:txXfrm>
        <a:off x="460587" y="426718"/>
        <a:ext cx="521545" cy="521545"/>
      </dsp:txXfrm>
    </dsp:sp>
    <dsp:sp modelId="{5C57959F-109C-4C9B-84CB-B48D4BFF2B4A}">
      <dsp:nvSpPr>
        <dsp:cNvPr id="0" name=""/>
        <dsp:cNvSpPr/>
      </dsp:nvSpPr>
      <dsp:spPr>
        <a:xfrm>
          <a:off x="160190" y="303444"/>
          <a:ext cx="373210" cy="379305"/>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133350">
            <a:lnSpc>
              <a:spcPct val="90000"/>
            </a:lnSpc>
            <a:spcBef>
              <a:spcPct val="0"/>
            </a:spcBef>
            <a:spcAft>
              <a:spcPct val="35000"/>
            </a:spcAft>
          </a:pPr>
          <a:r>
            <a:rPr lang="en-US" sz="300" b="0" kern="1200" dirty="0" smtClean="0">
              <a:solidFill>
                <a:schemeClr val="tx1"/>
              </a:solidFill>
            </a:rPr>
            <a:t>I/O</a:t>
          </a:r>
          <a:r>
            <a:rPr lang="en-US" sz="300" b="0" kern="1200" baseline="0" dirty="0" smtClean="0">
              <a:solidFill>
                <a:schemeClr val="tx1"/>
              </a:solidFill>
            </a:rPr>
            <a:t>  Schedulin</a:t>
          </a:r>
          <a:r>
            <a:rPr lang="en-US" sz="290" b="0" kern="1200" baseline="0" dirty="0" smtClean="0">
              <a:solidFill>
                <a:schemeClr val="tx1"/>
              </a:solidFill>
            </a:rPr>
            <a:t>g</a:t>
          </a:r>
          <a:endParaRPr lang="en-US" sz="290" b="0" kern="1200" dirty="0" smtClean="0">
            <a:solidFill>
              <a:schemeClr val="tx1"/>
            </a:solidFill>
          </a:endParaRPr>
        </a:p>
      </dsp:txBody>
      <dsp:txXfrm>
        <a:off x="160190" y="303444"/>
        <a:ext cx="373210" cy="379305"/>
      </dsp:txXfrm>
    </dsp:sp>
    <dsp:sp modelId="{B5D06F93-A814-4E28-9417-C992F900C023}">
      <dsp:nvSpPr>
        <dsp:cNvPr id="0" name=""/>
        <dsp:cNvSpPr/>
      </dsp:nvSpPr>
      <dsp:spPr>
        <a:xfrm rot="20700000">
          <a:off x="369592" y="41762"/>
          <a:ext cx="371642" cy="371642"/>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177800">
            <a:lnSpc>
              <a:spcPct val="90000"/>
            </a:lnSpc>
            <a:spcBef>
              <a:spcPct val="0"/>
            </a:spcBef>
            <a:spcAft>
              <a:spcPct val="35000"/>
            </a:spcAft>
          </a:pPr>
          <a:r>
            <a:rPr lang="en-US" sz="400" b="0" kern="1200" dirty="0" smtClean="0">
              <a:solidFill>
                <a:schemeClr val="tx1"/>
              </a:solidFill>
            </a:rPr>
            <a:t>Control Theory</a:t>
          </a:r>
          <a:endParaRPr lang="en-US" sz="400" b="0" kern="1200" dirty="0">
            <a:solidFill>
              <a:schemeClr val="tx1"/>
            </a:solidFill>
          </a:endParaRPr>
        </a:p>
      </dsp:txBody>
      <dsp:txXfrm>
        <a:off x="451104" y="123274"/>
        <a:ext cx="208618" cy="208618"/>
      </dsp:txXfrm>
    </dsp:sp>
    <dsp:sp modelId="{057B7693-028D-4685-9576-B9D77B0ACA4F}">
      <dsp:nvSpPr>
        <dsp:cNvPr id="0" name=""/>
        <dsp:cNvSpPr/>
      </dsp:nvSpPr>
      <dsp:spPr>
        <a:xfrm>
          <a:off x="392339" y="362232"/>
          <a:ext cx="667577" cy="667577"/>
        </a:xfrm>
        <a:prstGeom prst="circularArrow">
          <a:avLst>
            <a:gd name="adj1" fmla="val 4688"/>
            <a:gd name="adj2" fmla="val 299029"/>
            <a:gd name="adj3" fmla="val 2285764"/>
            <a:gd name="adj4" fmla="val 16504069"/>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47D1BC9-287B-4F6E-B208-22C161BC0CB0}">
      <dsp:nvSpPr>
        <dsp:cNvPr id="0" name=""/>
        <dsp:cNvSpPr/>
      </dsp:nvSpPr>
      <dsp:spPr>
        <a:xfrm>
          <a:off x="89968" y="233448"/>
          <a:ext cx="485037" cy="485037"/>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A38BCA8-07C9-4A1F-A26D-49272B1279BA}">
      <dsp:nvSpPr>
        <dsp:cNvPr id="0" name=""/>
        <dsp:cNvSpPr/>
      </dsp:nvSpPr>
      <dsp:spPr>
        <a:xfrm>
          <a:off x="283628" y="-25710"/>
          <a:ext cx="522967" cy="522967"/>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3ED7CA8-CEFB-48EE-AC12-9F92926EF56B}">
      <dsp:nvSpPr>
        <dsp:cNvPr id="0" name=""/>
        <dsp:cNvSpPr/>
      </dsp:nvSpPr>
      <dsp:spPr>
        <a:xfrm>
          <a:off x="460587" y="426718"/>
          <a:ext cx="521545" cy="521545"/>
        </a:xfrm>
        <a:prstGeom prst="gear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222250">
            <a:lnSpc>
              <a:spcPct val="90000"/>
            </a:lnSpc>
            <a:spcBef>
              <a:spcPct val="0"/>
            </a:spcBef>
            <a:spcAft>
              <a:spcPct val="35000"/>
            </a:spcAft>
          </a:pPr>
          <a:r>
            <a:rPr lang="en-US" sz="500" b="0" kern="1200" dirty="0" smtClean="0">
              <a:solidFill>
                <a:schemeClr val="tx1"/>
              </a:solidFill>
            </a:rPr>
            <a:t>Analytical Modeling</a:t>
          </a:r>
          <a:endParaRPr lang="en-US" sz="500" b="0" kern="1200" dirty="0">
            <a:solidFill>
              <a:schemeClr val="tx1"/>
            </a:solidFill>
          </a:endParaRPr>
        </a:p>
      </dsp:txBody>
      <dsp:txXfrm>
        <a:off x="460587" y="426718"/>
        <a:ext cx="521545" cy="521545"/>
      </dsp:txXfrm>
    </dsp:sp>
    <dsp:sp modelId="{5C57959F-109C-4C9B-84CB-B48D4BFF2B4A}">
      <dsp:nvSpPr>
        <dsp:cNvPr id="0" name=""/>
        <dsp:cNvSpPr/>
      </dsp:nvSpPr>
      <dsp:spPr>
        <a:xfrm>
          <a:off x="160190" y="303444"/>
          <a:ext cx="373210" cy="379305"/>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133350">
            <a:lnSpc>
              <a:spcPct val="90000"/>
            </a:lnSpc>
            <a:spcBef>
              <a:spcPct val="0"/>
            </a:spcBef>
            <a:spcAft>
              <a:spcPct val="35000"/>
            </a:spcAft>
          </a:pPr>
          <a:r>
            <a:rPr lang="en-US" sz="300" b="0" kern="1200" dirty="0" smtClean="0">
              <a:solidFill>
                <a:schemeClr val="tx1"/>
              </a:solidFill>
            </a:rPr>
            <a:t>I/O</a:t>
          </a:r>
          <a:r>
            <a:rPr lang="en-US" sz="300" b="0" kern="1200" baseline="0" dirty="0" smtClean="0">
              <a:solidFill>
                <a:schemeClr val="tx1"/>
              </a:solidFill>
            </a:rPr>
            <a:t>  Schedulin</a:t>
          </a:r>
          <a:r>
            <a:rPr lang="en-US" sz="290" b="0" kern="1200" baseline="0" dirty="0" smtClean="0">
              <a:solidFill>
                <a:schemeClr val="tx1"/>
              </a:solidFill>
            </a:rPr>
            <a:t>g</a:t>
          </a:r>
          <a:endParaRPr lang="en-US" sz="290" b="0" kern="1200" dirty="0" smtClean="0">
            <a:solidFill>
              <a:schemeClr val="tx1"/>
            </a:solidFill>
          </a:endParaRPr>
        </a:p>
      </dsp:txBody>
      <dsp:txXfrm>
        <a:off x="160190" y="303444"/>
        <a:ext cx="373210" cy="379305"/>
      </dsp:txXfrm>
    </dsp:sp>
    <dsp:sp modelId="{B5D06F93-A814-4E28-9417-C992F900C023}">
      <dsp:nvSpPr>
        <dsp:cNvPr id="0" name=""/>
        <dsp:cNvSpPr/>
      </dsp:nvSpPr>
      <dsp:spPr>
        <a:xfrm rot="20700000">
          <a:off x="369592" y="41762"/>
          <a:ext cx="371642" cy="371642"/>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177800">
            <a:lnSpc>
              <a:spcPct val="90000"/>
            </a:lnSpc>
            <a:spcBef>
              <a:spcPct val="0"/>
            </a:spcBef>
            <a:spcAft>
              <a:spcPct val="35000"/>
            </a:spcAft>
          </a:pPr>
          <a:r>
            <a:rPr lang="en-US" sz="400" b="0" kern="1200" dirty="0" smtClean="0">
              <a:solidFill>
                <a:schemeClr val="tx1"/>
              </a:solidFill>
            </a:rPr>
            <a:t>Control Theory</a:t>
          </a:r>
          <a:endParaRPr lang="en-US" sz="400" b="0" kern="1200" dirty="0">
            <a:solidFill>
              <a:schemeClr val="tx1"/>
            </a:solidFill>
          </a:endParaRPr>
        </a:p>
      </dsp:txBody>
      <dsp:txXfrm>
        <a:off x="451104" y="123274"/>
        <a:ext cx="208618" cy="208618"/>
      </dsp:txXfrm>
    </dsp:sp>
    <dsp:sp modelId="{057B7693-028D-4685-9576-B9D77B0ACA4F}">
      <dsp:nvSpPr>
        <dsp:cNvPr id="0" name=""/>
        <dsp:cNvSpPr/>
      </dsp:nvSpPr>
      <dsp:spPr>
        <a:xfrm>
          <a:off x="392339" y="362232"/>
          <a:ext cx="667577" cy="667577"/>
        </a:xfrm>
        <a:prstGeom prst="circularArrow">
          <a:avLst>
            <a:gd name="adj1" fmla="val 4688"/>
            <a:gd name="adj2" fmla="val 299029"/>
            <a:gd name="adj3" fmla="val 2285764"/>
            <a:gd name="adj4" fmla="val 16504069"/>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47D1BC9-287B-4F6E-B208-22C161BC0CB0}">
      <dsp:nvSpPr>
        <dsp:cNvPr id="0" name=""/>
        <dsp:cNvSpPr/>
      </dsp:nvSpPr>
      <dsp:spPr>
        <a:xfrm>
          <a:off x="89968" y="233448"/>
          <a:ext cx="485037" cy="485037"/>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A38BCA8-07C9-4A1F-A26D-49272B1279BA}">
      <dsp:nvSpPr>
        <dsp:cNvPr id="0" name=""/>
        <dsp:cNvSpPr/>
      </dsp:nvSpPr>
      <dsp:spPr>
        <a:xfrm>
          <a:off x="283628" y="-25710"/>
          <a:ext cx="522967" cy="522967"/>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3ED7CA8-CEFB-48EE-AC12-9F92926EF56B}">
      <dsp:nvSpPr>
        <dsp:cNvPr id="0" name=""/>
        <dsp:cNvSpPr/>
      </dsp:nvSpPr>
      <dsp:spPr>
        <a:xfrm>
          <a:off x="460587" y="426718"/>
          <a:ext cx="521545" cy="521545"/>
        </a:xfrm>
        <a:prstGeom prst="gear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222250">
            <a:lnSpc>
              <a:spcPct val="90000"/>
            </a:lnSpc>
            <a:spcBef>
              <a:spcPct val="0"/>
            </a:spcBef>
            <a:spcAft>
              <a:spcPct val="35000"/>
            </a:spcAft>
          </a:pPr>
          <a:r>
            <a:rPr lang="en-US" sz="500" b="0" kern="1200" dirty="0" smtClean="0">
              <a:solidFill>
                <a:schemeClr val="tx1"/>
              </a:solidFill>
            </a:rPr>
            <a:t>Analytical Modeling</a:t>
          </a:r>
          <a:endParaRPr lang="en-US" sz="500" b="0" kern="1200" dirty="0">
            <a:solidFill>
              <a:schemeClr val="tx1"/>
            </a:solidFill>
          </a:endParaRPr>
        </a:p>
      </dsp:txBody>
      <dsp:txXfrm>
        <a:off x="460587" y="426718"/>
        <a:ext cx="521545" cy="521545"/>
      </dsp:txXfrm>
    </dsp:sp>
    <dsp:sp modelId="{5C57959F-109C-4C9B-84CB-B48D4BFF2B4A}">
      <dsp:nvSpPr>
        <dsp:cNvPr id="0" name=""/>
        <dsp:cNvSpPr/>
      </dsp:nvSpPr>
      <dsp:spPr>
        <a:xfrm>
          <a:off x="160190" y="303444"/>
          <a:ext cx="373210" cy="379305"/>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133350">
            <a:lnSpc>
              <a:spcPct val="90000"/>
            </a:lnSpc>
            <a:spcBef>
              <a:spcPct val="0"/>
            </a:spcBef>
            <a:spcAft>
              <a:spcPct val="35000"/>
            </a:spcAft>
          </a:pPr>
          <a:r>
            <a:rPr lang="en-US" sz="300" b="0" kern="1200" dirty="0" smtClean="0">
              <a:solidFill>
                <a:schemeClr val="tx1"/>
              </a:solidFill>
            </a:rPr>
            <a:t>I/O</a:t>
          </a:r>
          <a:r>
            <a:rPr lang="en-US" sz="300" b="0" kern="1200" baseline="0" dirty="0" smtClean="0">
              <a:solidFill>
                <a:schemeClr val="tx1"/>
              </a:solidFill>
            </a:rPr>
            <a:t>  Schedulin</a:t>
          </a:r>
          <a:r>
            <a:rPr lang="en-US" sz="290" b="0" kern="1200" baseline="0" dirty="0" smtClean="0">
              <a:solidFill>
                <a:schemeClr val="tx1"/>
              </a:solidFill>
            </a:rPr>
            <a:t>g</a:t>
          </a:r>
          <a:endParaRPr lang="en-US" sz="290" b="0" kern="1200" dirty="0" smtClean="0">
            <a:solidFill>
              <a:schemeClr val="tx1"/>
            </a:solidFill>
          </a:endParaRPr>
        </a:p>
      </dsp:txBody>
      <dsp:txXfrm>
        <a:off x="160190" y="303444"/>
        <a:ext cx="373210" cy="379305"/>
      </dsp:txXfrm>
    </dsp:sp>
    <dsp:sp modelId="{B5D06F93-A814-4E28-9417-C992F900C023}">
      <dsp:nvSpPr>
        <dsp:cNvPr id="0" name=""/>
        <dsp:cNvSpPr/>
      </dsp:nvSpPr>
      <dsp:spPr>
        <a:xfrm rot="20700000">
          <a:off x="369592" y="41762"/>
          <a:ext cx="371642" cy="371642"/>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177800">
            <a:lnSpc>
              <a:spcPct val="90000"/>
            </a:lnSpc>
            <a:spcBef>
              <a:spcPct val="0"/>
            </a:spcBef>
            <a:spcAft>
              <a:spcPct val="35000"/>
            </a:spcAft>
          </a:pPr>
          <a:r>
            <a:rPr lang="en-US" sz="400" b="0" kern="1200" dirty="0" smtClean="0">
              <a:solidFill>
                <a:schemeClr val="tx1"/>
              </a:solidFill>
            </a:rPr>
            <a:t>Control Theory</a:t>
          </a:r>
          <a:endParaRPr lang="en-US" sz="400" b="0" kern="1200" dirty="0">
            <a:solidFill>
              <a:schemeClr val="tx1"/>
            </a:solidFill>
          </a:endParaRPr>
        </a:p>
      </dsp:txBody>
      <dsp:txXfrm>
        <a:off x="451104" y="123274"/>
        <a:ext cx="208618" cy="208618"/>
      </dsp:txXfrm>
    </dsp:sp>
    <dsp:sp modelId="{057B7693-028D-4685-9576-B9D77B0ACA4F}">
      <dsp:nvSpPr>
        <dsp:cNvPr id="0" name=""/>
        <dsp:cNvSpPr/>
      </dsp:nvSpPr>
      <dsp:spPr>
        <a:xfrm>
          <a:off x="392339" y="362232"/>
          <a:ext cx="667577" cy="667577"/>
        </a:xfrm>
        <a:prstGeom prst="circularArrow">
          <a:avLst>
            <a:gd name="adj1" fmla="val 4688"/>
            <a:gd name="adj2" fmla="val 299029"/>
            <a:gd name="adj3" fmla="val 2285764"/>
            <a:gd name="adj4" fmla="val 16504069"/>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47D1BC9-287B-4F6E-B208-22C161BC0CB0}">
      <dsp:nvSpPr>
        <dsp:cNvPr id="0" name=""/>
        <dsp:cNvSpPr/>
      </dsp:nvSpPr>
      <dsp:spPr>
        <a:xfrm>
          <a:off x="89968" y="233448"/>
          <a:ext cx="485037" cy="485037"/>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A38BCA8-07C9-4A1F-A26D-49272B1279BA}">
      <dsp:nvSpPr>
        <dsp:cNvPr id="0" name=""/>
        <dsp:cNvSpPr/>
      </dsp:nvSpPr>
      <dsp:spPr>
        <a:xfrm>
          <a:off x="283628" y="-25710"/>
          <a:ext cx="522967" cy="522967"/>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3ED7CA8-CEFB-48EE-AC12-9F92926EF56B}">
      <dsp:nvSpPr>
        <dsp:cNvPr id="0" name=""/>
        <dsp:cNvSpPr/>
      </dsp:nvSpPr>
      <dsp:spPr>
        <a:xfrm>
          <a:off x="460587" y="426718"/>
          <a:ext cx="521545" cy="521545"/>
        </a:xfrm>
        <a:prstGeom prst="gear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222250">
            <a:lnSpc>
              <a:spcPct val="90000"/>
            </a:lnSpc>
            <a:spcBef>
              <a:spcPct val="0"/>
            </a:spcBef>
            <a:spcAft>
              <a:spcPct val="35000"/>
            </a:spcAft>
          </a:pPr>
          <a:r>
            <a:rPr lang="en-US" sz="500" b="0" kern="1200" dirty="0" smtClean="0">
              <a:solidFill>
                <a:schemeClr val="tx1"/>
              </a:solidFill>
            </a:rPr>
            <a:t>Analytical Modeling</a:t>
          </a:r>
          <a:endParaRPr lang="en-US" sz="500" b="0" kern="1200" dirty="0">
            <a:solidFill>
              <a:schemeClr val="tx1"/>
            </a:solidFill>
          </a:endParaRPr>
        </a:p>
      </dsp:txBody>
      <dsp:txXfrm>
        <a:off x="460587" y="426718"/>
        <a:ext cx="521545" cy="521545"/>
      </dsp:txXfrm>
    </dsp:sp>
    <dsp:sp modelId="{5C57959F-109C-4C9B-84CB-B48D4BFF2B4A}">
      <dsp:nvSpPr>
        <dsp:cNvPr id="0" name=""/>
        <dsp:cNvSpPr/>
      </dsp:nvSpPr>
      <dsp:spPr>
        <a:xfrm>
          <a:off x="160190" y="303444"/>
          <a:ext cx="373210" cy="379305"/>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133350">
            <a:lnSpc>
              <a:spcPct val="90000"/>
            </a:lnSpc>
            <a:spcBef>
              <a:spcPct val="0"/>
            </a:spcBef>
            <a:spcAft>
              <a:spcPct val="35000"/>
            </a:spcAft>
          </a:pPr>
          <a:r>
            <a:rPr lang="en-US" sz="300" b="0" kern="1200" dirty="0" smtClean="0">
              <a:solidFill>
                <a:schemeClr val="tx1"/>
              </a:solidFill>
            </a:rPr>
            <a:t>I/O</a:t>
          </a:r>
          <a:r>
            <a:rPr lang="en-US" sz="300" b="0" kern="1200" baseline="0" dirty="0" smtClean="0">
              <a:solidFill>
                <a:schemeClr val="tx1"/>
              </a:solidFill>
            </a:rPr>
            <a:t>  Schedulin</a:t>
          </a:r>
          <a:r>
            <a:rPr lang="en-US" sz="290" b="0" kern="1200" baseline="0" dirty="0" smtClean="0">
              <a:solidFill>
                <a:schemeClr val="tx1"/>
              </a:solidFill>
            </a:rPr>
            <a:t>g</a:t>
          </a:r>
          <a:endParaRPr lang="en-US" sz="290" b="0" kern="1200" dirty="0" smtClean="0">
            <a:solidFill>
              <a:schemeClr val="tx1"/>
            </a:solidFill>
          </a:endParaRPr>
        </a:p>
      </dsp:txBody>
      <dsp:txXfrm>
        <a:off x="160190" y="303444"/>
        <a:ext cx="373210" cy="379305"/>
      </dsp:txXfrm>
    </dsp:sp>
    <dsp:sp modelId="{B5D06F93-A814-4E28-9417-C992F900C023}">
      <dsp:nvSpPr>
        <dsp:cNvPr id="0" name=""/>
        <dsp:cNvSpPr/>
      </dsp:nvSpPr>
      <dsp:spPr>
        <a:xfrm rot="20700000">
          <a:off x="369592" y="41762"/>
          <a:ext cx="371642" cy="371642"/>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177800">
            <a:lnSpc>
              <a:spcPct val="90000"/>
            </a:lnSpc>
            <a:spcBef>
              <a:spcPct val="0"/>
            </a:spcBef>
            <a:spcAft>
              <a:spcPct val="35000"/>
            </a:spcAft>
          </a:pPr>
          <a:r>
            <a:rPr lang="en-US" sz="400" b="0" kern="1200" dirty="0" smtClean="0">
              <a:solidFill>
                <a:schemeClr val="tx1"/>
              </a:solidFill>
            </a:rPr>
            <a:t>Control Theory</a:t>
          </a:r>
          <a:endParaRPr lang="en-US" sz="400" b="0" kern="1200" dirty="0">
            <a:solidFill>
              <a:schemeClr val="tx1"/>
            </a:solidFill>
          </a:endParaRPr>
        </a:p>
      </dsp:txBody>
      <dsp:txXfrm>
        <a:off x="451104" y="123274"/>
        <a:ext cx="208618" cy="208618"/>
      </dsp:txXfrm>
    </dsp:sp>
    <dsp:sp modelId="{057B7693-028D-4685-9576-B9D77B0ACA4F}">
      <dsp:nvSpPr>
        <dsp:cNvPr id="0" name=""/>
        <dsp:cNvSpPr/>
      </dsp:nvSpPr>
      <dsp:spPr>
        <a:xfrm>
          <a:off x="392339" y="362232"/>
          <a:ext cx="667577" cy="667577"/>
        </a:xfrm>
        <a:prstGeom prst="circularArrow">
          <a:avLst>
            <a:gd name="adj1" fmla="val 4688"/>
            <a:gd name="adj2" fmla="val 299029"/>
            <a:gd name="adj3" fmla="val 2285764"/>
            <a:gd name="adj4" fmla="val 16504069"/>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47D1BC9-287B-4F6E-B208-22C161BC0CB0}">
      <dsp:nvSpPr>
        <dsp:cNvPr id="0" name=""/>
        <dsp:cNvSpPr/>
      </dsp:nvSpPr>
      <dsp:spPr>
        <a:xfrm>
          <a:off x="89968" y="233448"/>
          <a:ext cx="485037" cy="485037"/>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A38BCA8-07C9-4A1F-A26D-49272B1279BA}">
      <dsp:nvSpPr>
        <dsp:cNvPr id="0" name=""/>
        <dsp:cNvSpPr/>
      </dsp:nvSpPr>
      <dsp:spPr>
        <a:xfrm>
          <a:off x="283628" y="-25710"/>
          <a:ext cx="522967" cy="522967"/>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3ED7CA8-CEFB-48EE-AC12-9F92926EF56B}">
      <dsp:nvSpPr>
        <dsp:cNvPr id="0" name=""/>
        <dsp:cNvSpPr/>
      </dsp:nvSpPr>
      <dsp:spPr>
        <a:xfrm>
          <a:off x="460587" y="426718"/>
          <a:ext cx="521545" cy="521545"/>
        </a:xfrm>
        <a:prstGeom prst="gear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222250">
            <a:lnSpc>
              <a:spcPct val="90000"/>
            </a:lnSpc>
            <a:spcBef>
              <a:spcPct val="0"/>
            </a:spcBef>
            <a:spcAft>
              <a:spcPct val="35000"/>
            </a:spcAft>
          </a:pPr>
          <a:r>
            <a:rPr lang="en-US" sz="500" b="0" kern="1200" dirty="0" smtClean="0">
              <a:solidFill>
                <a:schemeClr val="tx1"/>
              </a:solidFill>
            </a:rPr>
            <a:t>Analytical Modeling</a:t>
          </a:r>
          <a:endParaRPr lang="en-US" sz="500" b="0" kern="1200" dirty="0">
            <a:solidFill>
              <a:schemeClr val="tx1"/>
            </a:solidFill>
          </a:endParaRPr>
        </a:p>
      </dsp:txBody>
      <dsp:txXfrm>
        <a:off x="460587" y="426718"/>
        <a:ext cx="521545" cy="521545"/>
      </dsp:txXfrm>
    </dsp:sp>
    <dsp:sp modelId="{5C57959F-109C-4C9B-84CB-B48D4BFF2B4A}">
      <dsp:nvSpPr>
        <dsp:cNvPr id="0" name=""/>
        <dsp:cNvSpPr/>
      </dsp:nvSpPr>
      <dsp:spPr>
        <a:xfrm>
          <a:off x="160190" y="303444"/>
          <a:ext cx="373210" cy="379305"/>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133350">
            <a:lnSpc>
              <a:spcPct val="90000"/>
            </a:lnSpc>
            <a:spcBef>
              <a:spcPct val="0"/>
            </a:spcBef>
            <a:spcAft>
              <a:spcPct val="35000"/>
            </a:spcAft>
          </a:pPr>
          <a:r>
            <a:rPr lang="en-US" sz="300" b="0" kern="1200" dirty="0" smtClean="0">
              <a:solidFill>
                <a:schemeClr val="tx1"/>
              </a:solidFill>
            </a:rPr>
            <a:t>I/O</a:t>
          </a:r>
          <a:r>
            <a:rPr lang="en-US" sz="300" b="0" kern="1200" baseline="0" dirty="0" smtClean="0">
              <a:solidFill>
                <a:schemeClr val="tx1"/>
              </a:solidFill>
            </a:rPr>
            <a:t>  Schedulin</a:t>
          </a:r>
          <a:r>
            <a:rPr lang="en-US" sz="290" b="0" kern="1200" baseline="0" dirty="0" smtClean="0">
              <a:solidFill>
                <a:schemeClr val="tx1"/>
              </a:solidFill>
            </a:rPr>
            <a:t>g</a:t>
          </a:r>
          <a:endParaRPr lang="en-US" sz="290" b="0" kern="1200" dirty="0" smtClean="0">
            <a:solidFill>
              <a:schemeClr val="tx1"/>
            </a:solidFill>
          </a:endParaRPr>
        </a:p>
      </dsp:txBody>
      <dsp:txXfrm>
        <a:off x="160190" y="303444"/>
        <a:ext cx="373210" cy="379305"/>
      </dsp:txXfrm>
    </dsp:sp>
    <dsp:sp modelId="{B5D06F93-A814-4E28-9417-C992F900C023}">
      <dsp:nvSpPr>
        <dsp:cNvPr id="0" name=""/>
        <dsp:cNvSpPr/>
      </dsp:nvSpPr>
      <dsp:spPr>
        <a:xfrm rot="20700000">
          <a:off x="369592" y="41762"/>
          <a:ext cx="371642" cy="371642"/>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177800">
            <a:lnSpc>
              <a:spcPct val="90000"/>
            </a:lnSpc>
            <a:spcBef>
              <a:spcPct val="0"/>
            </a:spcBef>
            <a:spcAft>
              <a:spcPct val="35000"/>
            </a:spcAft>
          </a:pPr>
          <a:r>
            <a:rPr lang="en-US" sz="400" b="0" kern="1200" dirty="0" smtClean="0">
              <a:solidFill>
                <a:schemeClr val="tx1"/>
              </a:solidFill>
            </a:rPr>
            <a:t>Control Theory</a:t>
          </a:r>
          <a:endParaRPr lang="en-US" sz="400" b="0" kern="1200" dirty="0">
            <a:solidFill>
              <a:schemeClr val="tx1"/>
            </a:solidFill>
          </a:endParaRPr>
        </a:p>
      </dsp:txBody>
      <dsp:txXfrm>
        <a:off x="451104" y="123274"/>
        <a:ext cx="208618" cy="208618"/>
      </dsp:txXfrm>
    </dsp:sp>
    <dsp:sp modelId="{057B7693-028D-4685-9576-B9D77B0ACA4F}">
      <dsp:nvSpPr>
        <dsp:cNvPr id="0" name=""/>
        <dsp:cNvSpPr/>
      </dsp:nvSpPr>
      <dsp:spPr>
        <a:xfrm>
          <a:off x="392339" y="362232"/>
          <a:ext cx="667577" cy="667577"/>
        </a:xfrm>
        <a:prstGeom prst="circularArrow">
          <a:avLst>
            <a:gd name="adj1" fmla="val 4688"/>
            <a:gd name="adj2" fmla="val 299029"/>
            <a:gd name="adj3" fmla="val 2285764"/>
            <a:gd name="adj4" fmla="val 16504069"/>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47D1BC9-287B-4F6E-B208-22C161BC0CB0}">
      <dsp:nvSpPr>
        <dsp:cNvPr id="0" name=""/>
        <dsp:cNvSpPr/>
      </dsp:nvSpPr>
      <dsp:spPr>
        <a:xfrm>
          <a:off x="89968" y="233448"/>
          <a:ext cx="485037" cy="485037"/>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A38BCA8-07C9-4A1F-A26D-49272B1279BA}">
      <dsp:nvSpPr>
        <dsp:cNvPr id="0" name=""/>
        <dsp:cNvSpPr/>
      </dsp:nvSpPr>
      <dsp:spPr>
        <a:xfrm>
          <a:off x="283628" y="-25710"/>
          <a:ext cx="522967" cy="522967"/>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3ED7CA8-CEFB-48EE-AC12-9F92926EF56B}">
      <dsp:nvSpPr>
        <dsp:cNvPr id="0" name=""/>
        <dsp:cNvSpPr/>
      </dsp:nvSpPr>
      <dsp:spPr>
        <a:xfrm>
          <a:off x="460587" y="426718"/>
          <a:ext cx="521545" cy="521545"/>
        </a:xfrm>
        <a:prstGeom prst="gear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222250">
            <a:lnSpc>
              <a:spcPct val="90000"/>
            </a:lnSpc>
            <a:spcBef>
              <a:spcPct val="0"/>
            </a:spcBef>
            <a:spcAft>
              <a:spcPct val="35000"/>
            </a:spcAft>
          </a:pPr>
          <a:r>
            <a:rPr lang="en-US" sz="500" b="0" kern="1200" dirty="0" smtClean="0">
              <a:solidFill>
                <a:schemeClr val="tx1"/>
              </a:solidFill>
            </a:rPr>
            <a:t>Analytical Modeling</a:t>
          </a:r>
          <a:endParaRPr lang="en-US" sz="500" b="0" kern="1200" dirty="0">
            <a:solidFill>
              <a:schemeClr val="tx1"/>
            </a:solidFill>
          </a:endParaRPr>
        </a:p>
      </dsp:txBody>
      <dsp:txXfrm>
        <a:off x="460587" y="426718"/>
        <a:ext cx="521545" cy="521545"/>
      </dsp:txXfrm>
    </dsp:sp>
    <dsp:sp modelId="{5C57959F-109C-4C9B-84CB-B48D4BFF2B4A}">
      <dsp:nvSpPr>
        <dsp:cNvPr id="0" name=""/>
        <dsp:cNvSpPr/>
      </dsp:nvSpPr>
      <dsp:spPr>
        <a:xfrm>
          <a:off x="160190" y="303444"/>
          <a:ext cx="373210" cy="379305"/>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133350">
            <a:lnSpc>
              <a:spcPct val="90000"/>
            </a:lnSpc>
            <a:spcBef>
              <a:spcPct val="0"/>
            </a:spcBef>
            <a:spcAft>
              <a:spcPct val="35000"/>
            </a:spcAft>
          </a:pPr>
          <a:r>
            <a:rPr lang="en-US" sz="300" b="0" kern="1200" dirty="0" smtClean="0">
              <a:solidFill>
                <a:schemeClr val="tx1"/>
              </a:solidFill>
            </a:rPr>
            <a:t>I/O</a:t>
          </a:r>
          <a:r>
            <a:rPr lang="en-US" sz="300" b="0" kern="1200" baseline="0" dirty="0" smtClean="0">
              <a:solidFill>
                <a:schemeClr val="tx1"/>
              </a:solidFill>
            </a:rPr>
            <a:t>  Schedulin</a:t>
          </a:r>
          <a:r>
            <a:rPr lang="en-US" sz="290" b="0" kern="1200" baseline="0" dirty="0" smtClean="0">
              <a:solidFill>
                <a:schemeClr val="tx1"/>
              </a:solidFill>
            </a:rPr>
            <a:t>g</a:t>
          </a:r>
          <a:endParaRPr lang="en-US" sz="290" b="0" kern="1200" dirty="0" smtClean="0">
            <a:solidFill>
              <a:schemeClr val="tx1"/>
            </a:solidFill>
          </a:endParaRPr>
        </a:p>
      </dsp:txBody>
      <dsp:txXfrm>
        <a:off x="160190" y="303444"/>
        <a:ext cx="373210" cy="379305"/>
      </dsp:txXfrm>
    </dsp:sp>
    <dsp:sp modelId="{B5D06F93-A814-4E28-9417-C992F900C023}">
      <dsp:nvSpPr>
        <dsp:cNvPr id="0" name=""/>
        <dsp:cNvSpPr/>
      </dsp:nvSpPr>
      <dsp:spPr>
        <a:xfrm rot="20700000">
          <a:off x="369592" y="41762"/>
          <a:ext cx="371642" cy="371642"/>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177800">
            <a:lnSpc>
              <a:spcPct val="90000"/>
            </a:lnSpc>
            <a:spcBef>
              <a:spcPct val="0"/>
            </a:spcBef>
            <a:spcAft>
              <a:spcPct val="35000"/>
            </a:spcAft>
          </a:pPr>
          <a:r>
            <a:rPr lang="en-US" sz="400" b="0" kern="1200" dirty="0" smtClean="0">
              <a:solidFill>
                <a:schemeClr val="tx1"/>
              </a:solidFill>
            </a:rPr>
            <a:t>Control Theory</a:t>
          </a:r>
          <a:endParaRPr lang="en-US" sz="400" b="0" kern="1200" dirty="0">
            <a:solidFill>
              <a:schemeClr val="tx1"/>
            </a:solidFill>
          </a:endParaRPr>
        </a:p>
      </dsp:txBody>
      <dsp:txXfrm>
        <a:off x="451104" y="123274"/>
        <a:ext cx="208618" cy="208618"/>
      </dsp:txXfrm>
    </dsp:sp>
    <dsp:sp modelId="{057B7693-028D-4685-9576-B9D77B0ACA4F}">
      <dsp:nvSpPr>
        <dsp:cNvPr id="0" name=""/>
        <dsp:cNvSpPr/>
      </dsp:nvSpPr>
      <dsp:spPr>
        <a:xfrm>
          <a:off x="392339" y="362232"/>
          <a:ext cx="667577" cy="667577"/>
        </a:xfrm>
        <a:prstGeom prst="circularArrow">
          <a:avLst>
            <a:gd name="adj1" fmla="val 4688"/>
            <a:gd name="adj2" fmla="val 299029"/>
            <a:gd name="adj3" fmla="val 2285764"/>
            <a:gd name="adj4" fmla="val 16504069"/>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47D1BC9-287B-4F6E-B208-22C161BC0CB0}">
      <dsp:nvSpPr>
        <dsp:cNvPr id="0" name=""/>
        <dsp:cNvSpPr/>
      </dsp:nvSpPr>
      <dsp:spPr>
        <a:xfrm>
          <a:off x="89968" y="233448"/>
          <a:ext cx="485037" cy="485037"/>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A38BCA8-07C9-4A1F-A26D-49272B1279BA}">
      <dsp:nvSpPr>
        <dsp:cNvPr id="0" name=""/>
        <dsp:cNvSpPr/>
      </dsp:nvSpPr>
      <dsp:spPr>
        <a:xfrm>
          <a:off x="283628" y="-25710"/>
          <a:ext cx="522967" cy="522967"/>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CE4902-DA48-9F47-B5C6-81805DBD7DDD}" type="datetimeFigureOut">
              <a:rPr lang="en-US" smtClean="0"/>
              <a:pPr/>
              <a:t>9/7/2010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B54BD9-D05C-584A-8EFB-6E1B8609493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dirty="0" smtClean="0"/>
              <a:t>At the 2010 </a:t>
            </a:r>
            <a:r>
              <a:rPr lang="en-US" dirty="0" err="1" smtClean="0"/>
              <a:t>DoE</a:t>
            </a:r>
            <a:r>
              <a:rPr lang="en-US" dirty="0" smtClean="0"/>
              <a:t> Applied Mathematics Program Meeting held in Berkeley, CA</a:t>
            </a:r>
            <a:r>
              <a:rPr lang="en-US" baseline="0" dirty="0" smtClean="0"/>
              <a:t> on May 3-5, 2010, we presented a poster and solicited the help of mathematicians in solving the problem stated in the first bullet. Dr. </a:t>
            </a:r>
            <a:r>
              <a:rPr lang="en-US" baseline="0" dirty="0" err="1" smtClean="0"/>
              <a:t>Nageswara</a:t>
            </a:r>
            <a:r>
              <a:rPr lang="en-US" baseline="0" dirty="0" smtClean="0"/>
              <a:t> S.V. </a:t>
            </a:r>
            <a:r>
              <a:rPr lang="en-US" baseline="0" dirty="0" err="1" smtClean="0"/>
              <a:t>Rao</a:t>
            </a:r>
            <a:r>
              <a:rPr lang="en-US" baseline="0" dirty="0" smtClean="0"/>
              <a:t>,  </a:t>
            </a:r>
            <a:r>
              <a:rPr lang="en-US" sz="1200" kern="1200" dirty="0" smtClean="0">
                <a:solidFill>
                  <a:schemeClr val="tx1"/>
                </a:solidFill>
                <a:latin typeface="+mn-lt"/>
                <a:ea typeface="+mn-ea"/>
                <a:cs typeface="+mn-cs"/>
              </a:rPr>
              <a:t>UT-Battelle Corporate Fellow,</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Complex Systems Group,</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Center for Engineering Systems Advanced Research (CESAR),</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Computer Science and Mathematics Division, Oak Ridge National Laboratory came forward with a solution to</a:t>
            </a:r>
            <a:r>
              <a:rPr lang="en-US" sz="1200" kern="1200" baseline="0" dirty="0" smtClean="0">
                <a:solidFill>
                  <a:schemeClr val="tx1"/>
                </a:solidFill>
                <a:latin typeface="+mn-lt"/>
                <a:ea typeface="+mn-ea"/>
                <a:cs typeface="+mn-cs"/>
              </a:rPr>
              <a:t> the stated problem and we are in the process of writing a related paper for publication.</a:t>
            </a:r>
          </a:p>
          <a:p>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6B54BD9-D05C-584A-8EFB-6E1B86094939}"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We have been working on different versions of I/O scheduling algorithms for </a:t>
            </a:r>
            <a:r>
              <a:rPr lang="en-US" sz="1200" kern="1200" baseline="0" dirty="0" err="1" smtClean="0">
                <a:solidFill>
                  <a:schemeClr val="tx1"/>
                </a:solidFill>
                <a:latin typeface="+mn-lt"/>
                <a:ea typeface="+mn-ea"/>
                <a:cs typeface="+mn-cs"/>
              </a:rPr>
              <a:t>RAIDs</a:t>
            </a:r>
            <a:r>
              <a:rPr lang="en-US" sz="1200" kern="1200" baseline="0" dirty="0" smtClean="0">
                <a:solidFill>
                  <a:schemeClr val="tx1"/>
                </a:solidFill>
                <a:latin typeface="+mn-lt"/>
                <a:ea typeface="+mn-ea"/>
                <a:cs typeface="+mn-cs"/>
              </a:rPr>
              <a:t>. We identified bottleneck analysis as an important issue that needs to be addressed to complete the understanding of how our algorithms provide differentiated service in RAID storage systems. Our effort now is in this direction. We performed the bottleneck analysis and identified the bottleneck in RAID storage systems. The latest version of our I/O scheduling algorithm is presented in a cohesive manner in this new perspective. </a:t>
            </a:r>
          </a:p>
        </p:txBody>
      </p:sp>
      <p:sp>
        <p:nvSpPr>
          <p:cNvPr id="4" name="Slide Number Placeholder 3"/>
          <p:cNvSpPr>
            <a:spLocks noGrp="1"/>
          </p:cNvSpPr>
          <p:nvPr>
            <p:ph type="sldNum" sz="quarter" idx="10"/>
          </p:nvPr>
        </p:nvSpPr>
        <p:spPr/>
        <p:txBody>
          <a:bodyPr/>
          <a:lstStyle/>
          <a:p>
            <a:fld id="{D6B54BD9-D05C-584A-8EFB-6E1B86094939}"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dirty="0" smtClean="0"/>
              <a:t>Our</a:t>
            </a:r>
            <a:r>
              <a:rPr lang="en-US" baseline="0" dirty="0" smtClean="0"/>
              <a:t> collaborators at TACC, Drs. Jim Browne, John Hammond, and Dan </a:t>
            </a:r>
            <a:r>
              <a:rPr lang="en-US" baseline="0" dirty="0" err="1" smtClean="0"/>
              <a:t>Stanzione</a:t>
            </a:r>
            <a:r>
              <a:rPr lang="en-US" baseline="0" dirty="0" smtClean="0"/>
              <a:t> pointed out two popular codes, NAMD and </a:t>
            </a:r>
            <a:r>
              <a:rPr lang="en-US" baseline="0" dirty="0" err="1" smtClean="0"/>
              <a:t>RAxML</a:t>
            </a:r>
            <a:r>
              <a:rPr lang="en-US" baseline="0" dirty="0" smtClean="0"/>
              <a:t>, that could be used for our studies.</a:t>
            </a:r>
          </a:p>
          <a:p>
            <a:r>
              <a:rPr lang="en-US" baseline="0" dirty="0" err="1" smtClean="0"/>
              <a:t>RAxMl</a:t>
            </a:r>
            <a:r>
              <a:rPr lang="en-US" baseline="0" dirty="0" smtClean="0"/>
              <a:t> uses DMTCP for </a:t>
            </a:r>
            <a:r>
              <a:rPr lang="en-US" baseline="0" dirty="0" err="1" smtClean="0"/>
              <a:t>checkpointing</a:t>
            </a:r>
            <a:r>
              <a:rPr lang="en-US" baseline="0" dirty="0" smtClean="0"/>
              <a:t> and NAMD uses FTC Charm++. Locally at UTEP we performed the following tasks in preparation for working on the test platform at TACC:</a:t>
            </a:r>
          </a:p>
          <a:p>
            <a:endParaRPr lang="en-US" baseline="0" dirty="0" smtClean="0"/>
          </a:p>
          <a:p>
            <a:pPr marL="228600" indent="-228600">
              <a:buAutoNum type="alphaLcParenBoth"/>
            </a:pPr>
            <a:r>
              <a:rPr lang="en-US" baseline="0" dirty="0" smtClean="0"/>
              <a:t>Conducted surveys of </a:t>
            </a:r>
            <a:r>
              <a:rPr lang="en-US" baseline="0" dirty="0" err="1" smtClean="0"/>
              <a:t>checkpointing</a:t>
            </a:r>
            <a:r>
              <a:rPr lang="en-US" baseline="0" dirty="0" smtClean="0"/>
              <a:t> libraries and utilities used in HPC systems</a:t>
            </a:r>
          </a:p>
          <a:p>
            <a:pPr marL="228600" indent="-228600">
              <a:buAutoNum type="alphaLcParenBoth"/>
            </a:pPr>
            <a:r>
              <a:rPr lang="en-US" baseline="0" dirty="0" smtClean="0"/>
              <a:t>Experimented and familiarized ourselves with the NAMD and </a:t>
            </a:r>
            <a:r>
              <a:rPr lang="en-US" baseline="0" dirty="0" err="1" smtClean="0"/>
              <a:t>RAxML</a:t>
            </a:r>
            <a:r>
              <a:rPr lang="en-US" baseline="0" dirty="0" smtClean="0"/>
              <a:t> codes and their </a:t>
            </a:r>
            <a:r>
              <a:rPr lang="en-US" baseline="0" dirty="0" err="1" smtClean="0"/>
              <a:t>checkpointing</a:t>
            </a:r>
            <a:r>
              <a:rPr lang="en-US" baseline="0" dirty="0" smtClean="0"/>
              <a:t> mechanisms</a:t>
            </a:r>
          </a:p>
          <a:p>
            <a:pPr marL="228600" indent="-228600">
              <a:buAutoNum type="alphaLcParenBoth"/>
            </a:pPr>
            <a:r>
              <a:rPr lang="en-US" dirty="0" smtClean="0"/>
              <a:t>Installed and experimented with the </a:t>
            </a:r>
            <a:r>
              <a:rPr lang="en-US" dirty="0" err="1" smtClean="0"/>
              <a:t>Lustre</a:t>
            </a:r>
            <a:r>
              <a:rPr lang="en-US" dirty="0" smtClean="0"/>
              <a:t> file system</a:t>
            </a:r>
          </a:p>
          <a:p>
            <a:pPr marL="228600" indent="-228600">
              <a:buAutoNum type="alphaLcParenBoth"/>
            </a:pPr>
            <a:r>
              <a:rPr lang="en-US" dirty="0" smtClean="0"/>
              <a:t>Modified and tested</a:t>
            </a:r>
            <a:r>
              <a:rPr lang="en-US" baseline="0" dirty="0" smtClean="0"/>
              <a:t>  DMTCP and FTC Charm++ to make sure that the codes log the </a:t>
            </a:r>
            <a:r>
              <a:rPr lang="en-US" baseline="0" dirty="0" err="1" smtClean="0"/>
              <a:t>checkpointing</a:t>
            </a:r>
            <a:r>
              <a:rPr lang="en-US" baseline="0" dirty="0" smtClean="0"/>
              <a:t> information required by our study</a:t>
            </a:r>
          </a:p>
          <a:p>
            <a:pPr marL="228600" indent="-228600">
              <a:buNone/>
            </a:pPr>
            <a:endParaRPr lang="en-US" dirty="0" smtClean="0"/>
          </a:p>
          <a:p>
            <a:pPr marL="228600" indent="-228600">
              <a:buNone/>
            </a:pPr>
            <a:r>
              <a:rPr lang="en-US" dirty="0" smtClean="0"/>
              <a:t>Our next step is to test the codes at scale on t</a:t>
            </a:r>
            <a:r>
              <a:rPr lang="en-US" baseline="0" dirty="0" smtClean="0"/>
              <a:t>he test platform at TACC. </a:t>
            </a:r>
          </a:p>
          <a:p>
            <a:pPr marL="228600" indent="-228600">
              <a:buNone/>
            </a:pPr>
            <a:endParaRPr lang="en-US" baseline="0" dirty="0" smtClean="0"/>
          </a:p>
          <a:p>
            <a:pPr marL="228600" indent="-228600">
              <a:buNone/>
            </a:pP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D6B54BD9-D05C-584A-8EFB-6E1B86094939}"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D6B54BD9-D05C-584A-8EFB-6E1B86094939}"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hyperlink" Target="http://www.nd.edu/~nddal/research/images/doe.gif" TargetMode="External"/><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Master" Target="../slideMasters/slideMaster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8" Type="http://schemas.openxmlformats.org/officeDocument/2006/relationships/hyperlink" Target="http://www.nd.edu/~nddal/research/images/doe.gif" TargetMode="External"/><Relationship Id="rId3" Type="http://schemas.openxmlformats.org/officeDocument/2006/relationships/diagramLayout" Target="../diagrams/layout8.xml"/><Relationship Id="rId7" Type="http://schemas.openxmlformats.org/officeDocument/2006/relationships/image" Target="../media/image3.png"/><Relationship Id="rId2" Type="http://schemas.openxmlformats.org/officeDocument/2006/relationships/diagramData" Target="../diagrams/data8.xml"/><Relationship Id="rId1" Type="http://schemas.openxmlformats.org/officeDocument/2006/relationships/slideMaster" Target="../slideMasters/slideMaster1.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 Id="rId9" Type="http://schemas.openxmlformats.org/officeDocument/2006/relationships/image" Target="../media/image4.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hyperlink" Target="http://www.nd.edu/~nddal/research/images/doe.gif" TargetMode="External"/><Relationship Id="rId3" Type="http://schemas.openxmlformats.org/officeDocument/2006/relationships/diagramLayout" Target="../diagrams/layout2.xml"/><Relationship Id="rId7" Type="http://schemas.openxmlformats.org/officeDocument/2006/relationships/image" Target="../media/image3.png"/><Relationship Id="rId2" Type="http://schemas.openxmlformats.org/officeDocument/2006/relationships/diagramData" Target="../diagrams/data2.xml"/><Relationship Id="rId1" Type="http://schemas.openxmlformats.org/officeDocument/2006/relationships/slideMaster" Target="../slideMasters/slideMaster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image" Target="../media/image4.jpeg"/></Relationships>
</file>

<file path=ppt/slideLayouts/_rels/slideLayout3.xml.rels><?xml version="1.0" encoding="UTF-8" standalone="yes"?>
<Relationships xmlns="http://schemas.openxmlformats.org/package/2006/relationships"><Relationship Id="rId8" Type="http://schemas.openxmlformats.org/officeDocument/2006/relationships/hyperlink" Target="http://www.nd.edu/~nddal/research/images/doe.gif" TargetMode="External"/><Relationship Id="rId3" Type="http://schemas.openxmlformats.org/officeDocument/2006/relationships/diagramLayout" Target="../diagrams/layout3.xml"/><Relationship Id="rId7" Type="http://schemas.openxmlformats.org/officeDocument/2006/relationships/image" Target="../media/image3.png"/><Relationship Id="rId2" Type="http://schemas.openxmlformats.org/officeDocument/2006/relationships/diagramData" Target="../diagrams/data3.xml"/><Relationship Id="rId1" Type="http://schemas.openxmlformats.org/officeDocument/2006/relationships/slideMaster" Target="../slideMasters/slideMaster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 Id="rId9"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8" Type="http://schemas.openxmlformats.org/officeDocument/2006/relationships/hyperlink" Target="http://www.nd.edu/~nddal/research/images/doe.gif" TargetMode="External"/><Relationship Id="rId3" Type="http://schemas.openxmlformats.org/officeDocument/2006/relationships/diagramLayout" Target="../diagrams/layout4.xml"/><Relationship Id="rId7" Type="http://schemas.openxmlformats.org/officeDocument/2006/relationships/image" Target="../media/image3.png"/><Relationship Id="rId2" Type="http://schemas.openxmlformats.org/officeDocument/2006/relationships/diagramData" Target="../diagrams/data4.xml"/><Relationship Id="rId1" Type="http://schemas.openxmlformats.org/officeDocument/2006/relationships/slideMaster" Target="../slideMasters/slideMaster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 Id="rId9" Type="http://schemas.openxmlformats.org/officeDocument/2006/relationships/image" Target="../media/image4.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8" Type="http://schemas.openxmlformats.org/officeDocument/2006/relationships/hyperlink" Target="http://www.nd.edu/~nddal/research/images/doe.gif" TargetMode="External"/><Relationship Id="rId3" Type="http://schemas.openxmlformats.org/officeDocument/2006/relationships/diagramLayout" Target="../diagrams/layout5.xml"/><Relationship Id="rId7" Type="http://schemas.openxmlformats.org/officeDocument/2006/relationships/image" Target="../media/image3.png"/><Relationship Id="rId2" Type="http://schemas.openxmlformats.org/officeDocument/2006/relationships/diagramData" Target="../diagrams/data5.xml"/><Relationship Id="rId1" Type="http://schemas.openxmlformats.org/officeDocument/2006/relationships/slideMaster" Target="../slideMasters/slideMaster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 Id="rId9" Type="http://schemas.openxmlformats.org/officeDocument/2006/relationships/image" Target="../media/image4.jpeg"/></Relationships>
</file>

<file path=ppt/slideLayouts/_rels/slideLayout8.xml.rels><?xml version="1.0" encoding="UTF-8" standalone="yes"?>
<Relationships xmlns="http://schemas.openxmlformats.org/package/2006/relationships"><Relationship Id="rId8" Type="http://schemas.openxmlformats.org/officeDocument/2006/relationships/hyperlink" Target="http://www.nd.edu/~nddal/research/images/doe.gif" TargetMode="External"/><Relationship Id="rId3" Type="http://schemas.openxmlformats.org/officeDocument/2006/relationships/diagramLayout" Target="../diagrams/layout6.xml"/><Relationship Id="rId7" Type="http://schemas.openxmlformats.org/officeDocument/2006/relationships/image" Target="../media/image3.png"/><Relationship Id="rId2" Type="http://schemas.openxmlformats.org/officeDocument/2006/relationships/diagramData" Target="../diagrams/data6.xml"/><Relationship Id="rId1" Type="http://schemas.openxmlformats.org/officeDocument/2006/relationships/slideMaster" Target="../slideMasters/slideMaster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 Id="rId9" Type="http://schemas.openxmlformats.org/officeDocument/2006/relationships/image" Target="../media/image4.jpeg"/></Relationships>
</file>

<file path=ppt/slideLayouts/_rels/slideLayout9.xml.rels><?xml version="1.0" encoding="UTF-8" standalone="yes"?>
<Relationships xmlns="http://schemas.openxmlformats.org/package/2006/relationships"><Relationship Id="rId8" Type="http://schemas.openxmlformats.org/officeDocument/2006/relationships/hyperlink" Target="http://www.nd.edu/~nddal/research/images/doe.gif" TargetMode="External"/><Relationship Id="rId3" Type="http://schemas.openxmlformats.org/officeDocument/2006/relationships/diagramLayout" Target="../diagrams/layout7.xml"/><Relationship Id="rId7" Type="http://schemas.openxmlformats.org/officeDocument/2006/relationships/image" Target="../media/image3.png"/><Relationship Id="rId2" Type="http://schemas.openxmlformats.org/officeDocument/2006/relationships/diagramData" Target="../diagrams/data7.xml"/><Relationship Id="rId1" Type="http://schemas.openxmlformats.org/officeDocument/2006/relationships/slideMaster" Target="../slideMasters/slideMaster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 Id="rId9" Type="http://schemas.openxmlformats.org/officeDocument/2006/relationships/image" Target="../media/image4.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dirty="0" smtClean="0"/>
              <a:t>Click to edit Master title style</a:t>
            </a:r>
            <a:endParaRPr kumimoji="0" lang="en-US" dirty="0"/>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smtClean="0"/>
              <a:t>Click to edit Master subtitle style</a:t>
            </a:r>
            <a:endParaRPr kumimoji="0" lang="en-US" dirty="0"/>
          </a:p>
        </p:txBody>
      </p:sp>
      <p:sp>
        <p:nvSpPr>
          <p:cNvPr id="16" name="Date Placeholder 15"/>
          <p:cNvSpPr>
            <a:spLocks noGrp="1"/>
          </p:cNvSpPr>
          <p:nvPr>
            <p:ph type="dt" sz="half" idx="10"/>
          </p:nvPr>
        </p:nvSpPr>
        <p:spPr/>
        <p:txBody>
          <a:bodyPr/>
          <a:lstStyle/>
          <a:p>
            <a:fld id="{DD07F77D-F556-4870-90D0-D2B033591F1C}" type="datetime1">
              <a:rPr lang="en-US" smtClean="0"/>
              <a:pPr/>
              <a:t>9/7/2010</a:t>
            </a:fld>
            <a:endParaRPr lang="en-US"/>
          </a:p>
        </p:txBody>
      </p:sp>
      <p:sp>
        <p:nvSpPr>
          <p:cNvPr id="2" name="Footer Placeholder 1"/>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a:xfrm>
            <a:off x="8229600" y="6473952"/>
            <a:ext cx="758952" cy="246888"/>
          </a:xfrm>
        </p:spPr>
        <p:txBody>
          <a:bodyPr/>
          <a:lstStyle/>
          <a:p>
            <a:fld id="{95EC402F-CEFF-430F-9794-68C03BAD4D2E}" type="slidenum">
              <a:rPr lang="en-US" smtClean="0"/>
              <a:pPr/>
              <a:t>‹#›</a:t>
            </a:fld>
            <a:endParaRPr lang="en-US" dirty="0"/>
          </a:p>
        </p:txBody>
      </p:sp>
      <p:grpSp>
        <p:nvGrpSpPr>
          <p:cNvPr id="25" name="Group 24"/>
          <p:cNvGrpSpPr/>
          <p:nvPr userDrawn="1"/>
        </p:nvGrpSpPr>
        <p:grpSpPr>
          <a:xfrm>
            <a:off x="228600" y="5562600"/>
            <a:ext cx="1143000" cy="1158634"/>
            <a:chOff x="76200" y="5638800"/>
            <a:chExt cx="1143000" cy="1158634"/>
          </a:xfrm>
        </p:grpSpPr>
        <p:graphicFrame>
          <p:nvGraphicFramePr>
            <p:cNvPr id="26" name="Diagram 25"/>
            <p:cNvGraphicFramePr/>
            <p:nvPr userDrawn="1"/>
          </p:nvGraphicFramePr>
          <p:xfrm>
            <a:off x="76200" y="5638800"/>
            <a:ext cx="1016001" cy="948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7" name="Rectangle 26"/>
            <p:cNvSpPr/>
            <p:nvPr userDrawn="1"/>
          </p:nvSpPr>
          <p:spPr>
            <a:xfrm>
              <a:off x="127000" y="5638800"/>
              <a:ext cx="1016001" cy="11175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userDrawn="1"/>
          </p:nvSpPr>
          <p:spPr>
            <a:xfrm>
              <a:off x="304799" y="6571732"/>
              <a:ext cx="914401" cy="225702"/>
            </a:xfrm>
            <a:prstGeom prst="rect">
              <a:avLst/>
            </a:prstGeom>
            <a:noFill/>
          </p:spPr>
          <p:txBody>
            <a:bodyPr wrap="square" rtlCol="0">
              <a:spAutoFit/>
            </a:bodyPr>
            <a:lstStyle/>
            <a:p>
              <a:r>
                <a:rPr lang="en-US" sz="500" b="1" dirty="0" smtClean="0"/>
                <a:t>I/O Coordination</a:t>
              </a:r>
              <a:endParaRPr lang="en-US" sz="500" b="1" dirty="0"/>
            </a:p>
          </p:txBody>
        </p:sp>
      </p:grpSp>
      <p:grpSp>
        <p:nvGrpSpPr>
          <p:cNvPr id="37" name="Group 36"/>
          <p:cNvGrpSpPr/>
          <p:nvPr userDrawn="1"/>
        </p:nvGrpSpPr>
        <p:grpSpPr>
          <a:xfrm>
            <a:off x="7543800" y="5965750"/>
            <a:ext cx="1295400" cy="739850"/>
            <a:chOff x="7467600" y="5967982"/>
            <a:chExt cx="1295400" cy="739850"/>
          </a:xfrm>
        </p:grpSpPr>
        <p:grpSp>
          <p:nvGrpSpPr>
            <p:cNvPr id="31" name="Group 30"/>
            <p:cNvGrpSpPr/>
            <p:nvPr userDrawn="1"/>
          </p:nvGrpSpPr>
          <p:grpSpPr>
            <a:xfrm>
              <a:off x="7615237" y="5967982"/>
              <a:ext cx="995363" cy="737618"/>
              <a:chOff x="7386637" y="5859589"/>
              <a:chExt cx="995363" cy="737618"/>
            </a:xfrm>
          </p:grpSpPr>
          <p:grpSp>
            <p:nvGrpSpPr>
              <p:cNvPr id="32" name="Group 18"/>
              <p:cNvGrpSpPr/>
              <p:nvPr userDrawn="1"/>
            </p:nvGrpSpPr>
            <p:grpSpPr>
              <a:xfrm>
                <a:off x="7888224" y="6096000"/>
                <a:ext cx="493776" cy="501207"/>
                <a:chOff x="2438400" y="990600"/>
                <a:chExt cx="614149" cy="623392"/>
              </a:xfrm>
            </p:grpSpPr>
            <p:sp>
              <p:nvSpPr>
                <p:cNvPr id="34" name="Rectangle 33"/>
                <p:cNvSpPr/>
                <p:nvPr/>
              </p:nvSpPr>
              <p:spPr>
                <a:xfrm>
                  <a:off x="2438400" y="990600"/>
                  <a:ext cx="614149" cy="6141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 name="Picture 2"/>
                <p:cNvPicPr>
                  <a:picLocks noChangeAspect="1" noChangeArrowheads="1"/>
                </p:cNvPicPr>
                <p:nvPr/>
              </p:nvPicPr>
              <p:blipFill>
                <a:blip r:embed="rId7" cstate="print">
                  <a:clrChange>
                    <a:clrFrom>
                      <a:srgbClr val="000000"/>
                    </a:clrFrom>
                    <a:clrTo>
                      <a:srgbClr val="000000">
                        <a:alpha val="0"/>
                      </a:srgbClr>
                    </a:clrTo>
                  </a:clrChange>
                </a:blip>
                <a:srcRect/>
                <a:stretch>
                  <a:fillRect/>
                </a:stretch>
              </p:blipFill>
              <p:spPr bwMode="auto">
                <a:xfrm>
                  <a:off x="2438400" y="1038227"/>
                  <a:ext cx="614149" cy="575765"/>
                </a:xfrm>
                <a:prstGeom prst="rect">
                  <a:avLst/>
                </a:prstGeom>
                <a:noFill/>
                <a:ln w="9525">
                  <a:noFill/>
                  <a:miter lim="800000"/>
                  <a:headEnd/>
                  <a:tailEnd/>
                </a:ln>
              </p:spPr>
            </p:pic>
          </p:grpSp>
          <p:pic>
            <p:nvPicPr>
              <p:cNvPr id="33" name="Picture 2" descr="See full size image">
                <a:hlinkClick r:id="rId8"/>
              </p:cNvPr>
              <p:cNvPicPr>
                <a:picLocks noChangeAspect="1" noChangeArrowheads="1"/>
              </p:cNvPicPr>
              <p:nvPr userDrawn="1"/>
            </p:nvPicPr>
            <p:blipFill>
              <a:blip r:embed="rId9" cstate="print"/>
              <a:srcRect/>
              <a:stretch>
                <a:fillRect/>
              </a:stretch>
            </p:blipFill>
            <p:spPr bwMode="auto">
              <a:xfrm>
                <a:off x="7386637" y="5859589"/>
                <a:ext cx="491490" cy="491490"/>
              </a:xfrm>
              <a:prstGeom prst="rect">
                <a:avLst/>
              </a:prstGeom>
              <a:noFill/>
            </p:spPr>
          </p:pic>
        </p:grpSp>
        <p:sp>
          <p:nvSpPr>
            <p:cNvPr id="36" name="TextBox 35"/>
            <p:cNvSpPr txBox="1"/>
            <p:nvPr userDrawn="1"/>
          </p:nvSpPr>
          <p:spPr>
            <a:xfrm>
              <a:off x="7467600" y="6477000"/>
              <a:ext cx="1295400" cy="230832"/>
            </a:xfrm>
            <a:prstGeom prst="rect">
              <a:avLst/>
            </a:prstGeom>
            <a:noFill/>
          </p:spPr>
          <p:txBody>
            <a:bodyPr wrap="square" rtlCol="0">
              <a:spAutoFit/>
            </a:bodyPr>
            <a:lstStyle/>
            <a:p>
              <a:r>
                <a:rPr lang="en-US" sz="900" dirty="0" smtClean="0"/>
                <a:t>  ER25948</a:t>
              </a:r>
              <a:endParaRPr lang="en-US" sz="900" dirty="0"/>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BAE6E6C5-CD25-4BA2-B6FE-11988346A667}" type="datetime1">
              <a:rPr lang="en-US" smtClean="0"/>
              <a:pPr/>
              <a:t>9/7/2010</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8" name="Rectangle 17"/>
          <p:cNvSpPr/>
          <p:nvPr userDrawn="1"/>
        </p:nvSpPr>
        <p:spPr>
          <a:xfrm>
            <a:off x="152400" y="1524000"/>
            <a:ext cx="8839200" cy="5257800"/>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9" name="Group 28"/>
          <p:cNvGrpSpPr/>
          <p:nvPr userDrawn="1"/>
        </p:nvGrpSpPr>
        <p:grpSpPr>
          <a:xfrm>
            <a:off x="228600" y="5562600"/>
            <a:ext cx="1143000" cy="1158634"/>
            <a:chOff x="76200" y="5638800"/>
            <a:chExt cx="1143000" cy="1158634"/>
          </a:xfrm>
        </p:grpSpPr>
        <p:graphicFrame>
          <p:nvGraphicFramePr>
            <p:cNvPr id="30" name="Diagram 29"/>
            <p:cNvGraphicFramePr/>
            <p:nvPr userDrawn="1"/>
          </p:nvGraphicFramePr>
          <p:xfrm>
            <a:off x="76200" y="5638800"/>
            <a:ext cx="1016001" cy="948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2" name="Rectangle 31"/>
            <p:cNvSpPr/>
            <p:nvPr userDrawn="1"/>
          </p:nvSpPr>
          <p:spPr>
            <a:xfrm>
              <a:off x="127000" y="5638800"/>
              <a:ext cx="1016001" cy="11175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userDrawn="1"/>
          </p:nvSpPr>
          <p:spPr>
            <a:xfrm>
              <a:off x="304799" y="6571732"/>
              <a:ext cx="914401" cy="225702"/>
            </a:xfrm>
            <a:prstGeom prst="rect">
              <a:avLst/>
            </a:prstGeom>
            <a:noFill/>
          </p:spPr>
          <p:txBody>
            <a:bodyPr wrap="square" rtlCol="0">
              <a:spAutoFit/>
            </a:bodyPr>
            <a:lstStyle/>
            <a:p>
              <a:r>
                <a:rPr lang="en-US" sz="500" b="1" dirty="0" smtClean="0"/>
                <a:t>I/O Coordination</a:t>
              </a:r>
              <a:endParaRPr lang="en-US" sz="500" b="1" dirty="0"/>
            </a:p>
          </p:txBody>
        </p:sp>
      </p:grpSp>
      <p:grpSp>
        <p:nvGrpSpPr>
          <p:cNvPr id="35" name="Group 34"/>
          <p:cNvGrpSpPr/>
          <p:nvPr userDrawn="1"/>
        </p:nvGrpSpPr>
        <p:grpSpPr>
          <a:xfrm>
            <a:off x="7543800" y="5967982"/>
            <a:ext cx="1295400" cy="739850"/>
            <a:chOff x="7467600" y="5967982"/>
            <a:chExt cx="1295400" cy="739850"/>
          </a:xfrm>
        </p:grpSpPr>
        <p:grpSp>
          <p:nvGrpSpPr>
            <p:cNvPr id="36" name="Group 30"/>
            <p:cNvGrpSpPr/>
            <p:nvPr userDrawn="1"/>
          </p:nvGrpSpPr>
          <p:grpSpPr>
            <a:xfrm>
              <a:off x="7615237" y="5967982"/>
              <a:ext cx="995363" cy="737618"/>
              <a:chOff x="7386637" y="5859589"/>
              <a:chExt cx="995363" cy="737618"/>
            </a:xfrm>
          </p:grpSpPr>
          <p:grpSp>
            <p:nvGrpSpPr>
              <p:cNvPr id="38" name="Group 18"/>
              <p:cNvGrpSpPr/>
              <p:nvPr userDrawn="1"/>
            </p:nvGrpSpPr>
            <p:grpSpPr>
              <a:xfrm>
                <a:off x="7888224" y="6096000"/>
                <a:ext cx="493776" cy="501207"/>
                <a:chOff x="2438400" y="990600"/>
                <a:chExt cx="614149" cy="623392"/>
              </a:xfrm>
            </p:grpSpPr>
            <p:sp>
              <p:nvSpPr>
                <p:cNvPr id="40" name="Rectangle 39"/>
                <p:cNvSpPr/>
                <p:nvPr/>
              </p:nvSpPr>
              <p:spPr>
                <a:xfrm>
                  <a:off x="2438400" y="990600"/>
                  <a:ext cx="614149" cy="6141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1" name="Picture 2"/>
                <p:cNvPicPr>
                  <a:picLocks noChangeAspect="1" noChangeArrowheads="1"/>
                </p:cNvPicPr>
                <p:nvPr/>
              </p:nvPicPr>
              <p:blipFill>
                <a:blip r:embed="rId7" cstate="print">
                  <a:clrChange>
                    <a:clrFrom>
                      <a:srgbClr val="000000"/>
                    </a:clrFrom>
                    <a:clrTo>
                      <a:srgbClr val="000000">
                        <a:alpha val="0"/>
                      </a:srgbClr>
                    </a:clrTo>
                  </a:clrChange>
                </a:blip>
                <a:srcRect/>
                <a:stretch>
                  <a:fillRect/>
                </a:stretch>
              </p:blipFill>
              <p:spPr bwMode="auto">
                <a:xfrm>
                  <a:off x="2438400" y="1038227"/>
                  <a:ext cx="614149" cy="575765"/>
                </a:xfrm>
                <a:prstGeom prst="rect">
                  <a:avLst/>
                </a:prstGeom>
                <a:noFill/>
                <a:ln w="9525">
                  <a:noFill/>
                  <a:miter lim="800000"/>
                  <a:headEnd/>
                  <a:tailEnd/>
                </a:ln>
              </p:spPr>
            </p:pic>
          </p:grpSp>
          <p:pic>
            <p:nvPicPr>
              <p:cNvPr id="39" name="Picture 2" descr="See full size image">
                <a:hlinkClick r:id="rId8"/>
              </p:cNvPr>
              <p:cNvPicPr>
                <a:picLocks noChangeAspect="1" noChangeArrowheads="1"/>
              </p:cNvPicPr>
              <p:nvPr userDrawn="1"/>
            </p:nvPicPr>
            <p:blipFill>
              <a:blip r:embed="rId9" cstate="print"/>
              <a:srcRect/>
              <a:stretch>
                <a:fillRect/>
              </a:stretch>
            </p:blipFill>
            <p:spPr bwMode="auto">
              <a:xfrm>
                <a:off x="7386637" y="5859589"/>
                <a:ext cx="491490" cy="491490"/>
              </a:xfrm>
              <a:prstGeom prst="rect">
                <a:avLst/>
              </a:prstGeom>
              <a:noFill/>
            </p:spPr>
          </p:pic>
        </p:grpSp>
        <p:sp>
          <p:nvSpPr>
            <p:cNvPr id="37" name="TextBox 36"/>
            <p:cNvSpPr txBox="1"/>
            <p:nvPr userDrawn="1"/>
          </p:nvSpPr>
          <p:spPr>
            <a:xfrm>
              <a:off x="7467600" y="6477000"/>
              <a:ext cx="1295400" cy="230832"/>
            </a:xfrm>
            <a:prstGeom prst="rect">
              <a:avLst/>
            </a:prstGeom>
            <a:noFill/>
          </p:spPr>
          <p:txBody>
            <a:bodyPr wrap="square" rtlCol="0">
              <a:spAutoFit/>
            </a:bodyPr>
            <a:lstStyle/>
            <a:p>
              <a:r>
                <a:rPr lang="en-US" sz="900" dirty="0" smtClean="0"/>
                <a:t>  ER25948</a:t>
              </a:r>
              <a:endParaRPr lang="en-US" sz="900" dirty="0"/>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68952A-9EBE-4A9F-A7E9-855C002700D0}" type="datetime1">
              <a:rPr lang="en-US" smtClean="0"/>
              <a:pPr/>
              <a:t>9/7/2010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7F94B9-A1EC-4BA8-AE04-5A867A3E5A0C}" type="datetime1">
              <a:rPr lang="en-US" smtClean="0"/>
              <a:pPr/>
              <a:t>9/7/2010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a:ln>
            <a:noFill/>
          </a:ln>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25" name="Date Placeholder 24"/>
          <p:cNvSpPr>
            <a:spLocks noGrp="1"/>
          </p:cNvSpPr>
          <p:nvPr>
            <p:ph type="dt" sz="half" idx="10"/>
          </p:nvPr>
        </p:nvSpPr>
        <p:spPr/>
        <p:txBody>
          <a:bodyPr/>
          <a:lstStyle/>
          <a:p>
            <a:fld id="{99A1F320-EA1D-4964-A4DA-82D48416FA30}" type="datetime1">
              <a:rPr lang="en-US" smtClean="0"/>
              <a:pPr/>
              <a:t>9/7/2010</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C7B04D74-3BB8-4913-AB27-6A10AF8A6590}" type="slidenum">
              <a:rPr lang="en-US" smtClean="0"/>
              <a:pPr/>
              <a:t>‹#›</a:t>
            </a:fld>
            <a:endParaRPr lang="en-US" dirty="0"/>
          </a:p>
        </p:txBody>
      </p:sp>
      <p:sp>
        <p:nvSpPr>
          <p:cNvPr id="7" name="Rectangle 6"/>
          <p:cNvSpPr/>
          <p:nvPr userDrawn="1"/>
        </p:nvSpPr>
        <p:spPr>
          <a:xfrm>
            <a:off x="152400" y="1524000"/>
            <a:ext cx="8839200" cy="5257800"/>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1" name="Group 40"/>
          <p:cNvGrpSpPr/>
          <p:nvPr userDrawn="1"/>
        </p:nvGrpSpPr>
        <p:grpSpPr>
          <a:xfrm>
            <a:off x="228600" y="5562600"/>
            <a:ext cx="1143000" cy="1158634"/>
            <a:chOff x="76200" y="5638800"/>
            <a:chExt cx="1143000" cy="1158634"/>
          </a:xfrm>
        </p:grpSpPr>
        <p:graphicFrame>
          <p:nvGraphicFramePr>
            <p:cNvPr id="42" name="Diagram 41"/>
            <p:cNvGraphicFramePr/>
            <p:nvPr userDrawn="1"/>
          </p:nvGraphicFramePr>
          <p:xfrm>
            <a:off x="76200" y="5638800"/>
            <a:ext cx="1016001" cy="948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3" name="Rectangle 42"/>
            <p:cNvSpPr/>
            <p:nvPr userDrawn="1"/>
          </p:nvSpPr>
          <p:spPr>
            <a:xfrm>
              <a:off x="127000" y="5638800"/>
              <a:ext cx="1016001" cy="11175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p:cNvSpPr txBox="1"/>
            <p:nvPr userDrawn="1"/>
          </p:nvSpPr>
          <p:spPr>
            <a:xfrm>
              <a:off x="304799" y="6571732"/>
              <a:ext cx="914401" cy="225702"/>
            </a:xfrm>
            <a:prstGeom prst="rect">
              <a:avLst/>
            </a:prstGeom>
            <a:noFill/>
          </p:spPr>
          <p:txBody>
            <a:bodyPr wrap="square" rtlCol="0">
              <a:spAutoFit/>
            </a:bodyPr>
            <a:lstStyle/>
            <a:p>
              <a:r>
                <a:rPr lang="en-US" sz="500" b="1" dirty="0" smtClean="0"/>
                <a:t>I/O Coordination</a:t>
              </a:r>
              <a:endParaRPr lang="en-US" sz="500" b="1" dirty="0"/>
            </a:p>
          </p:txBody>
        </p:sp>
      </p:grpSp>
      <p:grpSp>
        <p:nvGrpSpPr>
          <p:cNvPr id="46" name="Group 45"/>
          <p:cNvGrpSpPr/>
          <p:nvPr userDrawn="1"/>
        </p:nvGrpSpPr>
        <p:grpSpPr>
          <a:xfrm>
            <a:off x="7543800" y="5967982"/>
            <a:ext cx="1295400" cy="739850"/>
            <a:chOff x="7467600" y="5967982"/>
            <a:chExt cx="1295400" cy="739850"/>
          </a:xfrm>
        </p:grpSpPr>
        <p:grpSp>
          <p:nvGrpSpPr>
            <p:cNvPr id="47" name="Group 30"/>
            <p:cNvGrpSpPr/>
            <p:nvPr userDrawn="1"/>
          </p:nvGrpSpPr>
          <p:grpSpPr>
            <a:xfrm>
              <a:off x="7615237" y="5967982"/>
              <a:ext cx="995363" cy="737618"/>
              <a:chOff x="7386637" y="5859589"/>
              <a:chExt cx="995363" cy="737618"/>
            </a:xfrm>
          </p:grpSpPr>
          <p:grpSp>
            <p:nvGrpSpPr>
              <p:cNvPr id="49" name="Group 18"/>
              <p:cNvGrpSpPr/>
              <p:nvPr userDrawn="1"/>
            </p:nvGrpSpPr>
            <p:grpSpPr>
              <a:xfrm>
                <a:off x="7888224" y="6096000"/>
                <a:ext cx="493776" cy="501207"/>
                <a:chOff x="2438400" y="990600"/>
                <a:chExt cx="614149" cy="623392"/>
              </a:xfrm>
            </p:grpSpPr>
            <p:sp>
              <p:nvSpPr>
                <p:cNvPr id="51" name="Rectangle 50"/>
                <p:cNvSpPr/>
                <p:nvPr/>
              </p:nvSpPr>
              <p:spPr>
                <a:xfrm>
                  <a:off x="2438400" y="990600"/>
                  <a:ext cx="614149" cy="6141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2" name="Picture 2"/>
                <p:cNvPicPr>
                  <a:picLocks noChangeAspect="1" noChangeArrowheads="1"/>
                </p:cNvPicPr>
                <p:nvPr/>
              </p:nvPicPr>
              <p:blipFill>
                <a:blip r:embed="rId7" cstate="print">
                  <a:clrChange>
                    <a:clrFrom>
                      <a:srgbClr val="000000"/>
                    </a:clrFrom>
                    <a:clrTo>
                      <a:srgbClr val="000000">
                        <a:alpha val="0"/>
                      </a:srgbClr>
                    </a:clrTo>
                  </a:clrChange>
                </a:blip>
                <a:srcRect/>
                <a:stretch>
                  <a:fillRect/>
                </a:stretch>
              </p:blipFill>
              <p:spPr bwMode="auto">
                <a:xfrm>
                  <a:off x="2438400" y="1038227"/>
                  <a:ext cx="614149" cy="575765"/>
                </a:xfrm>
                <a:prstGeom prst="rect">
                  <a:avLst/>
                </a:prstGeom>
                <a:noFill/>
                <a:ln w="9525">
                  <a:noFill/>
                  <a:miter lim="800000"/>
                  <a:headEnd/>
                  <a:tailEnd/>
                </a:ln>
              </p:spPr>
            </p:pic>
          </p:grpSp>
          <p:pic>
            <p:nvPicPr>
              <p:cNvPr id="50" name="Picture 2" descr="See full size image">
                <a:hlinkClick r:id="rId8"/>
              </p:cNvPr>
              <p:cNvPicPr>
                <a:picLocks noChangeAspect="1" noChangeArrowheads="1"/>
              </p:cNvPicPr>
              <p:nvPr userDrawn="1"/>
            </p:nvPicPr>
            <p:blipFill>
              <a:blip r:embed="rId9" cstate="print"/>
              <a:srcRect/>
              <a:stretch>
                <a:fillRect/>
              </a:stretch>
            </p:blipFill>
            <p:spPr bwMode="auto">
              <a:xfrm>
                <a:off x="7386637" y="5859589"/>
                <a:ext cx="491490" cy="491490"/>
              </a:xfrm>
              <a:prstGeom prst="rect">
                <a:avLst/>
              </a:prstGeom>
              <a:noFill/>
            </p:spPr>
          </p:pic>
        </p:grpSp>
        <p:sp>
          <p:nvSpPr>
            <p:cNvPr id="48" name="TextBox 47"/>
            <p:cNvSpPr txBox="1"/>
            <p:nvPr userDrawn="1"/>
          </p:nvSpPr>
          <p:spPr>
            <a:xfrm>
              <a:off x="7467600" y="6477000"/>
              <a:ext cx="1295400" cy="230832"/>
            </a:xfrm>
            <a:prstGeom prst="rect">
              <a:avLst/>
            </a:prstGeom>
            <a:noFill/>
          </p:spPr>
          <p:txBody>
            <a:bodyPr wrap="square" rtlCol="0">
              <a:spAutoFit/>
            </a:bodyPr>
            <a:lstStyle/>
            <a:p>
              <a:r>
                <a:rPr lang="en-US" sz="900" dirty="0" smtClean="0"/>
                <a:t>  ER25948</a:t>
              </a:r>
              <a:endParaRPr lang="en-US" sz="900" dirty="0"/>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17F24812-9D76-44DF-8163-EB6073F4DE41}" type="datetime1">
              <a:rPr lang="en-US" smtClean="0"/>
              <a:pPr/>
              <a:t>9/7/2010</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B6F15528-21DE-4FAA-801E-634DDDAF4B2B}" type="slidenum">
              <a:rPr lang="en-US" smtClean="0"/>
              <a:pPr/>
              <a:t>‹#›</a:t>
            </a:fld>
            <a:endParaRPr lang="en-US"/>
          </a:p>
        </p:txBody>
      </p:sp>
      <p:sp>
        <p:nvSpPr>
          <p:cNvPr id="30" name="Rectangle 29"/>
          <p:cNvSpPr/>
          <p:nvPr userDrawn="1"/>
        </p:nvSpPr>
        <p:spPr>
          <a:xfrm>
            <a:off x="152400" y="1524000"/>
            <a:ext cx="8839200" cy="5257800"/>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 name="Group 39"/>
          <p:cNvGrpSpPr/>
          <p:nvPr userDrawn="1"/>
        </p:nvGrpSpPr>
        <p:grpSpPr>
          <a:xfrm>
            <a:off x="228600" y="5562600"/>
            <a:ext cx="1143000" cy="1158634"/>
            <a:chOff x="76200" y="5638800"/>
            <a:chExt cx="1143000" cy="1158634"/>
          </a:xfrm>
        </p:grpSpPr>
        <p:graphicFrame>
          <p:nvGraphicFramePr>
            <p:cNvPr id="41" name="Diagram 40"/>
            <p:cNvGraphicFramePr/>
            <p:nvPr userDrawn="1"/>
          </p:nvGraphicFramePr>
          <p:xfrm>
            <a:off x="76200" y="5638800"/>
            <a:ext cx="1016001" cy="948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2" name="Rectangle 41"/>
            <p:cNvSpPr/>
            <p:nvPr userDrawn="1"/>
          </p:nvSpPr>
          <p:spPr>
            <a:xfrm>
              <a:off x="127000" y="5638800"/>
              <a:ext cx="1016001" cy="11175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p:cNvSpPr txBox="1"/>
            <p:nvPr userDrawn="1"/>
          </p:nvSpPr>
          <p:spPr>
            <a:xfrm>
              <a:off x="304799" y="6571732"/>
              <a:ext cx="914401" cy="225702"/>
            </a:xfrm>
            <a:prstGeom prst="rect">
              <a:avLst/>
            </a:prstGeom>
            <a:noFill/>
          </p:spPr>
          <p:txBody>
            <a:bodyPr wrap="square" rtlCol="0">
              <a:spAutoFit/>
            </a:bodyPr>
            <a:lstStyle/>
            <a:p>
              <a:r>
                <a:rPr lang="en-US" sz="500" b="1" dirty="0" smtClean="0"/>
                <a:t>I/O Coordination</a:t>
              </a:r>
              <a:endParaRPr lang="en-US" sz="500" b="1" dirty="0"/>
            </a:p>
          </p:txBody>
        </p:sp>
      </p:grpSp>
      <p:grpSp>
        <p:nvGrpSpPr>
          <p:cNvPr id="45" name="Group 44"/>
          <p:cNvGrpSpPr/>
          <p:nvPr userDrawn="1"/>
        </p:nvGrpSpPr>
        <p:grpSpPr>
          <a:xfrm>
            <a:off x="7543800" y="5967982"/>
            <a:ext cx="1295400" cy="739850"/>
            <a:chOff x="7467600" y="5967982"/>
            <a:chExt cx="1295400" cy="739850"/>
          </a:xfrm>
        </p:grpSpPr>
        <p:grpSp>
          <p:nvGrpSpPr>
            <p:cNvPr id="46" name="Group 30"/>
            <p:cNvGrpSpPr/>
            <p:nvPr userDrawn="1"/>
          </p:nvGrpSpPr>
          <p:grpSpPr>
            <a:xfrm>
              <a:off x="7615237" y="5967982"/>
              <a:ext cx="995363" cy="737618"/>
              <a:chOff x="7386637" y="5859589"/>
              <a:chExt cx="995363" cy="737618"/>
            </a:xfrm>
          </p:grpSpPr>
          <p:grpSp>
            <p:nvGrpSpPr>
              <p:cNvPr id="48" name="Group 18"/>
              <p:cNvGrpSpPr/>
              <p:nvPr userDrawn="1"/>
            </p:nvGrpSpPr>
            <p:grpSpPr>
              <a:xfrm>
                <a:off x="7888224" y="6096000"/>
                <a:ext cx="493776" cy="501207"/>
                <a:chOff x="2438400" y="990600"/>
                <a:chExt cx="614149" cy="623392"/>
              </a:xfrm>
            </p:grpSpPr>
            <p:sp>
              <p:nvSpPr>
                <p:cNvPr id="50" name="Rectangle 49"/>
                <p:cNvSpPr/>
                <p:nvPr/>
              </p:nvSpPr>
              <p:spPr>
                <a:xfrm>
                  <a:off x="2438400" y="990600"/>
                  <a:ext cx="614149" cy="6141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 name="Picture 2"/>
                <p:cNvPicPr>
                  <a:picLocks noChangeAspect="1" noChangeArrowheads="1"/>
                </p:cNvPicPr>
                <p:nvPr/>
              </p:nvPicPr>
              <p:blipFill>
                <a:blip r:embed="rId7" cstate="print">
                  <a:clrChange>
                    <a:clrFrom>
                      <a:srgbClr val="000000"/>
                    </a:clrFrom>
                    <a:clrTo>
                      <a:srgbClr val="000000">
                        <a:alpha val="0"/>
                      </a:srgbClr>
                    </a:clrTo>
                  </a:clrChange>
                </a:blip>
                <a:srcRect/>
                <a:stretch>
                  <a:fillRect/>
                </a:stretch>
              </p:blipFill>
              <p:spPr bwMode="auto">
                <a:xfrm>
                  <a:off x="2438400" y="1038227"/>
                  <a:ext cx="614149" cy="575765"/>
                </a:xfrm>
                <a:prstGeom prst="rect">
                  <a:avLst/>
                </a:prstGeom>
                <a:noFill/>
                <a:ln w="9525">
                  <a:noFill/>
                  <a:miter lim="800000"/>
                  <a:headEnd/>
                  <a:tailEnd/>
                </a:ln>
              </p:spPr>
            </p:pic>
          </p:grpSp>
          <p:pic>
            <p:nvPicPr>
              <p:cNvPr id="49" name="Picture 2" descr="See full size image">
                <a:hlinkClick r:id="rId8"/>
              </p:cNvPr>
              <p:cNvPicPr>
                <a:picLocks noChangeAspect="1" noChangeArrowheads="1"/>
              </p:cNvPicPr>
              <p:nvPr userDrawn="1"/>
            </p:nvPicPr>
            <p:blipFill>
              <a:blip r:embed="rId9" cstate="print"/>
              <a:srcRect/>
              <a:stretch>
                <a:fillRect/>
              </a:stretch>
            </p:blipFill>
            <p:spPr bwMode="auto">
              <a:xfrm>
                <a:off x="7386637" y="5859589"/>
                <a:ext cx="491490" cy="491490"/>
              </a:xfrm>
              <a:prstGeom prst="rect">
                <a:avLst/>
              </a:prstGeom>
              <a:noFill/>
            </p:spPr>
          </p:pic>
        </p:grpSp>
        <p:sp>
          <p:nvSpPr>
            <p:cNvPr id="47" name="TextBox 46"/>
            <p:cNvSpPr txBox="1"/>
            <p:nvPr userDrawn="1"/>
          </p:nvSpPr>
          <p:spPr>
            <a:xfrm>
              <a:off x="7467600" y="6477000"/>
              <a:ext cx="1295400" cy="230832"/>
            </a:xfrm>
            <a:prstGeom prst="rect">
              <a:avLst/>
            </a:prstGeom>
            <a:noFill/>
          </p:spPr>
          <p:txBody>
            <a:bodyPr wrap="square" rtlCol="0">
              <a:spAutoFit/>
            </a:bodyPr>
            <a:lstStyle/>
            <a:p>
              <a:r>
                <a:rPr lang="en-US" sz="900" dirty="0" smtClean="0"/>
                <a:t>  ER25948</a:t>
              </a:r>
              <a:endParaRPr lang="en-US" sz="900" dirty="0"/>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5229B6D6-4E90-4D35-BFE3-E1576CD22A6D}" type="datetime1">
              <a:rPr lang="en-US" smtClean="0"/>
              <a:pPr/>
              <a:t>9/7/2010</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504D7F39-748B-4400-8D63-975C7DE0DB39}" type="datetime1">
              <a:rPr lang="en-US" smtClean="0"/>
              <a:pPr/>
              <a:t>9/7/2010</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
        <p:nvSpPr>
          <p:cNvPr id="19" name="Rectangle 18"/>
          <p:cNvSpPr/>
          <p:nvPr userDrawn="1"/>
        </p:nvSpPr>
        <p:spPr>
          <a:xfrm>
            <a:off x="152400" y="1524000"/>
            <a:ext cx="8839200" cy="5257800"/>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p:cNvGrpSpPr/>
          <p:nvPr userDrawn="1"/>
        </p:nvGrpSpPr>
        <p:grpSpPr>
          <a:xfrm>
            <a:off x="228600" y="5562600"/>
            <a:ext cx="1143000" cy="1158634"/>
            <a:chOff x="76200" y="5638800"/>
            <a:chExt cx="1143000" cy="1158634"/>
          </a:xfrm>
        </p:grpSpPr>
        <p:graphicFrame>
          <p:nvGraphicFramePr>
            <p:cNvPr id="33" name="Diagram 32"/>
            <p:cNvGraphicFramePr/>
            <p:nvPr userDrawn="1"/>
          </p:nvGraphicFramePr>
          <p:xfrm>
            <a:off x="76200" y="5638800"/>
            <a:ext cx="1016001" cy="948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4" name="Rectangle 33"/>
            <p:cNvSpPr/>
            <p:nvPr userDrawn="1"/>
          </p:nvSpPr>
          <p:spPr>
            <a:xfrm>
              <a:off x="127000" y="5638800"/>
              <a:ext cx="1016001" cy="11175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userDrawn="1"/>
          </p:nvSpPr>
          <p:spPr>
            <a:xfrm>
              <a:off x="304799" y="6571732"/>
              <a:ext cx="914401" cy="225702"/>
            </a:xfrm>
            <a:prstGeom prst="rect">
              <a:avLst/>
            </a:prstGeom>
            <a:noFill/>
          </p:spPr>
          <p:txBody>
            <a:bodyPr wrap="square" rtlCol="0">
              <a:spAutoFit/>
            </a:bodyPr>
            <a:lstStyle/>
            <a:p>
              <a:r>
                <a:rPr lang="en-US" sz="500" b="1" dirty="0" smtClean="0"/>
                <a:t>I/O Coordination</a:t>
              </a:r>
              <a:endParaRPr lang="en-US" sz="500" b="1" dirty="0"/>
            </a:p>
          </p:txBody>
        </p:sp>
      </p:grpSp>
      <p:grpSp>
        <p:nvGrpSpPr>
          <p:cNvPr id="37" name="Group 36"/>
          <p:cNvGrpSpPr/>
          <p:nvPr userDrawn="1"/>
        </p:nvGrpSpPr>
        <p:grpSpPr>
          <a:xfrm>
            <a:off x="7543800" y="5967982"/>
            <a:ext cx="1295400" cy="739850"/>
            <a:chOff x="7467600" y="5967982"/>
            <a:chExt cx="1295400" cy="739850"/>
          </a:xfrm>
        </p:grpSpPr>
        <p:grpSp>
          <p:nvGrpSpPr>
            <p:cNvPr id="38" name="Group 30"/>
            <p:cNvGrpSpPr/>
            <p:nvPr userDrawn="1"/>
          </p:nvGrpSpPr>
          <p:grpSpPr>
            <a:xfrm>
              <a:off x="7615237" y="5967982"/>
              <a:ext cx="995363" cy="737618"/>
              <a:chOff x="7386637" y="5859589"/>
              <a:chExt cx="995363" cy="737618"/>
            </a:xfrm>
          </p:grpSpPr>
          <p:grpSp>
            <p:nvGrpSpPr>
              <p:cNvPr id="40" name="Group 18"/>
              <p:cNvGrpSpPr/>
              <p:nvPr userDrawn="1"/>
            </p:nvGrpSpPr>
            <p:grpSpPr>
              <a:xfrm>
                <a:off x="7888224" y="6096000"/>
                <a:ext cx="493776" cy="501207"/>
                <a:chOff x="2438400" y="990600"/>
                <a:chExt cx="614149" cy="623392"/>
              </a:xfrm>
            </p:grpSpPr>
            <p:sp>
              <p:nvSpPr>
                <p:cNvPr id="42" name="Rectangle 41"/>
                <p:cNvSpPr/>
                <p:nvPr/>
              </p:nvSpPr>
              <p:spPr>
                <a:xfrm>
                  <a:off x="2438400" y="990600"/>
                  <a:ext cx="614149" cy="6141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3" name="Picture 2"/>
                <p:cNvPicPr>
                  <a:picLocks noChangeAspect="1" noChangeArrowheads="1"/>
                </p:cNvPicPr>
                <p:nvPr/>
              </p:nvPicPr>
              <p:blipFill>
                <a:blip r:embed="rId7" cstate="print">
                  <a:clrChange>
                    <a:clrFrom>
                      <a:srgbClr val="000000"/>
                    </a:clrFrom>
                    <a:clrTo>
                      <a:srgbClr val="000000">
                        <a:alpha val="0"/>
                      </a:srgbClr>
                    </a:clrTo>
                  </a:clrChange>
                </a:blip>
                <a:srcRect/>
                <a:stretch>
                  <a:fillRect/>
                </a:stretch>
              </p:blipFill>
              <p:spPr bwMode="auto">
                <a:xfrm>
                  <a:off x="2438400" y="1038227"/>
                  <a:ext cx="614149" cy="575765"/>
                </a:xfrm>
                <a:prstGeom prst="rect">
                  <a:avLst/>
                </a:prstGeom>
                <a:noFill/>
                <a:ln w="9525">
                  <a:noFill/>
                  <a:miter lim="800000"/>
                  <a:headEnd/>
                  <a:tailEnd/>
                </a:ln>
              </p:spPr>
            </p:pic>
          </p:grpSp>
          <p:pic>
            <p:nvPicPr>
              <p:cNvPr id="41" name="Picture 2" descr="See full size image">
                <a:hlinkClick r:id="rId8"/>
              </p:cNvPr>
              <p:cNvPicPr>
                <a:picLocks noChangeAspect="1" noChangeArrowheads="1"/>
              </p:cNvPicPr>
              <p:nvPr userDrawn="1"/>
            </p:nvPicPr>
            <p:blipFill>
              <a:blip r:embed="rId9" cstate="print"/>
              <a:srcRect/>
              <a:stretch>
                <a:fillRect/>
              </a:stretch>
            </p:blipFill>
            <p:spPr bwMode="auto">
              <a:xfrm>
                <a:off x="7386637" y="5859589"/>
                <a:ext cx="491490" cy="491490"/>
              </a:xfrm>
              <a:prstGeom prst="rect">
                <a:avLst/>
              </a:prstGeom>
              <a:noFill/>
            </p:spPr>
          </p:pic>
        </p:grpSp>
        <p:sp>
          <p:nvSpPr>
            <p:cNvPr id="39" name="TextBox 38"/>
            <p:cNvSpPr txBox="1"/>
            <p:nvPr userDrawn="1"/>
          </p:nvSpPr>
          <p:spPr>
            <a:xfrm>
              <a:off x="7467600" y="6477000"/>
              <a:ext cx="1295400" cy="230832"/>
            </a:xfrm>
            <a:prstGeom prst="rect">
              <a:avLst/>
            </a:prstGeom>
            <a:noFill/>
          </p:spPr>
          <p:txBody>
            <a:bodyPr wrap="square" rtlCol="0">
              <a:spAutoFit/>
            </a:bodyPr>
            <a:lstStyle/>
            <a:p>
              <a:r>
                <a:rPr lang="en-US" sz="900" dirty="0" smtClean="0"/>
                <a:t>  ER25948</a:t>
              </a:r>
              <a:endParaRPr lang="en-US" sz="900" dirty="0"/>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529CF765-B332-40F8-A3EB-CFF873E0599A}" type="datetime1">
              <a:rPr lang="en-US" smtClean="0"/>
              <a:pPr/>
              <a:t>9/7/2010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B6F15528-21DE-4FAA-801E-634DDDAF4B2B}"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BD5C2294-7D2B-479E-80F5-0EFB79421B93}" type="datetime1">
              <a:rPr lang="en-US" smtClean="0"/>
              <a:pPr/>
              <a:t>9/7/2010</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7" name="Rectangle 26"/>
          <p:cNvSpPr/>
          <p:nvPr userDrawn="1"/>
        </p:nvSpPr>
        <p:spPr>
          <a:xfrm>
            <a:off x="152400" y="1524000"/>
            <a:ext cx="8839200" cy="5257800"/>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37"/>
          <p:cNvGrpSpPr/>
          <p:nvPr userDrawn="1"/>
        </p:nvGrpSpPr>
        <p:grpSpPr>
          <a:xfrm>
            <a:off x="228600" y="5562600"/>
            <a:ext cx="1143000" cy="1158634"/>
            <a:chOff x="76200" y="5638800"/>
            <a:chExt cx="1143000" cy="1158634"/>
          </a:xfrm>
        </p:grpSpPr>
        <p:graphicFrame>
          <p:nvGraphicFramePr>
            <p:cNvPr id="39" name="Diagram 38"/>
            <p:cNvGraphicFramePr/>
            <p:nvPr userDrawn="1"/>
          </p:nvGraphicFramePr>
          <p:xfrm>
            <a:off x="76200" y="5638800"/>
            <a:ext cx="1016001" cy="948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0" name="Rectangle 39"/>
            <p:cNvSpPr/>
            <p:nvPr userDrawn="1"/>
          </p:nvSpPr>
          <p:spPr>
            <a:xfrm>
              <a:off x="127000" y="5638800"/>
              <a:ext cx="1016001" cy="11175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userDrawn="1"/>
          </p:nvSpPr>
          <p:spPr>
            <a:xfrm>
              <a:off x="304799" y="6571732"/>
              <a:ext cx="914401" cy="225702"/>
            </a:xfrm>
            <a:prstGeom prst="rect">
              <a:avLst/>
            </a:prstGeom>
            <a:noFill/>
          </p:spPr>
          <p:txBody>
            <a:bodyPr wrap="square" rtlCol="0">
              <a:spAutoFit/>
            </a:bodyPr>
            <a:lstStyle/>
            <a:p>
              <a:r>
                <a:rPr lang="en-US" sz="500" b="1" dirty="0" smtClean="0"/>
                <a:t>I/O Coordination</a:t>
              </a:r>
              <a:endParaRPr lang="en-US" sz="500" b="1" dirty="0"/>
            </a:p>
          </p:txBody>
        </p:sp>
      </p:grpSp>
      <p:grpSp>
        <p:nvGrpSpPr>
          <p:cNvPr id="43" name="Group 42"/>
          <p:cNvGrpSpPr/>
          <p:nvPr userDrawn="1"/>
        </p:nvGrpSpPr>
        <p:grpSpPr>
          <a:xfrm>
            <a:off x="7543800" y="5965750"/>
            <a:ext cx="1295400" cy="739850"/>
            <a:chOff x="7467600" y="5967982"/>
            <a:chExt cx="1295400" cy="739850"/>
          </a:xfrm>
        </p:grpSpPr>
        <p:grpSp>
          <p:nvGrpSpPr>
            <p:cNvPr id="44" name="Group 30"/>
            <p:cNvGrpSpPr/>
            <p:nvPr userDrawn="1"/>
          </p:nvGrpSpPr>
          <p:grpSpPr>
            <a:xfrm>
              <a:off x="7615237" y="5967982"/>
              <a:ext cx="995363" cy="737618"/>
              <a:chOff x="7386637" y="5859589"/>
              <a:chExt cx="995363" cy="737618"/>
            </a:xfrm>
          </p:grpSpPr>
          <p:grpSp>
            <p:nvGrpSpPr>
              <p:cNvPr id="46" name="Group 18"/>
              <p:cNvGrpSpPr/>
              <p:nvPr userDrawn="1"/>
            </p:nvGrpSpPr>
            <p:grpSpPr>
              <a:xfrm>
                <a:off x="7888224" y="6096000"/>
                <a:ext cx="493776" cy="501207"/>
                <a:chOff x="2438400" y="990600"/>
                <a:chExt cx="614149" cy="623392"/>
              </a:xfrm>
            </p:grpSpPr>
            <p:sp>
              <p:nvSpPr>
                <p:cNvPr id="48" name="Rectangle 47"/>
                <p:cNvSpPr/>
                <p:nvPr/>
              </p:nvSpPr>
              <p:spPr>
                <a:xfrm>
                  <a:off x="2438400" y="990600"/>
                  <a:ext cx="614149" cy="6141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9" name="Picture 2"/>
                <p:cNvPicPr>
                  <a:picLocks noChangeAspect="1" noChangeArrowheads="1"/>
                </p:cNvPicPr>
                <p:nvPr/>
              </p:nvPicPr>
              <p:blipFill>
                <a:blip r:embed="rId7" cstate="print">
                  <a:clrChange>
                    <a:clrFrom>
                      <a:srgbClr val="000000"/>
                    </a:clrFrom>
                    <a:clrTo>
                      <a:srgbClr val="000000">
                        <a:alpha val="0"/>
                      </a:srgbClr>
                    </a:clrTo>
                  </a:clrChange>
                </a:blip>
                <a:srcRect/>
                <a:stretch>
                  <a:fillRect/>
                </a:stretch>
              </p:blipFill>
              <p:spPr bwMode="auto">
                <a:xfrm>
                  <a:off x="2438400" y="1038227"/>
                  <a:ext cx="614149" cy="575765"/>
                </a:xfrm>
                <a:prstGeom prst="rect">
                  <a:avLst/>
                </a:prstGeom>
                <a:noFill/>
                <a:ln w="9525">
                  <a:noFill/>
                  <a:miter lim="800000"/>
                  <a:headEnd/>
                  <a:tailEnd/>
                </a:ln>
              </p:spPr>
            </p:pic>
          </p:grpSp>
          <p:pic>
            <p:nvPicPr>
              <p:cNvPr id="47" name="Picture 2" descr="See full size image">
                <a:hlinkClick r:id="rId8"/>
              </p:cNvPr>
              <p:cNvPicPr>
                <a:picLocks noChangeAspect="1" noChangeArrowheads="1"/>
              </p:cNvPicPr>
              <p:nvPr userDrawn="1"/>
            </p:nvPicPr>
            <p:blipFill>
              <a:blip r:embed="rId9" cstate="print"/>
              <a:srcRect/>
              <a:stretch>
                <a:fillRect/>
              </a:stretch>
            </p:blipFill>
            <p:spPr bwMode="auto">
              <a:xfrm>
                <a:off x="7386637" y="5859589"/>
                <a:ext cx="491490" cy="491490"/>
              </a:xfrm>
              <a:prstGeom prst="rect">
                <a:avLst/>
              </a:prstGeom>
              <a:noFill/>
            </p:spPr>
          </p:pic>
        </p:grpSp>
        <p:sp>
          <p:nvSpPr>
            <p:cNvPr id="45" name="TextBox 44"/>
            <p:cNvSpPr txBox="1"/>
            <p:nvPr userDrawn="1"/>
          </p:nvSpPr>
          <p:spPr>
            <a:xfrm>
              <a:off x="7467600" y="6477000"/>
              <a:ext cx="1295400" cy="230832"/>
            </a:xfrm>
            <a:prstGeom prst="rect">
              <a:avLst/>
            </a:prstGeom>
            <a:noFill/>
          </p:spPr>
          <p:txBody>
            <a:bodyPr wrap="square" rtlCol="0">
              <a:spAutoFit/>
            </a:bodyPr>
            <a:lstStyle/>
            <a:p>
              <a:r>
                <a:rPr lang="en-US" sz="900" dirty="0" smtClean="0"/>
                <a:t>  ER25948</a:t>
              </a:r>
              <a:endParaRPr lang="en-US" sz="900" dirty="0"/>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74F0FA6-811B-47E5-B644-A311DE6D5B65}" type="datetime1">
              <a:rPr lang="en-US" smtClean="0"/>
              <a:pPr/>
              <a:t>9/7/2010</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4" name="Rectangle 13"/>
          <p:cNvSpPr/>
          <p:nvPr userDrawn="1"/>
        </p:nvSpPr>
        <p:spPr>
          <a:xfrm>
            <a:off x="152400" y="1524000"/>
            <a:ext cx="8839200" cy="5257800"/>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p:cNvGrpSpPr/>
          <p:nvPr userDrawn="1"/>
        </p:nvGrpSpPr>
        <p:grpSpPr>
          <a:xfrm>
            <a:off x="228600" y="5562600"/>
            <a:ext cx="1143000" cy="1158634"/>
            <a:chOff x="76200" y="5638800"/>
            <a:chExt cx="1143000" cy="1158634"/>
          </a:xfrm>
        </p:grpSpPr>
        <p:graphicFrame>
          <p:nvGraphicFramePr>
            <p:cNvPr id="26" name="Diagram 25"/>
            <p:cNvGraphicFramePr/>
            <p:nvPr userDrawn="1"/>
          </p:nvGraphicFramePr>
          <p:xfrm>
            <a:off x="76200" y="5638800"/>
            <a:ext cx="1016001" cy="948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7" name="Rectangle 26"/>
            <p:cNvSpPr/>
            <p:nvPr userDrawn="1"/>
          </p:nvSpPr>
          <p:spPr>
            <a:xfrm>
              <a:off x="127000" y="5638800"/>
              <a:ext cx="1016001" cy="11175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userDrawn="1"/>
          </p:nvSpPr>
          <p:spPr>
            <a:xfrm>
              <a:off x="304799" y="6571732"/>
              <a:ext cx="914401" cy="225702"/>
            </a:xfrm>
            <a:prstGeom prst="rect">
              <a:avLst/>
            </a:prstGeom>
            <a:noFill/>
          </p:spPr>
          <p:txBody>
            <a:bodyPr wrap="square" rtlCol="0">
              <a:spAutoFit/>
            </a:bodyPr>
            <a:lstStyle/>
            <a:p>
              <a:r>
                <a:rPr lang="en-US" sz="500" b="1" dirty="0" smtClean="0"/>
                <a:t>I/O Coordination</a:t>
              </a:r>
              <a:endParaRPr lang="en-US" sz="500" b="1" dirty="0"/>
            </a:p>
          </p:txBody>
        </p:sp>
      </p:grpSp>
      <p:grpSp>
        <p:nvGrpSpPr>
          <p:cNvPr id="29" name="Group 28"/>
          <p:cNvGrpSpPr/>
          <p:nvPr userDrawn="1"/>
        </p:nvGrpSpPr>
        <p:grpSpPr>
          <a:xfrm>
            <a:off x="7543800" y="5965750"/>
            <a:ext cx="1295400" cy="739850"/>
            <a:chOff x="7467600" y="5967982"/>
            <a:chExt cx="1295400" cy="739850"/>
          </a:xfrm>
        </p:grpSpPr>
        <p:grpSp>
          <p:nvGrpSpPr>
            <p:cNvPr id="30" name="Group 30"/>
            <p:cNvGrpSpPr/>
            <p:nvPr userDrawn="1"/>
          </p:nvGrpSpPr>
          <p:grpSpPr>
            <a:xfrm>
              <a:off x="7615237" y="5967982"/>
              <a:ext cx="995363" cy="737618"/>
              <a:chOff x="7386637" y="5859589"/>
              <a:chExt cx="995363" cy="737618"/>
            </a:xfrm>
          </p:grpSpPr>
          <p:grpSp>
            <p:nvGrpSpPr>
              <p:cNvPr id="32" name="Group 18"/>
              <p:cNvGrpSpPr/>
              <p:nvPr userDrawn="1"/>
            </p:nvGrpSpPr>
            <p:grpSpPr>
              <a:xfrm>
                <a:off x="7888224" y="6096000"/>
                <a:ext cx="493776" cy="501207"/>
                <a:chOff x="2438400" y="990600"/>
                <a:chExt cx="614149" cy="623392"/>
              </a:xfrm>
            </p:grpSpPr>
            <p:sp>
              <p:nvSpPr>
                <p:cNvPr id="34" name="Rectangle 33"/>
                <p:cNvSpPr/>
                <p:nvPr/>
              </p:nvSpPr>
              <p:spPr>
                <a:xfrm>
                  <a:off x="2438400" y="990600"/>
                  <a:ext cx="614149" cy="6141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 name="Picture 2"/>
                <p:cNvPicPr>
                  <a:picLocks noChangeAspect="1" noChangeArrowheads="1"/>
                </p:cNvPicPr>
                <p:nvPr/>
              </p:nvPicPr>
              <p:blipFill>
                <a:blip r:embed="rId7" cstate="print">
                  <a:clrChange>
                    <a:clrFrom>
                      <a:srgbClr val="000000"/>
                    </a:clrFrom>
                    <a:clrTo>
                      <a:srgbClr val="000000">
                        <a:alpha val="0"/>
                      </a:srgbClr>
                    </a:clrTo>
                  </a:clrChange>
                </a:blip>
                <a:srcRect/>
                <a:stretch>
                  <a:fillRect/>
                </a:stretch>
              </p:blipFill>
              <p:spPr bwMode="auto">
                <a:xfrm>
                  <a:off x="2438400" y="1038227"/>
                  <a:ext cx="614149" cy="575765"/>
                </a:xfrm>
                <a:prstGeom prst="rect">
                  <a:avLst/>
                </a:prstGeom>
                <a:noFill/>
                <a:ln w="9525">
                  <a:noFill/>
                  <a:miter lim="800000"/>
                  <a:headEnd/>
                  <a:tailEnd/>
                </a:ln>
              </p:spPr>
            </p:pic>
          </p:grpSp>
          <p:pic>
            <p:nvPicPr>
              <p:cNvPr id="33" name="Picture 2" descr="See full size image">
                <a:hlinkClick r:id="rId8"/>
              </p:cNvPr>
              <p:cNvPicPr>
                <a:picLocks noChangeAspect="1" noChangeArrowheads="1"/>
              </p:cNvPicPr>
              <p:nvPr userDrawn="1"/>
            </p:nvPicPr>
            <p:blipFill>
              <a:blip r:embed="rId9" cstate="print"/>
              <a:srcRect/>
              <a:stretch>
                <a:fillRect/>
              </a:stretch>
            </p:blipFill>
            <p:spPr bwMode="auto">
              <a:xfrm>
                <a:off x="7386637" y="5859589"/>
                <a:ext cx="491490" cy="491490"/>
              </a:xfrm>
              <a:prstGeom prst="rect">
                <a:avLst/>
              </a:prstGeom>
              <a:noFill/>
            </p:spPr>
          </p:pic>
        </p:grpSp>
        <p:sp>
          <p:nvSpPr>
            <p:cNvPr id="31" name="TextBox 30"/>
            <p:cNvSpPr txBox="1"/>
            <p:nvPr userDrawn="1"/>
          </p:nvSpPr>
          <p:spPr>
            <a:xfrm>
              <a:off x="7467600" y="6477000"/>
              <a:ext cx="1295400" cy="230832"/>
            </a:xfrm>
            <a:prstGeom prst="rect">
              <a:avLst/>
            </a:prstGeom>
            <a:noFill/>
          </p:spPr>
          <p:txBody>
            <a:bodyPr wrap="square" rtlCol="0">
              <a:spAutoFit/>
            </a:bodyPr>
            <a:lstStyle/>
            <a:p>
              <a:r>
                <a:rPr lang="en-US" sz="900" dirty="0" smtClean="0"/>
                <a:t>  ER25948</a:t>
              </a:r>
              <a:endParaRPr lang="en-US" sz="900" dirty="0"/>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DE7ADB54-49EA-42F3-B2CE-EAC7F2A78F6F}" type="datetime1">
              <a:rPr lang="en-US" smtClean="0"/>
              <a:pPr/>
              <a:t>9/7/2010</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9" name="Rectangle 18"/>
          <p:cNvSpPr/>
          <p:nvPr userDrawn="1"/>
        </p:nvSpPr>
        <p:spPr>
          <a:xfrm>
            <a:off x="152400" y="1524000"/>
            <a:ext cx="8839200" cy="5257800"/>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p:cNvGrpSpPr/>
          <p:nvPr userDrawn="1"/>
        </p:nvGrpSpPr>
        <p:grpSpPr>
          <a:xfrm>
            <a:off x="228600" y="5562600"/>
            <a:ext cx="1143000" cy="1158634"/>
            <a:chOff x="76200" y="5638800"/>
            <a:chExt cx="1143000" cy="1158634"/>
          </a:xfrm>
        </p:grpSpPr>
        <p:graphicFrame>
          <p:nvGraphicFramePr>
            <p:cNvPr id="33" name="Diagram 32"/>
            <p:cNvGraphicFramePr/>
            <p:nvPr userDrawn="1"/>
          </p:nvGraphicFramePr>
          <p:xfrm>
            <a:off x="76200" y="5638800"/>
            <a:ext cx="1016001" cy="948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4" name="Rectangle 33"/>
            <p:cNvSpPr/>
            <p:nvPr userDrawn="1"/>
          </p:nvSpPr>
          <p:spPr>
            <a:xfrm>
              <a:off x="127000" y="5638800"/>
              <a:ext cx="1016001" cy="11175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userDrawn="1"/>
          </p:nvSpPr>
          <p:spPr>
            <a:xfrm>
              <a:off x="304799" y="6571732"/>
              <a:ext cx="914401" cy="225702"/>
            </a:xfrm>
            <a:prstGeom prst="rect">
              <a:avLst/>
            </a:prstGeom>
            <a:noFill/>
          </p:spPr>
          <p:txBody>
            <a:bodyPr wrap="square" rtlCol="0">
              <a:spAutoFit/>
            </a:bodyPr>
            <a:lstStyle/>
            <a:p>
              <a:r>
                <a:rPr lang="en-US" sz="500" b="1" dirty="0" smtClean="0"/>
                <a:t>I/O Coordination</a:t>
              </a:r>
              <a:endParaRPr lang="en-US" sz="500" b="1" dirty="0"/>
            </a:p>
          </p:txBody>
        </p:sp>
      </p:grpSp>
      <p:grpSp>
        <p:nvGrpSpPr>
          <p:cNvPr id="37" name="Group 36"/>
          <p:cNvGrpSpPr/>
          <p:nvPr userDrawn="1"/>
        </p:nvGrpSpPr>
        <p:grpSpPr>
          <a:xfrm>
            <a:off x="7543800" y="5967982"/>
            <a:ext cx="1295400" cy="739850"/>
            <a:chOff x="7467600" y="5967982"/>
            <a:chExt cx="1295400" cy="739850"/>
          </a:xfrm>
        </p:grpSpPr>
        <p:grpSp>
          <p:nvGrpSpPr>
            <p:cNvPr id="38" name="Group 30"/>
            <p:cNvGrpSpPr/>
            <p:nvPr userDrawn="1"/>
          </p:nvGrpSpPr>
          <p:grpSpPr>
            <a:xfrm>
              <a:off x="7615237" y="5967982"/>
              <a:ext cx="995363" cy="737618"/>
              <a:chOff x="7386637" y="5859589"/>
              <a:chExt cx="995363" cy="737618"/>
            </a:xfrm>
          </p:grpSpPr>
          <p:grpSp>
            <p:nvGrpSpPr>
              <p:cNvPr id="40" name="Group 18"/>
              <p:cNvGrpSpPr/>
              <p:nvPr userDrawn="1"/>
            </p:nvGrpSpPr>
            <p:grpSpPr>
              <a:xfrm>
                <a:off x="7888224" y="6096000"/>
                <a:ext cx="493776" cy="501207"/>
                <a:chOff x="2438400" y="990600"/>
                <a:chExt cx="614149" cy="623392"/>
              </a:xfrm>
            </p:grpSpPr>
            <p:sp>
              <p:nvSpPr>
                <p:cNvPr id="42" name="Rectangle 41"/>
                <p:cNvSpPr/>
                <p:nvPr/>
              </p:nvSpPr>
              <p:spPr>
                <a:xfrm>
                  <a:off x="2438400" y="990600"/>
                  <a:ext cx="614149" cy="6141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3" name="Picture 2"/>
                <p:cNvPicPr>
                  <a:picLocks noChangeAspect="1" noChangeArrowheads="1"/>
                </p:cNvPicPr>
                <p:nvPr/>
              </p:nvPicPr>
              <p:blipFill>
                <a:blip r:embed="rId7" cstate="print">
                  <a:clrChange>
                    <a:clrFrom>
                      <a:srgbClr val="000000"/>
                    </a:clrFrom>
                    <a:clrTo>
                      <a:srgbClr val="000000">
                        <a:alpha val="0"/>
                      </a:srgbClr>
                    </a:clrTo>
                  </a:clrChange>
                </a:blip>
                <a:srcRect/>
                <a:stretch>
                  <a:fillRect/>
                </a:stretch>
              </p:blipFill>
              <p:spPr bwMode="auto">
                <a:xfrm>
                  <a:off x="2438400" y="1038227"/>
                  <a:ext cx="614149" cy="575765"/>
                </a:xfrm>
                <a:prstGeom prst="rect">
                  <a:avLst/>
                </a:prstGeom>
                <a:noFill/>
                <a:ln w="9525">
                  <a:noFill/>
                  <a:miter lim="800000"/>
                  <a:headEnd/>
                  <a:tailEnd/>
                </a:ln>
              </p:spPr>
            </p:pic>
          </p:grpSp>
          <p:pic>
            <p:nvPicPr>
              <p:cNvPr id="41" name="Picture 2" descr="See full size image">
                <a:hlinkClick r:id="rId8"/>
              </p:cNvPr>
              <p:cNvPicPr>
                <a:picLocks noChangeAspect="1" noChangeArrowheads="1"/>
              </p:cNvPicPr>
              <p:nvPr userDrawn="1"/>
            </p:nvPicPr>
            <p:blipFill>
              <a:blip r:embed="rId9" cstate="print"/>
              <a:srcRect/>
              <a:stretch>
                <a:fillRect/>
              </a:stretch>
            </p:blipFill>
            <p:spPr bwMode="auto">
              <a:xfrm>
                <a:off x="7386637" y="5859589"/>
                <a:ext cx="491490" cy="491490"/>
              </a:xfrm>
              <a:prstGeom prst="rect">
                <a:avLst/>
              </a:prstGeom>
              <a:noFill/>
            </p:spPr>
          </p:pic>
        </p:grpSp>
        <p:sp>
          <p:nvSpPr>
            <p:cNvPr id="39" name="TextBox 38"/>
            <p:cNvSpPr txBox="1"/>
            <p:nvPr userDrawn="1"/>
          </p:nvSpPr>
          <p:spPr>
            <a:xfrm>
              <a:off x="7467600" y="6477000"/>
              <a:ext cx="1295400" cy="230832"/>
            </a:xfrm>
            <a:prstGeom prst="rect">
              <a:avLst/>
            </a:prstGeom>
            <a:noFill/>
          </p:spPr>
          <p:txBody>
            <a:bodyPr wrap="square" rtlCol="0">
              <a:spAutoFit/>
            </a:bodyPr>
            <a:lstStyle/>
            <a:p>
              <a:r>
                <a:rPr lang="en-US" sz="900" dirty="0" smtClean="0"/>
                <a:t>  ER25948</a:t>
              </a:r>
              <a:endParaRPr lang="en-US" sz="900" dirty="0"/>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72BD4D7-2CDF-4A00-AA15-F62D7E0F3E87}" type="datetime1">
              <a:rPr lang="en-US" smtClean="0"/>
              <a:pPr/>
              <a:t>9/7/2010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6F15528-21DE-4FAA-801E-634DDDAF4B2B}"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1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 id="2147483815" r:id="rId12"/>
  </p:sldLayoutIdLst>
  <p:hf hdr="0" ft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505200"/>
            <a:ext cx="8458200" cy="2743200"/>
          </a:xfrm>
        </p:spPr>
        <p:txBody>
          <a:bodyPr>
            <a:normAutofit/>
          </a:bodyPr>
          <a:lstStyle/>
          <a:p>
            <a:r>
              <a:rPr lang="en-US" sz="2800" dirty="0" smtClean="0"/>
              <a:t>I/O Coordination to Improve HEC System Performance: </a:t>
            </a:r>
            <a:br>
              <a:rPr lang="en-US" sz="2800" dirty="0" smtClean="0"/>
            </a:br>
            <a:r>
              <a:rPr lang="en-US" sz="1050" dirty="0" smtClean="0"/>
              <a:t/>
            </a:r>
            <a:br>
              <a:rPr lang="en-US" sz="1050" dirty="0" smtClean="0"/>
            </a:br>
            <a:r>
              <a:rPr lang="en-US" sz="2800" dirty="0" smtClean="0"/>
              <a:t>A Marriage of Analytical Modeling, Control Theory, and Differentiated I/O Performance  </a:t>
            </a:r>
            <a:r>
              <a:rPr lang="en-US" sz="3200" dirty="0" smtClean="0"/>
              <a:t/>
            </a:r>
            <a:br>
              <a:rPr lang="en-US" sz="3200" dirty="0" smtClean="0"/>
            </a:br>
            <a:endParaRPr lang="en-US" sz="3200" dirty="0"/>
          </a:p>
        </p:txBody>
      </p:sp>
      <p:sp>
        <p:nvSpPr>
          <p:cNvPr id="3" name="Subtitle 2"/>
          <p:cNvSpPr>
            <a:spLocks noGrp="1"/>
          </p:cNvSpPr>
          <p:nvPr>
            <p:ph type="subTitle" idx="1"/>
          </p:nvPr>
        </p:nvSpPr>
        <p:spPr>
          <a:xfrm>
            <a:off x="457200" y="2514600"/>
            <a:ext cx="8458200" cy="914400"/>
          </a:xfrm>
        </p:spPr>
        <p:txBody>
          <a:bodyPr>
            <a:normAutofit/>
          </a:bodyPr>
          <a:lstStyle/>
          <a:p>
            <a:r>
              <a:rPr lang="en-US" dirty="0" smtClean="0"/>
              <a:t>Patricia J Teller and </a:t>
            </a:r>
            <a:r>
              <a:rPr lang="en-US" dirty="0" err="1" smtClean="0"/>
              <a:t>Sarala</a:t>
            </a:r>
            <a:r>
              <a:rPr lang="en-US" dirty="0" smtClean="0"/>
              <a:t> </a:t>
            </a:r>
            <a:r>
              <a:rPr lang="en-US" dirty="0" err="1" smtClean="0"/>
              <a:t>Arunagiri</a:t>
            </a:r>
            <a:endParaRPr lang="en-US" dirty="0" smtClean="0"/>
          </a:p>
          <a:p>
            <a:r>
              <a:rPr lang="en-US" dirty="0" smtClean="0"/>
              <a:t>The University of Texas-El Paso</a:t>
            </a:r>
            <a:endParaRPr lang="en-US" dirty="0"/>
          </a:p>
        </p:txBody>
      </p:sp>
      <p:sp>
        <p:nvSpPr>
          <p:cNvPr id="10" name="Slide Number Placeholder 9"/>
          <p:cNvSpPr>
            <a:spLocks noGrp="1"/>
          </p:cNvSpPr>
          <p:nvPr>
            <p:ph type="sldNum" sz="quarter" idx="12"/>
          </p:nvPr>
        </p:nvSpPr>
        <p:spPr/>
        <p:txBody>
          <a:bodyPr/>
          <a:lstStyle/>
          <a:p>
            <a:fld id="{95EC402F-CEFF-430F-9794-68C03BAD4D2E}" type="slidenum">
              <a:rPr lang="en-US" smtClean="0"/>
              <a:pPr/>
              <a:t>1</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goals</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Extend scalability of checkpoint/restart</a:t>
            </a:r>
          </a:p>
          <a:p>
            <a:pPr marL="514350" indent="-514350">
              <a:buFont typeface="+mj-lt"/>
              <a:buAutoNum type="arabicPeriod"/>
            </a:pPr>
            <a:r>
              <a:rPr lang="en-US" dirty="0" smtClean="0"/>
              <a:t>Reduce I/O system stress &amp; resultant failures</a:t>
            </a:r>
          </a:p>
          <a:p>
            <a:pPr marL="514350" indent="-514350">
              <a:buFont typeface="+mj-lt"/>
              <a:buAutoNum type="arabicPeriod"/>
            </a:pPr>
            <a:r>
              <a:rPr lang="en-US" dirty="0" smtClean="0"/>
              <a:t>Increase meaningful utilization of allocated HEC resources → enhance HEC system performance</a:t>
            </a:r>
          </a:p>
          <a:p>
            <a:pPr>
              <a:buNone/>
            </a:pPr>
            <a:endParaRPr lang="en-US" dirty="0"/>
          </a:p>
        </p:txBody>
      </p:sp>
      <p:sp>
        <p:nvSpPr>
          <p:cNvPr id="6" name="Slide Number Placeholder 5"/>
          <p:cNvSpPr>
            <a:spLocks noGrp="1"/>
          </p:cNvSpPr>
          <p:nvPr>
            <p:ph type="sldNum" sz="quarter" idx="12"/>
          </p:nvPr>
        </p:nvSpPr>
        <p:spPr/>
        <p:txBody>
          <a:bodyPr/>
          <a:lstStyle/>
          <a:p>
            <a:fld id="{C7B04D74-3BB8-4913-AB27-6A10AF8A6590}" type="slidenum">
              <a:rPr lang="en-US" smtClean="0"/>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SIGNIFICANT Progress to date – </a:t>
            </a:r>
            <a:r>
              <a:rPr lang="en-US" b="1" dirty="0" smtClean="0">
                <a:solidFill>
                  <a:schemeClr val="accent6">
                    <a:lumMod val="75000"/>
                  </a:schemeClr>
                </a:solidFill>
              </a:rPr>
              <a:t>Modeling</a:t>
            </a:r>
            <a:endParaRPr lang="en-US" b="1" dirty="0">
              <a:solidFill>
                <a:schemeClr val="accent6">
                  <a:lumMod val="75000"/>
                </a:schemeClr>
              </a:solidFill>
            </a:endParaRPr>
          </a:p>
        </p:txBody>
      </p:sp>
      <p:sp>
        <p:nvSpPr>
          <p:cNvPr id="3" name="Content Placeholder 2"/>
          <p:cNvSpPr>
            <a:spLocks noGrp="1"/>
          </p:cNvSpPr>
          <p:nvPr>
            <p:ph idx="1"/>
          </p:nvPr>
        </p:nvSpPr>
        <p:spPr>
          <a:xfrm>
            <a:off x="304800" y="1524000"/>
            <a:ext cx="8686800" cy="5075238"/>
          </a:xfrm>
        </p:spPr>
        <p:txBody>
          <a:bodyPr>
            <a:normAutofit fontScale="55000" lnSpcReduction="20000"/>
          </a:bodyPr>
          <a:lstStyle/>
          <a:p>
            <a:pPr>
              <a:buFont typeface="Wingdings" pitchFamily="2" charset="2"/>
              <a:buChar char="§"/>
            </a:pPr>
            <a:r>
              <a:rPr lang="en-US" sz="3600" b="1" dirty="0" smtClean="0"/>
              <a:t>Problem description</a:t>
            </a:r>
            <a:r>
              <a:rPr lang="en-US" sz="3600" dirty="0" smtClean="0"/>
              <a:t>: </a:t>
            </a:r>
          </a:p>
          <a:p>
            <a:pPr lvl="1">
              <a:buFont typeface="Wingdings" pitchFamily="2" charset="2"/>
              <a:buChar char="Ø"/>
            </a:pPr>
            <a:r>
              <a:rPr lang="en-US" sz="3300" dirty="0" smtClean="0"/>
              <a:t>Via analytical and parametric models, which used parameter sets that describe a few high-end computer systems and a hypothetical application, we demonstrated that </a:t>
            </a:r>
            <a:r>
              <a:rPr lang="en-US" sz="3300" b="1" i="1" dirty="0" smtClean="0">
                <a:solidFill>
                  <a:schemeClr val="accent1">
                    <a:lumMod val="50000"/>
                  </a:schemeClr>
                </a:solidFill>
              </a:rPr>
              <a:t>there exist potential opportunities for periodic-</a:t>
            </a:r>
            <a:r>
              <a:rPr lang="en-US" sz="3300" b="1" i="1" dirty="0" err="1" smtClean="0">
                <a:solidFill>
                  <a:schemeClr val="accent1">
                    <a:lumMod val="50000"/>
                  </a:schemeClr>
                </a:solidFill>
              </a:rPr>
              <a:t>checkpointing</a:t>
            </a:r>
            <a:r>
              <a:rPr lang="en-US" sz="3300" b="1" i="1" dirty="0" smtClean="0">
                <a:solidFill>
                  <a:schemeClr val="accent1">
                    <a:lumMod val="50000"/>
                  </a:schemeClr>
                </a:solidFill>
              </a:rPr>
              <a:t> applications to improve their performance</a:t>
            </a:r>
            <a:r>
              <a:rPr lang="en-US" sz="3300" b="1" dirty="0" smtClean="0">
                <a:solidFill>
                  <a:schemeClr val="accent1">
                    <a:lumMod val="50000"/>
                  </a:schemeClr>
                </a:solidFill>
              </a:rPr>
              <a:t> </a:t>
            </a:r>
            <a:r>
              <a:rPr lang="en-US" sz="3300" b="1" i="1" dirty="0" smtClean="0">
                <a:solidFill>
                  <a:schemeClr val="accent1">
                    <a:lumMod val="50000"/>
                  </a:schemeClr>
                </a:solidFill>
              </a:rPr>
              <a:t>by intelligent selection of the checkpoint interval</a:t>
            </a:r>
            <a:r>
              <a:rPr lang="en-US" sz="3300" dirty="0" smtClean="0"/>
              <a:t>, i.e., the frequency with which </a:t>
            </a:r>
            <a:r>
              <a:rPr lang="en-US" sz="3300" dirty="0" err="1" smtClean="0"/>
              <a:t>checkpointing</a:t>
            </a:r>
            <a:r>
              <a:rPr lang="en-US" sz="3300" dirty="0" smtClean="0"/>
              <a:t> is performed.</a:t>
            </a:r>
          </a:p>
          <a:p>
            <a:pPr lvl="1">
              <a:buFont typeface="Wingdings" pitchFamily="2" charset="2"/>
              <a:buChar char="Ø"/>
            </a:pPr>
            <a:r>
              <a:rPr lang="en-US" sz="3300" dirty="0" smtClean="0"/>
              <a:t>Selection of the checkpoint interval involves a </a:t>
            </a:r>
            <a:r>
              <a:rPr lang="en-US" sz="3300" b="1" i="1" dirty="0" smtClean="0">
                <a:solidFill>
                  <a:schemeClr val="accent1">
                    <a:lumMod val="50000"/>
                  </a:schemeClr>
                </a:solidFill>
              </a:rPr>
              <a:t>trade-off between execution time and the number of checkpoint I/O operations performed</a:t>
            </a:r>
            <a:r>
              <a:rPr lang="en-US" sz="3300" dirty="0" smtClean="0"/>
              <a:t>.</a:t>
            </a:r>
          </a:p>
          <a:p>
            <a:pPr lvl="1">
              <a:buFont typeface="Wingdings" pitchFamily="2" charset="2"/>
              <a:buChar char="Ø"/>
            </a:pPr>
            <a:r>
              <a:rPr lang="en-US" sz="3300" b="1" i="1" dirty="0" smtClean="0">
                <a:solidFill>
                  <a:schemeClr val="accent1">
                    <a:lumMod val="50000"/>
                  </a:schemeClr>
                </a:solidFill>
              </a:rPr>
              <a:t>Challenge</a:t>
            </a:r>
            <a:r>
              <a:rPr lang="en-US" sz="3300" i="1" dirty="0" smtClean="0">
                <a:solidFill>
                  <a:schemeClr val="accent1">
                    <a:lumMod val="50000"/>
                  </a:schemeClr>
                </a:solidFill>
              </a:rPr>
              <a:t>: </a:t>
            </a:r>
            <a:r>
              <a:rPr lang="en-US" sz="3300" b="1" i="1" dirty="0" smtClean="0">
                <a:solidFill>
                  <a:schemeClr val="accent1">
                    <a:lumMod val="50000"/>
                  </a:schemeClr>
                </a:solidFill>
              </a:rPr>
              <a:t>Prove that such opportunities exist for all values of the models’ parameters</a:t>
            </a:r>
          </a:p>
          <a:p>
            <a:pPr>
              <a:buFont typeface="Wingdings" pitchFamily="2" charset="2"/>
              <a:buChar char="§"/>
            </a:pPr>
            <a:r>
              <a:rPr lang="en-US" sz="3600" dirty="0" smtClean="0"/>
              <a:t>Using our analytical models, in collaboration with an ORNL scientist (Dr. </a:t>
            </a:r>
            <a:r>
              <a:rPr lang="en-US" sz="3600" dirty="0" err="1" smtClean="0"/>
              <a:t>Nagaswara</a:t>
            </a:r>
            <a:r>
              <a:rPr lang="en-US" sz="3600" dirty="0" smtClean="0"/>
              <a:t> S. V. </a:t>
            </a:r>
            <a:r>
              <a:rPr lang="en-US" sz="3600" dirty="0" err="1" smtClean="0"/>
              <a:t>Rao</a:t>
            </a:r>
            <a:r>
              <a:rPr lang="en-US" sz="3600" dirty="0" smtClean="0"/>
              <a:t>) </a:t>
            </a:r>
            <a:r>
              <a:rPr lang="en-US" sz="3600" b="1" i="1" dirty="0" smtClean="0">
                <a:solidFill>
                  <a:schemeClr val="accent6">
                    <a:lumMod val="75000"/>
                  </a:schemeClr>
                </a:solidFill>
              </a:rPr>
              <a:t>mathematically proved that “for all values of the parameters of our analytical models of a periodic-</a:t>
            </a:r>
            <a:r>
              <a:rPr lang="en-US" sz="3600" b="1" i="1" dirty="0" err="1" smtClean="0">
                <a:solidFill>
                  <a:schemeClr val="accent6">
                    <a:lumMod val="75000"/>
                  </a:schemeClr>
                </a:solidFill>
              </a:rPr>
              <a:t>checkpointing</a:t>
            </a:r>
            <a:r>
              <a:rPr lang="en-US" sz="3600" b="1" i="1" dirty="0" smtClean="0">
                <a:solidFill>
                  <a:schemeClr val="accent6">
                    <a:lumMod val="75000"/>
                  </a:schemeClr>
                </a:solidFill>
              </a:rPr>
              <a:t> application’s execution time and the number of checkpoint I/O operations, regions of opportunity exist that potentially enhance system performance</a:t>
            </a:r>
            <a:r>
              <a:rPr lang="en-US" sz="3600" i="1" dirty="0" smtClean="0">
                <a:solidFill>
                  <a:schemeClr val="accent6">
                    <a:lumMod val="75000"/>
                  </a:schemeClr>
                </a:solidFill>
              </a:rPr>
              <a:t>”.</a:t>
            </a:r>
          </a:p>
          <a:p>
            <a:pPr>
              <a:buFont typeface="Wingdings" pitchFamily="2" charset="2"/>
              <a:buChar char="§"/>
            </a:pPr>
            <a:endParaRPr lang="en-US" sz="3600" dirty="0" smtClean="0"/>
          </a:p>
          <a:p>
            <a:pPr lvl="1">
              <a:buNone/>
            </a:pPr>
            <a:endParaRPr lang="en-US" dirty="0" smtClean="0"/>
          </a:p>
          <a:p>
            <a:endParaRPr lang="en-US" dirty="0"/>
          </a:p>
        </p:txBody>
      </p:sp>
      <p:sp>
        <p:nvSpPr>
          <p:cNvPr id="4" name="TextBox 3"/>
          <p:cNvSpPr txBox="1"/>
          <p:nvPr/>
        </p:nvSpPr>
        <p:spPr>
          <a:xfrm>
            <a:off x="2514600" y="5602069"/>
            <a:ext cx="4343400" cy="646331"/>
          </a:xfrm>
          <a:prstGeom prst="rect">
            <a:avLst/>
          </a:prstGeom>
          <a:noFill/>
        </p:spPr>
        <p:txBody>
          <a:bodyPr wrap="square" rtlCol="0">
            <a:spAutoFit/>
          </a:bodyPr>
          <a:lstStyle/>
          <a:p>
            <a:r>
              <a:rPr lang="en-US" b="1" dirty="0" smtClean="0"/>
              <a:t>Solved a problem identified in our proposal</a:t>
            </a:r>
          </a:p>
          <a:p>
            <a:r>
              <a:rPr lang="en-US" b="1" dirty="0" smtClean="0"/>
              <a:t>Related paper (for publication) in progress </a:t>
            </a:r>
          </a:p>
        </p:txBody>
      </p:sp>
      <p:sp>
        <p:nvSpPr>
          <p:cNvPr id="5" name="Rectangle 4"/>
          <p:cNvSpPr/>
          <p:nvPr/>
        </p:nvSpPr>
        <p:spPr>
          <a:xfrm>
            <a:off x="2514600" y="5638800"/>
            <a:ext cx="4343400" cy="609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p>
            <a:fld id="{C7B04D74-3BB8-4913-AB27-6A10AF8A6590}"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686800" cy="838200"/>
          </a:xfrm>
        </p:spPr>
        <p:txBody>
          <a:bodyPr>
            <a:normAutofit fontScale="90000"/>
          </a:bodyPr>
          <a:lstStyle/>
          <a:p>
            <a:r>
              <a:rPr lang="en-US" dirty="0" smtClean="0"/>
              <a:t>SIGNIFICANT Progress to date – </a:t>
            </a:r>
            <a:br>
              <a:rPr lang="en-US" dirty="0" smtClean="0"/>
            </a:br>
            <a:r>
              <a:rPr lang="en-US" b="1" dirty="0" smtClean="0">
                <a:solidFill>
                  <a:schemeClr val="accent6">
                    <a:lumMod val="75000"/>
                  </a:schemeClr>
                </a:solidFill>
              </a:rPr>
              <a:t>I/O Scheduling</a:t>
            </a:r>
            <a:endParaRPr lang="en-US" b="1" dirty="0">
              <a:solidFill>
                <a:schemeClr val="accent6">
                  <a:lumMod val="75000"/>
                </a:schemeClr>
              </a:solidFill>
            </a:endParaRPr>
          </a:p>
        </p:txBody>
      </p:sp>
      <p:sp>
        <p:nvSpPr>
          <p:cNvPr id="3" name="Content Placeholder 2"/>
          <p:cNvSpPr>
            <a:spLocks noGrp="1"/>
          </p:cNvSpPr>
          <p:nvPr>
            <p:ph idx="1"/>
          </p:nvPr>
        </p:nvSpPr>
        <p:spPr/>
        <p:txBody>
          <a:bodyPr>
            <a:normAutofit/>
          </a:bodyPr>
          <a:lstStyle/>
          <a:p>
            <a:pPr>
              <a:buFont typeface="Wingdings" pitchFamily="2" charset="2"/>
              <a:buChar char="§"/>
            </a:pPr>
            <a:r>
              <a:rPr lang="en-US" sz="2000" dirty="0" smtClean="0"/>
              <a:t>Performed </a:t>
            </a:r>
            <a:r>
              <a:rPr lang="en-US" sz="2000" b="1" i="1" dirty="0" smtClean="0">
                <a:solidFill>
                  <a:schemeClr val="accent6">
                    <a:lumMod val="75000"/>
                  </a:schemeClr>
                </a:solidFill>
              </a:rPr>
              <a:t>bottleneck analysis of RAID storage systems</a:t>
            </a:r>
          </a:p>
          <a:p>
            <a:pPr>
              <a:buFont typeface="Wingdings" pitchFamily="2" charset="2"/>
              <a:buChar char="§"/>
            </a:pPr>
            <a:r>
              <a:rPr lang="en-US" sz="2000" dirty="0" smtClean="0"/>
              <a:t>Designed, developed, and implemented </a:t>
            </a:r>
            <a:r>
              <a:rPr lang="en-US" sz="2000" b="1" i="1" dirty="0" smtClean="0">
                <a:solidFill>
                  <a:schemeClr val="accent6">
                    <a:lumMod val="75000"/>
                  </a:schemeClr>
                </a:solidFill>
              </a:rPr>
              <a:t>FAIRIO, an I/O scheduling algorithm that provides differentiated service with respect to disk time utilization of RAID storage utilities</a:t>
            </a:r>
          </a:p>
          <a:p>
            <a:pPr>
              <a:buFont typeface="Wingdings" pitchFamily="2" charset="2"/>
              <a:buChar char="§"/>
            </a:pPr>
            <a:r>
              <a:rPr lang="en-US" sz="2000" b="1" i="1" dirty="0" smtClean="0">
                <a:solidFill>
                  <a:schemeClr val="accent6">
                    <a:lumMod val="75000"/>
                  </a:schemeClr>
                </a:solidFill>
              </a:rPr>
              <a:t>Demonstrated the provisioning of RAID I/O differentiated service </a:t>
            </a:r>
            <a:r>
              <a:rPr lang="en-US" sz="2000" dirty="0" smtClean="0"/>
              <a:t>under various conditions by performing  a set of experiments using a modified version of </a:t>
            </a:r>
            <a:r>
              <a:rPr lang="en-US" sz="2000" dirty="0" err="1" smtClean="0"/>
              <a:t>DiskSim</a:t>
            </a:r>
            <a:r>
              <a:rPr lang="en-US" sz="2000" dirty="0" smtClean="0"/>
              <a:t> 3.0</a:t>
            </a:r>
          </a:p>
          <a:p>
            <a:pPr>
              <a:buFont typeface="Wingdings" pitchFamily="2" charset="2"/>
              <a:buChar char="§"/>
            </a:pPr>
            <a:r>
              <a:rPr lang="en-US" sz="2000" b="1" i="1" dirty="0" smtClean="0">
                <a:solidFill>
                  <a:schemeClr val="accent6">
                    <a:lumMod val="75000"/>
                  </a:schemeClr>
                </a:solidFill>
              </a:rPr>
              <a:t>Submitting a related paper for publication</a:t>
            </a:r>
          </a:p>
          <a:p>
            <a:pPr lvl="1">
              <a:buNone/>
            </a:pPr>
            <a:endParaRPr lang="en-US" sz="2000" dirty="0" smtClean="0"/>
          </a:p>
          <a:p>
            <a:endParaRPr lang="en-US" sz="2000" dirty="0"/>
          </a:p>
        </p:txBody>
      </p:sp>
      <p:sp>
        <p:nvSpPr>
          <p:cNvPr id="4" name="Slide Number Placeholder 3"/>
          <p:cNvSpPr>
            <a:spLocks noGrp="1"/>
          </p:cNvSpPr>
          <p:nvPr>
            <p:ph type="sldNum" sz="quarter" idx="12"/>
          </p:nvPr>
        </p:nvSpPr>
        <p:spPr/>
        <p:txBody>
          <a:bodyPr/>
          <a:lstStyle/>
          <a:p>
            <a:fld id="{C7B04D74-3BB8-4913-AB27-6A10AF8A6590}" type="slidenum">
              <a:rPr lang="en-US" smtClean="0"/>
              <a:pPr/>
              <a:t>4</a:t>
            </a:fld>
            <a:endParaRPr lang="en-US" dirty="0"/>
          </a:p>
        </p:txBody>
      </p:sp>
      <p:sp>
        <p:nvSpPr>
          <p:cNvPr id="5" name="Rectangle 4"/>
          <p:cNvSpPr/>
          <p:nvPr/>
        </p:nvSpPr>
        <p:spPr>
          <a:xfrm>
            <a:off x="1905000" y="5029200"/>
            <a:ext cx="5562600" cy="1219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905000" y="5048071"/>
            <a:ext cx="5638800" cy="1200329"/>
          </a:xfrm>
          <a:prstGeom prst="rect">
            <a:avLst/>
          </a:prstGeom>
          <a:noFill/>
        </p:spPr>
        <p:txBody>
          <a:bodyPr wrap="square" rtlCol="0">
            <a:spAutoFit/>
          </a:bodyPr>
          <a:lstStyle/>
          <a:p>
            <a:r>
              <a:rPr lang="en-US" b="1" dirty="0" smtClean="0"/>
              <a:t>Designed FAIRIO, an I/O scheduling algorithm that provides differentiated service </a:t>
            </a:r>
            <a:r>
              <a:rPr lang="en-US" b="1" dirty="0" err="1" smtClean="0"/>
              <a:t>w.r.t</a:t>
            </a:r>
            <a:r>
              <a:rPr lang="en-US" b="1" dirty="0" smtClean="0"/>
              <a:t>. disk-time utilization of RAID storage utilities</a:t>
            </a:r>
          </a:p>
          <a:p>
            <a:r>
              <a:rPr lang="en-US" b="1" dirty="0" smtClean="0"/>
              <a:t>Paper being submitted (September) for publication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686800" cy="838200"/>
          </a:xfrm>
        </p:spPr>
        <p:txBody>
          <a:bodyPr>
            <a:normAutofit fontScale="90000"/>
          </a:bodyPr>
          <a:lstStyle/>
          <a:p>
            <a:r>
              <a:rPr lang="en-US" dirty="0" smtClean="0"/>
              <a:t>SIGNIFICANT Progress to date – </a:t>
            </a:r>
            <a:r>
              <a:rPr lang="en-US" b="1" dirty="0" smtClean="0">
                <a:solidFill>
                  <a:schemeClr val="accent6">
                    <a:lumMod val="75000"/>
                  </a:schemeClr>
                </a:solidFill>
              </a:rPr>
              <a:t>CHECKPOINTING</a:t>
            </a:r>
            <a:endParaRPr lang="en-US" b="1" dirty="0">
              <a:solidFill>
                <a:schemeClr val="accent6">
                  <a:lumMod val="75000"/>
                </a:schemeClr>
              </a:solidFill>
            </a:endParaRPr>
          </a:p>
        </p:txBody>
      </p:sp>
      <p:sp>
        <p:nvSpPr>
          <p:cNvPr id="3" name="Content Placeholder 2"/>
          <p:cNvSpPr>
            <a:spLocks noGrp="1"/>
          </p:cNvSpPr>
          <p:nvPr>
            <p:ph idx="1"/>
          </p:nvPr>
        </p:nvSpPr>
        <p:spPr>
          <a:xfrm>
            <a:off x="304800" y="1554162"/>
            <a:ext cx="8686800" cy="4313237"/>
          </a:xfrm>
        </p:spPr>
        <p:txBody>
          <a:bodyPr>
            <a:normAutofit fontScale="77500" lnSpcReduction="20000"/>
          </a:bodyPr>
          <a:lstStyle/>
          <a:p>
            <a:pPr>
              <a:buFont typeface="Wingdings" pitchFamily="2" charset="2"/>
              <a:buChar char="§"/>
            </a:pPr>
            <a:r>
              <a:rPr lang="en-US" sz="2200" b="1" i="1" dirty="0" smtClean="0">
                <a:solidFill>
                  <a:schemeClr val="accent6">
                    <a:lumMod val="75000"/>
                  </a:schemeClr>
                </a:solidFill>
              </a:rPr>
              <a:t>Established a collaborative working relationship with Texas Advanced Computing Center (TACC), Austin, TX </a:t>
            </a:r>
            <a:r>
              <a:rPr lang="en-US" sz="2200" b="1" i="1" dirty="0" smtClean="0">
                <a:solidFill>
                  <a:schemeClr val="accent6">
                    <a:lumMod val="75000"/>
                  </a:schemeClr>
                </a:solidFill>
                <a:cs typeface="Arial"/>
              </a:rPr>
              <a:t>– </a:t>
            </a:r>
            <a:r>
              <a:rPr lang="en-US" sz="2200" b="1" i="1" dirty="0" smtClean="0">
                <a:solidFill>
                  <a:schemeClr val="accent6">
                    <a:lumMod val="75000"/>
                  </a:schemeClr>
                </a:solidFill>
              </a:rPr>
              <a:t>Drs. Jim Browne, John Hammond, and Dan </a:t>
            </a:r>
            <a:r>
              <a:rPr lang="en-US" sz="2200" b="1" i="1" dirty="0" err="1" smtClean="0">
                <a:solidFill>
                  <a:schemeClr val="accent6">
                    <a:lumMod val="75000"/>
                  </a:schemeClr>
                </a:solidFill>
              </a:rPr>
              <a:t>Stanzione</a:t>
            </a:r>
            <a:r>
              <a:rPr lang="en-US" sz="2200" b="1" i="1" dirty="0" smtClean="0">
                <a:solidFill>
                  <a:schemeClr val="accent6">
                    <a:lumMod val="75000"/>
                  </a:schemeClr>
                </a:solidFill>
              </a:rPr>
              <a:t> </a:t>
            </a:r>
            <a:r>
              <a:rPr lang="en-US" sz="2200" b="1" i="1" dirty="0" smtClean="0">
                <a:solidFill>
                  <a:schemeClr val="accent6">
                    <a:lumMod val="75000"/>
                  </a:schemeClr>
                </a:solidFill>
                <a:cs typeface="Arial"/>
              </a:rPr>
              <a:t>– </a:t>
            </a:r>
            <a:r>
              <a:rPr lang="en-US" sz="2200" b="1" i="1" dirty="0" smtClean="0">
                <a:solidFill>
                  <a:schemeClr val="accent6">
                    <a:lumMod val="75000"/>
                  </a:schemeClr>
                </a:solidFill>
              </a:rPr>
              <a:t>and John Phillips, NAMD developer</a:t>
            </a:r>
          </a:p>
          <a:p>
            <a:pPr>
              <a:buFont typeface="Wingdings" pitchFamily="2" charset="2"/>
              <a:buChar char="§"/>
            </a:pPr>
            <a:r>
              <a:rPr lang="en-US" sz="2200" b="1" i="1" dirty="0" smtClean="0">
                <a:solidFill>
                  <a:schemeClr val="accent6">
                    <a:lumMod val="75000"/>
                  </a:schemeClr>
                </a:solidFill>
              </a:rPr>
              <a:t>Designing experiments regarding periodic-</a:t>
            </a:r>
            <a:r>
              <a:rPr lang="en-US" sz="2200" b="1" i="1" dirty="0" err="1" smtClean="0">
                <a:solidFill>
                  <a:schemeClr val="accent6">
                    <a:lumMod val="75000"/>
                  </a:schemeClr>
                </a:solidFill>
              </a:rPr>
              <a:t>checkpointing</a:t>
            </a:r>
            <a:r>
              <a:rPr lang="en-US" sz="2200" b="1" i="1" dirty="0" smtClean="0">
                <a:solidFill>
                  <a:schemeClr val="accent6">
                    <a:lumMod val="75000"/>
                  </a:schemeClr>
                </a:solidFill>
              </a:rPr>
              <a:t> applications</a:t>
            </a:r>
            <a:r>
              <a:rPr lang="en-US" sz="2200" dirty="0" smtClean="0"/>
              <a:t>, the first two of which will be NAMD and </a:t>
            </a:r>
            <a:r>
              <a:rPr lang="en-US" sz="2200" dirty="0" err="1" smtClean="0"/>
              <a:t>RAxML</a:t>
            </a:r>
            <a:endParaRPr lang="en-US" sz="2200" dirty="0" smtClean="0"/>
          </a:p>
          <a:p>
            <a:pPr marL="742950" lvl="2" indent="-342900">
              <a:buFont typeface="Wingdings" pitchFamily="2" charset="2"/>
              <a:buChar char="Ø"/>
            </a:pPr>
            <a:r>
              <a:rPr lang="en-US" sz="1700" dirty="0" smtClean="0"/>
              <a:t>NAMD, recipient of a 2002 Gordon Bell Award, is a parallel molecular dynamics code designed for high-performance simulation of large </a:t>
            </a:r>
            <a:r>
              <a:rPr lang="en-US" sz="1700" dirty="0" err="1" smtClean="0"/>
              <a:t>biomolecular</a:t>
            </a:r>
            <a:r>
              <a:rPr lang="en-US" sz="1700" dirty="0" smtClean="0"/>
              <a:t> systems. Based on Charm++ parallel objects, NAMD scales to hundreds of processors on high-end parallel platforms and tens of processors on commodity clusters using gigabit </a:t>
            </a:r>
            <a:r>
              <a:rPr lang="en-US" sz="1700" dirty="0" err="1" smtClean="0"/>
              <a:t>ethernet</a:t>
            </a:r>
            <a:r>
              <a:rPr lang="en-US" sz="1700" dirty="0" smtClean="0"/>
              <a:t>. </a:t>
            </a:r>
          </a:p>
          <a:p>
            <a:pPr marL="742950" lvl="2" indent="-342900">
              <a:buFont typeface="Wingdings" pitchFamily="2" charset="2"/>
              <a:buChar char="Ø"/>
            </a:pPr>
            <a:r>
              <a:rPr lang="en-US" sz="1700" dirty="0" err="1" smtClean="0"/>
              <a:t>RAxML</a:t>
            </a:r>
            <a:r>
              <a:rPr lang="en-US" sz="1700" dirty="0" smtClean="0"/>
              <a:t> (Randomized </a:t>
            </a:r>
            <a:r>
              <a:rPr lang="en-US" sz="1700" dirty="0" err="1" smtClean="0"/>
              <a:t>Axelerated</a:t>
            </a:r>
            <a:r>
              <a:rPr lang="en-US" sz="1700" dirty="0" smtClean="0"/>
              <a:t> Maximum Likelihood) is a program for sequential and parallel Maximum Likelihood-based inference of large </a:t>
            </a:r>
            <a:r>
              <a:rPr lang="en-US" sz="1700" dirty="0" err="1" smtClean="0"/>
              <a:t>phylogenetic</a:t>
            </a:r>
            <a:r>
              <a:rPr lang="en-US" sz="1700" dirty="0" smtClean="0"/>
              <a:t> trees – it is highly parallelizable.</a:t>
            </a:r>
          </a:p>
          <a:p>
            <a:pPr marL="342900" lvl="1" indent="-342900">
              <a:buFont typeface="Wingdings" pitchFamily="2" charset="2"/>
              <a:buChar char="§"/>
            </a:pPr>
            <a:r>
              <a:rPr lang="en-US" sz="2200" dirty="0" smtClean="0"/>
              <a:t>Analyzing </a:t>
            </a:r>
            <a:r>
              <a:rPr lang="en-US" sz="2200" b="1" i="1" dirty="0" smtClean="0">
                <a:solidFill>
                  <a:schemeClr val="accent6">
                    <a:lumMod val="75000"/>
                  </a:schemeClr>
                </a:solidFill>
              </a:rPr>
              <a:t>data regarding the experimental system</a:t>
            </a:r>
            <a:r>
              <a:rPr lang="en-US" sz="2200" dirty="0" smtClean="0"/>
              <a:t>, in particular, MTTI and statistics re: I/O contention</a:t>
            </a:r>
          </a:p>
          <a:p>
            <a:pPr marL="342900" lvl="1" indent="-342900">
              <a:buFont typeface="Wingdings" pitchFamily="2" charset="2"/>
              <a:buChar char="§"/>
            </a:pPr>
            <a:r>
              <a:rPr lang="en-US" sz="2200" b="1" i="1" dirty="0" err="1" smtClean="0">
                <a:solidFill>
                  <a:schemeClr val="accent6">
                    <a:lumMod val="75000"/>
                  </a:schemeClr>
                </a:solidFill>
              </a:rPr>
              <a:t>Instrumenting</a:t>
            </a:r>
            <a:r>
              <a:rPr lang="en-US" sz="2200" b="1" i="1" dirty="0" smtClean="0">
                <a:solidFill>
                  <a:schemeClr val="accent6">
                    <a:lumMod val="75000"/>
                  </a:schemeClr>
                </a:solidFill>
              </a:rPr>
              <a:t> NAMD and </a:t>
            </a:r>
            <a:r>
              <a:rPr lang="en-US" sz="2200" b="1" i="1" dirty="0" err="1" smtClean="0">
                <a:solidFill>
                  <a:schemeClr val="accent6">
                    <a:lumMod val="75000"/>
                  </a:schemeClr>
                </a:solidFill>
              </a:rPr>
              <a:t>RAxMLto</a:t>
            </a:r>
            <a:r>
              <a:rPr lang="en-US" sz="2200" b="1" i="1" dirty="0" smtClean="0">
                <a:solidFill>
                  <a:schemeClr val="accent6">
                    <a:lumMod val="75000"/>
                  </a:schemeClr>
                </a:solidFill>
              </a:rPr>
              <a:t> record information that can be used to characterize solution time, productive I/O, and defensive I/O</a:t>
            </a:r>
          </a:p>
          <a:p>
            <a:pPr marL="342900" lvl="1" indent="-342900">
              <a:buFont typeface="Wingdings" pitchFamily="2" charset="2"/>
              <a:buChar char="§"/>
            </a:pPr>
            <a:r>
              <a:rPr lang="en-US" sz="2200" dirty="0" smtClean="0"/>
              <a:t>Once the experimental procedure has been tested, we will collaborate with the bigger users of TACC systems to conduct experiments using their codes (we will target codes of interest to </a:t>
            </a:r>
            <a:r>
              <a:rPr lang="en-US" sz="2200" dirty="0" err="1" smtClean="0"/>
              <a:t>DoE</a:t>
            </a:r>
            <a:r>
              <a:rPr lang="en-US" sz="2200" dirty="0" smtClean="0"/>
              <a:t>) and then will establish collaboration with </a:t>
            </a:r>
            <a:r>
              <a:rPr lang="en-US" sz="2200" dirty="0" err="1" smtClean="0"/>
              <a:t>DoE</a:t>
            </a:r>
            <a:r>
              <a:rPr lang="en-US" sz="2200" dirty="0" smtClean="0"/>
              <a:t> Labs (likely ORNL, who we have already visited, and LLNL)</a:t>
            </a:r>
          </a:p>
          <a:p>
            <a:pPr>
              <a:buFont typeface="Wingdings" pitchFamily="2" charset="2"/>
              <a:buChar char="§"/>
            </a:pPr>
            <a:endParaRPr lang="en-US" sz="3600" dirty="0" smtClean="0"/>
          </a:p>
          <a:p>
            <a:pPr lvl="1">
              <a:buNone/>
            </a:pPr>
            <a:endParaRPr lang="en-US" dirty="0" smtClean="0"/>
          </a:p>
          <a:p>
            <a:endParaRPr lang="en-US" dirty="0"/>
          </a:p>
        </p:txBody>
      </p:sp>
      <p:sp>
        <p:nvSpPr>
          <p:cNvPr id="4" name="Slide Number Placeholder 3"/>
          <p:cNvSpPr>
            <a:spLocks noGrp="1"/>
          </p:cNvSpPr>
          <p:nvPr>
            <p:ph type="sldNum" sz="quarter" idx="12"/>
          </p:nvPr>
        </p:nvSpPr>
        <p:spPr/>
        <p:txBody>
          <a:bodyPr/>
          <a:lstStyle/>
          <a:p>
            <a:fld id="{C7B04D74-3BB8-4913-AB27-6A10AF8A6590}" type="slidenum">
              <a:rPr lang="en-US" smtClean="0"/>
              <a:pPr/>
              <a:t>5</a:t>
            </a:fld>
            <a:endParaRPr lang="en-US" dirty="0"/>
          </a:p>
        </p:txBody>
      </p:sp>
      <p:sp>
        <p:nvSpPr>
          <p:cNvPr id="5" name="TextBox 4"/>
          <p:cNvSpPr txBox="1"/>
          <p:nvPr/>
        </p:nvSpPr>
        <p:spPr>
          <a:xfrm>
            <a:off x="1981200" y="5602069"/>
            <a:ext cx="5562600" cy="923330"/>
          </a:xfrm>
          <a:prstGeom prst="rect">
            <a:avLst/>
          </a:prstGeom>
          <a:noFill/>
        </p:spPr>
        <p:txBody>
          <a:bodyPr wrap="square" rtlCol="0">
            <a:spAutoFit/>
          </a:bodyPr>
          <a:lstStyle/>
          <a:p>
            <a:r>
              <a:rPr lang="en-US" b="1" dirty="0" smtClean="0"/>
              <a:t>Almost ready to commence experiments using NAMD and </a:t>
            </a:r>
            <a:r>
              <a:rPr lang="en-US" b="1" dirty="0" err="1" smtClean="0"/>
              <a:t>RAxML</a:t>
            </a:r>
            <a:r>
              <a:rPr lang="en-US" b="1" dirty="0" smtClean="0"/>
              <a:t> that, hopefully, will validate the results of our analytical models </a:t>
            </a:r>
          </a:p>
        </p:txBody>
      </p:sp>
      <p:sp>
        <p:nvSpPr>
          <p:cNvPr id="6" name="Rectangle 5"/>
          <p:cNvSpPr/>
          <p:nvPr/>
        </p:nvSpPr>
        <p:spPr>
          <a:xfrm>
            <a:off x="1828800" y="5638800"/>
            <a:ext cx="56388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ScholarLy</a:t>
            </a:r>
            <a:r>
              <a:rPr lang="en-US" dirty="0" smtClean="0"/>
              <a:t> activities</a:t>
            </a:r>
            <a:endParaRPr lang="en-US" dirty="0"/>
          </a:p>
        </p:txBody>
      </p:sp>
      <p:sp>
        <p:nvSpPr>
          <p:cNvPr id="3" name="Content Placeholder 2"/>
          <p:cNvSpPr>
            <a:spLocks noGrp="1"/>
          </p:cNvSpPr>
          <p:nvPr>
            <p:ph idx="1"/>
          </p:nvPr>
        </p:nvSpPr>
        <p:spPr/>
        <p:txBody>
          <a:bodyPr>
            <a:normAutofit fontScale="25000" lnSpcReduction="20000"/>
          </a:bodyPr>
          <a:lstStyle/>
          <a:p>
            <a:pPr>
              <a:buFont typeface="Wingdings" pitchFamily="2" charset="2"/>
              <a:buChar char="§"/>
            </a:pPr>
            <a:r>
              <a:rPr lang="en-US" sz="7600" b="1" dirty="0" smtClean="0"/>
              <a:t>Posters</a:t>
            </a:r>
            <a:endParaRPr lang="en-US" sz="7600" b="1" dirty="0" smtClean="0"/>
          </a:p>
          <a:p>
            <a:pPr marL="594360" lvl="1" indent="-228600">
              <a:buFont typeface="Wingdings" pitchFamily="2" charset="2"/>
              <a:buChar char="Ø"/>
            </a:pPr>
            <a:r>
              <a:rPr lang="en-US" sz="6400" dirty="0" smtClean="0"/>
              <a:t>"Using Mathematical Modeling to Enhance the Scalability of </a:t>
            </a:r>
            <a:r>
              <a:rPr lang="en-US" sz="6400" dirty="0" err="1" smtClean="0"/>
              <a:t>Checkpointing</a:t>
            </a:r>
            <a:r>
              <a:rPr lang="en-US" sz="6400" dirty="0" smtClean="0"/>
              <a:t>  Applications," </a:t>
            </a:r>
            <a:r>
              <a:rPr lang="en-US" sz="6400" dirty="0" err="1" smtClean="0"/>
              <a:t>Sarala</a:t>
            </a:r>
            <a:r>
              <a:rPr lang="en-US" sz="6400" dirty="0" smtClean="0"/>
              <a:t> </a:t>
            </a:r>
            <a:r>
              <a:rPr lang="en-US" sz="6400" dirty="0" err="1" smtClean="0"/>
              <a:t>Arunagiri</a:t>
            </a:r>
            <a:r>
              <a:rPr lang="en-US" sz="6400" dirty="0" smtClean="0"/>
              <a:t>, John Daly, Patricia J. Teller, and Ricardo Portillo, poster presented by </a:t>
            </a:r>
            <a:r>
              <a:rPr lang="en-US" sz="6400" dirty="0" err="1" smtClean="0"/>
              <a:t>Sarala</a:t>
            </a:r>
            <a:r>
              <a:rPr lang="en-US" sz="6400" dirty="0" smtClean="0"/>
              <a:t> </a:t>
            </a:r>
            <a:r>
              <a:rPr lang="en-US" sz="6400" dirty="0" err="1" smtClean="0"/>
              <a:t>Arunagiri</a:t>
            </a:r>
            <a:r>
              <a:rPr lang="en-US" sz="6400" dirty="0" smtClean="0"/>
              <a:t> at the 2010 DOE Applied Mathematics Program Meeting, 3-4 May 2010, Berkeley, CA</a:t>
            </a:r>
            <a:r>
              <a:rPr lang="en-US" sz="6400" dirty="0" smtClean="0"/>
              <a:t>.</a:t>
            </a:r>
            <a:endParaRPr lang="en-US" sz="6400" b="1" dirty="0" smtClean="0"/>
          </a:p>
          <a:p>
            <a:pPr>
              <a:buFont typeface="Wingdings" pitchFamily="2" charset="2"/>
              <a:buChar char="§"/>
            </a:pPr>
            <a:r>
              <a:rPr lang="en-US" sz="7600" b="1" dirty="0" smtClean="0"/>
              <a:t>Presentations</a:t>
            </a:r>
          </a:p>
          <a:p>
            <a:pPr marL="594360" lvl="3">
              <a:buFont typeface="Wingdings" pitchFamily="2" charset="2"/>
              <a:buChar char="Ø"/>
            </a:pPr>
            <a:r>
              <a:rPr lang="en-US" sz="6400" dirty="0" smtClean="0"/>
              <a:t>“HEC I/O Coordination based on Judicious </a:t>
            </a:r>
            <a:r>
              <a:rPr lang="en-US" sz="6400" dirty="0" err="1" smtClean="0"/>
              <a:t>Checkpointing</a:t>
            </a:r>
            <a:r>
              <a:rPr lang="en-US" sz="6400" dirty="0" smtClean="0"/>
              <a:t> and I/O </a:t>
            </a:r>
            <a:r>
              <a:rPr lang="en-US" sz="6400" dirty="0" err="1" smtClean="0"/>
              <a:t>QoS</a:t>
            </a:r>
            <a:r>
              <a:rPr lang="en-US" sz="6400" dirty="0" smtClean="0"/>
              <a:t>,” Patricia J. Teller (PI), </a:t>
            </a:r>
            <a:r>
              <a:rPr lang="en-US" sz="6400" dirty="0" err="1" smtClean="0"/>
              <a:t>DoE</a:t>
            </a:r>
            <a:r>
              <a:rPr lang="en-US" sz="6400" dirty="0" smtClean="0"/>
              <a:t> Joint Mathematics/Computer Science Institute Kickoff Meeting, SC09, Portland, Oregon, 17 November 2009.</a:t>
            </a:r>
          </a:p>
          <a:p>
            <a:pPr marL="594360" lvl="3">
              <a:buFont typeface="Wingdings" pitchFamily="2" charset="2"/>
              <a:buChar char="Ø"/>
            </a:pPr>
            <a:r>
              <a:rPr lang="en-US" sz="6400" dirty="0" smtClean="0"/>
              <a:t>“HEC I/O Coordination based on Judicious </a:t>
            </a:r>
            <a:r>
              <a:rPr lang="en-US" sz="6400" dirty="0" err="1" smtClean="0"/>
              <a:t>Checkpointing</a:t>
            </a:r>
            <a:r>
              <a:rPr lang="en-US" sz="6400" dirty="0" smtClean="0"/>
              <a:t> and I/O </a:t>
            </a:r>
            <a:r>
              <a:rPr lang="en-US" sz="6400" dirty="0" err="1" smtClean="0"/>
              <a:t>QoS</a:t>
            </a:r>
            <a:r>
              <a:rPr lang="en-US" sz="6400" dirty="0" smtClean="0"/>
              <a:t> (Extended version),” Patricia  J. Teller (PI), The National Center for Computational Sciences (NCCS) Seminar Series, Oak Ridge National Laboratory, Oak Ridge, TN, 10 October 2009. Note that this visit to Oak Ridge National Laboratory, which was made by both Drs. Teller and </a:t>
            </a:r>
            <a:r>
              <a:rPr lang="en-US" sz="6400" dirty="0" err="1" smtClean="0"/>
              <a:t>Arunagiri</a:t>
            </a:r>
            <a:r>
              <a:rPr lang="en-US" sz="6400" dirty="0" smtClean="0"/>
              <a:t> (Co-PI) included meetings with many different research groups. We are near a point in our research where it makes sense to follow-up on this visit and suggest possible collaborative activities.</a:t>
            </a:r>
            <a:r>
              <a:rPr lang="en-US" sz="6400" b="1" dirty="0" smtClean="0"/>
              <a:t> </a:t>
            </a:r>
          </a:p>
          <a:p>
            <a:pPr>
              <a:buFont typeface="Wingdings" pitchFamily="2" charset="2"/>
              <a:buChar char="§"/>
            </a:pPr>
            <a:r>
              <a:rPr lang="en-US" sz="7600" b="1" dirty="0" smtClean="0"/>
              <a:t>Publications in preparation</a:t>
            </a:r>
          </a:p>
          <a:p>
            <a:pPr marL="594360" indent="-228600">
              <a:buFont typeface="Wingdings" pitchFamily="2" charset="2"/>
              <a:buChar char="Ø"/>
            </a:pPr>
            <a:r>
              <a:rPr lang="en-US" sz="6400" dirty="0" smtClean="0"/>
              <a:t>“FAIRIO: An Algorithm for I/O Performance Differentiation,” </a:t>
            </a:r>
            <a:r>
              <a:rPr lang="en-US" sz="6400" dirty="0" err="1" smtClean="0"/>
              <a:t>Sarala</a:t>
            </a:r>
            <a:r>
              <a:rPr lang="en-US" sz="6400" dirty="0" smtClean="0"/>
              <a:t> </a:t>
            </a:r>
            <a:r>
              <a:rPr lang="en-US" sz="6400" dirty="0" err="1" smtClean="0"/>
              <a:t>Arunagiri</a:t>
            </a:r>
            <a:r>
              <a:rPr lang="en-US" sz="6400" dirty="0" smtClean="0"/>
              <a:t>, </a:t>
            </a:r>
            <a:r>
              <a:rPr lang="en-US" sz="6400" dirty="0" err="1" smtClean="0"/>
              <a:t>Yipkei</a:t>
            </a:r>
            <a:r>
              <a:rPr lang="en-US" sz="6400" dirty="0" smtClean="0"/>
              <a:t> Kwok, </a:t>
            </a:r>
            <a:r>
              <a:rPr lang="en-US" sz="6400" dirty="0" err="1" smtClean="0"/>
              <a:t>Seetharami</a:t>
            </a:r>
            <a:r>
              <a:rPr lang="en-US" sz="6400" dirty="0" smtClean="0"/>
              <a:t> R. Seelam, Patricia J. Teller, and Ricardo Portillo, </a:t>
            </a:r>
            <a:r>
              <a:rPr lang="en-US" sz="6400" dirty="0" smtClean="0"/>
              <a:t>submitting </a:t>
            </a:r>
            <a:r>
              <a:rPr lang="en-US" sz="6400" dirty="0" smtClean="0"/>
              <a:t>in September 2010. </a:t>
            </a:r>
          </a:p>
          <a:p>
            <a:pPr marL="594360" lvl="3">
              <a:buFont typeface="Wingdings" pitchFamily="2" charset="2"/>
              <a:buChar char="Ø"/>
            </a:pPr>
            <a:endParaRPr lang="en-US" sz="2700" dirty="0" smtClean="0"/>
          </a:p>
          <a:p>
            <a:pPr marL="594360" lvl="3">
              <a:buFont typeface="Wingdings" pitchFamily="2" charset="2"/>
              <a:buChar char="Ø"/>
            </a:pPr>
            <a:endParaRPr lang="en-US" sz="2700" dirty="0" smtClean="0"/>
          </a:p>
          <a:p>
            <a:pPr marL="137160" lvl="2">
              <a:buFont typeface="Wingdings" pitchFamily="2" charset="2"/>
              <a:buChar char="q"/>
            </a:pPr>
            <a:endParaRPr lang="en-US" sz="2900" dirty="0" smtClean="0"/>
          </a:p>
          <a:p>
            <a:endParaRPr lang="en-US" dirty="0"/>
          </a:p>
        </p:txBody>
      </p:sp>
      <p:sp>
        <p:nvSpPr>
          <p:cNvPr id="4" name="Slide Number Placeholder 3"/>
          <p:cNvSpPr>
            <a:spLocks noGrp="1"/>
          </p:cNvSpPr>
          <p:nvPr>
            <p:ph type="sldNum" sz="quarter" idx="12"/>
          </p:nvPr>
        </p:nvSpPr>
        <p:spPr/>
        <p:txBody>
          <a:bodyPr/>
          <a:lstStyle/>
          <a:p>
            <a:fld id="{C7B04D74-3BB8-4913-AB27-6A10AF8A6590}" type="slidenum">
              <a:rPr lang="en-US" smtClean="0"/>
              <a:pPr/>
              <a:t>6</a:t>
            </a:fld>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Trek</Template>
  <TotalTime>1628</TotalTime>
  <Words>918</Words>
  <Application>Microsoft Office PowerPoint</Application>
  <PresentationFormat>On-screen Show (4:3)</PresentationFormat>
  <Paragraphs>70</Paragraphs>
  <Slides>6</Slides>
  <Notes>4</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Trek</vt:lpstr>
      <vt:lpstr>I/O Coordination to Improve HEC System Performance:   A Marriage of Analytical Modeling, Control Theory, and Differentiated I/O Performance   </vt:lpstr>
      <vt:lpstr>Research goals</vt:lpstr>
      <vt:lpstr>SIGNIFICANT Progress to date – Modeling</vt:lpstr>
      <vt:lpstr>SIGNIFICANT Progress to date –  I/O Scheduling</vt:lpstr>
      <vt:lpstr>SIGNIFICANT Progress to date – CHECKPOINTING</vt:lpstr>
      <vt:lpstr>ScholarLy activities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 Coordination to Improve HEC System Performance: A Marriage of Analytical Modeling, Control Theory - ER25948 </dc:title>
  <dc:creator/>
  <cp:lastModifiedBy>pteller</cp:lastModifiedBy>
  <cp:revision>50</cp:revision>
  <dcterms:created xsi:type="dcterms:W3CDTF">2010-09-07T21:33:03Z</dcterms:created>
  <dcterms:modified xsi:type="dcterms:W3CDTF">2010-09-07T22:03:30Z</dcterms:modified>
</cp:coreProperties>
</file>