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13"/>
  </p:notesMasterIdLst>
  <p:handoutMasterIdLst>
    <p:handoutMasterId r:id="rId14"/>
  </p:handoutMasterIdLst>
  <p:sldIdLst>
    <p:sldId id="642" r:id="rId2"/>
    <p:sldId id="643" r:id="rId3"/>
    <p:sldId id="646" r:id="rId4"/>
    <p:sldId id="648" r:id="rId5"/>
    <p:sldId id="647" r:id="rId6"/>
    <p:sldId id="649" r:id="rId7"/>
    <p:sldId id="650" r:id="rId8"/>
    <p:sldId id="651" r:id="rId9"/>
    <p:sldId id="652" r:id="rId10"/>
    <p:sldId id="653" r:id="rId11"/>
    <p:sldId id="654" r:id="rId12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DF686C-A9AC-AF43-8C90-E7C5CB3BBFBB}" v="4" dt="2019-03-29T11:44:16.2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82534" autoAdjust="0"/>
  </p:normalViewPr>
  <p:slideViewPr>
    <p:cSldViewPr snapToGrid="0" snapToObjects="1">
      <p:cViewPr varScale="1">
        <p:scale>
          <a:sx n="60" d="100"/>
          <a:sy n="60" d="100"/>
        </p:scale>
        <p:origin x="3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sh, Deepak K" userId="54d027cf-c3ba-47d0-b4d7-fce6bfa5b20b" providerId="ADAL" clId="{4DB743E4-87E9-1045-8133-5F5D25A97166}"/>
  </pc:docChgLst>
  <pc:docChgLst>
    <pc:chgData name="Tosh, Deepak K" userId="54d027cf-c3ba-47d0-b4d7-fce6bfa5b20b" providerId="ADAL" clId="{4DD3F8BA-AF85-4747-8BA2-CD56D0BEA383}"/>
  </pc:docChgLst>
  <pc:docChgLst>
    <pc:chgData name="Tosh, Deepak K" userId="54d027cf-c3ba-47d0-b4d7-fce6bfa5b20b" providerId="ADAL" clId="{883B6864-45FA-C04B-A0A5-56AFA54CA7A8}"/>
  </pc:docChgLst>
  <pc:docChgLst>
    <pc:chgData name="Tosh, Deepak K" userId="54d027cf-c3ba-47d0-b4d7-fce6bfa5b20b" providerId="ADAL" clId="{4E0E2144-F225-B64C-B070-B61255796AC6}"/>
    <pc:docChg chg="custSel addSld delSld modSld modNotesMaster modHandout">
      <pc:chgData name="Tosh, Deepak K" userId="54d027cf-c3ba-47d0-b4d7-fce6bfa5b20b" providerId="ADAL" clId="{4E0E2144-F225-B64C-B070-B61255796AC6}" dt="2019-01-31T23:14:28.014" v="110"/>
      <pc:docMkLst>
        <pc:docMk/>
      </pc:docMkLst>
      <pc:sldChg chg="modSp add">
        <pc:chgData name="Tosh, Deepak K" userId="54d027cf-c3ba-47d0-b4d7-fce6bfa5b20b" providerId="ADAL" clId="{4E0E2144-F225-B64C-B070-B61255796AC6}" dt="2019-01-31T22:57:40.875" v="36" actId="20577"/>
        <pc:sldMkLst>
          <pc:docMk/>
          <pc:sldMk cId="3008824004" sldId="642"/>
        </pc:sldMkLst>
        <pc:spChg chg="mod">
          <ac:chgData name="Tosh, Deepak K" userId="54d027cf-c3ba-47d0-b4d7-fce6bfa5b20b" providerId="ADAL" clId="{4E0E2144-F225-B64C-B070-B61255796AC6}" dt="2019-01-31T22:57:40.875" v="36" actId="20577"/>
          <ac:spMkLst>
            <pc:docMk/>
            <pc:sldMk cId="3008824004" sldId="642"/>
            <ac:spMk id="5" creationId="{D6AB09B2-4996-274C-9CBF-7790D33A692B}"/>
          </ac:spMkLst>
        </pc:spChg>
      </pc:sldChg>
    </pc:docChg>
  </pc:docChgLst>
  <pc:docChgLst>
    <pc:chgData name="Tosh, Deepak K" userId="54d027cf-c3ba-47d0-b4d7-fce6bfa5b20b" providerId="ADAL" clId="{09EB0F6D-9BF5-0541-806F-4DF6DD828A4A}"/>
  </pc:docChgLst>
  <pc:docChgLst>
    <pc:chgData name="Tosh, Deepak K" userId="54d027cf-c3ba-47d0-b4d7-fce6bfa5b20b" providerId="ADAL" clId="{D5220E2C-85DF-5E4C-A57C-FC072C537BD0}"/>
  </pc:docChgLst>
  <pc:docChgLst>
    <pc:chgData name="Tosh, Deepak K" userId="54d027cf-c3ba-47d0-b4d7-fce6bfa5b20b" providerId="ADAL" clId="{62EA2B48-8048-924F-A56A-B15B64DA43D5}"/>
  </pc:docChgLst>
  <pc:docChgLst>
    <pc:chgData name="Tosh, Deepak K" userId="54d027cf-c3ba-47d0-b4d7-fce6bfa5b20b" providerId="ADAL" clId="{CAF78C36-06FC-E944-B157-6F72B925F000}"/>
  </pc:docChgLst>
  <pc:docChgLst>
    <pc:chgData name="Tosh, Deepak K" userId="54d027cf-c3ba-47d0-b4d7-fce6bfa5b20b" providerId="ADAL" clId="{6A96F073-4B4F-A646-AF37-1EAAA0CD4156}"/>
  </pc:docChgLst>
  <pc:docChgLst>
    <pc:chgData name="Tosh, Deepak K" userId="54d027cf-c3ba-47d0-b4d7-fce6bfa5b20b" providerId="ADAL" clId="{11A651B3-94DD-124C-A9A9-DB4C54909436}"/>
  </pc:docChgLst>
  <pc:docChgLst>
    <pc:chgData name="Tosh, Deepak K" userId="54d027cf-c3ba-47d0-b4d7-fce6bfa5b20b" providerId="ADAL" clId="{0AB00D66-137A-3C4A-B11E-E2FF712DD0F1}"/>
  </pc:docChgLst>
  <pc:docChgLst>
    <pc:chgData name="Tosh, Deepak K" userId="54d027cf-c3ba-47d0-b4d7-fce6bfa5b20b" providerId="ADAL" clId="{F16AFDC4-2533-734D-A0D7-0B02F301FB03}"/>
  </pc:docChgLst>
  <pc:docChgLst>
    <pc:chgData name="Tosh, Deepak K" userId="54d027cf-c3ba-47d0-b4d7-fce6bfa5b20b" providerId="ADAL" clId="{D0A31824-9448-5944-AD61-AC644C90D942}"/>
  </pc:docChgLst>
  <pc:docChgLst>
    <pc:chgData name="Tosh, Deepak K" userId="54d027cf-c3ba-47d0-b4d7-fce6bfa5b20b" providerId="ADAL" clId="{F813D5DD-DEAD-A341-995B-1ADB67DF7D0F}"/>
  </pc:docChgLst>
  <pc:docChgLst>
    <pc:chgData name="Tosh, Deepak K" userId="54d027cf-c3ba-47d0-b4d7-fce6bfa5b20b" providerId="ADAL" clId="{8F153B7D-8EE8-CB48-995B-281A931CA185}"/>
  </pc:docChgLst>
  <pc:docChgLst>
    <pc:chgData name="Tosh, Deepak K" userId="54d027cf-c3ba-47d0-b4d7-fce6bfa5b20b" providerId="ADAL" clId="{24DF686C-A9AC-AF43-8C90-E7C5CB3BBFBB}"/>
    <pc:docChg chg="custSel addSld delSld modSld">
      <pc:chgData name="Tosh, Deepak K" userId="54d027cf-c3ba-47d0-b4d7-fce6bfa5b20b" providerId="ADAL" clId="{24DF686C-A9AC-AF43-8C90-E7C5CB3BBFBB}" dt="2019-03-29T11:46:48.328" v="144" actId="2696"/>
      <pc:docMkLst>
        <pc:docMk/>
      </pc:docMkLst>
      <pc:sldChg chg="add">
        <pc:chgData name="Tosh, Deepak K" userId="54d027cf-c3ba-47d0-b4d7-fce6bfa5b20b" providerId="ADAL" clId="{24DF686C-A9AC-AF43-8C90-E7C5CB3BBFBB}" dt="2019-03-29T11:37:54.586" v="0"/>
        <pc:sldMkLst>
          <pc:docMk/>
          <pc:sldMk cId="3790498247" sldId="258"/>
        </pc:sldMkLst>
      </pc:sldChg>
      <pc:sldChg chg="add">
        <pc:chgData name="Tosh, Deepak K" userId="54d027cf-c3ba-47d0-b4d7-fce6bfa5b20b" providerId="ADAL" clId="{24DF686C-A9AC-AF43-8C90-E7C5CB3BBFBB}" dt="2019-03-29T11:37:54.586" v="0"/>
        <pc:sldMkLst>
          <pc:docMk/>
          <pc:sldMk cId="2493002841" sldId="259"/>
        </pc:sldMkLst>
      </pc:sldChg>
      <pc:sldChg chg="add">
        <pc:chgData name="Tosh, Deepak K" userId="54d027cf-c3ba-47d0-b4d7-fce6bfa5b20b" providerId="ADAL" clId="{24DF686C-A9AC-AF43-8C90-E7C5CB3BBFBB}" dt="2019-03-29T11:37:54.586" v="0"/>
        <pc:sldMkLst>
          <pc:docMk/>
          <pc:sldMk cId="4045152531" sldId="260"/>
        </pc:sldMkLst>
      </pc:sldChg>
      <pc:sldChg chg="add">
        <pc:chgData name="Tosh, Deepak K" userId="54d027cf-c3ba-47d0-b4d7-fce6bfa5b20b" providerId="ADAL" clId="{24DF686C-A9AC-AF43-8C90-E7C5CB3BBFBB}" dt="2019-03-29T11:37:54.586" v="0"/>
        <pc:sldMkLst>
          <pc:docMk/>
          <pc:sldMk cId="4040242070" sldId="261"/>
        </pc:sldMkLst>
      </pc:sldChg>
      <pc:sldChg chg="add">
        <pc:chgData name="Tosh, Deepak K" userId="54d027cf-c3ba-47d0-b4d7-fce6bfa5b20b" providerId="ADAL" clId="{24DF686C-A9AC-AF43-8C90-E7C5CB3BBFBB}" dt="2019-03-29T11:39:29.772" v="5"/>
        <pc:sldMkLst>
          <pc:docMk/>
          <pc:sldMk cId="3830179141" sldId="262"/>
        </pc:sldMkLst>
      </pc:sldChg>
      <pc:sldChg chg="add">
        <pc:chgData name="Tosh, Deepak K" userId="54d027cf-c3ba-47d0-b4d7-fce6bfa5b20b" providerId="ADAL" clId="{24DF686C-A9AC-AF43-8C90-E7C5CB3BBFBB}" dt="2019-03-29T11:39:29.772" v="5"/>
        <pc:sldMkLst>
          <pc:docMk/>
          <pc:sldMk cId="3196791535" sldId="263"/>
        </pc:sldMkLst>
      </pc:sldChg>
      <pc:sldChg chg="add">
        <pc:chgData name="Tosh, Deepak K" userId="54d027cf-c3ba-47d0-b4d7-fce6bfa5b20b" providerId="ADAL" clId="{24DF686C-A9AC-AF43-8C90-E7C5CB3BBFBB}" dt="2019-03-29T11:39:29.772" v="5"/>
        <pc:sldMkLst>
          <pc:docMk/>
          <pc:sldMk cId="1491359199" sldId="264"/>
        </pc:sldMkLst>
      </pc:sldChg>
      <pc:sldChg chg="add">
        <pc:chgData name="Tosh, Deepak K" userId="54d027cf-c3ba-47d0-b4d7-fce6bfa5b20b" providerId="ADAL" clId="{24DF686C-A9AC-AF43-8C90-E7C5CB3BBFBB}" dt="2019-03-29T11:39:29.772" v="5"/>
        <pc:sldMkLst>
          <pc:docMk/>
          <pc:sldMk cId="57407937" sldId="265"/>
        </pc:sldMkLst>
      </pc:sldChg>
      <pc:sldChg chg="add">
        <pc:chgData name="Tosh, Deepak K" userId="54d027cf-c3ba-47d0-b4d7-fce6bfa5b20b" providerId="ADAL" clId="{24DF686C-A9AC-AF43-8C90-E7C5CB3BBFBB}" dt="2019-03-29T11:39:29.772" v="5"/>
        <pc:sldMkLst>
          <pc:docMk/>
          <pc:sldMk cId="1736994645" sldId="266"/>
        </pc:sldMkLst>
      </pc:sldChg>
      <pc:sldChg chg="add">
        <pc:chgData name="Tosh, Deepak K" userId="54d027cf-c3ba-47d0-b4d7-fce6bfa5b20b" providerId="ADAL" clId="{24DF686C-A9AC-AF43-8C90-E7C5CB3BBFBB}" dt="2019-03-29T11:39:29.772" v="5"/>
        <pc:sldMkLst>
          <pc:docMk/>
          <pc:sldMk cId="2391128383" sldId="267"/>
        </pc:sldMkLst>
      </pc:sldChg>
      <pc:sldChg chg="add">
        <pc:chgData name="Tosh, Deepak K" userId="54d027cf-c3ba-47d0-b4d7-fce6bfa5b20b" providerId="ADAL" clId="{24DF686C-A9AC-AF43-8C90-E7C5CB3BBFBB}" dt="2019-03-29T11:39:29.772" v="5"/>
        <pc:sldMkLst>
          <pc:docMk/>
          <pc:sldMk cId="129112421" sldId="268"/>
        </pc:sldMkLst>
      </pc:sldChg>
      <pc:sldChg chg="add">
        <pc:chgData name="Tosh, Deepak K" userId="54d027cf-c3ba-47d0-b4d7-fce6bfa5b20b" providerId="ADAL" clId="{24DF686C-A9AC-AF43-8C90-E7C5CB3BBFBB}" dt="2019-03-29T11:39:29.772" v="5"/>
        <pc:sldMkLst>
          <pc:docMk/>
          <pc:sldMk cId="1993108246" sldId="269"/>
        </pc:sldMkLst>
      </pc:sldChg>
      <pc:sldChg chg="add">
        <pc:chgData name="Tosh, Deepak K" userId="54d027cf-c3ba-47d0-b4d7-fce6bfa5b20b" providerId="ADAL" clId="{24DF686C-A9AC-AF43-8C90-E7C5CB3BBFBB}" dt="2019-03-29T11:39:29.772" v="5"/>
        <pc:sldMkLst>
          <pc:docMk/>
          <pc:sldMk cId="667984255" sldId="270"/>
        </pc:sldMkLst>
      </pc:sldChg>
      <pc:sldChg chg="add">
        <pc:chgData name="Tosh, Deepak K" userId="54d027cf-c3ba-47d0-b4d7-fce6bfa5b20b" providerId="ADAL" clId="{24DF686C-A9AC-AF43-8C90-E7C5CB3BBFBB}" dt="2019-03-29T11:39:29.772" v="5"/>
        <pc:sldMkLst>
          <pc:docMk/>
          <pc:sldMk cId="828274080" sldId="271"/>
        </pc:sldMkLst>
      </pc:sldChg>
      <pc:sldChg chg="add">
        <pc:chgData name="Tosh, Deepak K" userId="54d027cf-c3ba-47d0-b4d7-fce6bfa5b20b" providerId="ADAL" clId="{24DF686C-A9AC-AF43-8C90-E7C5CB3BBFBB}" dt="2019-03-29T11:39:29.772" v="5"/>
        <pc:sldMkLst>
          <pc:docMk/>
          <pc:sldMk cId="3443197190" sldId="272"/>
        </pc:sldMkLst>
      </pc:sldChg>
      <pc:sldChg chg="add">
        <pc:chgData name="Tosh, Deepak K" userId="54d027cf-c3ba-47d0-b4d7-fce6bfa5b20b" providerId="ADAL" clId="{24DF686C-A9AC-AF43-8C90-E7C5CB3BBFBB}" dt="2019-03-29T11:39:29.772" v="5"/>
        <pc:sldMkLst>
          <pc:docMk/>
          <pc:sldMk cId="2402166824" sldId="273"/>
        </pc:sldMkLst>
      </pc:sldChg>
      <pc:sldChg chg="add">
        <pc:chgData name="Tosh, Deepak K" userId="54d027cf-c3ba-47d0-b4d7-fce6bfa5b20b" providerId="ADAL" clId="{24DF686C-A9AC-AF43-8C90-E7C5CB3BBFBB}" dt="2019-03-29T11:39:29.772" v="5"/>
        <pc:sldMkLst>
          <pc:docMk/>
          <pc:sldMk cId="2663864922" sldId="274"/>
        </pc:sldMkLst>
      </pc:sldChg>
      <pc:sldChg chg="add">
        <pc:chgData name="Tosh, Deepak K" userId="54d027cf-c3ba-47d0-b4d7-fce6bfa5b20b" providerId="ADAL" clId="{24DF686C-A9AC-AF43-8C90-E7C5CB3BBFBB}" dt="2019-03-29T11:39:29.772" v="5"/>
        <pc:sldMkLst>
          <pc:docMk/>
          <pc:sldMk cId="19867600" sldId="275"/>
        </pc:sldMkLst>
      </pc:sldChg>
      <pc:sldChg chg="add">
        <pc:chgData name="Tosh, Deepak K" userId="54d027cf-c3ba-47d0-b4d7-fce6bfa5b20b" providerId="ADAL" clId="{24DF686C-A9AC-AF43-8C90-E7C5CB3BBFBB}" dt="2019-03-29T11:39:29.772" v="5"/>
        <pc:sldMkLst>
          <pc:docMk/>
          <pc:sldMk cId="3317901533" sldId="276"/>
        </pc:sldMkLst>
      </pc:sldChg>
      <pc:sldChg chg="add">
        <pc:chgData name="Tosh, Deepak K" userId="54d027cf-c3ba-47d0-b4d7-fce6bfa5b20b" providerId="ADAL" clId="{24DF686C-A9AC-AF43-8C90-E7C5CB3BBFBB}" dt="2019-03-29T11:39:29.772" v="5"/>
        <pc:sldMkLst>
          <pc:docMk/>
          <pc:sldMk cId="858010389" sldId="278"/>
        </pc:sldMkLst>
      </pc:sldChg>
      <pc:sldChg chg="add">
        <pc:chgData name="Tosh, Deepak K" userId="54d027cf-c3ba-47d0-b4d7-fce6bfa5b20b" providerId="ADAL" clId="{24DF686C-A9AC-AF43-8C90-E7C5CB3BBFBB}" dt="2019-03-29T11:39:29.772" v="5"/>
        <pc:sldMkLst>
          <pc:docMk/>
          <pc:sldMk cId="1980103793" sldId="279"/>
        </pc:sldMkLst>
      </pc:sldChg>
      <pc:sldChg chg="add del">
        <pc:chgData name="Tosh, Deepak K" userId="54d027cf-c3ba-47d0-b4d7-fce6bfa5b20b" providerId="ADAL" clId="{24DF686C-A9AC-AF43-8C90-E7C5CB3BBFBB}" dt="2019-03-29T11:46:37.720" v="139" actId="2696"/>
        <pc:sldMkLst>
          <pc:docMk/>
          <pc:sldMk cId="693590120" sldId="280"/>
        </pc:sldMkLst>
      </pc:sldChg>
      <pc:sldChg chg="add del">
        <pc:chgData name="Tosh, Deepak K" userId="54d027cf-c3ba-47d0-b4d7-fce6bfa5b20b" providerId="ADAL" clId="{24DF686C-A9AC-AF43-8C90-E7C5CB3BBFBB}" dt="2019-03-29T11:46:37.732" v="140" actId="2696"/>
        <pc:sldMkLst>
          <pc:docMk/>
          <pc:sldMk cId="4035505950" sldId="281"/>
        </pc:sldMkLst>
      </pc:sldChg>
      <pc:sldChg chg="add del">
        <pc:chgData name="Tosh, Deepak K" userId="54d027cf-c3ba-47d0-b4d7-fce6bfa5b20b" providerId="ADAL" clId="{24DF686C-A9AC-AF43-8C90-E7C5CB3BBFBB}" dt="2019-03-29T11:46:37.740" v="141" actId="2696"/>
        <pc:sldMkLst>
          <pc:docMk/>
          <pc:sldMk cId="3927567358" sldId="282"/>
        </pc:sldMkLst>
      </pc:sldChg>
      <pc:sldChg chg="add del">
        <pc:chgData name="Tosh, Deepak K" userId="54d027cf-c3ba-47d0-b4d7-fce6bfa5b20b" providerId="ADAL" clId="{24DF686C-A9AC-AF43-8C90-E7C5CB3BBFBB}" dt="2019-03-29T11:46:37.747" v="142" actId="2696"/>
        <pc:sldMkLst>
          <pc:docMk/>
          <pc:sldMk cId="882627" sldId="283"/>
        </pc:sldMkLst>
      </pc:sldChg>
      <pc:sldChg chg="add del">
        <pc:chgData name="Tosh, Deepak K" userId="54d027cf-c3ba-47d0-b4d7-fce6bfa5b20b" providerId="ADAL" clId="{24DF686C-A9AC-AF43-8C90-E7C5CB3BBFBB}" dt="2019-03-29T11:46:37.754" v="143" actId="2696"/>
        <pc:sldMkLst>
          <pc:docMk/>
          <pc:sldMk cId="483640995" sldId="284"/>
        </pc:sldMkLst>
      </pc:sldChg>
      <pc:sldChg chg="add">
        <pc:chgData name="Tosh, Deepak K" userId="54d027cf-c3ba-47d0-b4d7-fce6bfa5b20b" providerId="ADAL" clId="{24DF686C-A9AC-AF43-8C90-E7C5CB3BBFBB}" dt="2019-03-29T11:39:29.772" v="5"/>
        <pc:sldMkLst>
          <pc:docMk/>
          <pc:sldMk cId="3781138957" sldId="285"/>
        </pc:sldMkLst>
      </pc:sldChg>
      <pc:sldChg chg="add del">
        <pc:chgData name="Tosh, Deepak K" userId="54d027cf-c3ba-47d0-b4d7-fce6bfa5b20b" providerId="ADAL" clId="{24DF686C-A9AC-AF43-8C90-E7C5CB3BBFBB}" dt="2019-03-29T11:46:48.328" v="144" actId="2696"/>
        <pc:sldMkLst>
          <pc:docMk/>
          <pc:sldMk cId="3126194571" sldId="286"/>
        </pc:sldMkLst>
      </pc:sldChg>
      <pc:sldChg chg="add">
        <pc:chgData name="Tosh, Deepak K" userId="54d027cf-c3ba-47d0-b4d7-fce6bfa5b20b" providerId="ADAL" clId="{24DF686C-A9AC-AF43-8C90-E7C5CB3BBFBB}" dt="2019-03-29T11:39:29.772" v="5"/>
        <pc:sldMkLst>
          <pc:docMk/>
          <pc:sldMk cId="3122456746" sldId="287"/>
        </pc:sldMkLst>
      </pc:sldChg>
      <pc:sldChg chg="add">
        <pc:chgData name="Tosh, Deepak K" userId="54d027cf-c3ba-47d0-b4d7-fce6bfa5b20b" providerId="ADAL" clId="{24DF686C-A9AC-AF43-8C90-E7C5CB3BBFBB}" dt="2019-03-29T11:39:29.772" v="5"/>
        <pc:sldMkLst>
          <pc:docMk/>
          <pc:sldMk cId="859167961" sldId="288"/>
        </pc:sldMkLst>
      </pc:sldChg>
      <pc:sldChg chg="addSp modSp add">
        <pc:chgData name="Tosh, Deepak K" userId="54d027cf-c3ba-47d0-b4d7-fce6bfa5b20b" providerId="ADAL" clId="{24DF686C-A9AC-AF43-8C90-E7C5CB3BBFBB}" dt="2019-03-29T11:45:19.276" v="138" actId="404"/>
        <pc:sldMkLst>
          <pc:docMk/>
          <pc:sldMk cId="3538594893" sldId="479"/>
        </pc:sldMkLst>
        <pc:spChg chg="add mod">
          <ac:chgData name="Tosh, Deepak K" userId="54d027cf-c3ba-47d0-b4d7-fce6bfa5b20b" providerId="ADAL" clId="{24DF686C-A9AC-AF43-8C90-E7C5CB3BBFBB}" dt="2019-03-29T11:45:19.276" v="138" actId="404"/>
          <ac:spMkLst>
            <pc:docMk/>
            <pc:sldMk cId="3538594893" sldId="479"/>
            <ac:spMk id="2" creationId="{FD7C6BBB-6D75-E146-A237-4DB3C3D9BEFE}"/>
          </ac:spMkLst>
        </pc:spChg>
      </pc:sldChg>
      <pc:sldChg chg="add">
        <pc:chgData name="Tosh, Deepak K" userId="54d027cf-c3ba-47d0-b4d7-fce6bfa5b20b" providerId="ADAL" clId="{24DF686C-A9AC-AF43-8C90-E7C5CB3BBFBB}" dt="2019-03-29T11:37:54.586" v="0"/>
        <pc:sldMkLst>
          <pc:docMk/>
          <pc:sldMk cId="1816668074" sldId="539"/>
        </pc:sldMkLst>
      </pc:sldChg>
      <pc:sldChg chg="add">
        <pc:chgData name="Tosh, Deepak K" userId="54d027cf-c3ba-47d0-b4d7-fce6bfa5b20b" providerId="ADAL" clId="{24DF686C-A9AC-AF43-8C90-E7C5CB3BBFBB}" dt="2019-03-29T11:37:54.586" v="0"/>
        <pc:sldMkLst>
          <pc:docMk/>
          <pc:sldMk cId="1868893895" sldId="540"/>
        </pc:sldMkLst>
      </pc:sldChg>
      <pc:sldChg chg="add">
        <pc:chgData name="Tosh, Deepak K" userId="54d027cf-c3ba-47d0-b4d7-fce6bfa5b20b" providerId="ADAL" clId="{24DF686C-A9AC-AF43-8C90-E7C5CB3BBFBB}" dt="2019-03-29T11:37:54.586" v="0"/>
        <pc:sldMkLst>
          <pc:docMk/>
          <pc:sldMk cId="697004356" sldId="541"/>
        </pc:sldMkLst>
      </pc:sldChg>
      <pc:sldChg chg="addSp delSp modSp">
        <pc:chgData name="Tosh, Deepak K" userId="54d027cf-c3ba-47d0-b4d7-fce6bfa5b20b" providerId="ADAL" clId="{24DF686C-A9AC-AF43-8C90-E7C5CB3BBFBB}" dt="2019-03-29T11:40:01.407" v="40" actId="115"/>
        <pc:sldMkLst>
          <pc:docMk/>
          <pc:sldMk cId="3008824004" sldId="642"/>
        </pc:sldMkLst>
        <pc:spChg chg="mod">
          <ac:chgData name="Tosh, Deepak K" userId="54d027cf-c3ba-47d0-b4d7-fce6bfa5b20b" providerId="ADAL" clId="{24DF686C-A9AC-AF43-8C90-E7C5CB3BBFBB}" dt="2019-03-29T11:38:00.125" v="2" actId="20577"/>
          <ac:spMkLst>
            <pc:docMk/>
            <pc:sldMk cId="3008824004" sldId="642"/>
            <ac:spMk id="3" creationId="{2C390DFD-5F8C-D14A-B29E-867DB1DB8109}"/>
          </ac:spMkLst>
        </pc:spChg>
        <pc:spChg chg="del">
          <ac:chgData name="Tosh, Deepak K" userId="54d027cf-c3ba-47d0-b4d7-fce6bfa5b20b" providerId="ADAL" clId="{24DF686C-A9AC-AF43-8C90-E7C5CB3BBFBB}" dt="2019-03-29T11:38:09.566" v="3" actId="478"/>
          <ac:spMkLst>
            <pc:docMk/>
            <pc:sldMk cId="3008824004" sldId="642"/>
            <ac:spMk id="4" creationId="{2BA024BB-1E5E-6545-B732-1012260BF5C6}"/>
          </ac:spMkLst>
        </pc:spChg>
        <pc:spChg chg="add mod">
          <ac:chgData name="Tosh, Deepak K" userId="54d027cf-c3ba-47d0-b4d7-fce6bfa5b20b" providerId="ADAL" clId="{24DF686C-A9AC-AF43-8C90-E7C5CB3BBFBB}" dt="2019-03-29T11:40:01.407" v="40" actId="115"/>
          <ac:spMkLst>
            <pc:docMk/>
            <pc:sldMk cId="3008824004" sldId="642"/>
            <ac:spMk id="6" creationId="{274FC913-E0CA-604D-8B01-ED5819F60ACD}"/>
          </ac:spMkLst>
        </pc:spChg>
      </pc:sldChg>
      <pc:sldChg chg="add del">
        <pc:chgData name="Tosh, Deepak K" userId="54d027cf-c3ba-47d0-b4d7-fce6bfa5b20b" providerId="ADAL" clId="{24DF686C-A9AC-AF43-8C90-E7C5CB3BBFBB}" dt="2019-03-29T11:39:32.065" v="6" actId="2696"/>
        <pc:sldMkLst>
          <pc:docMk/>
          <pc:sldMk cId="1445976559" sldId="643"/>
        </pc:sldMkLst>
      </pc:sldChg>
    </pc:docChg>
  </pc:docChgLst>
  <pc:docChgLst>
    <pc:chgData name="Tosh, Deepak K" userId="54d027cf-c3ba-47d0-b4d7-fce6bfa5b20b" providerId="ADAL" clId="{521AB417-74AC-1E4D-AB90-572A7ACC38BA}"/>
    <pc:docChg chg="delSld modSld">
      <pc:chgData name="Tosh, Deepak K" userId="54d027cf-c3ba-47d0-b4d7-fce6bfa5b20b" providerId="ADAL" clId="{521AB417-74AC-1E4D-AB90-572A7ACC38BA}" dt="2019-03-26T03:55:45.773" v="26" actId="20577"/>
      <pc:docMkLst>
        <pc:docMk/>
      </pc:docMkLst>
      <pc:sldChg chg="modSp">
        <pc:chgData name="Tosh, Deepak K" userId="54d027cf-c3ba-47d0-b4d7-fce6bfa5b20b" providerId="ADAL" clId="{521AB417-74AC-1E4D-AB90-572A7ACC38BA}" dt="2019-03-26T03:55:45.773" v="26" actId="20577"/>
        <pc:sldMkLst>
          <pc:docMk/>
          <pc:sldMk cId="3008824004" sldId="642"/>
        </pc:sldMkLst>
        <pc:spChg chg="mod">
          <ac:chgData name="Tosh, Deepak K" userId="54d027cf-c3ba-47d0-b4d7-fce6bfa5b20b" providerId="ADAL" clId="{521AB417-74AC-1E4D-AB90-572A7ACC38BA}" dt="2019-03-26T03:55:45.773" v="26" actId="20577"/>
          <ac:spMkLst>
            <pc:docMk/>
            <pc:sldMk cId="3008824004" sldId="642"/>
            <ac:spMk id="3" creationId="{2C390DFD-5F8C-D14A-B29E-867DB1DB8109}"/>
          </ac:spMkLst>
        </pc:spChg>
      </pc:sldChg>
    </pc:docChg>
  </pc:docChgLst>
  <pc:docChgLst>
    <pc:chgData name="Tosh, Deepak K" userId="54d027cf-c3ba-47d0-b4d7-fce6bfa5b20b" providerId="ADAL" clId="{AD92C3C3-4A77-554B-897A-E3861A45AF6E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0D5445C-05A6-B042-AAF3-402D3F1AA8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C648FA-8F3F-544D-B427-257855473C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1064E0-5DBE-8840-8991-4FDAED9B99E8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A36A7D-20EC-C845-9792-A806E0A2682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017E5E-D67E-EF4E-B5E6-91974EFA46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0D54B7-5BB3-E74C-B37C-613108B498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985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5C0B05-570A-4249-92D4-608F25C7EB5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FC49A-268C-EA42-A7DD-7DE1EDBEC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585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5FC49A-268C-EA42-A7DD-7DE1EDBEC91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067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504634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94666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33594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35484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3744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05771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919127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87960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11271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0249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D41EE-6ED0-B047-9D41-E3B94AC1D4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ECE564-CC30-5A43-8D14-F173EF343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0B77F-2823-884C-925A-D31CD1802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06E3-0E06-BA4D-AD59-B1D6F2D58D0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BF9CD-3527-9F4F-9B26-FFEFB3371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9AD128-DAD8-F045-9E24-F8E0B04F5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BF45-1FB1-9B43-9734-32CEF369C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73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0CA88-DF77-4D4E-8552-2EE53F9DB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34144F-4B18-954B-B863-83793804EE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11568-899F-4F40-87F9-A636D2049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06E3-0E06-BA4D-AD59-B1D6F2D58D0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93BD0-6441-1840-AAF0-467F6B5CA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24AF1F-F05F-EE45-8A3F-45C9C0DF7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BF45-1FB1-9B43-9734-32CEF369C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467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AC6FD0-E254-1F4B-8A9D-C35D7A66B5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45280E-E676-A84B-913E-B6D56A4645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419E6-F031-7041-A6AF-91B0FC2F0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06E3-0E06-BA4D-AD59-B1D6F2D58D0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2B15A-FB90-4C46-8C86-47364298F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7D34E-348E-514B-B50F-4854888D0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BF45-1FB1-9B43-9734-32CEF369C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45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sid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9908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023C9-B919-3A4C-8575-C21E4986C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60EF0-69FB-4145-833D-E407312C9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1ECF4-F5BE-B548-90AF-587F53E34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06E3-0E06-BA4D-AD59-B1D6F2D58D0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7E744-A1C3-C44B-B15D-ACADFCAAF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29B40-40CF-FD4C-97D3-36792E082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BF45-1FB1-9B43-9734-32CEF369C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295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B9F21-C1FA-A643-B915-B60F115D5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1B9EA2-2886-4543-972A-D48D34C54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1DAF7-0CB7-2E4E-90D9-8C551109D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06E3-0E06-BA4D-AD59-B1D6F2D58D0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0AFC6-64F1-CA47-A028-42658037A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720D5-CAC6-A949-A03C-4BC924D02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BF45-1FB1-9B43-9734-32CEF369C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064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530AD-123C-F24E-954B-01450981A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7F4C7-4D90-7947-99BC-4FD04B5FD9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9809" y="1817351"/>
            <a:ext cx="5181600" cy="41196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2D67DF-1789-A340-BDAD-3369E6314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3809" y="1817351"/>
            <a:ext cx="5181600" cy="41196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EB4539-3747-7E4A-B5CB-5A9D4A936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06E3-0E06-BA4D-AD59-B1D6F2D58D0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4A3FC8-B986-5547-85CD-B9CA4D0D0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66EAC-DA20-1240-A651-D66B8D29C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BF45-1FB1-9B43-9734-32CEF369C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451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DE4DB-F949-9C44-8D2F-D6B43EBEF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832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840C36-B15F-0843-8C2E-F815C3BE71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5075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5CD2D9-CF34-8946-B4F5-9DCCCFC439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5075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9498F2-0570-0C41-A0F3-1391E1131D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97487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545BA9-2FEA-634D-AEAA-0D7FE3BC04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97487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A1871F-290D-064B-ACAB-474F411D9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06E3-0E06-BA4D-AD59-B1D6F2D58D0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A5A65-5159-164A-B7DC-49FFB500D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946B4B-5C48-7C41-A681-08D21476B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BF45-1FB1-9B43-9734-32CEF369C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1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68BA1-326A-AF4F-89C2-F155B51C5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F85E9C-1736-A04C-AFDF-16ACD64EC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06E3-0E06-BA4D-AD59-B1D6F2D58D0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A1481E-5346-6D42-BD70-7E0B5C3D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465CA-A9D3-D64D-9824-FC4DBBD3C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BF45-1FB1-9B43-9734-32CEF369C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98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CC0D58-D224-1640-A7AB-A6DAF33AD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06E3-0E06-BA4D-AD59-B1D6F2D58D0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4D19EB-087A-ED4C-9174-1537E6DD0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59D380-B66B-DE48-A80B-7C5FBC6B9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BF45-1FB1-9B43-9734-32CEF369C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93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F187E-E669-EC44-A392-3EB50D357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081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05B8D-309E-AD4D-9E92-B00C85119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C0457C-FEAD-BA47-9A62-5898DFC2F9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8081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0EB5C7-C153-4041-BCFB-8E4CEFAF9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06E3-0E06-BA4D-AD59-B1D6F2D58D0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A26B11-38DC-674C-8106-0E95C206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5E0496-A2D8-D84C-992E-61B003957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BF45-1FB1-9B43-9734-32CEF369C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155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CC89A-A431-A247-8ECF-F61F237E8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083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333E2C-A693-C24D-8DBC-EF40714D4C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ED3819-11CD-CB48-884B-BD643763E1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8083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AF09F3-AF34-054E-8FA4-72DCB5424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06E3-0E06-BA4D-AD59-B1D6F2D58D0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552E68-5C50-B143-ABA0-E5FD8F432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CCDDD3-E8D4-8B4A-A5C9-5B817E755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0BF45-1FB1-9B43-9734-32CEF369C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472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D94D8C6-99DC-0347-A485-E0A0D530F56D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-13252" y="26504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F21C8C-B460-C84C-BF25-6092D7B2E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5522" y="365125"/>
            <a:ext cx="10359887" cy="12645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0C6C31-BEC1-C54B-A190-012AE321F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75522" y="1825625"/>
            <a:ext cx="10359887" cy="41511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C9E6C-54D4-FA43-93B0-A06F816463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A06E3-0E06-BA4D-AD59-B1D6F2D58D02}" type="datetimeFigureOut">
              <a:rPr lang="en-US" smtClean="0"/>
              <a:t>2/17/2020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B7724-6843-784A-8C33-286A8A7F25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482CD-CDD0-204F-829F-74243DEDC5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0BF45-1FB1-9B43-9734-32CEF369C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675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C390DFD-5F8C-D14A-B29E-867DB1DB81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n-US" sz="5400" dirty="0"/>
              <a:t>CS </a:t>
            </a:r>
            <a:r>
              <a:rPr lang="en-US" sz="5400" dirty="0" smtClean="0"/>
              <a:t>4364: Topics in Data </a:t>
            </a:r>
            <a:r>
              <a:rPr lang="en-US" sz="5400" dirty="0" err="1" smtClean="0"/>
              <a:t>AScience</a:t>
            </a:r>
            <a:r>
              <a:rPr lang="en-US" sz="5400" dirty="0"/>
              <a:t/>
            </a:r>
            <a:br>
              <a:rPr lang="en-US" sz="5400" dirty="0"/>
            </a:b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5" name="Subtitle 3">
            <a:extLst>
              <a:ext uri="{FF2B5EF4-FFF2-40B4-BE49-F238E27FC236}">
                <a16:creationId xmlns:a16="http://schemas.microsoft.com/office/drawing/2014/main" id="{D6AB09B2-4996-274C-9CBF-7790D33A692B}"/>
              </a:ext>
            </a:extLst>
          </p:cNvPr>
          <p:cNvSpPr txBox="1">
            <a:spLocks/>
          </p:cNvSpPr>
          <p:nvPr/>
        </p:nvSpPr>
        <p:spPr>
          <a:xfrm>
            <a:off x="1718603" y="206718"/>
            <a:ext cx="9144000" cy="21094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University of Texas at El Paso</a:t>
            </a:r>
          </a:p>
          <a:p>
            <a:r>
              <a:rPr lang="en-US" dirty="0"/>
              <a:t>Department of Computer Science</a:t>
            </a:r>
          </a:p>
          <a:p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Spring 2020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274FC913-E0CA-604D-8B01-ED5819F60A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Topic: </a:t>
            </a:r>
            <a:r>
              <a:rPr lang="en-US" sz="2800" u="sng" dirty="0" smtClean="0"/>
              <a:t>Data Protection</a:t>
            </a:r>
            <a:endParaRPr lang="en-US" sz="2800" u="sng" dirty="0"/>
          </a:p>
        </p:txBody>
      </p:sp>
    </p:spTree>
    <p:extLst>
      <p:ext uri="{BB962C8B-B14F-4D97-AF65-F5344CB8AC3E}">
        <p14:creationId xmlns:p14="http://schemas.microsoft.com/office/powerpoint/2010/main" val="300882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ctrTitle"/>
          </p:nvPr>
        </p:nvSpPr>
        <p:spPr>
          <a:xfrm>
            <a:off x="1155974" y="225397"/>
            <a:ext cx="9144000" cy="16557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marL="0" lvl="0" indent="-279400" algn="l" rtl="0">
              <a:spcBef>
                <a:spcPts val="0"/>
              </a:spcBef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dirty="0" smtClean="0"/>
              <a:t>Narayanan </a:t>
            </a:r>
            <a:r>
              <a:rPr lang="en-US" sz="4400" dirty="0" err="1" smtClean="0"/>
              <a:t>Shmatikov</a:t>
            </a:r>
            <a:endParaRPr lang="en-US" sz="4400" dirty="0"/>
          </a:p>
        </p:txBody>
      </p:sp>
      <p:sp>
        <p:nvSpPr>
          <p:cNvPr id="90" name="Shape 90"/>
          <p:cNvSpPr txBox="1">
            <a:spLocks noGrp="1"/>
          </p:cNvSpPr>
          <p:nvPr>
            <p:ph type="subTitle" idx="1"/>
          </p:nvPr>
        </p:nvSpPr>
        <p:spPr>
          <a:xfrm>
            <a:off x="1155328" y="1881097"/>
            <a:ext cx="9144646" cy="4459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419100" algn="l">
              <a:spcBef>
                <a:spcPts val="0"/>
              </a:spcBef>
              <a:buSzPts val="3000"/>
              <a:buChar char="●"/>
            </a:pPr>
            <a:r>
              <a:rPr lang="en-US" sz="2600"/>
              <a:t>Reference: https://www.cs.cornell.edu/~shmat/netflix-faq.html</a:t>
            </a: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258422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ctrTitle"/>
          </p:nvPr>
        </p:nvSpPr>
        <p:spPr>
          <a:xfrm>
            <a:off x="1155974" y="225397"/>
            <a:ext cx="9144000" cy="16557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marL="0" lvl="0" indent="-279400" algn="l" rtl="0">
              <a:spcBef>
                <a:spcPts val="0"/>
              </a:spcBef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dirty="0" err="1" smtClean="0"/>
              <a:t>Latanya</a:t>
            </a:r>
            <a:r>
              <a:rPr lang="en-US" sz="4400" dirty="0" smtClean="0"/>
              <a:t> Sweeney</a:t>
            </a:r>
            <a:endParaRPr lang="en-US" sz="4400" dirty="0"/>
          </a:p>
        </p:txBody>
      </p:sp>
      <p:sp>
        <p:nvSpPr>
          <p:cNvPr id="90" name="Shape 90"/>
          <p:cNvSpPr txBox="1">
            <a:spLocks noGrp="1"/>
          </p:cNvSpPr>
          <p:nvPr>
            <p:ph type="subTitle" idx="1"/>
          </p:nvPr>
        </p:nvSpPr>
        <p:spPr>
          <a:xfrm>
            <a:off x="1155328" y="1881097"/>
            <a:ext cx="9144646" cy="4459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419100" algn="l">
              <a:spcBef>
                <a:spcPts val="0"/>
              </a:spcBef>
              <a:buSzPts val="3000"/>
              <a:buChar char="●"/>
            </a:pPr>
            <a:r>
              <a:rPr lang="en-US" sz="3000" dirty="0" smtClean="0"/>
              <a:t>87% of U.S. population are uniquely identified by {date of birth, gender, ZIP}.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156" y="3124953"/>
            <a:ext cx="4305802" cy="2966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91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ctrTitle"/>
          </p:nvPr>
        </p:nvSpPr>
        <p:spPr>
          <a:xfrm>
            <a:off x="1155974" y="225397"/>
            <a:ext cx="9144000" cy="16557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marL="0" lvl="0" indent="-279400" algn="l" rtl="0">
              <a:spcBef>
                <a:spcPts val="0"/>
              </a:spcBef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dirty="0" smtClean="0"/>
              <a:t>Case study</a:t>
            </a:r>
            <a:endParaRPr lang="en-US" sz="4400" dirty="0"/>
          </a:p>
        </p:txBody>
      </p:sp>
      <p:sp>
        <p:nvSpPr>
          <p:cNvPr id="90" name="Shape 90"/>
          <p:cNvSpPr txBox="1">
            <a:spLocks noGrp="1"/>
          </p:cNvSpPr>
          <p:nvPr>
            <p:ph type="subTitle" idx="1"/>
          </p:nvPr>
        </p:nvSpPr>
        <p:spPr>
          <a:xfrm>
            <a:off x="1155328" y="1881097"/>
            <a:ext cx="9144646" cy="4459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 dirty="0" smtClean="0"/>
              <a:t>In October 2006, Netflix announced </a:t>
            </a:r>
            <a:r>
              <a:rPr lang="en-US" sz="3000" smtClean="0"/>
              <a:t>a </a:t>
            </a:r>
            <a:r>
              <a:rPr lang="en-US" sz="3000" smtClean="0"/>
              <a:t>prize </a:t>
            </a:r>
            <a:r>
              <a:rPr lang="en-US" sz="3000" dirty="0" smtClean="0"/>
              <a:t>for improving their movie recommendation service.</a:t>
            </a:r>
            <a:endParaRPr lang="en-US" sz="3000" dirty="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 dirty="0" smtClean="0"/>
              <a:t>Netflix released a dataset containing over 100 million movie ratings, created by over 400 thousand subscribers over 6 years.</a:t>
            </a: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 dirty="0" smtClean="0"/>
              <a:t>Data is only 10% of the subscribers, for each subscriber provides movie ratings and dates</a:t>
            </a: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298818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ctrTitle"/>
          </p:nvPr>
        </p:nvSpPr>
        <p:spPr>
          <a:xfrm>
            <a:off x="1155974" y="225397"/>
            <a:ext cx="9144000" cy="16557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marL="0" lvl="0" indent="-279400" algn="l" rtl="0">
              <a:spcBef>
                <a:spcPts val="0"/>
              </a:spcBef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dirty="0" smtClean="0"/>
              <a:t>Case study</a:t>
            </a:r>
            <a:endParaRPr lang="en-US" sz="4400" dirty="0"/>
          </a:p>
        </p:txBody>
      </p:sp>
      <p:sp>
        <p:nvSpPr>
          <p:cNvPr id="90" name="Shape 90"/>
          <p:cNvSpPr txBox="1">
            <a:spLocks noGrp="1"/>
          </p:cNvSpPr>
          <p:nvPr>
            <p:ph type="subTitle" idx="1"/>
          </p:nvPr>
        </p:nvSpPr>
        <p:spPr>
          <a:xfrm>
            <a:off x="1155328" y="1881097"/>
            <a:ext cx="9144646" cy="4459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 dirty="0" smtClean="0"/>
              <a:t>Is there any customer information that should be kept private?</a:t>
            </a:r>
          </a:p>
          <a:p>
            <a:pPr marL="457200" lvl="0" indent="-419100" algn="l">
              <a:spcBef>
                <a:spcPts val="0"/>
              </a:spcBef>
              <a:buSzPts val="3000"/>
              <a:buChar char="●"/>
            </a:pPr>
            <a:r>
              <a:rPr lang="en-US" sz="3000" dirty="0"/>
              <a:t>Netflix answer: </a:t>
            </a:r>
            <a:endParaRPr lang="en-US" sz="3000" dirty="0" smtClean="0"/>
          </a:p>
          <a:p>
            <a:pPr marL="914400" lvl="1" indent="-419100" algn="l">
              <a:spcBef>
                <a:spcPts val="0"/>
              </a:spcBef>
              <a:buSzPts val="3000"/>
              <a:buFont typeface="Courier New" panose="02070309020205020404" pitchFamily="49" charset="0"/>
              <a:buChar char="o"/>
            </a:pPr>
            <a:r>
              <a:rPr lang="en-US" sz="2400" dirty="0" smtClean="0"/>
              <a:t>No</a:t>
            </a:r>
            <a:r>
              <a:rPr lang="en-US" sz="2400" dirty="0"/>
              <a:t>, </a:t>
            </a:r>
            <a:r>
              <a:rPr lang="en-US" sz="2400" dirty="0" smtClean="0"/>
              <a:t>all </a:t>
            </a:r>
            <a:r>
              <a:rPr lang="en-US" sz="2400" dirty="0"/>
              <a:t>customer identifying information </a:t>
            </a:r>
            <a:r>
              <a:rPr lang="en-US" sz="2400" dirty="0" smtClean="0"/>
              <a:t>has been </a:t>
            </a:r>
            <a:r>
              <a:rPr lang="en-US" sz="2400" dirty="0"/>
              <a:t>removed; all that remains are ratings </a:t>
            </a:r>
            <a:r>
              <a:rPr lang="en-US" sz="2400" dirty="0" smtClean="0"/>
              <a:t>and dates</a:t>
            </a:r>
            <a:r>
              <a:rPr lang="en-US" sz="2400" dirty="0"/>
              <a:t>. </a:t>
            </a:r>
            <a:r>
              <a:rPr lang="en-US" sz="2400" dirty="0" smtClean="0"/>
              <a:t>Even </a:t>
            </a:r>
            <a:r>
              <a:rPr lang="en-US" sz="2400" dirty="0"/>
              <a:t>if, for example, you knew all your </a:t>
            </a:r>
            <a:r>
              <a:rPr lang="en-US" sz="2400" dirty="0" smtClean="0"/>
              <a:t>own ratings </a:t>
            </a:r>
            <a:r>
              <a:rPr lang="en-US" sz="2400" dirty="0"/>
              <a:t>and their dates you probably </a:t>
            </a:r>
            <a:r>
              <a:rPr lang="en-US" sz="2400" dirty="0" smtClean="0"/>
              <a:t>couldn’t identify </a:t>
            </a:r>
            <a:r>
              <a:rPr lang="en-US" sz="2400" dirty="0"/>
              <a:t>them reliably in the data because </a:t>
            </a:r>
            <a:r>
              <a:rPr lang="en-US" sz="2400" dirty="0" smtClean="0"/>
              <a:t>only a </a:t>
            </a:r>
            <a:r>
              <a:rPr lang="en-US" sz="2400" dirty="0"/>
              <a:t>small sample was included (less than one-tenth of our complete dataset) and that </a:t>
            </a:r>
            <a:r>
              <a:rPr lang="en-US" sz="2400" dirty="0" smtClean="0"/>
              <a:t>data was </a:t>
            </a:r>
            <a:r>
              <a:rPr lang="en-US" sz="2400" dirty="0"/>
              <a:t>subject to perturbation. Of course, </a:t>
            </a:r>
            <a:r>
              <a:rPr lang="en-US" sz="2400" dirty="0" smtClean="0"/>
              <a:t>since you </a:t>
            </a:r>
            <a:r>
              <a:rPr lang="en-US" sz="2400" dirty="0"/>
              <a:t>know all your own ratings that really </a:t>
            </a:r>
            <a:r>
              <a:rPr lang="en-US" sz="2400" dirty="0" smtClean="0"/>
              <a:t>isn’t a </a:t>
            </a:r>
            <a:r>
              <a:rPr lang="en-US" sz="2400" dirty="0"/>
              <a:t>privacy problem is it?</a:t>
            </a:r>
            <a:endParaRPr lang="en-US" sz="2400" dirty="0" smtClean="0"/>
          </a:p>
          <a:p>
            <a:pPr marL="38100" lvl="0" algn="l" rtl="0">
              <a:spcBef>
                <a:spcPts val="0"/>
              </a:spcBef>
              <a:spcAft>
                <a:spcPts val="0"/>
              </a:spcAft>
              <a:buSzPts val="3000"/>
            </a:pPr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118959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ctrTitle"/>
          </p:nvPr>
        </p:nvSpPr>
        <p:spPr>
          <a:xfrm>
            <a:off x="1155974" y="225397"/>
            <a:ext cx="9144000" cy="16557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marL="0" lvl="0" indent="-279400" algn="l" rtl="0">
              <a:spcBef>
                <a:spcPts val="0"/>
              </a:spcBef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dirty="0" smtClean="0"/>
              <a:t>Class activity</a:t>
            </a:r>
            <a:endParaRPr lang="en-US" sz="4400" dirty="0"/>
          </a:p>
        </p:txBody>
      </p:sp>
      <p:sp>
        <p:nvSpPr>
          <p:cNvPr id="90" name="Shape 90"/>
          <p:cNvSpPr txBox="1">
            <a:spLocks noGrp="1"/>
          </p:cNvSpPr>
          <p:nvPr>
            <p:ph type="subTitle" idx="1"/>
          </p:nvPr>
        </p:nvSpPr>
        <p:spPr>
          <a:xfrm>
            <a:off x="1155328" y="1881097"/>
            <a:ext cx="9144646" cy="4459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 dirty="0" smtClean="0"/>
              <a:t>Teams of 3 or 4</a:t>
            </a:r>
          </a:p>
          <a:p>
            <a:pPr marL="457200" lvl="0" indent="-419100" algn="l">
              <a:spcBef>
                <a:spcPts val="0"/>
              </a:spcBef>
              <a:buSzPts val="3000"/>
              <a:buChar char="●"/>
            </a:pPr>
            <a:r>
              <a:rPr lang="en-US" sz="3000" dirty="0" smtClean="0"/>
              <a:t>Discuss approach to learn sensitive non-public information about a person from their movie viewing history.</a:t>
            </a:r>
            <a:endParaRPr lang="en-US" sz="2400" dirty="0" smtClean="0"/>
          </a:p>
          <a:p>
            <a:pPr marL="38100" lvl="0" algn="l" rtl="0">
              <a:spcBef>
                <a:spcPts val="0"/>
              </a:spcBef>
              <a:spcAft>
                <a:spcPts val="0"/>
              </a:spcAft>
              <a:buSzPts val="3000"/>
            </a:pPr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16285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ctrTitle"/>
          </p:nvPr>
        </p:nvSpPr>
        <p:spPr>
          <a:xfrm>
            <a:off x="1155974" y="225397"/>
            <a:ext cx="9144000" cy="16557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marL="0" lvl="0" indent="-279400" algn="l" rtl="0">
              <a:spcBef>
                <a:spcPts val="0"/>
              </a:spcBef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dirty="0" smtClean="0"/>
              <a:t>Narayanan </a:t>
            </a:r>
            <a:r>
              <a:rPr lang="en-US" sz="4400" dirty="0" err="1" smtClean="0"/>
              <a:t>Shmatikov</a:t>
            </a:r>
            <a:endParaRPr lang="en-US" sz="4400" dirty="0"/>
          </a:p>
        </p:txBody>
      </p:sp>
      <p:sp>
        <p:nvSpPr>
          <p:cNvPr id="90" name="Shape 90"/>
          <p:cNvSpPr txBox="1">
            <a:spLocks noGrp="1"/>
          </p:cNvSpPr>
          <p:nvPr>
            <p:ph type="subTitle" idx="1"/>
          </p:nvPr>
        </p:nvSpPr>
        <p:spPr>
          <a:xfrm>
            <a:off x="1155328" y="1881097"/>
            <a:ext cx="9144646" cy="4459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 dirty="0" smtClean="0"/>
              <a:t>De-</a:t>
            </a:r>
            <a:r>
              <a:rPr lang="en-US" sz="3000" dirty="0" err="1" smtClean="0"/>
              <a:t>anonymizaton</a:t>
            </a:r>
            <a:r>
              <a:rPr lang="en-US" sz="3000" dirty="0" smtClean="0"/>
              <a:t> methodology to the Netflix dataset</a:t>
            </a:r>
          </a:p>
          <a:p>
            <a:pPr marL="457200" lvl="0" indent="-419100" algn="l">
              <a:spcBef>
                <a:spcPts val="0"/>
              </a:spcBef>
              <a:buSzPts val="3000"/>
              <a:buChar char="●"/>
            </a:pPr>
            <a:r>
              <a:rPr lang="en-US" sz="3000" dirty="0" smtClean="0"/>
              <a:t>An adversary who knows only a little bit about an individual subscriber can easily identify this subscriber’s record in the dataset. </a:t>
            </a:r>
          </a:p>
          <a:p>
            <a:pPr marL="457200" lvl="0" indent="-419100" algn="l">
              <a:spcBef>
                <a:spcPts val="0"/>
              </a:spcBef>
              <a:buSzPts val="3000"/>
              <a:buChar char="●"/>
            </a:pPr>
            <a:r>
              <a:rPr lang="en-US" sz="3000" dirty="0" smtClean="0"/>
              <a:t>Identified the Netflix records of known users, uncovering their apparent </a:t>
            </a:r>
            <a:r>
              <a:rPr lang="en-US" sz="3000" dirty="0" err="1" smtClean="0"/>
              <a:t>policital</a:t>
            </a:r>
            <a:r>
              <a:rPr lang="en-US" sz="3000" dirty="0" smtClean="0"/>
              <a:t> preferences and other potentially sensitive information</a:t>
            </a:r>
          </a:p>
        </p:txBody>
      </p:sp>
    </p:spTree>
    <p:extLst>
      <p:ext uri="{BB962C8B-B14F-4D97-AF65-F5344CB8AC3E}">
        <p14:creationId xmlns:p14="http://schemas.microsoft.com/office/powerpoint/2010/main" val="44464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ctrTitle"/>
          </p:nvPr>
        </p:nvSpPr>
        <p:spPr>
          <a:xfrm>
            <a:off x="1155974" y="225397"/>
            <a:ext cx="9144000" cy="16557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marL="0" lvl="0" indent="-279400" algn="l" rtl="0">
              <a:spcBef>
                <a:spcPts val="0"/>
              </a:spcBef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dirty="0" smtClean="0"/>
              <a:t>Narayanan </a:t>
            </a:r>
            <a:r>
              <a:rPr lang="en-US" sz="4400" dirty="0" err="1" smtClean="0"/>
              <a:t>Shmatikov</a:t>
            </a:r>
            <a:endParaRPr lang="en-US" sz="4400" dirty="0"/>
          </a:p>
        </p:txBody>
      </p:sp>
      <p:sp>
        <p:nvSpPr>
          <p:cNvPr id="90" name="Shape 90"/>
          <p:cNvSpPr txBox="1">
            <a:spLocks noGrp="1"/>
          </p:cNvSpPr>
          <p:nvPr>
            <p:ph type="subTitle" idx="1"/>
          </p:nvPr>
        </p:nvSpPr>
        <p:spPr>
          <a:xfrm>
            <a:off x="1155328" y="1881097"/>
            <a:ext cx="9144646" cy="4459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 dirty="0" smtClean="0"/>
              <a:t>Their article made the media news with some misconceptions.</a:t>
            </a: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 dirty="0" smtClean="0"/>
              <a:t>Q: Nobody cares about privacy of movie ratings?</a:t>
            </a:r>
          </a:p>
          <a:p>
            <a:pPr marL="914400" lvl="1" indent="-419100" algn="l">
              <a:spcBef>
                <a:spcPts val="0"/>
              </a:spcBef>
              <a:buSzPts val="3000"/>
              <a:buChar char="●"/>
            </a:pPr>
            <a:r>
              <a:rPr lang="en-US" sz="2600" dirty="0"/>
              <a:t>Clearly some people do, which is why the Video Privacy Protection Act of 1988 exists. It provides one of the strongest consumer privacy protections in federal law -- stronger, for example, than those for health records under HIPAA. </a:t>
            </a: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394899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ctrTitle"/>
          </p:nvPr>
        </p:nvSpPr>
        <p:spPr>
          <a:xfrm>
            <a:off x="1155974" y="225397"/>
            <a:ext cx="9144000" cy="16557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marL="0" lvl="0" indent="-279400" algn="l" rtl="0">
              <a:spcBef>
                <a:spcPts val="0"/>
              </a:spcBef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dirty="0" smtClean="0"/>
              <a:t>Narayanan </a:t>
            </a:r>
            <a:r>
              <a:rPr lang="en-US" sz="4400" dirty="0" err="1" smtClean="0"/>
              <a:t>Shmatikov</a:t>
            </a:r>
            <a:endParaRPr lang="en-US" sz="4400" dirty="0"/>
          </a:p>
        </p:txBody>
      </p:sp>
      <p:sp>
        <p:nvSpPr>
          <p:cNvPr id="90" name="Shape 90"/>
          <p:cNvSpPr txBox="1">
            <a:spLocks noGrp="1"/>
          </p:cNvSpPr>
          <p:nvPr>
            <p:ph type="subTitle" idx="1"/>
          </p:nvPr>
        </p:nvSpPr>
        <p:spPr>
          <a:xfrm>
            <a:off x="1155328" y="1881097"/>
            <a:ext cx="9144646" cy="4459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419100" algn="l">
              <a:spcBef>
                <a:spcPts val="0"/>
              </a:spcBef>
              <a:buSzPts val="3000"/>
              <a:buChar char="●"/>
            </a:pPr>
            <a:r>
              <a:rPr lang="en-US" sz="3000" dirty="0" smtClean="0"/>
              <a:t>Q: </a:t>
            </a:r>
            <a:r>
              <a:rPr lang="en-US" sz="3200" b="1" dirty="0"/>
              <a:t>Even if you know a few movies someone liked or disliked, you can only find a record which looks like that person in the Netflix Prize dataset. You cannot verify that you found the right record or person. </a:t>
            </a:r>
            <a:endParaRPr lang="en-US" sz="3000" dirty="0" smtClean="0"/>
          </a:p>
          <a:p>
            <a:pPr marL="914400" lvl="1" indent="-419100" algn="l">
              <a:spcBef>
                <a:spcPts val="0"/>
              </a:spcBef>
              <a:buSzPts val="3000"/>
              <a:buChar char="●"/>
            </a:pPr>
            <a:r>
              <a:rPr lang="en-US" sz="2800" dirty="0"/>
              <a:t>algorithm is specifically designed to minimize the chance of a false positive, that is, identifying the "wrong" record in the </a:t>
            </a:r>
            <a:r>
              <a:rPr lang="en-US" sz="2800" dirty="0" smtClean="0"/>
              <a:t>dataset</a:t>
            </a:r>
            <a:r>
              <a:rPr lang="en-US" sz="2600" dirty="0" smtClean="0"/>
              <a:t>. </a:t>
            </a:r>
          </a:p>
          <a:p>
            <a:pPr marL="914400" lvl="1" indent="-419100" algn="l">
              <a:spcBef>
                <a:spcPts val="0"/>
              </a:spcBef>
              <a:buSzPts val="3000"/>
              <a:buChar char="●"/>
            </a:pPr>
            <a:r>
              <a:rPr lang="en-US" sz="2800" dirty="0"/>
              <a:t>even if the algorithm finds the "wrong" record, with high probability this record is very similar to the right record, so it still tells us a lot about the person</a:t>
            </a: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61940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ctrTitle"/>
          </p:nvPr>
        </p:nvSpPr>
        <p:spPr>
          <a:xfrm>
            <a:off x="1155974" y="225397"/>
            <a:ext cx="9144000" cy="16557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marL="0" lvl="0" indent="-279400" algn="l" rtl="0">
              <a:spcBef>
                <a:spcPts val="0"/>
              </a:spcBef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dirty="0" smtClean="0"/>
              <a:t>Narayanan </a:t>
            </a:r>
            <a:r>
              <a:rPr lang="en-US" sz="4400" dirty="0" err="1" smtClean="0"/>
              <a:t>Shmatikov</a:t>
            </a:r>
            <a:endParaRPr lang="en-US" sz="4400" dirty="0"/>
          </a:p>
        </p:txBody>
      </p:sp>
      <p:sp>
        <p:nvSpPr>
          <p:cNvPr id="90" name="Shape 90"/>
          <p:cNvSpPr txBox="1">
            <a:spLocks noGrp="1"/>
          </p:cNvSpPr>
          <p:nvPr>
            <p:ph type="subTitle" idx="1"/>
          </p:nvPr>
        </p:nvSpPr>
        <p:spPr>
          <a:xfrm>
            <a:off x="1155328" y="1881097"/>
            <a:ext cx="9144646" cy="4459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419100" algn="l">
              <a:spcBef>
                <a:spcPts val="0"/>
              </a:spcBef>
              <a:buSzPts val="3000"/>
              <a:buChar char="●"/>
            </a:pPr>
            <a:r>
              <a:rPr lang="en-US" sz="3000" dirty="0" smtClean="0"/>
              <a:t>Q: </a:t>
            </a:r>
            <a:r>
              <a:rPr lang="en-US" sz="3200" b="1" dirty="0"/>
              <a:t>You are not really de-anonymizing anyone, because your algorithm cannot link identities to anonymous Netflix records. </a:t>
            </a:r>
            <a:endParaRPr lang="en-US" sz="3000" dirty="0" smtClean="0"/>
          </a:p>
          <a:p>
            <a:pPr marL="914400" lvl="1" indent="-419100" algn="l">
              <a:spcBef>
                <a:spcPts val="0"/>
              </a:spcBef>
              <a:buSzPts val="3000"/>
              <a:buChar char="●"/>
            </a:pPr>
            <a:r>
              <a:rPr lang="en-US" sz="2800"/>
              <a:t>If you already know someone's identity and a few of the movies this person liked or disliked, you can use the Netflix dataset to find their entire movie viewing history prior to </a:t>
            </a:r>
            <a:r>
              <a:rPr lang="en-US" sz="2800" smtClean="0"/>
              <a:t>2005.</a:t>
            </a: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142446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ctrTitle"/>
          </p:nvPr>
        </p:nvSpPr>
        <p:spPr>
          <a:xfrm>
            <a:off x="1155974" y="225397"/>
            <a:ext cx="9144000" cy="16557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marL="0" lvl="0" indent="-279400" algn="l" rtl="0">
              <a:spcBef>
                <a:spcPts val="0"/>
              </a:spcBef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dirty="0" smtClean="0"/>
              <a:t>Narayanan </a:t>
            </a:r>
            <a:r>
              <a:rPr lang="en-US" sz="4400" dirty="0" err="1" smtClean="0"/>
              <a:t>Shmatikov</a:t>
            </a:r>
            <a:endParaRPr lang="en-US" sz="4400" dirty="0"/>
          </a:p>
        </p:txBody>
      </p:sp>
      <p:sp>
        <p:nvSpPr>
          <p:cNvPr id="90" name="Shape 90"/>
          <p:cNvSpPr txBox="1">
            <a:spLocks noGrp="1"/>
          </p:cNvSpPr>
          <p:nvPr>
            <p:ph type="subTitle" idx="1"/>
          </p:nvPr>
        </p:nvSpPr>
        <p:spPr>
          <a:xfrm>
            <a:off x="1155328" y="1881097"/>
            <a:ext cx="9144646" cy="4459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419100" algn="l">
              <a:spcBef>
                <a:spcPts val="0"/>
              </a:spcBef>
              <a:buSzPts val="3000"/>
              <a:buChar char="●"/>
            </a:pPr>
            <a:r>
              <a:rPr lang="en-US" sz="3000" dirty="0" smtClean="0"/>
              <a:t>Q: </a:t>
            </a:r>
            <a:r>
              <a:rPr lang="en-US" sz="3200" b="1" dirty="0"/>
              <a:t>You cannot infer anything about a person just because he gave certain ratings to a political or gay-themed movie. </a:t>
            </a:r>
            <a:endParaRPr lang="en-US" sz="3000" dirty="0" smtClean="0"/>
          </a:p>
          <a:p>
            <a:pPr marL="914400" lvl="1" indent="-419100" algn="l">
              <a:spcBef>
                <a:spcPts val="0"/>
              </a:spcBef>
              <a:buSzPts val="3000"/>
              <a:buChar char="●"/>
            </a:pPr>
            <a:r>
              <a:rPr lang="en-US" sz="2800" dirty="0"/>
              <a:t>Even if we can't, their boss, colleague, relative or significant other might. </a:t>
            </a: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86301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1064</TotalTime>
  <Words>549</Words>
  <Application>Microsoft Office PowerPoint</Application>
  <PresentationFormat>Widescreen</PresentationFormat>
  <Paragraphs>39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Custom Design</vt:lpstr>
      <vt:lpstr>CS 4364: Topics in Data AScience </vt:lpstr>
      <vt:lpstr>Case study</vt:lpstr>
      <vt:lpstr>Case study</vt:lpstr>
      <vt:lpstr>Class activity</vt:lpstr>
      <vt:lpstr>Narayanan Shmatikov</vt:lpstr>
      <vt:lpstr>Narayanan Shmatikov</vt:lpstr>
      <vt:lpstr>Narayanan Shmatikov</vt:lpstr>
      <vt:lpstr>Narayanan Shmatikov</vt:lpstr>
      <vt:lpstr>Narayanan Shmatikov</vt:lpstr>
      <vt:lpstr>Narayanan Shmatikov</vt:lpstr>
      <vt:lpstr>Latanya Sweeney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Longpre, Luc</cp:lastModifiedBy>
  <cp:revision>15</cp:revision>
  <cp:lastPrinted>2019-01-31T23:14:25Z</cp:lastPrinted>
  <dcterms:created xsi:type="dcterms:W3CDTF">2017-04-10T20:48:15Z</dcterms:created>
  <dcterms:modified xsi:type="dcterms:W3CDTF">2020-02-17T21:48:15Z</dcterms:modified>
</cp:coreProperties>
</file>