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60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A305-32D7-4321-8B91-7FD251448D02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1554-926C-4A26-8500-0152F7AFEC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A305-32D7-4321-8B91-7FD251448D02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1554-926C-4A26-8500-0152F7AFEC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A305-32D7-4321-8B91-7FD251448D02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1554-926C-4A26-8500-0152F7AFEC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A305-32D7-4321-8B91-7FD251448D02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1554-926C-4A26-8500-0152F7AFEC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A305-32D7-4321-8B91-7FD251448D02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1554-926C-4A26-8500-0152F7AFEC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A305-32D7-4321-8B91-7FD251448D02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1554-926C-4A26-8500-0152F7AFEC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A305-32D7-4321-8B91-7FD251448D02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1554-926C-4A26-8500-0152F7AFEC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A305-32D7-4321-8B91-7FD251448D02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1554-926C-4A26-8500-0152F7AFEC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A305-32D7-4321-8B91-7FD251448D02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1554-926C-4A26-8500-0152F7AFEC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A305-32D7-4321-8B91-7FD251448D02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1554-926C-4A26-8500-0152F7AFEC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FA305-32D7-4321-8B91-7FD251448D02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1554-926C-4A26-8500-0152F7AFECB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FA305-32D7-4321-8B91-7FD251448D02}" type="datetimeFigureOut">
              <a:rPr lang="en-US" smtClean="0"/>
              <a:t>3/11/2009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8D1554-926C-4A26-8500-0152F7AFECB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04801"/>
            <a:ext cx="5829300" cy="1600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Faculty Senate </a:t>
            </a:r>
            <a:br>
              <a:rPr lang="en-US" sz="2800" dirty="0" smtClean="0"/>
            </a:br>
            <a:r>
              <a:rPr lang="en-US" sz="2800" dirty="0" smtClean="0"/>
              <a:t>Information Technology Committee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743200"/>
            <a:ext cx="5791200" cy="2336800"/>
          </a:xfrm>
        </p:spPr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Help set priorities for IT at UTEP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and get a</a:t>
            </a:r>
          </a:p>
          <a:p>
            <a:r>
              <a:rPr lang="en-US" sz="4400" b="1" dirty="0" smtClean="0">
                <a:solidFill>
                  <a:schemeClr val="tx2"/>
                </a:solidFill>
              </a:rPr>
              <a:t>Free Lunch</a:t>
            </a:r>
            <a:endParaRPr lang="en-US" sz="4400" b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5791200"/>
            <a:ext cx="6233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We </a:t>
            </a:r>
            <a:r>
              <a:rPr lang="en-US" sz="1600" dirty="0" smtClean="0"/>
              <a:t>need 5-7 student participants for a </a:t>
            </a:r>
            <a:r>
              <a:rPr lang="en-US" sz="1600" dirty="0" smtClean="0"/>
              <a:t>focus group on IT issues at UTEP.  </a:t>
            </a:r>
          </a:p>
          <a:p>
            <a:pPr algn="ctr"/>
            <a:r>
              <a:rPr lang="en-US" sz="1600" dirty="0" smtClean="0"/>
              <a:t>No special knowledge is needed. 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8001000"/>
            <a:ext cx="35391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Wednesday, March 11, 12:00 – 1:00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 Union East</a:t>
            </a:r>
            <a:r>
              <a:rPr lang="en-US" smtClean="0"/>
              <a:t>, _________ </a:t>
            </a:r>
            <a:r>
              <a:rPr lang="en-US" dirty="0" smtClean="0"/>
              <a:t>Room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49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Faculty Senate  Information Technology Committee</vt:lpstr>
    </vt:vector>
  </TitlesOfParts>
  <Company>Computer Science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Faculty Senate  Information Technology Committee</dc:title>
  <dc:creator>nigel</dc:creator>
  <cp:lastModifiedBy>nigel</cp:lastModifiedBy>
  <cp:revision>2</cp:revision>
  <dcterms:created xsi:type="dcterms:W3CDTF">2009-03-11T15:36:46Z</dcterms:created>
  <dcterms:modified xsi:type="dcterms:W3CDTF">2009-03-11T15:52:11Z</dcterms:modified>
</cp:coreProperties>
</file>