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4"/>
  </p:notesMasterIdLst>
  <p:handoutMasterIdLst>
    <p:handoutMasterId r:id="rId15"/>
  </p:handoutMasterIdLst>
  <p:sldIdLst>
    <p:sldId id="1066" r:id="rId2"/>
    <p:sldId id="920" r:id="rId3"/>
    <p:sldId id="2066" r:id="rId4"/>
    <p:sldId id="918" r:id="rId5"/>
    <p:sldId id="2064" r:id="rId6"/>
    <p:sldId id="2040" r:id="rId7"/>
    <p:sldId id="2085" r:id="rId8"/>
    <p:sldId id="780" r:id="rId9"/>
    <p:sldId id="2086" r:id="rId10"/>
    <p:sldId id="2068" r:id="rId11"/>
    <p:sldId id="2065" r:id="rId12"/>
    <p:sldId id="781" r:id="rId13"/>
  </p:sldIdLst>
  <p:sldSz cx="9144000" cy="6858000" type="screen4x3"/>
  <p:notesSz cx="6858000" cy="923925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2256" userDrawn="1">
          <p15:clr>
            <a:srgbClr val="A4A3A4"/>
          </p15:clr>
        </p15:guide>
        <p15:guide id="2" pos="2880">
          <p15:clr>
            <a:srgbClr val="A4A3A4"/>
          </p15:clr>
        </p15:guide>
      </p15:sldGuideLst>
    </p:ext>
    <p:ext uri="{2D200454-40CA-4A62-9FC3-DE9A4176ACB9}">
      <p15:notesGuideLst xmlns:p15="http://schemas.microsoft.com/office/powerpoint/2012/main">
        <p15:guide id="1" orient="horz" pos="291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5419E"/>
    <a:srgbClr val="FFCCFF"/>
    <a:srgbClr val="0072BD"/>
    <a:srgbClr val="D95319"/>
    <a:srgbClr val="01359A"/>
    <a:srgbClr val="003295"/>
    <a:srgbClr val="084AA1"/>
    <a:srgbClr val="0A51A3"/>
    <a:srgbClr val="0026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DA18A9-3933-12F7-8845-7070E4BFB1A2}" v="557" dt="2021-07-31T01:22:24.994"/>
    <p1510:client id="{80A79F64-E53E-C984-A62E-F3BCBF0BC64F}" v="3" dt="2021-07-01T05:53:08.27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98" autoAdjust="0"/>
    <p:restoredTop sz="91114" autoAdjust="0"/>
  </p:normalViewPr>
  <p:slideViewPr>
    <p:cSldViewPr snapToGrid="0">
      <p:cViewPr varScale="1">
        <p:scale>
          <a:sx n="81" d="100"/>
          <a:sy n="81" d="100"/>
        </p:scale>
        <p:origin x="840" y="84"/>
      </p:cViewPr>
      <p:guideLst>
        <p:guide orient="horz" pos="2256"/>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40" d="100"/>
        <a:sy n="140" d="100"/>
      </p:scale>
      <p:origin x="0" y="0"/>
    </p:cViewPr>
  </p:sorterViewPr>
  <p:notesViewPr>
    <p:cSldViewPr snapToGrid="0">
      <p:cViewPr varScale="1">
        <p:scale>
          <a:sx n="68" d="100"/>
          <a:sy n="68" d="100"/>
        </p:scale>
        <p:origin x="2838" y="78"/>
      </p:cViewPr>
      <p:guideLst>
        <p:guide orient="horz" pos="2910"/>
        <p:guide pos="2160"/>
      </p:guideLst>
    </p:cSldViewPr>
  </p:notes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User" userId="S::urn:spo:anon#57c27715e318a7909f0025107ab389f0cf88a314dc7e3e7667f9f9fcb29e20c3::" providerId="AD" clId="Web-{80A79F64-E53E-C984-A62E-F3BCBF0BC64F}"/>
    <pc:docChg chg="modSld">
      <pc:chgData name="Guest User" userId="S::urn:spo:anon#57c27715e318a7909f0025107ab389f0cf88a314dc7e3e7667f9f9fcb29e20c3::" providerId="AD" clId="Web-{80A79F64-E53E-C984-A62E-F3BCBF0BC64F}" dt="2021-07-01T05:53:07.647" v="1" actId="20577"/>
      <pc:docMkLst>
        <pc:docMk/>
      </pc:docMkLst>
      <pc:sldChg chg="modSp">
        <pc:chgData name="Guest User" userId="S::urn:spo:anon#57c27715e318a7909f0025107ab389f0cf88a314dc7e3e7667f9f9fcb29e20c3::" providerId="AD" clId="Web-{80A79F64-E53E-C984-A62E-F3BCBF0BC64F}" dt="2021-07-01T05:53:07.647" v="1" actId="20577"/>
        <pc:sldMkLst>
          <pc:docMk/>
          <pc:sldMk cId="3820633200" sldId="2065"/>
        </pc:sldMkLst>
        <pc:spChg chg="mod">
          <ac:chgData name="Guest User" userId="S::urn:spo:anon#57c27715e318a7909f0025107ab389f0cf88a314dc7e3e7667f9f9fcb29e20c3::" providerId="AD" clId="Web-{80A79F64-E53E-C984-A62E-F3BCBF0BC64F}" dt="2021-07-01T05:53:07.647" v="1" actId="20577"/>
          <ac:spMkLst>
            <pc:docMk/>
            <pc:sldMk cId="3820633200" sldId="2065"/>
            <ac:spMk id="3" creationId="{8418951A-E0CC-4977-BA6F-37D72023A02D}"/>
          </ac:spMkLst>
        </pc:spChg>
      </pc:sldChg>
    </pc:docChg>
  </pc:docChgLst>
  <pc:docChgLst>
    <pc:chgData name="Guest User" userId="S::urn:spo:anon#c8bf4f9517a9ce078776a01c07673affc99a956fd186a5f6743d1e1b5b4ff52b::" providerId="AD" clId="Web-{06DA18A9-3933-12F7-8845-7070E4BFB1A2}"/>
    <pc:docChg chg="modSld sldOrd">
      <pc:chgData name="Guest User" userId="S::urn:spo:anon#c8bf4f9517a9ce078776a01c07673affc99a956fd186a5f6743d1e1b5b4ff52b::" providerId="AD" clId="Web-{06DA18A9-3933-12F7-8845-7070E4BFB1A2}" dt="2021-07-31T01:22:24.994" v="485" actId="20577"/>
      <pc:docMkLst>
        <pc:docMk/>
      </pc:docMkLst>
      <pc:sldChg chg="delSp modSp">
        <pc:chgData name="Guest User" userId="S::urn:spo:anon#c8bf4f9517a9ce078776a01c07673affc99a956fd186a5f6743d1e1b5b4ff52b::" providerId="AD" clId="Web-{06DA18A9-3933-12F7-8845-7070E4BFB1A2}" dt="2021-07-31T01:22:24.994" v="485" actId="20577"/>
        <pc:sldMkLst>
          <pc:docMk/>
          <pc:sldMk cId="3734265916" sldId="780"/>
        </pc:sldMkLst>
        <pc:spChg chg="mod">
          <ac:chgData name="Guest User" userId="S::urn:spo:anon#c8bf4f9517a9ce078776a01c07673affc99a956fd186a5f6743d1e1b5b4ff52b::" providerId="AD" clId="Web-{06DA18A9-3933-12F7-8845-7070E4BFB1A2}" dt="2021-07-31T01:22:24.994" v="485" actId="20577"/>
          <ac:spMkLst>
            <pc:docMk/>
            <pc:sldMk cId="3734265916" sldId="780"/>
            <ac:spMk id="3" creationId="{4F4DDFE2-F440-4E41-B36A-F5EA54FBFD69}"/>
          </ac:spMkLst>
        </pc:spChg>
        <pc:spChg chg="del">
          <ac:chgData name="Guest User" userId="S::urn:spo:anon#c8bf4f9517a9ce078776a01c07673affc99a956fd186a5f6743d1e1b5b4ff52b::" providerId="AD" clId="Web-{06DA18A9-3933-12F7-8845-7070E4BFB1A2}" dt="2021-07-31T01:16:24.809" v="414"/>
          <ac:spMkLst>
            <pc:docMk/>
            <pc:sldMk cId="3734265916" sldId="780"/>
            <ac:spMk id="5" creationId="{00E395C0-8A2F-447F-ACF0-C74BD4A6C369}"/>
          </ac:spMkLst>
        </pc:spChg>
      </pc:sldChg>
      <pc:sldChg chg="modSp">
        <pc:chgData name="Guest User" userId="S::urn:spo:anon#c8bf4f9517a9ce078776a01c07673affc99a956fd186a5f6743d1e1b5b4ff52b::" providerId="AD" clId="Web-{06DA18A9-3933-12F7-8845-7070E4BFB1A2}" dt="2021-07-31T00:45:34.917" v="45" actId="20577"/>
        <pc:sldMkLst>
          <pc:docMk/>
          <pc:sldMk cId="1075777548" sldId="918"/>
        </pc:sldMkLst>
        <pc:spChg chg="mod">
          <ac:chgData name="Guest User" userId="S::urn:spo:anon#c8bf4f9517a9ce078776a01c07673affc99a956fd186a5f6743d1e1b5b4ff52b::" providerId="AD" clId="Web-{06DA18A9-3933-12F7-8845-7070E4BFB1A2}" dt="2021-07-31T00:45:34.917" v="45" actId="20577"/>
          <ac:spMkLst>
            <pc:docMk/>
            <pc:sldMk cId="1075777548" sldId="918"/>
            <ac:spMk id="3" creationId="{00000000-0000-0000-0000-000000000000}"/>
          </ac:spMkLst>
        </pc:spChg>
      </pc:sldChg>
      <pc:sldChg chg="modSp ord">
        <pc:chgData name="Guest User" userId="S::urn:spo:anon#c8bf4f9517a9ce078776a01c07673affc99a956fd186a5f6743d1e1b5b4ff52b::" providerId="AD" clId="Web-{06DA18A9-3933-12F7-8845-7070E4BFB1A2}" dt="2021-07-31T00:48:04.666" v="65"/>
        <pc:sldMkLst>
          <pc:docMk/>
          <pc:sldMk cId="3304984156" sldId="2040"/>
        </pc:sldMkLst>
        <pc:graphicFrameChg chg="mod modGraphic">
          <ac:chgData name="Guest User" userId="S::urn:spo:anon#c8bf4f9517a9ce078776a01c07673affc99a956fd186a5f6743d1e1b5b4ff52b::" providerId="AD" clId="Web-{06DA18A9-3933-12F7-8845-7070E4BFB1A2}" dt="2021-07-31T00:48:04.666" v="65"/>
          <ac:graphicFrameMkLst>
            <pc:docMk/>
            <pc:sldMk cId="3304984156" sldId="2040"/>
            <ac:graphicFrameMk id="2" creationId="{6341038C-E2B9-CC44-A659-F80DBA66B536}"/>
          </ac:graphicFrameMkLst>
        </pc:graphicFrameChg>
      </pc:sldChg>
      <pc:sldChg chg="modSp">
        <pc:chgData name="Guest User" userId="S::urn:spo:anon#c8bf4f9517a9ce078776a01c07673affc99a956fd186a5f6743d1e1b5b4ff52b::" providerId="AD" clId="Web-{06DA18A9-3933-12F7-8845-7070E4BFB1A2}" dt="2021-07-31T00:47:29.291" v="56" actId="20577"/>
        <pc:sldMkLst>
          <pc:docMk/>
          <pc:sldMk cId="1548840124" sldId="2064"/>
        </pc:sldMkLst>
        <pc:spChg chg="mod">
          <ac:chgData name="Guest User" userId="S::urn:spo:anon#c8bf4f9517a9ce078776a01c07673affc99a956fd186a5f6743d1e1b5b4ff52b::" providerId="AD" clId="Web-{06DA18A9-3933-12F7-8845-7070E4BFB1A2}" dt="2021-07-31T00:47:29.291" v="56" actId="20577"/>
          <ac:spMkLst>
            <pc:docMk/>
            <pc:sldMk cId="1548840124" sldId="2064"/>
            <ac:spMk id="7" creationId="{AA2723A6-D404-4EA1-97D1-D472FBA58D3C}"/>
          </ac:spMkLst>
        </pc:spChg>
      </pc:sldChg>
      <pc:sldChg chg="modSp ord">
        <pc:chgData name="Guest User" userId="S::urn:spo:anon#c8bf4f9517a9ce078776a01c07673affc99a956fd186a5f6743d1e1b5b4ff52b::" providerId="AD" clId="Web-{06DA18A9-3933-12F7-8845-7070E4BFB1A2}" dt="2021-07-31T01:20:13.729" v="462" actId="20577"/>
        <pc:sldMkLst>
          <pc:docMk/>
          <pc:sldMk cId="690570798" sldId="2066"/>
        </pc:sldMkLst>
        <pc:spChg chg="mod">
          <ac:chgData name="Guest User" userId="S::urn:spo:anon#c8bf4f9517a9ce078776a01c07673affc99a956fd186a5f6743d1e1b5b4ff52b::" providerId="AD" clId="Web-{06DA18A9-3933-12F7-8845-7070E4BFB1A2}" dt="2021-07-31T00:43:32.698" v="14" actId="20577"/>
          <ac:spMkLst>
            <pc:docMk/>
            <pc:sldMk cId="690570798" sldId="2066"/>
            <ac:spMk id="3" creationId="{00000000-0000-0000-0000-000000000000}"/>
          </ac:spMkLst>
        </pc:spChg>
        <pc:spChg chg="mod">
          <ac:chgData name="Guest User" userId="S::urn:spo:anon#c8bf4f9517a9ce078776a01c07673affc99a956fd186a5f6743d1e1b5b4ff52b::" providerId="AD" clId="Web-{06DA18A9-3933-12F7-8845-7070E4BFB1A2}" dt="2021-07-31T01:19:07.949" v="426" actId="20577"/>
          <ac:spMkLst>
            <pc:docMk/>
            <pc:sldMk cId="690570798" sldId="2066"/>
            <ac:spMk id="5" creationId="{E85EE3F9-718C-4F91-956D-03666BC1F512}"/>
          </ac:spMkLst>
        </pc:spChg>
        <pc:spChg chg="mod">
          <ac:chgData name="Guest User" userId="S::urn:spo:anon#c8bf4f9517a9ce078776a01c07673affc99a956fd186a5f6743d1e1b5b4ff52b::" providerId="AD" clId="Web-{06DA18A9-3933-12F7-8845-7070E4BFB1A2}" dt="2021-07-31T01:20:13.729" v="462" actId="20577"/>
          <ac:spMkLst>
            <pc:docMk/>
            <pc:sldMk cId="690570798" sldId="2066"/>
            <ac:spMk id="7" creationId="{FA75D738-E7BE-4F2A-9DDF-AA07E3CC54E8}"/>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71800" cy="461963"/>
          </a:xfrm>
          <a:prstGeom prst="rect">
            <a:avLst/>
          </a:prstGeom>
          <a:noFill/>
          <a:ln w="9525">
            <a:noFill/>
            <a:miter lim="800000"/>
            <a:headEnd/>
            <a:tailEnd/>
          </a:ln>
          <a:effectLst/>
        </p:spPr>
        <p:txBody>
          <a:bodyPr vert="horz" wrap="square" lIns="90242" tIns="45123" rIns="90242" bIns="45123" numCol="1" anchor="t" anchorCtr="0" compatLnSpc="1">
            <a:prstTxWarp prst="textNoShape">
              <a:avLst/>
            </a:prstTxWarp>
          </a:bodyPr>
          <a:lstStyle>
            <a:lvl1pPr>
              <a:defRPr sz="1200"/>
            </a:lvl1pPr>
          </a:lstStyle>
          <a:p>
            <a:endParaRPr lang="en-US" altLang="ja-JP"/>
          </a:p>
        </p:txBody>
      </p:sp>
      <p:sp>
        <p:nvSpPr>
          <p:cNvPr id="21507" name="Rectangle 3"/>
          <p:cNvSpPr>
            <a:spLocks noGrp="1" noChangeArrowheads="1"/>
          </p:cNvSpPr>
          <p:nvPr>
            <p:ph type="dt" sz="quarter" idx="1"/>
          </p:nvPr>
        </p:nvSpPr>
        <p:spPr bwMode="auto">
          <a:xfrm>
            <a:off x="3886203" y="0"/>
            <a:ext cx="2971800" cy="461963"/>
          </a:xfrm>
          <a:prstGeom prst="rect">
            <a:avLst/>
          </a:prstGeom>
          <a:noFill/>
          <a:ln w="9525">
            <a:noFill/>
            <a:miter lim="800000"/>
            <a:headEnd/>
            <a:tailEnd/>
          </a:ln>
          <a:effectLst/>
        </p:spPr>
        <p:txBody>
          <a:bodyPr vert="horz" wrap="square" lIns="90242" tIns="45123" rIns="90242" bIns="45123" numCol="1" anchor="t" anchorCtr="0" compatLnSpc="1">
            <a:prstTxWarp prst="textNoShape">
              <a:avLst/>
            </a:prstTxWarp>
          </a:bodyPr>
          <a:lstStyle>
            <a:lvl1pPr algn="r">
              <a:defRPr sz="1200"/>
            </a:lvl1pPr>
          </a:lstStyle>
          <a:p>
            <a:endParaRPr lang="en-US" altLang="ja-JP"/>
          </a:p>
        </p:txBody>
      </p:sp>
      <p:sp>
        <p:nvSpPr>
          <p:cNvPr id="21508" name="Rectangle 4"/>
          <p:cNvSpPr>
            <a:spLocks noGrp="1" noChangeArrowheads="1"/>
          </p:cNvSpPr>
          <p:nvPr>
            <p:ph type="ftr" sz="quarter" idx="2"/>
          </p:nvPr>
        </p:nvSpPr>
        <p:spPr bwMode="auto">
          <a:xfrm>
            <a:off x="0" y="8777287"/>
            <a:ext cx="2971800" cy="461963"/>
          </a:xfrm>
          <a:prstGeom prst="rect">
            <a:avLst/>
          </a:prstGeom>
          <a:noFill/>
          <a:ln w="9525">
            <a:noFill/>
            <a:miter lim="800000"/>
            <a:headEnd/>
            <a:tailEnd/>
          </a:ln>
          <a:effectLst/>
        </p:spPr>
        <p:txBody>
          <a:bodyPr vert="horz" wrap="square" lIns="90242" tIns="45123" rIns="90242" bIns="45123" numCol="1" anchor="b" anchorCtr="0" compatLnSpc="1">
            <a:prstTxWarp prst="textNoShape">
              <a:avLst/>
            </a:prstTxWarp>
          </a:bodyPr>
          <a:lstStyle>
            <a:lvl1pPr>
              <a:defRPr sz="1200"/>
            </a:lvl1pPr>
          </a:lstStyle>
          <a:p>
            <a:endParaRPr lang="en-US" altLang="ja-JP"/>
          </a:p>
        </p:txBody>
      </p:sp>
      <p:sp>
        <p:nvSpPr>
          <p:cNvPr id="21509" name="Rectangle 5"/>
          <p:cNvSpPr>
            <a:spLocks noGrp="1" noChangeArrowheads="1"/>
          </p:cNvSpPr>
          <p:nvPr>
            <p:ph type="sldNum" sz="quarter" idx="3"/>
          </p:nvPr>
        </p:nvSpPr>
        <p:spPr bwMode="auto">
          <a:xfrm>
            <a:off x="3886203" y="8777287"/>
            <a:ext cx="2971800" cy="461963"/>
          </a:xfrm>
          <a:prstGeom prst="rect">
            <a:avLst/>
          </a:prstGeom>
          <a:noFill/>
          <a:ln w="9525">
            <a:noFill/>
            <a:miter lim="800000"/>
            <a:headEnd/>
            <a:tailEnd/>
          </a:ln>
          <a:effectLst/>
        </p:spPr>
        <p:txBody>
          <a:bodyPr vert="horz" wrap="square" lIns="90242" tIns="45123" rIns="90242" bIns="45123" numCol="1" anchor="b" anchorCtr="0" compatLnSpc="1">
            <a:prstTxWarp prst="textNoShape">
              <a:avLst/>
            </a:prstTxWarp>
          </a:bodyPr>
          <a:lstStyle>
            <a:lvl1pPr algn="r">
              <a:defRPr sz="1200"/>
            </a:lvl1pPr>
          </a:lstStyle>
          <a:p>
            <a:fld id="{2B933D1E-80BE-444B-94DB-FA0AC1C459DB}" type="slidenum">
              <a:rPr lang="en-US" altLang="ja-JP"/>
              <a:pPr/>
              <a:t>‹#›</a:t>
            </a:fld>
            <a:endParaRPr lang="en-US" altLang="ja-JP"/>
          </a:p>
        </p:txBody>
      </p:sp>
    </p:spTree>
    <p:extLst>
      <p:ext uri="{BB962C8B-B14F-4D97-AF65-F5344CB8AC3E}">
        <p14:creationId xmlns:p14="http://schemas.microsoft.com/office/powerpoint/2010/main" val="10624967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1963"/>
          </a:xfrm>
          <a:prstGeom prst="rect">
            <a:avLst/>
          </a:prstGeom>
        </p:spPr>
        <p:txBody>
          <a:bodyPr vert="horz" lIns="90242" tIns="45123" rIns="90242" bIns="45123" rtlCol="0"/>
          <a:lstStyle>
            <a:lvl1pPr algn="l">
              <a:defRPr sz="1200"/>
            </a:lvl1pPr>
          </a:lstStyle>
          <a:p>
            <a:endParaRPr lang="en-US"/>
          </a:p>
        </p:txBody>
      </p:sp>
      <p:sp>
        <p:nvSpPr>
          <p:cNvPr id="3" name="Date Placeholder 2"/>
          <p:cNvSpPr>
            <a:spLocks noGrp="1"/>
          </p:cNvSpPr>
          <p:nvPr>
            <p:ph type="dt" idx="1"/>
          </p:nvPr>
        </p:nvSpPr>
        <p:spPr>
          <a:xfrm>
            <a:off x="3884616" y="0"/>
            <a:ext cx="2971800" cy="461963"/>
          </a:xfrm>
          <a:prstGeom prst="rect">
            <a:avLst/>
          </a:prstGeom>
        </p:spPr>
        <p:txBody>
          <a:bodyPr vert="horz" lIns="90242" tIns="45123" rIns="90242" bIns="45123" rtlCol="0"/>
          <a:lstStyle>
            <a:lvl1pPr algn="r">
              <a:defRPr sz="1200"/>
            </a:lvl1pPr>
          </a:lstStyle>
          <a:p>
            <a:fld id="{FB4605E5-09BA-467E-8D5F-790F7A9DC9D7}" type="datetimeFigureOut">
              <a:rPr lang="en-US" smtClean="0"/>
              <a:pPr/>
              <a:t>7/30/2021</a:t>
            </a:fld>
            <a:endParaRPr lang="en-US"/>
          </a:p>
        </p:txBody>
      </p:sp>
      <p:sp>
        <p:nvSpPr>
          <p:cNvPr id="4" name="Slide Image Placeholder 3"/>
          <p:cNvSpPr>
            <a:spLocks noGrp="1" noRot="1" noChangeAspect="1"/>
          </p:cNvSpPr>
          <p:nvPr>
            <p:ph type="sldImg" idx="2"/>
          </p:nvPr>
        </p:nvSpPr>
        <p:spPr>
          <a:xfrm>
            <a:off x="1120775" y="693738"/>
            <a:ext cx="4616450" cy="3463925"/>
          </a:xfrm>
          <a:prstGeom prst="rect">
            <a:avLst/>
          </a:prstGeom>
          <a:noFill/>
          <a:ln w="12700">
            <a:solidFill>
              <a:prstClr val="black"/>
            </a:solidFill>
          </a:ln>
        </p:spPr>
        <p:txBody>
          <a:bodyPr vert="horz" lIns="90242" tIns="45123" rIns="90242" bIns="45123" rtlCol="0" anchor="ctr"/>
          <a:lstStyle/>
          <a:p>
            <a:endParaRPr lang="en-US"/>
          </a:p>
        </p:txBody>
      </p:sp>
      <p:sp>
        <p:nvSpPr>
          <p:cNvPr id="5" name="Notes Placeholder 4"/>
          <p:cNvSpPr>
            <a:spLocks noGrp="1"/>
          </p:cNvSpPr>
          <p:nvPr>
            <p:ph type="body" sz="quarter" idx="3"/>
          </p:nvPr>
        </p:nvSpPr>
        <p:spPr>
          <a:xfrm>
            <a:off x="685801" y="4388645"/>
            <a:ext cx="5486400" cy="4157663"/>
          </a:xfrm>
          <a:prstGeom prst="rect">
            <a:avLst/>
          </a:prstGeom>
        </p:spPr>
        <p:txBody>
          <a:bodyPr vert="horz" lIns="90242" tIns="45123" rIns="90242" bIns="4512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5683"/>
            <a:ext cx="2971800" cy="461963"/>
          </a:xfrm>
          <a:prstGeom prst="rect">
            <a:avLst/>
          </a:prstGeom>
        </p:spPr>
        <p:txBody>
          <a:bodyPr vert="horz" lIns="90242" tIns="45123" rIns="90242" bIns="45123" rtlCol="0" anchor="b"/>
          <a:lstStyle>
            <a:lvl1pPr algn="l">
              <a:defRPr sz="1200"/>
            </a:lvl1pPr>
          </a:lstStyle>
          <a:p>
            <a:endParaRPr lang="en-US"/>
          </a:p>
        </p:txBody>
      </p:sp>
      <p:sp>
        <p:nvSpPr>
          <p:cNvPr id="7" name="Slide Number Placeholder 6"/>
          <p:cNvSpPr>
            <a:spLocks noGrp="1"/>
          </p:cNvSpPr>
          <p:nvPr>
            <p:ph type="sldNum" sz="quarter" idx="5"/>
          </p:nvPr>
        </p:nvSpPr>
        <p:spPr>
          <a:xfrm>
            <a:off x="3884616" y="8775683"/>
            <a:ext cx="2971800" cy="461963"/>
          </a:xfrm>
          <a:prstGeom prst="rect">
            <a:avLst/>
          </a:prstGeom>
        </p:spPr>
        <p:txBody>
          <a:bodyPr vert="horz" lIns="90242" tIns="45123" rIns="90242" bIns="45123" rtlCol="0" anchor="b"/>
          <a:lstStyle>
            <a:lvl1pPr algn="r">
              <a:defRPr sz="1200"/>
            </a:lvl1pPr>
          </a:lstStyle>
          <a:p>
            <a:fld id="{29BDAC53-7A3B-4047-838F-AC2D1EB75545}" type="slidenum">
              <a:rPr lang="en-US" smtClean="0"/>
              <a:pPr/>
              <a:t>‹#›</a:t>
            </a:fld>
            <a:endParaRPr lang="en-US"/>
          </a:p>
        </p:txBody>
      </p:sp>
    </p:spTree>
    <p:extLst>
      <p:ext uri="{BB962C8B-B14F-4D97-AF65-F5344CB8AC3E}">
        <p14:creationId xmlns:p14="http://schemas.microsoft.com/office/powerpoint/2010/main" val="1311460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9BDAC53-7A3B-4047-838F-AC2D1EB75545}" type="slidenum">
              <a:rPr lang="en-US" smtClean="0"/>
              <a:pPr/>
              <a:t>1</a:t>
            </a:fld>
            <a:endParaRPr lang="en-US"/>
          </a:p>
        </p:txBody>
      </p:sp>
    </p:spTree>
    <p:extLst>
      <p:ext uri="{BB962C8B-B14F-4D97-AF65-F5344CB8AC3E}">
        <p14:creationId xmlns:p14="http://schemas.microsoft.com/office/powerpoint/2010/main" val="28269984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2000" cy="3429000"/>
          </a:xfrm>
        </p:spPr>
      </p:sp>
      <p:sp>
        <p:nvSpPr>
          <p:cNvPr id="3" name="Notizenplatzhalter 2"/>
          <p:cNvSpPr>
            <a:spLocks noGrp="1"/>
          </p:cNvSpPr>
          <p:nvPr>
            <p:ph type="body" idx="1"/>
          </p:nvPr>
        </p:nvSpPr>
        <p:spPr/>
        <p:txBody>
          <a:bodyPr/>
          <a:lstStyle/>
          <a:p>
            <a:r>
              <a:rPr lang="de-DE" dirty="0"/>
              <a:t>JD </a:t>
            </a:r>
            <a:r>
              <a:rPr lang="de-DE" dirty="0" err="1"/>
              <a:t>idea</a:t>
            </a:r>
            <a:r>
              <a:rPr lang="de-DE" dirty="0"/>
              <a:t>: </a:t>
            </a:r>
            <a:r>
              <a:rPr lang="de-DE" dirty="0" err="1"/>
              <a:t>If</a:t>
            </a:r>
            <a:r>
              <a:rPr lang="de-DE" dirty="0"/>
              <a:t> easy </a:t>
            </a:r>
            <a:r>
              <a:rPr lang="de-DE" dirty="0" err="1"/>
              <a:t>to</a:t>
            </a:r>
            <a:r>
              <a:rPr lang="de-DE" dirty="0"/>
              <a:t> do </a:t>
            </a:r>
            <a:r>
              <a:rPr lang="de-DE" dirty="0" err="1"/>
              <a:t>you</a:t>
            </a:r>
            <a:r>
              <a:rPr lang="de-DE" baseline="0" dirty="0"/>
              <a:t> </a:t>
            </a:r>
            <a:r>
              <a:rPr lang="de-DE" baseline="0" dirty="0" err="1"/>
              <a:t>could</a:t>
            </a:r>
            <a:r>
              <a:rPr lang="de-DE" baseline="0" dirty="0"/>
              <a:t> </a:t>
            </a:r>
            <a:r>
              <a:rPr lang="de-DE" baseline="0" dirty="0" err="1"/>
              <a:t>always</a:t>
            </a:r>
            <a:r>
              <a:rPr lang="de-DE" baseline="0" dirty="0"/>
              <a:t> </a:t>
            </a:r>
            <a:r>
              <a:rPr lang="de-DE" baseline="0" dirty="0" err="1"/>
              <a:t>give</a:t>
            </a:r>
            <a:r>
              <a:rPr lang="de-DE" baseline="0" dirty="0"/>
              <a:t> </a:t>
            </a:r>
            <a:r>
              <a:rPr lang="de-DE" baseline="0" dirty="0" err="1"/>
              <a:t>some</a:t>
            </a:r>
            <a:r>
              <a:rPr lang="de-DE" baseline="0" dirty="0"/>
              <a:t> </a:t>
            </a:r>
            <a:r>
              <a:rPr lang="de-DE" baseline="0" dirty="0" err="1"/>
              <a:t>examples</a:t>
            </a:r>
            <a:r>
              <a:rPr lang="de-DE" baseline="0" dirty="0"/>
              <a:t> (in a </a:t>
            </a:r>
            <a:r>
              <a:rPr lang="de-DE" baseline="0" dirty="0" err="1"/>
              <a:t>future</a:t>
            </a:r>
            <a:r>
              <a:rPr lang="de-DE" baseline="0" dirty="0"/>
              <a:t> </a:t>
            </a:r>
            <a:r>
              <a:rPr lang="de-DE" baseline="0" dirty="0" err="1"/>
              <a:t>lecture</a:t>
            </a:r>
            <a:r>
              <a:rPr lang="de-DE" baseline="0" dirty="0"/>
              <a:t> </a:t>
            </a:r>
            <a:r>
              <a:rPr lang="de-DE" baseline="0" dirty="0" err="1"/>
              <a:t>if</a:t>
            </a:r>
            <a:r>
              <a:rPr lang="de-DE" baseline="0" dirty="0"/>
              <a:t> </a:t>
            </a:r>
            <a:r>
              <a:rPr lang="de-DE" baseline="0" dirty="0" err="1"/>
              <a:t>it</a:t>
            </a:r>
            <a:r>
              <a:rPr lang="de-DE" baseline="0" dirty="0"/>
              <a:t> </a:t>
            </a:r>
            <a:r>
              <a:rPr lang="de-DE" baseline="0" dirty="0" err="1"/>
              <a:t>needs</a:t>
            </a:r>
            <a:r>
              <a:rPr lang="de-DE" baseline="0" dirty="0"/>
              <a:t> </a:t>
            </a:r>
            <a:r>
              <a:rPr lang="de-DE" baseline="0" dirty="0" err="1"/>
              <a:t>more</a:t>
            </a:r>
            <a:r>
              <a:rPr lang="de-DE" baseline="0" dirty="0"/>
              <a:t> </a:t>
            </a:r>
            <a:r>
              <a:rPr lang="de-DE" baseline="0" dirty="0" err="1"/>
              <a:t>thought</a:t>
            </a:r>
            <a:r>
              <a:rPr lang="de-DE" baseline="0" dirty="0"/>
              <a:t>)</a:t>
            </a:r>
            <a:endParaRPr lang="de-DE" dirty="0"/>
          </a:p>
        </p:txBody>
      </p:sp>
      <p:sp>
        <p:nvSpPr>
          <p:cNvPr id="4" name="Foliennummernplatzhalter 3"/>
          <p:cNvSpPr>
            <a:spLocks noGrp="1"/>
          </p:cNvSpPr>
          <p:nvPr>
            <p:ph type="sldNum" sz="quarter" idx="10"/>
          </p:nvPr>
        </p:nvSpPr>
        <p:spPr/>
        <p:txBody>
          <a:bodyPr/>
          <a:lstStyle/>
          <a:p>
            <a:fld id="{3D7A001F-4C5F-4EAB-85DC-090C998F595C}" type="slidenum">
              <a:rPr lang="de-DE" altLang="de-DE" smtClean="0"/>
              <a:pPr/>
              <a:t>4</a:t>
            </a:fld>
            <a:endParaRPr lang="de-DE" altLang="de-DE"/>
          </a:p>
        </p:txBody>
      </p:sp>
    </p:spTree>
    <p:extLst>
      <p:ext uri="{BB962C8B-B14F-4D97-AF65-F5344CB8AC3E}">
        <p14:creationId xmlns:p14="http://schemas.microsoft.com/office/powerpoint/2010/main" val="11183305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5122" name="Group 2"/>
          <p:cNvGrpSpPr>
            <a:grpSpLocks/>
          </p:cNvGrpSpPr>
          <p:nvPr/>
        </p:nvGrpSpPr>
        <p:grpSpPr bwMode="auto">
          <a:xfrm>
            <a:off x="-6350" y="20638"/>
            <a:ext cx="9144000" cy="6858000"/>
            <a:chOff x="0" y="0"/>
            <a:chExt cx="5760" cy="4320"/>
          </a:xfrm>
        </p:grpSpPr>
        <p:sp>
          <p:nvSpPr>
            <p:cNvPr id="5123"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US"/>
            </a:p>
          </p:txBody>
        </p:sp>
        <p:sp>
          <p:nvSpPr>
            <p:cNvPr id="5124"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endParaRPr lang="en-US"/>
            </a:p>
          </p:txBody>
        </p:sp>
      </p:grpSp>
      <p:sp>
        <p:nvSpPr>
          <p:cNvPr id="5125" name="Freeform 5"/>
          <p:cNvSpPr>
            <a:spLocks/>
          </p:cNvSpPr>
          <p:nvPr/>
        </p:nvSpPr>
        <p:spPr bwMode="hidden">
          <a:xfrm>
            <a:off x="6242050" y="626903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endParaRPr lang="en-US"/>
          </a:p>
        </p:txBody>
      </p:sp>
      <p:grpSp>
        <p:nvGrpSpPr>
          <p:cNvPr id="5126" name="Group 6"/>
          <p:cNvGrpSpPr>
            <a:grpSpLocks/>
          </p:cNvGrpSpPr>
          <p:nvPr/>
        </p:nvGrpSpPr>
        <p:grpSpPr bwMode="auto">
          <a:xfrm>
            <a:off x="-1588" y="6034088"/>
            <a:ext cx="7845426" cy="850900"/>
            <a:chOff x="0" y="3792"/>
            <a:chExt cx="4942" cy="536"/>
          </a:xfrm>
        </p:grpSpPr>
        <p:sp>
          <p:nvSpPr>
            <p:cNvPr id="5127"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endParaRPr lang="en-US"/>
            </a:p>
          </p:txBody>
        </p:sp>
        <p:grpSp>
          <p:nvGrpSpPr>
            <p:cNvPr id="5128" name="Group 8"/>
            <p:cNvGrpSpPr>
              <a:grpSpLocks/>
            </p:cNvGrpSpPr>
            <p:nvPr userDrawn="1"/>
          </p:nvGrpSpPr>
          <p:grpSpPr bwMode="auto">
            <a:xfrm>
              <a:off x="2486" y="3792"/>
              <a:ext cx="2456" cy="536"/>
              <a:chOff x="2486" y="3792"/>
              <a:chExt cx="2456" cy="536"/>
            </a:xfrm>
          </p:grpSpPr>
          <p:sp>
            <p:nvSpPr>
              <p:cNvPr id="5129" name="Freeform 9"/>
              <p:cNvSpPr>
                <a:spLocks/>
              </p:cNvSpPr>
              <p:nvPr userDrawn="1"/>
            </p:nvSpPr>
            <p:spPr bwMode="ltGray">
              <a:xfrm>
                <a:off x="3948" y="3799"/>
                <a:ext cx="994" cy="529"/>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592" y="527"/>
                  </a:cxn>
                  <a:cxn ang="0">
                    <a:pos x="994" y="529"/>
                  </a:cxn>
                  <a:cxn ang="0">
                    <a:pos x="828" y="473"/>
                  </a:cxn>
                  <a:cxn ang="0">
                    <a:pos x="636" y="373"/>
                  </a:cxn>
                </a:cxnLst>
                <a:rect l="0" t="0" r="r" b="b"/>
                <a:pathLst>
                  <a:path w="994" h="529">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592" y="527"/>
                    </a:lnTo>
                    <a:lnTo>
                      <a:pt x="994" y="529"/>
                    </a:lnTo>
                    <a:lnTo>
                      <a:pt x="828" y="473"/>
                    </a:lnTo>
                    <a:lnTo>
                      <a:pt x="636" y="373"/>
                    </a:lnTo>
                    <a:close/>
                  </a:path>
                </a:pathLst>
              </a:custGeom>
              <a:solidFill>
                <a:schemeClr val="bg2"/>
              </a:solidFill>
              <a:ln w="9525">
                <a:noFill/>
                <a:round/>
                <a:headEnd/>
                <a:tailEnd/>
              </a:ln>
            </p:spPr>
            <p:txBody>
              <a:bodyPr/>
              <a:lstStyle/>
              <a:p>
                <a:endParaRPr lang="en-US"/>
              </a:p>
            </p:txBody>
          </p:sp>
          <p:sp>
            <p:nvSpPr>
              <p:cNvPr id="5130"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endParaRPr lang="en-US"/>
              </a:p>
            </p:txBody>
          </p:sp>
          <p:sp>
            <p:nvSpPr>
              <p:cNvPr id="5131"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endParaRPr lang="en-US"/>
              </a:p>
            </p:txBody>
          </p:sp>
          <p:sp>
            <p:nvSpPr>
              <p:cNvPr id="5132"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endParaRPr lang="en-US"/>
              </a:p>
            </p:txBody>
          </p:sp>
          <p:sp>
            <p:nvSpPr>
              <p:cNvPr id="5133"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endParaRPr lang="en-US"/>
              </a:p>
            </p:txBody>
          </p:sp>
        </p:grpSp>
        <p:sp>
          <p:nvSpPr>
            <p:cNvPr id="5134"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endParaRPr lang="en-US"/>
            </a:p>
          </p:txBody>
        </p:sp>
      </p:grpSp>
      <p:grpSp>
        <p:nvGrpSpPr>
          <p:cNvPr id="5135" name="Group 15"/>
          <p:cNvGrpSpPr>
            <a:grpSpLocks/>
          </p:cNvGrpSpPr>
          <p:nvPr/>
        </p:nvGrpSpPr>
        <p:grpSpPr bwMode="auto">
          <a:xfrm>
            <a:off x="627063" y="6021388"/>
            <a:ext cx="5684837" cy="849312"/>
            <a:chOff x="395" y="3793"/>
            <a:chExt cx="3581" cy="535"/>
          </a:xfrm>
        </p:grpSpPr>
        <p:sp>
          <p:nvSpPr>
            <p:cNvPr id="5136" name="Freeform 16"/>
            <p:cNvSpPr>
              <a:spLocks/>
            </p:cNvSpPr>
            <p:nvPr userDrawn="1"/>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endParaRPr lang="en-US"/>
            </a:p>
          </p:txBody>
        </p:sp>
        <p:sp>
          <p:nvSpPr>
            <p:cNvPr id="5137" name="Freeform 17"/>
            <p:cNvSpPr>
              <a:spLocks/>
            </p:cNvSpPr>
            <p:nvPr userDrawn="1"/>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endParaRPr lang="en-US"/>
            </a:p>
          </p:txBody>
        </p:sp>
        <p:sp>
          <p:nvSpPr>
            <p:cNvPr id="5138" name="Freeform 18"/>
            <p:cNvSpPr>
              <a:spLocks/>
            </p:cNvSpPr>
            <p:nvPr userDrawn="1"/>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endParaRPr lang="en-US"/>
            </a:p>
          </p:txBody>
        </p:sp>
        <p:sp>
          <p:nvSpPr>
            <p:cNvPr id="5139" name="Freeform 19"/>
            <p:cNvSpPr>
              <a:spLocks/>
            </p:cNvSpPr>
            <p:nvPr userDrawn="1"/>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endParaRPr lang="en-US"/>
            </a:p>
          </p:txBody>
        </p:sp>
        <p:sp>
          <p:nvSpPr>
            <p:cNvPr id="5140" name="Freeform 20"/>
            <p:cNvSpPr>
              <a:spLocks/>
            </p:cNvSpPr>
            <p:nvPr userDrawn="1"/>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endParaRPr lang="en-US"/>
            </a:p>
          </p:txBody>
        </p:sp>
        <p:sp>
          <p:nvSpPr>
            <p:cNvPr id="5141" name="Freeform 21"/>
            <p:cNvSpPr>
              <a:spLocks/>
            </p:cNvSpPr>
            <p:nvPr userDrawn="1"/>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endParaRPr lang="en-US"/>
            </a:p>
          </p:txBody>
        </p:sp>
      </p:grpSp>
      <p:sp>
        <p:nvSpPr>
          <p:cNvPr id="5142" name="Rectangle 22"/>
          <p:cNvSpPr>
            <a:spLocks noGrp="1" noChangeArrowheads="1"/>
          </p:cNvSpPr>
          <p:nvPr>
            <p:ph type="ctrTitle" sz="quarter"/>
          </p:nvPr>
        </p:nvSpPr>
        <p:spPr>
          <a:xfrm>
            <a:off x="457200" y="1447800"/>
            <a:ext cx="8229600" cy="1736725"/>
          </a:xfrm>
        </p:spPr>
        <p:txBody>
          <a:bodyPr/>
          <a:lstStyle>
            <a:lvl1pPr>
              <a:defRPr sz="5400"/>
            </a:lvl1pPr>
          </a:lstStyle>
          <a:p>
            <a:r>
              <a:rPr lang="ja-JP" altLang="en-US"/>
              <a:t>マスタ タイトルの書式設定</a:t>
            </a:r>
          </a:p>
        </p:txBody>
      </p:sp>
      <p:sp>
        <p:nvSpPr>
          <p:cNvPr id="5143" name="Rectangle 23"/>
          <p:cNvSpPr>
            <a:spLocks noGrp="1" noChangeArrowheads="1"/>
          </p:cNvSpPr>
          <p:nvPr>
            <p:ph type="subTitle" sz="quarter" idx="1"/>
          </p:nvPr>
        </p:nvSpPr>
        <p:spPr>
          <a:xfrm>
            <a:off x="1371600" y="3429000"/>
            <a:ext cx="6400800" cy="1752600"/>
          </a:xfrm>
        </p:spPr>
        <p:txBody>
          <a:bodyPr/>
          <a:lstStyle>
            <a:lvl1pPr marL="0" indent="0" algn="ctr">
              <a:buFontTx/>
              <a:buNone/>
              <a:defRPr>
                <a:effectLst>
                  <a:outerShdw blurRad="38100" dist="38100" dir="2700000" algn="tl">
                    <a:srgbClr val="000000"/>
                  </a:outerShdw>
                </a:effectLst>
              </a:defRPr>
            </a:lvl1pPr>
          </a:lstStyle>
          <a:p>
            <a:r>
              <a:rPr lang="ja-JP" altLang="en-US"/>
              <a:t>マスタ サブタイトルの書式設定</a:t>
            </a:r>
          </a:p>
        </p:txBody>
      </p:sp>
      <p:sp>
        <p:nvSpPr>
          <p:cNvPr id="5144" name="Rectangle 24"/>
          <p:cNvSpPr>
            <a:spLocks noGrp="1" noChangeArrowheads="1"/>
          </p:cNvSpPr>
          <p:nvPr>
            <p:ph type="dt" sz="quarter" idx="2"/>
          </p:nvPr>
        </p:nvSpPr>
        <p:spPr/>
        <p:txBody>
          <a:bodyPr/>
          <a:lstStyle>
            <a:lvl1pPr>
              <a:defRPr/>
            </a:lvl1pPr>
          </a:lstStyle>
          <a:p>
            <a:endParaRPr lang="en-US" altLang="ja-JP"/>
          </a:p>
        </p:txBody>
      </p:sp>
      <p:sp>
        <p:nvSpPr>
          <p:cNvPr id="5145" name="Rectangle 25"/>
          <p:cNvSpPr>
            <a:spLocks noGrp="1" noChangeArrowheads="1"/>
          </p:cNvSpPr>
          <p:nvPr>
            <p:ph type="sldNum" sz="quarter" idx="4"/>
          </p:nvPr>
        </p:nvSpPr>
        <p:spPr/>
        <p:txBody>
          <a:bodyPr/>
          <a:lstStyle>
            <a:lvl1pPr>
              <a:defRPr/>
            </a:lvl1pPr>
          </a:lstStyle>
          <a:p>
            <a:fld id="{30163E5B-82AC-4787-8415-FF8699C5043D}" type="slidenum">
              <a:rPr lang="en-US" altLang="ja-JP"/>
              <a:pPr/>
              <a:t>‹#›</a:t>
            </a:fld>
            <a:endParaRPr lang="en-US" altLang="ja-JP"/>
          </a:p>
        </p:txBody>
      </p:sp>
      <p:sp>
        <p:nvSpPr>
          <p:cNvPr id="5146" name="Rectangle 26"/>
          <p:cNvSpPr>
            <a:spLocks noGrp="1" noChangeArrowheads="1"/>
          </p:cNvSpPr>
          <p:nvPr>
            <p:ph type="ftr" sz="quarter" idx="3"/>
          </p:nvPr>
        </p:nvSpPr>
        <p:spPr/>
        <p:txBody>
          <a:bodyPr/>
          <a:lstStyle>
            <a:lvl1pPr>
              <a:defRPr/>
            </a:lvl1pPr>
          </a:lstStyle>
          <a:p>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ja-JP"/>
          </a:p>
        </p:txBody>
      </p:sp>
      <p:sp>
        <p:nvSpPr>
          <p:cNvPr id="5" name="Footer Placeholder 4"/>
          <p:cNvSpPr>
            <a:spLocks noGrp="1"/>
          </p:cNvSpPr>
          <p:nvPr>
            <p:ph type="ftr" sz="quarter" idx="11"/>
          </p:nvPr>
        </p:nvSpPr>
        <p:spPr/>
        <p:txBody>
          <a:bodyPr/>
          <a:lstStyle>
            <a:lvl1pPr>
              <a:defRPr/>
            </a:lvl1pPr>
          </a:lstStyle>
          <a:p>
            <a:endParaRPr lang="en-US" altLang="ja-JP"/>
          </a:p>
        </p:txBody>
      </p:sp>
      <p:sp>
        <p:nvSpPr>
          <p:cNvPr id="6" name="Slide Number Placeholder 5"/>
          <p:cNvSpPr>
            <a:spLocks noGrp="1"/>
          </p:cNvSpPr>
          <p:nvPr>
            <p:ph type="sldNum" sz="quarter" idx="12"/>
          </p:nvPr>
        </p:nvSpPr>
        <p:spPr/>
        <p:txBody>
          <a:bodyPr/>
          <a:lstStyle>
            <a:lvl1pPr>
              <a:defRPr/>
            </a:lvl1pPr>
          </a:lstStyle>
          <a:p>
            <a:fld id="{1A92B880-C0BB-44C1-8AC9-C51D04CF0B1C}" type="slidenum">
              <a:rPr lang="en-US" altLang="ja-JP"/>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2057400" cy="5867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28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ja-JP"/>
          </a:p>
        </p:txBody>
      </p:sp>
      <p:sp>
        <p:nvSpPr>
          <p:cNvPr id="5" name="Footer Placeholder 4"/>
          <p:cNvSpPr>
            <a:spLocks noGrp="1"/>
          </p:cNvSpPr>
          <p:nvPr>
            <p:ph type="ftr" sz="quarter" idx="11"/>
          </p:nvPr>
        </p:nvSpPr>
        <p:spPr/>
        <p:txBody>
          <a:bodyPr/>
          <a:lstStyle>
            <a:lvl1pPr>
              <a:defRPr/>
            </a:lvl1pPr>
          </a:lstStyle>
          <a:p>
            <a:endParaRPr lang="en-US" altLang="ja-JP"/>
          </a:p>
        </p:txBody>
      </p:sp>
      <p:sp>
        <p:nvSpPr>
          <p:cNvPr id="6" name="Slide Number Placeholder 5"/>
          <p:cNvSpPr>
            <a:spLocks noGrp="1"/>
          </p:cNvSpPr>
          <p:nvPr>
            <p:ph type="sldNum" sz="quarter" idx="12"/>
          </p:nvPr>
        </p:nvSpPr>
        <p:spPr/>
        <p:txBody>
          <a:bodyPr/>
          <a:lstStyle>
            <a:lvl1pPr>
              <a:defRPr/>
            </a:lvl1pPr>
          </a:lstStyle>
          <a:p>
            <a:fld id="{15749918-BC7F-40D9-B22C-9B0F7F46F277}" type="slidenum">
              <a:rPr lang="en-US" altLang="ja-JP"/>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ja-JP"/>
          </a:p>
        </p:txBody>
      </p:sp>
      <p:sp>
        <p:nvSpPr>
          <p:cNvPr id="5" name="Footer Placeholder 4"/>
          <p:cNvSpPr>
            <a:spLocks noGrp="1"/>
          </p:cNvSpPr>
          <p:nvPr>
            <p:ph type="ftr" sz="quarter" idx="11"/>
          </p:nvPr>
        </p:nvSpPr>
        <p:spPr/>
        <p:txBody>
          <a:bodyPr/>
          <a:lstStyle>
            <a:lvl1pPr>
              <a:defRPr/>
            </a:lvl1pPr>
          </a:lstStyle>
          <a:p>
            <a:endParaRPr lang="en-US" altLang="ja-JP"/>
          </a:p>
        </p:txBody>
      </p:sp>
      <p:sp>
        <p:nvSpPr>
          <p:cNvPr id="6" name="Slide Number Placeholder 5"/>
          <p:cNvSpPr>
            <a:spLocks noGrp="1"/>
          </p:cNvSpPr>
          <p:nvPr>
            <p:ph type="sldNum" sz="quarter" idx="12"/>
          </p:nvPr>
        </p:nvSpPr>
        <p:spPr/>
        <p:txBody>
          <a:bodyPr/>
          <a:lstStyle>
            <a:lvl1pPr>
              <a:defRPr/>
            </a:lvl1pPr>
          </a:lstStyle>
          <a:p>
            <a:fld id="{8A6C2852-C21C-48FF-9C48-C01BA854C3FA}" type="slidenum">
              <a:rPr lang="en-US" altLang="ja-JP" smtClean="0"/>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ltLang="ja-JP"/>
          </a:p>
        </p:txBody>
      </p:sp>
      <p:sp>
        <p:nvSpPr>
          <p:cNvPr id="5" name="Footer Placeholder 4"/>
          <p:cNvSpPr>
            <a:spLocks noGrp="1"/>
          </p:cNvSpPr>
          <p:nvPr>
            <p:ph type="ftr" sz="quarter" idx="11"/>
          </p:nvPr>
        </p:nvSpPr>
        <p:spPr/>
        <p:txBody>
          <a:bodyPr/>
          <a:lstStyle>
            <a:lvl1pPr>
              <a:defRPr/>
            </a:lvl1pPr>
          </a:lstStyle>
          <a:p>
            <a:endParaRPr lang="en-US" altLang="ja-JP"/>
          </a:p>
        </p:txBody>
      </p:sp>
      <p:sp>
        <p:nvSpPr>
          <p:cNvPr id="6" name="Slide Number Placeholder 5"/>
          <p:cNvSpPr>
            <a:spLocks noGrp="1"/>
          </p:cNvSpPr>
          <p:nvPr>
            <p:ph type="sldNum" sz="quarter" idx="12"/>
          </p:nvPr>
        </p:nvSpPr>
        <p:spPr/>
        <p:txBody>
          <a:bodyPr/>
          <a:lstStyle>
            <a:lvl1pPr>
              <a:defRPr/>
            </a:lvl1pPr>
          </a:lstStyle>
          <a:p>
            <a:fld id="{06552627-1FD7-48DC-86B7-26D5D43A9FBD}" type="slidenum">
              <a:rPr lang="en-US" altLang="ja-JP"/>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ltLang="ja-JP"/>
          </a:p>
        </p:txBody>
      </p:sp>
      <p:sp>
        <p:nvSpPr>
          <p:cNvPr id="6" name="Footer Placeholder 5"/>
          <p:cNvSpPr>
            <a:spLocks noGrp="1"/>
          </p:cNvSpPr>
          <p:nvPr>
            <p:ph type="ftr" sz="quarter" idx="11"/>
          </p:nvPr>
        </p:nvSpPr>
        <p:spPr/>
        <p:txBody>
          <a:bodyPr/>
          <a:lstStyle>
            <a:lvl1pPr>
              <a:defRPr/>
            </a:lvl1pPr>
          </a:lstStyle>
          <a:p>
            <a:endParaRPr lang="en-US" altLang="ja-JP"/>
          </a:p>
        </p:txBody>
      </p:sp>
      <p:sp>
        <p:nvSpPr>
          <p:cNvPr id="7" name="Slide Number Placeholder 6"/>
          <p:cNvSpPr>
            <a:spLocks noGrp="1"/>
          </p:cNvSpPr>
          <p:nvPr>
            <p:ph type="sldNum" sz="quarter" idx="12"/>
          </p:nvPr>
        </p:nvSpPr>
        <p:spPr/>
        <p:txBody>
          <a:bodyPr/>
          <a:lstStyle>
            <a:lvl1pPr>
              <a:defRPr/>
            </a:lvl1pPr>
          </a:lstStyle>
          <a:p>
            <a:fld id="{6318DB14-8A3B-429B-8D6E-A3AEE008E29C}" type="slidenum">
              <a:rPr lang="en-US" altLang="ja-JP"/>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ltLang="ja-JP"/>
          </a:p>
        </p:txBody>
      </p:sp>
      <p:sp>
        <p:nvSpPr>
          <p:cNvPr id="8" name="Footer Placeholder 7"/>
          <p:cNvSpPr>
            <a:spLocks noGrp="1"/>
          </p:cNvSpPr>
          <p:nvPr>
            <p:ph type="ftr" sz="quarter" idx="11"/>
          </p:nvPr>
        </p:nvSpPr>
        <p:spPr/>
        <p:txBody>
          <a:bodyPr/>
          <a:lstStyle>
            <a:lvl1pPr>
              <a:defRPr/>
            </a:lvl1pPr>
          </a:lstStyle>
          <a:p>
            <a:endParaRPr lang="en-US" altLang="ja-JP"/>
          </a:p>
        </p:txBody>
      </p:sp>
      <p:sp>
        <p:nvSpPr>
          <p:cNvPr id="9" name="Slide Number Placeholder 8"/>
          <p:cNvSpPr>
            <a:spLocks noGrp="1"/>
          </p:cNvSpPr>
          <p:nvPr>
            <p:ph type="sldNum" sz="quarter" idx="12"/>
          </p:nvPr>
        </p:nvSpPr>
        <p:spPr/>
        <p:txBody>
          <a:bodyPr/>
          <a:lstStyle>
            <a:lvl1pPr>
              <a:defRPr/>
            </a:lvl1pPr>
          </a:lstStyle>
          <a:p>
            <a:fld id="{2751ADF1-CA16-4DE1-8D9D-033EB25882D5}" type="slidenum">
              <a:rPr lang="en-US" altLang="ja-JP"/>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ltLang="ja-JP"/>
          </a:p>
        </p:txBody>
      </p:sp>
      <p:sp>
        <p:nvSpPr>
          <p:cNvPr id="4" name="Footer Placeholder 3"/>
          <p:cNvSpPr>
            <a:spLocks noGrp="1"/>
          </p:cNvSpPr>
          <p:nvPr>
            <p:ph type="ftr" sz="quarter" idx="11"/>
          </p:nvPr>
        </p:nvSpPr>
        <p:spPr/>
        <p:txBody>
          <a:bodyPr/>
          <a:lstStyle>
            <a:lvl1pPr>
              <a:defRPr/>
            </a:lvl1pPr>
          </a:lstStyle>
          <a:p>
            <a:endParaRPr lang="en-US" altLang="ja-JP"/>
          </a:p>
        </p:txBody>
      </p:sp>
      <p:sp>
        <p:nvSpPr>
          <p:cNvPr id="5" name="Slide Number Placeholder 4"/>
          <p:cNvSpPr>
            <a:spLocks noGrp="1"/>
          </p:cNvSpPr>
          <p:nvPr>
            <p:ph type="sldNum" sz="quarter" idx="12"/>
          </p:nvPr>
        </p:nvSpPr>
        <p:spPr/>
        <p:txBody>
          <a:bodyPr/>
          <a:lstStyle>
            <a:lvl1pPr>
              <a:defRPr/>
            </a:lvl1pPr>
          </a:lstStyle>
          <a:p>
            <a:fld id="{13E52331-BE03-47D8-BAD0-F6BC65B8D600}" type="slidenum">
              <a:rPr lang="en-US" altLang="ja-JP"/>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ja-JP"/>
          </a:p>
        </p:txBody>
      </p:sp>
      <p:sp>
        <p:nvSpPr>
          <p:cNvPr id="3" name="Footer Placeholder 2"/>
          <p:cNvSpPr>
            <a:spLocks noGrp="1"/>
          </p:cNvSpPr>
          <p:nvPr>
            <p:ph type="ftr" sz="quarter" idx="11"/>
          </p:nvPr>
        </p:nvSpPr>
        <p:spPr/>
        <p:txBody>
          <a:bodyPr/>
          <a:lstStyle>
            <a:lvl1pPr>
              <a:defRPr/>
            </a:lvl1pPr>
          </a:lstStyle>
          <a:p>
            <a:endParaRPr lang="en-US" altLang="ja-JP"/>
          </a:p>
        </p:txBody>
      </p:sp>
      <p:sp>
        <p:nvSpPr>
          <p:cNvPr id="4" name="Slide Number Placeholder 3"/>
          <p:cNvSpPr>
            <a:spLocks noGrp="1"/>
          </p:cNvSpPr>
          <p:nvPr>
            <p:ph type="sldNum" sz="quarter" idx="12"/>
          </p:nvPr>
        </p:nvSpPr>
        <p:spPr/>
        <p:txBody>
          <a:bodyPr/>
          <a:lstStyle>
            <a:lvl1pPr>
              <a:defRPr/>
            </a:lvl1pPr>
          </a:lstStyle>
          <a:p>
            <a:fld id="{73F7B694-A21E-413D-8924-E0177E7DDEED}" type="slidenum">
              <a:rPr lang="en-US" altLang="ja-JP"/>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ja-JP"/>
          </a:p>
        </p:txBody>
      </p:sp>
      <p:sp>
        <p:nvSpPr>
          <p:cNvPr id="6" name="Footer Placeholder 5"/>
          <p:cNvSpPr>
            <a:spLocks noGrp="1"/>
          </p:cNvSpPr>
          <p:nvPr>
            <p:ph type="ftr" sz="quarter" idx="11"/>
          </p:nvPr>
        </p:nvSpPr>
        <p:spPr/>
        <p:txBody>
          <a:bodyPr/>
          <a:lstStyle>
            <a:lvl1pPr>
              <a:defRPr/>
            </a:lvl1pPr>
          </a:lstStyle>
          <a:p>
            <a:endParaRPr lang="en-US" altLang="ja-JP"/>
          </a:p>
        </p:txBody>
      </p:sp>
      <p:sp>
        <p:nvSpPr>
          <p:cNvPr id="7" name="Slide Number Placeholder 6"/>
          <p:cNvSpPr>
            <a:spLocks noGrp="1"/>
          </p:cNvSpPr>
          <p:nvPr>
            <p:ph type="sldNum" sz="quarter" idx="12"/>
          </p:nvPr>
        </p:nvSpPr>
        <p:spPr/>
        <p:txBody>
          <a:bodyPr/>
          <a:lstStyle>
            <a:lvl1pPr>
              <a:defRPr/>
            </a:lvl1pPr>
          </a:lstStyle>
          <a:p>
            <a:fld id="{828FA49D-4BB6-4723-AE15-752136DEE383}" type="slidenum">
              <a:rPr lang="en-US" altLang="ja-JP"/>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ja-JP"/>
          </a:p>
        </p:txBody>
      </p:sp>
      <p:sp>
        <p:nvSpPr>
          <p:cNvPr id="6" name="Footer Placeholder 5"/>
          <p:cNvSpPr>
            <a:spLocks noGrp="1"/>
          </p:cNvSpPr>
          <p:nvPr>
            <p:ph type="ftr" sz="quarter" idx="11"/>
          </p:nvPr>
        </p:nvSpPr>
        <p:spPr/>
        <p:txBody>
          <a:bodyPr/>
          <a:lstStyle>
            <a:lvl1pPr>
              <a:defRPr/>
            </a:lvl1pPr>
          </a:lstStyle>
          <a:p>
            <a:endParaRPr lang="en-US" altLang="ja-JP"/>
          </a:p>
        </p:txBody>
      </p:sp>
      <p:sp>
        <p:nvSpPr>
          <p:cNvPr id="7" name="Slide Number Placeholder 6"/>
          <p:cNvSpPr>
            <a:spLocks noGrp="1"/>
          </p:cNvSpPr>
          <p:nvPr>
            <p:ph type="sldNum" sz="quarter" idx="12"/>
          </p:nvPr>
        </p:nvSpPr>
        <p:spPr/>
        <p:txBody>
          <a:bodyPr/>
          <a:lstStyle>
            <a:lvl1pPr>
              <a:defRPr/>
            </a:lvl1pPr>
          </a:lstStyle>
          <a:p>
            <a:fld id="{3D2ABE7A-140D-4652-9E1D-56A5B2129398}" type="slidenum">
              <a:rPr lang="en-US" altLang="ja-JP"/>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46275"/>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4098" name="Group 2"/>
          <p:cNvGrpSpPr>
            <a:grpSpLocks/>
          </p:cNvGrpSpPr>
          <p:nvPr/>
        </p:nvGrpSpPr>
        <p:grpSpPr bwMode="auto">
          <a:xfrm>
            <a:off x="0" y="0"/>
            <a:ext cx="9144000" cy="6858000"/>
            <a:chOff x="0" y="0"/>
            <a:chExt cx="5760" cy="4320"/>
          </a:xfrm>
        </p:grpSpPr>
        <p:sp>
          <p:nvSpPr>
            <p:cNvPr id="4099"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US"/>
            </a:p>
          </p:txBody>
        </p:sp>
        <p:sp>
          <p:nvSpPr>
            <p:cNvPr id="4100"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endParaRPr lang="en-US"/>
            </a:p>
          </p:txBody>
        </p:sp>
      </p:grpSp>
      <p:sp>
        <p:nvSpPr>
          <p:cNvPr id="4101" name="Freeform 5"/>
          <p:cNvSpPr>
            <a:spLocks/>
          </p:cNvSpPr>
          <p:nvPr/>
        </p:nvSpPr>
        <p:spPr bwMode="hidden">
          <a:xfrm>
            <a:off x="6248400" y="626268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endParaRPr lang="en-US"/>
          </a:p>
        </p:txBody>
      </p:sp>
      <p:grpSp>
        <p:nvGrpSpPr>
          <p:cNvPr id="4102" name="Group 6"/>
          <p:cNvGrpSpPr>
            <a:grpSpLocks/>
          </p:cNvGrpSpPr>
          <p:nvPr/>
        </p:nvGrpSpPr>
        <p:grpSpPr bwMode="auto">
          <a:xfrm>
            <a:off x="0" y="6019800"/>
            <a:ext cx="7848600" cy="857250"/>
            <a:chOff x="0" y="3792"/>
            <a:chExt cx="4944" cy="540"/>
          </a:xfrm>
        </p:grpSpPr>
        <p:sp>
          <p:nvSpPr>
            <p:cNvPr id="4103"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endParaRPr lang="en-US"/>
            </a:p>
          </p:txBody>
        </p:sp>
        <p:grpSp>
          <p:nvGrpSpPr>
            <p:cNvPr id="4104" name="Group 8"/>
            <p:cNvGrpSpPr>
              <a:grpSpLocks/>
            </p:cNvGrpSpPr>
            <p:nvPr userDrawn="1"/>
          </p:nvGrpSpPr>
          <p:grpSpPr bwMode="auto">
            <a:xfrm>
              <a:off x="2486" y="3792"/>
              <a:ext cx="2458" cy="540"/>
              <a:chOff x="2486" y="3792"/>
              <a:chExt cx="2458" cy="540"/>
            </a:xfrm>
          </p:grpSpPr>
          <p:sp>
            <p:nvSpPr>
              <p:cNvPr id="4105" name="Freeform 9"/>
              <p:cNvSpPr>
                <a:spLocks/>
              </p:cNvSpPr>
              <p:nvPr userDrawn="1"/>
            </p:nvSpPr>
            <p:spPr bwMode="ltGray">
              <a:xfrm>
                <a:off x="3948" y="3799"/>
                <a:ext cx="996" cy="533"/>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612" y="533"/>
                  </a:cxn>
                  <a:cxn ang="0">
                    <a:pos x="996" y="529"/>
                  </a:cxn>
                  <a:cxn ang="0">
                    <a:pos x="828" y="473"/>
                  </a:cxn>
                  <a:cxn ang="0">
                    <a:pos x="636" y="373"/>
                  </a:cxn>
                </a:cxnLst>
                <a:rect l="0" t="0" r="r" b="b"/>
                <a:pathLst>
                  <a:path w="996" h="533">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612" y="533"/>
                    </a:lnTo>
                    <a:lnTo>
                      <a:pt x="996" y="529"/>
                    </a:lnTo>
                    <a:lnTo>
                      <a:pt x="828" y="473"/>
                    </a:lnTo>
                    <a:lnTo>
                      <a:pt x="636" y="373"/>
                    </a:lnTo>
                    <a:close/>
                  </a:path>
                </a:pathLst>
              </a:custGeom>
              <a:solidFill>
                <a:schemeClr val="bg2"/>
              </a:solidFill>
              <a:ln w="9525">
                <a:noFill/>
                <a:round/>
                <a:headEnd/>
                <a:tailEnd/>
              </a:ln>
            </p:spPr>
            <p:txBody>
              <a:bodyPr/>
              <a:lstStyle/>
              <a:p>
                <a:endParaRPr lang="en-US"/>
              </a:p>
            </p:txBody>
          </p:sp>
          <p:sp>
            <p:nvSpPr>
              <p:cNvPr id="4106"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endParaRPr lang="en-US"/>
              </a:p>
            </p:txBody>
          </p:sp>
          <p:sp>
            <p:nvSpPr>
              <p:cNvPr id="4107"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endParaRPr lang="en-US"/>
              </a:p>
            </p:txBody>
          </p:sp>
          <p:sp>
            <p:nvSpPr>
              <p:cNvPr id="4108"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endParaRPr lang="en-US"/>
              </a:p>
            </p:txBody>
          </p:sp>
          <p:sp>
            <p:nvSpPr>
              <p:cNvPr id="4109"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endParaRPr lang="en-US"/>
              </a:p>
            </p:txBody>
          </p:sp>
        </p:grpSp>
        <p:sp>
          <p:nvSpPr>
            <p:cNvPr id="4110"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endParaRPr lang="en-US"/>
            </a:p>
          </p:txBody>
        </p:sp>
      </p:grpSp>
      <p:grpSp>
        <p:nvGrpSpPr>
          <p:cNvPr id="4111" name="Group 15"/>
          <p:cNvGrpSpPr>
            <a:grpSpLocks/>
          </p:cNvGrpSpPr>
          <p:nvPr/>
        </p:nvGrpSpPr>
        <p:grpSpPr bwMode="auto">
          <a:xfrm>
            <a:off x="627063" y="6021388"/>
            <a:ext cx="5684837" cy="849312"/>
            <a:chOff x="395" y="3793"/>
            <a:chExt cx="3581" cy="535"/>
          </a:xfrm>
        </p:grpSpPr>
        <p:sp>
          <p:nvSpPr>
            <p:cNvPr id="4112" name="Freeform 16"/>
            <p:cNvSpPr>
              <a:spLocks/>
            </p:cNvSpPr>
            <p:nvPr/>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endParaRPr lang="en-US"/>
            </a:p>
          </p:txBody>
        </p:sp>
        <p:sp>
          <p:nvSpPr>
            <p:cNvPr id="4113" name="Freeform 17"/>
            <p:cNvSpPr>
              <a:spLocks/>
            </p:cNvSpPr>
            <p:nvPr/>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endParaRPr lang="en-US"/>
            </a:p>
          </p:txBody>
        </p:sp>
        <p:sp>
          <p:nvSpPr>
            <p:cNvPr id="4114" name="Freeform 18"/>
            <p:cNvSpPr>
              <a:spLocks/>
            </p:cNvSpPr>
            <p:nvPr/>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endParaRPr lang="en-US"/>
            </a:p>
          </p:txBody>
        </p:sp>
        <p:sp>
          <p:nvSpPr>
            <p:cNvPr id="4115" name="Freeform 19"/>
            <p:cNvSpPr>
              <a:spLocks/>
            </p:cNvSpPr>
            <p:nvPr/>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endParaRPr lang="en-US"/>
            </a:p>
          </p:txBody>
        </p:sp>
        <p:sp>
          <p:nvSpPr>
            <p:cNvPr id="4116" name="Freeform 20"/>
            <p:cNvSpPr>
              <a:spLocks/>
            </p:cNvSpPr>
            <p:nvPr/>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endParaRPr lang="en-US"/>
            </a:p>
          </p:txBody>
        </p:sp>
        <p:sp>
          <p:nvSpPr>
            <p:cNvPr id="4117" name="Freeform 21"/>
            <p:cNvSpPr>
              <a:spLocks/>
            </p:cNvSpPr>
            <p:nvPr/>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endParaRPr lang="en-US"/>
            </a:p>
          </p:txBody>
        </p:sp>
      </p:grpSp>
      <p:sp>
        <p:nvSpPr>
          <p:cNvPr id="4118" name="Rectangle 22"/>
          <p:cNvSpPr>
            <a:spLocks noGrp="1" noChangeArrowheads="1"/>
          </p:cNvSpPr>
          <p:nvPr>
            <p:ph type="title"/>
          </p:nvPr>
        </p:nvSpPr>
        <p:spPr bwMode="auto">
          <a:xfrm>
            <a:off x="457200" y="228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4119" name="Rectangle 23"/>
          <p:cNvSpPr>
            <a:spLocks noGrp="1" noChangeArrowheads="1"/>
          </p:cNvSpPr>
          <p:nvPr>
            <p:ph type="body" idx="1"/>
          </p:nvPr>
        </p:nvSpPr>
        <p:spPr bwMode="auto">
          <a:xfrm>
            <a:off x="457200" y="1600200"/>
            <a:ext cx="8229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120" name="Rectangle 2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200">
                <a:effectLst>
                  <a:outerShdw blurRad="38100" dist="38100" dir="2700000" algn="tl">
                    <a:srgbClr val="000000"/>
                  </a:outerShdw>
                </a:effectLst>
              </a:defRPr>
            </a:lvl1pPr>
          </a:lstStyle>
          <a:p>
            <a:endParaRPr lang="en-US" altLang="ja-JP"/>
          </a:p>
        </p:txBody>
      </p:sp>
      <p:sp>
        <p:nvSpPr>
          <p:cNvPr id="4121" name="Rectangle 2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200">
                <a:effectLst>
                  <a:outerShdw blurRad="38100" dist="38100" dir="2700000" algn="tl">
                    <a:srgbClr val="000000"/>
                  </a:outerShdw>
                </a:effectLst>
              </a:defRPr>
            </a:lvl1pPr>
          </a:lstStyle>
          <a:p>
            <a:endParaRPr lang="en-US" altLang="ja-JP"/>
          </a:p>
        </p:txBody>
      </p:sp>
      <p:sp>
        <p:nvSpPr>
          <p:cNvPr id="4122" name="Rectangle 2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200">
                <a:effectLst>
                  <a:outerShdw blurRad="38100" dist="38100" dir="2700000" algn="tl">
                    <a:srgbClr val="000000"/>
                  </a:outerShdw>
                </a:effectLst>
              </a:defRPr>
            </a:lvl1pPr>
          </a:lstStyle>
          <a:p>
            <a:fld id="{B5E2AF24-5323-4747-B67F-38D0FF57F093}" type="slidenum">
              <a:rPr lang="en-US" altLang="ja-JP"/>
              <a:pPr/>
              <a:t>‹#›</a:t>
            </a:fld>
            <a:endParaRPr lang="en-US" altLang="ja-JP"/>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fontAlgn="base">
        <a:spcBef>
          <a:spcPct val="0"/>
        </a:spcBef>
        <a:spcAft>
          <a:spcPct val="0"/>
        </a:spcAft>
        <a:defRPr kumimoji="1"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ea typeface="ＭＳ Ｐゴシック" pitchFamily="50" charset="-128"/>
        </a:defRPr>
      </a:lvl2pPr>
      <a:lvl3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ea typeface="ＭＳ Ｐゴシック" pitchFamily="50" charset="-128"/>
        </a:defRPr>
      </a:lvl3pPr>
      <a:lvl4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ea typeface="ＭＳ Ｐゴシック" pitchFamily="50" charset="-128"/>
        </a:defRPr>
      </a:lvl4pPr>
      <a:lvl5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ea typeface="ＭＳ Ｐゴシック" pitchFamily="50" charset="-128"/>
        </a:defRPr>
      </a:lvl5pPr>
      <a:lvl6pPr marL="4572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ea typeface="ＭＳ Ｐゴシック" pitchFamily="50" charset="-128"/>
        </a:defRPr>
      </a:lvl6pPr>
      <a:lvl7pPr marL="9144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ea typeface="ＭＳ Ｐゴシック" pitchFamily="50" charset="-128"/>
        </a:defRPr>
      </a:lvl7pPr>
      <a:lvl8pPr marL="13716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ea typeface="ＭＳ Ｐゴシック" pitchFamily="50" charset="-128"/>
        </a:defRPr>
      </a:lvl8pPr>
      <a:lvl9pPr marL="18288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ea typeface="ＭＳ Ｐゴシック" pitchFamily="50" charset="-128"/>
        </a:defRPr>
      </a:lvl9pPr>
    </p:titleStyle>
    <p:bodyStyle>
      <a:lvl1pPr marL="342900" indent="-342900" algn="l" rtl="0" fontAlgn="base">
        <a:spcBef>
          <a:spcPct val="20000"/>
        </a:spcBef>
        <a:spcAft>
          <a:spcPct val="0"/>
        </a:spcAft>
        <a:buClr>
          <a:schemeClr val="tx2"/>
        </a:buClr>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lr>
          <a:schemeClr val="tx2"/>
        </a:buClr>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lr>
          <a:schemeClr val="tx2"/>
        </a:buClr>
        <a:buChar char="•"/>
        <a:defRPr kumimoji="1" sz="2000">
          <a:solidFill>
            <a:schemeClr val="tx1"/>
          </a:solidFill>
          <a:latin typeface="+mn-lt"/>
          <a:ea typeface="+mn-ea"/>
        </a:defRPr>
      </a:lvl5pPr>
      <a:lvl6pPr marL="2514600" indent="-228600" algn="l" rtl="0" fontAlgn="base">
        <a:spcBef>
          <a:spcPct val="20000"/>
        </a:spcBef>
        <a:spcAft>
          <a:spcPct val="0"/>
        </a:spcAft>
        <a:buClr>
          <a:schemeClr val="tx2"/>
        </a:buClr>
        <a:buChar char="•"/>
        <a:defRPr kumimoji="1" sz="2000">
          <a:solidFill>
            <a:schemeClr val="tx1"/>
          </a:solidFill>
          <a:latin typeface="+mn-lt"/>
          <a:ea typeface="+mn-ea"/>
        </a:defRPr>
      </a:lvl6pPr>
      <a:lvl7pPr marL="2971800" indent="-228600" algn="l" rtl="0" fontAlgn="base">
        <a:spcBef>
          <a:spcPct val="20000"/>
        </a:spcBef>
        <a:spcAft>
          <a:spcPct val="0"/>
        </a:spcAft>
        <a:buClr>
          <a:schemeClr val="tx2"/>
        </a:buClr>
        <a:buChar char="•"/>
        <a:defRPr kumimoji="1" sz="2000">
          <a:solidFill>
            <a:schemeClr val="tx1"/>
          </a:solidFill>
          <a:latin typeface="+mn-lt"/>
          <a:ea typeface="+mn-ea"/>
        </a:defRPr>
      </a:lvl7pPr>
      <a:lvl8pPr marL="3429000" indent="-228600" algn="l" rtl="0" fontAlgn="base">
        <a:spcBef>
          <a:spcPct val="20000"/>
        </a:spcBef>
        <a:spcAft>
          <a:spcPct val="0"/>
        </a:spcAft>
        <a:buClr>
          <a:schemeClr val="tx2"/>
        </a:buClr>
        <a:buChar char="•"/>
        <a:defRPr kumimoji="1" sz="2000">
          <a:solidFill>
            <a:schemeClr val="tx1"/>
          </a:solidFill>
          <a:latin typeface="+mn-lt"/>
          <a:ea typeface="+mn-ea"/>
        </a:defRPr>
      </a:lvl8pPr>
      <a:lvl9pPr marL="3886200" indent="-228600" algn="l" rtl="0" fontAlgn="base">
        <a:spcBef>
          <a:spcPct val="20000"/>
        </a:spcBef>
        <a:spcAft>
          <a:spcPct val="0"/>
        </a:spcAft>
        <a:buClr>
          <a:schemeClr val="tx2"/>
        </a:buClr>
        <a:buChar char="•"/>
        <a:defRPr kumimoji="1"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EABD4-B531-4E15-B148-770C53D5BC32}"/>
              </a:ext>
            </a:extLst>
          </p:cNvPr>
          <p:cNvSpPr>
            <a:spLocks noGrp="1"/>
          </p:cNvSpPr>
          <p:nvPr>
            <p:ph type="title"/>
          </p:nvPr>
        </p:nvSpPr>
        <p:spPr>
          <a:xfrm>
            <a:off x="385281" y="117915"/>
            <a:ext cx="8229600" cy="825759"/>
          </a:xfrm>
        </p:spPr>
        <p:txBody>
          <a:bodyPr/>
          <a:lstStyle/>
          <a:p>
            <a:pPr algn="l"/>
            <a:r>
              <a:rPr lang="en-US" sz="3200"/>
              <a:t>Contents </a:t>
            </a:r>
          </a:p>
        </p:txBody>
      </p:sp>
      <p:sp>
        <p:nvSpPr>
          <p:cNvPr id="6" name="Content Placeholder 5">
            <a:extLst>
              <a:ext uri="{FF2B5EF4-FFF2-40B4-BE49-F238E27FC236}">
                <a16:creationId xmlns:a16="http://schemas.microsoft.com/office/drawing/2014/main" id="{F55E204D-3005-4944-A3BC-5B72E8B915D9}"/>
              </a:ext>
            </a:extLst>
          </p:cNvPr>
          <p:cNvSpPr>
            <a:spLocks noGrp="1"/>
          </p:cNvSpPr>
          <p:nvPr>
            <p:ph idx="1"/>
          </p:nvPr>
        </p:nvSpPr>
        <p:spPr>
          <a:xfrm>
            <a:off x="404135" y="1205164"/>
            <a:ext cx="4808887" cy="4062167"/>
          </a:xfrm>
        </p:spPr>
        <p:txBody>
          <a:bodyPr numCol="1"/>
          <a:lstStyle/>
          <a:p>
            <a:pPr fontAlgn="b">
              <a:spcBef>
                <a:spcPts val="0"/>
              </a:spcBef>
              <a:spcAft>
                <a:spcPts val="0"/>
              </a:spcAft>
            </a:pPr>
            <a:r>
              <a:rPr lang="en-US" sz="2400" b="0" i="0" u="none" strike="noStrike" kern="1200">
                <a:effectLst/>
                <a:latin typeface="Calibri" panose="020F0502020204030204" pitchFamily="34" charset="0"/>
                <a:ea typeface="ＭＳ Ｐゴシック" panose="020B0600070205080204" pitchFamily="34" charset="-128"/>
              </a:rPr>
              <a:t>Introduction</a:t>
            </a:r>
            <a:endParaRPr lang="en-US" sz="2000" b="0" i="0" u="none" strike="noStrike" kern="1200">
              <a:effectLst/>
              <a:latin typeface="Calibri" panose="020F0502020204030204" pitchFamily="34" charset="0"/>
              <a:ea typeface="ＭＳ Ｐゴシック" panose="020B0600070205080204" pitchFamily="34" charset="-128"/>
            </a:endParaRPr>
          </a:p>
          <a:p>
            <a:pPr lvl="1" fontAlgn="b">
              <a:spcBef>
                <a:spcPts val="0"/>
              </a:spcBef>
              <a:spcAft>
                <a:spcPts val="0"/>
              </a:spcAft>
            </a:pPr>
            <a:r>
              <a:rPr lang="en-US" sz="1600" b="0" i="0" u="none" strike="noStrike" kern="1200">
                <a:effectLst/>
                <a:latin typeface="Calibri" panose="020F0502020204030204" pitchFamily="34" charset="0"/>
                <a:ea typeface="ＭＳ Ｐゴシック" panose="020B0600070205080204" pitchFamily="34" charset="-128"/>
              </a:rPr>
              <a:t>About the tutorial</a:t>
            </a:r>
          </a:p>
          <a:p>
            <a:pPr lvl="1" fontAlgn="b">
              <a:spcBef>
                <a:spcPts val="0"/>
              </a:spcBef>
              <a:spcAft>
                <a:spcPts val="0"/>
              </a:spcAft>
            </a:pPr>
            <a:r>
              <a:rPr lang="en-US" sz="1600" b="0" i="0" u="none" strike="noStrike" kern="1200">
                <a:effectLst/>
                <a:latin typeface="Calibri" panose="020F0502020204030204" pitchFamily="34" charset="0"/>
                <a:ea typeface="ＭＳ Ｐゴシック" panose="020B0600070205080204" pitchFamily="34" charset="-128"/>
              </a:rPr>
              <a:t>Why prosody matters</a:t>
            </a:r>
          </a:p>
          <a:p>
            <a:pPr lvl="1" fontAlgn="b">
              <a:spcBef>
                <a:spcPts val="0"/>
              </a:spcBef>
              <a:spcAft>
                <a:spcPts val="0"/>
              </a:spcAft>
            </a:pPr>
            <a:r>
              <a:rPr lang="en-US" sz="1600" kern="1200">
                <a:latin typeface="Calibri" panose="020F0502020204030204" pitchFamily="34" charset="0"/>
                <a:ea typeface="ＭＳ Ｐゴシック" panose="020B0600070205080204" pitchFamily="34" charset="-128"/>
              </a:rPr>
              <a:t>Applications overview</a:t>
            </a:r>
          </a:p>
          <a:p>
            <a:pPr fontAlgn="b">
              <a:spcBef>
                <a:spcPts val="0"/>
              </a:spcBef>
              <a:spcAft>
                <a:spcPts val="0"/>
              </a:spcAft>
            </a:pPr>
            <a:endParaRPr lang="en-US" sz="2000" b="0" i="0" u="none" strike="noStrike" kern="1200">
              <a:effectLst/>
              <a:latin typeface="Calibri" panose="020F0502020204030204" pitchFamily="34" charset="0"/>
              <a:ea typeface="ＭＳ Ｐゴシック" panose="020B0600070205080204" pitchFamily="34" charset="-128"/>
            </a:endParaRPr>
          </a:p>
          <a:p>
            <a:pPr fontAlgn="b">
              <a:spcBef>
                <a:spcPts val="0"/>
              </a:spcBef>
              <a:spcAft>
                <a:spcPts val="0"/>
              </a:spcAft>
            </a:pPr>
            <a:r>
              <a:rPr lang="en-US" sz="2400" kern="1200">
                <a:latin typeface="Calibri" panose="020F0502020204030204" pitchFamily="34" charset="0"/>
                <a:ea typeface="ＭＳ Ｐゴシック" panose="020B0600070205080204" pitchFamily="34" charset="-128"/>
              </a:rPr>
              <a:t>Production and Perception</a:t>
            </a:r>
          </a:p>
          <a:p>
            <a:pPr lvl="1" fontAlgn="b">
              <a:spcBef>
                <a:spcPts val="0"/>
              </a:spcBef>
              <a:spcAft>
                <a:spcPts val="0"/>
              </a:spcAft>
            </a:pPr>
            <a:r>
              <a:rPr lang="en-US" sz="1600" b="0" i="0" u="none" strike="noStrike" kern="1200">
                <a:effectLst/>
                <a:latin typeface="Calibri" panose="020F0502020204030204" pitchFamily="34" charset="0"/>
                <a:ea typeface="ＭＳ Ｐゴシック" panose="020B0600070205080204" pitchFamily="34" charset="-128"/>
              </a:rPr>
              <a:t>Pitch and other </a:t>
            </a:r>
            <a:r>
              <a:rPr lang="en-US" sz="1600" kern="1200">
                <a:latin typeface="Calibri" panose="020F0502020204030204" pitchFamily="34" charset="0"/>
                <a:ea typeface="ＭＳ Ｐゴシック" panose="020B0600070205080204" pitchFamily="34" charset="-128"/>
              </a:rPr>
              <a:t>p</a:t>
            </a:r>
            <a:r>
              <a:rPr lang="en-US" sz="1600" b="0" i="0" u="none" strike="noStrike" kern="1200">
                <a:effectLst/>
                <a:latin typeface="Calibri" panose="020F0502020204030204" pitchFamily="34" charset="0"/>
                <a:ea typeface="ＭＳ Ｐゴシック" panose="020B0600070205080204" pitchFamily="34" charset="-128"/>
              </a:rPr>
              <a:t>roso</a:t>
            </a:r>
            <a:r>
              <a:rPr lang="en-US" sz="1600" kern="1200">
                <a:latin typeface="Calibri" panose="020F0502020204030204" pitchFamily="34" charset="0"/>
                <a:ea typeface="ＭＳ Ｐゴシック" panose="020B0600070205080204" pitchFamily="34" charset="-128"/>
              </a:rPr>
              <a:t>dic properties</a:t>
            </a:r>
          </a:p>
          <a:p>
            <a:pPr fontAlgn="b">
              <a:spcBef>
                <a:spcPts val="0"/>
              </a:spcBef>
              <a:spcAft>
                <a:spcPts val="0"/>
              </a:spcAft>
            </a:pPr>
            <a:endParaRPr lang="en-US" sz="2000" b="0" i="0" u="none" strike="noStrike" kern="1200">
              <a:effectLst/>
              <a:latin typeface="Calibri" panose="020F0502020204030204" pitchFamily="34" charset="0"/>
              <a:ea typeface="ＭＳ Ｐゴシック" panose="020B0600070205080204" pitchFamily="34" charset="-128"/>
            </a:endParaRPr>
          </a:p>
          <a:p>
            <a:pPr fontAlgn="b">
              <a:spcBef>
                <a:spcPts val="0"/>
              </a:spcBef>
              <a:spcAft>
                <a:spcPts val="0"/>
              </a:spcAft>
            </a:pPr>
            <a:r>
              <a:rPr lang="en-US" sz="2400" kern="1200">
                <a:latin typeface="Calibri" panose="020F0502020204030204" pitchFamily="34" charset="0"/>
                <a:ea typeface="ＭＳ Ｐゴシック" panose="020B0600070205080204" pitchFamily="34" charset="-128"/>
              </a:rPr>
              <a:t>Classic Linguistic Prosody</a:t>
            </a:r>
          </a:p>
          <a:p>
            <a:pPr lvl="1" fontAlgn="b">
              <a:spcBef>
                <a:spcPts val="0"/>
              </a:spcBef>
              <a:spcAft>
                <a:spcPts val="0"/>
              </a:spcAft>
            </a:pPr>
            <a:r>
              <a:rPr lang="en-US" sz="1600" kern="1200">
                <a:latin typeface="Calibri" panose="020F0502020204030204" pitchFamily="34" charset="0"/>
                <a:ea typeface="ＭＳ Ｐゴシック" panose="020B0600070205080204" pitchFamily="34" charset="-128"/>
              </a:rPr>
              <a:t>Tone and Lexical Prosody</a:t>
            </a:r>
          </a:p>
          <a:p>
            <a:pPr lvl="1" fontAlgn="b">
              <a:spcBef>
                <a:spcPts val="0"/>
              </a:spcBef>
              <a:spcAft>
                <a:spcPts val="0"/>
              </a:spcAft>
            </a:pPr>
            <a:r>
              <a:rPr lang="en-US" sz="1600" b="0" i="0" u="none" strike="noStrike" kern="1200">
                <a:effectLst/>
                <a:latin typeface="Calibri" panose="020F0502020204030204" pitchFamily="34" charset="0"/>
                <a:ea typeface="ＭＳ Ｐゴシック" panose="020B0600070205080204" pitchFamily="34" charset="-128"/>
              </a:rPr>
              <a:t>Prominence and Phrasing</a:t>
            </a:r>
          </a:p>
          <a:p>
            <a:pPr fontAlgn="b">
              <a:spcBef>
                <a:spcPts val="0"/>
              </a:spcBef>
              <a:spcAft>
                <a:spcPts val="0"/>
              </a:spcAft>
            </a:pPr>
            <a:endParaRPr lang="en-US" sz="2000" b="0" i="0" u="none" strike="noStrike" kern="1200">
              <a:effectLst/>
              <a:latin typeface="Calibri" panose="020F0502020204030204" pitchFamily="34" charset="0"/>
              <a:ea typeface="ＭＳ Ｐゴシック" panose="020B0600070205080204" pitchFamily="34" charset="-128"/>
            </a:endParaRPr>
          </a:p>
          <a:p>
            <a:pPr fontAlgn="b">
              <a:spcBef>
                <a:spcPts val="0"/>
              </a:spcBef>
              <a:spcAft>
                <a:spcPts val="0"/>
              </a:spcAft>
            </a:pPr>
            <a:r>
              <a:rPr lang="en-US" sz="2400" kern="1200">
                <a:latin typeface="Calibri" panose="020F0502020204030204" pitchFamily="34" charset="0"/>
                <a:ea typeface="ＭＳ Ｐゴシック" panose="020B0600070205080204" pitchFamily="34" charset="-128"/>
              </a:rPr>
              <a:t>Speech Synthesis </a:t>
            </a:r>
            <a:endParaRPr lang="en-US" sz="2000" kern="1200">
              <a:latin typeface="Calibri" panose="020F0502020204030204" pitchFamily="34" charset="0"/>
              <a:ea typeface="ＭＳ Ｐゴシック" panose="020B0600070205080204" pitchFamily="34" charset="-128"/>
            </a:endParaRPr>
          </a:p>
          <a:p>
            <a:pPr>
              <a:spcBef>
                <a:spcPts val="1200"/>
              </a:spcBef>
            </a:pPr>
            <a:endParaRPr lang="en-US" sz="3600"/>
          </a:p>
        </p:txBody>
      </p:sp>
      <p:sp>
        <p:nvSpPr>
          <p:cNvPr id="8" name="Content Placeholder 5">
            <a:extLst>
              <a:ext uri="{FF2B5EF4-FFF2-40B4-BE49-F238E27FC236}">
                <a16:creationId xmlns:a16="http://schemas.microsoft.com/office/drawing/2014/main" id="{C21AA5DC-7733-4B63-B885-C58A4C2B72F7}"/>
              </a:ext>
            </a:extLst>
          </p:cNvPr>
          <p:cNvSpPr txBox="1">
            <a:spLocks/>
          </p:cNvSpPr>
          <p:nvPr/>
        </p:nvSpPr>
        <p:spPr bwMode="auto">
          <a:xfrm>
            <a:off x="4755892" y="950641"/>
            <a:ext cx="4265557"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tx2"/>
              </a:buClr>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lr>
                <a:schemeClr val="tx2"/>
              </a:buClr>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lr>
                <a:schemeClr val="tx2"/>
              </a:buClr>
              <a:buChar char="•"/>
              <a:defRPr kumimoji="1" sz="2000">
                <a:solidFill>
                  <a:schemeClr val="tx1"/>
                </a:solidFill>
                <a:latin typeface="+mn-lt"/>
                <a:ea typeface="+mn-ea"/>
              </a:defRPr>
            </a:lvl5pPr>
            <a:lvl6pPr marL="2514600" indent="-228600" algn="l" rtl="0" fontAlgn="base">
              <a:spcBef>
                <a:spcPct val="20000"/>
              </a:spcBef>
              <a:spcAft>
                <a:spcPct val="0"/>
              </a:spcAft>
              <a:buClr>
                <a:schemeClr val="tx2"/>
              </a:buClr>
              <a:buChar char="•"/>
              <a:defRPr kumimoji="1" sz="2000">
                <a:solidFill>
                  <a:schemeClr val="tx1"/>
                </a:solidFill>
                <a:latin typeface="+mn-lt"/>
                <a:ea typeface="+mn-ea"/>
              </a:defRPr>
            </a:lvl6pPr>
            <a:lvl7pPr marL="2971800" indent="-228600" algn="l" rtl="0" fontAlgn="base">
              <a:spcBef>
                <a:spcPct val="20000"/>
              </a:spcBef>
              <a:spcAft>
                <a:spcPct val="0"/>
              </a:spcAft>
              <a:buClr>
                <a:schemeClr val="tx2"/>
              </a:buClr>
              <a:buChar char="•"/>
              <a:defRPr kumimoji="1" sz="2000">
                <a:solidFill>
                  <a:schemeClr val="tx1"/>
                </a:solidFill>
                <a:latin typeface="+mn-lt"/>
                <a:ea typeface="+mn-ea"/>
              </a:defRPr>
            </a:lvl7pPr>
            <a:lvl8pPr marL="3429000" indent="-228600" algn="l" rtl="0" fontAlgn="base">
              <a:spcBef>
                <a:spcPct val="20000"/>
              </a:spcBef>
              <a:spcAft>
                <a:spcPct val="0"/>
              </a:spcAft>
              <a:buClr>
                <a:schemeClr val="tx2"/>
              </a:buClr>
              <a:buChar char="•"/>
              <a:defRPr kumimoji="1" sz="2000">
                <a:solidFill>
                  <a:schemeClr val="tx1"/>
                </a:solidFill>
                <a:latin typeface="+mn-lt"/>
                <a:ea typeface="+mn-ea"/>
              </a:defRPr>
            </a:lvl8pPr>
            <a:lvl9pPr marL="3886200" indent="-228600" algn="l" rtl="0" fontAlgn="base">
              <a:spcBef>
                <a:spcPct val="20000"/>
              </a:spcBef>
              <a:spcAft>
                <a:spcPct val="0"/>
              </a:spcAft>
              <a:buClr>
                <a:schemeClr val="tx2"/>
              </a:buClr>
              <a:buChar char="•"/>
              <a:defRPr kumimoji="1" sz="2000">
                <a:solidFill>
                  <a:schemeClr val="tx1"/>
                </a:solidFill>
                <a:latin typeface="+mn-lt"/>
                <a:ea typeface="+mn-ea"/>
              </a:defRPr>
            </a:lvl9pPr>
          </a:lstStyle>
          <a:p>
            <a:pPr fontAlgn="b">
              <a:spcBef>
                <a:spcPts val="0"/>
              </a:spcBef>
              <a:spcAft>
                <a:spcPts val="0"/>
              </a:spcAft>
            </a:pPr>
            <a:r>
              <a:rPr lang="en-US" sz="2400" kern="1200">
                <a:latin typeface="Calibri" panose="020F0502020204030204" pitchFamily="34" charset="0"/>
                <a:ea typeface="ＭＳ Ｐゴシック" panose="020B0600070205080204" pitchFamily="34" charset="-128"/>
              </a:rPr>
              <a:t>Speech Recognition</a:t>
            </a:r>
            <a:endParaRPr lang="en-US" sz="2400" b="0" i="0" u="none" strike="noStrike">
              <a:effectLst/>
              <a:latin typeface="Arial" panose="020B0604020202020204" pitchFamily="34" charset="0"/>
            </a:endParaRPr>
          </a:p>
          <a:p>
            <a:pPr fontAlgn="b">
              <a:spcBef>
                <a:spcPts val="0"/>
              </a:spcBef>
              <a:spcAft>
                <a:spcPts val="0"/>
              </a:spcAft>
            </a:pPr>
            <a:endParaRPr lang="en-US" sz="2400" b="0" i="0" u="none" strike="noStrike" kern="1200">
              <a:effectLst/>
              <a:latin typeface="Calibri" panose="020F0502020204030204" pitchFamily="34" charset="0"/>
              <a:ea typeface="ＭＳ Ｐゴシック" panose="020B0600070205080204" pitchFamily="34" charset="-128"/>
            </a:endParaRPr>
          </a:p>
          <a:p>
            <a:pPr fontAlgn="b">
              <a:spcBef>
                <a:spcPts val="0"/>
              </a:spcBef>
              <a:spcAft>
                <a:spcPts val="0"/>
              </a:spcAft>
            </a:pPr>
            <a:r>
              <a:rPr lang="en-US" sz="2400" i="0" u="none" strike="noStrike" kern="1200">
                <a:solidFill>
                  <a:srgbClr val="FFFF00"/>
                </a:solidFill>
                <a:effectLst/>
                <a:latin typeface="Calibri" panose="020F0502020204030204" pitchFamily="34" charset="0"/>
                <a:ea typeface="ＭＳ Ｐゴシック" panose="020B0600070205080204" pitchFamily="34" charset="-128"/>
              </a:rPr>
              <a:t>Paralinguistic Prosody </a:t>
            </a:r>
          </a:p>
          <a:p>
            <a:pPr fontAlgn="b">
              <a:spcBef>
                <a:spcPts val="0"/>
              </a:spcBef>
              <a:spcAft>
                <a:spcPts val="0"/>
              </a:spcAft>
            </a:pPr>
            <a:endParaRPr lang="en-US" sz="2400" kern="1200">
              <a:latin typeface="Calibri" panose="020F0502020204030204" pitchFamily="34" charset="0"/>
              <a:ea typeface="ＭＳ Ｐゴシック" panose="020B0600070205080204" pitchFamily="34" charset="-128"/>
            </a:endParaRPr>
          </a:p>
          <a:p>
            <a:pPr fontAlgn="b">
              <a:spcBef>
                <a:spcPts val="0"/>
              </a:spcBef>
              <a:spcAft>
                <a:spcPts val="0"/>
              </a:spcAft>
            </a:pPr>
            <a:r>
              <a:rPr lang="en-US" sz="2400">
                <a:latin typeface="Calibri" panose="020F0502020204030204" pitchFamily="34" charset="0"/>
                <a:ea typeface="ＭＳ Ｐゴシック" panose="020B0600070205080204" pitchFamily="34" charset="-128"/>
              </a:rPr>
              <a:t>Prosodic Feature Sets</a:t>
            </a:r>
            <a:endParaRPr lang="en-US" sz="2400" kern="0">
              <a:latin typeface="Arial" panose="020B0604020202020204" pitchFamily="34" charset="0"/>
            </a:endParaRPr>
          </a:p>
          <a:p>
            <a:pPr fontAlgn="b">
              <a:spcBef>
                <a:spcPts val="0"/>
              </a:spcBef>
              <a:spcAft>
                <a:spcPts val="0"/>
              </a:spcAft>
            </a:pPr>
            <a:endParaRPr lang="en-US" sz="2400" kern="0">
              <a:latin typeface="Arial" panose="020B0604020202020204" pitchFamily="34" charset="0"/>
            </a:endParaRPr>
          </a:p>
          <a:p>
            <a:pPr fontAlgn="b">
              <a:spcBef>
                <a:spcPts val="0"/>
              </a:spcBef>
              <a:spcAft>
                <a:spcPts val="0"/>
              </a:spcAft>
            </a:pPr>
            <a:r>
              <a:rPr lang="en-US" sz="2400" kern="1200">
                <a:latin typeface="Calibri" panose="020F0502020204030204" pitchFamily="34" charset="0"/>
                <a:ea typeface="ＭＳ Ｐゴシック" panose="020B0600070205080204" pitchFamily="34" charset="-128"/>
              </a:rPr>
              <a:t>Pragmatic Prosody </a:t>
            </a:r>
          </a:p>
          <a:p>
            <a:pPr lvl="1" fontAlgn="b">
              <a:spcBef>
                <a:spcPts val="0"/>
              </a:spcBef>
              <a:spcAft>
                <a:spcPts val="0"/>
              </a:spcAft>
            </a:pPr>
            <a:r>
              <a:rPr lang="en-US" sz="1600" kern="1200">
                <a:latin typeface="Calibri" panose="020F0502020204030204" pitchFamily="34" charset="0"/>
                <a:ea typeface="ＭＳ Ｐゴシック" panose="020B0600070205080204" pitchFamily="34" charset="-128"/>
              </a:rPr>
              <a:t>Prosodic Constructions</a:t>
            </a:r>
            <a:endParaRPr lang="en-US" sz="1600" kern="0">
              <a:latin typeface="Arial" panose="020B0604020202020204" pitchFamily="34" charset="0"/>
            </a:endParaRPr>
          </a:p>
          <a:p>
            <a:pPr fontAlgn="b">
              <a:spcBef>
                <a:spcPts val="0"/>
              </a:spcBef>
              <a:spcAft>
                <a:spcPts val="0"/>
              </a:spcAft>
            </a:pPr>
            <a:endParaRPr lang="en-US" sz="2400" kern="1200">
              <a:latin typeface="Calibri" panose="020F0502020204030204" pitchFamily="34" charset="0"/>
              <a:ea typeface="ＭＳ Ｐゴシック" panose="020B0600070205080204" pitchFamily="34" charset="-128"/>
            </a:endParaRPr>
          </a:p>
          <a:p>
            <a:pPr fontAlgn="b">
              <a:spcBef>
                <a:spcPts val="0"/>
              </a:spcBef>
              <a:spcAft>
                <a:spcPts val="0"/>
              </a:spcAft>
            </a:pPr>
            <a:r>
              <a:rPr lang="en-US" sz="2400" kern="1200">
                <a:latin typeface="Calibri" panose="020F0502020204030204" pitchFamily="34" charset="0"/>
                <a:ea typeface="ＭＳ Ｐゴシック" panose="020B0600070205080204" pitchFamily="34" charset="-128"/>
              </a:rPr>
              <a:t>Prosody in Dialog Systems</a:t>
            </a:r>
          </a:p>
          <a:p>
            <a:pPr fontAlgn="b">
              <a:spcBef>
                <a:spcPts val="0"/>
              </a:spcBef>
              <a:spcAft>
                <a:spcPts val="0"/>
              </a:spcAft>
            </a:pPr>
            <a:endParaRPr lang="en-US" sz="2400" kern="1200">
              <a:latin typeface="Calibri" panose="020F0502020204030204" pitchFamily="34" charset="0"/>
              <a:ea typeface="ＭＳ Ｐゴシック" panose="020B0600070205080204" pitchFamily="34" charset="-128"/>
            </a:endParaRPr>
          </a:p>
          <a:p>
            <a:pPr fontAlgn="b">
              <a:spcBef>
                <a:spcPts val="0"/>
              </a:spcBef>
              <a:spcAft>
                <a:spcPts val="0"/>
              </a:spcAft>
            </a:pPr>
            <a:r>
              <a:rPr lang="en-US" sz="2400">
                <a:latin typeface="Calibri" panose="020F0502020204030204" pitchFamily="34" charset="0"/>
                <a:ea typeface="ＭＳ Ｐゴシック" panose="020B0600070205080204" pitchFamily="34" charset="-128"/>
              </a:rPr>
              <a:t>Prospects and Challenges</a:t>
            </a:r>
          </a:p>
        </p:txBody>
      </p:sp>
      <p:pic>
        <p:nvPicPr>
          <p:cNvPr id="1028" name="Picture 4" descr="Background, Seamless, Repetition, Pattern, Design">
            <a:extLst>
              <a:ext uri="{FF2B5EF4-FFF2-40B4-BE49-F238E27FC236}">
                <a16:creationId xmlns:a16="http://schemas.microsoft.com/office/drawing/2014/main" id="{AEA75B64-C9CD-4397-93B5-71B00470346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45086" b="41718"/>
          <a:stretch/>
        </p:blipFill>
        <p:spPr bwMode="auto">
          <a:xfrm>
            <a:off x="0" y="5969740"/>
            <a:ext cx="9144000" cy="9049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37922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3E4B61-07C7-4350-9926-895F9F5CD18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A2F3459-87F9-4CBC-BB23-37FBEAF870E6}"/>
              </a:ext>
            </a:extLst>
          </p:cNvPr>
          <p:cNvSpPr>
            <a:spLocks noGrp="1"/>
          </p:cNvSpPr>
          <p:nvPr>
            <p:ph idx="1"/>
          </p:nvPr>
        </p:nvSpPr>
        <p:spPr/>
        <p:txBody>
          <a:bodyPr/>
          <a:lstStyle/>
          <a:p>
            <a:pPr marL="0" indent="0">
              <a:buNone/>
            </a:pPr>
            <a:r>
              <a:rPr lang="en-US"/>
              <a:t>But in fact it’s complicated …</a:t>
            </a:r>
          </a:p>
        </p:txBody>
      </p:sp>
    </p:spTree>
    <p:extLst>
      <p:ext uri="{BB962C8B-B14F-4D97-AF65-F5344CB8AC3E}">
        <p14:creationId xmlns:p14="http://schemas.microsoft.com/office/powerpoint/2010/main" val="28699087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4E8E7-065C-474A-867D-301A2D658287}"/>
              </a:ext>
            </a:extLst>
          </p:cNvPr>
          <p:cNvSpPr>
            <a:spLocks noGrp="1"/>
          </p:cNvSpPr>
          <p:nvPr>
            <p:ph type="title"/>
          </p:nvPr>
        </p:nvSpPr>
        <p:spPr/>
        <p:txBody>
          <a:bodyPr/>
          <a:lstStyle/>
          <a:p>
            <a:endParaRPr lang="en-US" sz="2400"/>
          </a:p>
        </p:txBody>
      </p:sp>
      <p:sp>
        <p:nvSpPr>
          <p:cNvPr id="3" name="Content Placeholder 2">
            <a:extLst>
              <a:ext uri="{FF2B5EF4-FFF2-40B4-BE49-F238E27FC236}">
                <a16:creationId xmlns:a16="http://schemas.microsoft.com/office/drawing/2014/main" id="{8418951A-E0CC-4977-BA6F-37D72023A02D}"/>
              </a:ext>
            </a:extLst>
          </p:cNvPr>
          <p:cNvSpPr>
            <a:spLocks noGrp="1"/>
          </p:cNvSpPr>
          <p:nvPr>
            <p:ph idx="1"/>
          </p:nvPr>
        </p:nvSpPr>
        <p:spPr/>
        <p:txBody>
          <a:bodyPr/>
          <a:lstStyle/>
          <a:p>
            <a:pPr marL="0" indent="0">
              <a:buNone/>
            </a:pPr>
            <a:r>
              <a:rPr lang="en-US" sz="2400" dirty="0"/>
              <a:t>Other correlations</a:t>
            </a:r>
          </a:p>
          <a:p>
            <a:pPr>
              <a:buFontTx/>
              <a:buChar char="-"/>
            </a:pPr>
            <a:r>
              <a:rPr lang="en-US" sz="2400" dirty="0"/>
              <a:t>Anger: lower Voiced/Unvoiced Intensity Ratio</a:t>
            </a:r>
            <a:endParaRPr lang="en-US" sz="2400" dirty="0">
              <a:cs typeface="Arial"/>
            </a:endParaRPr>
          </a:p>
          <a:p>
            <a:pPr>
              <a:buFontTx/>
              <a:buChar char="-"/>
            </a:pPr>
            <a:r>
              <a:rPr lang="en-US" sz="2400" dirty="0"/>
              <a:t>Autism: monotone, high, loud, nasal …</a:t>
            </a:r>
            <a:endParaRPr lang="en-US" sz="2400" dirty="0">
              <a:cs typeface="Arial"/>
            </a:endParaRPr>
          </a:p>
          <a:p>
            <a:pPr>
              <a:buFontTx/>
              <a:buChar char="-"/>
            </a:pPr>
            <a:r>
              <a:rPr lang="en-US" sz="2400" dirty="0"/>
              <a:t>Depression: low, monotone, high latency</a:t>
            </a:r>
            <a:endParaRPr lang="en-US" sz="2400" dirty="0">
              <a:cs typeface="Arial"/>
            </a:endParaRPr>
          </a:p>
          <a:p>
            <a:pPr>
              <a:buFontTx/>
              <a:buChar char="-"/>
            </a:pPr>
            <a:r>
              <a:rPr lang="en-US" sz="2400" dirty="0"/>
              <a:t>History of alcohol abuse: </a:t>
            </a:r>
            <a:r>
              <a:rPr lang="en-US" sz="2400" dirty="0" err="1"/>
              <a:t>aprosodia</a:t>
            </a:r>
            <a:endParaRPr lang="en-US" sz="2400" dirty="0" err="1">
              <a:cs typeface="Arial"/>
            </a:endParaRPr>
          </a:p>
        </p:txBody>
      </p:sp>
    </p:spTree>
    <p:extLst>
      <p:ext uri="{BB962C8B-B14F-4D97-AF65-F5344CB8AC3E}">
        <p14:creationId xmlns:p14="http://schemas.microsoft.com/office/powerpoint/2010/main" val="38206332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F470C6D-0210-4DB1-A652-89B38D25BF3D}"/>
              </a:ext>
            </a:extLst>
          </p:cNvPr>
          <p:cNvSpPr>
            <a:spLocks noGrp="1"/>
          </p:cNvSpPr>
          <p:nvPr>
            <p:ph idx="1"/>
          </p:nvPr>
        </p:nvSpPr>
        <p:spPr>
          <a:xfrm>
            <a:off x="457200" y="359596"/>
            <a:ext cx="8229600" cy="5736404"/>
          </a:xfrm>
        </p:spPr>
        <p:txBody>
          <a:bodyPr/>
          <a:lstStyle/>
          <a:p>
            <a:pPr marL="0" marR="0" indent="457200">
              <a:lnSpc>
                <a:spcPct val="107000"/>
              </a:lnSpc>
              <a:spcBef>
                <a:spcPts val="0"/>
              </a:spcBef>
              <a:spcAft>
                <a:spcPts val="800"/>
              </a:spcAft>
            </a:pPr>
            <a:r>
              <a:rPr lang="en-US" sz="2000">
                <a:effectLst/>
                <a:ea typeface="MS Mincho" panose="02020609040205080304" pitchFamily="49" charset="-128"/>
              </a:rPr>
              <a:t>Traits (just  a few samples) </a:t>
            </a:r>
          </a:p>
          <a:p>
            <a:pPr marL="742950" marR="0" lvl="1" indent="-285750">
              <a:lnSpc>
                <a:spcPct val="107000"/>
              </a:lnSpc>
              <a:spcBef>
                <a:spcPts val="0"/>
              </a:spcBef>
              <a:spcAft>
                <a:spcPts val="0"/>
              </a:spcAft>
              <a:buFont typeface="Courier New" panose="02070309020205020404" pitchFamily="49" charset="0"/>
              <a:buChar char="o"/>
            </a:pPr>
            <a:r>
              <a:rPr lang="en-US" sz="2000">
                <a:effectLst/>
                <a:ea typeface="MS Mincho" panose="02020609040205080304" pitchFamily="49" charset="-128"/>
              </a:rPr>
              <a:t>Autism: monotone, high, loud, nasal … </a:t>
            </a:r>
          </a:p>
          <a:p>
            <a:pPr marL="742950" marR="0" lvl="1" indent="-285750">
              <a:lnSpc>
                <a:spcPct val="107000"/>
              </a:lnSpc>
              <a:spcBef>
                <a:spcPts val="0"/>
              </a:spcBef>
              <a:spcAft>
                <a:spcPts val="0"/>
              </a:spcAft>
              <a:buFont typeface="Courier New" panose="02070309020205020404" pitchFamily="49" charset="0"/>
              <a:buChar char="o"/>
            </a:pPr>
            <a:r>
              <a:rPr lang="en-US" sz="2000">
                <a:effectLst/>
                <a:ea typeface="MS Mincho" panose="02020609040205080304" pitchFamily="49" charset="-128"/>
              </a:rPr>
              <a:t>Depression: low, monotone, long switching pauses (latencies), variable ditto</a:t>
            </a:r>
          </a:p>
          <a:p>
            <a:pPr marL="1143000" marR="0" lvl="2" indent="-228600">
              <a:lnSpc>
                <a:spcPct val="107000"/>
              </a:lnSpc>
              <a:spcBef>
                <a:spcPts val="0"/>
              </a:spcBef>
              <a:spcAft>
                <a:spcPts val="0"/>
              </a:spcAft>
              <a:buFont typeface="Wingdings" panose="05000000000000000000" pitchFamily="2" charset="2"/>
              <a:buChar char=""/>
            </a:pPr>
            <a:r>
              <a:rPr lang="en-US" sz="1800">
                <a:effectLst/>
                <a:ea typeface="MS Mincho" panose="02020609040205080304" pitchFamily="49" charset="-128"/>
              </a:rPr>
              <a:t>From a psychopathology perspective, one would expect depression to be associated with decreased intensity, irregular timing, and decreased </a:t>
            </a:r>
            <a:r>
              <a:rPr lang="en-US" sz="1800" i="1">
                <a:effectLst/>
                <a:ea typeface="MS Mincho" panose="02020609040205080304" pitchFamily="49" charset="-128"/>
              </a:rPr>
              <a:t>F</a:t>
            </a:r>
            <a:r>
              <a:rPr lang="en-US" sz="1800" baseline="-25000">
                <a:effectLst/>
                <a:ea typeface="MS Mincho" panose="02020609040205080304" pitchFamily="49" charset="-128"/>
              </a:rPr>
              <a:t>0</a:t>
            </a:r>
            <a:r>
              <a:rPr lang="en-US" sz="1800">
                <a:effectLst/>
                <a:ea typeface="MS Mincho" panose="02020609040205080304" pitchFamily="49" charset="-128"/>
              </a:rPr>
              <a:t> variability. These features are conceptually related to what is referred to as psychomotor retardation, or slowing, insensitivity to positive and negative stimuli, and the attenuated interest in other people that are common in depression.  </a:t>
            </a:r>
            <a:r>
              <a:rPr lang="en-US" sz="800">
                <a:effectLst/>
                <a:ea typeface="MS Mincho" panose="02020609040205080304" pitchFamily="49" charset="-128"/>
              </a:rPr>
              <a:t>(Yang, Fairbain, Cohn 2016)</a:t>
            </a:r>
            <a:endParaRPr lang="en-US" sz="2000">
              <a:effectLst/>
              <a:ea typeface="MS Mincho" panose="02020609040205080304" pitchFamily="49" charset="-128"/>
            </a:endParaRPr>
          </a:p>
          <a:p>
            <a:pPr marL="742950" marR="0" lvl="1" indent="-285750">
              <a:lnSpc>
                <a:spcPct val="200000"/>
              </a:lnSpc>
              <a:spcBef>
                <a:spcPts val="0"/>
              </a:spcBef>
              <a:spcAft>
                <a:spcPts val="0"/>
              </a:spcAft>
              <a:buFont typeface="Courier New" panose="02070309020205020404" pitchFamily="49" charset="0"/>
              <a:buChar char="o"/>
            </a:pPr>
            <a:r>
              <a:rPr lang="en-US" sz="2000">
                <a:effectLst/>
                <a:ea typeface="MS Mincho" panose="02020609040205080304" pitchFamily="49" charset="-128"/>
              </a:rPr>
              <a:t>Parkinsons, aging, etc.</a:t>
            </a:r>
          </a:p>
          <a:p>
            <a:pPr marL="742950" marR="0" lvl="1" indent="-285750">
              <a:lnSpc>
                <a:spcPct val="200000"/>
              </a:lnSpc>
              <a:spcBef>
                <a:spcPts val="0"/>
              </a:spcBef>
              <a:spcAft>
                <a:spcPts val="0"/>
              </a:spcAft>
              <a:buFont typeface="Courier New" panose="02070309020205020404" pitchFamily="49" charset="0"/>
              <a:buChar char="o"/>
            </a:pPr>
            <a:r>
              <a:rPr lang="en-US" sz="2000">
                <a:effectLst/>
                <a:ea typeface="MS Mincho" panose="02020609040205080304" pitchFamily="49" charset="-128"/>
              </a:rPr>
              <a:t>History of alcohol abuse: aprosodia (production, also perception)</a:t>
            </a:r>
          </a:p>
        </p:txBody>
      </p:sp>
    </p:spTree>
    <p:extLst>
      <p:ext uri="{BB962C8B-B14F-4D97-AF65-F5344CB8AC3E}">
        <p14:creationId xmlns:p14="http://schemas.microsoft.com/office/powerpoint/2010/main" val="2770910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294" y="48128"/>
            <a:ext cx="8229600" cy="1143000"/>
          </a:xfrm>
        </p:spPr>
        <p:txBody>
          <a:bodyPr/>
          <a:lstStyle/>
          <a:p>
            <a:r>
              <a:rPr lang="en-US"/>
              <a:t>Realms </a:t>
            </a:r>
            <a:r>
              <a:rPr lang="en-US" dirty="0"/>
              <a:t>of Prosody</a:t>
            </a:r>
          </a:p>
        </p:txBody>
      </p:sp>
      <p:sp>
        <p:nvSpPr>
          <p:cNvPr id="10" name="Oval 9">
            <a:extLst>
              <a:ext uri="{FF2B5EF4-FFF2-40B4-BE49-F238E27FC236}">
                <a16:creationId xmlns:a16="http://schemas.microsoft.com/office/drawing/2014/main" id="{062086BD-AD7A-41DD-BD66-DEF7BB8907EE}"/>
              </a:ext>
            </a:extLst>
          </p:cNvPr>
          <p:cNvSpPr/>
          <p:nvPr/>
        </p:nvSpPr>
        <p:spPr bwMode="auto">
          <a:xfrm>
            <a:off x="292963" y="1191128"/>
            <a:ext cx="4406816" cy="2672509"/>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dirty="0">
              <a:ln>
                <a:noFill/>
              </a:ln>
              <a:solidFill>
                <a:schemeClr val="tx1"/>
              </a:solidFill>
              <a:effectLst/>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en-US" sz="3600" b="0" i="0" u="none" strike="noStrike" cap="none" normalizeH="0" baseline="0" dirty="0">
                <a:ln>
                  <a:noFill/>
                </a:ln>
                <a:solidFill>
                  <a:schemeClr val="tx1"/>
                </a:solidFill>
                <a:effectLst/>
              </a:rPr>
              <a:t>paralinguistic</a:t>
            </a:r>
            <a:endParaRPr kumimoji="1" lang="en-US" sz="3200" b="0" i="0" u="none" strike="noStrike" cap="none" normalizeH="0" baseline="0" dirty="0">
              <a:ln>
                <a:noFill/>
              </a:ln>
              <a:solidFill>
                <a:schemeClr val="tx1"/>
              </a:solidFill>
              <a:effectLst/>
            </a:endParaRPr>
          </a:p>
        </p:txBody>
      </p:sp>
      <p:sp>
        <p:nvSpPr>
          <p:cNvPr id="11" name="Oval 10">
            <a:extLst>
              <a:ext uri="{FF2B5EF4-FFF2-40B4-BE49-F238E27FC236}">
                <a16:creationId xmlns:a16="http://schemas.microsoft.com/office/drawing/2014/main" id="{856E64A7-6B23-46A7-9365-13C7B8F981C1}"/>
              </a:ext>
            </a:extLst>
          </p:cNvPr>
          <p:cNvSpPr/>
          <p:nvPr/>
        </p:nvSpPr>
        <p:spPr bwMode="auto">
          <a:xfrm>
            <a:off x="4250850" y="1513642"/>
            <a:ext cx="4472043" cy="2672508"/>
          </a:xfrm>
          <a:prstGeom prst="ellipse">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path path="circle">
              <a:fillToRect l="50000" t="50000" r="50000" b="50000"/>
            </a:path>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endParaRPr lang="en-US" sz="2000" dirty="0"/>
          </a:p>
          <a:p>
            <a:pPr algn="ctr"/>
            <a:r>
              <a:rPr lang="en-US" sz="3600" dirty="0"/>
              <a:t>phonological</a:t>
            </a:r>
          </a:p>
        </p:txBody>
      </p:sp>
      <p:sp>
        <p:nvSpPr>
          <p:cNvPr id="12" name="Oval 11">
            <a:extLst>
              <a:ext uri="{FF2B5EF4-FFF2-40B4-BE49-F238E27FC236}">
                <a16:creationId xmlns:a16="http://schemas.microsoft.com/office/drawing/2014/main" id="{D248E34F-0EF1-4064-9E63-C1EB5AF760DB}"/>
              </a:ext>
            </a:extLst>
          </p:cNvPr>
          <p:cNvSpPr/>
          <p:nvPr/>
        </p:nvSpPr>
        <p:spPr bwMode="auto">
          <a:xfrm>
            <a:off x="1793757" y="3253210"/>
            <a:ext cx="5086437" cy="2987792"/>
          </a:xfrm>
          <a:prstGeom prst="ellipse">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path path="circle">
              <a:fillToRect l="50000" t="50000" r="50000" b="50000"/>
            </a:path>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3200" b="0" i="0" u="none" strike="noStrike" cap="none" normalizeH="0" baseline="0" dirty="0">
              <a:ln>
                <a:noFill/>
              </a:ln>
              <a:solidFill>
                <a:schemeClr val="tx1"/>
              </a:solidFill>
              <a:effectLst/>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en-US" sz="3600" b="0" i="0" u="none" strike="noStrike" cap="none" normalizeH="0" baseline="0" dirty="0">
                <a:ln>
                  <a:noFill/>
                </a:ln>
                <a:solidFill>
                  <a:schemeClr val="tx1"/>
                </a:solidFill>
                <a:effectLst/>
              </a:rPr>
              <a:t>pragmatic</a:t>
            </a:r>
          </a:p>
        </p:txBody>
      </p:sp>
    </p:spTree>
    <p:extLst>
      <p:ext uri="{BB962C8B-B14F-4D97-AF65-F5344CB8AC3E}">
        <p14:creationId xmlns:p14="http://schemas.microsoft.com/office/powerpoint/2010/main" val="3755366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11"/>
                                        </p:tgtEl>
                                      </p:cBhvr>
                                    </p:animEffect>
                                    <p:set>
                                      <p:cBhvr>
                                        <p:cTn id="10"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106" y="0"/>
            <a:ext cx="8229600" cy="1143000"/>
          </a:xfrm>
        </p:spPr>
        <p:txBody>
          <a:bodyPr/>
          <a:lstStyle/>
          <a:p>
            <a:pPr algn="l"/>
            <a:r>
              <a:rPr lang="en-US" sz="4000" dirty="0"/>
              <a:t>Paralinguistic Prosody</a:t>
            </a:r>
          </a:p>
        </p:txBody>
      </p:sp>
      <p:sp>
        <p:nvSpPr>
          <p:cNvPr id="3" name="Content Placeholder 2"/>
          <p:cNvSpPr>
            <a:spLocks noGrp="1"/>
          </p:cNvSpPr>
          <p:nvPr>
            <p:ph idx="1"/>
          </p:nvPr>
        </p:nvSpPr>
        <p:spPr>
          <a:xfrm>
            <a:off x="963312" y="2045087"/>
            <a:ext cx="8419672" cy="3873381"/>
          </a:xfrm>
        </p:spPr>
        <p:txBody>
          <a:bodyPr/>
          <a:lstStyle/>
          <a:p>
            <a:r>
              <a:rPr lang="en-US" sz="2000" dirty="0"/>
              <a:t>Emotions: anger, frustration, uncertainty …</a:t>
            </a:r>
            <a:endParaRPr lang="en-US" sz="2000" dirty="0">
              <a:cs typeface="Arial"/>
            </a:endParaRPr>
          </a:p>
          <a:p>
            <a:r>
              <a:rPr lang="en-US" sz="2000" dirty="0"/>
              <a:t>Tiredness, drunkenness …</a:t>
            </a:r>
            <a:endParaRPr lang="en-US" sz="2000" dirty="0">
              <a:cs typeface="Arial"/>
            </a:endParaRPr>
          </a:p>
          <a:p>
            <a:r>
              <a:rPr lang="en-US" sz="2000" dirty="0"/>
              <a:t>Respiratory infections</a:t>
            </a:r>
          </a:p>
          <a:p>
            <a:r>
              <a:rPr lang="en-US" sz="2000" dirty="0"/>
              <a:t>Parkinsons, depression, autism …</a:t>
            </a:r>
            <a:endParaRPr lang="en-US" sz="2000" dirty="0">
              <a:cs typeface="Arial"/>
            </a:endParaRPr>
          </a:p>
          <a:p>
            <a:r>
              <a:rPr lang="en-US" sz="2000" dirty="0"/>
              <a:t>Personality  </a:t>
            </a:r>
          </a:p>
          <a:p>
            <a:r>
              <a:rPr lang="en-US" sz="2000" dirty="0"/>
              <a:t>Identity: gender, age, dialect, native language</a:t>
            </a:r>
          </a:p>
          <a:p>
            <a:pPr marL="0" indent="0">
              <a:buNone/>
            </a:pPr>
            <a:r>
              <a:rPr lang="en-US" sz="2000" dirty="0"/>
              <a:t>   …</a:t>
            </a:r>
          </a:p>
          <a:p>
            <a:pPr marL="0" indent="0">
              <a:buNone/>
            </a:pPr>
            <a:endParaRPr lang="en-US" sz="2000" dirty="0"/>
          </a:p>
        </p:txBody>
      </p:sp>
      <p:sp>
        <p:nvSpPr>
          <p:cNvPr id="6" name="Oval 5"/>
          <p:cNvSpPr/>
          <p:nvPr/>
        </p:nvSpPr>
        <p:spPr bwMode="auto">
          <a:xfrm>
            <a:off x="6803010" y="219980"/>
            <a:ext cx="1965696" cy="818118"/>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en-US" sz="700" b="0" i="0" u="none" strike="noStrike" cap="none" normalizeH="0" baseline="0" dirty="0">
              <a:ln>
                <a:noFill/>
              </a:ln>
              <a:solidFill>
                <a:schemeClr val="tx1"/>
              </a:solidFill>
              <a:effectLst/>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dirty="0">
                <a:ln>
                  <a:noFill/>
                </a:ln>
                <a:solidFill>
                  <a:schemeClr val="tx1"/>
                </a:solidFill>
                <a:effectLst/>
              </a:rPr>
              <a:t>paralinguistic</a:t>
            </a:r>
          </a:p>
        </p:txBody>
      </p:sp>
      <p:sp>
        <p:nvSpPr>
          <p:cNvPr id="5" name="Content Placeholder 2">
            <a:extLst>
              <a:ext uri="{FF2B5EF4-FFF2-40B4-BE49-F238E27FC236}">
                <a16:creationId xmlns:a16="http://schemas.microsoft.com/office/drawing/2014/main" id="{E85EE3F9-718C-4F91-956D-03666BC1F512}"/>
              </a:ext>
            </a:extLst>
          </p:cNvPr>
          <p:cNvSpPr txBox="1">
            <a:spLocks/>
          </p:cNvSpPr>
          <p:nvPr/>
        </p:nvSpPr>
        <p:spPr bwMode="auto">
          <a:xfrm>
            <a:off x="457200" y="1258078"/>
            <a:ext cx="8229600" cy="78700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tx2"/>
              </a:buClr>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lr>
                <a:schemeClr val="tx2"/>
              </a:buClr>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lr>
                <a:schemeClr val="tx2"/>
              </a:buClr>
              <a:buChar char="•"/>
              <a:defRPr kumimoji="1" sz="2000">
                <a:solidFill>
                  <a:schemeClr val="tx1"/>
                </a:solidFill>
                <a:latin typeface="+mn-lt"/>
                <a:ea typeface="+mn-ea"/>
              </a:defRPr>
            </a:lvl5pPr>
            <a:lvl6pPr marL="2514600" indent="-228600" algn="l" rtl="0" fontAlgn="base">
              <a:spcBef>
                <a:spcPct val="20000"/>
              </a:spcBef>
              <a:spcAft>
                <a:spcPct val="0"/>
              </a:spcAft>
              <a:buClr>
                <a:schemeClr val="tx2"/>
              </a:buClr>
              <a:buChar char="•"/>
              <a:defRPr kumimoji="1" sz="2000">
                <a:solidFill>
                  <a:schemeClr val="tx1"/>
                </a:solidFill>
                <a:latin typeface="+mn-lt"/>
                <a:ea typeface="+mn-ea"/>
              </a:defRPr>
            </a:lvl6pPr>
            <a:lvl7pPr marL="2971800" indent="-228600" algn="l" rtl="0" fontAlgn="base">
              <a:spcBef>
                <a:spcPct val="20000"/>
              </a:spcBef>
              <a:spcAft>
                <a:spcPct val="0"/>
              </a:spcAft>
              <a:buClr>
                <a:schemeClr val="tx2"/>
              </a:buClr>
              <a:buChar char="•"/>
              <a:defRPr kumimoji="1" sz="2000">
                <a:solidFill>
                  <a:schemeClr val="tx1"/>
                </a:solidFill>
                <a:latin typeface="+mn-lt"/>
                <a:ea typeface="+mn-ea"/>
              </a:defRPr>
            </a:lvl7pPr>
            <a:lvl8pPr marL="3429000" indent="-228600" algn="l" rtl="0" fontAlgn="base">
              <a:spcBef>
                <a:spcPct val="20000"/>
              </a:spcBef>
              <a:spcAft>
                <a:spcPct val="0"/>
              </a:spcAft>
              <a:buClr>
                <a:schemeClr val="tx2"/>
              </a:buClr>
              <a:buChar char="•"/>
              <a:defRPr kumimoji="1" sz="2000">
                <a:solidFill>
                  <a:schemeClr val="tx1"/>
                </a:solidFill>
                <a:latin typeface="+mn-lt"/>
                <a:ea typeface="+mn-ea"/>
              </a:defRPr>
            </a:lvl8pPr>
            <a:lvl9pPr marL="3886200" indent="-228600" algn="l" rtl="0" fontAlgn="base">
              <a:spcBef>
                <a:spcPct val="20000"/>
              </a:spcBef>
              <a:spcAft>
                <a:spcPct val="0"/>
              </a:spcAft>
              <a:buClr>
                <a:schemeClr val="tx2"/>
              </a:buClr>
              <a:buChar char="•"/>
              <a:defRPr kumimoji="1" sz="2000">
                <a:solidFill>
                  <a:schemeClr val="tx1"/>
                </a:solidFill>
                <a:latin typeface="+mn-lt"/>
                <a:ea typeface="+mn-ea"/>
              </a:defRPr>
            </a:lvl9pPr>
          </a:lstStyle>
          <a:p>
            <a:pPr marL="0" indent="0">
              <a:buNone/>
            </a:pPr>
            <a:r>
              <a:rPr lang="en-US" kern="0" dirty="0"/>
              <a:t>Detecting “speaker states and traits”</a:t>
            </a:r>
          </a:p>
          <a:p>
            <a:pPr marL="0" indent="0">
              <a:buNone/>
            </a:pPr>
            <a:endParaRPr lang="en-US" kern="0" dirty="0">
              <a:cs typeface="Arial"/>
            </a:endParaRPr>
          </a:p>
        </p:txBody>
      </p:sp>
      <p:sp>
        <p:nvSpPr>
          <p:cNvPr id="7" name="Rectangle 6">
            <a:extLst>
              <a:ext uri="{FF2B5EF4-FFF2-40B4-BE49-F238E27FC236}">
                <a16:creationId xmlns:a16="http://schemas.microsoft.com/office/drawing/2014/main" id="{FA75D738-E7BE-4F2A-9DDF-AA07E3CC54E8}"/>
              </a:ext>
            </a:extLst>
          </p:cNvPr>
          <p:cNvSpPr/>
          <p:nvPr/>
        </p:nvSpPr>
        <p:spPr>
          <a:xfrm>
            <a:off x="539106" y="4918973"/>
            <a:ext cx="8419672" cy="1200329"/>
          </a:xfrm>
          <a:prstGeom prst="rect">
            <a:avLst/>
          </a:prstGeom>
        </p:spPr>
        <p:txBody>
          <a:bodyPr wrap="square" lIns="91440" tIns="45720" rIns="91440" bIns="45720" anchor="t">
            <a:spAutoFit/>
          </a:bodyPr>
          <a:lstStyle/>
          <a:p>
            <a:r>
              <a:rPr lang="en-US" sz="2400" dirty="0">
                <a:latin typeface="Arial"/>
                <a:ea typeface="ＭＳ Ｐゴシック"/>
                <a:cs typeface="Arial"/>
              </a:rPr>
              <a:t>Parallels linguistic content, but is gradient in nature</a:t>
            </a:r>
          </a:p>
          <a:p>
            <a:r>
              <a:rPr lang="en-US" sz="2400" dirty="0">
                <a:latin typeface="Arial"/>
                <a:ea typeface="ＭＳ Ｐゴシック"/>
                <a:cs typeface="Arial"/>
              </a:rPr>
              <a:t>Features + classifiers … a mature technology </a:t>
            </a:r>
            <a:endParaRPr lang="en-US"/>
          </a:p>
          <a:p>
            <a:r>
              <a:rPr lang="en-US" sz="2400" dirty="0">
                <a:latin typeface="Arial"/>
                <a:ea typeface="ＭＳ Ｐゴシック"/>
                <a:cs typeface="Arial"/>
              </a:rPr>
              <a:t>	</a:t>
            </a:r>
            <a:r>
              <a:rPr lang="en-US" dirty="0">
                <a:latin typeface="Arial"/>
                <a:ea typeface="ＭＳ Ｐゴシック"/>
                <a:cs typeface="Arial"/>
              </a:rPr>
              <a:t>(details later) </a:t>
            </a:r>
            <a:endParaRPr lang="en-US" sz="2400" dirty="0"/>
          </a:p>
        </p:txBody>
      </p:sp>
      <p:sp>
        <p:nvSpPr>
          <p:cNvPr id="8" name="TextBox 7">
            <a:extLst>
              <a:ext uri="{FF2B5EF4-FFF2-40B4-BE49-F238E27FC236}">
                <a16:creationId xmlns:a16="http://schemas.microsoft.com/office/drawing/2014/main" id="{39BEC8B3-0339-4979-AC2B-5B1385028543}"/>
              </a:ext>
            </a:extLst>
          </p:cNvPr>
          <p:cNvSpPr txBox="1"/>
          <p:nvPr/>
        </p:nvSpPr>
        <p:spPr>
          <a:xfrm>
            <a:off x="457200" y="6428478"/>
            <a:ext cx="1931939" cy="276999"/>
          </a:xfrm>
          <a:prstGeom prst="rect">
            <a:avLst/>
          </a:prstGeom>
          <a:noFill/>
        </p:spPr>
        <p:txBody>
          <a:bodyPr wrap="none" rtlCol="0">
            <a:spAutoFit/>
          </a:bodyPr>
          <a:lstStyle/>
          <a:p>
            <a:r>
              <a:rPr lang="en-US" sz="1200" dirty="0"/>
              <a:t>(Schuller &amp; </a:t>
            </a:r>
            <a:r>
              <a:rPr lang="en-US" sz="1200" dirty="0" err="1"/>
              <a:t>Batliner</a:t>
            </a:r>
            <a:r>
              <a:rPr lang="en-US" sz="1200" dirty="0"/>
              <a:t> 2013)</a:t>
            </a:r>
          </a:p>
        </p:txBody>
      </p:sp>
    </p:spTree>
    <p:extLst>
      <p:ext uri="{BB962C8B-B14F-4D97-AF65-F5344CB8AC3E}">
        <p14:creationId xmlns:p14="http://schemas.microsoft.com/office/powerpoint/2010/main" val="6905707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9106" y="1288473"/>
            <a:ext cx="5055423" cy="3877985"/>
          </a:xfrm>
          <a:prstGeom prst="rect">
            <a:avLst/>
          </a:prstGeom>
          <a:noFill/>
        </p:spPr>
        <p:txBody>
          <a:bodyPr wrap="none" lIns="91440" tIns="45720" rIns="91440" bIns="45720" rtlCol="0" anchor="t">
            <a:spAutoFit/>
          </a:bodyPr>
          <a:lstStyle/>
          <a:p>
            <a:pPr>
              <a:lnSpc>
                <a:spcPct val="150000"/>
              </a:lnSpc>
            </a:pPr>
            <a:r>
              <a:rPr lang="en-US" sz="2800" dirty="0"/>
              <a:t>Applications</a:t>
            </a:r>
          </a:p>
          <a:p>
            <a:pPr marL="285750" indent="-285750">
              <a:lnSpc>
                <a:spcPct val="150000"/>
              </a:lnSpc>
              <a:buFont typeface="Arial" panose="020B0604020202020204" pitchFamily="34" charset="0"/>
              <a:buChar char="•"/>
            </a:pPr>
            <a:r>
              <a:rPr lang="en-US" sz="2400" dirty="0"/>
              <a:t>Diagnosis</a:t>
            </a:r>
          </a:p>
          <a:p>
            <a:pPr marL="285750" indent="-285750">
              <a:lnSpc>
                <a:spcPct val="150000"/>
              </a:lnSpc>
              <a:buFont typeface="Arial" panose="020B0604020202020204" pitchFamily="34" charset="0"/>
              <a:buChar char="•"/>
            </a:pPr>
            <a:r>
              <a:rPr lang="en-US" sz="2400" dirty="0">
                <a:latin typeface="Arial"/>
                <a:ea typeface="ＭＳ Ｐゴシック"/>
                <a:cs typeface="Arial"/>
              </a:rPr>
              <a:t>Affect recognition and adaptation </a:t>
            </a:r>
          </a:p>
          <a:p>
            <a:pPr marL="285750" indent="-285750">
              <a:lnSpc>
                <a:spcPct val="150000"/>
              </a:lnSpc>
              <a:buFont typeface="Arial" panose="020B0604020202020204" pitchFamily="34" charset="0"/>
              <a:buChar char="•"/>
            </a:pPr>
            <a:r>
              <a:rPr lang="en-US" sz="2400" dirty="0"/>
              <a:t>Synthesis</a:t>
            </a:r>
          </a:p>
          <a:p>
            <a:pPr marL="285750" indent="-285750">
              <a:lnSpc>
                <a:spcPct val="150000"/>
              </a:lnSpc>
              <a:buFont typeface="Arial" panose="020B0604020202020204" pitchFamily="34" charset="0"/>
              <a:buChar char="•"/>
            </a:pPr>
            <a:r>
              <a:rPr lang="en-US" sz="2400" dirty="0">
                <a:latin typeface="Arial"/>
                <a:ea typeface="ＭＳ Ｐゴシック"/>
                <a:cs typeface="Arial"/>
              </a:rPr>
              <a:t>Speaker identification </a:t>
            </a:r>
          </a:p>
          <a:p>
            <a:pPr marL="285750" indent="-285750">
              <a:lnSpc>
                <a:spcPct val="150000"/>
              </a:lnSpc>
              <a:buFont typeface="Arial" panose="020B0604020202020204" pitchFamily="34" charset="0"/>
              <a:buChar char="•"/>
            </a:pPr>
            <a:r>
              <a:rPr lang="en-US" sz="2400" dirty="0"/>
              <a:t>… </a:t>
            </a:r>
          </a:p>
          <a:p>
            <a:endParaRPr lang="en-US" sz="2400" dirty="0"/>
          </a:p>
        </p:txBody>
      </p:sp>
      <p:sp>
        <p:nvSpPr>
          <p:cNvPr id="6" name="Title 1"/>
          <p:cNvSpPr txBox="1">
            <a:spLocks/>
          </p:cNvSpPr>
          <p:nvPr/>
        </p:nvSpPr>
        <p:spPr bwMode="auto">
          <a:xfrm>
            <a:off x="539106" y="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ea typeface="ＭＳ Ｐゴシック" pitchFamily="50" charset="-128"/>
              </a:defRPr>
            </a:lvl2pPr>
            <a:lvl3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ea typeface="ＭＳ Ｐゴシック" pitchFamily="50" charset="-128"/>
              </a:defRPr>
            </a:lvl3pPr>
            <a:lvl4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ea typeface="ＭＳ Ｐゴシック" pitchFamily="50" charset="-128"/>
              </a:defRPr>
            </a:lvl4pPr>
            <a:lvl5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ea typeface="ＭＳ Ｐゴシック" pitchFamily="50" charset="-128"/>
              </a:defRPr>
            </a:lvl5pPr>
            <a:lvl6pPr marL="4572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ea typeface="ＭＳ Ｐゴシック" pitchFamily="50" charset="-128"/>
              </a:defRPr>
            </a:lvl6pPr>
            <a:lvl7pPr marL="9144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ea typeface="ＭＳ Ｐゴシック" pitchFamily="50" charset="-128"/>
              </a:defRPr>
            </a:lvl7pPr>
            <a:lvl8pPr marL="13716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ea typeface="ＭＳ Ｐゴシック" pitchFamily="50" charset="-128"/>
              </a:defRPr>
            </a:lvl8pPr>
            <a:lvl9pPr marL="18288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ea typeface="ＭＳ Ｐゴシック" pitchFamily="50" charset="-128"/>
              </a:defRPr>
            </a:lvl9pPr>
          </a:lstStyle>
          <a:p>
            <a:pPr algn="l"/>
            <a:r>
              <a:rPr lang="en-US" sz="4000" kern="0" dirty="0"/>
              <a:t>Paralinguistic Prosody</a:t>
            </a:r>
          </a:p>
        </p:txBody>
      </p:sp>
      <p:sp>
        <p:nvSpPr>
          <p:cNvPr id="8" name="Oval 7"/>
          <p:cNvSpPr/>
          <p:nvPr/>
        </p:nvSpPr>
        <p:spPr bwMode="auto">
          <a:xfrm>
            <a:off x="6803010" y="219980"/>
            <a:ext cx="1965696" cy="818118"/>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en-US" sz="700" b="0" i="0" u="none" strike="noStrike" cap="none" normalizeH="0" baseline="0" dirty="0">
              <a:ln>
                <a:noFill/>
              </a:ln>
              <a:solidFill>
                <a:schemeClr val="tx1"/>
              </a:solidFill>
              <a:effectLst/>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en-US" sz="1600" b="0" i="0" u="none" strike="noStrike" cap="none" normalizeH="0" baseline="0" dirty="0">
                <a:ln>
                  <a:noFill/>
                </a:ln>
                <a:solidFill>
                  <a:schemeClr val="tx1"/>
                </a:solidFill>
                <a:effectLst/>
              </a:rPr>
              <a:t>paralinguistic</a:t>
            </a:r>
          </a:p>
        </p:txBody>
      </p:sp>
    </p:spTree>
    <p:extLst>
      <p:ext uri="{BB962C8B-B14F-4D97-AF65-F5344CB8AC3E}">
        <p14:creationId xmlns:p14="http://schemas.microsoft.com/office/powerpoint/2010/main" val="10757775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53200" y="6031583"/>
            <a:ext cx="2133600" cy="457200"/>
          </a:xfrm>
        </p:spPr>
        <p:txBody>
          <a:bodyPr/>
          <a:lstStyle/>
          <a:p>
            <a:fld id="{667D8933-62AD-445E-A27A-DA8AB2DA8AAE}" type="slidenum">
              <a:rPr lang="de-DE" altLang="de-DE" smtClean="0"/>
              <a:pPr/>
              <a:t>5</a:t>
            </a:fld>
            <a:endParaRPr lang="de-DE" altLang="de-DE"/>
          </a:p>
        </p:txBody>
      </p:sp>
      <p:graphicFrame>
        <p:nvGraphicFramePr>
          <p:cNvPr id="5" name="Content Placeholder 6">
            <a:extLst>
              <a:ext uri="{FF2B5EF4-FFF2-40B4-BE49-F238E27FC236}">
                <a16:creationId xmlns:a16="http://schemas.microsoft.com/office/drawing/2014/main" id="{59A0F19E-B36D-CC4E-AC70-F7125E4ED323}"/>
              </a:ext>
            </a:extLst>
          </p:cNvPr>
          <p:cNvGraphicFramePr>
            <a:graphicFrameLocks/>
          </p:cNvGraphicFramePr>
          <p:nvPr>
            <p:extLst>
              <p:ext uri="{D42A27DB-BD31-4B8C-83A1-F6EECF244321}">
                <p14:modId xmlns:p14="http://schemas.microsoft.com/office/powerpoint/2010/main" val="2611243219"/>
              </p:ext>
            </p:extLst>
          </p:nvPr>
        </p:nvGraphicFramePr>
        <p:xfrm>
          <a:off x="811658" y="1154783"/>
          <a:ext cx="7551505" cy="3576960"/>
        </p:xfrm>
        <a:graphic>
          <a:graphicData uri="http://schemas.openxmlformats.org/drawingml/2006/table">
            <a:tbl>
              <a:tblPr firstRow="1" bandRow="1">
                <a:tableStyleId>{69CF1AB2-1976-4502-BF36-3FF5EA218861}</a:tableStyleId>
              </a:tblPr>
              <a:tblGrid>
                <a:gridCol w="1432470">
                  <a:extLst>
                    <a:ext uri="{9D8B030D-6E8A-4147-A177-3AD203B41FA5}">
                      <a16:colId xmlns:a16="http://schemas.microsoft.com/office/drawing/2014/main" val="20000"/>
                    </a:ext>
                  </a:extLst>
                </a:gridCol>
                <a:gridCol w="1223807">
                  <a:extLst>
                    <a:ext uri="{9D8B030D-6E8A-4147-A177-3AD203B41FA5}">
                      <a16:colId xmlns:a16="http://schemas.microsoft.com/office/drawing/2014/main" val="20001"/>
                    </a:ext>
                  </a:extLst>
                </a:gridCol>
                <a:gridCol w="1223807">
                  <a:extLst>
                    <a:ext uri="{9D8B030D-6E8A-4147-A177-3AD203B41FA5}">
                      <a16:colId xmlns:a16="http://schemas.microsoft.com/office/drawing/2014/main" val="20002"/>
                    </a:ext>
                  </a:extLst>
                </a:gridCol>
                <a:gridCol w="1223807">
                  <a:extLst>
                    <a:ext uri="{9D8B030D-6E8A-4147-A177-3AD203B41FA5}">
                      <a16:colId xmlns:a16="http://schemas.microsoft.com/office/drawing/2014/main" val="20003"/>
                    </a:ext>
                  </a:extLst>
                </a:gridCol>
                <a:gridCol w="1223807">
                  <a:extLst>
                    <a:ext uri="{9D8B030D-6E8A-4147-A177-3AD203B41FA5}">
                      <a16:colId xmlns:a16="http://schemas.microsoft.com/office/drawing/2014/main" val="20004"/>
                    </a:ext>
                  </a:extLst>
                </a:gridCol>
                <a:gridCol w="1223807">
                  <a:extLst>
                    <a:ext uri="{9D8B030D-6E8A-4147-A177-3AD203B41FA5}">
                      <a16:colId xmlns:a16="http://schemas.microsoft.com/office/drawing/2014/main" val="20005"/>
                    </a:ext>
                  </a:extLst>
                </a:gridCol>
              </a:tblGrid>
              <a:tr h="337600">
                <a:tc>
                  <a:txBody>
                    <a:bodyPr/>
                    <a:lstStyle/>
                    <a:p>
                      <a:endParaRPr lang="en-AU" sz="200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2000" b="1" dirty="0"/>
                        <a:t>Anger</a:t>
                      </a:r>
                    </a:p>
                  </a:txBody>
                  <a:tcPr anchor="ctr"/>
                </a:tc>
                <a:tc>
                  <a:txBody>
                    <a:bodyPr/>
                    <a:lstStyle/>
                    <a:p>
                      <a:r>
                        <a:rPr lang="en-AU" sz="2000" b="1" dirty="0"/>
                        <a:t>Happy</a:t>
                      </a:r>
                    </a:p>
                  </a:txBody>
                  <a:tcPr anchor="ctr"/>
                </a:tc>
                <a:tc>
                  <a:txBody>
                    <a:bodyPr/>
                    <a:lstStyle/>
                    <a:p>
                      <a:r>
                        <a:rPr lang="en-AU" sz="2000" b="1" dirty="0"/>
                        <a:t>Sad</a:t>
                      </a:r>
                    </a:p>
                  </a:txBody>
                  <a:tcPr anchor="ctr"/>
                </a:tc>
                <a:tc>
                  <a:txBody>
                    <a:bodyPr/>
                    <a:lstStyle/>
                    <a:p>
                      <a:r>
                        <a:rPr lang="en-AU" sz="2000" b="1" dirty="0"/>
                        <a:t>Fear</a:t>
                      </a:r>
                    </a:p>
                  </a:txBody>
                  <a:tcPr anchor="ctr"/>
                </a:tc>
                <a:tc>
                  <a:txBody>
                    <a:bodyPr/>
                    <a:lstStyle/>
                    <a:p>
                      <a:r>
                        <a:rPr lang="en-AU" sz="2000" b="1" dirty="0"/>
                        <a:t>Disgust</a:t>
                      </a:r>
                    </a:p>
                  </a:txBody>
                  <a:tcPr anchor="ctr"/>
                </a:tc>
                <a:extLst>
                  <a:ext uri="{0D108BD9-81ED-4DB2-BD59-A6C34878D82A}">
                    <a16:rowId xmlns:a16="http://schemas.microsoft.com/office/drawing/2014/main" val="10000"/>
                  </a:ext>
                </a:extLst>
              </a:tr>
              <a:tr h="648000">
                <a:tc>
                  <a:txBody>
                    <a:bodyPr/>
                    <a:lstStyle/>
                    <a:p>
                      <a:r>
                        <a:rPr lang="en-AU" sz="2000" b="1" dirty="0"/>
                        <a:t>Speech Rate</a:t>
                      </a:r>
                    </a:p>
                  </a:txBody>
                  <a:tcPr anchor="ctr"/>
                </a:tc>
                <a:tc>
                  <a:txBody>
                    <a:bodyPr/>
                    <a:lstStyle/>
                    <a:p>
                      <a:r>
                        <a:rPr lang="en-AU" sz="2000" dirty="0"/>
                        <a:t>Slightly</a:t>
                      </a:r>
                      <a:r>
                        <a:rPr lang="en-AU" sz="2000" baseline="0" dirty="0"/>
                        <a:t> Faster</a:t>
                      </a:r>
                      <a:endParaRPr lang="en-AU" sz="2000" dirty="0"/>
                    </a:p>
                  </a:txBody>
                  <a:tcPr anchor="ctr"/>
                </a:tc>
                <a:tc>
                  <a:txBody>
                    <a:bodyPr/>
                    <a:lstStyle/>
                    <a:p>
                      <a:r>
                        <a:rPr lang="en-AU" sz="2000" dirty="0"/>
                        <a:t>Faster or slower</a:t>
                      </a:r>
                    </a:p>
                  </a:txBody>
                  <a:tcPr anchor="ctr"/>
                </a:tc>
                <a:tc>
                  <a:txBody>
                    <a:bodyPr/>
                    <a:lstStyle/>
                    <a:p>
                      <a:r>
                        <a:rPr lang="en-AU" sz="2000" dirty="0"/>
                        <a:t>Slightly slower</a:t>
                      </a:r>
                    </a:p>
                  </a:txBody>
                  <a:tcPr anchor="ctr"/>
                </a:tc>
                <a:tc>
                  <a:txBody>
                    <a:bodyPr/>
                    <a:lstStyle/>
                    <a:p>
                      <a:r>
                        <a:rPr lang="en-AU" sz="2000" dirty="0"/>
                        <a:t>Much faster</a:t>
                      </a:r>
                    </a:p>
                  </a:txBody>
                  <a:tcPr anchor="ctr"/>
                </a:tc>
                <a:tc>
                  <a:txBody>
                    <a:bodyPr/>
                    <a:lstStyle/>
                    <a:p>
                      <a:r>
                        <a:rPr lang="en-AU" sz="2000" dirty="0"/>
                        <a:t>Very much slower</a:t>
                      </a:r>
                    </a:p>
                  </a:txBody>
                  <a:tcPr anchor="ctr"/>
                </a:tc>
                <a:extLst>
                  <a:ext uri="{0D108BD9-81ED-4DB2-BD59-A6C34878D82A}">
                    <a16:rowId xmlns:a16="http://schemas.microsoft.com/office/drawing/2014/main" val="10001"/>
                  </a:ext>
                </a:extLst>
              </a:tr>
              <a:tr h="648000">
                <a:tc>
                  <a:txBody>
                    <a:bodyPr/>
                    <a:lstStyle/>
                    <a:p>
                      <a:r>
                        <a:rPr lang="en-AU" sz="2000" b="1"/>
                        <a:t>Pitch Average</a:t>
                      </a:r>
                      <a:endParaRPr lang="en-AU" sz="2000" b="1" dirty="0"/>
                    </a:p>
                  </a:txBody>
                  <a:tcPr anchor="ctr"/>
                </a:tc>
                <a:tc>
                  <a:txBody>
                    <a:bodyPr/>
                    <a:lstStyle/>
                    <a:p>
                      <a:r>
                        <a:rPr lang="en-AU" sz="2000" dirty="0"/>
                        <a:t>Very much higher</a:t>
                      </a:r>
                    </a:p>
                  </a:txBody>
                  <a:tcPr anchor="ctr"/>
                </a:tc>
                <a:tc>
                  <a:txBody>
                    <a:bodyPr/>
                    <a:lstStyle/>
                    <a:p>
                      <a:r>
                        <a:rPr lang="en-AU" sz="2000" dirty="0"/>
                        <a:t>Much higher</a:t>
                      </a:r>
                    </a:p>
                  </a:txBody>
                  <a:tcPr anchor="ctr"/>
                </a:tc>
                <a:tc>
                  <a:txBody>
                    <a:bodyPr/>
                    <a:lstStyle/>
                    <a:p>
                      <a:r>
                        <a:rPr lang="en-AU" sz="2000" dirty="0"/>
                        <a:t>Slightly lower</a:t>
                      </a:r>
                    </a:p>
                  </a:txBody>
                  <a:tcPr anchor="ctr"/>
                </a:tc>
                <a:tc>
                  <a:txBody>
                    <a:bodyPr/>
                    <a:lstStyle/>
                    <a:p>
                      <a:r>
                        <a:rPr lang="en-AU" sz="2000" dirty="0"/>
                        <a:t>Very much higher</a:t>
                      </a:r>
                    </a:p>
                  </a:txBody>
                  <a:tcPr anchor="ctr"/>
                </a:tc>
                <a:tc>
                  <a:txBody>
                    <a:bodyPr/>
                    <a:lstStyle/>
                    <a:p>
                      <a:r>
                        <a:rPr lang="en-AU" sz="2000" dirty="0"/>
                        <a:t>Very much lower</a:t>
                      </a:r>
                    </a:p>
                  </a:txBody>
                  <a:tcPr anchor="ctr"/>
                </a:tc>
                <a:extLst>
                  <a:ext uri="{0D108BD9-81ED-4DB2-BD59-A6C34878D82A}">
                    <a16:rowId xmlns:a16="http://schemas.microsoft.com/office/drawing/2014/main" val="10002"/>
                  </a:ext>
                </a:extLst>
              </a:tr>
              <a:tr h="648000">
                <a:tc>
                  <a:txBody>
                    <a:bodyPr/>
                    <a:lstStyle/>
                    <a:p>
                      <a:r>
                        <a:rPr lang="en-AU" sz="2000" b="1" dirty="0"/>
                        <a:t>Pitch Range</a:t>
                      </a:r>
                    </a:p>
                  </a:txBody>
                  <a:tcPr anchor="ctr"/>
                </a:tc>
                <a:tc>
                  <a:txBody>
                    <a:bodyPr/>
                    <a:lstStyle/>
                    <a:p>
                      <a:r>
                        <a:rPr lang="en-AU" sz="2000" dirty="0"/>
                        <a:t>Much wider</a:t>
                      </a:r>
                    </a:p>
                  </a:txBody>
                  <a:tcPr anchor="ctr"/>
                </a:tc>
                <a:tc>
                  <a:txBody>
                    <a:bodyPr/>
                    <a:lstStyle/>
                    <a:p>
                      <a:r>
                        <a:rPr lang="en-AU" sz="2000" dirty="0"/>
                        <a:t>Much wider</a:t>
                      </a:r>
                    </a:p>
                  </a:txBody>
                  <a:tcPr anchor="ctr"/>
                </a:tc>
                <a:tc>
                  <a:txBody>
                    <a:bodyPr/>
                    <a:lstStyle/>
                    <a:p>
                      <a:r>
                        <a:rPr lang="en-AU" sz="2000" dirty="0"/>
                        <a:t>Slightly</a:t>
                      </a:r>
                      <a:r>
                        <a:rPr lang="en-AU" sz="2000" baseline="0" dirty="0"/>
                        <a:t> narrower</a:t>
                      </a:r>
                      <a:endParaRPr lang="en-AU" sz="2000" dirty="0"/>
                    </a:p>
                  </a:txBody>
                  <a:tcPr anchor="ctr"/>
                </a:tc>
                <a:tc>
                  <a:txBody>
                    <a:bodyPr/>
                    <a:lstStyle/>
                    <a:p>
                      <a:r>
                        <a:rPr lang="en-AU" sz="2000" dirty="0"/>
                        <a:t>Much wider</a:t>
                      </a:r>
                    </a:p>
                  </a:txBody>
                  <a:tcPr anchor="ctr"/>
                </a:tc>
                <a:tc>
                  <a:txBody>
                    <a:bodyPr/>
                    <a:lstStyle/>
                    <a:p>
                      <a:r>
                        <a:rPr lang="en-AU" sz="2000" dirty="0"/>
                        <a:t>Slightly wider</a:t>
                      </a:r>
                    </a:p>
                  </a:txBody>
                  <a:tcPr anchor="ctr"/>
                </a:tc>
                <a:extLst>
                  <a:ext uri="{0D108BD9-81ED-4DB2-BD59-A6C34878D82A}">
                    <a16:rowId xmlns:a16="http://schemas.microsoft.com/office/drawing/2014/main" val="10003"/>
                  </a:ext>
                </a:extLst>
              </a:tr>
              <a:tr h="468000">
                <a:tc>
                  <a:txBody>
                    <a:bodyPr/>
                    <a:lstStyle/>
                    <a:p>
                      <a:r>
                        <a:rPr lang="en-AU" sz="2000" b="1" dirty="0"/>
                        <a:t>Energy</a:t>
                      </a:r>
                    </a:p>
                  </a:txBody>
                  <a:tcPr anchor="ctr"/>
                </a:tc>
                <a:tc>
                  <a:txBody>
                    <a:bodyPr/>
                    <a:lstStyle/>
                    <a:p>
                      <a:r>
                        <a:rPr lang="en-AU" sz="2000" dirty="0"/>
                        <a:t>higher</a:t>
                      </a:r>
                    </a:p>
                  </a:txBody>
                  <a:tcPr anchor="ctr"/>
                </a:tc>
                <a:tc>
                  <a:txBody>
                    <a:bodyPr/>
                    <a:lstStyle/>
                    <a:p>
                      <a:r>
                        <a:rPr lang="en-AU" sz="2000" dirty="0"/>
                        <a:t>higher</a:t>
                      </a:r>
                    </a:p>
                  </a:txBody>
                  <a:tcPr anchor="ctr"/>
                </a:tc>
                <a:tc>
                  <a:txBody>
                    <a:bodyPr/>
                    <a:lstStyle/>
                    <a:p>
                      <a:r>
                        <a:rPr lang="en-AU" sz="2000" dirty="0"/>
                        <a:t>lower</a:t>
                      </a:r>
                    </a:p>
                  </a:txBody>
                  <a:tcPr anchor="ctr"/>
                </a:tc>
                <a:tc>
                  <a:txBody>
                    <a:bodyPr/>
                    <a:lstStyle/>
                    <a:p>
                      <a:r>
                        <a:rPr lang="en-AU" sz="2000" dirty="0"/>
                        <a:t>normal</a:t>
                      </a:r>
                    </a:p>
                  </a:txBody>
                  <a:tcPr anchor="ctr"/>
                </a:tc>
                <a:tc>
                  <a:txBody>
                    <a:bodyPr/>
                    <a:lstStyle/>
                    <a:p>
                      <a:r>
                        <a:rPr lang="en-AU" sz="2000" dirty="0"/>
                        <a:t>lower</a:t>
                      </a:r>
                    </a:p>
                  </a:txBody>
                  <a:tcPr anchor="ctr"/>
                </a:tc>
                <a:extLst>
                  <a:ext uri="{0D108BD9-81ED-4DB2-BD59-A6C34878D82A}">
                    <a16:rowId xmlns:a16="http://schemas.microsoft.com/office/drawing/2014/main" val="10004"/>
                  </a:ext>
                </a:extLst>
              </a:tr>
            </a:tbl>
          </a:graphicData>
        </a:graphic>
      </p:graphicFrame>
      <p:sp>
        <p:nvSpPr>
          <p:cNvPr id="6" name="Rectangle 5">
            <a:extLst>
              <a:ext uri="{FF2B5EF4-FFF2-40B4-BE49-F238E27FC236}">
                <a16:creationId xmlns:a16="http://schemas.microsoft.com/office/drawing/2014/main" id="{292A1955-2D89-B04C-A8A4-2CDABABC4891}"/>
              </a:ext>
            </a:extLst>
          </p:cNvPr>
          <p:cNvSpPr/>
          <p:nvPr/>
        </p:nvSpPr>
        <p:spPr>
          <a:xfrm>
            <a:off x="811658" y="6328169"/>
            <a:ext cx="5578867" cy="415498"/>
          </a:xfrm>
          <a:prstGeom prst="rect">
            <a:avLst/>
          </a:prstGeom>
        </p:spPr>
        <p:txBody>
          <a:bodyPr wrap="square">
            <a:spAutoFit/>
          </a:bodyPr>
          <a:lstStyle/>
          <a:p>
            <a:pPr algn="just"/>
            <a:r>
              <a:rPr lang="en-GB" sz="1050" b="1" dirty="0">
                <a:latin typeface="Arial" panose="020B0604020202020204" pitchFamily="34" charset="0"/>
              </a:rPr>
              <a:t>Source: </a:t>
            </a:r>
            <a:r>
              <a:rPr lang="en-GB" sz="1050" dirty="0">
                <a:latin typeface="Arial" panose="020B0604020202020204" pitchFamily="34" charset="0"/>
              </a:rPr>
              <a:t>Murray, I.R. and Arnott, J.L., 1995. Implementation and testing of a system for producing emotion-by-rule in synthetic speech. </a:t>
            </a:r>
            <a:r>
              <a:rPr lang="en-GB" sz="1050" i="1" dirty="0">
                <a:latin typeface="Arial" panose="020B0604020202020204" pitchFamily="34" charset="0"/>
              </a:rPr>
              <a:t>Speech Communication</a:t>
            </a:r>
            <a:r>
              <a:rPr lang="en-GB" sz="1050" dirty="0">
                <a:latin typeface="Arial" panose="020B0604020202020204" pitchFamily="34" charset="0"/>
              </a:rPr>
              <a:t>, </a:t>
            </a:r>
            <a:r>
              <a:rPr lang="en-GB" sz="1050" i="1" dirty="0">
                <a:latin typeface="Arial" panose="020B0604020202020204" pitchFamily="34" charset="0"/>
              </a:rPr>
              <a:t>16</a:t>
            </a:r>
            <a:r>
              <a:rPr lang="en-GB" sz="1050" dirty="0">
                <a:latin typeface="Arial" panose="020B0604020202020204" pitchFamily="34" charset="0"/>
              </a:rPr>
              <a:t>(4), pp.369-390.</a:t>
            </a:r>
            <a:endParaRPr lang="en-AU" sz="1050" dirty="0"/>
          </a:p>
        </p:txBody>
      </p:sp>
      <p:sp>
        <p:nvSpPr>
          <p:cNvPr id="8" name="Title 7">
            <a:extLst>
              <a:ext uri="{FF2B5EF4-FFF2-40B4-BE49-F238E27FC236}">
                <a16:creationId xmlns:a16="http://schemas.microsoft.com/office/drawing/2014/main" id="{5B8DFEF1-AB43-4C3F-AFDC-4A45437753E8}"/>
              </a:ext>
            </a:extLst>
          </p:cNvPr>
          <p:cNvSpPr>
            <a:spLocks noGrp="1"/>
          </p:cNvSpPr>
          <p:nvPr>
            <p:ph type="title"/>
          </p:nvPr>
        </p:nvSpPr>
        <p:spPr>
          <a:xfrm>
            <a:off x="457200" y="11783"/>
            <a:ext cx="8229600" cy="1143000"/>
          </a:xfrm>
        </p:spPr>
        <p:txBody>
          <a:bodyPr/>
          <a:lstStyle/>
          <a:p>
            <a:r>
              <a:rPr lang="en-US"/>
              <a:t>Emotion Correlations</a:t>
            </a:r>
          </a:p>
        </p:txBody>
      </p:sp>
      <p:sp>
        <p:nvSpPr>
          <p:cNvPr id="7" name="TextBox 6">
            <a:extLst>
              <a:ext uri="{FF2B5EF4-FFF2-40B4-BE49-F238E27FC236}">
                <a16:creationId xmlns:a16="http://schemas.microsoft.com/office/drawing/2014/main" id="{AA2723A6-D404-4EA1-97D1-D472FBA58D3C}"/>
              </a:ext>
            </a:extLst>
          </p:cNvPr>
          <p:cNvSpPr txBox="1"/>
          <p:nvPr/>
        </p:nvSpPr>
        <p:spPr>
          <a:xfrm>
            <a:off x="1121789" y="5063666"/>
            <a:ext cx="7551505" cy="646331"/>
          </a:xfrm>
          <a:prstGeom prst="rect">
            <a:avLst/>
          </a:prstGeom>
          <a:noFill/>
        </p:spPr>
        <p:txBody>
          <a:bodyPr wrap="square" lIns="91440" tIns="45720" rIns="91440" bIns="45720" anchor="t">
            <a:spAutoFit/>
          </a:bodyPr>
          <a:lstStyle/>
          <a:p>
            <a:r>
              <a:rPr lang="en-US" dirty="0">
                <a:latin typeface="Arial"/>
                <a:ea typeface="ＭＳ Ｐゴシック"/>
                <a:cs typeface="Arial"/>
              </a:rPr>
              <a:t>Also for 3-factor models (activation, valence, dominance)</a:t>
            </a:r>
          </a:p>
          <a:p>
            <a:pPr lvl="1"/>
            <a:r>
              <a:rPr lang="en-US" dirty="0">
                <a:latin typeface="Arial"/>
                <a:ea typeface="ＭＳ Ｐゴシック"/>
                <a:cs typeface="Arial"/>
              </a:rPr>
              <a:t>a.k.a. activation, positivity, power</a:t>
            </a:r>
            <a:endParaRPr lang="en-US" dirty="0">
              <a:cs typeface="Arial"/>
            </a:endParaRPr>
          </a:p>
        </p:txBody>
      </p:sp>
    </p:spTree>
    <p:extLst>
      <p:ext uri="{BB962C8B-B14F-4D97-AF65-F5344CB8AC3E}">
        <p14:creationId xmlns:p14="http://schemas.microsoft.com/office/powerpoint/2010/main" val="1548840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83673C6-8CC6-8544-865F-CCE5AA0CE609}"/>
              </a:ext>
            </a:extLst>
          </p:cNvPr>
          <p:cNvSpPr>
            <a:spLocks noGrp="1"/>
          </p:cNvSpPr>
          <p:nvPr>
            <p:ph type="title"/>
          </p:nvPr>
        </p:nvSpPr>
        <p:spPr>
          <a:xfrm>
            <a:off x="457200" y="228600"/>
            <a:ext cx="8229600" cy="922106"/>
          </a:xfrm>
        </p:spPr>
        <p:txBody>
          <a:bodyPr/>
          <a:lstStyle/>
          <a:p>
            <a:r>
              <a:rPr lang="en-AU" dirty="0"/>
              <a:t>Speech </a:t>
            </a:r>
            <a:r>
              <a:rPr lang="en-AU"/>
              <a:t>Health Analysis</a:t>
            </a:r>
            <a:endParaRPr lang="en-AU" dirty="0"/>
          </a:p>
        </p:txBody>
      </p:sp>
      <p:sp>
        <p:nvSpPr>
          <p:cNvPr id="4" name="Content Placeholder 3">
            <a:extLst>
              <a:ext uri="{FF2B5EF4-FFF2-40B4-BE49-F238E27FC236}">
                <a16:creationId xmlns:a16="http://schemas.microsoft.com/office/drawing/2014/main" id="{C8DEB51D-A5C5-3C48-9E4C-8D76FAA96A34}"/>
              </a:ext>
            </a:extLst>
          </p:cNvPr>
          <p:cNvSpPr>
            <a:spLocks noGrp="1"/>
          </p:cNvSpPr>
          <p:nvPr>
            <p:ph idx="1"/>
          </p:nvPr>
        </p:nvSpPr>
        <p:spPr>
          <a:xfrm>
            <a:off x="457200" y="6400800"/>
            <a:ext cx="7635833" cy="457200"/>
          </a:xfrm>
        </p:spPr>
        <p:txBody>
          <a:bodyPr/>
          <a:lstStyle/>
          <a:p>
            <a:pPr marL="0" indent="0">
              <a:buNone/>
            </a:pPr>
            <a:r>
              <a:rPr lang="en-AU" sz="1400"/>
              <a:t>Results from </a:t>
            </a:r>
            <a:r>
              <a:rPr lang="en-AU" sz="1400" dirty="0" err="1"/>
              <a:t>ComParE</a:t>
            </a:r>
            <a:r>
              <a:rPr lang="en-AU" sz="1400" dirty="0"/>
              <a:t>, AVEC and </a:t>
            </a:r>
            <a:r>
              <a:rPr lang="en-GB" sz="1400" dirty="0" err="1"/>
              <a:t>ADReSS</a:t>
            </a:r>
            <a:r>
              <a:rPr lang="en-GB" sz="1400" dirty="0"/>
              <a:t> </a:t>
            </a:r>
            <a:r>
              <a:rPr lang="en-AU" sz="1400"/>
              <a:t>challenges (compiled by Nicholas Cummins)</a:t>
            </a:r>
            <a:endParaRPr lang="en-AU" sz="1400" dirty="0"/>
          </a:p>
        </p:txBody>
      </p:sp>
      <p:graphicFrame>
        <p:nvGraphicFramePr>
          <p:cNvPr id="2" name="Table 3">
            <a:extLst>
              <a:ext uri="{FF2B5EF4-FFF2-40B4-BE49-F238E27FC236}">
                <a16:creationId xmlns:a16="http://schemas.microsoft.com/office/drawing/2014/main" id="{6341038C-E2B9-CC44-A659-F80DBA66B536}"/>
              </a:ext>
            </a:extLst>
          </p:cNvPr>
          <p:cNvGraphicFramePr>
            <a:graphicFrameLocks noGrp="1"/>
          </p:cNvGraphicFramePr>
          <p:nvPr>
            <p:extLst>
              <p:ext uri="{D42A27DB-BD31-4B8C-83A1-F6EECF244321}">
                <p14:modId xmlns:p14="http://schemas.microsoft.com/office/powerpoint/2010/main" val="1203636905"/>
              </p:ext>
            </p:extLst>
          </p:nvPr>
        </p:nvGraphicFramePr>
        <p:xfrm>
          <a:off x="432000" y="1309326"/>
          <a:ext cx="8280000" cy="4546800"/>
        </p:xfrm>
        <a:graphic>
          <a:graphicData uri="http://schemas.openxmlformats.org/drawingml/2006/table">
            <a:tbl>
              <a:tblPr firstRow="1" bandRow="1">
                <a:tableStyleId>{5C22544A-7EE6-4342-B048-85BDC9FD1C3A}</a:tableStyleId>
              </a:tblPr>
              <a:tblGrid>
                <a:gridCol w="1656000">
                  <a:extLst>
                    <a:ext uri="{9D8B030D-6E8A-4147-A177-3AD203B41FA5}">
                      <a16:colId xmlns:a16="http://schemas.microsoft.com/office/drawing/2014/main" val="1088927495"/>
                    </a:ext>
                  </a:extLst>
                </a:gridCol>
                <a:gridCol w="1656000">
                  <a:extLst>
                    <a:ext uri="{9D8B030D-6E8A-4147-A177-3AD203B41FA5}">
                      <a16:colId xmlns:a16="http://schemas.microsoft.com/office/drawing/2014/main" val="2910139944"/>
                    </a:ext>
                  </a:extLst>
                </a:gridCol>
                <a:gridCol w="1656000">
                  <a:extLst>
                    <a:ext uri="{9D8B030D-6E8A-4147-A177-3AD203B41FA5}">
                      <a16:colId xmlns:a16="http://schemas.microsoft.com/office/drawing/2014/main" val="461098681"/>
                    </a:ext>
                  </a:extLst>
                </a:gridCol>
                <a:gridCol w="1656000">
                  <a:extLst>
                    <a:ext uri="{9D8B030D-6E8A-4147-A177-3AD203B41FA5}">
                      <a16:colId xmlns:a16="http://schemas.microsoft.com/office/drawing/2014/main" val="1274463673"/>
                    </a:ext>
                  </a:extLst>
                </a:gridCol>
                <a:gridCol w="1656000">
                  <a:extLst>
                    <a:ext uri="{9D8B030D-6E8A-4147-A177-3AD203B41FA5}">
                      <a16:colId xmlns:a16="http://schemas.microsoft.com/office/drawing/2014/main" val="4130784555"/>
                    </a:ext>
                  </a:extLst>
                </a:gridCol>
              </a:tblGrid>
              <a:tr h="432000">
                <a:tc>
                  <a:txBody>
                    <a:bodyPr/>
                    <a:lstStyle/>
                    <a:p>
                      <a:r>
                        <a:rPr lang="en-AU" dirty="0"/>
                        <a:t>Condition</a:t>
                      </a:r>
                    </a:p>
                  </a:txBody>
                  <a:tcPr anchor="ctr"/>
                </a:tc>
                <a:tc>
                  <a:txBody>
                    <a:bodyPr/>
                    <a:lstStyle/>
                    <a:p>
                      <a:r>
                        <a:rPr lang="en-AU" dirty="0"/>
                        <a:t>Task</a:t>
                      </a:r>
                    </a:p>
                  </a:txBody>
                  <a:tcPr anchor="ctr"/>
                </a:tc>
                <a:tc>
                  <a:txBody>
                    <a:bodyPr/>
                    <a:lstStyle/>
                    <a:p>
                      <a:r>
                        <a:rPr lang="en-AU" dirty="0"/>
                        <a:t>Metric</a:t>
                      </a:r>
                    </a:p>
                  </a:txBody>
                  <a:tcPr anchor="ctr"/>
                </a:tc>
                <a:tc>
                  <a:txBody>
                    <a:bodyPr/>
                    <a:lstStyle/>
                    <a:p>
                      <a:r>
                        <a:rPr lang="en-AU" dirty="0"/>
                        <a:t>Conventional</a:t>
                      </a:r>
                    </a:p>
                  </a:txBody>
                  <a:tcPr anchor="ctr"/>
                </a:tc>
                <a:tc>
                  <a:txBody>
                    <a:bodyPr/>
                    <a:lstStyle/>
                    <a:p>
                      <a:r>
                        <a:rPr lang="en-AU" dirty="0"/>
                        <a:t>State-of-art</a:t>
                      </a:r>
                    </a:p>
                  </a:txBody>
                  <a:tcPr anchor="ctr"/>
                </a:tc>
                <a:extLst>
                  <a:ext uri="{0D108BD9-81ED-4DB2-BD59-A6C34878D82A}">
                    <a16:rowId xmlns:a16="http://schemas.microsoft.com/office/drawing/2014/main" val="205889230"/>
                  </a:ext>
                </a:extLst>
              </a:tr>
              <a:tr h="432000">
                <a:tc>
                  <a:txBody>
                    <a:bodyPr/>
                    <a:lstStyle/>
                    <a:p>
                      <a:r>
                        <a:rPr lang="en-AU" dirty="0"/>
                        <a:t>Fatigue</a:t>
                      </a:r>
                    </a:p>
                  </a:txBody>
                  <a:tcPr anchor="ctr"/>
                </a:tc>
                <a:tc>
                  <a:txBody>
                    <a:bodyPr/>
                    <a:lstStyle/>
                    <a:p>
                      <a:r>
                        <a:rPr lang="en-AU" dirty="0"/>
                        <a:t>Regression (0-10)</a:t>
                      </a:r>
                    </a:p>
                  </a:txBody>
                  <a:tcPr anchor="ctr"/>
                </a:tc>
                <a:tc>
                  <a:txBody>
                    <a:bodyPr/>
                    <a:lstStyle/>
                    <a:p>
                      <a:r>
                        <a:rPr lang="en-AU" b="0" dirty="0"/>
                        <a:t>Correlation </a:t>
                      </a: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AU" dirty="0"/>
                        <a:t>0.343</a:t>
                      </a: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AU" dirty="0"/>
                        <a:t>0.383</a:t>
                      </a:r>
                    </a:p>
                  </a:txBody>
                  <a:tcPr anchor="ctr"/>
                </a:tc>
                <a:extLst>
                  <a:ext uri="{0D108BD9-81ED-4DB2-BD59-A6C34878D82A}">
                    <a16:rowId xmlns:a16="http://schemas.microsoft.com/office/drawing/2014/main" val="1460088794"/>
                  </a:ext>
                </a:extLst>
              </a:tr>
              <a:tr h="432000">
                <a:tc>
                  <a:txBody>
                    <a:bodyPr/>
                    <a:lstStyle/>
                    <a:p>
                      <a:r>
                        <a:rPr lang="en-AU" dirty="0"/>
                        <a:t>Intoxication</a:t>
                      </a:r>
                    </a:p>
                  </a:txBody>
                  <a:tcPr anchor="ctr"/>
                </a:tc>
                <a:tc>
                  <a:txBody>
                    <a:bodyPr/>
                    <a:lstStyle/>
                    <a:p>
                      <a:r>
                        <a:rPr lang="en-AU" dirty="0"/>
                        <a:t>2-class classification</a:t>
                      </a:r>
                    </a:p>
                  </a:txBody>
                  <a:tcPr anchor="ctr"/>
                </a:tc>
                <a:tc>
                  <a:txBody>
                    <a:bodyPr/>
                    <a:lstStyle/>
                    <a:p>
                      <a:r>
                        <a:rPr lang="en-AU" dirty="0"/>
                        <a:t>UAR</a:t>
                      </a:r>
                    </a:p>
                  </a:txBody>
                  <a:tcPr anchor="ctr"/>
                </a:tc>
                <a:tc>
                  <a:txBody>
                    <a:bodyPr/>
                    <a:lstStyle/>
                    <a:p>
                      <a:r>
                        <a:rPr lang="en-AU" dirty="0"/>
                        <a:t>0.659</a:t>
                      </a:r>
                    </a:p>
                  </a:txBody>
                  <a:tcPr anchor="ctr"/>
                </a:tc>
                <a:tc>
                  <a:txBody>
                    <a:bodyPr/>
                    <a:lstStyle/>
                    <a:p>
                      <a:r>
                        <a:rPr lang="en-AU" dirty="0"/>
                        <a:t>0.710</a:t>
                      </a:r>
                    </a:p>
                  </a:txBody>
                  <a:tcPr anchor="ctr"/>
                </a:tc>
                <a:extLst>
                  <a:ext uri="{0D108BD9-81ED-4DB2-BD59-A6C34878D82A}">
                    <a16:rowId xmlns:a16="http://schemas.microsoft.com/office/drawing/2014/main" val="3550390494"/>
                  </a:ext>
                </a:extLst>
              </a:tr>
              <a:tr h="432000">
                <a:tc>
                  <a:txBody>
                    <a:bodyPr/>
                    <a:lstStyle/>
                    <a:p>
                      <a:r>
                        <a:rPr lang="en-GB" sz="1800" b="0" i="0" u="none" strike="noStrike" kern="1200" dirty="0">
                          <a:solidFill>
                            <a:schemeClr val="dk1"/>
                          </a:solidFill>
                          <a:effectLst/>
                          <a:latin typeface="+mn-lt"/>
                          <a:ea typeface="+mn-ea"/>
                          <a:cs typeface="+mn-cs"/>
                        </a:rPr>
                        <a:t>Alzheimer’s</a:t>
                      </a:r>
                      <a:endParaRPr lang="en-AU" sz="2800" dirty="0"/>
                    </a:p>
                  </a:txBody>
                  <a:tcPr anchor="ctr"/>
                </a:tc>
                <a:tc>
                  <a:txBody>
                    <a:bodyPr/>
                    <a:lstStyle/>
                    <a:p>
                      <a:r>
                        <a:rPr lang="en-AU" dirty="0"/>
                        <a:t>2-class classification</a:t>
                      </a:r>
                    </a:p>
                  </a:txBody>
                  <a:tcPr anchor="ctr"/>
                </a:tc>
                <a:tc>
                  <a:txBody>
                    <a:bodyPr/>
                    <a:lstStyle/>
                    <a:p>
                      <a:r>
                        <a:rPr lang="en-AU" dirty="0"/>
                        <a:t>Accuracy</a:t>
                      </a:r>
                    </a:p>
                  </a:txBody>
                  <a:tcPr anchor="ctr"/>
                </a:tc>
                <a:tc>
                  <a:txBody>
                    <a:bodyPr/>
                    <a:lstStyle/>
                    <a:p>
                      <a:r>
                        <a:rPr lang="en-AU" dirty="0"/>
                        <a:t>0.625</a:t>
                      </a:r>
                    </a:p>
                  </a:txBody>
                  <a:tcPr anchor="ctr"/>
                </a:tc>
                <a:tc>
                  <a:txBody>
                    <a:bodyPr/>
                    <a:lstStyle/>
                    <a:p>
                      <a:r>
                        <a:rPr lang="en-AU" dirty="0"/>
                        <a:t>0.708</a:t>
                      </a:r>
                    </a:p>
                  </a:txBody>
                  <a:tcPr anchor="ctr"/>
                </a:tc>
                <a:extLst>
                  <a:ext uri="{0D108BD9-81ED-4DB2-BD59-A6C34878D82A}">
                    <a16:rowId xmlns:a16="http://schemas.microsoft.com/office/drawing/2014/main" val="2828052953"/>
                  </a:ext>
                </a:extLst>
              </a:tr>
              <a:tr h="432000">
                <a:tc>
                  <a:txBody>
                    <a:bodyPr/>
                    <a:lstStyle/>
                    <a:p>
                      <a:r>
                        <a:rPr lang="en-AU" dirty="0"/>
                        <a:t>Depression </a:t>
                      </a: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AU" dirty="0"/>
                        <a:t>Regression (0-24)</a:t>
                      </a:r>
                    </a:p>
                  </a:txBody>
                  <a:tcPr anchor="ctr"/>
                </a:tc>
                <a:tc>
                  <a:txBody>
                    <a:bodyPr/>
                    <a:lstStyle/>
                    <a:p>
                      <a:r>
                        <a:rPr lang="en-AU" dirty="0"/>
                        <a:t>RMSE</a:t>
                      </a:r>
                    </a:p>
                  </a:txBody>
                  <a:tcPr anchor="ctr"/>
                </a:tc>
                <a:tc>
                  <a:txBody>
                    <a:bodyPr/>
                    <a:lstStyle/>
                    <a:p>
                      <a:r>
                        <a:rPr lang="en-AU" dirty="0"/>
                        <a:t>8.19</a:t>
                      </a: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AU" dirty="0"/>
                        <a:t>6.80</a:t>
                      </a:r>
                    </a:p>
                  </a:txBody>
                  <a:tcPr anchor="ctr"/>
                </a:tc>
                <a:extLst>
                  <a:ext uri="{0D108BD9-81ED-4DB2-BD59-A6C34878D82A}">
                    <a16:rowId xmlns:a16="http://schemas.microsoft.com/office/drawing/2014/main" val="3298878030"/>
                  </a:ext>
                </a:extLst>
              </a:tr>
              <a:tr h="432000">
                <a:tc>
                  <a:txBody>
                    <a:bodyPr/>
                    <a:lstStyle/>
                    <a:p>
                      <a:r>
                        <a:rPr lang="en-AU" dirty="0"/>
                        <a:t>Parkinson's disease</a:t>
                      </a:r>
                    </a:p>
                  </a:txBody>
                  <a:tcPr anchor="ctr"/>
                </a:tc>
                <a:tc>
                  <a:txBody>
                    <a:bodyPr/>
                    <a:lstStyle/>
                    <a:p>
                      <a:r>
                        <a:rPr lang="en-AU" dirty="0"/>
                        <a:t>Regression</a:t>
                      </a:r>
                    </a:p>
                  </a:txBody>
                  <a:tcPr anchor="ctr"/>
                </a:tc>
                <a:tc>
                  <a:txBody>
                    <a:bodyPr/>
                    <a:lstStyle/>
                    <a:p>
                      <a:pPr marL="0" marR="0" lvl="0" indent="0" algn="l" rtl="0" eaLnBrk="1" fontAlgn="auto" latinLnBrk="0" hangingPunct="1">
                        <a:lnSpc>
                          <a:spcPct val="100000"/>
                        </a:lnSpc>
                        <a:spcBef>
                          <a:spcPts val="0"/>
                        </a:spcBef>
                        <a:spcAft>
                          <a:spcPts val="0"/>
                        </a:spcAft>
                        <a:buClrTx/>
                        <a:buSzTx/>
                        <a:buFontTx/>
                        <a:buNone/>
                      </a:pPr>
                      <a:r>
                        <a:rPr lang="en-AU" b="0" dirty="0"/>
                        <a:t>Correlation </a:t>
                      </a:r>
                    </a:p>
                  </a:txBody>
                  <a:tcPr anchor="ctr"/>
                </a:tc>
                <a:tc>
                  <a:txBody>
                    <a:bodyPr/>
                    <a:lstStyle/>
                    <a:p>
                      <a:r>
                        <a:rPr lang="en-AU" dirty="0"/>
                        <a:t>0.390</a:t>
                      </a:r>
                    </a:p>
                  </a:txBody>
                  <a:tcPr anchor="ctr"/>
                </a:tc>
                <a:tc>
                  <a:txBody>
                    <a:bodyPr/>
                    <a:lstStyle/>
                    <a:p>
                      <a:r>
                        <a:rPr lang="en-AU" dirty="0"/>
                        <a:t>0.649</a:t>
                      </a:r>
                    </a:p>
                  </a:txBody>
                  <a:tcPr anchor="ctr"/>
                </a:tc>
                <a:extLst>
                  <a:ext uri="{0D108BD9-81ED-4DB2-BD59-A6C34878D82A}">
                    <a16:rowId xmlns:a16="http://schemas.microsoft.com/office/drawing/2014/main" val="3324210074"/>
                  </a:ext>
                </a:extLst>
              </a:tr>
              <a:tr h="432000">
                <a:tc>
                  <a:txBody>
                    <a:bodyPr/>
                    <a:lstStyle/>
                    <a:p>
                      <a:r>
                        <a:rPr lang="en-AU" dirty="0"/>
                        <a:t>Child Development Disorders</a:t>
                      </a:r>
                    </a:p>
                  </a:txBody>
                  <a:tcPr anchor="ctr"/>
                </a:tc>
                <a:tc>
                  <a:txBody>
                    <a:bodyPr/>
                    <a:lstStyle/>
                    <a:p>
                      <a:r>
                        <a:rPr lang="en-AU" dirty="0"/>
                        <a:t>4-class classification</a:t>
                      </a: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AU" dirty="0"/>
                        <a:t>UAR</a:t>
                      </a:r>
                    </a:p>
                  </a:txBody>
                  <a:tcPr anchor="ctr"/>
                </a:tc>
                <a:tc>
                  <a:txBody>
                    <a:bodyPr/>
                    <a:lstStyle/>
                    <a:p>
                      <a:r>
                        <a:rPr lang="en-AU" dirty="0"/>
                        <a:t>0.671</a:t>
                      </a:r>
                    </a:p>
                  </a:txBody>
                  <a:tcPr anchor="ctr"/>
                </a:tc>
                <a:tc>
                  <a:txBody>
                    <a:bodyPr/>
                    <a:lstStyle/>
                    <a:p>
                      <a:r>
                        <a:rPr lang="en-AU" dirty="0"/>
                        <a:t>0.694</a:t>
                      </a:r>
                    </a:p>
                  </a:txBody>
                  <a:tcPr anchor="ctr"/>
                </a:tc>
                <a:extLst>
                  <a:ext uri="{0D108BD9-81ED-4DB2-BD59-A6C34878D82A}">
                    <a16:rowId xmlns:a16="http://schemas.microsoft.com/office/drawing/2014/main" val="2584613368"/>
                  </a:ext>
                </a:extLst>
              </a:tr>
            </a:tbl>
          </a:graphicData>
        </a:graphic>
      </p:graphicFrame>
    </p:spTree>
    <p:extLst>
      <p:ext uri="{BB962C8B-B14F-4D97-AF65-F5344CB8AC3E}">
        <p14:creationId xmlns:p14="http://schemas.microsoft.com/office/powerpoint/2010/main" val="33049841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BB62814-A5DB-485A-8FD9-CECE35F170E1}"/>
              </a:ext>
            </a:extLst>
          </p:cNvPr>
          <p:cNvSpPr/>
          <p:nvPr/>
        </p:nvSpPr>
        <p:spPr bwMode="auto">
          <a:xfrm>
            <a:off x="2674151" y="1062479"/>
            <a:ext cx="1181579" cy="382197"/>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sz="1800" b="0" i="0" u="none" strike="noStrike" cap="none" normalizeH="0" baseline="0">
                <a:ln>
                  <a:noFill/>
                </a:ln>
                <a:solidFill>
                  <a:schemeClr val="tx1"/>
                </a:solidFill>
                <a:effectLst/>
                <a:latin typeface="Arial" charset="0"/>
                <a:ea typeface="ＭＳ Ｐゴシック" pitchFamily="50" charset="-128"/>
              </a:rPr>
              <a:t>intention</a:t>
            </a:r>
          </a:p>
        </p:txBody>
      </p:sp>
      <p:sp>
        <p:nvSpPr>
          <p:cNvPr id="5" name="Rectangle 4">
            <a:extLst>
              <a:ext uri="{FF2B5EF4-FFF2-40B4-BE49-F238E27FC236}">
                <a16:creationId xmlns:a16="http://schemas.microsoft.com/office/drawing/2014/main" id="{6395ED9D-063B-458A-9476-0C1773A464BD}"/>
              </a:ext>
            </a:extLst>
          </p:cNvPr>
          <p:cNvSpPr/>
          <p:nvPr/>
        </p:nvSpPr>
        <p:spPr bwMode="auto">
          <a:xfrm>
            <a:off x="3724283" y="2017372"/>
            <a:ext cx="1181579" cy="6858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a:t>p</a:t>
            </a:r>
            <a:r>
              <a:rPr kumimoji="1" lang="en-US" sz="1800" b="0" i="0" u="none" strike="noStrike" cap="none" normalizeH="0" baseline="0">
                <a:ln>
                  <a:noFill/>
                </a:ln>
                <a:solidFill>
                  <a:schemeClr val="tx1"/>
                </a:solidFill>
                <a:effectLst/>
                <a:latin typeface="Arial" charset="0"/>
                <a:ea typeface="ＭＳ Ｐゴシック" pitchFamily="50" charset="-128"/>
              </a:rPr>
              <a:t>honeme sequence</a:t>
            </a:r>
          </a:p>
        </p:txBody>
      </p:sp>
      <p:sp>
        <p:nvSpPr>
          <p:cNvPr id="6" name="Rectangle 5">
            <a:extLst>
              <a:ext uri="{FF2B5EF4-FFF2-40B4-BE49-F238E27FC236}">
                <a16:creationId xmlns:a16="http://schemas.microsoft.com/office/drawing/2014/main" id="{D09BBA5C-59B3-4E2C-B05F-2E8F8ACADAD9}"/>
              </a:ext>
            </a:extLst>
          </p:cNvPr>
          <p:cNvSpPr/>
          <p:nvPr/>
        </p:nvSpPr>
        <p:spPr bwMode="auto">
          <a:xfrm>
            <a:off x="1316840" y="2017372"/>
            <a:ext cx="1443036" cy="6858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a:t>p</a:t>
            </a:r>
            <a:r>
              <a:rPr kumimoji="1" lang="en-US" sz="1800" b="0" i="0" u="none" strike="noStrike" cap="none" normalizeH="0" baseline="0">
                <a:ln>
                  <a:noFill/>
                </a:ln>
                <a:solidFill>
                  <a:schemeClr val="tx1"/>
                </a:solidFill>
                <a:effectLst/>
                <a:latin typeface="Arial" charset="0"/>
                <a:ea typeface="ＭＳ Ｐゴシック" pitchFamily="50" charset="-128"/>
              </a:rPr>
              <a:t>rosodic specification</a:t>
            </a:r>
          </a:p>
        </p:txBody>
      </p:sp>
      <p:sp>
        <p:nvSpPr>
          <p:cNvPr id="7" name="Rectangle 6">
            <a:extLst>
              <a:ext uri="{FF2B5EF4-FFF2-40B4-BE49-F238E27FC236}">
                <a16:creationId xmlns:a16="http://schemas.microsoft.com/office/drawing/2014/main" id="{AB00ED37-9CA2-42D7-BE57-0CC72AE9CE3E}"/>
              </a:ext>
            </a:extLst>
          </p:cNvPr>
          <p:cNvSpPr/>
          <p:nvPr/>
        </p:nvSpPr>
        <p:spPr bwMode="auto">
          <a:xfrm>
            <a:off x="6483760" y="5551907"/>
            <a:ext cx="847726" cy="390524"/>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sz="1800" b="0" i="0" u="none" strike="noStrike" cap="none" normalizeH="0" baseline="0">
                <a:ln>
                  <a:noFill/>
                </a:ln>
                <a:solidFill>
                  <a:schemeClr val="tx1"/>
                </a:solidFill>
                <a:effectLst/>
                <a:latin typeface="Arial" charset="0"/>
                <a:ea typeface="ＭＳ Ｐゴシック" pitchFamily="50" charset="-128"/>
              </a:rPr>
              <a:t>sound </a:t>
            </a:r>
          </a:p>
        </p:txBody>
      </p:sp>
      <p:sp>
        <p:nvSpPr>
          <p:cNvPr id="11" name="Rectangle 10">
            <a:extLst>
              <a:ext uri="{FF2B5EF4-FFF2-40B4-BE49-F238E27FC236}">
                <a16:creationId xmlns:a16="http://schemas.microsoft.com/office/drawing/2014/main" id="{32AEC869-A4C3-4295-A601-6389C739DFE9}"/>
              </a:ext>
            </a:extLst>
          </p:cNvPr>
          <p:cNvSpPr/>
          <p:nvPr/>
        </p:nvSpPr>
        <p:spPr bwMode="auto">
          <a:xfrm>
            <a:off x="2424120" y="3205606"/>
            <a:ext cx="1915824" cy="390524"/>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sz="1800" b="0" i="0" u="none" strike="noStrike" cap="none" normalizeH="0" baseline="0">
                <a:ln>
                  <a:noFill/>
                </a:ln>
                <a:solidFill>
                  <a:schemeClr val="tx1"/>
                </a:solidFill>
                <a:effectLst/>
                <a:latin typeface="Arial" charset="0"/>
                <a:ea typeface="ＭＳ Ｐゴシック" pitchFamily="50" charset="-128"/>
              </a:rPr>
              <a:t>muscle control </a:t>
            </a:r>
          </a:p>
        </p:txBody>
      </p:sp>
      <p:cxnSp>
        <p:nvCxnSpPr>
          <p:cNvPr id="13" name="Straight Arrow Connector 12">
            <a:extLst>
              <a:ext uri="{FF2B5EF4-FFF2-40B4-BE49-F238E27FC236}">
                <a16:creationId xmlns:a16="http://schemas.microsoft.com/office/drawing/2014/main" id="{FB24F84F-2AC5-40FC-BABC-D5C10EF2537B}"/>
              </a:ext>
            </a:extLst>
          </p:cNvPr>
          <p:cNvCxnSpPr>
            <a:cxnSpLocks/>
          </p:cNvCxnSpPr>
          <p:nvPr/>
        </p:nvCxnSpPr>
        <p:spPr bwMode="auto">
          <a:xfrm flipH="1">
            <a:off x="2674151" y="1435151"/>
            <a:ext cx="354811" cy="568401"/>
          </a:xfrm>
          <a:prstGeom prst="straightConnector1">
            <a:avLst/>
          </a:prstGeom>
          <a:solidFill>
            <a:schemeClr val="accent1"/>
          </a:solidFill>
          <a:ln w="9525" cap="flat" cmpd="sng" algn="ctr">
            <a:solidFill>
              <a:schemeClr val="tx1"/>
            </a:solidFill>
            <a:prstDash val="solid"/>
            <a:round/>
            <a:headEnd type="none" w="med" len="med"/>
            <a:tailEnd type="triangle" w="lg" len="med"/>
          </a:ln>
          <a:effectLst/>
        </p:spPr>
      </p:cxnSp>
      <p:cxnSp>
        <p:nvCxnSpPr>
          <p:cNvPr id="15" name="Straight Arrow Connector 14">
            <a:extLst>
              <a:ext uri="{FF2B5EF4-FFF2-40B4-BE49-F238E27FC236}">
                <a16:creationId xmlns:a16="http://schemas.microsoft.com/office/drawing/2014/main" id="{C7D28C25-8051-4BC2-A74F-3B383907F35E}"/>
              </a:ext>
            </a:extLst>
          </p:cNvPr>
          <p:cNvCxnSpPr>
            <a:cxnSpLocks/>
          </p:cNvCxnSpPr>
          <p:nvPr/>
        </p:nvCxnSpPr>
        <p:spPr bwMode="auto">
          <a:xfrm>
            <a:off x="3559975" y="1435151"/>
            <a:ext cx="295755" cy="568401"/>
          </a:xfrm>
          <a:prstGeom prst="straightConnector1">
            <a:avLst/>
          </a:prstGeom>
          <a:solidFill>
            <a:schemeClr val="accent1"/>
          </a:solidFill>
          <a:ln w="9525" cap="flat" cmpd="sng" algn="ctr">
            <a:solidFill>
              <a:schemeClr val="tx1"/>
            </a:solidFill>
            <a:prstDash val="solid"/>
            <a:round/>
            <a:headEnd type="none" w="med" len="med"/>
            <a:tailEnd type="triangle" w="lg" len="med"/>
          </a:ln>
          <a:effectLst/>
        </p:spPr>
      </p:cxnSp>
      <p:cxnSp>
        <p:nvCxnSpPr>
          <p:cNvPr id="17" name="Straight Arrow Connector 16">
            <a:extLst>
              <a:ext uri="{FF2B5EF4-FFF2-40B4-BE49-F238E27FC236}">
                <a16:creationId xmlns:a16="http://schemas.microsoft.com/office/drawing/2014/main" id="{151AC718-C320-4EB7-AC8C-0B37B467702E}"/>
              </a:ext>
            </a:extLst>
          </p:cNvPr>
          <p:cNvCxnSpPr/>
          <p:nvPr/>
        </p:nvCxnSpPr>
        <p:spPr bwMode="auto">
          <a:xfrm>
            <a:off x="2424119" y="2703172"/>
            <a:ext cx="500065" cy="502434"/>
          </a:xfrm>
          <a:prstGeom prst="straightConnector1">
            <a:avLst/>
          </a:prstGeom>
          <a:solidFill>
            <a:schemeClr val="accent1"/>
          </a:solidFill>
          <a:ln w="9525" cap="flat" cmpd="sng" algn="ctr">
            <a:solidFill>
              <a:schemeClr val="tx1"/>
            </a:solidFill>
            <a:prstDash val="solid"/>
            <a:round/>
            <a:headEnd type="none" w="med" len="med"/>
            <a:tailEnd type="triangle" w="lg" len="med"/>
          </a:ln>
          <a:effectLst/>
        </p:spPr>
      </p:cxnSp>
      <p:cxnSp>
        <p:nvCxnSpPr>
          <p:cNvPr id="26" name="Straight Arrow Connector 25">
            <a:extLst>
              <a:ext uri="{FF2B5EF4-FFF2-40B4-BE49-F238E27FC236}">
                <a16:creationId xmlns:a16="http://schemas.microsoft.com/office/drawing/2014/main" id="{E955BF76-099C-4097-A51A-0F0B54F2CB53}"/>
              </a:ext>
            </a:extLst>
          </p:cNvPr>
          <p:cNvCxnSpPr/>
          <p:nvPr/>
        </p:nvCxnSpPr>
        <p:spPr bwMode="auto">
          <a:xfrm flipH="1">
            <a:off x="3771909" y="2703172"/>
            <a:ext cx="266699" cy="502434"/>
          </a:xfrm>
          <a:prstGeom prst="straightConnector1">
            <a:avLst/>
          </a:prstGeom>
          <a:solidFill>
            <a:schemeClr val="accent1"/>
          </a:solidFill>
          <a:ln w="9525" cap="flat" cmpd="sng" algn="ctr">
            <a:solidFill>
              <a:schemeClr val="tx1"/>
            </a:solidFill>
            <a:prstDash val="solid"/>
            <a:round/>
            <a:headEnd type="none" w="med" len="med"/>
            <a:tailEnd type="triangle" w="lg" len="med"/>
          </a:ln>
          <a:effectLst/>
        </p:spPr>
      </p:cxnSp>
      <p:cxnSp>
        <p:nvCxnSpPr>
          <p:cNvPr id="28" name="Straight Arrow Connector 27">
            <a:extLst>
              <a:ext uri="{FF2B5EF4-FFF2-40B4-BE49-F238E27FC236}">
                <a16:creationId xmlns:a16="http://schemas.microsoft.com/office/drawing/2014/main" id="{5AD1252A-BADA-4EE7-879C-626BC52F21F0}"/>
              </a:ext>
            </a:extLst>
          </p:cNvPr>
          <p:cNvCxnSpPr>
            <a:cxnSpLocks/>
            <a:endCxn id="10" idx="0"/>
          </p:cNvCxnSpPr>
          <p:nvPr/>
        </p:nvCxnSpPr>
        <p:spPr bwMode="auto">
          <a:xfrm flipH="1">
            <a:off x="1754284" y="3596130"/>
            <a:ext cx="1005592" cy="840570"/>
          </a:xfrm>
          <a:prstGeom prst="straightConnector1">
            <a:avLst/>
          </a:prstGeom>
          <a:solidFill>
            <a:schemeClr val="accent1"/>
          </a:solidFill>
          <a:ln w="9525" cap="flat" cmpd="sng" algn="ctr">
            <a:solidFill>
              <a:schemeClr val="tx1"/>
            </a:solidFill>
            <a:prstDash val="solid"/>
            <a:round/>
            <a:headEnd type="none" w="med" len="med"/>
            <a:tailEnd type="triangle" w="lg" len="med"/>
          </a:ln>
          <a:effectLst/>
        </p:spPr>
      </p:cxnSp>
      <p:cxnSp>
        <p:nvCxnSpPr>
          <p:cNvPr id="29" name="Straight Arrow Connector 28">
            <a:extLst>
              <a:ext uri="{FF2B5EF4-FFF2-40B4-BE49-F238E27FC236}">
                <a16:creationId xmlns:a16="http://schemas.microsoft.com/office/drawing/2014/main" id="{BAA13D66-4712-4C36-B3E1-10F48C1627E8}"/>
              </a:ext>
            </a:extLst>
          </p:cNvPr>
          <p:cNvCxnSpPr>
            <a:cxnSpLocks/>
            <a:stCxn id="11" idx="2"/>
          </p:cNvCxnSpPr>
          <p:nvPr/>
        </p:nvCxnSpPr>
        <p:spPr bwMode="auto">
          <a:xfrm flipH="1">
            <a:off x="3303992" y="3596130"/>
            <a:ext cx="78040" cy="576238"/>
          </a:xfrm>
          <a:prstGeom prst="straightConnector1">
            <a:avLst/>
          </a:prstGeom>
          <a:solidFill>
            <a:schemeClr val="accent1"/>
          </a:solidFill>
          <a:ln w="9525" cap="flat" cmpd="sng" algn="ctr">
            <a:solidFill>
              <a:schemeClr val="tx1"/>
            </a:solidFill>
            <a:prstDash val="solid"/>
            <a:round/>
            <a:headEnd type="none" w="med" len="med"/>
            <a:tailEnd type="triangle" w="lg" len="med"/>
          </a:ln>
          <a:effectLst/>
        </p:spPr>
      </p:cxnSp>
      <p:cxnSp>
        <p:nvCxnSpPr>
          <p:cNvPr id="30" name="Straight Arrow Connector 29">
            <a:extLst>
              <a:ext uri="{FF2B5EF4-FFF2-40B4-BE49-F238E27FC236}">
                <a16:creationId xmlns:a16="http://schemas.microsoft.com/office/drawing/2014/main" id="{E0C3D5F5-121E-4781-A4B0-938DDD25BA13}"/>
              </a:ext>
            </a:extLst>
          </p:cNvPr>
          <p:cNvCxnSpPr>
            <a:cxnSpLocks/>
          </p:cNvCxnSpPr>
          <p:nvPr/>
        </p:nvCxnSpPr>
        <p:spPr bwMode="auto">
          <a:xfrm>
            <a:off x="4065995" y="3596130"/>
            <a:ext cx="629842" cy="576238"/>
          </a:xfrm>
          <a:prstGeom prst="straightConnector1">
            <a:avLst/>
          </a:prstGeom>
          <a:solidFill>
            <a:schemeClr val="accent1"/>
          </a:solidFill>
          <a:ln w="9525" cap="flat" cmpd="sng" algn="ctr">
            <a:solidFill>
              <a:schemeClr val="tx1"/>
            </a:solidFill>
            <a:prstDash val="solid"/>
            <a:round/>
            <a:headEnd type="none" w="med" len="med"/>
            <a:tailEnd type="triangle" w="lg" len="med"/>
          </a:ln>
          <a:effectLst/>
        </p:spPr>
      </p:cxnSp>
      <p:sp>
        <p:nvSpPr>
          <p:cNvPr id="44" name="Arrow: U-Turn 43">
            <a:extLst>
              <a:ext uri="{FF2B5EF4-FFF2-40B4-BE49-F238E27FC236}">
                <a16:creationId xmlns:a16="http://schemas.microsoft.com/office/drawing/2014/main" id="{A55A4F5E-06F8-4D58-A9D7-10BAA79491AA}"/>
              </a:ext>
            </a:extLst>
          </p:cNvPr>
          <p:cNvSpPr/>
          <p:nvPr/>
        </p:nvSpPr>
        <p:spPr bwMode="auto">
          <a:xfrm>
            <a:off x="1793101" y="4575291"/>
            <a:ext cx="5262994" cy="1046355"/>
          </a:xfrm>
          <a:prstGeom prst="uturnArrow">
            <a:avLst>
              <a:gd name="adj1" fmla="val 11580"/>
              <a:gd name="adj2" fmla="val 17106"/>
              <a:gd name="adj3" fmla="val 23421"/>
              <a:gd name="adj4" fmla="val 43750"/>
              <a:gd name="adj5" fmla="val 75000"/>
            </a:avLst>
          </a:prstGeom>
          <a:noFill/>
          <a:ln w="254000" cap="sq">
            <a:solidFill>
              <a:srgbClr val="92D050"/>
            </a:solidFill>
            <a:round/>
            <a:headEnd type="none" w="sm" len="sm"/>
            <a:tailEnd type="arrow" w="lg"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r>
              <a:rPr lang="en-US"/>
              <a:t>[[</a:t>
            </a:r>
          </a:p>
        </p:txBody>
      </p:sp>
      <p:sp>
        <p:nvSpPr>
          <p:cNvPr id="10" name="Rectangle 9">
            <a:extLst>
              <a:ext uri="{FF2B5EF4-FFF2-40B4-BE49-F238E27FC236}">
                <a16:creationId xmlns:a16="http://schemas.microsoft.com/office/drawing/2014/main" id="{BF08F2ED-8C21-43BE-BC80-FB5FDFAED27A}"/>
              </a:ext>
            </a:extLst>
          </p:cNvPr>
          <p:cNvSpPr/>
          <p:nvPr/>
        </p:nvSpPr>
        <p:spPr bwMode="auto">
          <a:xfrm>
            <a:off x="1207301" y="4436700"/>
            <a:ext cx="1093966" cy="1510176"/>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sz="1800" b="0" i="0" u="none" strike="noStrike" cap="none" normalizeH="0" baseline="0">
                <a:ln>
                  <a:noFill/>
                </a:ln>
                <a:solidFill>
                  <a:schemeClr val="tx1"/>
                </a:solidFill>
                <a:effectLst/>
                <a:latin typeface="Arial" charset="0"/>
                <a:ea typeface="ＭＳ Ｐゴシック" pitchFamily="50" charset="-128"/>
              </a:rPr>
              <a:t>lungs</a:t>
            </a:r>
          </a:p>
        </p:txBody>
      </p:sp>
      <p:sp>
        <p:nvSpPr>
          <p:cNvPr id="9" name="Rectangle 8">
            <a:extLst>
              <a:ext uri="{FF2B5EF4-FFF2-40B4-BE49-F238E27FC236}">
                <a16:creationId xmlns:a16="http://schemas.microsoft.com/office/drawing/2014/main" id="{1C208DEA-4479-4201-93F2-D4272CB13DB8}"/>
              </a:ext>
            </a:extLst>
          </p:cNvPr>
          <p:cNvSpPr/>
          <p:nvPr/>
        </p:nvSpPr>
        <p:spPr bwMode="auto">
          <a:xfrm>
            <a:off x="2944902" y="4155006"/>
            <a:ext cx="795565" cy="84057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sz="1800" b="0" i="0" u="none" strike="noStrike" cap="none" normalizeH="0" baseline="0">
                <a:ln>
                  <a:noFill/>
                </a:ln>
                <a:solidFill>
                  <a:schemeClr val="tx1"/>
                </a:solidFill>
                <a:effectLst/>
                <a:latin typeface="Arial" charset="0"/>
                <a:ea typeface="ＭＳ Ｐゴシック" pitchFamily="50" charset="-128"/>
              </a:rPr>
              <a:t>glottis</a:t>
            </a:r>
          </a:p>
          <a:p>
            <a:pPr marL="0" marR="0" indent="0" algn="ctr" defTabSz="914400" rtl="0" eaLnBrk="1" fontAlgn="base" latinLnBrk="0" hangingPunct="1">
              <a:lnSpc>
                <a:spcPct val="100000"/>
              </a:lnSpc>
              <a:spcBef>
                <a:spcPct val="0"/>
              </a:spcBef>
              <a:spcAft>
                <a:spcPct val="0"/>
              </a:spcAft>
              <a:buClrTx/>
              <a:buSzTx/>
              <a:buFontTx/>
              <a:buNone/>
              <a:tabLst/>
            </a:pPr>
            <a:endParaRPr kumimoji="1" lang="en-US" sz="1800" b="0" i="0" u="none" strike="noStrike" cap="none" normalizeH="0" baseline="0">
              <a:ln>
                <a:noFill/>
              </a:ln>
              <a:solidFill>
                <a:schemeClr val="tx1"/>
              </a:solidFill>
              <a:effectLst/>
              <a:latin typeface="Arial" charset="0"/>
              <a:ea typeface="ＭＳ Ｐゴシック" pitchFamily="50" charset="-128"/>
            </a:endParaRPr>
          </a:p>
        </p:txBody>
      </p:sp>
      <p:sp>
        <p:nvSpPr>
          <p:cNvPr id="8" name="Rectangle 7">
            <a:extLst>
              <a:ext uri="{FF2B5EF4-FFF2-40B4-BE49-F238E27FC236}">
                <a16:creationId xmlns:a16="http://schemas.microsoft.com/office/drawing/2014/main" id="{4A0D5BDF-B6FD-458D-8D2B-B04A25C0D35B}"/>
              </a:ext>
            </a:extLst>
          </p:cNvPr>
          <p:cNvSpPr/>
          <p:nvPr/>
        </p:nvSpPr>
        <p:spPr bwMode="auto">
          <a:xfrm>
            <a:off x="4610110" y="4172369"/>
            <a:ext cx="1428750" cy="81201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sz="1800" b="0" i="0" u="none" strike="noStrike" cap="none" normalizeH="0" baseline="0">
                <a:ln>
                  <a:noFill/>
                </a:ln>
                <a:solidFill>
                  <a:schemeClr val="tx1"/>
                </a:solidFill>
                <a:effectLst/>
                <a:latin typeface="Arial" charset="0"/>
                <a:ea typeface="ＭＳ Ｐゴシック" pitchFamily="50" charset="-128"/>
              </a:rPr>
              <a:t>articulators</a:t>
            </a:r>
          </a:p>
        </p:txBody>
      </p:sp>
      <p:sp>
        <p:nvSpPr>
          <p:cNvPr id="48" name="Rectangle 47">
            <a:extLst>
              <a:ext uri="{FF2B5EF4-FFF2-40B4-BE49-F238E27FC236}">
                <a16:creationId xmlns:a16="http://schemas.microsoft.com/office/drawing/2014/main" id="{877B6705-44DE-44CA-9DD8-F73BA702D0FB}"/>
              </a:ext>
            </a:extLst>
          </p:cNvPr>
          <p:cNvSpPr/>
          <p:nvPr/>
        </p:nvSpPr>
        <p:spPr bwMode="auto">
          <a:xfrm>
            <a:off x="2785848" y="4575291"/>
            <a:ext cx="1093966" cy="135251"/>
          </a:xfrm>
          <a:prstGeom prst="rect">
            <a:avLst/>
          </a:prstGeom>
          <a:solidFill>
            <a:srgbClr val="92D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1800" b="0" i="0" u="none" strike="noStrike" cap="none" normalizeH="0" baseline="0">
              <a:ln>
                <a:noFill/>
              </a:ln>
              <a:solidFill>
                <a:schemeClr val="tx1"/>
              </a:solidFill>
              <a:effectLst/>
              <a:latin typeface="Arial" charset="0"/>
              <a:ea typeface="ＭＳ Ｐゴシック" pitchFamily="50" charset="-128"/>
            </a:endParaRPr>
          </a:p>
        </p:txBody>
      </p:sp>
      <p:sp>
        <p:nvSpPr>
          <p:cNvPr id="50" name="Rectangle 49">
            <a:extLst>
              <a:ext uri="{FF2B5EF4-FFF2-40B4-BE49-F238E27FC236}">
                <a16:creationId xmlns:a16="http://schemas.microsoft.com/office/drawing/2014/main" id="{816DB05C-5298-42C6-9AE6-449FD2E38D6C}"/>
              </a:ext>
            </a:extLst>
          </p:cNvPr>
          <p:cNvSpPr/>
          <p:nvPr/>
        </p:nvSpPr>
        <p:spPr bwMode="auto">
          <a:xfrm>
            <a:off x="4606050" y="4562892"/>
            <a:ext cx="1627094" cy="135251"/>
          </a:xfrm>
          <a:prstGeom prst="rect">
            <a:avLst/>
          </a:prstGeom>
          <a:solidFill>
            <a:srgbClr val="92D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1800" b="0" i="0" u="none" strike="noStrike" cap="none" normalizeH="0" baseline="0">
              <a:ln>
                <a:noFill/>
              </a:ln>
              <a:solidFill>
                <a:schemeClr val="tx1"/>
              </a:solidFill>
              <a:effectLst/>
              <a:latin typeface="Arial" charset="0"/>
              <a:ea typeface="ＭＳ Ｐゴシック" pitchFamily="50" charset="-128"/>
            </a:endParaRPr>
          </a:p>
        </p:txBody>
      </p:sp>
      <p:cxnSp>
        <p:nvCxnSpPr>
          <p:cNvPr id="55" name="Straight Arrow Connector 54">
            <a:extLst>
              <a:ext uri="{FF2B5EF4-FFF2-40B4-BE49-F238E27FC236}">
                <a16:creationId xmlns:a16="http://schemas.microsoft.com/office/drawing/2014/main" id="{D79D7926-2EF8-4904-81FF-4E0602FA4B07}"/>
              </a:ext>
            </a:extLst>
          </p:cNvPr>
          <p:cNvCxnSpPr>
            <a:cxnSpLocks/>
          </p:cNvCxnSpPr>
          <p:nvPr/>
        </p:nvCxnSpPr>
        <p:spPr bwMode="auto">
          <a:xfrm flipH="1">
            <a:off x="2759876" y="2360272"/>
            <a:ext cx="964407" cy="0"/>
          </a:xfrm>
          <a:prstGeom prst="straightConnector1">
            <a:avLst/>
          </a:prstGeom>
          <a:solidFill>
            <a:schemeClr val="accent1"/>
          </a:solidFill>
          <a:ln w="9525" cap="flat" cmpd="sng" algn="ctr">
            <a:solidFill>
              <a:schemeClr val="tx1"/>
            </a:solidFill>
            <a:prstDash val="solid"/>
            <a:round/>
            <a:headEnd type="triangle" w="lg" len="med"/>
            <a:tailEnd type="triangle" w="lg" len="med"/>
          </a:ln>
          <a:effectLst/>
        </p:spPr>
      </p:cxnSp>
      <p:grpSp>
        <p:nvGrpSpPr>
          <p:cNvPr id="3" name="Group 2">
            <a:extLst>
              <a:ext uri="{FF2B5EF4-FFF2-40B4-BE49-F238E27FC236}">
                <a16:creationId xmlns:a16="http://schemas.microsoft.com/office/drawing/2014/main" id="{63D4C350-7B98-41E2-9320-CF3F82634B8E}"/>
              </a:ext>
            </a:extLst>
          </p:cNvPr>
          <p:cNvGrpSpPr/>
          <p:nvPr/>
        </p:nvGrpSpPr>
        <p:grpSpPr>
          <a:xfrm>
            <a:off x="2750998" y="900454"/>
            <a:ext cx="6653427" cy="3687784"/>
            <a:chOff x="2458766" y="513950"/>
            <a:chExt cx="6653427" cy="3687784"/>
          </a:xfrm>
        </p:grpSpPr>
        <p:sp>
          <p:nvSpPr>
            <p:cNvPr id="2" name="TextBox 1">
              <a:extLst>
                <a:ext uri="{FF2B5EF4-FFF2-40B4-BE49-F238E27FC236}">
                  <a16:creationId xmlns:a16="http://schemas.microsoft.com/office/drawing/2014/main" id="{4AE7E423-7B85-4AF9-9E3F-D6DCD8D68D8B}"/>
                </a:ext>
              </a:extLst>
            </p:cNvPr>
            <p:cNvSpPr txBox="1"/>
            <p:nvPr/>
          </p:nvSpPr>
          <p:spPr>
            <a:xfrm>
              <a:off x="2458766" y="1499344"/>
              <a:ext cx="914400" cy="584775"/>
            </a:xfrm>
            <a:prstGeom prst="rect">
              <a:avLst/>
            </a:prstGeom>
            <a:noFill/>
          </p:spPr>
          <p:txBody>
            <a:bodyPr wrap="square" rtlCol="0">
              <a:spAutoFit/>
            </a:bodyPr>
            <a:lstStyle/>
            <a:p>
              <a:r>
                <a:rPr lang="en-US" sz="3200"/>
                <a:t>*</a:t>
              </a:r>
            </a:p>
          </p:txBody>
        </p:sp>
        <p:sp>
          <p:nvSpPr>
            <p:cNvPr id="22" name="TextBox 21">
              <a:extLst>
                <a:ext uri="{FF2B5EF4-FFF2-40B4-BE49-F238E27FC236}">
                  <a16:creationId xmlns:a16="http://schemas.microsoft.com/office/drawing/2014/main" id="{C87A85C1-3668-4087-BB0E-B81CB917D5B0}"/>
                </a:ext>
              </a:extLst>
            </p:cNvPr>
            <p:cNvSpPr txBox="1"/>
            <p:nvPr/>
          </p:nvSpPr>
          <p:spPr>
            <a:xfrm>
              <a:off x="3554620" y="513950"/>
              <a:ext cx="914400" cy="584775"/>
            </a:xfrm>
            <a:prstGeom prst="rect">
              <a:avLst/>
            </a:prstGeom>
            <a:noFill/>
          </p:spPr>
          <p:txBody>
            <a:bodyPr wrap="square" rtlCol="0">
              <a:spAutoFit/>
            </a:bodyPr>
            <a:lstStyle/>
            <a:p>
              <a:r>
                <a:rPr lang="en-US" sz="3200"/>
                <a:t>*</a:t>
              </a:r>
            </a:p>
          </p:txBody>
        </p:sp>
        <p:sp>
          <p:nvSpPr>
            <p:cNvPr id="23" name="TextBox 22">
              <a:extLst>
                <a:ext uri="{FF2B5EF4-FFF2-40B4-BE49-F238E27FC236}">
                  <a16:creationId xmlns:a16="http://schemas.microsoft.com/office/drawing/2014/main" id="{5506E783-44E3-4464-B4E0-099AA0C98C08}"/>
                </a:ext>
              </a:extLst>
            </p:cNvPr>
            <p:cNvSpPr txBox="1"/>
            <p:nvPr/>
          </p:nvSpPr>
          <p:spPr>
            <a:xfrm>
              <a:off x="4011820" y="2673166"/>
              <a:ext cx="914400" cy="584775"/>
            </a:xfrm>
            <a:prstGeom prst="rect">
              <a:avLst/>
            </a:prstGeom>
            <a:noFill/>
          </p:spPr>
          <p:txBody>
            <a:bodyPr wrap="square" rtlCol="0">
              <a:spAutoFit/>
            </a:bodyPr>
            <a:lstStyle/>
            <a:p>
              <a:r>
                <a:rPr lang="en-US" sz="3200"/>
                <a:t>*</a:t>
              </a:r>
            </a:p>
          </p:txBody>
        </p:sp>
        <p:sp>
          <p:nvSpPr>
            <p:cNvPr id="24" name="TextBox 23">
              <a:extLst>
                <a:ext uri="{FF2B5EF4-FFF2-40B4-BE49-F238E27FC236}">
                  <a16:creationId xmlns:a16="http://schemas.microsoft.com/office/drawing/2014/main" id="{0B64A2DA-4FC0-4E19-88FB-7B51770529B3}"/>
                </a:ext>
              </a:extLst>
            </p:cNvPr>
            <p:cNvSpPr txBox="1"/>
            <p:nvPr/>
          </p:nvSpPr>
          <p:spPr>
            <a:xfrm>
              <a:off x="3423173" y="3616959"/>
              <a:ext cx="914400" cy="584775"/>
            </a:xfrm>
            <a:prstGeom prst="rect">
              <a:avLst/>
            </a:prstGeom>
            <a:noFill/>
          </p:spPr>
          <p:txBody>
            <a:bodyPr wrap="square" rtlCol="0">
              <a:spAutoFit/>
            </a:bodyPr>
            <a:lstStyle/>
            <a:p>
              <a:r>
                <a:rPr lang="en-US" sz="3200"/>
                <a:t>*</a:t>
              </a:r>
            </a:p>
          </p:txBody>
        </p:sp>
        <p:sp>
          <p:nvSpPr>
            <p:cNvPr id="25" name="TextBox 24">
              <a:extLst>
                <a:ext uri="{FF2B5EF4-FFF2-40B4-BE49-F238E27FC236}">
                  <a16:creationId xmlns:a16="http://schemas.microsoft.com/office/drawing/2014/main" id="{2F4E4439-7B12-4FE7-8A2D-98BB51E0766B}"/>
                </a:ext>
              </a:extLst>
            </p:cNvPr>
            <p:cNvSpPr txBox="1"/>
            <p:nvPr/>
          </p:nvSpPr>
          <p:spPr>
            <a:xfrm>
              <a:off x="5127365" y="611583"/>
              <a:ext cx="3984828" cy="646331"/>
            </a:xfrm>
            <a:prstGeom prst="rect">
              <a:avLst/>
            </a:prstGeom>
            <a:noFill/>
          </p:spPr>
          <p:txBody>
            <a:bodyPr wrap="square" rtlCol="0">
              <a:spAutoFit/>
            </a:bodyPr>
            <a:lstStyle/>
            <a:p>
              <a:r>
                <a:rPr lang="en-US" sz="3600"/>
                <a:t>*</a:t>
              </a:r>
              <a:r>
                <a:rPr lang="en-US" sz="2400"/>
                <a:t>individuals differ </a:t>
              </a:r>
            </a:p>
          </p:txBody>
        </p:sp>
      </p:grpSp>
      <p:sp>
        <p:nvSpPr>
          <p:cNvPr id="12" name="TextBox 11">
            <a:extLst>
              <a:ext uri="{FF2B5EF4-FFF2-40B4-BE49-F238E27FC236}">
                <a16:creationId xmlns:a16="http://schemas.microsoft.com/office/drawing/2014/main" id="{8B828220-69AD-4E8B-AB64-E4C48B002BA1}"/>
              </a:ext>
            </a:extLst>
          </p:cNvPr>
          <p:cNvSpPr txBox="1"/>
          <p:nvPr/>
        </p:nvSpPr>
        <p:spPr>
          <a:xfrm>
            <a:off x="2513184" y="77710"/>
            <a:ext cx="4163708" cy="584775"/>
          </a:xfrm>
          <a:prstGeom prst="rect">
            <a:avLst/>
          </a:prstGeom>
          <a:noFill/>
        </p:spPr>
        <p:txBody>
          <a:bodyPr wrap="square" rtlCol="0">
            <a:spAutoFit/>
          </a:bodyPr>
          <a:lstStyle/>
          <a:p>
            <a:pPr algn="ctr"/>
            <a:r>
              <a:rPr lang="en-US" sz="3200">
                <a:effectLst>
                  <a:outerShdw blurRad="38100" dist="38100" dir="2700000" algn="tl">
                    <a:srgbClr val="000000">
                      <a:alpha val="43137"/>
                    </a:srgbClr>
                  </a:outerShdw>
                </a:effectLst>
              </a:rPr>
              <a:t>Speaker Identification </a:t>
            </a:r>
          </a:p>
        </p:txBody>
      </p:sp>
    </p:spTree>
    <p:extLst>
      <p:ext uri="{BB962C8B-B14F-4D97-AF65-F5344CB8AC3E}">
        <p14:creationId xmlns:p14="http://schemas.microsoft.com/office/powerpoint/2010/main" val="1835529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CDAA26-A986-4280-BE87-DFE876E38299}"/>
              </a:ext>
            </a:extLst>
          </p:cNvPr>
          <p:cNvSpPr>
            <a:spLocks noGrp="1"/>
          </p:cNvSpPr>
          <p:nvPr>
            <p:ph type="title"/>
          </p:nvPr>
        </p:nvSpPr>
        <p:spPr>
          <a:xfrm>
            <a:off x="457200" y="131885"/>
            <a:ext cx="8229600" cy="1143000"/>
          </a:xfrm>
        </p:spPr>
        <p:txBody>
          <a:bodyPr/>
          <a:lstStyle/>
          <a:p>
            <a:r>
              <a:rPr lang="en-US"/>
              <a:t>“Biological Codes”</a:t>
            </a:r>
          </a:p>
        </p:txBody>
      </p:sp>
      <p:sp>
        <p:nvSpPr>
          <p:cNvPr id="3" name="Content Placeholder 2">
            <a:extLst>
              <a:ext uri="{FF2B5EF4-FFF2-40B4-BE49-F238E27FC236}">
                <a16:creationId xmlns:a16="http://schemas.microsoft.com/office/drawing/2014/main" id="{4F4DDFE2-F440-4E41-B36A-F5EA54FBFD69}"/>
              </a:ext>
            </a:extLst>
          </p:cNvPr>
          <p:cNvSpPr>
            <a:spLocks noGrp="1"/>
          </p:cNvSpPr>
          <p:nvPr>
            <p:ph idx="1"/>
          </p:nvPr>
        </p:nvSpPr>
        <p:spPr>
          <a:xfrm>
            <a:off x="328773" y="1362807"/>
            <a:ext cx="8858891" cy="4495800"/>
          </a:xfrm>
        </p:spPr>
        <p:txBody>
          <a:bodyPr/>
          <a:lstStyle/>
          <a:p>
            <a:pPr>
              <a:lnSpc>
                <a:spcPct val="107000"/>
              </a:lnSpc>
              <a:spcBef>
                <a:spcPts val="0"/>
              </a:spcBef>
              <a:spcAft>
                <a:spcPts val="800"/>
              </a:spcAft>
            </a:pPr>
            <a:r>
              <a:rPr lang="en-US" sz="2400" dirty="0">
                <a:effectLst/>
                <a:ea typeface="MS Mincho"/>
              </a:rPr>
              <a:t>Frequency code: </a:t>
            </a:r>
            <a:r>
              <a:rPr lang="en-US" sz="1800" dirty="0">
                <a:ea typeface="MS Mincho"/>
              </a:rPr>
              <a:t>(</a:t>
            </a:r>
            <a:r>
              <a:rPr lang="en-US" sz="1800" dirty="0" err="1">
                <a:ea typeface="MS Mincho"/>
              </a:rPr>
              <a:t>Ohala</a:t>
            </a:r>
            <a:r>
              <a:rPr lang="en-US" sz="1800" dirty="0">
                <a:ea typeface="MS Mincho"/>
              </a:rPr>
              <a:t> 1983)</a:t>
            </a:r>
            <a:endParaRPr lang="en-US" sz="2400" dirty="0">
              <a:ea typeface="MS Mincho" panose="02020609040205080304" pitchFamily="49" charset="-128"/>
            </a:endParaRPr>
          </a:p>
          <a:p>
            <a:pPr lvl="1">
              <a:lnSpc>
                <a:spcPct val="107000"/>
              </a:lnSpc>
              <a:spcBef>
                <a:spcPts val="0"/>
              </a:spcBef>
              <a:spcAft>
                <a:spcPts val="800"/>
              </a:spcAft>
            </a:pPr>
            <a:r>
              <a:rPr lang="en-US" sz="2000" dirty="0">
                <a:ea typeface="MS Mincho"/>
              </a:rPr>
              <a:t>Bigger larynx</a:t>
            </a:r>
            <a:r>
              <a:rPr lang="en-US" sz="2000" dirty="0">
                <a:effectLst/>
                <a:ea typeface="MS Mincho"/>
              </a:rPr>
              <a:t> -&gt; </a:t>
            </a:r>
            <a:r>
              <a:rPr lang="en-US" sz="2000" dirty="0">
                <a:ea typeface="MS Mincho"/>
              </a:rPr>
              <a:t>Lower</a:t>
            </a:r>
            <a:r>
              <a:rPr lang="en-US" sz="2000" dirty="0">
                <a:effectLst/>
                <a:ea typeface="MS Mincho"/>
              </a:rPr>
              <a:t> pitch</a:t>
            </a:r>
            <a:r>
              <a:rPr lang="en-US" sz="2000" dirty="0">
                <a:ea typeface="MS Mincho"/>
              </a:rPr>
              <a:t> -&gt; Larger individual</a:t>
            </a:r>
            <a:endParaRPr lang="en-US" sz="2000" dirty="0">
              <a:effectLst/>
              <a:ea typeface="MS Mincho" panose="02020609040205080304" pitchFamily="49" charset="-128"/>
              <a:cs typeface="Arial"/>
            </a:endParaRPr>
          </a:p>
          <a:p>
            <a:pPr lvl="2">
              <a:lnSpc>
                <a:spcPct val="107000"/>
              </a:lnSpc>
              <a:spcBef>
                <a:spcPts val="0"/>
              </a:spcBef>
              <a:spcAft>
                <a:spcPts val="800"/>
              </a:spcAft>
            </a:pPr>
            <a:r>
              <a:rPr lang="en-US" sz="1600" dirty="0">
                <a:ea typeface="MS Mincho"/>
                <a:cs typeface="Arial"/>
              </a:rPr>
              <a:t>Associates low pitch with dominance, certainty, aggressiveness</a:t>
            </a:r>
            <a:endParaRPr lang="en-US" sz="1600" dirty="0">
              <a:effectLst/>
              <a:ea typeface="MS Mincho" panose="02020609040205080304" pitchFamily="49" charset="-128"/>
              <a:cs typeface="Arial"/>
            </a:endParaRPr>
          </a:p>
          <a:p>
            <a:pPr lvl="2">
              <a:lnSpc>
                <a:spcPct val="107000"/>
              </a:lnSpc>
              <a:spcBef>
                <a:spcPts val="0"/>
              </a:spcBef>
              <a:spcAft>
                <a:spcPts val="800"/>
              </a:spcAft>
            </a:pPr>
            <a:r>
              <a:rPr lang="en-US" sz="1600" dirty="0">
                <a:ea typeface="MS Mincho"/>
                <a:cs typeface="Arial"/>
              </a:rPr>
              <a:t>Associates high pitch with friendliness, uncertainty, questioning</a:t>
            </a:r>
            <a:endParaRPr lang="en-US" sz="1600" dirty="0">
              <a:ea typeface="MS Mincho" panose="02020609040205080304" pitchFamily="49" charset="-128"/>
              <a:cs typeface="Arial"/>
            </a:endParaRPr>
          </a:p>
          <a:p>
            <a:pPr>
              <a:lnSpc>
                <a:spcPct val="107000"/>
              </a:lnSpc>
              <a:spcBef>
                <a:spcPts val="0"/>
              </a:spcBef>
              <a:spcAft>
                <a:spcPts val="0"/>
              </a:spcAft>
              <a:buFont typeface="Arial" panose="020B0604020202020204" pitchFamily="34" charset="0"/>
            </a:pPr>
            <a:endParaRPr lang="en-US" sz="2400">
              <a:ea typeface="MS Mincho" panose="02020609040205080304" pitchFamily="49" charset="-128"/>
            </a:endParaRPr>
          </a:p>
          <a:p>
            <a:pPr>
              <a:lnSpc>
                <a:spcPct val="107000"/>
              </a:lnSpc>
              <a:spcBef>
                <a:spcPts val="0"/>
              </a:spcBef>
              <a:spcAft>
                <a:spcPts val="0"/>
              </a:spcAft>
            </a:pPr>
            <a:r>
              <a:rPr lang="en-US" sz="2400" dirty="0">
                <a:effectLst/>
                <a:ea typeface="MS Mincho"/>
              </a:rPr>
              <a:t>Production code:</a:t>
            </a:r>
            <a:r>
              <a:rPr lang="en-US" sz="2400" dirty="0">
                <a:ea typeface="MS Mincho"/>
              </a:rPr>
              <a:t> </a:t>
            </a:r>
            <a:r>
              <a:rPr lang="en-US" sz="1800" dirty="0">
                <a:ea typeface="MS Mincho"/>
              </a:rPr>
              <a:t>(</a:t>
            </a:r>
            <a:r>
              <a:rPr lang="en-US" sz="1800" dirty="0" err="1">
                <a:ea typeface="MS Mincho"/>
              </a:rPr>
              <a:t>Gussenhoven</a:t>
            </a:r>
            <a:r>
              <a:rPr lang="en-US" sz="1800" dirty="0">
                <a:ea typeface="MS Mincho"/>
              </a:rPr>
              <a:t> 2002)</a:t>
            </a:r>
            <a:endParaRPr lang="en-US" dirty="0">
              <a:ea typeface="MS Mincho" panose="02020609040205080304" pitchFamily="49" charset="-128"/>
            </a:endParaRPr>
          </a:p>
          <a:p>
            <a:pPr lvl="1">
              <a:lnSpc>
                <a:spcPct val="107000"/>
              </a:lnSpc>
              <a:spcBef>
                <a:spcPts val="0"/>
              </a:spcBef>
              <a:spcAft>
                <a:spcPts val="0"/>
              </a:spcAft>
            </a:pPr>
            <a:r>
              <a:rPr lang="en-US" sz="2000" dirty="0">
                <a:ea typeface="MS Mincho"/>
              </a:rPr>
              <a:t>End of breath</a:t>
            </a:r>
            <a:r>
              <a:rPr lang="en-US" sz="2000" dirty="0">
                <a:effectLst/>
                <a:ea typeface="MS Mincho"/>
              </a:rPr>
              <a:t> </a:t>
            </a:r>
            <a:r>
              <a:rPr lang="en-US" sz="2000" dirty="0">
                <a:ea typeface="MS Mincho"/>
              </a:rPr>
              <a:t>group -&gt; lower air pressure </a:t>
            </a:r>
            <a:r>
              <a:rPr lang="en-US" sz="2000" dirty="0">
                <a:effectLst/>
                <a:ea typeface="MS Mincho"/>
              </a:rPr>
              <a:t>-&gt; lower intensity</a:t>
            </a:r>
            <a:r>
              <a:rPr lang="en-US" sz="2000" dirty="0">
                <a:ea typeface="MS Mincho"/>
              </a:rPr>
              <a:t>, </a:t>
            </a:r>
            <a:r>
              <a:rPr lang="en-US" sz="2000" dirty="0">
                <a:effectLst/>
                <a:ea typeface="MS Mincho"/>
              </a:rPr>
              <a:t>pitch</a:t>
            </a:r>
            <a:r>
              <a:rPr lang="en-US" sz="2000" dirty="0">
                <a:ea typeface="MS Mincho"/>
              </a:rPr>
              <a:t> </a:t>
            </a:r>
            <a:endParaRPr lang="en-US" sz="2000">
              <a:effectLst/>
              <a:ea typeface="MS Mincho" panose="02020609040205080304" pitchFamily="49" charset="-128"/>
              <a:cs typeface="Arial"/>
            </a:endParaRPr>
          </a:p>
          <a:p>
            <a:pPr lvl="1">
              <a:lnSpc>
                <a:spcPct val="107000"/>
              </a:lnSpc>
              <a:spcBef>
                <a:spcPts val="0"/>
              </a:spcBef>
              <a:spcAft>
                <a:spcPts val="0"/>
              </a:spcAft>
            </a:pPr>
            <a:r>
              <a:rPr lang="en-US" sz="2000" dirty="0">
                <a:ea typeface="MS Mincho"/>
                <a:cs typeface="Arial"/>
              </a:rPr>
              <a:t>Beginnings: louder, higher pitch;  Endings: quieter, lower pitch</a:t>
            </a:r>
            <a:endParaRPr lang="en-US" sz="2000" dirty="0">
              <a:ea typeface="MS Mincho" panose="02020609040205080304" pitchFamily="49" charset="-128"/>
              <a:cs typeface="Arial"/>
            </a:endParaRPr>
          </a:p>
          <a:p>
            <a:pPr lvl="2">
              <a:lnSpc>
                <a:spcPct val="107000"/>
              </a:lnSpc>
              <a:spcBef>
                <a:spcPts val="0"/>
              </a:spcBef>
              <a:spcAft>
                <a:spcPts val="0"/>
              </a:spcAft>
            </a:pPr>
            <a:r>
              <a:rPr lang="en-US" sz="1600" dirty="0">
                <a:ea typeface="MS Mincho"/>
                <a:cs typeface="Arial"/>
              </a:rPr>
              <a:t>"Declination": gradual reduction across a phrase</a:t>
            </a:r>
            <a:endParaRPr lang="en-US" sz="1600" dirty="0">
              <a:ea typeface="MS Mincho" panose="02020609040205080304" pitchFamily="49" charset="-128"/>
              <a:cs typeface="Arial"/>
            </a:endParaRPr>
          </a:p>
          <a:p>
            <a:pPr marL="914400" lvl="2" indent="0">
              <a:lnSpc>
                <a:spcPct val="107000"/>
              </a:lnSpc>
              <a:spcBef>
                <a:spcPts val="0"/>
              </a:spcBef>
              <a:spcAft>
                <a:spcPts val="800"/>
              </a:spcAft>
              <a:buNone/>
            </a:pPr>
            <a:endParaRPr lang="en-US">
              <a:ea typeface="MS Mincho" panose="02020609040205080304" pitchFamily="49" charset="-128"/>
            </a:endParaRPr>
          </a:p>
          <a:p>
            <a:pPr>
              <a:lnSpc>
                <a:spcPct val="107000"/>
              </a:lnSpc>
              <a:spcBef>
                <a:spcPts val="0"/>
              </a:spcBef>
              <a:spcAft>
                <a:spcPts val="0"/>
              </a:spcAft>
              <a:buFont typeface="Arial" panose="020B0604020202020204" pitchFamily="34" charset="0"/>
              <a:buChar char="•"/>
            </a:pPr>
            <a:r>
              <a:rPr lang="en-US" sz="2400" dirty="0">
                <a:effectLst/>
                <a:ea typeface="MS Mincho"/>
              </a:rPr>
              <a:t>Effort Code:</a:t>
            </a:r>
            <a:r>
              <a:rPr lang="en-US" sz="2400" dirty="0">
                <a:ea typeface="MS Mincho"/>
              </a:rPr>
              <a:t> </a:t>
            </a:r>
            <a:r>
              <a:rPr lang="en-US" sz="1800" dirty="0">
                <a:ea typeface="MS Mincho"/>
              </a:rPr>
              <a:t>(</a:t>
            </a:r>
            <a:r>
              <a:rPr lang="en-US" sz="1800" dirty="0" err="1">
                <a:ea typeface="MS Mincho"/>
              </a:rPr>
              <a:t>Gussenhoven</a:t>
            </a:r>
            <a:r>
              <a:rPr lang="en-US" sz="1800" dirty="0">
                <a:ea typeface="MS Mincho"/>
              </a:rPr>
              <a:t> 2002)</a:t>
            </a:r>
            <a:endParaRPr lang="en-US" sz="2000" dirty="0">
              <a:ea typeface="MS Mincho" panose="02020609040205080304" pitchFamily="49" charset="-128"/>
            </a:endParaRPr>
          </a:p>
          <a:p>
            <a:pPr lvl="1">
              <a:lnSpc>
                <a:spcPct val="107000"/>
              </a:lnSpc>
              <a:spcBef>
                <a:spcPts val="0"/>
              </a:spcBef>
              <a:spcAft>
                <a:spcPts val="0"/>
              </a:spcAft>
              <a:buFont typeface="Arial" panose="020B0604020202020204" pitchFamily="34" charset="0"/>
              <a:buChar char="•"/>
            </a:pPr>
            <a:r>
              <a:rPr lang="en-US" sz="1600" dirty="0">
                <a:ea typeface="MS Mincho"/>
              </a:rPr>
              <a:t>Greater articulatory effort/precision</a:t>
            </a:r>
            <a:r>
              <a:rPr lang="en-US" sz="1600" dirty="0">
                <a:effectLst/>
                <a:ea typeface="MS Mincho"/>
              </a:rPr>
              <a:t> -&gt; </a:t>
            </a:r>
            <a:r>
              <a:rPr lang="en-US" sz="1600" dirty="0">
                <a:ea typeface="MS Mincho"/>
              </a:rPr>
              <a:t>greater importance, emphasis   </a:t>
            </a:r>
            <a:endParaRPr lang="en-US" sz="1600">
              <a:ea typeface="MS Mincho" panose="02020609040205080304" pitchFamily="49" charset="-128"/>
            </a:endParaRPr>
          </a:p>
          <a:p>
            <a:pPr lvl="1">
              <a:lnSpc>
                <a:spcPct val="107000"/>
              </a:lnSpc>
              <a:spcBef>
                <a:spcPts val="0"/>
              </a:spcBef>
              <a:spcAft>
                <a:spcPts val="0"/>
              </a:spcAft>
              <a:buFont typeface="Arial" panose="020B0604020202020204" pitchFamily="34" charset="0"/>
              <a:buChar char="•"/>
            </a:pPr>
            <a:r>
              <a:rPr lang="en-US" sz="1600" dirty="0">
                <a:ea typeface="MS Mincho"/>
              </a:rPr>
              <a:t>Wider</a:t>
            </a:r>
            <a:r>
              <a:rPr lang="en-US" sz="1600" dirty="0">
                <a:effectLst/>
                <a:ea typeface="MS Mincho"/>
              </a:rPr>
              <a:t> pitch</a:t>
            </a:r>
            <a:r>
              <a:rPr lang="en-US" sz="1600" dirty="0">
                <a:ea typeface="MS Mincho"/>
              </a:rPr>
              <a:t> range</a:t>
            </a:r>
            <a:r>
              <a:rPr lang="en-US" sz="1600" dirty="0">
                <a:effectLst/>
                <a:ea typeface="MS Mincho"/>
              </a:rPr>
              <a:t>, more precise pitch movements</a:t>
            </a:r>
            <a:r>
              <a:rPr lang="en-US" sz="1600" dirty="0">
                <a:ea typeface="MS Mincho"/>
              </a:rPr>
              <a:t>, louder speech</a:t>
            </a:r>
            <a:endParaRPr lang="en-US" sz="1600" dirty="0">
              <a:effectLst/>
              <a:ea typeface="MS Mincho" panose="02020609040205080304" pitchFamily="49" charset="-128"/>
              <a:cs typeface="Arial"/>
            </a:endParaRPr>
          </a:p>
          <a:p>
            <a:pPr lvl="2">
              <a:lnSpc>
                <a:spcPct val="107000"/>
              </a:lnSpc>
              <a:spcBef>
                <a:spcPts val="0"/>
              </a:spcBef>
              <a:spcAft>
                <a:spcPts val="0"/>
              </a:spcAft>
              <a:buFont typeface="Arial" panose="020B0604020202020204" pitchFamily="34" charset="0"/>
              <a:buChar char="•"/>
            </a:pPr>
            <a:r>
              <a:rPr lang="en-US" sz="1600" dirty="0">
                <a:ea typeface="MS Mincho"/>
                <a:cs typeface="Arial"/>
              </a:rPr>
              <a:t>Associated with surprise, anger, </a:t>
            </a:r>
            <a:r>
              <a:rPr lang="en-US" sz="1600" dirty="0" err="1">
                <a:ea typeface="MS Mincho"/>
                <a:cs typeface="Arial"/>
              </a:rPr>
              <a:t>etc</a:t>
            </a:r>
            <a:endParaRPr lang="en-US" sz="1600" dirty="0" err="1">
              <a:effectLst/>
              <a:ea typeface="MS Mincho" panose="02020609040205080304" pitchFamily="49" charset="-128"/>
              <a:cs typeface="Arial"/>
            </a:endParaRPr>
          </a:p>
          <a:p>
            <a:pPr>
              <a:lnSpc>
                <a:spcPct val="107000"/>
              </a:lnSpc>
              <a:spcBef>
                <a:spcPts val="0"/>
              </a:spcBef>
              <a:spcAft>
                <a:spcPts val="0"/>
              </a:spcAft>
              <a:buFont typeface="Arial" panose="020B0604020202020204" pitchFamily="34" charset="0"/>
              <a:buChar char="•"/>
            </a:pPr>
            <a:r>
              <a:rPr lang="en-US" sz="2400">
                <a:ea typeface="MS Mincho"/>
                <a:cs typeface="Arial"/>
              </a:rPr>
              <a:t>Filtered through language and culture</a:t>
            </a:r>
            <a:endParaRPr lang="en-US" sz="2400" dirty="0">
              <a:ea typeface="MS Mincho" panose="02020609040205080304" pitchFamily="49" charset="-128"/>
              <a:cs typeface="Arial"/>
            </a:endParaRPr>
          </a:p>
          <a:p>
            <a:pPr lvl="2">
              <a:lnSpc>
                <a:spcPct val="107000"/>
              </a:lnSpc>
              <a:spcBef>
                <a:spcPts val="0"/>
              </a:spcBef>
              <a:spcAft>
                <a:spcPts val="800"/>
              </a:spcAft>
              <a:buFont typeface="Wingdings" panose="05000000000000000000" pitchFamily="2" charset="2"/>
              <a:buChar char=""/>
            </a:pPr>
            <a:endParaRPr lang="en-US">
              <a:ea typeface="MS Mincho" panose="02020609040205080304" pitchFamily="49" charset="-128"/>
            </a:endParaRPr>
          </a:p>
          <a:p>
            <a:pPr marL="0" marR="0" indent="457200">
              <a:lnSpc>
                <a:spcPct val="107000"/>
              </a:lnSpc>
              <a:spcBef>
                <a:spcPts val="0"/>
              </a:spcBef>
              <a:spcAft>
                <a:spcPts val="800"/>
              </a:spcAft>
            </a:pPr>
            <a:r>
              <a:rPr lang="en-US" sz="2400" dirty="0">
                <a:effectLst/>
                <a:ea typeface="MS Mincho"/>
              </a:rPr>
              <a:t>also Iconicity, as in </a:t>
            </a:r>
            <a:r>
              <a:rPr lang="en-US" sz="2400" i="1" dirty="0" err="1">
                <a:effectLst/>
                <a:ea typeface="MS Mincho"/>
              </a:rPr>
              <a:t>biiig</a:t>
            </a:r>
            <a:r>
              <a:rPr lang="en-US" sz="2400" i="1" dirty="0">
                <a:effectLst/>
                <a:ea typeface="MS Mincho"/>
              </a:rPr>
              <a:t> fish</a:t>
            </a:r>
            <a:endParaRPr lang="en-US" sz="2400" dirty="0">
              <a:effectLst/>
              <a:ea typeface="MS Mincho"/>
            </a:endParaRPr>
          </a:p>
        </p:txBody>
      </p:sp>
    </p:spTree>
    <p:extLst>
      <p:ext uri="{BB962C8B-B14F-4D97-AF65-F5344CB8AC3E}">
        <p14:creationId xmlns:p14="http://schemas.microsoft.com/office/powerpoint/2010/main" val="37342659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3D813-DDEA-4AFF-AB3C-49F7CD05C14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8E275B7-4CA9-443E-ABC2-ECA67ECED2A4}"/>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736683557"/>
      </p:ext>
    </p:extLst>
  </p:cSld>
  <p:clrMapOvr>
    <a:masterClrMapping/>
  </p:clrMapOvr>
</p:sld>
</file>

<file path=ppt/theme/theme1.xml><?xml version="1.0" encoding="utf-8"?>
<a:theme xmlns:a="http://schemas.openxmlformats.org/drawingml/2006/main" name="Mountain Top">
  <a:themeElements>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fontScheme name="Mountain Top">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Mountain Top 1">
        <a:dk1>
          <a:srgbClr val="4C3A1C"/>
        </a:dk1>
        <a:lt1>
          <a:srgbClr val="FFFFFF"/>
        </a:lt1>
        <a:dk2>
          <a:srgbClr val="993300"/>
        </a:dk2>
        <a:lt2>
          <a:srgbClr val="CCAA00"/>
        </a:lt2>
        <a:accent1>
          <a:srgbClr val="FF3300"/>
        </a:accent1>
        <a:accent2>
          <a:srgbClr val="9E6600"/>
        </a:accent2>
        <a:accent3>
          <a:srgbClr val="CAADAA"/>
        </a:accent3>
        <a:accent4>
          <a:srgbClr val="DADADA"/>
        </a:accent4>
        <a:accent5>
          <a:srgbClr val="FFADAA"/>
        </a:accent5>
        <a:accent6>
          <a:srgbClr val="8F5C00"/>
        </a:accent6>
        <a:hlink>
          <a:srgbClr val="FFCC00"/>
        </a:hlink>
        <a:folHlink>
          <a:srgbClr val="F7DC97"/>
        </a:folHlink>
      </a:clrScheme>
      <a:clrMap bg1="dk2" tx1="lt1" bg2="dk1" tx2="lt2" accent1="accent1" accent2="accent2" accent3="accent3" accent4="accent4" accent5="accent5" accent6="accent6" hlink="hlink" folHlink="folHlink"/>
    </a:extraClrScheme>
    <a:extraClrScheme>
      <a:clrScheme name="Mountain Top 2">
        <a:dk1>
          <a:srgbClr val="3D0058"/>
        </a:dk1>
        <a:lt1>
          <a:srgbClr val="FFFFFF"/>
        </a:lt1>
        <a:dk2>
          <a:srgbClr val="9188B0"/>
        </a:dk2>
        <a:lt2>
          <a:srgbClr val="DDE0DC"/>
        </a:lt2>
        <a:accent1>
          <a:srgbClr val="FFCC00"/>
        </a:accent1>
        <a:accent2>
          <a:srgbClr val="4C3D78"/>
        </a:accent2>
        <a:accent3>
          <a:srgbClr val="C7C3D4"/>
        </a:accent3>
        <a:accent4>
          <a:srgbClr val="DADADA"/>
        </a:accent4>
        <a:accent5>
          <a:srgbClr val="FFE2AA"/>
        </a:accent5>
        <a:accent6>
          <a:srgbClr val="44366C"/>
        </a:accent6>
        <a:hlink>
          <a:srgbClr val="743D78"/>
        </a:hlink>
        <a:folHlink>
          <a:srgbClr val="CC9900"/>
        </a:folHlink>
      </a:clrScheme>
      <a:clrMap bg1="dk2" tx1="lt1" bg2="dk1" tx2="lt2" accent1="accent1" accent2="accent2" accent3="accent3" accent4="accent4" accent5="accent5" accent6="accent6" hlink="hlink" folHlink="folHlink"/>
    </a:extraClrScheme>
    <a:extraClrScheme>
      <a:clrScheme name="Mountain Top 3">
        <a:dk1>
          <a:srgbClr val="10104C"/>
        </a:dk1>
        <a:lt1>
          <a:srgbClr val="FFFFFF"/>
        </a:lt1>
        <a:dk2>
          <a:srgbClr val="003366"/>
        </a:dk2>
        <a:lt2>
          <a:srgbClr val="C6CCD4"/>
        </a:lt2>
        <a:accent1>
          <a:srgbClr val="33CCFF"/>
        </a:accent1>
        <a:accent2>
          <a:srgbClr val="5B5B8D"/>
        </a:accent2>
        <a:accent3>
          <a:srgbClr val="AAADB8"/>
        </a:accent3>
        <a:accent4>
          <a:srgbClr val="DADADA"/>
        </a:accent4>
        <a:accent5>
          <a:srgbClr val="ADE2FF"/>
        </a:accent5>
        <a:accent6>
          <a:srgbClr val="52527F"/>
        </a:accent6>
        <a:hlink>
          <a:srgbClr val="4529AB"/>
        </a:hlink>
        <a:folHlink>
          <a:srgbClr val="00CC99"/>
        </a:folHlink>
      </a:clrScheme>
      <a:clrMap bg1="dk2" tx1="lt1" bg2="dk1" tx2="lt2" accent1="accent1" accent2="accent2" accent3="accent3" accent4="accent4" accent5="accent5" accent6="accent6" hlink="hlink" folHlink="folHlink"/>
    </a:extraClrScheme>
    <a:extraClrScheme>
      <a:clrScheme name="Mountain Top 4">
        <a:dk1>
          <a:srgbClr val="B0C8CA"/>
        </a:dk1>
        <a:lt1>
          <a:srgbClr val="FFFFFF"/>
        </a:lt1>
        <a:dk2>
          <a:srgbClr val="000099"/>
        </a:dk2>
        <a:lt2>
          <a:srgbClr val="FFFFFF"/>
        </a:lt2>
        <a:accent1>
          <a:srgbClr val="89C4FF"/>
        </a:accent1>
        <a:accent2>
          <a:srgbClr val="00008C"/>
        </a:accent2>
        <a:accent3>
          <a:srgbClr val="AAAACA"/>
        </a:accent3>
        <a:accent4>
          <a:srgbClr val="DADADA"/>
        </a:accent4>
        <a:accent5>
          <a:srgbClr val="C4DEFF"/>
        </a:accent5>
        <a:accent6>
          <a:srgbClr val="00007E"/>
        </a:accent6>
        <a:hlink>
          <a:srgbClr val="6666FF"/>
        </a:hlink>
        <a:folHlink>
          <a:srgbClr val="C0C0C0"/>
        </a:folHlink>
      </a:clrScheme>
      <a:clrMap bg1="dk2" tx1="lt1" bg2="dk1" tx2="lt2" accent1="accent1" accent2="accent2" accent3="accent3" accent4="accent4" accent5="accent5" accent6="accent6" hlink="hlink" folHlink="folHlink"/>
    </a:extraClrScheme>
    <a:extraClrScheme>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clrMap bg1="dk2" tx1="lt1" bg2="dk1" tx2="lt2" accent1="accent1" accent2="accent2" accent3="accent3" accent4="accent4" accent5="accent5" accent6="accent6" hlink="hlink" folHlink="folHlink"/>
    </a:extraClrScheme>
    <a:extraClrScheme>
      <a:clrScheme name="Mountain Top 6">
        <a:dk1>
          <a:srgbClr val="809296"/>
        </a:dk1>
        <a:lt1>
          <a:srgbClr val="FFFFFF"/>
        </a:lt1>
        <a:dk2>
          <a:srgbClr val="6699FF"/>
        </a:dk2>
        <a:lt2>
          <a:srgbClr val="B3EDFF"/>
        </a:lt2>
        <a:accent1>
          <a:srgbClr val="FF9933"/>
        </a:accent1>
        <a:accent2>
          <a:srgbClr val="FFAA99"/>
        </a:accent2>
        <a:accent3>
          <a:srgbClr val="B8CAFF"/>
        </a:accent3>
        <a:accent4>
          <a:srgbClr val="DADADA"/>
        </a:accent4>
        <a:accent5>
          <a:srgbClr val="FFCAAD"/>
        </a:accent5>
        <a:accent6>
          <a:srgbClr val="E79A8A"/>
        </a:accent6>
        <a:hlink>
          <a:srgbClr val="FFCFAB"/>
        </a:hlink>
        <a:folHlink>
          <a:srgbClr val="CC9900"/>
        </a:folHlink>
      </a:clrScheme>
      <a:clrMap bg1="dk2" tx1="lt1" bg2="dk1" tx2="lt2" accent1="accent1" accent2="accent2" accent3="accent3" accent4="accent4" accent5="accent5" accent6="accent6" hlink="hlink" folHlink="folHlink"/>
    </a:extraClrScheme>
    <a:extraClrScheme>
      <a:clrScheme name="Mountain Top 7">
        <a:dk1>
          <a:srgbClr val="006666"/>
        </a:dk1>
        <a:lt1>
          <a:srgbClr val="FFFFFF"/>
        </a:lt1>
        <a:dk2>
          <a:srgbClr val="85D1E3"/>
        </a:dk2>
        <a:lt2>
          <a:srgbClr val="CCFFFF"/>
        </a:lt2>
        <a:accent1>
          <a:srgbClr val="FFCC00"/>
        </a:accent1>
        <a:accent2>
          <a:srgbClr val="00CC99"/>
        </a:accent2>
        <a:accent3>
          <a:srgbClr val="C2E5EF"/>
        </a:accent3>
        <a:accent4>
          <a:srgbClr val="DADADA"/>
        </a:accent4>
        <a:accent5>
          <a:srgbClr val="FFE2AA"/>
        </a:accent5>
        <a:accent6>
          <a:srgbClr val="00B98A"/>
        </a:accent6>
        <a:hlink>
          <a:srgbClr val="0099FF"/>
        </a:hlink>
        <a:folHlink>
          <a:srgbClr val="6600CC"/>
        </a:folHlink>
      </a:clrScheme>
      <a:clrMap bg1="dk2" tx1="lt1" bg2="dk1" tx2="lt2" accent1="accent1" accent2="accent2" accent3="accent3" accent4="accent4" accent5="accent5" accent6="accent6" hlink="hlink" folHlink="folHlink"/>
    </a:extraClrScheme>
    <a:extraClrScheme>
      <a:clrScheme name="Mountain Top 8">
        <a:dk1>
          <a:srgbClr val="404B3D"/>
        </a:dk1>
        <a:lt1>
          <a:srgbClr val="FFFFFF"/>
        </a:lt1>
        <a:dk2>
          <a:srgbClr val="A7A491"/>
        </a:dk2>
        <a:lt2>
          <a:srgbClr val="CCD0CA"/>
        </a:lt2>
        <a:accent1>
          <a:srgbClr val="33CCCC"/>
        </a:accent1>
        <a:accent2>
          <a:srgbClr val="004E4C"/>
        </a:accent2>
        <a:accent3>
          <a:srgbClr val="D0CFC7"/>
        </a:accent3>
        <a:accent4>
          <a:srgbClr val="DADADA"/>
        </a:accent4>
        <a:accent5>
          <a:srgbClr val="ADE2E2"/>
        </a:accent5>
        <a:accent6>
          <a:srgbClr val="004644"/>
        </a:accent6>
        <a:hlink>
          <a:srgbClr val="477781"/>
        </a:hlink>
        <a:folHlink>
          <a:srgbClr val="85CC74"/>
        </a:folHlink>
      </a:clrScheme>
      <a:clrMap bg1="dk2" tx1="lt1" bg2="dk1" tx2="lt2" accent1="accent1" accent2="accent2" accent3="accent3" accent4="accent4" accent5="accent5" accent6="accent6" hlink="hlink" folHlink="folHlink"/>
    </a:extraClrScheme>
    <a:extraClrScheme>
      <a:clrScheme name="Mountain Top 9">
        <a:dk1>
          <a:srgbClr val="000000"/>
        </a:dk1>
        <a:lt1>
          <a:srgbClr val="FFFFFF"/>
        </a:lt1>
        <a:dk2>
          <a:srgbClr val="FFFFAF"/>
        </a:dk2>
        <a:lt2>
          <a:srgbClr val="676597"/>
        </a:lt2>
        <a:accent1>
          <a:srgbClr val="66CCFF"/>
        </a:accent1>
        <a:accent2>
          <a:srgbClr val="CCECFF"/>
        </a:accent2>
        <a:accent3>
          <a:srgbClr val="FFFFFF"/>
        </a:accent3>
        <a:accent4>
          <a:srgbClr val="000000"/>
        </a:accent4>
        <a:accent5>
          <a:srgbClr val="B8E2FF"/>
        </a:accent5>
        <a:accent6>
          <a:srgbClr val="B9D6E7"/>
        </a:accent6>
        <a:hlink>
          <a:srgbClr val="6600CC"/>
        </a:hlink>
        <a:folHlink>
          <a:srgbClr val="0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Mountain Top</Template>
  <TotalTime>46460</TotalTime>
  <Words>485</Words>
  <Application>Microsoft Office PowerPoint</Application>
  <PresentationFormat>On-screen Show (4:3)</PresentationFormat>
  <Paragraphs>166</Paragraphs>
  <Slides>12</Slides>
  <Notes>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Mountain Top</vt:lpstr>
      <vt:lpstr>Contents </vt:lpstr>
      <vt:lpstr>Realms of Prosody</vt:lpstr>
      <vt:lpstr>Paralinguistic Prosody</vt:lpstr>
      <vt:lpstr>PowerPoint Presentation</vt:lpstr>
      <vt:lpstr>Emotion Correlations</vt:lpstr>
      <vt:lpstr>Speech Health Analysis</vt:lpstr>
      <vt:lpstr>PowerPoint Presentation</vt:lpstr>
      <vt:lpstr>“Biological Codes”</vt:lpstr>
      <vt:lpstr>PowerPoint Presentation</vt:lpstr>
      <vt:lpstr>PowerPoint Presentation</vt:lpstr>
      <vt:lpstr>PowerPoint Presentation</vt:lpstr>
      <vt:lpstr>PowerPoint Presentation</vt:lpstr>
    </vt:vector>
  </TitlesOfParts>
  <Company>Univ. of Tokyo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Interactive Systems Group</dc:title>
  <dc:creator>Sanpo Lab</dc:creator>
  <cp:lastModifiedBy>Nigel Ward</cp:lastModifiedBy>
  <cp:revision>3608</cp:revision>
  <cp:lastPrinted>2021-05-18T23:20:02Z</cp:lastPrinted>
  <dcterms:created xsi:type="dcterms:W3CDTF">2002-10-17T07:23:49Z</dcterms:created>
  <dcterms:modified xsi:type="dcterms:W3CDTF">2021-07-31T01:22:33Z</dcterms:modified>
</cp:coreProperties>
</file>