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280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6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10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6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8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9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6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2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2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1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BA545-843F-4695-B2CB-C9FDCF50259F}" type="datetimeFigureOut">
              <a:rPr lang="en-US" smtClean="0"/>
              <a:t>1/28/2015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3BCC0-32DE-4783-80F6-1ED26C52C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0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269468"/>
            <a:ext cx="2016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features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447800"/>
            <a:ext cx="2286000" cy="518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2667000"/>
            <a:ext cx="1823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low-level features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1524000"/>
            <a:ext cx="9028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</a:t>
            </a:r>
          </a:p>
          <a:p>
            <a:r>
              <a:rPr lang="en-US" dirty="0" err="1" smtClean="0"/>
              <a:t>Dimen</a:t>
            </a:r>
            <a:endParaRPr lang="en-US" dirty="0" smtClean="0"/>
          </a:p>
          <a:p>
            <a:r>
              <a:rPr lang="en-US" dirty="0" err="1" smtClean="0"/>
              <a:t>sions.m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1327583" y="1600200"/>
            <a:ext cx="172814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1327583" y="3048000"/>
            <a:ext cx="172814" cy="293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1721808" y="994558"/>
            <a:ext cx="172814" cy="294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95400" y="533400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audio files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79983" y="5662136"/>
            <a:ext cx="1085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princomp</a:t>
            </a:r>
            <a:endParaRPr lang="en-US" dirty="0"/>
          </a:p>
        </p:txBody>
      </p:sp>
      <p:sp>
        <p:nvSpPr>
          <p:cNvPr id="29" name="Down Arrow 28"/>
          <p:cNvSpPr/>
          <p:nvPr/>
        </p:nvSpPr>
        <p:spPr>
          <a:xfrm>
            <a:off x="1327583" y="3810000"/>
            <a:ext cx="172814" cy="1459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419600" y="1447800"/>
            <a:ext cx="2178524" cy="480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867400" y="1447800"/>
            <a:ext cx="701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apply</a:t>
            </a:r>
          </a:p>
          <a:p>
            <a:r>
              <a:rPr lang="en-US" dirty="0" smtClean="0"/>
              <a:t>norm</a:t>
            </a:r>
          </a:p>
          <a:p>
            <a:r>
              <a:rPr lang="en-US" dirty="0" err="1" smtClean="0"/>
              <a:t>rot.m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033160" y="6741135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-components 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(.pc) files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200400" y="5181600"/>
            <a:ext cx="1036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rotation</a:t>
            </a:r>
          </a:p>
          <a:p>
            <a:r>
              <a:rPr lang="en-US" dirty="0" err="1" smtClean="0"/>
              <a:t>spec.mat</a:t>
            </a:r>
            <a:endParaRPr lang="en-US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667000" y="4495800"/>
            <a:ext cx="609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4114800" y="4419600"/>
            <a:ext cx="6858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Down Arrow 52"/>
          <p:cNvSpPr/>
          <p:nvPr/>
        </p:nvSpPr>
        <p:spPr>
          <a:xfrm>
            <a:off x="5257800" y="6324600"/>
            <a:ext cx="172814" cy="307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838200" y="3352800"/>
            <a:ext cx="1836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mid-level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47800" y="4876800"/>
            <a:ext cx="1110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normalize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838200" y="610766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Straight Arrow Connector 66"/>
          <p:cNvCxnSpPr>
            <a:stCxn id="65" idx="3"/>
            <a:endCxn id="64" idx="1"/>
          </p:cNvCxnSpPr>
          <p:nvPr/>
        </p:nvCxnSpPr>
        <p:spPr>
          <a:xfrm flipV="1">
            <a:off x="2061612" y="5504766"/>
            <a:ext cx="1138788" cy="787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Down Arrow 68"/>
          <p:cNvSpPr/>
          <p:nvPr/>
        </p:nvSpPr>
        <p:spPr>
          <a:xfrm>
            <a:off x="5064728" y="994558"/>
            <a:ext cx="172814" cy="294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4638320" y="533400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audio files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Down Arrow 70"/>
          <p:cNvSpPr/>
          <p:nvPr/>
        </p:nvSpPr>
        <p:spPr>
          <a:xfrm>
            <a:off x="4876800" y="1600200"/>
            <a:ext cx="172814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4419600" y="4724400"/>
            <a:ext cx="2016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features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419600" y="2667000"/>
            <a:ext cx="1823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low-level features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061383" y="5117068"/>
            <a:ext cx="147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matrix</a:t>
            </a:r>
          </a:p>
          <a:p>
            <a:r>
              <a:rPr lang="en-US" dirty="0" smtClean="0"/>
              <a:t>multiplication</a:t>
            </a:r>
            <a:endParaRPr lang="en-US" dirty="0"/>
          </a:p>
        </p:txBody>
      </p:sp>
      <p:sp>
        <p:nvSpPr>
          <p:cNvPr id="76" name="Down Arrow 75"/>
          <p:cNvSpPr/>
          <p:nvPr/>
        </p:nvSpPr>
        <p:spPr>
          <a:xfrm>
            <a:off x="4876800" y="5181600"/>
            <a:ext cx="172814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Down Arrow 76"/>
          <p:cNvSpPr/>
          <p:nvPr/>
        </p:nvSpPr>
        <p:spPr>
          <a:xfrm>
            <a:off x="4876800" y="3733800"/>
            <a:ext cx="172814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4419600" y="3352800"/>
            <a:ext cx="1836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mid-level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61383" y="4191000"/>
            <a:ext cx="1110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normalize</a:t>
            </a:r>
            <a:endParaRPr lang="en-US" dirty="0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4267200" y="5486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200400" y="2590800"/>
            <a:ext cx="1002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</a:t>
            </a:r>
          </a:p>
          <a:p>
            <a:r>
              <a:rPr lang="en-US" dirty="0" smtClean="0"/>
              <a:t>Track</a:t>
            </a:r>
          </a:p>
          <a:p>
            <a:r>
              <a:rPr lang="en-US" dirty="0" smtClean="0"/>
              <a:t>Monster</a:t>
            </a:r>
          </a:p>
          <a:p>
            <a:r>
              <a:rPr lang="en-US" dirty="0" smtClean="0"/>
              <a:t>.m</a:t>
            </a:r>
            <a:endParaRPr lang="en-US" dirty="0"/>
          </a:p>
        </p:txBody>
      </p:sp>
      <p:sp>
        <p:nvSpPr>
          <p:cNvPr id="40" name="Right Brace 39"/>
          <p:cNvSpPr/>
          <p:nvPr/>
        </p:nvSpPr>
        <p:spPr>
          <a:xfrm>
            <a:off x="3048000" y="2590800"/>
            <a:ext cx="152400" cy="121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Brace 84"/>
          <p:cNvSpPr/>
          <p:nvPr/>
        </p:nvSpPr>
        <p:spPr>
          <a:xfrm flipH="1">
            <a:off x="4114800" y="2590800"/>
            <a:ext cx="152400" cy="121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447800" y="5715000"/>
            <a:ext cx="0" cy="457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Down Arrow 41"/>
          <p:cNvSpPr/>
          <p:nvPr/>
        </p:nvSpPr>
        <p:spPr>
          <a:xfrm>
            <a:off x="4876800" y="3048000"/>
            <a:ext cx="172814" cy="293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524000" y="3864114"/>
            <a:ext cx="14787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dirty="0" smtClean="0"/>
              <a:t>compute</a:t>
            </a:r>
          </a:p>
          <a:p>
            <a:pPr>
              <a:lnSpc>
                <a:spcPts val="1600"/>
              </a:lnSpc>
            </a:pPr>
            <a:r>
              <a:rPr lang="en-US" dirty="0" smtClean="0"/>
              <a:t>normalization</a:t>
            </a:r>
          </a:p>
          <a:p>
            <a:pPr>
              <a:lnSpc>
                <a:spcPts val="1600"/>
              </a:lnSpc>
            </a:pPr>
            <a:r>
              <a:rPr lang="en-US" dirty="0" smtClean="0"/>
              <a:t>parameters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676400" y="3657600"/>
            <a:ext cx="228600" cy="228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1828800" y="4495800"/>
            <a:ext cx="228600" cy="457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235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43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ISG Local User</dc:creator>
  <cp:lastModifiedBy>Nigel Ward</cp:lastModifiedBy>
  <cp:revision>13</cp:revision>
  <cp:lastPrinted>2015-01-27T17:21:47Z</cp:lastPrinted>
  <dcterms:created xsi:type="dcterms:W3CDTF">2014-08-04T22:17:41Z</dcterms:created>
  <dcterms:modified xsi:type="dcterms:W3CDTF">2015-01-28T18:43:27Z</dcterms:modified>
</cp:coreProperties>
</file>