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1053" r:id="rId2"/>
    <p:sldId id="2100" r:id="rId3"/>
    <p:sldId id="2107" r:id="rId4"/>
    <p:sldId id="2109" r:id="rId5"/>
    <p:sldId id="2112" r:id="rId6"/>
    <p:sldId id="2114" r:id="rId7"/>
    <p:sldId id="2113" r:id="rId8"/>
    <p:sldId id="2108" r:id="rId9"/>
    <p:sldId id="2106" r:id="rId10"/>
    <p:sldId id="2104" r:id="rId11"/>
    <p:sldId id="2103" r:id="rId12"/>
    <p:sldId id="2099" r:id="rId13"/>
    <p:sldId id="968" r:id="rId14"/>
    <p:sldId id="965" r:id="rId15"/>
    <p:sldId id="2097" r:id="rId16"/>
  </p:sldIdLst>
  <p:sldSz cx="9144000" cy="6858000" type="screen4x3"/>
  <p:notesSz cx="6858000" cy="923925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256"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1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3A3"/>
    <a:srgbClr val="E6F0CE"/>
    <a:srgbClr val="0D59A6"/>
    <a:srgbClr val="003399"/>
    <a:srgbClr val="003295"/>
    <a:srgbClr val="CCFFCC"/>
    <a:srgbClr val="FFFFCC"/>
    <a:srgbClr val="5F5F5F"/>
    <a:srgbClr val="FAFAFA"/>
    <a:srgbClr val="0025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8" autoAdjust="0"/>
    <p:restoredTop sz="61222" autoAdjust="0"/>
  </p:normalViewPr>
  <p:slideViewPr>
    <p:cSldViewPr snapToGrid="0">
      <p:cViewPr varScale="1">
        <p:scale>
          <a:sx n="64" d="100"/>
          <a:sy n="64" d="100"/>
        </p:scale>
        <p:origin x="2424" y="72"/>
      </p:cViewPr>
      <p:guideLst>
        <p:guide orient="horz" pos="2256"/>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1182"/>
    </p:cViewPr>
  </p:sorterViewPr>
  <p:notesViewPr>
    <p:cSldViewPr snapToGrid="0">
      <p:cViewPr varScale="1">
        <p:scale>
          <a:sx n="68" d="100"/>
          <a:sy n="68" d="100"/>
        </p:scale>
        <p:origin x="2838" y="78"/>
      </p:cViewPr>
      <p:guideLst>
        <p:guide orient="horz" pos="2910"/>
        <p:guide pos="216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defRPr sz="1200"/>
            </a:lvl1pPr>
          </a:lstStyle>
          <a:p>
            <a:endParaRPr lang="en-US" altLang="ja-JP"/>
          </a:p>
        </p:txBody>
      </p:sp>
      <p:sp>
        <p:nvSpPr>
          <p:cNvPr id="21507" name="Rectangle 3"/>
          <p:cNvSpPr>
            <a:spLocks noGrp="1" noChangeArrowheads="1"/>
          </p:cNvSpPr>
          <p:nvPr>
            <p:ph type="dt" sz="quarter" idx="1"/>
          </p:nvPr>
        </p:nvSpPr>
        <p:spPr bwMode="auto">
          <a:xfrm>
            <a:off x="3886203"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lgn="r">
              <a:defRPr sz="1200"/>
            </a:lvl1pPr>
          </a:lstStyle>
          <a:p>
            <a:endParaRPr lang="en-US" altLang="ja-JP"/>
          </a:p>
        </p:txBody>
      </p:sp>
      <p:sp>
        <p:nvSpPr>
          <p:cNvPr id="21508" name="Rectangle 4"/>
          <p:cNvSpPr>
            <a:spLocks noGrp="1" noChangeArrowheads="1"/>
          </p:cNvSpPr>
          <p:nvPr>
            <p:ph type="ftr" sz="quarter" idx="2"/>
          </p:nvPr>
        </p:nvSpPr>
        <p:spPr bwMode="auto">
          <a:xfrm>
            <a:off x="0"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defRPr sz="1200"/>
            </a:lvl1pPr>
          </a:lstStyle>
          <a:p>
            <a:endParaRPr lang="en-US" altLang="ja-JP"/>
          </a:p>
        </p:txBody>
      </p:sp>
      <p:sp>
        <p:nvSpPr>
          <p:cNvPr id="21509" name="Rectangle 5"/>
          <p:cNvSpPr>
            <a:spLocks noGrp="1" noChangeArrowheads="1"/>
          </p:cNvSpPr>
          <p:nvPr>
            <p:ph type="sldNum" sz="quarter" idx="3"/>
          </p:nvPr>
        </p:nvSpPr>
        <p:spPr bwMode="auto">
          <a:xfrm>
            <a:off x="3886203"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lgn="r">
              <a:defRPr sz="1200"/>
            </a:lvl1pPr>
          </a:lstStyle>
          <a:p>
            <a:fld id="{2B933D1E-80BE-444B-94DB-FA0AC1C459DB}" type="slidenum">
              <a:rPr lang="en-US" altLang="ja-JP"/>
              <a:pPr/>
              <a:t>‹#›</a:t>
            </a:fld>
            <a:endParaRPr lang="en-US" altLang="ja-JP"/>
          </a:p>
        </p:txBody>
      </p:sp>
    </p:spTree>
    <p:extLst>
      <p:ext uri="{BB962C8B-B14F-4D97-AF65-F5344CB8AC3E}">
        <p14:creationId xmlns:p14="http://schemas.microsoft.com/office/powerpoint/2010/main" val="106249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0242" tIns="45123" rIns="90242" bIns="45123" rtlCol="0"/>
          <a:lstStyle>
            <a:lvl1pPr algn="l">
              <a:defRPr sz="1200"/>
            </a:lvl1pPr>
          </a:lstStyle>
          <a:p>
            <a:endParaRPr lang="en-US"/>
          </a:p>
        </p:txBody>
      </p:sp>
      <p:sp>
        <p:nvSpPr>
          <p:cNvPr id="3" name="Date Placeholder 2"/>
          <p:cNvSpPr>
            <a:spLocks noGrp="1"/>
          </p:cNvSpPr>
          <p:nvPr>
            <p:ph type="dt" idx="1"/>
          </p:nvPr>
        </p:nvSpPr>
        <p:spPr>
          <a:xfrm>
            <a:off x="3884616" y="0"/>
            <a:ext cx="2971800" cy="461963"/>
          </a:xfrm>
          <a:prstGeom prst="rect">
            <a:avLst/>
          </a:prstGeom>
        </p:spPr>
        <p:txBody>
          <a:bodyPr vert="horz" lIns="90242" tIns="45123" rIns="90242" bIns="45123" rtlCol="0"/>
          <a:lstStyle>
            <a:lvl1pPr algn="r">
              <a:defRPr sz="1200"/>
            </a:lvl1pPr>
          </a:lstStyle>
          <a:p>
            <a:fld id="{FB4605E5-09BA-467E-8D5F-790F7A9DC9D7}" type="datetimeFigureOut">
              <a:rPr lang="en-US" smtClean="0"/>
              <a:pPr/>
              <a:t>10/3/2022</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0242" tIns="45123" rIns="90242" bIns="45123" rtlCol="0" anchor="ctr"/>
          <a:lstStyle/>
          <a:p>
            <a:endParaRPr lang="en-US"/>
          </a:p>
        </p:txBody>
      </p:sp>
      <p:sp>
        <p:nvSpPr>
          <p:cNvPr id="5" name="Notes Placeholder 4"/>
          <p:cNvSpPr>
            <a:spLocks noGrp="1"/>
          </p:cNvSpPr>
          <p:nvPr>
            <p:ph type="body" sz="quarter" idx="3"/>
          </p:nvPr>
        </p:nvSpPr>
        <p:spPr>
          <a:xfrm>
            <a:off x="685801" y="4388645"/>
            <a:ext cx="5486400" cy="4157663"/>
          </a:xfrm>
          <a:prstGeom prst="rect">
            <a:avLst/>
          </a:prstGeom>
        </p:spPr>
        <p:txBody>
          <a:bodyPr vert="horz" lIns="90242" tIns="45123" rIns="90242" bIns="451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683"/>
            <a:ext cx="2971800" cy="461963"/>
          </a:xfrm>
          <a:prstGeom prst="rect">
            <a:avLst/>
          </a:prstGeom>
        </p:spPr>
        <p:txBody>
          <a:bodyPr vert="horz" lIns="90242" tIns="45123" rIns="90242" bIns="45123" rtlCol="0" anchor="b"/>
          <a:lstStyle>
            <a:lvl1pPr algn="l">
              <a:defRPr sz="1200"/>
            </a:lvl1pPr>
          </a:lstStyle>
          <a:p>
            <a:endParaRPr lang="en-US"/>
          </a:p>
        </p:txBody>
      </p:sp>
      <p:sp>
        <p:nvSpPr>
          <p:cNvPr id="7" name="Slide Number Placeholder 6"/>
          <p:cNvSpPr>
            <a:spLocks noGrp="1"/>
          </p:cNvSpPr>
          <p:nvPr>
            <p:ph type="sldNum" sz="quarter" idx="5"/>
          </p:nvPr>
        </p:nvSpPr>
        <p:spPr>
          <a:xfrm>
            <a:off x="3884616" y="8775683"/>
            <a:ext cx="2971800" cy="461963"/>
          </a:xfrm>
          <a:prstGeom prst="rect">
            <a:avLst/>
          </a:prstGeom>
        </p:spPr>
        <p:txBody>
          <a:bodyPr vert="horz" lIns="90242" tIns="45123" rIns="90242" bIns="45123" rtlCol="0" anchor="b"/>
          <a:lstStyle>
            <a:lvl1pPr algn="r">
              <a:defRPr sz="1200"/>
            </a:lvl1pPr>
          </a:lstStyle>
          <a:p>
            <a:fld id="{29BDAC53-7A3B-4047-838F-AC2D1EB75545}" type="slidenum">
              <a:rPr lang="en-US" smtClean="0"/>
              <a:pPr/>
              <a:t>‹#›</a:t>
            </a:fld>
            <a:endParaRPr lang="en-US"/>
          </a:p>
        </p:txBody>
      </p:sp>
    </p:spTree>
    <p:extLst>
      <p:ext uri="{BB962C8B-B14F-4D97-AF65-F5344CB8AC3E}">
        <p14:creationId xmlns:p14="http://schemas.microsoft.com/office/powerpoint/2010/main" val="1311460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to Lecture 29, the last lecture</a:t>
            </a:r>
            <a:r>
              <a:rPr lang="en-US" baseline="0"/>
              <a:t> </a:t>
            </a:r>
            <a:r>
              <a:rPr lang="en-US"/>
              <a:t>of our Series on Prosody, on Prospects and Challenges.   So, a major aim in prosody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a:t>
            </a:fld>
            <a:endParaRPr lang="en-US"/>
          </a:p>
        </p:txBody>
      </p:sp>
    </p:spTree>
    <p:extLst>
      <p:ext uri="{BB962C8B-B14F-4D97-AF65-F5344CB8AC3E}">
        <p14:creationId xmlns:p14="http://schemas.microsoft.com/office/powerpoint/2010/main" val="2813295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How exactly does superposition work</a:t>
            </a:r>
            <a:r>
              <a:rPr lang="en-US" sz="1200" baseline="0" dirty="0"/>
              <a:t> … more specifically </a:t>
            </a:r>
            <a:r>
              <a:rPr lang="en-US" sz="1200" dirty="0"/>
              <a:t>How do constructions align with each other?  With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Possible retort: “We don’t care,</a:t>
            </a:r>
            <a:r>
              <a:rPr lang="en-US" sz="1200" baseline="0" dirty="0"/>
              <a:t> we have deep learning … and so we’re not going to fund your research”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Not that anyone’s ever said that to me, but I suspect some NSF panelists have thought that.  Not that I’m bitter.</a:t>
            </a:r>
            <a:r>
              <a:rPr lang="en-US" sz="1200" baseline="0" dirty="0">
                <a:sym typeface="Wingdings" panose="05000000000000000000" pitchFamily="2" charset="2"/>
              </a:rPr>
              <a:t></a:t>
            </a: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This is true to some extent  (tech giant companies, well-resourced languages, mainstream applications.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Not true if you want to do other things.  Or, more generally, to democratize the construction of speech applications. </a:t>
            </a:r>
            <a:endParaRPr lang="en-US" sz="1200" dirty="0"/>
          </a:p>
          <a:p>
            <a:endParaRPr lang="en-US"/>
          </a:p>
          <a:p>
            <a:r>
              <a:rPr lang="en-US"/>
              <a:t>** mention the bibliography; put link on the slide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12</a:t>
            </a:fld>
            <a:endParaRPr lang="en-US"/>
          </a:p>
        </p:txBody>
      </p:sp>
    </p:spTree>
    <p:extLst>
      <p:ext uri="{BB962C8B-B14F-4D97-AF65-F5344CB8AC3E}">
        <p14:creationId xmlns:p14="http://schemas.microsoft.com/office/powerpoint/2010/main" val="640908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Prosody</a:t>
            </a:r>
            <a:r>
              <a:rPr lang="en-US" baseline="0" dirty="0"/>
              <a:t> doesn’t only need hairy-chested research …</a:t>
            </a:r>
          </a:p>
          <a:p>
            <a:endParaRPr lang="en-US" baseline="0" dirty="0"/>
          </a:p>
          <a:p>
            <a:r>
              <a:rPr lang="en-US" baseline="0" dirty="0"/>
              <a:t>there’s a lot of infrastructure needs, in data collection, and in software-development.</a:t>
            </a:r>
          </a:p>
          <a:p>
            <a:endParaRPr lang="en-US" baseline="0" dirty="0"/>
          </a:p>
          <a:p>
            <a:r>
              <a:rPr lang="en-US" baseline="0" dirty="0"/>
              <a:t>Without explanation, I’ll just point out here two unmet needs. </a:t>
            </a:r>
          </a:p>
          <a:p>
            <a:endParaRPr lang="en-US" baseline="0" dirty="0"/>
          </a:p>
          <a:p>
            <a:endParaRPr lang="en-US" baseline="0" dirty="0"/>
          </a:p>
          <a:p>
            <a:r>
              <a:rPr lang="en-US" dirty="0"/>
              <a:t>[Models not trained for a specific task. </a:t>
            </a:r>
            <a:r>
              <a:rPr lang="en-US" dirty="0" err="1"/>
              <a:t>Pretrained</a:t>
            </a:r>
            <a:r>
              <a:rPr lang="en-US" dirty="0"/>
              <a:t> models,</a:t>
            </a:r>
            <a:r>
              <a:rPr lang="en-US" baseline="0" dirty="0"/>
              <a:t> exist but to unify generative and discriminative is still pending.]</a:t>
            </a:r>
            <a:endParaRPr lang="en-US" dirty="0"/>
          </a:p>
          <a:p>
            <a:endParaRPr lang="en-US" dirty="0"/>
          </a:p>
          <a:p>
            <a:r>
              <a:rPr lang="en-US" dirty="0"/>
              <a:t>[Not black-box tools, but human-in-the-loop tools]</a:t>
            </a:r>
          </a:p>
        </p:txBody>
      </p:sp>
      <p:sp>
        <p:nvSpPr>
          <p:cNvPr id="4" name="Slide Number Placeholder 3"/>
          <p:cNvSpPr>
            <a:spLocks noGrp="1"/>
          </p:cNvSpPr>
          <p:nvPr>
            <p:ph type="sldNum" sz="quarter" idx="10"/>
          </p:nvPr>
        </p:nvSpPr>
        <p:spPr/>
        <p:txBody>
          <a:bodyPr/>
          <a:lstStyle/>
          <a:p>
            <a:fld id="{29BDAC53-7A3B-4047-838F-AC2D1EB75545}" type="slidenum">
              <a:rPr lang="en-US" smtClean="0"/>
              <a:pPr/>
              <a:t>13</a:t>
            </a:fld>
            <a:endParaRPr lang="en-US"/>
          </a:p>
        </p:txBody>
      </p:sp>
    </p:spTree>
    <p:extLst>
      <p:ext uri="{BB962C8B-B14F-4D97-AF65-F5344CB8AC3E}">
        <p14:creationId xmlns:p14="http://schemas.microsoft.com/office/powerpoint/2010/main" val="635483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BDAC53-7A3B-4047-838F-AC2D1EB75545}" type="slidenum">
              <a:rPr lang="en-US" smtClean="0"/>
              <a:pPr/>
              <a:t>14</a:t>
            </a:fld>
            <a:endParaRPr lang="en-US"/>
          </a:p>
        </p:txBody>
      </p:sp>
    </p:spTree>
    <p:extLst>
      <p:ext uri="{BB962C8B-B14F-4D97-AF65-F5344CB8AC3E}">
        <p14:creationId xmlns:p14="http://schemas.microsoft.com/office/powerpoint/2010/main" val="566229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a:p>
            <a:r>
              <a:rPr lang="en-US" dirty="0"/>
              <a:t>And another challenge is, the prosody community is growing … and splitting into </a:t>
            </a:r>
            <a:r>
              <a:rPr lang="en-US" dirty="0" err="1"/>
              <a:t>subdisciplines</a:t>
            </a:r>
            <a:r>
              <a:rPr lang="en-US" dirty="0"/>
              <a:t>.</a:t>
            </a:r>
            <a:r>
              <a:rPr lang="en-US" baseline="0" dirty="0"/>
              <a:t>  </a:t>
            </a:r>
          </a:p>
          <a:p>
            <a:endParaRPr lang="en-US" baseline="0" dirty="0"/>
          </a:p>
          <a:p>
            <a:r>
              <a:rPr lang="en-US" baseline="0" dirty="0"/>
              <a:t>Gina and I want to strengthen the connections, with prosody research, and technical applications, </a:t>
            </a:r>
          </a:p>
          <a:p>
            <a:r>
              <a:rPr lang="en-US" baseline="0" dirty="0"/>
              <a:t>and beyond, to education, neuroscience, clinical applications, and beyond. </a:t>
            </a:r>
            <a:r>
              <a:rPr lang="en-US" dirty="0"/>
              <a:t>  </a:t>
            </a:r>
          </a:p>
          <a:p>
            <a:endParaRPr lang="en-US" dirty="0"/>
          </a:p>
          <a:p>
            <a:r>
              <a:rPr lang="en-US" dirty="0"/>
              <a:t>There’s lots to do; maybe you can help</a:t>
            </a:r>
            <a:r>
              <a:rPr lang="en-US"/>
              <a:t>!  We’re hoping you’ll do </a:t>
            </a:r>
            <a:r>
              <a:rPr lang="en-US" dirty="0"/>
              <a:t>great things; when you do</a:t>
            </a:r>
            <a:r>
              <a:rPr lang="en-US"/>
              <a:t>,</a:t>
            </a:r>
            <a:r>
              <a:rPr lang="en-US" baseline="0"/>
              <a:t> please </a:t>
            </a:r>
            <a:r>
              <a:rPr lang="en-US"/>
              <a:t>let </a:t>
            </a:r>
            <a:r>
              <a:rPr lang="en-US" dirty="0"/>
              <a:t>us </a:t>
            </a:r>
            <a:r>
              <a:rPr lang="en-US"/>
              <a:t>know</a:t>
            </a:r>
            <a:r>
              <a:rPr lang="en-US" baseline="0"/>
              <a:t>!   [silent transition to next slide] </a:t>
            </a:r>
          </a:p>
          <a:p>
            <a:endParaRPr lang="en-US" baseline="0"/>
          </a:p>
        </p:txBody>
      </p:sp>
      <p:sp>
        <p:nvSpPr>
          <p:cNvPr id="4" name="Slide Number Placeholder 3"/>
          <p:cNvSpPr>
            <a:spLocks noGrp="1"/>
          </p:cNvSpPr>
          <p:nvPr>
            <p:ph type="sldNum" sz="quarter" idx="5"/>
          </p:nvPr>
        </p:nvSpPr>
        <p:spPr/>
        <p:txBody>
          <a:bodyPr/>
          <a:lstStyle/>
          <a:p>
            <a:fld id="{29BDAC53-7A3B-4047-838F-AC2D1EB75545}" type="slidenum">
              <a:rPr lang="en-US" smtClean="0"/>
              <a:pPr/>
              <a:t>15</a:t>
            </a:fld>
            <a:endParaRPr lang="en-US"/>
          </a:p>
        </p:txBody>
      </p:sp>
    </p:spTree>
    <p:extLst>
      <p:ext uri="{BB962C8B-B14F-4D97-AF65-F5344CB8AC3E}">
        <p14:creationId xmlns:p14="http://schemas.microsoft.com/office/powerpoint/2010/main" val="218216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is helping people communicated better: to improve the human condition.  Lecture 27 already discussed the role of teaching.  Before getting to the big big picture, I’d like to say a few words about the role of technology here. </a:t>
            </a:r>
            <a:endParaRPr lang="en-US" baseline="0"/>
          </a:p>
          <a:p>
            <a:pPr marL="0" indent="0">
              <a:buFontTx/>
              <a:buNone/>
            </a:pPr>
            <a:r>
              <a:rPr lang="en-US" baseline="0"/>
              <a:t>First, it has the potential to empower people, with dialog systems that can w</a:t>
            </a:r>
            <a:r>
              <a:rPr lang="en-US"/>
              <a:t>ork in more contexts and handle more genres</a:t>
            </a:r>
            <a:r>
              <a:rPr lang="en-US" baseline="0"/>
              <a:t> … even cognitive assistants that help us become our best selves.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Second, technology will produce t</a:t>
            </a:r>
            <a:r>
              <a:rPr lang="en-US"/>
              <a:t>ools for training, and for diagnosis and assessment,</a:t>
            </a:r>
            <a:r>
              <a:rPr lang="en-US" baseline="0"/>
              <a:t> of prosodic abilities, to h</a:t>
            </a:r>
            <a:r>
              <a:rPr lang="en-US"/>
              <a:t>elp us become much better communicators, to help us  strengthen our relationships, at home, in the workplace, and beyond.  </a:t>
            </a:r>
          </a:p>
          <a:p>
            <a:pPr marL="0" indent="0">
              <a:buFontTx/>
              <a:buNone/>
            </a:pPr>
            <a:r>
              <a:rPr lang="en-US"/>
              <a:t>Third, speech-to-speech translation</a:t>
            </a:r>
            <a:r>
              <a:rPr lang="en-US" baseline="0"/>
              <a:t> systems will support interactions across languages and cultures.  They will go beyond just translating our words, to translate our feelings, intentions, and micro-intentions. </a:t>
            </a:r>
            <a:r>
              <a:rPr lang="en-US"/>
              <a:t> </a:t>
            </a:r>
          </a:p>
          <a:p>
            <a:pPr marL="0" indent="0">
              <a:buFontTx/>
              <a:buNone/>
            </a:pPr>
            <a:endParaRPr lang="en-US"/>
          </a:p>
          <a:p>
            <a:pPr>
              <a:lnSpc>
                <a:spcPct val="140000"/>
              </a:lnSpc>
            </a:pPr>
            <a:r>
              <a:rPr lang="en-US"/>
              <a:t>So, how do we get there?  We need more knowledge.  </a:t>
            </a:r>
            <a:endParaRPr lang="en-US" sz="1200"/>
          </a:p>
        </p:txBody>
      </p:sp>
      <p:sp>
        <p:nvSpPr>
          <p:cNvPr id="4" name="Slide Number Placeholder 3"/>
          <p:cNvSpPr>
            <a:spLocks noGrp="1"/>
          </p:cNvSpPr>
          <p:nvPr>
            <p:ph type="sldNum" sz="quarter" idx="5"/>
          </p:nvPr>
        </p:nvSpPr>
        <p:spPr/>
        <p:txBody>
          <a:bodyPr/>
          <a:lstStyle/>
          <a:p>
            <a:fld id="{29BDAC53-7A3B-4047-838F-AC2D1EB75545}" type="slidenum">
              <a:rPr lang="en-US" smtClean="0"/>
              <a:pPr/>
              <a:t>2</a:t>
            </a:fld>
            <a:endParaRPr lang="en-US"/>
          </a:p>
        </p:txBody>
      </p:sp>
    </p:spTree>
    <p:extLst>
      <p:ext uri="{BB962C8B-B14F-4D97-AF65-F5344CB8AC3E}">
        <p14:creationId xmlns:p14="http://schemas.microsoft.com/office/powerpoint/2010/main" val="3009724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40000"/>
              </a:lnSpc>
            </a:pPr>
            <a:r>
              <a:rPr lang="en-US"/>
              <a:t>If you think about what we know about prosody, it’s almost microscopic.  While raising awareness is good, and better use of existing knowledge is good … we need to expand what we know.  Zooming in to look closer ...   </a:t>
            </a:r>
          </a:p>
        </p:txBody>
      </p:sp>
      <p:sp>
        <p:nvSpPr>
          <p:cNvPr id="4" name="Slide Number Placeholder 3"/>
          <p:cNvSpPr>
            <a:spLocks noGrp="1"/>
          </p:cNvSpPr>
          <p:nvPr>
            <p:ph type="sldNum" sz="quarter" idx="5"/>
          </p:nvPr>
        </p:nvSpPr>
        <p:spPr/>
        <p:txBody>
          <a:bodyPr/>
          <a:lstStyle/>
          <a:p>
            <a:fld id="{29BDAC53-7A3B-4047-838F-AC2D1EB75545}" type="slidenum">
              <a:rPr lang="en-US" smtClean="0"/>
              <a:pPr/>
              <a:t>3</a:t>
            </a:fld>
            <a:endParaRPr lang="en-US"/>
          </a:p>
        </p:txBody>
      </p:sp>
    </p:spTree>
    <p:extLst>
      <p:ext uri="{BB962C8B-B14F-4D97-AF65-F5344CB8AC3E}">
        <p14:creationId xmlns:p14="http://schemas.microsoft.com/office/powerpoint/2010/main" val="2269040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40000"/>
              </a:lnSpc>
            </a:pPr>
            <a:r>
              <a:rPr lang="en-US"/>
              <a:t> directions include, certainly, more knowledge on effective teaching methods [click], and advances in technology [click].  But we also need [next]</a:t>
            </a:r>
          </a:p>
        </p:txBody>
      </p:sp>
      <p:sp>
        <p:nvSpPr>
          <p:cNvPr id="4" name="Slide Number Placeholder 3"/>
          <p:cNvSpPr>
            <a:spLocks noGrp="1"/>
          </p:cNvSpPr>
          <p:nvPr>
            <p:ph type="sldNum" sz="quarter" idx="5"/>
          </p:nvPr>
        </p:nvSpPr>
        <p:spPr/>
        <p:txBody>
          <a:bodyPr/>
          <a:lstStyle/>
          <a:p>
            <a:fld id="{29BDAC53-7A3B-4047-838F-AC2D1EB75545}" type="slidenum">
              <a:rPr lang="en-US" smtClean="0"/>
              <a:pPr/>
              <a:t>4</a:t>
            </a:fld>
            <a:endParaRPr lang="en-US"/>
          </a:p>
        </p:txBody>
      </p:sp>
    </p:spTree>
    <p:extLst>
      <p:ext uri="{BB962C8B-B14F-4D97-AF65-F5344CB8AC3E}">
        <p14:creationId xmlns:p14="http://schemas.microsoft.com/office/powerpoint/2010/main" val="242655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40000"/>
              </a:lnSpc>
            </a:pPr>
            <a:r>
              <a:rPr lang="en-US"/>
              <a:t>more _basic_ knowledge [click] .  How </a:t>
            </a:r>
            <a:r>
              <a:rPr lang="en-US" sz="1200"/>
              <a:t>does every language work? How does _</a:t>
            </a:r>
            <a:r>
              <a:rPr lang="en-US" sz="1200" i="1"/>
              <a:t>any_</a:t>
            </a:r>
            <a:r>
              <a:rPr lang="en-US" sz="1200"/>
              <a:t> language work? How does any _single prosodic construction_ work, in full detail?  And “What about X?”, where X is any one of the major unknowns we’ve mentioned in previous lectures.  So there’s lots we don’t know:  there’s lots to do!  Now as a side note, we want to avoid [next] </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5</a:t>
            </a:fld>
            <a:endParaRPr lang="en-US"/>
          </a:p>
        </p:txBody>
      </p:sp>
    </p:spTree>
    <p:extLst>
      <p:ext uri="{BB962C8B-B14F-4D97-AF65-F5344CB8AC3E}">
        <p14:creationId xmlns:p14="http://schemas.microsoft.com/office/powerpoint/2010/main" val="3785460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40000"/>
              </a:lnSpc>
            </a:pPr>
            <a:r>
              <a:rPr lang="en-US" sz="1200"/>
              <a:t>splits [next].  It’s natural for prosody lovers to form smaller groups and go off and focus on different aspects.  But there’s an unfortunate tendency for the computationalists and the descriptivists to drift apart.   But those who are skilled in achieving high performance on some specific task, and those skilled in developing  explainable clear models, have a lot to offer each other,  and many shared concerns.   In particular, across all approaches  [next]</a:t>
            </a:r>
          </a:p>
        </p:txBody>
      </p:sp>
      <p:sp>
        <p:nvSpPr>
          <p:cNvPr id="4" name="Slide Number Placeholder 3"/>
          <p:cNvSpPr>
            <a:spLocks noGrp="1"/>
          </p:cNvSpPr>
          <p:nvPr>
            <p:ph type="sldNum" sz="quarter" idx="5"/>
          </p:nvPr>
        </p:nvSpPr>
        <p:spPr/>
        <p:txBody>
          <a:bodyPr/>
          <a:lstStyle/>
          <a:p>
            <a:fld id="{29BDAC53-7A3B-4047-838F-AC2D1EB75545}" type="slidenum">
              <a:rPr lang="en-US" smtClean="0"/>
              <a:pPr/>
              <a:t>6</a:t>
            </a:fld>
            <a:endParaRPr lang="en-US"/>
          </a:p>
        </p:txBody>
      </p:sp>
    </p:spTree>
    <p:extLst>
      <p:ext uri="{BB962C8B-B14F-4D97-AF65-F5344CB8AC3E}">
        <p14:creationId xmlns:p14="http://schemas.microsoft.com/office/powerpoint/2010/main" val="239086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40000"/>
              </a:lnSpc>
              <a:spcBef>
                <a:spcPts val="0"/>
              </a:spcBef>
              <a:spcAft>
                <a:spcPts val="0"/>
              </a:spcAft>
              <a:buClrTx/>
              <a:buSzTx/>
              <a:buFontTx/>
              <a:buNone/>
              <a:tabLst/>
              <a:defRPr/>
            </a:pPr>
            <a:r>
              <a:rPr lang="en-US" sz="1200"/>
              <a:t>there is some needed infrastructure [click] that is fundamental for further progress.   This includes [click] </a:t>
            </a:r>
          </a:p>
          <a:p>
            <a:pPr marL="171450" marR="0" lvl="0" indent="-171450" algn="l" defTabSz="914400" rtl="0" eaLnBrk="1" fontAlgn="auto" latinLnBrk="0" hangingPunct="1">
              <a:lnSpc>
                <a:spcPct val="140000"/>
              </a:lnSpc>
              <a:spcBef>
                <a:spcPts val="0"/>
              </a:spcBef>
              <a:spcAft>
                <a:spcPts val="0"/>
              </a:spcAft>
              <a:buClrTx/>
              <a:buSzTx/>
              <a:buFontTx/>
              <a:buChar char="-"/>
              <a:tabLst/>
              <a:defRPr/>
            </a:pPr>
            <a:r>
              <a:rPr lang="en-US" sz="1200"/>
              <a:t>the need for models that useful across many tasks, not just for speech synthesis , or just for diagnosis, etc.,</a:t>
            </a:r>
          </a:p>
          <a:p>
            <a:pPr marL="171450" marR="0" lvl="0" indent="-171450" algn="l" defTabSz="914400" rtl="0" eaLnBrk="1" fontAlgn="auto" latinLnBrk="0" hangingPunct="1">
              <a:lnSpc>
                <a:spcPct val="140000"/>
              </a:lnSpc>
              <a:spcBef>
                <a:spcPts val="0"/>
              </a:spcBef>
              <a:spcAft>
                <a:spcPts val="0"/>
              </a:spcAft>
              <a:buClrTx/>
              <a:buSzTx/>
              <a:buFontTx/>
              <a:buChar char="-"/>
              <a:tabLst/>
              <a:defRPr/>
            </a:pPr>
            <a:r>
              <a:rPr lang="en-US" sz="1200"/>
              <a:t>tools for discovering the prosodic patterns and elements, of any unseen language or novel genre</a:t>
            </a:r>
          </a:p>
          <a:p>
            <a:pPr marL="171450" marR="0" lvl="0" indent="-171450" algn="l" defTabSz="914400" rtl="0" eaLnBrk="1" fontAlgn="auto" latinLnBrk="0" hangingPunct="1">
              <a:lnSpc>
                <a:spcPct val="140000"/>
              </a:lnSpc>
              <a:spcBef>
                <a:spcPts val="0"/>
              </a:spcBef>
              <a:spcAft>
                <a:spcPts val="0"/>
              </a:spcAft>
              <a:buClrTx/>
              <a:buSzTx/>
              <a:buFontTx/>
              <a:buChar char="-"/>
              <a:tabLst/>
              <a:defRPr/>
            </a:pPr>
            <a:r>
              <a:rPr lang="en-US" sz="1200"/>
              <a:t>and models of variation, since not all speakers are the same.   </a:t>
            </a:r>
          </a:p>
          <a:p>
            <a:pPr marL="0" marR="0" lvl="0" indent="0" algn="l" defTabSz="914400" rtl="0" eaLnBrk="1" fontAlgn="auto" latinLnBrk="0" hangingPunct="1">
              <a:lnSpc>
                <a:spcPct val="140000"/>
              </a:lnSpc>
              <a:spcBef>
                <a:spcPts val="0"/>
              </a:spcBef>
              <a:spcAft>
                <a:spcPts val="0"/>
              </a:spcAft>
              <a:buClrTx/>
              <a:buSzTx/>
              <a:buFontTx/>
              <a:buNone/>
              <a:tabLst/>
              <a:defRPr/>
            </a:pPr>
            <a:r>
              <a:rPr lang="en-US" sz="1200"/>
              <a:t>Okay, so, to summarize [next] </a:t>
            </a:r>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7</a:t>
            </a:fld>
            <a:endParaRPr lang="en-US"/>
          </a:p>
        </p:txBody>
      </p:sp>
    </p:spTree>
    <p:extLst>
      <p:ext uri="{BB962C8B-B14F-4D97-AF65-F5344CB8AC3E}">
        <p14:creationId xmlns:p14="http://schemas.microsoft.com/office/powerpoint/2010/main" val="1988808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30000"/>
              </a:lnSpc>
              <a:buNone/>
            </a:pPr>
            <a:r>
              <a:rPr lang="en-US"/>
              <a:t>The big-big picture is,   helping meliorate human society, through better uses of prosody,       underlain by new knowledge,               derived synergistically  ,              supported by new infrastructure   \</a:t>
            </a:r>
          </a:p>
          <a:p>
            <a:r>
              <a:rPr lang="en-US"/>
              <a:t>So the future is bright, but there’s a lot of work to do. </a:t>
            </a:r>
          </a:p>
          <a:p>
            <a:r>
              <a:rPr lang="en-US"/>
              <a:t>Okay, that wraps things up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8</a:t>
            </a:fld>
            <a:endParaRPr lang="en-US"/>
          </a:p>
        </p:txBody>
      </p:sp>
    </p:spTree>
    <p:extLst>
      <p:ext uri="{BB962C8B-B14F-4D97-AF65-F5344CB8AC3E}">
        <p14:creationId xmlns:p14="http://schemas.microsoft.com/office/powerpoint/2010/main" val="1489719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this lecture series.   If you want to dig deeper, you may want to start with our bibliography.  [Click] [Smile]  Well, that’s it! [click and wait]  Thank you for watching!    [smile]</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9</a:t>
            </a:fld>
            <a:endParaRPr lang="en-US"/>
          </a:p>
        </p:txBody>
      </p:sp>
    </p:spTree>
    <p:extLst>
      <p:ext uri="{BB962C8B-B14F-4D97-AF65-F5344CB8AC3E}">
        <p14:creationId xmlns:p14="http://schemas.microsoft.com/office/powerpoint/2010/main" val="251587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6350" y="20638"/>
            <a:ext cx="9144000" cy="6858000"/>
            <a:chOff x="0" y="0"/>
            <a:chExt cx="5760" cy="4320"/>
          </a:xfrm>
        </p:grpSpPr>
        <p:sp>
          <p:nvSpPr>
            <p:cNvPr id="512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512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5125"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5126" name="Group 6"/>
          <p:cNvGrpSpPr>
            <a:grpSpLocks/>
          </p:cNvGrpSpPr>
          <p:nvPr/>
        </p:nvGrpSpPr>
        <p:grpSpPr bwMode="auto">
          <a:xfrm>
            <a:off x="-1588" y="6034088"/>
            <a:ext cx="7845426" cy="850900"/>
            <a:chOff x="0" y="3792"/>
            <a:chExt cx="4942" cy="536"/>
          </a:xfrm>
        </p:grpSpPr>
        <p:sp>
          <p:nvSpPr>
            <p:cNvPr id="512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5128" name="Group 8"/>
            <p:cNvGrpSpPr>
              <a:grpSpLocks/>
            </p:cNvGrpSpPr>
            <p:nvPr userDrawn="1"/>
          </p:nvGrpSpPr>
          <p:grpSpPr bwMode="auto">
            <a:xfrm>
              <a:off x="2486" y="3792"/>
              <a:ext cx="2456" cy="536"/>
              <a:chOff x="2486" y="3792"/>
              <a:chExt cx="2456" cy="536"/>
            </a:xfrm>
          </p:grpSpPr>
          <p:sp>
            <p:nvSpPr>
              <p:cNvPr id="5129"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513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513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513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513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513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5135" name="Group 15"/>
          <p:cNvGrpSpPr>
            <a:grpSpLocks/>
          </p:cNvGrpSpPr>
          <p:nvPr/>
        </p:nvGrpSpPr>
        <p:grpSpPr bwMode="auto">
          <a:xfrm>
            <a:off x="627063" y="6021388"/>
            <a:ext cx="5684837" cy="849312"/>
            <a:chOff x="395" y="3793"/>
            <a:chExt cx="3581" cy="535"/>
          </a:xfrm>
        </p:grpSpPr>
        <p:sp>
          <p:nvSpPr>
            <p:cNvPr id="5136"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5137"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5138"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5139"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5140"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5141"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ja-JP" altLang="en-US"/>
              <a:t>マスタ タイトルの書式設定</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ja-JP" altLang="en-US"/>
              <a:t>マスタ サブタイトルの書式設定</a:t>
            </a:r>
          </a:p>
        </p:txBody>
      </p:sp>
      <p:sp>
        <p:nvSpPr>
          <p:cNvPr id="5144" name="Rectangle 24"/>
          <p:cNvSpPr>
            <a:spLocks noGrp="1" noChangeArrowheads="1"/>
          </p:cNvSpPr>
          <p:nvPr>
            <p:ph type="dt" sz="quarter" idx="2"/>
          </p:nvPr>
        </p:nvSpPr>
        <p:spPr/>
        <p:txBody>
          <a:bodyPr/>
          <a:lstStyle>
            <a:lvl1pPr>
              <a:defRPr/>
            </a:lvl1pPr>
          </a:lstStyle>
          <a:p>
            <a:endParaRPr lang="en-US" altLang="ja-JP"/>
          </a:p>
        </p:txBody>
      </p:sp>
      <p:sp>
        <p:nvSpPr>
          <p:cNvPr id="5145" name="Rectangle 25"/>
          <p:cNvSpPr>
            <a:spLocks noGrp="1" noChangeArrowheads="1"/>
          </p:cNvSpPr>
          <p:nvPr>
            <p:ph type="sldNum" sz="quarter" idx="4"/>
          </p:nvPr>
        </p:nvSpPr>
        <p:spPr/>
        <p:txBody>
          <a:bodyPr/>
          <a:lstStyle>
            <a:lvl1pPr>
              <a:defRPr/>
            </a:lvl1pPr>
          </a:lstStyle>
          <a:p>
            <a:fld id="{30163E5B-82AC-4787-8415-FF8699C5043D}" type="slidenum">
              <a:rPr lang="en-US" altLang="ja-JP"/>
              <a:pPr/>
              <a:t>‹#›</a:t>
            </a:fld>
            <a:endParaRPr lang="en-US" altLang="ja-JP"/>
          </a:p>
        </p:txBody>
      </p:sp>
      <p:sp>
        <p:nvSpPr>
          <p:cNvPr id="5146" name="Rectangle 26"/>
          <p:cNvSpPr>
            <a:spLocks noGrp="1" noChangeArrowheads="1"/>
          </p:cNvSpPr>
          <p:nvPr>
            <p:ph type="ftr" sz="quarter" idx="3"/>
          </p:nvPr>
        </p:nvSpPr>
        <p:spPr/>
        <p:txBody>
          <a:bodyPr/>
          <a:lstStyle>
            <a:lvl1pPr>
              <a:defRPr/>
            </a:lvl1pPr>
          </a:lstStyle>
          <a:p>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A92B880-C0BB-44C1-8AC9-C51D04CF0B1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5749918-BC7F-40D9-B22C-9B0F7F46F27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A6C2852-C21C-48FF-9C48-C01BA854C3FA}" type="slidenum">
              <a:rPr lang="en-US" altLang="ja-JP" smtClean="0"/>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06552627-1FD7-48DC-86B7-26D5D43A9FBD}"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318DB14-8A3B-429B-8D6E-A3AEE008E29C}"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2751ADF1-CA16-4DE1-8D9D-033EB25882D5}"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13E52331-BE03-47D8-BAD0-F6BC65B8D60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73F7B694-A21E-413D-8924-E0177E7DDEED}"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828FA49D-4BB6-4723-AE15-752136DEE38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3D2ABE7A-140D-4652-9E1D-56A5B212939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41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4102"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4104" name="Group 8"/>
            <p:cNvGrpSpPr>
              <a:grpSpLocks/>
            </p:cNvGrpSpPr>
            <p:nvPr userDrawn="1"/>
          </p:nvGrpSpPr>
          <p:grpSpPr bwMode="auto">
            <a:xfrm>
              <a:off x="2486" y="3792"/>
              <a:ext cx="2458" cy="540"/>
              <a:chOff x="2486" y="3792"/>
              <a:chExt cx="2458" cy="540"/>
            </a:xfrm>
          </p:grpSpPr>
          <p:sp>
            <p:nvSpPr>
              <p:cNvPr id="41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41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41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41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41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4111" name="Group 15"/>
          <p:cNvGrpSpPr>
            <a:grpSpLocks/>
          </p:cNvGrpSpPr>
          <p:nvPr/>
        </p:nvGrpSpPr>
        <p:grpSpPr bwMode="auto">
          <a:xfrm>
            <a:off x="627063" y="6021388"/>
            <a:ext cx="5684837" cy="849312"/>
            <a:chOff x="395" y="3793"/>
            <a:chExt cx="3581" cy="535"/>
          </a:xfrm>
        </p:grpSpPr>
        <p:sp>
          <p:nvSpPr>
            <p:cNvPr id="41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41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41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41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41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41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1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ja-JP"/>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ja-JP"/>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B5E2AF24-5323-4747-B67F-38D0FF57F093}"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12" y="360010"/>
            <a:ext cx="8238859" cy="1904367"/>
          </a:xfrm>
          <a:prstGeom prst="rect">
            <a:avLst/>
          </a:prstGeom>
        </p:spPr>
        <p:txBody>
          <a:bodyPr wrap="square">
            <a:spAutoFit/>
          </a:bodyPr>
          <a:lstStyle/>
          <a:p>
            <a:pPr>
              <a:lnSpc>
                <a:spcPct val="140000"/>
              </a:lnSpc>
            </a:pPr>
            <a:r>
              <a:rPr lang="en-US" sz="5400" b="1" dirty="0"/>
              <a:t>Prosody </a:t>
            </a:r>
          </a:p>
          <a:p>
            <a:pPr>
              <a:lnSpc>
                <a:spcPct val="140000"/>
              </a:lnSpc>
            </a:pPr>
            <a:r>
              <a:rPr lang="en-US" sz="3400" b="1"/>
              <a:t>Lecture 29: Prospects and Challenges</a:t>
            </a:r>
            <a:endParaRPr lang="en-US" sz="3400" b="1" dirty="0"/>
          </a:p>
        </p:txBody>
      </p:sp>
      <p:sp>
        <p:nvSpPr>
          <p:cNvPr id="3" name="Rectangle 2"/>
          <p:cNvSpPr/>
          <p:nvPr/>
        </p:nvSpPr>
        <p:spPr>
          <a:xfrm>
            <a:off x="561012" y="4402552"/>
            <a:ext cx="5295254" cy="507831"/>
          </a:xfrm>
          <a:prstGeom prst="rect">
            <a:avLst/>
          </a:prstGeom>
        </p:spPr>
        <p:txBody>
          <a:bodyPr wrap="square">
            <a:spAutoFit/>
          </a:bodyPr>
          <a:lstStyle/>
          <a:p>
            <a:pPr>
              <a:lnSpc>
                <a:spcPct val="150000"/>
              </a:lnSpc>
            </a:pPr>
            <a:r>
              <a:rPr lang="en-US" dirty="0"/>
              <a:t>Tutorial presented at ACL 2021  </a:t>
            </a:r>
          </a:p>
        </p:txBody>
      </p:sp>
      <p:sp>
        <p:nvSpPr>
          <p:cNvPr id="9" name="Rectangle 8"/>
          <p:cNvSpPr/>
          <p:nvPr/>
        </p:nvSpPr>
        <p:spPr>
          <a:xfrm>
            <a:off x="561012" y="2645193"/>
            <a:ext cx="5173560" cy="1114408"/>
          </a:xfrm>
          <a:prstGeom prst="rect">
            <a:avLst/>
          </a:prstGeom>
        </p:spPr>
        <p:txBody>
          <a:bodyPr wrap="square">
            <a:spAutoFit/>
          </a:bodyPr>
          <a:lstStyle/>
          <a:p>
            <a:pPr>
              <a:lnSpc>
                <a:spcPct val="200000"/>
              </a:lnSpc>
            </a:pPr>
            <a:r>
              <a:rPr lang="en-US" b="1"/>
              <a:t>Nigel G. Ward</a:t>
            </a:r>
            <a:r>
              <a:rPr lang="en-US"/>
              <a:t>, University </a:t>
            </a:r>
            <a:r>
              <a:rPr lang="en-US" dirty="0"/>
              <a:t>of Texas at </a:t>
            </a:r>
            <a:r>
              <a:rPr lang="en-US"/>
              <a:t>El Paso</a:t>
            </a:r>
          </a:p>
          <a:p>
            <a:pPr>
              <a:lnSpc>
                <a:spcPct val="200000"/>
              </a:lnSpc>
            </a:pPr>
            <a:r>
              <a:rPr lang="en-US" b="1"/>
              <a:t>Gina-Anne Levow</a:t>
            </a:r>
            <a:r>
              <a:rPr lang="en-US"/>
              <a:t>, University of Washington  </a:t>
            </a:r>
            <a:endParaRPr lang="en-US" dirty="0"/>
          </a:p>
        </p:txBody>
      </p:sp>
      <p:pic>
        <p:nvPicPr>
          <p:cNvPr id="1030" name="Picture 6">
            <a:extLst>
              <a:ext uri="{FF2B5EF4-FFF2-40B4-BE49-F238E27FC236}">
                <a16:creationId xmlns:a16="http://schemas.microsoft.com/office/drawing/2014/main" id="{2AF9EC5A-B427-4A2A-BBEA-96A203DE65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4710" y="2961189"/>
            <a:ext cx="2587765" cy="8625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University of Texas at El Paso - UTEP">
            <a:extLst>
              <a:ext uri="{FF2B5EF4-FFF2-40B4-BE49-F238E27FC236}">
                <a16:creationId xmlns:a16="http://schemas.microsoft.com/office/drawing/2014/main" id="{3AFF0749-B2A5-44EB-A417-5B7910A290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2345" y="2961189"/>
            <a:ext cx="1044731" cy="7984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a:srcRect l="24776" t="26124" r="37015" b="39263"/>
          <a:stretch/>
        </p:blipFill>
        <p:spPr>
          <a:xfrm>
            <a:off x="638679" y="5105831"/>
            <a:ext cx="3493827" cy="736979"/>
          </a:xfrm>
          <a:prstGeom prst="rect">
            <a:avLst/>
          </a:prstGeom>
        </p:spPr>
      </p:pic>
      <p:pic>
        <p:nvPicPr>
          <p:cNvPr id="8" name="Picture 7">
            <a:extLst>
              <a:ext uri="{FF2B5EF4-FFF2-40B4-BE49-F238E27FC236}">
                <a16:creationId xmlns:a16="http://schemas.microsoft.com/office/drawing/2014/main" id="{8A758550-B0C3-5602-5A3C-CA07778A4E24}"/>
              </a:ext>
            </a:extLst>
          </p:cNvPr>
          <p:cNvPicPr>
            <a:picLocks noChangeAspect="1" noChangeArrowheads="1"/>
          </p:cNvPicPr>
          <p:nvPr/>
        </p:nvPicPr>
        <p:blipFill>
          <a:blip r:embed="rId6">
            <a:duotone>
              <a:prstClr val="black"/>
              <a:schemeClr val="bg2">
                <a:lumMod val="10000"/>
                <a:lumOff val="90000"/>
                <a:tint val="45000"/>
                <a:satMod val="400000"/>
              </a:schemeClr>
            </a:duotone>
            <a:extLst>
              <a:ext uri="{28A0092B-C50C-407E-A947-70E740481C1C}">
                <a14:useLocalDpi xmlns:a14="http://schemas.microsoft.com/office/drawing/2010/main" val="0"/>
              </a:ext>
            </a:extLst>
          </a:blip>
          <a:srcRect/>
          <a:stretch>
            <a:fillRect/>
          </a:stretch>
        </p:blipFill>
        <p:spPr bwMode="auto">
          <a:xfrm>
            <a:off x="6345571" y="5086547"/>
            <a:ext cx="2202710" cy="77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005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FFB8F-5412-2B46-906B-8FE2EDDCEC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5B2B74-CC5F-E903-95D8-2D026D00E2C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67615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72BB4-64BE-8859-9B85-2B6D4291A4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28E809-211B-6126-396C-6F3520E1A08F}"/>
              </a:ext>
            </a:extLst>
          </p:cNvPr>
          <p:cNvSpPr>
            <a:spLocks noGrp="1"/>
          </p:cNvSpPr>
          <p:nvPr>
            <p:ph idx="1"/>
          </p:nvPr>
        </p:nvSpPr>
        <p:spPr/>
        <p:txBody>
          <a:bodyPr/>
          <a:lstStyle/>
          <a:p>
            <a:endParaRPr lang="en-US"/>
          </a:p>
        </p:txBody>
      </p:sp>
      <p:pic>
        <p:nvPicPr>
          <p:cNvPr id="3074" name="Picture 2">
            <a:extLst>
              <a:ext uri="{FF2B5EF4-FFF2-40B4-BE49-F238E27FC236}">
                <a16:creationId xmlns:a16="http://schemas.microsoft.com/office/drawing/2014/main" id="{7256B27B-6A7F-CF3D-4A32-41D90F383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695325"/>
            <a:ext cx="7610475" cy="5467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3CB917E-CF39-0508-BC88-9B50C054CFA4}"/>
              </a:ext>
            </a:extLst>
          </p:cNvPr>
          <p:cNvSpPr txBox="1"/>
          <p:nvPr/>
        </p:nvSpPr>
        <p:spPr>
          <a:xfrm>
            <a:off x="3552405" y="6181693"/>
            <a:ext cx="1463880" cy="246221"/>
          </a:xfrm>
          <a:prstGeom prst="rect">
            <a:avLst/>
          </a:prstGeom>
          <a:noFill/>
        </p:spPr>
        <p:txBody>
          <a:bodyPr wrap="square" rtlCol="0">
            <a:spAutoFit/>
          </a:bodyPr>
          <a:lstStyle/>
          <a:p>
            <a:r>
              <a:rPr lang="en-US" sz="1000"/>
              <a:t>Wikimedia Commons </a:t>
            </a:r>
          </a:p>
        </p:txBody>
      </p:sp>
    </p:spTree>
    <p:extLst>
      <p:ext uri="{BB962C8B-B14F-4D97-AF65-F5344CB8AC3E}">
        <p14:creationId xmlns:p14="http://schemas.microsoft.com/office/powerpoint/2010/main" val="221401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3953-2DC0-C0D7-9B34-B9D80EB1744C}"/>
              </a:ext>
            </a:extLst>
          </p:cNvPr>
          <p:cNvSpPr>
            <a:spLocks noGrp="1"/>
          </p:cNvSpPr>
          <p:nvPr>
            <p:ph type="title"/>
          </p:nvPr>
        </p:nvSpPr>
        <p:spPr>
          <a:xfrm>
            <a:off x="546532" y="285750"/>
            <a:ext cx="8229600" cy="1143000"/>
          </a:xfrm>
        </p:spPr>
        <p:txBody>
          <a:bodyPr/>
          <a:lstStyle/>
          <a:p>
            <a:pPr algn="l"/>
            <a:r>
              <a:rPr lang="en-US" dirty="0"/>
              <a:t>Research Questions</a:t>
            </a:r>
          </a:p>
        </p:txBody>
      </p:sp>
      <p:sp>
        <p:nvSpPr>
          <p:cNvPr id="3" name="Content Placeholder 2">
            <a:extLst>
              <a:ext uri="{FF2B5EF4-FFF2-40B4-BE49-F238E27FC236}">
                <a16:creationId xmlns:a16="http://schemas.microsoft.com/office/drawing/2014/main" id="{7DAC513E-9931-346E-6DE5-C3F9CF179ADB}"/>
              </a:ext>
            </a:extLst>
          </p:cNvPr>
          <p:cNvSpPr>
            <a:spLocks noGrp="1"/>
          </p:cNvSpPr>
          <p:nvPr>
            <p:ph idx="1"/>
          </p:nvPr>
        </p:nvSpPr>
        <p:spPr>
          <a:xfrm>
            <a:off x="457200" y="1709060"/>
            <a:ext cx="8376082" cy="4495800"/>
          </a:xfrm>
        </p:spPr>
        <p:txBody>
          <a:bodyPr/>
          <a:lstStyle/>
          <a:p>
            <a:pPr>
              <a:lnSpc>
                <a:spcPct val="114000"/>
              </a:lnSpc>
              <a:spcBef>
                <a:spcPts val="0"/>
              </a:spcBef>
              <a:spcAft>
                <a:spcPts val="3000"/>
              </a:spcAft>
            </a:pPr>
            <a:r>
              <a:rPr lang="en-US" sz="2400"/>
              <a:t>How </a:t>
            </a:r>
            <a:r>
              <a:rPr lang="en-US" sz="2400" dirty="0"/>
              <a:t>exactly does superposition </a:t>
            </a:r>
            <a:r>
              <a:rPr lang="en-US" sz="2400"/>
              <a:t>work?</a:t>
            </a:r>
            <a:endParaRPr lang="en-US" sz="2400" dirty="0"/>
          </a:p>
          <a:p>
            <a:pPr>
              <a:lnSpc>
                <a:spcPct val="114000"/>
              </a:lnSpc>
              <a:spcBef>
                <a:spcPts val="0"/>
              </a:spcBef>
              <a:spcAft>
                <a:spcPts val="3000"/>
              </a:spcAft>
            </a:pPr>
            <a:endParaRPr lang="en-US" dirty="0"/>
          </a:p>
        </p:txBody>
      </p:sp>
    </p:spTree>
    <p:extLst>
      <p:ext uri="{BB962C8B-B14F-4D97-AF65-F5344CB8AC3E}">
        <p14:creationId xmlns:p14="http://schemas.microsoft.com/office/powerpoint/2010/main" val="4103384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t>Infrastructure Needs</a:t>
            </a:r>
            <a:endParaRPr lang="en-US" dirty="0"/>
          </a:p>
        </p:txBody>
      </p:sp>
      <p:sp>
        <p:nvSpPr>
          <p:cNvPr id="6" name="Content Placeholder 5">
            <a:extLst>
              <a:ext uri="{FF2B5EF4-FFF2-40B4-BE49-F238E27FC236}">
                <a16:creationId xmlns:a16="http://schemas.microsoft.com/office/drawing/2014/main" id="{3072BD13-430C-42ED-BD44-97F598D51230}"/>
              </a:ext>
            </a:extLst>
          </p:cNvPr>
          <p:cNvSpPr>
            <a:spLocks noGrp="1"/>
          </p:cNvSpPr>
          <p:nvPr>
            <p:ph idx="1"/>
          </p:nvPr>
        </p:nvSpPr>
        <p:spPr>
          <a:xfrm>
            <a:off x="481914" y="1624914"/>
            <a:ext cx="8091996" cy="3113468"/>
          </a:xfrm>
        </p:spPr>
        <p:txBody>
          <a:bodyPr/>
          <a:lstStyle/>
          <a:p>
            <a:pPr marL="0" indent="0">
              <a:lnSpc>
                <a:spcPct val="200000"/>
              </a:lnSpc>
              <a:spcBef>
                <a:spcPts val="0"/>
              </a:spcBef>
              <a:spcAft>
                <a:spcPts val="600"/>
              </a:spcAft>
              <a:buNone/>
            </a:pPr>
            <a:r>
              <a:rPr lang="en-US" sz="2400" dirty="0"/>
              <a:t>Task-agnostic descriptions or models</a:t>
            </a:r>
          </a:p>
          <a:p>
            <a:pPr marL="0" indent="0">
              <a:lnSpc>
                <a:spcPct val="200000"/>
              </a:lnSpc>
              <a:spcBef>
                <a:spcPts val="0"/>
              </a:spcBef>
              <a:spcAft>
                <a:spcPts val="600"/>
              </a:spcAft>
              <a:buNone/>
            </a:pPr>
            <a:r>
              <a:rPr lang="en-US" sz="2400" dirty="0"/>
              <a:t>Tools to discover the prosodic patterns of any language </a:t>
            </a:r>
          </a:p>
          <a:p>
            <a:pPr marL="0" indent="0">
              <a:lnSpc>
                <a:spcPct val="200000"/>
              </a:lnSpc>
              <a:spcBef>
                <a:spcPts val="0"/>
              </a:spcBef>
              <a:spcAft>
                <a:spcPts val="600"/>
              </a:spcAft>
              <a:buNone/>
            </a:pPr>
            <a:endParaRPr lang="en-US" sz="2400" dirty="0"/>
          </a:p>
          <a:p>
            <a:pPr marL="0" indent="0">
              <a:lnSpc>
                <a:spcPct val="200000"/>
              </a:lnSpc>
              <a:spcBef>
                <a:spcPts val="0"/>
              </a:spcBef>
              <a:spcAft>
                <a:spcPts val="600"/>
              </a:spcAft>
              <a:buNone/>
            </a:pPr>
            <a:endParaRPr lang="en-US" sz="2400" dirty="0"/>
          </a:p>
        </p:txBody>
      </p:sp>
    </p:spTree>
    <p:extLst>
      <p:ext uri="{BB962C8B-B14F-4D97-AF65-F5344CB8AC3E}">
        <p14:creationId xmlns:p14="http://schemas.microsoft.com/office/powerpoint/2010/main" val="442125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246" y="266700"/>
            <a:ext cx="8708994" cy="1143000"/>
          </a:xfrm>
        </p:spPr>
        <p:txBody>
          <a:bodyPr/>
          <a:lstStyle/>
          <a:p>
            <a:pPr algn="l"/>
            <a:r>
              <a:rPr lang="en-US"/>
              <a:t>Challenges</a:t>
            </a:r>
            <a:endParaRPr lang="en-US" dirty="0"/>
          </a:p>
        </p:txBody>
      </p:sp>
      <p:sp>
        <p:nvSpPr>
          <p:cNvPr id="6" name="Content Placeholder 5">
            <a:extLst>
              <a:ext uri="{FF2B5EF4-FFF2-40B4-BE49-F238E27FC236}">
                <a16:creationId xmlns:a16="http://schemas.microsoft.com/office/drawing/2014/main" id="{3072BD13-430C-42ED-BD44-97F598D51230}"/>
              </a:ext>
            </a:extLst>
          </p:cNvPr>
          <p:cNvSpPr>
            <a:spLocks noGrp="1"/>
          </p:cNvSpPr>
          <p:nvPr>
            <p:ph idx="1"/>
          </p:nvPr>
        </p:nvSpPr>
        <p:spPr>
          <a:xfrm>
            <a:off x="395127" y="1561289"/>
            <a:ext cx="7990114" cy="4495800"/>
          </a:xfrm>
        </p:spPr>
        <p:txBody>
          <a:bodyPr/>
          <a:lstStyle/>
          <a:p>
            <a:pPr marL="0" indent="0">
              <a:lnSpc>
                <a:spcPct val="165000"/>
              </a:lnSpc>
              <a:spcAft>
                <a:spcPts val="0"/>
              </a:spcAft>
              <a:buNone/>
            </a:pPr>
            <a:r>
              <a:rPr lang="en-US" sz="2400"/>
              <a:t>Prosody</a:t>
            </a:r>
          </a:p>
          <a:p>
            <a:pPr>
              <a:lnSpc>
                <a:spcPct val="165000"/>
              </a:lnSpc>
              <a:spcAft>
                <a:spcPts val="0"/>
              </a:spcAft>
            </a:pPr>
            <a:r>
              <a:rPr lang="en-US" sz="2400"/>
              <a:t>varies </a:t>
            </a:r>
            <a:r>
              <a:rPr lang="en-US" sz="2400" dirty="0"/>
              <a:t>greatly, with genre, with the individual, etc.</a:t>
            </a:r>
          </a:p>
          <a:p>
            <a:pPr>
              <a:lnSpc>
                <a:spcPct val="165000"/>
              </a:lnSpc>
              <a:spcAft>
                <a:spcPts val="0"/>
              </a:spcAft>
            </a:pPr>
            <a:r>
              <a:rPr lang="en-US" sz="2400"/>
              <a:t>seems </a:t>
            </a:r>
            <a:r>
              <a:rPr lang="en-US" sz="2400" dirty="0"/>
              <a:t>easy</a:t>
            </a:r>
          </a:p>
          <a:p>
            <a:pPr>
              <a:lnSpc>
                <a:spcPct val="165000"/>
              </a:lnSpc>
              <a:spcAft>
                <a:spcPts val="0"/>
              </a:spcAft>
            </a:pPr>
            <a:r>
              <a:rPr lang="en-US" sz="2400"/>
              <a:t>exceeds introspection</a:t>
            </a:r>
            <a:endParaRPr lang="en-US" sz="2400" dirty="0"/>
          </a:p>
          <a:p>
            <a:pPr>
              <a:lnSpc>
                <a:spcPct val="165000"/>
              </a:lnSpc>
              <a:spcAft>
                <a:spcPts val="0"/>
              </a:spcAft>
            </a:pPr>
            <a:r>
              <a:rPr lang="en-US" sz="2400"/>
              <a:t>is </a:t>
            </a:r>
            <a:r>
              <a:rPr lang="en-US" sz="2400" u="sng" dirty="0"/>
              <a:t>semi</a:t>
            </a:r>
            <a:r>
              <a:rPr lang="en-US" sz="2400" dirty="0"/>
              <a:t>-independent of the lexical channel </a:t>
            </a:r>
          </a:p>
          <a:p>
            <a:pPr marL="0" indent="0">
              <a:lnSpc>
                <a:spcPct val="165000"/>
              </a:lnSpc>
              <a:spcAft>
                <a:spcPts val="0"/>
              </a:spcAft>
              <a:buNone/>
            </a:pPr>
            <a:endParaRPr lang="en-US" sz="2400" dirty="0"/>
          </a:p>
          <a:p>
            <a:pPr marL="0" indent="0">
              <a:lnSpc>
                <a:spcPct val="165000"/>
              </a:lnSpc>
              <a:spcAft>
                <a:spcPts val="0"/>
              </a:spcAft>
              <a:buNone/>
            </a:pPr>
            <a:endParaRPr lang="en-US" sz="2400" dirty="0"/>
          </a:p>
        </p:txBody>
      </p:sp>
    </p:spTree>
    <p:extLst>
      <p:ext uri="{BB962C8B-B14F-4D97-AF65-F5344CB8AC3E}">
        <p14:creationId xmlns:p14="http://schemas.microsoft.com/office/powerpoint/2010/main" val="40346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30AC6-1A85-45FF-B62D-2DFEB6602BCA}"/>
              </a:ext>
            </a:extLst>
          </p:cNvPr>
          <p:cNvSpPr>
            <a:spLocks noGrp="1"/>
          </p:cNvSpPr>
          <p:nvPr>
            <p:ph type="title"/>
          </p:nvPr>
        </p:nvSpPr>
        <p:spPr/>
        <p:txBody>
          <a:bodyPr/>
          <a:lstStyle/>
          <a:p>
            <a:pPr algn="l"/>
            <a:r>
              <a:rPr lang="en-US"/>
              <a:t>Maintaining Synergy</a:t>
            </a:r>
          </a:p>
        </p:txBody>
      </p:sp>
      <p:sp>
        <p:nvSpPr>
          <p:cNvPr id="3" name="Content Placeholder 2">
            <a:extLst>
              <a:ext uri="{FF2B5EF4-FFF2-40B4-BE49-F238E27FC236}">
                <a16:creationId xmlns:a16="http://schemas.microsoft.com/office/drawing/2014/main" id="{9C13E491-FE8E-4489-B1D6-535257017AEA}"/>
              </a:ext>
            </a:extLst>
          </p:cNvPr>
          <p:cNvSpPr>
            <a:spLocks noGrp="1"/>
          </p:cNvSpPr>
          <p:nvPr>
            <p:ph idx="1"/>
          </p:nvPr>
        </p:nvSpPr>
        <p:spPr>
          <a:xfrm>
            <a:off x="457200" y="1498562"/>
            <a:ext cx="7840766" cy="2167481"/>
          </a:xfrm>
        </p:spPr>
        <p:txBody>
          <a:bodyPr/>
          <a:lstStyle/>
          <a:p>
            <a:pPr>
              <a:lnSpc>
                <a:spcPct val="140000"/>
              </a:lnSpc>
            </a:pPr>
            <a:r>
              <a:rPr lang="en-US" sz="2400" dirty="0"/>
              <a:t>Prosody research across languages</a:t>
            </a:r>
          </a:p>
          <a:p>
            <a:pPr>
              <a:lnSpc>
                <a:spcPct val="140000"/>
              </a:lnSpc>
            </a:pPr>
            <a:r>
              <a:rPr lang="en-US" sz="2400" dirty="0"/>
              <a:t>Descriptive and computational work </a:t>
            </a:r>
          </a:p>
          <a:p>
            <a:pPr>
              <a:lnSpc>
                <a:spcPct val="140000"/>
              </a:lnSpc>
            </a:pPr>
            <a:r>
              <a:rPr lang="en-US" sz="2400" dirty="0"/>
              <a:t>Performance-oriented work and explainable models</a:t>
            </a:r>
          </a:p>
          <a:p>
            <a:pPr marL="0" indent="0">
              <a:lnSpc>
                <a:spcPct val="140000"/>
              </a:lnSpc>
              <a:buNone/>
            </a:pPr>
            <a:r>
              <a:rPr lang="en-US" sz="2400"/>
              <a:t>    </a:t>
            </a:r>
            <a:r>
              <a:rPr lang="en-US" sz="2400" b="1"/>
              <a:t>. . .</a:t>
            </a:r>
            <a:endParaRPr lang="en-US" sz="2400" dirty="0"/>
          </a:p>
          <a:p>
            <a:pPr>
              <a:lnSpc>
                <a:spcPct val="140000"/>
              </a:lnSpc>
            </a:pPr>
            <a:endParaRPr lang="en-US" sz="2400" dirty="0"/>
          </a:p>
        </p:txBody>
      </p:sp>
      <p:sp>
        <p:nvSpPr>
          <p:cNvPr id="5" name="TextBox 4">
            <a:extLst>
              <a:ext uri="{FF2B5EF4-FFF2-40B4-BE49-F238E27FC236}">
                <a16:creationId xmlns:a16="http://schemas.microsoft.com/office/drawing/2014/main" id="{46A901C3-FB48-4E1A-9F39-375B035422F6}"/>
              </a:ext>
            </a:extLst>
          </p:cNvPr>
          <p:cNvSpPr txBox="1"/>
          <p:nvPr/>
        </p:nvSpPr>
        <p:spPr>
          <a:xfrm>
            <a:off x="185727" y="4344026"/>
            <a:ext cx="3243265" cy="716350"/>
          </a:xfrm>
          <a:prstGeom prst="rect">
            <a:avLst/>
          </a:prstGeom>
          <a:noFill/>
        </p:spPr>
        <p:txBody>
          <a:bodyPr wrap="square">
            <a:spAutoFit/>
          </a:bodyPr>
          <a:lstStyle/>
          <a:p>
            <a:pPr marL="0" indent="0" algn="ctr">
              <a:lnSpc>
                <a:spcPct val="200000"/>
              </a:lnSpc>
              <a:buNone/>
            </a:pPr>
            <a:r>
              <a:rPr lang="en-US" sz="2400" dirty="0"/>
              <a:t>There’s lots to </a:t>
            </a:r>
            <a:r>
              <a:rPr lang="en-US" sz="2400"/>
              <a:t>do! </a:t>
            </a:r>
            <a:endParaRPr lang="en-US" sz="2400" dirty="0"/>
          </a:p>
        </p:txBody>
      </p:sp>
      <p:grpSp>
        <p:nvGrpSpPr>
          <p:cNvPr id="4" name="Group 3">
            <a:extLst>
              <a:ext uri="{FF2B5EF4-FFF2-40B4-BE49-F238E27FC236}">
                <a16:creationId xmlns:a16="http://schemas.microsoft.com/office/drawing/2014/main" id="{FEEC9E91-A4BA-3CCB-525B-A3981CB6CDE0}"/>
              </a:ext>
            </a:extLst>
          </p:cNvPr>
          <p:cNvGrpSpPr/>
          <p:nvPr/>
        </p:nvGrpSpPr>
        <p:grpSpPr>
          <a:xfrm>
            <a:off x="3314688" y="3960319"/>
            <a:ext cx="2638550" cy="1982974"/>
            <a:chOff x="587034" y="4103194"/>
            <a:chExt cx="2638550" cy="1982974"/>
          </a:xfrm>
        </p:grpSpPr>
        <p:sp>
          <p:nvSpPr>
            <p:cNvPr id="6" name="Content Placeholder 2">
              <a:extLst>
                <a:ext uri="{FF2B5EF4-FFF2-40B4-BE49-F238E27FC236}">
                  <a16:creationId xmlns:a16="http://schemas.microsoft.com/office/drawing/2014/main" id="{33339FC2-91BE-00A5-6C9D-17B482733642}"/>
                </a:ext>
              </a:extLst>
            </p:cNvPr>
            <p:cNvSpPr txBox="1">
              <a:spLocks/>
            </p:cNvSpPr>
            <p:nvPr/>
          </p:nvSpPr>
          <p:spPr bwMode="auto">
            <a:xfrm>
              <a:off x="718319" y="5785188"/>
              <a:ext cx="1133612" cy="3009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marL="0" indent="0">
                <a:buFontTx/>
                <a:buNone/>
              </a:pPr>
              <a:r>
                <a:rPr lang="en-US" sz="1100" kern="0"/>
                <a:t>Nigel G. Ward</a:t>
              </a:r>
            </a:p>
          </p:txBody>
        </p:sp>
        <p:pic>
          <p:nvPicPr>
            <p:cNvPr id="7" name="Picture 2" descr="t5">
              <a:extLst>
                <a:ext uri="{FF2B5EF4-FFF2-40B4-BE49-F238E27FC236}">
                  <a16:creationId xmlns:a16="http://schemas.microsoft.com/office/drawing/2014/main" id="{B3CADFB9-CCB0-3B19-BB5E-3FE16B816B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034" y="4103194"/>
              <a:ext cx="2628115" cy="1681994"/>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CFC730CB-57EA-F085-6DC4-86B048BD8B89}"/>
                </a:ext>
              </a:extLst>
            </p:cNvPr>
            <p:cNvSpPr txBox="1">
              <a:spLocks/>
            </p:cNvSpPr>
            <p:nvPr/>
          </p:nvSpPr>
          <p:spPr bwMode="auto">
            <a:xfrm>
              <a:off x="1894728" y="5785188"/>
              <a:ext cx="1330856" cy="3009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marL="0" indent="0">
                <a:buFontTx/>
                <a:buNone/>
              </a:pPr>
              <a:r>
                <a:rPr lang="en-US" sz="1100" kern="0"/>
                <a:t>Gina-Anne Levow</a:t>
              </a:r>
            </a:p>
          </p:txBody>
        </p:sp>
      </p:grpSp>
    </p:spTree>
    <p:extLst>
      <p:ext uri="{BB962C8B-B14F-4D97-AF65-F5344CB8AC3E}">
        <p14:creationId xmlns:p14="http://schemas.microsoft.com/office/powerpoint/2010/main" val="17273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88B16-B5AB-7C65-329C-777A899E8BBB}"/>
              </a:ext>
            </a:extLst>
          </p:cNvPr>
          <p:cNvSpPr>
            <a:spLocks noGrp="1"/>
          </p:cNvSpPr>
          <p:nvPr>
            <p:ph type="title"/>
          </p:nvPr>
        </p:nvSpPr>
        <p:spPr>
          <a:xfrm>
            <a:off x="449503" y="72424"/>
            <a:ext cx="7612303" cy="1412342"/>
          </a:xfrm>
        </p:spPr>
        <p:txBody>
          <a:bodyPr/>
          <a:lstStyle/>
          <a:p>
            <a:pPr algn="l"/>
            <a:r>
              <a:rPr lang="en-US" sz="4000"/>
              <a:t>Improving Humanity </a:t>
            </a:r>
            <a:br>
              <a:rPr lang="en-US" sz="4000"/>
            </a:br>
            <a:r>
              <a:rPr lang="en-US" sz="4000"/>
              <a:t>through Prosody</a:t>
            </a:r>
            <a:endParaRPr lang="en-US" sz="4000" dirty="0"/>
          </a:p>
        </p:txBody>
      </p:sp>
      <p:sp>
        <p:nvSpPr>
          <p:cNvPr id="3" name="Content Placeholder 2">
            <a:extLst>
              <a:ext uri="{FF2B5EF4-FFF2-40B4-BE49-F238E27FC236}">
                <a16:creationId xmlns:a16="http://schemas.microsoft.com/office/drawing/2014/main" id="{E643D844-F25F-A475-9AC0-BAD729EEEE01}"/>
              </a:ext>
            </a:extLst>
          </p:cNvPr>
          <p:cNvSpPr>
            <a:spLocks noGrp="1"/>
          </p:cNvSpPr>
          <p:nvPr>
            <p:ph idx="1"/>
          </p:nvPr>
        </p:nvSpPr>
        <p:spPr>
          <a:xfrm>
            <a:off x="449503" y="2092847"/>
            <a:ext cx="7924800" cy="3926237"/>
          </a:xfrm>
        </p:spPr>
        <p:txBody>
          <a:bodyPr/>
          <a:lstStyle/>
          <a:p>
            <a:pPr>
              <a:lnSpc>
                <a:spcPct val="150000"/>
              </a:lnSpc>
            </a:pPr>
            <a:r>
              <a:rPr lang="en-US" sz="2400"/>
              <a:t>Empowering individuals</a:t>
            </a:r>
          </a:p>
          <a:p>
            <a:pPr>
              <a:lnSpc>
                <a:spcPct val="150000"/>
              </a:lnSpc>
            </a:pPr>
            <a:r>
              <a:rPr lang="en-US" sz="2400"/>
              <a:t>Strengthening relationships</a:t>
            </a:r>
          </a:p>
          <a:p>
            <a:pPr>
              <a:lnSpc>
                <a:spcPct val="150000"/>
              </a:lnSpc>
            </a:pPr>
            <a:r>
              <a:rPr lang="en-US" sz="2400"/>
              <a:t>Improving communication across cultures</a:t>
            </a:r>
          </a:p>
        </p:txBody>
      </p:sp>
      <p:grpSp>
        <p:nvGrpSpPr>
          <p:cNvPr id="8" name="Group 7">
            <a:extLst>
              <a:ext uri="{FF2B5EF4-FFF2-40B4-BE49-F238E27FC236}">
                <a16:creationId xmlns:a16="http://schemas.microsoft.com/office/drawing/2014/main" id="{1C894D6C-EBE9-4570-01A4-B6FF5A06041B}"/>
              </a:ext>
            </a:extLst>
          </p:cNvPr>
          <p:cNvGrpSpPr/>
          <p:nvPr/>
        </p:nvGrpSpPr>
        <p:grpSpPr>
          <a:xfrm>
            <a:off x="1304309" y="4543304"/>
            <a:ext cx="6868248" cy="1486002"/>
            <a:chOff x="1275734" y="4247535"/>
            <a:chExt cx="6868248" cy="1486002"/>
          </a:xfrm>
        </p:grpSpPr>
        <p:sp>
          <p:nvSpPr>
            <p:cNvPr id="4" name="TextBox 3">
              <a:extLst>
                <a:ext uri="{FF2B5EF4-FFF2-40B4-BE49-F238E27FC236}">
                  <a16:creationId xmlns:a16="http://schemas.microsoft.com/office/drawing/2014/main" id="{4D8387BF-32B4-E351-B4C5-AD6A74330433}"/>
                </a:ext>
              </a:extLst>
            </p:cNvPr>
            <p:cNvSpPr txBox="1"/>
            <p:nvPr/>
          </p:nvSpPr>
          <p:spPr>
            <a:xfrm rot="16200000">
              <a:off x="7288932" y="4878486"/>
              <a:ext cx="1463880" cy="246221"/>
            </a:xfrm>
            <a:prstGeom prst="rect">
              <a:avLst/>
            </a:prstGeom>
            <a:noFill/>
          </p:spPr>
          <p:txBody>
            <a:bodyPr wrap="square" rtlCol="0">
              <a:spAutoFit/>
            </a:bodyPr>
            <a:lstStyle/>
            <a:p>
              <a:r>
                <a:rPr lang="en-US" sz="1000"/>
                <a:t>Wikimedia Commons </a:t>
              </a:r>
            </a:p>
          </p:txBody>
        </p:sp>
        <p:pic>
          <p:nvPicPr>
            <p:cNvPr id="1026" name="Picture 2">
              <a:extLst>
                <a:ext uri="{FF2B5EF4-FFF2-40B4-BE49-F238E27FC236}">
                  <a16:creationId xmlns:a16="http://schemas.microsoft.com/office/drawing/2014/main" id="{8C1BBBBE-756B-FA39-4DA8-EAB52328323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741" t="72486" r="6064" b="5013"/>
            <a:stretch/>
          </p:blipFill>
          <p:spPr bwMode="auto">
            <a:xfrm>
              <a:off x="1275734" y="4538443"/>
              <a:ext cx="6644149" cy="11101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643D7CB-AB95-7F66-32CB-EF304B3760FE}"/>
                </a:ext>
              </a:extLst>
            </p:cNvPr>
            <p:cNvSpPr/>
            <p:nvPr/>
          </p:nvSpPr>
          <p:spPr bwMode="auto">
            <a:xfrm>
              <a:off x="1275734" y="4247535"/>
              <a:ext cx="6644149" cy="290908"/>
            </a:xfrm>
            <a:prstGeom prst="rect">
              <a:avLst/>
            </a:prstGeom>
            <a:solidFill>
              <a:srgbClr val="FAFA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b</a:t>
              </a:r>
            </a:p>
          </p:txBody>
        </p:sp>
      </p:grpSp>
    </p:spTree>
    <p:extLst>
      <p:ext uri="{BB962C8B-B14F-4D97-AF65-F5344CB8AC3E}">
        <p14:creationId xmlns:p14="http://schemas.microsoft.com/office/powerpoint/2010/main" val="366185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DB50E1D-8987-8D7A-DB93-10F7B0230CA1}"/>
              </a:ext>
            </a:extLst>
          </p:cNvPr>
          <p:cNvSpPr/>
          <p:nvPr/>
        </p:nvSpPr>
        <p:spPr bwMode="auto">
          <a:xfrm>
            <a:off x="3826042" y="3304513"/>
            <a:ext cx="745958" cy="488888"/>
          </a:xfrm>
          <a:custGeom>
            <a:avLst/>
            <a:gdLst>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97827 w 5008541"/>
              <a:gd name="connsiteY31" fmla="*/ 2265219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706581 w 5008541"/>
              <a:gd name="connsiteY55" fmla="*/ 2971800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5013496" h="3749970">
                <a:moveTo>
                  <a:pt x="721927" y="855768"/>
                </a:moveTo>
                <a:cubicBezTo>
                  <a:pt x="750507" y="740525"/>
                  <a:pt x="716732" y="613313"/>
                  <a:pt x="737517" y="492086"/>
                </a:cubicBezTo>
                <a:cubicBezTo>
                  <a:pt x="773884" y="367395"/>
                  <a:pt x="784269" y="239713"/>
                  <a:pt x="846618" y="118014"/>
                </a:cubicBezTo>
                <a:cubicBezTo>
                  <a:pt x="902036" y="68889"/>
                  <a:pt x="905500" y="24495"/>
                  <a:pt x="1012873" y="24495"/>
                </a:cubicBezTo>
                <a:cubicBezTo>
                  <a:pt x="1120246" y="24495"/>
                  <a:pt x="1216982" y="-30619"/>
                  <a:pt x="1334991" y="24495"/>
                </a:cubicBezTo>
                <a:cubicBezTo>
                  <a:pt x="1442048" y="142259"/>
                  <a:pt x="1492220" y="337981"/>
                  <a:pt x="1584373" y="377786"/>
                </a:cubicBezTo>
                <a:cubicBezTo>
                  <a:pt x="1676526" y="417591"/>
                  <a:pt x="1740480" y="526484"/>
                  <a:pt x="1820949" y="445148"/>
                </a:cubicBezTo>
                <a:lnTo>
                  <a:pt x="2062355" y="201141"/>
                </a:lnTo>
                <a:cubicBezTo>
                  <a:pt x="2162800" y="145723"/>
                  <a:pt x="2247657" y="84320"/>
                  <a:pt x="2363691" y="34886"/>
                </a:cubicBezTo>
                <a:cubicBezTo>
                  <a:pt x="2468470" y="22755"/>
                  <a:pt x="2523579" y="39707"/>
                  <a:pt x="2623464" y="97232"/>
                </a:cubicBezTo>
                <a:cubicBezTo>
                  <a:pt x="2704543" y="175898"/>
                  <a:pt x="2737762" y="254564"/>
                  <a:pt x="2794911" y="333230"/>
                </a:cubicBezTo>
                <a:lnTo>
                  <a:pt x="2831282" y="429741"/>
                </a:lnTo>
                <a:cubicBezTo>
                  <a:pt x="2854663" y="502477"/>
                  <a:pt x="2859858" y="575214"/>
                  <a:pt x="2901426" y="647950"/>
                </a:cubicBezTo>
                <a:cubicBezTo>
                  <a:pt x="2980220" y="725419"/>
                  <a:pt x="3064092" y="734139"/>
                  <a:pt x="3153400" y="772641"/>
                </a:cubicBezTo>
                <a:cubicBezTo>
                  <a:pt x="3276482" y="771436"/>
                  <a:pt x="3388927" y="751859"/>
                  <a:pt x="3506691" y="741468"/>
                </a:cubicBezTo>
                <a:lnTo>
                  <a:pt x="3839200" y="668732"/>
                </a:lnTo>
                <a:cubicBezTo>
                  <a:pt x="3939645" y="646218"/>
                  <a:pt x="3988137" y="618509"/>
                  <a:pt x="4109364" y="606386"/>
                </a:cubicBezTo>
                <a:cubicBezTo>
                  <a:pt x="4230591" y="594263"/>
                  <a:pt x="4451833" y="570307"/>
                  <a:pt x="4566564" y="595995"/>
                </a:cubicBezTo>
                <a:cubicBezTo>
                  <a:pt x="4670214" y="626339"/>
                  <a:pt x="4720689" y="705672"/>
                  <a:pt x="4797751" y="760511"/>
                </a:cubicBezTo>
                <a:cubicBezTo>
                  <a:pt x="4830218" y="795147"/>
                  <a:pt x="4857694" y="858294"/>
                  <a:pt x="4878045" y="891488"/>
                </a:cubicBezTo>
                <a:cubicBezTo>
                  <a:pt x="4898396" y="924682"/>
                  <a:pt x="4893096" y="906159"/>
                  <a:pt x="4919855" y="959677"/>
                </a:cubicBezTo>
                <a:lnTo>
                  <a:pt x="4982200" y="1105150"/>
                </a:lnTo>
                <a:cubicBezTo>
                  <a:pt x="5017203" y="1291830"/>
                  <a:pt x="5013373" y="1215020"/>
                  <a:pt x="5013373" y="1333750"/>
                </a:cubicBezTo>
                <a:cubicBezTo>
                  <a:pt x="4997784" y="1374788"/>
                  <a:pt x="5015971" y="1397874"/>
                  <a:pt x="4966606" y="1456864"/>
                </a:cubicBezTo>
                <a:lnTo>
                  <a:pt x="4639300" y="1718214"/>
                </a:lnTo>
                <a:cubicBezTo>
                  <a:pt x="4538855" y="1780559"/>
                  <a:pt x="4449044" y="1861277"/>
                  <a:pt x="4337964" y="1905250"/>
                </a:cubicBezTo>
                <a:lnTo>
                  <a:pt x="4099706" y="1954794"/>
                </a:lnTo>
                <a:cubicBezTo>
                  <a:pt x="4031310" y="1974771"/>
                  <a:pt x="4026726" y="1967194"/>
                  <a:pt x="3974282" y="1977986"/>
                </a:cubicBezTo>
                <a:lnTo>
                  <a:pt x="3714509" y="2029941"/>
                </a:lnTo>
                <a:cubicBezTo>
                  <a:pt x="3616915" y="2095003"/>
                  <a:pt x="3647483" y="2065794"/>
                  <a:pt x="3610600" y="2102677"/>
                </a:cubicBezTo>
                <a:lnTo>
                  <a:pt x="3454736" y="2196195"/>
                </a:lnTo>
                <a:cubicBezTo>
                  <a:pt x="3402781" y="2227368"/>
                  <a:pt x="3376804" y="2303568"/>
                  <a:pt x="3350827" y="2341668"/>
                </a:cubicBezTo>
                <a:lnTo>
                  <a:pt x="3298873" y="2424795"/>
                </a:lnTo>
                <a:lnTo>
                  <a:pt x="3267700" y="2476750"/>
                </a:lnTo>
                <a:cubicBezTo>
                  <a:pt x="3212966" y="2619061"/>
                  <a:pt x="3237321" y="2568682"/>
                  <a:pt x="3205355" y="2632614"/>
                </a:cubicBezTo>
                <a:lnTo>
                  <a:pt x="3111836" y="2767695"/>
                </a:lnTo>
                <a:cubicBezTo>
                  <a:pt x="3080663" y="2812722"/>
                  <a:pt x="3051223" y="2966854"/>
                  <a:pt x="3039100" y="3037859"/>
                </a:cubicBezTo>
                <a:lnTo>
                  <a:pt x="3039100" y="3193723"/>
                </a:lnTo>
                <a:lnTo>
                  <a:pt x="3059882" y="3432714"/>
                </a:lnTo>
                <a:cubicBezTo>
                  <a:pt x="3063346" y="3489864"/>
                  <a:pt x="3066809" y="3500255"/>
                  <a:pt x="3059882" y="3536623"/>
                </a:cubicBezTo>
                <a:cubicBezTo>
                  <a:pt x="3052955" y="3572991"/>
                  <a:pt x="3077200" y="3619750"/>
                  <a:pt x="3018318" y="3650923"/>
                </a:cubicBezTo>
                <a:cubicBezTo>
                  <a:pt x="2959436" y="3682096"/>
                  <a:pt x="2927144" y="3713268"/>
                  <a:pt x="2841673" y="3744441"/>
                </a:cubicBezTo>
                <a:cubicBezTo>
                  <a:pt x="2751618" y="3764670"/>
                  <a:pt x="2661564" y="3723659"/>
                  <a:pt x="2571509" y="3713268"/>
                </a:cubicBezTo>
                <a:lnTo>
                  <a:pt x="2363691" y="3640532"/>
                </a:lnTo>
                <a:lnTo>
                  <a:pt x="2166264" y="3474277"/>
                </a:lnTo>
                <a:cubicBezTo>
                  <a:pt x="2119505" y="3429250"/>
                  <a:pt x="2114309" y="3422323"/>
                  <a:pt x="2083136" y="3370368"/>
                </a:cubicBezTo>
                <a:lnTo>
                  <a:pt x="1989618" y="3214504"/>
                </a:lnTo>
                <a:cubicBezTo>
                  <a:pt x="1896728" y="3110003"/>
                  <a:pt x="1935983" y="3150477"/>
                  <a:pt x="1875318" y="3089814"/>
                </a:cubicBezTo>
                <a:lnTo>
                  <a:pt x="1771409" y="2954732"/>
                </a:lnTo>
                <a:cubicBezTo>
                  <a:pt x="1738505" y="2921827"/>
                  <a:pt x="1743700" y="2913168"/>
                  <a:pt x="1677891" y="2892386"/>
                </a:cubicBezTo>
                <a:lnTo>
                  <a:pt x="1480464" y="2830041"/>
                </a:lnTo>
                <a:lnTo>
                  <a:pt x="1096000" y="2788477"/>
                </a:lnTo>
                <a:lnTo>
                  <a:pt x="1002482" y="2819650"/>
                </a:lnTo>
                <a:lnTo>
                  <a:pt x="825836" y="2892386"/>
                </a:lnTo>
                <a:cubicBezTo>
                  <a:pt x="722460" y="2972790"/>
                  <a:pt x="767519" y="2920017"/>
                  <a:pt x="698242" y="2984048"/>
                </a:cubicBezTo>
                <a:lnTo>
                  <a:pt x="638800" y="3037859"/>
                </a:lnTo>
                <a:lnTo>
                  <a:pt x="534891" y="3089814"/>
                </a:lnTo>
                <a:lnTo>
                  <a:pt x="389418" y="3089814"/>
                </a:lnTo>
                <a:cubicBezTo>
                  <a:pt x="358245" y="3082887"/>
                  <a:pt x="326194" y="3079130"/>
                  <a:pt x="295900" y="3069032"/>
                </a:cubicBezTo>
                <a:cubicBezTo>
                  <a:pt x="264357" y="3058518"/>
                  <a:pt x="252750" y="3030681"/>
                  <a:pt x="233555" y="3006686"/>
                </a:cubicBezTo>
                <a:cubicBezTo>
                  <a:pt x="230495" y="3002861"/>
                  <a:pt x="226628" y="2999759"/>
                  <a:pt x="223164" y="2996295"/>
                </a:cubicBezTo>
                <a:lnTo>
                  <a:pt x="160818" y="2902777"/>
                </a:lnTo>
                <a:cubicBezTo>
                  <a:pt x="129141" y="2845758"/>
                  <a:pt x="82370" y="2764758"/>
                  <a:pt x="56909" y="2705350"/>
                </a:cubicBezTo>
                <a:cubicBezTo>
                  <a:pt x="51283" y="2692224"/>
                  <a:pt x="49982" y="2677641"/>
                  <a:pt x="46518" y="2663786"/>
                </a:cubicBezTo>
                <a:lnTo>
                  <a:pt x="4955" y="2476750"/>
                </a:lnTo>
                <a:cubicBezTo>
                  <a:pt x="-8899" y="2414405"/>
                  <a:pt x="10151" y="2386695"/>
                  <a:pt x="15346" y="2352059"/>
                </a:cubicBezTo>
                <a:lnTo>
                  <a:pt x="36127" y="2268932"/>
                </a:lnTo>
                <a:cubicBezTo>
                  <a:pt x="53445" y="2227368"/>
                  <a:pt x="73207" y="2186740"/>
                  <a:pt x="88082" y="2144241"/>
                </a:cubicBezTo>
                <a:cubicBezTo>
                  <a:pt x="97517" y="2117283"/>
                  <a:pt x="101349" y="2088669"/>
                  <a:pt x="108864" y="2061114"/>
                </a:cubicBezTo>
                <a:cubicBezTo>
                  <a:pt x="111746" y="2050547"/>
                  <a:pt x="115791" y="2040332"/>
                  <a:pt x="119255" y="2029941"/>
                </a:cubicBezTo>
                <a:lnTo>
                  <a:pt x="129646" y="1967595"/>
                </a:lnTo>
                <a:cubicBezTo>
                  <a:pt x="136573" y="1936422"/>
                  <a:pt x="143736" y="1905301"/>
                  <a:pt x="150427" y="1874077"/>
                </a:cubicBezTo>
                <a:cubicBezTo>
                  <a:pt x="154127" y="1856808"/>
                  <a:pt x="158868" y="1839676"/>
                  <a:pt x="160818" y="1822123"/>
                </a:cubicBezTo>
                <a:cubicBezTo>
                  <a:pt x="162348" y="1808353"/>
                  <a:pt x="160818" y="1794414"/>
                  <a:pt x="160818" y="1780559"/>
                </a:cubicBezTo>
                <a:lnTo>
                  <a:pt x="160818" y="1645477"/>
                </a:lnTo>
                <a:lnTo>
                  <a:pt x="160818" y="1531177"/>
                </a:lnTo>
                <a:lnTo>
                  <a:pt x="129646" y="1448050"/>
                </a:lnTo>
                <a:cubicBezTo>
                  <a:pt x="93398" y="1327225"/>
                  <a:pt x="105565" y="1379600"/>
                  <a:pt x="88082" y="1292186"/>
                </a:cubicBezTo>
                <a:lnTo>
                  <a:pt x="88082" y="1188277"/>
                </a:lnTo>
                <a:cubicBezTo>
                  <a:pt x="107815" y="1114889"/>
                  <a:pt x="143500" y="1084368"/>
                  <a:pt x="171209" y="1032414"/>
                </a:cubicBezTo>
                <a:cubicBezTo>
                  <a:pt x="205845" y="1011632"/>
                  <a:pt x="240047" y="990108"/>
                  <a:pt x="275118" y="970068"/>
                </a:cubicBezTo>
                <a:cubicBezTo>
                  <a:pt x="288567" y="962383"/>
                  <a:pt x="316682" y="949286"/>
                  <a:pt x="316682" y="949286"/>
                </a:cubicBezTo>
                <a:lnTo>
                  <a:pt x="503718" y="866159"/>
                </a:lnTo>
                <a:cubicBezTo>
                  <a:pt x="566063" y="838450"/>
                  <a:pt x="682961" y="918113"/>
                  <a:pt x="721927" y="855768"/>
                </a:cubicBezTo>
                <a:close/>
              </a:path>
            </a:pathLst>
          </a:custGeom>
          <a:solidFill>
            <a:srgbClr val="E6F0CE"/>
          </a:solidFill>
          <a:ln w="28575"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2" name="Title 1">
            <a:extLst>
              <a:ext uri="{FF2B5EF4-FFF2-40B4-BE49-F238E27FC236}">
                <a16:creationId xmlns:a16="http://schemas.microsoft.com/office/drawing/2014/main" id="{5514A5C0-4B9A-2676-671E-F0E084972886}"/>
              </a:ext>
            </a:extLst>
          </p:cNvPr>
          <p:cNvSpPr>
            <a:spLocks noGrp="1"/>
          </p:cNvSpPr>
          <p:nvPr>
            <p:ph type="title"/>
          </p:nvPr>
        </p:nvSpPr>
        <p:spPr>
          <a:xfrm>
            <a:off x="458557" y="84875"/>
            <a:ext cx="7612303" cy="1412342"/>
          </a:xfrm>
        </p:spPr>
        <p:txBody>
          <a:bodyPr/>
          <a:lstStyle/>
          <a:p>
            <a:pPr algn="l"/>
            <a:r>
              <a:rPr lang="en-US" sz="4000"/>
              <a:t>Growing our Knowledge</a:t>
            </a:r>
            <a:endParaRPr lang="en-US" sz="4000" dirty="0"/>
          </a:p>
        </p:txBody>
      </p:sp>
    </p:spTree>
    <p:extLst>
      <p:ext uri="{BB962C8B-B14F-4D97-AF65-F5344CB8AC3E}">
        <p14:creationId xmlns:p14="http://schemas.microsoft.com/office/powerpoint/2010/main" val="3493625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DB50E1D-8987-8D7A-DB93-10F7B0230CA1}"/>
              </a:ext>
            </a:extLst>
          </p:cNvPr>
          <p:cNvSpPr/>
          <p:nvPr/>
        </p:nvSpPr>
        <p:spPr bwMode="auto">
          <a:xfrm>
            <a:off x="2688119" y="2553077"/>
            <a:ext cx="4183461" cy="2652666"/>
          </a:xfrm>
          <a:custGeom>
            <a:avLst/>
            <a:gdLst>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97827 w 5008541"/>
              <a:gd name="connsiteY31" fmla="*/ 2265219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706581 w 5008541"/>
              <a:gd name="connsiteY55" fmla="*/ 2971800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18318 w 5013496"/>
              <a:gd name="connsiteY39" fmla="*/ 3650923 h 3749970"/>
              <a:gd name="connsiteX40" fmla="*/ 2841673 w 5013496"/>
              <a:gd name="connsiteY40" fmla="*/ 3744441 h 3749970"/>
              <a:gd name="connsiteX41" fmla="*/ 2571509 w 5013496"/>
              <a:gd name="connsiteY41" fmla="*/ 3713268 h 3749970"/>
              <a:gd name="connsiteX42" fmla="*/ 2363691 w 5013496"/>
              <a:gd name="connsiteY42" fmla="*/ 3640532 h 3749970"/>
              <a:gd name="connsiteX43" fmla="*/ 2166264 w 5013496"/>
              <a:gd name="connsiteY43" fmla="*/ 3474277 h 3749970"/>
              <a:gd name="connsiteX44" fmla="*/ 2083136 w 5013496"/>
              <a:gd name="connsiteY44" fmla="*/ 3370368 h 3749970"/>
              <a:gd name="connsiteX45" fmla="*/ 1989618 w 5013496"/>
              <a:gd name="connsiteY45" fmla="*/ 3214504 h 3749970"/>
              <a:gd name="connsiteX46" fmla="*/ 1875318 w 5013496"/>
              <a:gd name="connsiteY46" fmla="*/ 3089814 h 3749970"/>
              <a:gd name="connsiteX47" fmla="*/ 1771409 w 5013496"/>
              <a:gd name="connsiteY47" fmla="*/ 2954732 h 3749970"/>
              <a:gd name="connsiteX48" fmla="*/ 1677891 w 5013496"/>
              <a:gd name="connsiteY48" fmla="*/ 2892386 h 3749970"/>
              <a:gd name="connsiteX49" fmla="*/ 1480464 w 5013496"/>
              <a:gd name="connsiteY49" fmla="*/ 2830041 h 3749970"/>
              <a:gd name="connsiteX50" fmla="*/ 1096000 w 5013496"/>
              <a:gd name="connsiteY50" fmla="*/ 2788477 h 3749970"/>
              <a:gd name="connsiteX51" fmla="*/ 1002482 w 5013496"/>
              <a:gd name="connsiteY51" fmla="*/ 2819650 h 3749970"/>
              <a:gd name="connsiteX52" fmla="*/ 825836 w 5013496"/>
              <a:gd name="connsiteY52" fmla="*/ 2892386 h 3749970"/>
              <a:gd name="connsiteX53" fmla="*/ 698242 w 5013496"/>
              <a:gd name="connsiteY53" fmla="*/ 2984048 h 3749970"/>
              <a:gd name="connsiteX54" fmla="*/ 638800 w 5013496"/>
              <a:gd name="connsiteY54" fmla="*/ 3037859 h 3749970"/>
              <a:gd name="connsiteX55" fmla="*/ 534891 w 5013496"/>
              <a:gd name="connsiteY55" fmla="*/ 3089814 h 3749970"/>
              <a:gd name="connsiteX56" fmla="*/ 389418 w 5013496"/>
              <a:gd name="connsiteY56" fmla="*/ 3089814 h 3749970"/>
              <a:gd name="connsiteX57" fmla="*/ 295900 w 5013496"/>
              <a:gd name="connsiteY57" fmla="*/ 3069032 h 3749970"/>
              <a:gd name="connsiteX58" fmla="*/ 233555 w 5013496"/>
              <a:gd name="connsiteY58" fmla="*/ 3006686 h 3749970"/>
              <a:gd name="connsiteX59" fmla="*/ 223164 w 5013496"/>
              <a:gd name="connsiteY59" fmla="*/ 2996295 h 3749970"/>
              <a:gd name="connsiteX60" fmla="*/ 160818 w 5013496"/>
              <a:gd name="connsiteY60" fmla="*/ 2902777 h 3749970"/>
              <a:gd name="connsiteX61" fmla="*/ 56909 w 5013496"/>
              <a:gd name="connsiteY61" fmla="*/ 2705350 h 3749970"/>
              <a:gd name="connsiteX62" fmla="*/ 46518 w 5013496"/>
              <a:gd name="connsiteY62" fmla="*/ 2663786 h 3749970"/>
              <a:gd name="connsiteX63" fmla="*/ 4955 w 5013496"/>
              <a:gd name="connsiteY63" fmla="*/ 2476750 h 3749970"/>
              <a:gd name="connsiteX64" fmla="*/ 15346 w 5013496"/>
              <a:gd name="connsiteY64" fmla="*/ 2352059 h 3749970"/>
              <a:gd name="connsiteX65" fmla="*/ 36127 w 5013496"/>
              <a:gd name="connsiteY65" fmla="*/ 2268932 h 3749970"/>
              <a:gd name="connsiteX66" fmla="*/ 88082 w 5013496"/>
              <a:gd name="connsiteY66" fmla="*/ 2144241 h 3749970"/>
              <a:gd name="connsiteX67" fmla="*/ 108864 w 5013496"/>
              <a:gd name="connsiteY67" fmla="*/ 2061114 h 3749970"/>
              <a:gd name="connsiteX68" fmla="*/ 119255 w 5013496"/>
              <a:gd name="connsiteY68" fmla="*/ 2029941 h 3749970"/>
              <a:gd name="connsiteX69" fmla="*/ 129646 w 5013496"/>
              <a:gd name="connsiteY69" fmla="*/ 1967595 h 3749970"/>
              <a:gd name="connsiteX70" fmla="*/ 150427 w 5013496"/>
              <a:gd name="connsiteY70" fmla="*/ 1874077 h 3749970"/>
              <a:gd name="connsiteX71" fmla="*/ 160818 w 5013496"/>
              <a:gd name="connsiteY71" fmla="*/ 1822123 h 3749970"/>
              <a:gd name="connsiteX72" fmla="*/ 160818 w 5013496"/>
              <a:gd name="connsiteY72" fmla="*/ 1780559 h 3749970"/>
              <a:gd name="connsiteX73" fmla="*/ 160818 w 5013496"/>
              <a:gd name="connsiteY73" fmla="*/ 1645477 h 3749970"/>
              <a:gd name="connsiteX74" fmla="*/ 160818 w 5013496"/>
              <a:gd name="connsiteY74" fmla="*/ 1531177 h 3749970"/>
              <a:gd name="connsiteX75" fmla="*/ 129646 w 5013496"/>
              <a:gd name="connsiteY75" fmla="*/ 1448050 h 3749970"/>
              <a:gd name="connsiteX76" fmla="*/ 88082 w 5013496"/>
              <a:gd name="connsiteY76" fmla="*/ 1292186 h 3749970"/>
              <a:gd name="connsiteX77" fmla="*/ 88082 w 5013496"/>
              <a:gd name="connsiteY77" fmla="*/ 1188277 h 3749970"/>
              <a:gd name="connsiteX78" fmla="*/ 171209 w 5013496"/>
              <a:gd name="connsiteY78" fmla="*/ 1032414 h 3749970"/>
              <a:gd name="connsiteX79" fmla="*/ 275118 w 5013496"/>
              <a:gd name="connsiteY79" fmla="*/ 970068 h 3749970"/>
              <a:gd name="connsiteX80" fmla="*/ 316682 w 5013496"/>
              <a:gd name="connsiteY80" fmla="*/ 949286 h 3749970"/>
              <a:gd name="connsiteX81" fmla="*/ 503718 w 5013496"/>
              <a:gd name="connsiteY81" fmla="*/ 866159 h 3749970"/>
              <a:gd name="connsiteX82" fmla="*/ 721927 w 501349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010126" h="3749970">
                <a:moveTo>
                  <a:pt x="718557" y="855768"/>
                </a:moveTo>
                <a:cubicBezTo>
                  <a:pt x="747137" y="740525"/>
                  <a:pt x="713362" y="613313"/>
                  <a:pt x="734147" y="492086"/>
                </a:cubicBezTo>
                <a:cubicBezTo>
                  <a:pt x="770514" y="367395"/>
                  <a:pt x="780899" y="239713"/>
                  <a:pt x="843248" y="118014"/>
                </a:cubicBezTo>
                <a:cubicBezTo>
                  <a:pt x="898666" y="68889"/>
                  <a:pt x="902130" y="24495"/>
                  <a:pt x="1009503" y="24495"/>
                </a:cubicBezTo>
                <a:cubicBezTo>
                  <a:pt x="1116876" y="24495"/>
                  <a:pt x="1213612" y="-30619"/>
                  <a:pt x="1331621" y="24495"/>
                </a:cubicBezTo>
                <a:cubicBezTo>
                  <a:pt x="1438678" y="142259"/>
                  <a:pt x="1488850" y="337981"/>
                  <a:pt x="1581003" y="377786"/>
                </a:cubicBezTo>
                <a:cubicBezTo>
                  <a:pt x="1673156" y="417591"/>
                  <a:pt x="1737110" y="526484"/>
                  <a:pt x="1817579" y="445148"/>
                </a:cubicBezTo>
                <a:lnTo>
                  <a:pt x="2058985" y="201141"/>
                </a:lnTo>
                <a:cubicBezTo>
                  <a:pt x="2159430" y="145723"/>
                  <a:pt x="2244287" y="84320"/>
                  <a:pt x="2360321" y="34886"/>
                </a:cubicBezTo>
                <a:cubicBezTo>
                  <a:pt x="2465100" y="22755"/>
                  <a:pt x="2520209" y="39707"/>
                  <a:pt x="2620094" y="97232"/>
                </a:cubicBezTo>
                <a:cubicBezTo>
                  <a:pt x="2701173" y="175898"/>
                  <a:pt x="2734392" y="254564"/>
                  <a:pt x="2791541" y="333230"/>
                </a:cubicBezTo>
                <a:lnTo>
                  <a:pt x="2827912" y="429741"/>
                </a:lnTo>
                <a:cubicBezTo>
                  <a:pt x="2851293" y="502477"/>
                  <a:pt x="2856488" y="575214"/>
                  <a:pt x="2898056" y="647950"/>
                </a:cubicBezTo>
                <a:cubicBezTo>
                  <a:pt x="2976850" y="725419"/>
                  <a:pt x="3026948" y="773846"/>
                  <a:pt x="3150030" y="772641"/>
                </a:cubicBezTo>
                <a:cubicBezTo>
                  <a:pt x="3273112" y="771436"/>
                  <a:pt x="3385557" y="751859"/>
                  <a:pt x="3503321" y="741468"/>
                </a:cubicBezTo>
                <a:lnTo>
                  <a:pt x="3835830" y="668732"/>
                </a:lnTo>
                <a:cubicBezTo>
                  <a:pt x="3936275" y="646218"/>
                  <a:pt x="3984767" y="618509"/>
                  <a:pt x="4105994" y="606386"/>
                </a:cubicBezTo>
                <a:cubicBezTo>
                  <a:pt x="4227221" y="594263"/>
                  <a:pt x="4448463" y="570307"/>
                  <a:pt x="4563194" y="595995"/>
                </a:cubicBezTo>
                <a:cubicBezTo>
                  <a:pt x="4666844" y="626339"/>
                  <a:pt x="4717319" y="705672"/>
                  <a:pt x="4794381" y="760511"/>
                </a:cubicBezTo>
                <a:cubicBezTo>
                  <a:pt x="4826848" y="795147"/>
                  <a:pt x="4854324" y="858294"/>
                  <a:pt x="4874675" y="891488"/>
                </a:cubicBezTo>
                <a:cubicBezTo>
                  <a:pt x="4895026" y="924682"/>
                  <a:pt x="4889726" y="906159"/>
                  <a:pt x="4916485" y="959677"/>
                </a:cubicBezTo>
                <a:lnTo>
                  <a:pt x="4978830" y="1105150"/>
                </a:lnTo>
                <a:cubicBezTo>
                  <a:pt x="5013833" y="1291830"/>
                  <a:pt x="5010003" y="1215020"/>
                  <a:pt x="5010003" y="1333750"/>
                </a:cubicBezTo>
                <a:cubicBezTo>
                  <a:pt x="4994414" y="1374788"/>
                  <a:pt x="5012601" y="1397874"/>
                  <a:pt x="4963236" y="1456864"/>
                </a:cubicBezTo>
                <a:lnTo>
                  <a:pt x="4635930" y="1718214"/>
                </a:lnTo>
                <a:cubicBezTo>
                  <a:pt x="4535485" y="1780559"/>
                  <a:pt x="4445674" y="1861277"/>
                  <a:pt x="4334594" y="1905250"/>
                </a:cubicBezTo>
                <a:lnTo>
                  <a:pt x="4096336" y="1954794"/>
                </a:lnTo>
                <a:cubicBezTo>
                  <a:pt x="4027940" y="1974771"/>
                  <a:pt x="4023356" y="1967194"/>
                  <a:pt x="3970912" y="1977986"/>
                </a:cubicBezTo>
                <a:lnTo>
                  <a:pt x="3711139" y="2029941"/>
                </a:lnTo>
                <a:cubicBezTo>
                  <a:pt x="3624548" y="2047259"/>
                  <a:pt x="3650526" y="2074968"/>
                  <a:pt x="3607230" y="2102677"/>
                </a:cubicBezTo>
                <a:lnTo>
                  <a:pt x="3451366" y="2196195"/>
                </a:lnTo>
                <a:cubicBezTo>
                  <a:pt x="3399411" y="2227368"/>
                  <a:pt x="3373434" y="2303568"/>
                  <a:pt x="3347457" y="2341668"/>
                </a:cubicBezTo>
                <a:lnTo>
                  <a:pt x="3295503" y="2424795"/>
                </a:lnTo>
                <a:lnTo>
                  <a:pt x="3264330" y="2476750"/>
                </a:lnTo>
                <a:cubicBezTo>
                  <a:pt x="3209596" y="2619061"/>
                  <a:pt x="3233951" y="2568682"/>
                  <a:pt x="3201985" y="2632614"/>
                </a:cubicBezTo>
                <a:lnTo>
                  <a:pt x="3108466" y="2767695"/>
                </a:lnTo>
                <a:cubicBezTo>
                  <a:pt x="3077293" y="2812722"/>
                  <a:pt x="3047853" y="2966854"/>
                  <a:pt x="3035730" y="3037859"/>
                </a:cubicBezTo>
                <a:lnTo>
                  <a:pt x="3035730" y="3193723"/>
                </a:lnTo>
                <a:lnTo>
                  <a:pt x="3056512" y="3432714"/>
                </a:lnTo>
                <a:cubicBezTo>
                  <a:pt x="3053048" y="3508914"/>
                  <a:pt x="3051316" y="3598969"/>
                  <a:pt x="3014948" y="3650923"/>
                </a:cubicBezTo>
                <a:cubicBezTo>
                  <a:pt x="2956066" y="3682096"/>
                  <a:pt x="2923774" y="3713268"/>
                  <a:pt x="2838303" y="3744441"/>
                </a:cubicBezTo>
                <a:cubicBezTo>
                  <a:pt x="2748248" y="3764670"/>
                  <a:pt x="2658194" y="3723659"/>
                  <a:pt x="2568139" y="3713268"/>
                </a:cubicBezTo>
                <a:lnTo>
                  <a:pt x="2360321" y="3640532"/>
                </a:lnTo>
                <a:lnTo>
                  <a:pt x="2162894" y="3474277"/>
                </a:lnTo>
                <a:cubicBezTo>
                  <a:pt x="2116135" y="3429250"/>
                  <a:pt x="2110939" y="3422323"/>
                  <a:pt x="2079766" y="3370368"/>
                </a:cubicBezTo>
                <a:lnTo>
                  <a:pt x="1986248" y="3214504"/>
                </a:lnTo>
                <a:cubicBezTo>
                  <a:pt x="1893358" y="3110003"/>
                  <a:pt x="1932613" y="3150477"/>
                  <a:pt x="1871948" y="3089814"/>
                </a:cubicBezTo>
                <a:lnTo>
                  <a:pt x="1768039" y="2954732"/>
                </a:lnTo>
                <a:cubicBezTo>
                  <a:pt x="1735135" y="2921827"/>
                  <a:pt x="1740330" y="2913168"/>
                  <a:pt x="1674521" y="2892386"/>
                </a:cubicBezTo>
                <a:lnTo>
                  <a:pt x="1477094" y="2830041"/>
                </a:lnTo>
                <a:lnTo>
                  <a:pt x="1092630" y="2788477"/>
                </a:lnTo>
                <a:lnTo>
                  <a:pt x="999112" y="2819650"/>
                </a:lnTo>
                <a:lnTo>
                  <a:pt x="822466" y="2892386"/>
                </a:lnTo>
                <a:cubicBezTo>
                  <a:pt x="719090" y="2972790"/>
                  <a:pt x="764149" y="2920017"/>
                  <a:pt x="694872" y="2984048"/>
                </a:cubicBezTo>
                <a:lnTo>
                  <a:pt x="635430" y="3037859"/>
                </a:lnTo>
                <a:lnTo>
                  <a:pt x="531521" y="3089814"/>
                </a:lnTo>
                <a:lnTo>
                  <a:pt x="386048" y="3089814"/>
                </a:lnTo>
                <a:cubicBezTo>
                  <a:pt x="354875" y="3082887"/>
                  <a:pt x="322824" y="3079130"/>
                  <a:pt x="292530" y="3069032"/>
                </a:cubicBezTo>
                <a:cubicBezTo>
                  <a:pt x="260987" y="3058518"/>
                  <a:pt x="249380" y="3030681"/>
                  <a:pt x="230185" y="3006686"/>
                </a:cubicBezTo>
                <a:cubicBezTo>
                  <a:pt x="227125" y="3002861"/>
                  <a:pt x="223258" y="2999759"/>
                  <a:pt x="219794" y="2996295"/>
                </a:cubicBezTo>
                <a:lnTo>
                  <a:pt x="157448" y="2902777"/>
                </a:lnTo>
                <a:cubicBezTo>
                  <a:pt x="125771" y="2845758"/>
                  <a:pt x="79000" y="2764758"/>
                  <a:pt x="53539" y="2705350"/>
                </a:cubicBezTo>
                <a:cubicBezTo>
                  <a:pt x="47913" y="2692224"/>
                  <a:pt x="46612" y="2677641"/>
                  <a:pt x="43148" y="2663786"/>
                </a:cubicBezTo>
                <a:lnTo>
                  <a:pt x="1585" y="2476750"/>
                </a:lnTo>
                <a:cubicBezTo>
                  <a:pt x="-3610" y="2424795"/>
                  <a:pt x="5049" y="2379768"/>
                  <a:pt x="11976" y="2352059"/>
                </a:cubicBezTo>
                <a:lnTo>
                  <a:pt x="32757" y="2268932"/>
                </a:lnTo>
                <a:cubicBezTo>
                  <a:pt x="50075" y="2227368"/>
                  <a:pt x="69837" y="2186740"/>
                  <a:pt x="84712" y="2144241"/>
                </a:cubicBezTo>
                <a:cubicBezTo>
                  <a:pt x="94147" y="2117283"/>
                  <a:pt x="97979" y="2088669"/>
                  <a:pt x="105494" y="2061114"/>
                </a:cubicBezTo>
                <a:cubicBezTo>
                  <a:pt x="108376" y="2050547"/>
                  <a:pt x="112421" y="2040332"/>
                  <a:pt x="115885" y="2029941"/>
                </a:cubicBezTo>
                <a:lnTo>
                  <a:pt x="126276" y="1967595"/>
                </a:lnTo>
                <a:cubicBezTo>
                  <a:pt x="133203" y="1936422"/>
                  <a:pt x="140366" y="1905301"/>
                  <a:pt x="147057" y="1874077"/>
                </a:cubicBezTo>
                <a:cubicBezTo>
                  <a:pt x="150757" y="1856808"/>
                  <a:pt x="155498" y="1839676"/>
                  <a:pt x="157448" y="1822123"/>
                </a:cubicBezTo>
                <a:cubicBezTo>
                  <a:pt x="158978" y="1808353"/>
                  <a:pt x="157448" y="1794414"/>
                  <a:pt x="157448" y="1780559"/>
                </a:cubicBezTo>
                <a:lnTo>
                  <a:pt x="157448" y="1645477"/>
                </a:lnTo>
                <a:lnTo>
                  <a:pt x="157448" y="1531177"/>
                </a:lnTo>
                <a:lnTo>
                  <a:pt x="126276" y="1448050"/>
                </a:lnTo>
                <a:cubicBezTo>
                  <a:pt x="90028" y="1327225"/>
                  <a:pt x="102195" y="1379600"/>
                  <a:pt x="84712" y="1292186"/>
                </a:cubicBezTo>
                <a:lnTo>
                  <a:pt x="84712" y="1188277"/>
                </a:lnTo>
                <a:cubicBezTo>
                  <a:pt x="104445" y="1114889"/>
                  <a:pt x="140130" y="1084368"/>
                  <a:pt x="167839" y="1032414"/>
                </a:cubicBezTo>
                <a:cubicBezTo>
                  <a:pt x="202475" y="1011632"/>
                  <a:pt x="236677" y="990108"/>
                  <a:pt x="271748" y="970068"/>
                </a:cubicBezTo>
                <a:cubicBezTo>
                  <a:pt x="285197" y="962383"/>
                  <a:pt x="313312" y="949286"/>
                  <a:pt x="313312" y="949286"/>
                </a:cubicBezTo>
                <a:lnTo>
                  <a:pt x="500348" y="866159"/>
                </a:lnTo>
                <a:cubicBezTo>
                  <a:pt x="562693" y="838450"/>
                  <a:pt x="679591" y="918113"/>
                  <a:pt x="718557" y="855768"/>
                </a:cubicBezTo>
                <a:close/>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 name="Title 1">
            <a:extLst>
              <a:ext uri="{FF2B5EF4-FFF2-40B4-BE49-F238E27FC236}">
                <a16:creationId xmlns:a16="http://schemas.microsoft.com/office/drawing/2014/main" id="{5514A5C0-4B9A-2676-671E-F0E084972886}"/>
              </a:ext>
            </a:extLst>
          </p:cNvPr>
          <p:cNvSpPr>
            <a:spLocks noGrp="1"/>
          </p:cNvSpPr>
          <p:nvPr>
            <p:ph type="title"/>
          </p:nvPr>
        </p:nvSpPr>
        <p:spPr>
          <a:xfrm>
            <a:off x="458557" y="84875"/>
            <a:ext cx="7612303" cy="1412342"/>
          </a:xfrm>
        </p:spPr>
        <p:txBody>
          <a:bodyPr/>
          <a:lstStyle/>
          <a:p>
            <a:pPr algn="l"/>
            <a:r>
              <a:rPr lang="en-US" sz="4000"/>
              <a:t>Growing our Knowledge</a:t>
            </a:r>
            <a:endParaRPr lang="en-US" sz="4000" dirty="0"/>
          </a:p>
        </p:txBody>
      </p:sp>
      <p:grpSp>
        <p:nvGrpSpPr>
          <p:cNvPr id="19" name="Group 18">
            <a:extLst>
              <a:ext uri="{FF2B5EF4-FFF2-40B4-BE49-F238E27FC236}">
                <a16:creationId xmlns:a16="http://schemas.microsoft.com/office/drawing/2014/main" id="{D78E0071-4A11-7264-2486-0CCF5ADB3A8E}"/>
              </a:ext>
            </a:extLst>
          </p:cNvPr>
          <p:cNvGrpSpPr/>
          <p:nvPr/>
        </p:nvGrpSpPr>
        <p:grpSpPr>
          <a:xfrm>
            <a:off x="320145" y="2244531"/>
            <a:ext cx="3352572" cy="1330859"/>
            <a:chOff x="320145" y="2244531"/>
            <a:chExt cx="3352572" cy="1330859"/>
          </a:xfrm>
        </p:grpSpPr>
        <p:sp>
          <p:nvSpPr>
            <p:cNvPr id="14" name="TextBox 13">
              <a:extLst>
                <a:ext uri="{FF2B5EF4-FFF2-40B4-BE49-F238E27FC236}">
                  <a16:creationId xmlns:a16="http://schemas.microsoft.com/office/drawing/2014/main" id="{D3A99FD6-492F-63DA-8F93-F4B5988F2FB9}"/>
                </a:ext>
              </a:extLst>
            </p:cNvPr>
            <p:cNvSpPr txBox="1"/>
            <p:nvPr/>
          </p:nvSpPr>
          <p:spPr>
            <a:xfrm>
              <a:off x="320145" y="2749253"/>
              <a:ext cx="1471188" cy="461665"/>
            </a:xfrm>
            <a:prstGeom prst="rect">
              <a:avLst/>
            </a:prstGeom>
            <a:noFill/>
          </p:spPr>
          <p:txBody>
            <a:bodyPr wrap="square" rtlCol="0">
              <a:spAutoFit/>
            </a:bodyPr>
            <a:lstStyle/>
            <a:p>
              <a:r>
                <a:rPr lang="en-US" sz="2400"/>
                <a:t>Teaching</a:t>
              </a:r>
            </a:p>
          </p:txBody>
        </p:sp>
        <p:sp>
          <p:nvSpPr>
            <p:cNvPr id="16" name="Arrow: Right 15">
              <a:extLst>
                <a:ext uri="{FF2B5EF4-FFF2-40B4-BE49-F238E27FC236}">
                  <a16:creationId xmlns:a16="http://schemas.microsoft.com/office/drawing/2014/main" id="{249817A6-A084-96CE-252C-B6359263CDA2}"/>
                </a:ext>
              </a:extLst>
            </p:cNvPr>
            <p:cNvSpPr/>
            <p:nvPr/>
          </p:nvSpPr>
          <p:spPr bwMode="auto">
            <a:xfrm rot="15360226">
              <a:off x="1428605" y="2615604"/>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5" name="Group 4">
              <a:extLst>
                <a:ext uri="{FF2B5EF4-FFF2-40B4-BE49-F238E27FC236}">
                  <a16:creationId xmlns:a16="http://schemas.microsoft.com/office/drawing/2014/main" id="{EFA513D7-3D4A-7A2E-068E-2EE5A69047A3}"/>
                </a:ext>
              </a:extLst>
            </p:cNvPr>
            <p:cNvGrpSpPr/>
            <p:nvPr/>
          </p:nvGrpSpPr>
          <p:grpSpPr>
            <a:xfrm>
              <a:off x="2349108" y="2244531"/>
              <a:ext cx="1323609" cy="1330859"/>
              <a:chOff x="2349108" y="2244531"/>
              <a:chExt cx="1323609" cy="1330859"/>
            </a:xfrm>
          </p:grpSpPr>
          <p:sp>
            <p:nvSpPr>
              <p:cNvPr id="2" name="Freeform: Shape 1">
                <a:extLst>
                  <a:ext uri="{FF2B5EF4-FFF2-40B4-BE49-F238E27FC236}">
                    <a16:creationId xmlns:a16="http://schemas.microsoft.com/office/drawing/2014/main" id="{DE6531B2-2133-927E-CDA7-BEA10225FFC5}"/>
                  </a:ext>
                </a:extLst>
              </p:cNvPr>
              <p:cNvSpPr/>
              <p:nvPr/>
            </p:nvSpPr>
            <p:spPr bwMode="auto">
              <a:xfrm rot="19721610">
                <a:off x="2349108" y="2244531"/>
                <a:ext cx="1323609" cy="1275974"/>
              </a:xfrm>
              <a:custGeom>
                <a:avLst/>
                <a:gdLst>
                  <a:gd name="connsiteX0" fmla="*/ 269823 w 1154242"/>
                  <a:gd name="connsiteY0" fmla="*/ 1229194 h 1259174"/>
                  <a:gd name="connsiteX1" fmla="*/ 269823 w 1154242"/>
                  <a:gd name="connsiteY1" fmla="*/ 1229194 h 1259174"/>
                  <a:gd name="connsiteX2" fmla="*/ 254832 w 1154242"/>
                  <a:gd name="connsiteY2" fmla="*/ 1049312 h 1259174"/>
                  <a:gd name="connsiteX3" fmla="*/ 0 w 1154242"/>
                  <a:gd name="connsiteY3" fmla="*/ 539646 h 1259174"/>
                  <a:gd name="connsiteX4" fmla="*/ 44970 w 1154242"/>
                  <a:gd name="connsiteY4" fmla="*/ 209863 h 1259174"/>
                  <a:gd name="connsiteX5" fmla="*/ 569626 w 1154242"/>
                  <a:gd name="connsiteY5" fmla="*/ 0 h 1259174"/>
                  <a:gd name="connsiteX6" fmla="*/ 1154242 w 1154242"/>
                  <a:gd name="connsiteY6" fmla="*/ 224853 h 1259174"/>
                  <a:gd name="connsiteX7" fmla="*/ 1154242 w 1154242"/>
                  <a:gd name="connsiteY7" fmla="*/ 584617 h 1259174"/>
                  <a:gd name="connsiteX8" fmla="*/ 359763 w 1154242"/>
                  <a:gd name="connsiteY8" fmla="*/ 1259174 h 1259174"/>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45994 h 1275974"/>
                  <a:gd name="connsiteX1" fmla="*/ 296723 w 1181142"/>
                  <a:gd name="connsiteY1" fmla="*/ 1245994 h 1275974"/>
                  <a:gd name="connsiteX2" fmla="*/ 281732 w 1181142"/>
                  <a:gd name="connsiteY2" fmla="*/ 1066112 h 1275974"/>
                  <a:gd name="connsiteX3" fmla="*/ 26900 w 1181142"/>
                  <a:gd name="connsiteY3" fmla="*/ 556446 h 1275974"/>
                  <a:gd name="connsiteX4" fmla="*/ 71870 w 1181142"/>
                  <a:gd name="connsiteY4" fmla="*/ 226663 h 1275974"/>
                  <a:gd name="connsiteX5" fmla="*/ 596526 w 1181142"/>
                  <a:gd name="connsiteY5" fmla="*/ 16800 h 1275974"/>
                  <a:gd name="connsiteX6" fmla="*/ 1181142 w 1181142"/>
                  <a:gd name="connsiteY6" fmla="*/ 241653 h 1275974"/>
                  <a:gd name="connsiteX7" fmla="*/ 1181142 w 1181142"/>
                  <a:gd name="connsiteY7" fmla="*/ 601417 h 1275974"/>
                  <a:gd name="connsiteX8" fmla="*/ 386663 w 1181142"/>
                  <a:gd name="connsiteY8" fmla="*/ 1275974 h 1275974"/>
                  <a:gd name="connsiteX0" fmla="*/ 296723 w 1304971"/>
                  <a:gd name="connsiteY0" fmla="*/ 1245994 h 1275974"/>
                  <a:gd name="connsiteX1" fmla="*/ 296723 w 1304971"/>
                  <a:gd name="connsiteY1" fmla="*/ 1245994 h 1275974"/>
                  <a:gd name="connsiteX2" fmla="*/ 281732 w 1304971"/>
                  <a:gd name="connsiteY2" fmla="*/ 1066112 h 1275974"/>
                  <a:gd name="connsiteX3" fmla="*/ 26900 w 1304971"/>
                  <a:gd name="connsiteY3" fmla="*/ 556446 h 1275974"/>
                  <a:gd name="connsiteX4" fmla="*/ 71870 w 1304971"/>
                  <a:gd name="connsiteY4" fmla="*/ 226663 h 1275974"/>
                  <a:gd name="connsiteX5" fmla="*/ 596526 w 1304971"/>
                  <a:gd name="connsiteY5" fmla="*/ 16800 h 1275974"/>
                  <a:gd name="connsiteX6" fmla="*/ 1181142 w 1304971"/>
                  <a:gd name="connsiteY6" fmla="*/ 241653 h 1275974"/>
                  <a:gd name="connsiteX7" fmla="*/ 1181142 w 1304971"/>
                  <a:gd name="connsiteY7" fmla="*/ 601417 h 1275974"/>
                  <a:gd name="connsiteX8" fmla="*/ 386663 w 1304971"/>
                  <a:gd name="connsiteY8" fmla="*/ 1275974 h 1275974"/>
                  <a:gd name="connsiteX0" fmla="*/ 296723 w 1323609"/>
                  <a:gd name="connsiteY0" fmla="*/ 1245994 h 1275974"/>
                  <a:gd name="connsiteX1" fmla="*/ 296723 w 1323609"/>
                  <a:gd name="connsiteY1" fmla="*/ 1245994 h 1275974"/>
                  <a:gd name="connsiteX2" fmla="*/ 281732 w 1323609"/>
                  <a:gd name="connsiteY2" fmla="*/ 1066112 h 1275974"/>
                  <a:gd name="connsiteX3" fmla="*/ 26900 w 1323609"/>
                  <a:gd name="connsiteY3" fmla="*/ 556446 h 1275974"/>
                  <a:gd name="connsiteX4" fmla="*/ 71870 w 1323609"/>
                  <a:gd name="connsiteY4" fmla="*/ 226663 h 1275974"/>
                  <a:gd name="connsiteX5" fmla="*/ 596526 w 1323609"/>
                  <a:gd name="connsiteY5" fmla="*/ 16800 h 1275974"/>
                  <a:gd name="connsiteX6" fmla="*/ 1181142 w 1323609"/>
                  <a:gd name="connsiteY6" fmla="*/ 241653 h 1275974"/>
                  <a:gd name="connsiteX7" fmla="*/ 1181142 w 1323609"/>
                  <a:gd name="connsiteY7" fmla="*/ 601417 h 1275974"/>
                  <a:gd name="connsiteX8" fmla="*/ 386663 w 1323609"/>
                  <a:gd name="connsiteY8" fmla="*/ 1275974 h 127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3609" h="1275974">
                    <a:moveTo>
                      <a:pt x="296723" y="1245994"/>
                    </a:moveTo>
                    <a:lnTo>
                      <a:pt x="296723" y="1245994"/>
                    </a:lnTo>
                    <a:cubicBezTo>
                      <a:pt x="294225" y="1216014"/>
                      <a:pt x="326702" y="1181037"/>
                      <a:pt x="281732" y="1066112"/>
                    </a:cubicBezTo>
                    <a:cubicBezTo>
                      <a:pt x="236762" y="951187"/>
                      <a:pt x="61877" y="696354"/>
                      <a:pt x="26900" y="556446"/>
                    </a:cubicBezTo>
                    <a:cubicBezTo>
                      <a:pt x="-8077" y="416538"/>
                      <a:pt x="-23068" y="316604"/>
                      <a:pt x="71870" y="226663"/>
                    </a:cubicBezTo>
                    <a:cubicBezTo>
                      <a:pt x="166808" y="136722"/>
                      <a:pt x="401654" y="-58151"/>
                      <a:pt x="596526" y="16800"/>
                    </a:cubicBezTo>
                    <a:lnTo>
                      <a:pt x="1181142" y="241653"/>
                    </a:lnTo>
                    <a:cubicBezTo>
                      <a:pt x="1278578" y="339089"/>
                      <a:pt x="1445968" y="376565"/>
                      <a:pt x="1181142" y="601417"/>
                    </a:cubicBezTo>
                    <a:lnTo>
                      <a:pt x="386663" y="1275974"/>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Rectangle 2">
                <a:extLst>
                  <a:ext uri="{FF2B5EF4-FFF2-40B4-BE49-F238E27FC236}">
                    <a16:creationId xmlns:a16="http://schemas.microsoft.com/office/drawing/2014/main" id="{08F33A6A-9417-E09A-2BE7-E369D4A6F5E2}"/>
                  </a:ext>
                </a:extLst>
              </p:cNvPr>
              <p:cNvSpPr/>
              <p:nvPr/>
            </p:nvSpPr>
            <p:spPr bwMode="auto">
              <a:xfrm rot="1917634">
                <a:off x="3016585" y="255692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4" name="Rectangle 3">
                <a:extLst>
                  <a:ext uri="{FF2B5EF4-FFF2-40B4-BE49-F238E27FC236}">
                    <a16:creationId xmlns:a16="http://schemas.microsoft.com/office/drawing/2014/main" id="{E99439E6-D03A-7484-184A-F68A59D60979}"/>
                  </a:ext>
                </a:extLst>
              </p:cNvPr>
              <p:cNvSpPr/>
              <p:nvPr/>
            </p:nvSpPr>
            <p:spPr bwMode="auto">
              <a:xfrm rot="20078047">
                <a:off x="2794059" y="304057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grpSp>
        <p:nvGrpSpPr>
          <p:cNvPr id="20" name="Group 19">
            <a:extLst>
              <a:ext uri="{FF2B5EF4-FFF2-40B4-BE49-F238E27FC236}">
                <a16:creationId xmlns:a16="http://schemas.microsoft.com/office/drawing/2014/main" id="{7C70E93A-56A9-276B-13FC-B5A627A20367}"/>
              </a:ext>
            </a:extLst>
          </p:cNvPr>
          <p:cNvGrpSpPr/>
          <p:nvPr/>
        </p:nvGrpSpPr>
        <p:grpSpPr>
          <a:xfrm>
            <a:off x="5108559" y="1808870"/>
            <a:ext cx="3757056" cy="1713819"/>
            <a:chOff x="5108559" y="1808870"/>
            <a:chExt cx="3757056" cy="1713819"/>
          </a:xfrm>
        </p:grpSpPr>
        <p:sp>
          <p:nvSpPr>
            <p:cNvPr id="15" name="TextBox 14">
              <a:extLst>
                <a:ext uri="{FF2B5EF4-FFF2-40B4-BE49-F238E27FC236}">
                  <a16:creationId xmlns:a16="http://schemas.microsoft.com/office/drawing/2014/main" id="{CC1322B6-4E35-F70B-B003-8B33F142F5DA}"/>
                </a:ext>
              </a:extLst>
            </p:cNvPr>
            <p:cNvSpPr txBox="1"/>
            <p:nvPr/>
          </p:nvSpPr>
          <p:spPr>
            <a:xfrm>
              <a:off x="7071706" y="2198696"/>
              <a:ext cx="1793909" cy="461665"/>
            </a:xfrm>
            <a:prstGeom prst="rect">
              <a:avLst/>
            </a:prstGeom>
            <a:noFill/>
          </p:spPr>
          <p:txBody>
            <a:bodyPr wrap="square" rtlCol="0">
              <a:spAutoFit/>
            </a:bodyPr>
            <a:lstStyle/>
            <a:p>
              <a:r>
                <a:rPr lang="en-US" sz="2400"/>
                <a:t>Technology </a:t>
              </a:r>
            </a:p>
          </p:txBody>
        </p:sp>
        <p:sp>
          <p:nvSpPr>
            <p:cNvPr id="17" name="Arrow: Right 16">
              <a:extLst>
                <a:ext uri="{FF2B5EF4-FFF2-40B4-BE49-F238E27FC236}">
                  <a16:creationId xmlns:a16="http://schemas.microsoft.com/office/drawing/2014/main" id="{DE8B4D90-5355-4A50-FE28-060CA406E8AC}"/>
                </a:ext>
              </a:extLst>
            </p:cNvPr>
            <p:cNvSpPr/>
            <p:nvPr/>
          </p:nvSpPr>
          <p:spPr bwMode="auto">
            <a:xfrm rot="20682449">
              <a:off x="6191344" y="1808870"/>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18" name="Group 17">
              <a:extLst>
                <a:ext uri="{FF2B5EF4-FFF2-40B4-BE49-F238E27FC236}">
                  <a16:creationId xmlns:a16="http://schemas.microsoft.com/office/drawing/2014/main" id="{86A1C604-C0E2-AC58-A39C-3A9C4FF61417}"/>
                </a:ext>
              </a:extLst>
            </p:cNvPr>
            <p:cNvGrpSpPr/>
            <p:nvPr/>
          </p:nvGrpSpPr>
          <p:grpSpPr>
            <a:xfrm>
              <a:off x="5108559" y="2441252"/>
              <a:ext cx="1869770" cy="1081437"/>
              <a:chOff x="5108559" y="2441252"/>
              <a:chExt cx="1869770" cy="1081437"/>
            </a:xfrm>
          </p:grpSpPr>
          <p:sp>
            <p:nvSpPr>
              <p:cNvPr id="7" name="Freeform: Shape 6">
                <a:extLst>
                  <a:ext uri="{FF2B5EF4-FFF2-40B4-BE49-F238E27FC236}">
                    <a16:creationId xmlns:a16="http://schemas.microsoft.com/office/drawing/2014/main" id="{15037FF0-DD9E-8D6C-3858-09CF0BAB117B}"/>
                  </a:ext>
                </a:extLst>
              </p:cNvPr>
              <p:cNvSpPr/>
              <p:nvPr/>
            </p:nvSpPr>
            <p:spPr bwMode="auto">
              <a:xfrm rot="20505943">
                <a:off x="5179073" y="2441252"/>
                <a:ext cx="1799256" cy="1026885"/>
              </a:xfrm>
              <a:custGeom>
                <a:avLst/>
                <a:gdLst>
                  <a:gd name="connsiteX0" fmla="*/ 0 w 1828800"/>
                  <a:gd name="connsiteY0" fmla="*/ 344774 h 1049312"/>
                  <a:gd name="connsiteX1" fmla="*/ 344774 w 1828800"/>
                  <a:gd name="connsiteY1" fmla="*/ 89941 h 1049312"/>
                  <a:gd name="connsiteX2" fmla="*/ 779489 w 1828800"/>
                  <a:gd name="connsiteY2" fmla="*/ 29981 h 1049312"/>
                  <a:gd name="connsiteX3" fmla="*/ 1828800 w 1828800"/>
                  <a:gd name="connsiteY3" fmla="*/ 0 h 1049312"/>
                  <a:gd name="connsiteX4" fmla="*/ 1753849 w 1828800"/>
                  <a:gd name="connsiteY4" fmla="*/ 224853 h 1049312"/>
                  <a:gd name="connsiteX5" fmla="*/ 1798820 w 1828800"/>
                  <a:gd name="connsiteY5" fmla="*/ 644577 h 1049312"/>
                  <a:gd name="connsiteX6" fmla="*/ 1259174 w 1828800"/>
                  <a:gd name="connsiteY6" fmla="*/ 1049312 h 1049312"/>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799256"/>
                  <a:gd name="connsiteY0" fmla="*/ 322347 h 1026885"/>
                  <a:gd name="connsiteX1" fmla="*/ 344774 w 1799256"/>
                  <a:gd name="connsiteY1" fmla="*/ 67514 h 1026885"/>
                  <a:gd name="connsiteX2" fmla="*/ 779489 w 1799256"/>
                  <a:gd name="connsiteY2" fmla="*/ 7554 h 1026885"/>
                  <a:gd name="connsiteX3" fmla="*/ 1753849 w 1799256"/>
                  <a:gd name="connsiteY3" fmla="*/ 202426 h 1026885"/>
                  <a:gd name="connsiteX4" fmla="*/ 1798820 w 1799256"/>
                  <a:gd name="connsiteY4" fmla="*/ 622150 h 1026885"/>
                  <a:gd name="connsiteX5" fmla="*/ 1259174 w 1799256"/>
                  <a:gd name="connsiteY5" fmla="*/ 1026885 h 102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9256" h="1026885">
                    <a:moveTo>
                      <a:pt x="0" y="322347"/>
                    </a:moveTo>
                    <a:lnTo>
                      <a:pt x="344774" y="67514"/>
                    </a:lnTo>
                    <a:cubicBezTo>
                      <a:pt x="474689" y="15049"/>
                      <a:pt x="544643" y="-14931"/>
                      <a:pt x="779489" y="7554"/>
                    </a:cubicBezTo>
                    <a:cubicBezTo>
                      <a:pt x="1014335" y="30039"/>
                      <a:pt x="1583961" y="99993"/>
                      <a:pt x="1753849" y="202426"/>
                    </a:cubicBezTo>
                    <a:lnTo>
                      <a:pt x="1798820" y="622150"/>
                    </a:lnTo>
                    <a:cubicBezTo>
                      <a:pt x="1813810" y="762058"/>
                      <a:pt x="1439056" y="891973"/>
                      <a:pt x="1259174" y="1026885"/>
                    </a:cubicBez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3" name="Oval 12">
                <a:extLst>
                  <a:ext uri="{FF2B5EF4-FFF2-40B4-BE49-F238E27FC236}">
                    <a16:creationId xmlns:a16="http://schemas.microsoft.com/office/drawing/2014/main" id="{8EF84B31-9EDF-BD58-2E2C-B25BF7FD1427}"/>
                  </a:ext>
                </a:extLst>
              </p:cNvPr>
              <p:cNvSpPr/>
              <p:nvPr/>
            </p:nvSpPr>
            <p:spPr bwMode="auto">
              <a:xfrm>
                <a:off x="5108559" y="2907113"/>
                <a:ext cx="1592044" cy="615576"/>
              </a:xfrm>
              <a:prstGeom prst="ellipse">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spTree>
    <p:extLst>
      <p:ext uri="{BB962C8B-B14F-4D97-AF65-F5344CB8AC3E}">
        <p14:creationId xmlns:p14="http://schemas.microsoft.com/office/powerpoint/2010/main" val="406396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DB50E1D-8987-8D7A-DB93-10F7B0230CA1}"/>
              </a:ext>
            </a:extLst>
          </p:cNvPr>
          <p:cNvSpPr/>
          <p:nvPr/>
        </p:nvSpPr>
        <p:spPr bwMode="auto">
          <a:xfrm>
            <a:off x="2688119" y="2553077"/>
            <a:ext cx="4183461" cy="2652666"/>
          </a:xfrm>
          <a:custGeom>
            <a:avLst/>
            <a:gdLst>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97827 w 5008541"/>
              <a:gd name="connsiteY31" fmla="*/ 2265219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706581 w 5008541"/>
              <a:gd name="connsiteY55" fmla="*/ 2971800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18318 w 5013496"/>
              <a:gd name="connsiteY39" fmla="*/ 3650923 h 3749970"/>
              <a:gd name="connsiteX40" fmla="*/ 2841673 w 5013496"/>
              <a:gd name="connsiteY40" fmla="*/ 3744441 h 3749970"/>
              <a:gd name="connsiteX41" fmla="*/ 2571509 w 5013496"/>
              <a:gd name="connsiteY41" fmla="*/ 3713268 h 3749970"/>
              <a:gd name="connsiteX42" fmla="*/ 2363691 w 5013496"/>
              <a:gd name="connsiteY42" fmla="*/ 3640532 h 3749970"/>
              <a:gd name="connsiteX43" fmla="*/ 2166264 w 5013496"/>
              <a:gd name="connsiteY43" fmla="*/ 3474277 h 3749970"/>
              <a:gd name="connsiteX44" fmla="*/ 2083136 w 5013496"/>
              <a:gd name="connsiteY44" fmla="*/ 3370368 h 3749970"/>
              <a:gd name="connsiteX45" fmla="*/ 1989618 w 5013496"/>
              <a:gd name="connsiteY45" fmla="*/ 3214504 h 3749970"/>
              <a:gd name="connsiteX46" fmla="*/ 1875318 w 5013496"/>
              <a:gd name="connsiteY46" fmla="*/ 3089814 h 3749970"/>
              <a:gd name="connsiteX47" fmla="*/ 1771409 w 5013496"/>
              <a:gd name="connsiteY47" fmla="*/ 2954732 h 3749970"/>
              <a:gd name="connsiteX48" fmla="*/ 1677891 w 5013496"/>
              <a:gd name="connsiteY48" fmla="*/ 2892386 h 3749970"/>
              <a:gd name="connsiteX49" fmla="*/ 1480464 w 5013496"/>
              <a:gd name="connsiteY49" fmla="*/ 2830041 h 3749970"/>
              <a:gd name="connsiteX50" fmla="*/ 1096000 w 5013496"/>
              <a:gd name="connsiteY50" fmla="*/ 2788477 h 3749970"/>
              <a:gd name="connsiteX51" fmla="*/ 1002482 w 5013496"/>
              <a:gd name="connsiteY51" fmla="*/ 2819650 h 3749970"/>
              <a:gd name="connsiteX52" fmla="*/ 825836 w 5013496"/>
              <a:gd name="connsiteY52" fmla="*/ 2892386 h 3749970"/>
              <a:gd name="connsiteX53" fmla="*/ 698242 w 5013496"/>
              <a:gd name="connsiteY53" fmla="*/ 2984048 h 3749970"/>
              <a:gd name="connsiteX54" fmla="*/ 638800 w 5013496"/>
              <a:gd name="connsiteY54" fmla="*/ 3037859 h 3749970"/>
              <a:gd name="connsiteX55" fmla="*/ 534891 w 5013496"/>
              <a:gd name="connsiteY55" fmla="*/ 3089814 h 3749970"/>
              <a:gd name="connsiteX56" fmla="*/ 389418 w 5013496"/>
              <a:gd name="connsiteY56" fmla="*/ 3089814 h 3749970"/>
              <a:gd name="connsiteX57" fmla="*/ 295900 w 5013496"/>
              <a:gd name="connsiteY57" fmla="*/ 3069032 h 3749970"/>
              <a:gd name="connsiteX58" fmla="*/ 233555 w 5013496"/>
              <a:gd name="connsiteY58" fmla="*/ 3006686 h 3749970"/>
              <a:gd name="connsiteX59" fmla="*/ 223164 w 5013496"/>
              <a:gd name="connsiteY59" fmla="*/ 2996295 h 3749970"/>
              <a:gd name="connsiteX60" fmla="*/ 160818 w 5013496"/>
              <a:gd name="connsiteY60" fmla="*/ 2902777 h 3749970"/>
              <a:gd name="connsiteX61" fmla="*/ 56909 w 5013496"/>
              <a:gd name="connsiteY61" fmla="*/ 2705350 h 3749970"/>
              <a:gd name="connsiteX62" fmla="*/ 46518 w 5013496"/>
              <a:gd name="connsiteY62" fmla="*/ 2663786 h 3749970"/>
              <a:gd name="connsiteX63" fmla="*/ 4955 w 5013496"/>
              <a:gd name="connsiteY63" fmla="*/ 2476750 h 3749970"/>
              <a:gd name="connsiteX64" fmla="*/ 15346 w 5013496"/>
              <a:gd name="connsiteY64" fmla="*/ 2352059 h 3749970"/>
              <a:gd name="connsiteX65" fmla="*/ 36127 w 5013496"/>
              <a:gd name="connsiteY65" fmla="*/ 2268932 h 3749970"/>
              <a:gd name="connsiteX66" fmla="*/ 88082 w 5013496"/>
              <a:gd name="connsiteY66" fmla="*/ 2144241 h 3749970"/>
              <a:gd name="connsiteX67" fmla="*/ 108864 w 5013496"/>
              <a:gd name="connsiteY67" fmla="*/ 2061114 h 3749970"/>
              <a:gd name="connsiteX68" fmla="*/ 119255 w 5013496"/>
              <a:gd name="connsiteY68" fmla="*/ 2029941 h 3749970"/>
              <a:gd name="connsiteX69" fmla="*/ 129646 w 5013496"/>
              <a:gd name="connsiteY69" fmla="*/ 1967595 h 3749970"/>
              <a:gd name="connsiteX70" fmla="*/ 150427 w 5013496"/>
              <a:gd name="connsiteY70" fmla="*/ 1874077 h 3749970"/>
              <a:gd name="connsiteX71" fmla="*/ 160818 w 5013496"/>
              <a:gd name="connsiteY71" fmla="*/ 1822123 h 3749970"/>
              <a:gd name="connsiteX72" fmla="*/ 160818 w 5013496"/>
              <a:gd name="connsiteY72" fmla="*/ 1780559 h 3749970"/>
              <a:gd name="connsiteX73" fmla="*/ 160818 w 5013496"/>
              <a:gd name="connsiteY73" fmla="*/ 1645477 h 3749970"/>
              <a:gd name="connsiteX74" fmla="*/ 160818 w 5013496"/>
              <a:gd name="connsiteY74" fmla="*/ 1531177 h 3749970"/>
              <a:gd name="connsiteX75" fmla="*/ 129646 w 5013496"/>
              <a:gd name="connsiteY75" fmla="*/ 1448050 h 3749970"/>
              <a:gd name="connsiteX76" fmla="*/ 88082 w 5013496"/>
              <a:gd name="connsiteY76" fmla="*/ 1292186 h 3749970"/>
              <a:gd name="connsiteX77" fmla="*/ 88082 w 5013496"/>
              <a:gd name="connsiteY77" fmla="*/ 1188277 h 3749970"/>
              <a:gd name="connsiteX78" fmla="*/ 171209 w 5013496"/>
              <a:gd name="connsiteY78" fmla="*/ 1032414 h 3749970"/>
              <a:gd name="connsiteX79" fmla="*/ 275118 w 5013496"/>
              <a:gd name="connsiteY79" fmla="*/ 970068 h 3749970"/>
              <a:gd name="connsiteX80" fmla="*/ 316682 w 5013496"/>
              <a:gd name="connsiteY80" fmla="*/ 949286 h 3749970"/>
              <a:gd name="connsiteX81" fmla="*/ 503718 w 5013496"/>
              <a:gd name="connsiteY81" fmla="*/ 866159 h 3749970"/>
              <a:gd name="connsiteX82" fmla="*/ 721927 w 501349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010126" h="3749970">
                <a:moveTo>
                  <a:pt x="718557" y="855768"/>
                </a:moveTo>
                <a:cubicBezTo>
                  <a:pt x="747137" y="740525"/>
                  <a:pt x="713362" y="613313"/>
                  <a:pt x="734147" y="492086"/>
                </a:cubicBezTo>
                <a:cubicBezTo>
                  <a:pt x="770514" y="367395"/>
                  <a:pt x="780899" y="239713"/>
                  <a:pt x="843248" y="118014"/>
                </a:cubicBezTo>
                <a:cubicBezTo>
                  <a:pt x="898666" y="68889"/>
                  <a:pt x="902130" y="24495"/>
                  <a:pt x="1009503" y="24495"/>
                </a:cubicBezTo>
                <a:cubicBezTo>
                  <a:pt x="1116876" y="24495"/>
                  <a:pt x="1213612" y="-30619"/>
                  <a:pt x="1331621" y="24495"/>
                </a:cubicBezTo>
                <a:cubicBezTo>
                  <a:pt x="1438678" y="142259"/>
                  <a:pt x="1488850" y="337981"/>
                  <a:pt x="1581003" y="377786"/>
                </a:cubicBezTo>
                <a:cubicBezTo>
                  <a:pt x="1673156" y="417591"/>
                  <a:pt x="1737110" y="526484"/>
                  <a:pt x="1817579" y="445148"/>
                </a:cubicBezTo>
                <a:lnTo>
                  <a:pt x="2058985" y="201141"/>
                </a:lnTo>
                <a:cubicBezTo>
                  <a:pt x="2159430" y="145723"/>
                  <a:pt x="2244287" y="84320"/>
                  <a:pt x="2360321" y="34886"/>
                </a:cubicBezTo>
                <a:cubicBezTo>
                  <a:pt x="2465100" y="22755"/>
                  <a:pt x="2520209" y="39707"/>
                  <a:pt x="2620094" y="97232"/>
                </a:cubicBezTo>
                <a:cubicBezTo>
                  <a:pt x="2701173" y="175898"/>
                  <a:pt x="2734392" y="254564"/>
                  <a:pt x="2791541" y="333230"/>
                </a:cubicBezTo>
                <a:lnTo>
                  <a:pt x="2827912" y="429741"/>
                </a:lnTo>
                <a:cubicBezTo>
                  <a:pt x="2851293" y="502477"/>
                  <a:pt x="2856488" y="575214"/>
                  <a:pt x="2898056" y="647950"/>
                </a:cubicBezTo>
                <a:cubicBezTo>
                  <a:pt x="2976850" y="725419"/>
                  <a:pt x="3026948" y="773846"/>
                  <a:pt x="3150030" y="772641"/>
                </a:cubicBezTo>
                <a:cubicBezTo>
                  <a:pt x="3273112" y="771436"/>
                  <a:pt x="3385557" y="751859"/>
                  <a:pt x="3503321" y="741468"/>
                </a:cubicBezTo>
                <a:lnTo>
                  <a:pt x="3835830" y="668732"/>
                </a:lnTo>
                <a:cubicBezTo>
                  <a:pt x="3936275" y="646218"/>
                  <a:pt x="3984767" y="618509"/>
                  <a:pt x="4105994" y="606386"/>
                </a:cubicBezTo>
                <a:cubicBezTo>
                  <a:pt x="4227221" y="594263"/>
                  <a:pt x="4448463" y="570307"/>
                  <a:pt x="4563194" y="595995"/>
                </a:cubicBezTo>
                <a:cubicBezTo>
                  <a:pt x="4666844" y="626339"/>
                  <a:pt x="4717319" y="705672"/>
                  <a:pt x="4794381" y="760511"/>
                </a:cubicBezTo>
                <a:cubicBezTo>
                  <a:pt x="4826848" y="795147"/>
                  <a:pt x="4854324" y="858294"/>
                  <a:pt x="4874675" y="891488"/>
                </a:cubicBezTo>
                <a:cubicBezTo>
                  <a:pt x="4895026" y="924682"/>
                  <a:pt x="4889726" y="906159"/>
                  <a:pt x="4916485" y="959677"/>
                </a:cubicBezTo>
                <a:lnTo>
                  <a:pt x="4978830" y="1105150"/>
                </a:lnTo>
                <a:cubicBezTo>
                  <a:pt x="5013833" y="1291830"/>
                  <a:pt x="5010003" y="1215020"/>
                  <a:pt x="5010003" y="1333750"/>
                </a:cubicBezTo>
                <a:cubicBezTo>
                  <a:pt x="4994414" y="1374788"/>
                  <a:pt x="5012601" y="1397874"/>
                  <a:pt x="4963236" y="1456864"/>
                </a:cubicBezTo>
                <a:lnTo>
                  <a:pt x="4635930" y="1718214"/>
                </a:lnTo>
                <a:cubicBezTo>
                  <a:pt x="4535485" y="1780559"/>
                  <a:pt x="4445674" y="1861277"/>
                  <a:pt x="4334594" y="1905250"/>
                </a:cubicBezTo>
                <a:lnTo>
                  <a:pt x="4096336" y="1954794"/>
                </a:lnTo>
                <a:cubicBezTo>
                  <a:pt x="4027940" y="1974771"/>
                  <a:pt x="4023356" y="1967194"/>
                  <a:pt x="3970912" y="1977986"/>
                </a:cubicBezTo>
                <a:lnTo>
                  <a:pt x="3711139" y="2029941"/>
                </a:lnTo>
                <a:cubicBezTo>
                  <a:pt x="3624548" y="2047259"/>
                  <a:pt x="3650526" y="2074968"/>
                  <a:pt x="3607230" y="2102677"/>
                </a:cubicBezTo>
                <a:lnTo>
                  <a:pt x="3451366" y="2196195"/>
                </a:lnTo>
                <a:cubicBezTo>
                  <a:pt x="3399411" y="2227368"/>
                  <a:pt x="3373434" y="2303568"/>
                  <a:pt x="3347457" y="2341668"/>
                </a:cubicBezTo>
                <a:lnTo>
                  <a:pt x="3295503" y="2424795"/>
                </a:lnTo>
                <a:lnTo>
                  <a:pt x="3264330" y="2476750"/>
                </a:lnTo>
                <a:cubicBezTo>
                  <a:pt x="3209596" y="2619061"/>
                  <a:pt x="3233951" y="2568682"/>
                  <a:pt x="3201985" y="2632614"/>
                </a:cubicBezTo>
                <a:lnTo>
                  <a:pt x="3108466" y="2767695"/>
                </a:lnTo>
                <a:cubicBezTo>
                  <a:pt x="3077293" y="2812722"/>
                  <a:pt x="3047853" y="2966854"/>
                  <a:pt x="3035730" y="3037859"/>
                </a:cubicBezTo>
                <a:lnTo>
                  <a:pt x="3035730" y="3193723"/>
                </a:lnTo>
                <a:lnTo>
                  <a:pt x="3056512" y="3432714"/>
                </a:lnTo>
                <a:cubicBezTo>
                  <a:pt x="3053048" y="3508914"/>
                  <a:pt x="3051316" y="3598969"/>
                  <a:pt x="3014948" y="3650923"/>
                </a:cubicBezTo>
                <a:cubicBezTo>
                  <a:pt x="2956066" y="3682096"/>
                  <a:pt x="2923774" y="3713268"/>
                  <a:pt x="2838303" y="3744441"/>
                </a:cubicBezTo>
                <a:cubicBezTo>
                  <a:pt x="2748248" y="3764670"/>
                  <a:pt x="2658194" y="3723659"/>
                  <a:pt x="2568139" y="3713268"/>
                </a:cubicBezTo>
                <a:lnTo>
                  <a:pt x="2360321" y="3640532"/>
                </a:lnTo>
                <a:lnTo>
                  <a:pt x="2162894" y="3474277"/>
                </a:lnTo>
                <a:cubicBezTo>
                  <a:pt x="2116135" y="3429250"/>
                  <a:pt x="2110939" y="3422323"/>
                  <a:pt x="2079766" y="3370368"/>
                </a:cubicBezTo>
                <a:lnTo>
                  <a:pt x="1986248" y="3214504"/>
                </a:lnTo>
                <a:cubicBezTo>
                  <a:pt x="1893358" y="3110003"/>
                  <a:pt x="1932613" y="3150477"/>
                  <a:pt x="1871948" y="3089814"/>
                </a:cubicBezTo>
                <a:lnTo>
                  <a:pt x="1768039" y="2954732"/>
                </a:lnTo>
                <a:cubicBezTo>
                  <a:pt x="1735135" y="2921827"/>
                  <a:pt x="1740330" y="2913168"/>
                  <a:pt x="1674521" y="2892386"/>
                </a:cubicBezTo>
                <a:lnTo>
                  <a:pt x="1477094" y="2830041"/>
                </a:lnTo>
                <a:lnTo>
                  <a:pt x="1092630" y="2788477"/>
                </a:lnTo>
                <a:lnTo>
                  <a:pt x="999112" y="2819650"/>
                </a:lnTo>
                <a:lnTo>
                  <a:pt x="822466" y="2892386"/>
                </a:lnTo>
                <a:cubicBezTo>
                  <a:pt x="719090" y="2972790"/>
                  <a:pt x="764149" y="2920017"/>
                  <a:pt x="694872" y="2984048"/>
                </a:cubicBezTo>
                <a:lnTo>
                  <a:pt x="635430" y="3037859"/>
                </a:lnTo>
                <a:lnTo>
                  <a:pt x="531521" y="3089814"/>
                </a:lnTo>
                <a:lnTo>
                  <a:pt x="386048" y="3089814"/>
                </a:lnTo>
                <a:cubicBezTo>
                  <a:pt x="354875" y="3082887"/>
                  <a:pt x="322824" y="3079130"/>
                  <a:pt x="292530" y="3069032"/>
                </a:cubicBezTo>
                <a:cubicBezTo>
                  <a:pt x="260987" y="3058518"/>
                  <a:pt x="249380" y="3030681"/>
                  <a:pt x="230185" y="3006686"/>
                </a:cubicBezTo>
                <a:cubicBezTo>
                  <a:pt x="227125" y="3002861"/>
                  <a:pt x="223258" y="2999759"/>
                  <a:pt x="219794" y="2996295"/>
                </a:cubicBezTo>
                <a:lnTo>
                  <a:pt x="157448" y="2902777"/>
                </a:lnTo>
                <a:cubicBezTo>
                  <a:pt x="125771" y="2845758"/>
                  <a:pt x="79000" y="2764758"/>
                  <a:pt x="53539" y="2705350"/>
                </a:cubicBezTo>
                <a:cubicBezTo>
                  <a:pt x="47913" y="2692224"/>
                  <a:pt x="46612" y="2677641"/>
                  <a:pt x="43148" y="2663786"/>
                </a:cubicBezTo>
                <a:lnTo>
                  <a:pt x="1585" y="2476750"/>
                </a:lnTo>
                <a:cubicBezTo>
                  <a:pt x="-3610" y="2424795"/>
                  <a:pt x="5049" y="2379768"/>
                  <a:pt x="11976" y="2352059"/>
                </a:cubicBezTo>
                <a:lnTo>
                  <a:pt x="32757" y="2268932"/>
                </a:lnTo>
                <a:cubicBezTo>
                  <a:pt x="50075" y="2227368"/>
                  <a:pt x="69837" y="2186740"/>
                  <a:pt x="84712" y="2144241"/>
                </a:cubicBezTo>
                <a:cubicBezTo>
                  <a:pt x="94147" y="2117283"/>
                  <a:pt x="97979" y="2088669"/>
                  <a:pt x="105494" y="2061114"/>
                </a:cubicBezTo>
                <a:cubicBezTo>
                  <a:pt x="108376" y="2050547"/>
                  <a:pt x="112421" y="2040332"/>
                  <a:pt x="115885" y="2029941"/>
                </a:cubicBezTo>
                <a:lnTo>
                  <a:pt x="126276" y="1967595"/>
                </a:lnTo>
                <a:cubicBezTo>
                  <a:pt x="133203" y="1936422"/>
                  <a:pt x="140366" y="1905301"/>
                  <a:pt x="147057" y="1874077"/>
                </a:cubicBezTo>
                <a:cubicBezTo>
                  <a:pt x="150757" y="1856808"/>
                  <a:pt x="155498" y="1839676"/>
                  <a:pt x="157448" y="1822123"/>
                </a:cubicBezTo>
                <a:cubicBezTo>
                  <a:pt x="158978" y="1808353"/>
                  <a:pt x="157448" y="1794414"/>
                  <a:pt x="157448" y="1780559"/>
                </a:cubicBezTo>
                <a:lnTo>
                  <a:pt x="157448" y="1645477"/>
                </a:lnTo>
                <a:lnTo>
                  <a:pt x="157448" y="1531177"/>
                </a:lnTo>
                <a:lnTo>
                  <a:pt x="126276" y="1448050"/>
                </a:lnTo>
                <a:cubicBezTo>
                  <a:pt x="90028" y="1327225"/>
                  <a:pt x="102195" y="1379600"/>
                  <a:pt x="84712" y="1292186"/>
                </a:cubicBezTo>
                <a:lnTo>
                  <a:pt x="84712" y="1188277"/>
                </a:lnTo>
                <a:cubicBezTo>
                  <a:pt x="104445" y="1114889"/>
                  <a:pt x="140130" y="1084368"/>
                  <a:pt x="167839" y="1032414"/>
                </a:cubicBezTo>
                <a:cubicBezTo>
                  <a:pt x="202475" y="1011632"/>
                  <a:pt x="236677" y="990108"/>
                  <a:pt x="271748" y="970068"/>
                </a:cubicBezTo>
                <a:cubicBezTo>
                  <a:pt x="285197" y="962383"/>
                  <a:pt x="313312" y="949286"/>
                  <a:pt x="313312" y="949286"/>
                </a:cubicBezTo>
                <a:lnTo>
                  <a:pt x="500348" y="866159"/>
                </a:lnTo>
                <a:cubicBezTo>
                  <a:pt x="562693" y="838450"/>
                  <a:pt x="679591" y="918113"/>
                  <a:pt x="718557" y="855768"/>
                </a:cubicBezTo>
                <a:close/>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 name="Title 1">
            <a:extLst>
              <a:ext uri="{FF2B5EF4-FFF2-40B4-BE49-F238E27FC236}">
                <a16:creationId xmlns:a16="http://schemas.microsoft.com/office/drawing/2014/main" id="{5514A5C0-4B9A-2676-671E-F0E084972886}"/>
              </a:ext>
            </a:extLst>
          </p:cNvPr>
          <p:cNvSpPr>
            <a:spLocks noGrp="1"/>
          </p:cNvSpPr>
          <p:nvPr>
            <p:ph type="title"/>
          </p:nvPr>
        </p:nvSpPr>
        <p:spPr>
          <a:xfrm>
            <a:off x="458557" y="84875"/>
            <a:ext cx="7612303" cy="1412342"/>
          </a:xfrm>
        </p:spPr>
        <p:txBody>
          <a:bodyPr/>
          <a:lstStyle/>
          <a:p>
            <a:pPr algn="l"/>
            <a:r>
              <a:rPr lang="en-US" sz="4000"/>
              <a:t>Growing our Knowledge</a:t>
            </a:r>
            <a:endParaRPr lang="en-US" sz="4000" dirty="0"/>
          </a:p>
        </p:txBody>
      </p:sp>
      <p:grpSp>
        <p:nvGrpSpPr>
          <p:cNvPr id="19" name="Group 18">
            <a:extLst>
              <a:ext uri="{FF2B5EF4-FFF2-40B4-BE49-F238E27FC236}">
                <a16:creationId xmlns:a16="http://schemas.microsoft.com/office/drawing/2014/main" id="{D78E0071-4A11-7264-2486-0CCF5ADB3A8E}"/>
              </a:ext>
            </a:extLst>
          </p:cNvPr>
          <p:cNvGrpSpPr/>
          <p:nvPr/>
        </p:nvGrpSpPr>
        <p:grpSpPr>
          <a:xfrm>
            <a:off x="320145" y="2244531"/>
            <a:ext cx="3352572" cy="1330859"/>
            <a:chOff x="320145" y="2244531"/>
            <a:chExt cx="3352572" cy="1330859"/>
          </a:xfrm>
        </p:grpSpPr>
        <p:sp>
          <p:nvSpPr>
            <p:cNvPr id="14" name="TextBox 13">
              <a:extLst>
                <a:ext uri="{FF2B5EF4-FFF2-40B4-BE49-F238E27FC236}">
                  <a16:creationId xmlns:a16="http://schemas.microsoft.com/office/drawing/2014/main" id="{D3A99FD6-492F-63DA-8F93-F4B5988F2FB9}"/>
                </a:ext>
              </a:extLst>
            </p:cNvPr>
            <p:cNvSpPr txBox="1"/>
            <p:nvPr/>
          </p:nvSpPr>
          <p:spPr>
            <a:xfrm>
              <a:off x="320145" y="2749253"/>
              <a:ext cx="1471188" cy="461665"/>
            </a:xfrm>
            <a:prstGeom prst="rect">
              <a:avLst/>
            </a:prstGeom>
            <a:noFill/>
          </p:spPr>
          <p:txBody>
            <a:bodyPr wrap="square" rtlCol="0">
              <a:spAutoFit/>
            </a:bodyPr>
            <a:lstStyle/>
            <a:p>
              <a:r>
                <a:rPr lang="en-US" sz="2400"/>
                <a:t>Teaching</a:t>
              </a:r>
            </a:p>
          </p:txBody>
        </p:sp>
        <p:sp>
          <p:nvSpPr>
            <p:cNvPr id="16" name="Arrow: Right 15">
              <a:extLst>
                <a:ext uri="{FF2B5EF4-FFF2-40B4-BE49-F238E27FC236}">
                  <a16:creationId xmlns:a16="http://schemas.microsoft.com/office/drawing/2014/main" id="{249817A6-A084-96CE-252C-B6359263CDA2}"/>
                </a:ext>
              </a:extLst>
            </p:cNvPr>
            <p:cNvSpPr/>
            <p:nvPr/>
          </p:nvSpPr>
          <p:spPr bwMode="auto">
            <a:xfrm rot="15360226">
              <a:off x="1428605" y="2615604"/>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5" name="Group 4">
              <a:extLst>
                <a:ext uri="{FF2B5EF4-FFF2-40B4-BE49-F238E27FC236}">
                  <a16:creationId xmlns:a16="http://schemas.microsoft.com/office/drawing/2014/main" id="{EFA513D7-3D4A-7A2E-068E-2EE5A69047A3}"/>
                </a:ext>
              </a:extLst>
            </p:cNvPr>
            <p:cNvGrpSpPr/>
            <p:nvPr/>
          </p:nvGrpSpPr>
          <p:grpSpPr>
            <a:xfrm>
              <a:off x="2349108" y="2244531"/>
              <a:ext cx="1323609" cy="1330859"/>
              <a:chOff x="2349108" y="2244531"/>
              <a:chExt cx="1323609" cy="1330859"/>
            </a:xfrm>
          </p:grpSpPr>
          <p:sp>
            <p:nvSpPr>
              <p:cNvPr id="2" name="Freeform: Shape 1">
                <a:extLst>
                  <a:ext uri="{FF2B5EF4-FFF2-40B4-BE49-F238E27FC236}">
                    <a16:creationId xmlns:a16="http://schemas.microsoft.com/office/drawing/2014/main" id="{DE6531B2-2133-927E-CDA7-BEA10225FFC5}"/>
                  </a:ext>
                </a:extLst>
              </p:cNvPr>
              <p:cNvSpPr/>
              <p:nvPr/>
            </p:nvSpPr>
            <p:spPr bwMode="auto">
              <a:xfrm rot="19721610">
                <a:off x="2349108" y="2244531"/>
                <a:ext cx="1323609" cy="1275974"/>
              </a:xfrm>
              <a:custGeom>
                <a:avLst/>
                <a:gdLst>
                  <a:gd name="connsiteX0" fmla="*/ 269823 w 1154242"/>
                  <a:gd name="connsiteY0" fmla="*/ 1229194 h 1259174"/>
                  <a:gd name="connsiteX1" fmla="*/ 269823 w 1154242"/>
                  <a:gd name="connsiteY1" fmla="*/ 1229194 h 1259174"/>
                  <a:gd name="connsiteX2" fmla="*/ 254832 w 1154242"/>
                  <a:gd name="connsiteY2" fmla="*/ 1049312 h 1259174"/>
                  <a:gd name="connsiteX3" fmla="*/ 0 w 1154242"/>
                  <a:gd name="connsiteY3" fmla="*/ 539646 h 1259174"/>
                  <a:gd name="connsiteX4" fmla="*/ 44970 w 1154242"/>
                  <a:gd name="connsiteY4" fmla="*/ 209863 h 1259174"/>
                  <a:gd name="connsiteX5" fmla="*/ 569626 w 1154242"/>
                  <a:gd name="connsiteY5" fmla="*/ 0 h 1259174"/>
                  <a:gd name="connsiteX6" fmla="*/ 1154242 w 1154242"/>
                  <a:gd name="connsiteY6" fmla="*/ 224853 h 1259174"/>
                  <a:gd name="connsiteX7" fmla="*/ 1154242 w 1154242"/>
                  <a:gd name="connsiteY7" fmla="*/ 584617 h 1259174"/>
                  <a:gd name="connsiteX8" fmla="*/ 359763 w 1154242"/>
                  <a:gd name="connsiteY8" fmla="*/ 1259174 h 1259174"/>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45994 h 1275974"/>
                  <a:gd name="connsiteX1" fmla="*/ 296723 w 1181142"/>
                  <a:gd name="connsiteY1" fmla="*/ 1245994 h 1275974"/>
                  <a:gd name="connsiteX2" fmla="*/ 281732 w 1181142"/>
                  <a:gd name="connsiteY2" fmla="*/ 1066112 h 1275974"/>
                  <a:gd name="connsiteX3" fmla="*/ 26900 w 1181142"/>
                  <a:gd name="connsiteY3" fmla="*/ 556446 h 1275974"/>
                  <a:gd name="connsiteX4" fmla="*/ 71870 w 1181142"/>
                  <a:gd name="connsiteY4" fmla="*/ 226663 h 1275974"/>
                  <a:gd name="connsiteX5" fmla="*/ 596526 w 1181142"/>
                  <a:gd name="connsiteY5" fmla="*/ 16800 h 1275974"/>
                  <a:gd name="connsiteX6" fmla="*/ 1181142 w 1181142"/>
                  <a:gd name="connsiteY6" fmla="*/ 241653 h 1275974"/>
                  <a:gd name="connsiteX7" fmla="*/ 1181142 w 1181142"/>
                  <a:gd name="connsiteY7" fmla="*/ 601417 h 1275974"/>
                  <a:gd name="connsiteX8" fmla="*/ 386663 w 1181142"/>
                  <a:gd name="connsiteY8" fmla="*/ 1275974 h 1275974"/>
                  <a:gd name="connsiteX0" fmla="*/ 296723 w 1304971"/>
                  <a:gd name="connsiteY0" fmla="*/ 1245994 h 1275974"/>
                  <a:gd name="connsiteX1" fmla="*/ 296723 w 1304971"/>
                  <a:gd name="connsiteY1" fmla="*/ 1245994 h 1275974"/>
                  <a:gd name="connsiteX2" fmla="*/ 281732 w 1304971"/>
                  <a:gd name="connsiteY2" fmla="*/ 1066112 h 1275974"/>
                  <a:gd name="connsiteX3" fmla="*/ 26900 w 1304971"/>
                  <a:gd name="connsiteY3" fmla="*/ 556446 h 1275974"/>
                  <a:gd name="connsiteX4" fmla="*/ 71870 w 1304971"/>
                  <a:gd name="connsiteY4" fmla="*/ 226663 h 1275974"/>
                  <a:gd name="connsiteX5" fmla="*/ 596526 w 1304971"/>
                  <a:gd name="connsiteY5" fmla="*/ 16800 h 1275974"/>
                  <a:gd name="connsiteX6" fmla="*/ 1181142 w 1304971"/>
                  <a:gd name="connsiteY6" fmla="*/ 241653 h 1275974"/>
                  <a:gd name="connsiteX7" fmla="*/ 1181142 w 1304971"/>
                  <a:gd name="connsiteY7" fmla="*/ 601417 h 1275974"/>
                  <a:gd name="connsiteX8" fmla="*/ 386663 w 1304971"/>
                  <a:gd name="connsiteY8" fmla="*/ 1275974 h 1275974"/>
                  <a:gd name="connsiteX0" fmla="*/ 296723 w 1323609"/>
                  <a:gd name="connsiteY0" fmla="*/ 1245994 h 1275974"/>
                  <a:gd name="connsiteX1" fmla="*/ 296723 w 1323609"/>
                  <a:gd name="connsiteY1" fmla="*/ 1245994 h 1275974"/>
                  <a:gd name="connsiteX2" fmla="*/ 281732 w 1323609"/>
                  <a:gd name="connsiteY2" fmla="*/ 1066112 h 1275974"/>
                  <a:gd name="connsiteX3" fmla="*/ 26900 w 1323609"/>
                  <a:gd name="connsiteY3" fmla="*/ 556446 h 1275974"/>
                  <a:gd name="connsiteX4" fmla="*/ 71870 w 1323609"/>
                  <a:gd name="connsiteY4" fmla="*/ 226663 h 1275974"/>
                  <a:gd name="connsiteX5" fmla="*/ 596526 w 1323609"/>
                  <a:gd name="connsiteY5" fmla="*/ 16800 h 1275974"/>
                  <a:gd name="connsiteX6" fmla="*/ 1181142 w 1323609"/>
                  <a:gd name="connsiteY6" fmla="*/ 241653 h 1275974"/>
                  <a:gd name="connsiteX7" fmla="*/ 1181142 w 1323609"/>
                  <a:gd name="connsiteY7" fmla="*/ 601417 h 1275974"/>
                  <a:gd name="connsiteX8" fmla="*/ 386663 w 1323609"/>
                  <a:gd name="connsiteY8" fmla="*/ 1275974 h 127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3609" h="1275974">
                    <a:moveTo>
                      <a:pt x="296723" y="1245994"/>
                    </a:moveTo>
                    <a:lnTo>
                      <a:pt x="296723" y="1245994"/>
                    </a:lnTo>
                    <a:cubicBezTo>
                      <a:pt x="294225" y="1216014"/>
                      <a:pt x="326702" y="1181037"/>
                      <a:pt x="281732" y="1066112"/>
                    </a:cubicBezTo>
                    <a:cubicBezTo>
                      <a:pt x="236762" y="951187"/>
                      <a:pt x="61877" y="696354"/>
                      <a:pt x="26900" y="556446"/>
                    </a:cubicBezTo>
                    <a:cubicBezTo>
                      <a:pt x="-8077" y="416538"/>
                      <a:pt x="-23068" y="316604"/>
                      <a:pt x="71870" y="226663"/>
                    </a:cubicBezTo>
                    <a:cubicBezTo>
                      <a:pt x="166808" y="136722"/>
                      <a:pt x="401654" y="-58151"/>
                      <a:pt x="596526" y="16800"/>
                    </a:cubicBezTo>
                    <a:lnTo>
                      <a:pt x="1181142" y="241653"/>
                    </a:lnTo>
                    <a:cubicBezTo>
                      <a:pt x="1278578" y="339089"/>
                      <a:pt x="1445968" y="376565"/>
                      <a:pt x="1181142" y="601417"/>
                    </a:cubicBezTo>
                    <a:lnTo>
                      <a:pt x="386663" y="1275974"/>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Rectangle 2">
                <a:extLst>
                  <a:ext uri="{FF2B5EF4-FFF2-40B4-BE49-F238E27FC236}">
                    <a16:creationId xmlns:a16="http://schemas.microsoft.com/office/drawing/2014/main" id="{08F33A6A-9417-E09A-2BE7-E369D4A6F5E2}"/>
                  </a:ext>
                </a:extLst>
              </p:cNvPr>
              <p:cNvSpPr/>
              <p:nvPr/>
            </p:nvSpPr>
            <p:spPr bwMode="auto">
              <a:xfrm rot="1917634">
                <a:off x="3016585" y="255692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4" name="Rectangle 3">
                <a:extLst>
                  <a:ext uri="{FF2B5EF4-FFF2-40B4-BE49-F238E27FC236}">
                    <a16:creationId xmlns:a16="http://schemas.microsoft.com/office/drawing/2014/main" id="{E99439E6-D03A-7484-184A-F68A59D60979}"/>
                  </a:ext>
                </a:extLst>
              </p:cNvPr>
              <p:cNvSpPr/>
              <p:nvPr/>
            </p:nvSpPr>
            <p:spPr bwMode="auto">
              <a:xfrm rot="20078047">
                <a:off x="2794059" y="304057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grpSp>
        <p:nvGrpSpPr>
          <p:cNvPr id="20" name="Group 19">
            <a:extLst>
              <a:ext uri="{FF2B5EF4-FFF2-40B4-BE49-F238E27FC236}">
                <a16:creationId xmlns:a16="http://schemas.microsoft.com/office/drawing/2014/main" id="{7C70E93A-56A9-276B-13FC-B5A627A20367}"/>
              </a:ext>
            </a:extLst>
          </p:cNvPr>
          <p:cNvGrpSpPr/>
          <p:nvPr/>
        </p:nvGrpSpPr>
        <p:grpSpPr>
          <a:xfrm>
            <a:off x="5108559" y="1808870"/>
            <a:ext cx="3757056" cy="1713819"/>
            <a:chOff x="5108559" y="1808870"/>
            <a:chExt cx="3757056" cy="1713819"/>
          </a:xfrm>
        </p:grpSpPr>
        <p:sp>
          <p:nvSpPr>
            <p:cNvPr id="15" name="TextBox 14">
              <a:extLst>
                <a:ext uri="{FF2B5EF4-FFF2-40B4-BE49-F238E27FC236}">
                  <a16:creationId xmlns:a16="http://schemas.microsoft.com/office/drawing/2014/main" id="{CC1322B6-4E35-F70B-B003-8B33F142F5DA}"/>
                </a:ext>
              </a:extLst>
            </p:cNvPr>
            <p:cNvSpPr txBox="1"/>
            <p:nvPr/>
          </p:nvSpPr>
          <p:spPr>
            <a:xfrm>
              <a:off x="7071706" y="2198696"/>
              <a:ext cx="1793909" cy="461665"/>
            </a:xfrm>
            <a:prstGeom prst="rect">
              <a:avLst/>
            </a:prstGeom>
            <a:noFill/>
          </p:spPr>
          <p:txBody>
            <a:bodyPr wrap="square" rtlCol="0">
              <a:spAutoFit/>
            </a:bodyPr>
            <a:lstStyle/>
            <a:p>
              <a:r>
                <a:rPr lang="en-US" sz="2400"/>
                <a:t>Technology </a:t>
              </a:r>
            </a:p>
          </p:txBody>
        </p:sp>
        <p:sp>
          <p:nvSpPr>
            <p:cNvPr id="17" name="Arrow: Right 16">
              <a:extLst>
                <a:ext uri="{FF2B5EF4-FFF2-40B4-BE49-F238E27FC236}">
                  <a16:creationId xmlns:a16="http://schemas.microsoft.com/office/drawing/2014/main" id="{DE8B4D90-5355-4A50-FE28-060CA406E8AC}"/>
                </a:ext>
              </a:extLst>
            </p:cNvPr>
            <p:cNvSpPr/>
            <p:nvPr/>
          </p:nvSpPr>
          <p:spPr bwMode="auto">
            <a:xfrm rot="20682449">
              <a:off x="6191344" y="1808870"/>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18" name="Group 17">
              <a:extLst>
                <a:ext uri="{FF2B5EF4-FFF2-40B4-BE49-F238E27FC236}">
                  <a16:creationId xmlns:a16="http://schemas.microsoft.com/office/drawing/2014/main" id="{86A1C604-C0E2-AC58-A39C-3A9C4FF61417}"/>
                </a:ext>
              </a:extLst>
            </p:cNvPr>
            <p:cNvGrpSpPr/>
            <p:nvPr/>
          </p:nvGrpSpPr>
          <p:grpSpPr>
            <a:xfrm>
              <a:off x="5108559" y="2441252"/>
              <a:ext cx="1869770" cy="1081437"/>
              <a:chOff x="5108559" y="2441252"/>
              <a:chExt cx="1869770" cy="1081437"/>
            </a:xfrm>
          </p:grpSpPr>
          <p:sp>
            <p:nvSpPr>
              <p:cNvPr id="7" name="Freeform: Shape 6">
                <a:extLst>
                  <a:ext uri="{FF2B5EF4-FFF2-40B4-BE49-F238E27FC236}">
                    <a16:creationId xmlns:a16="http://schemas.microsoft.com/office/drawing/2014/main" id="{15037FF0-DD9E-8D6C-3858-09CF0BAB117B}"/>
                  </a:ext>
                </a:extLst>
              </p:cNvPr>
              <p:cNvSpPr/>
              <p:nvPr/>
            </p:nvSpPr>
            <p:spPr bwMode="auto">
              <a:xfrm rot="20505943">
                <a:off x="5179073" y="2441252"/>
                <a:ext cx="1799256" cy="1026885"/>
              </a:xfrm>
              <a:custGeom>
                <a:avLst/>
                <a:gdLst>
                  <a:gd name="connsiteX0" fmla="*/ 0 w 1828800"/>
                  <a:gd name="connsiteY0" fmla="*/ 344774 h 1049312"/>
                  <a:gd name="connsiteX1" fmla="*/ 344774 w 1828800"/>
                  <a:gd name="connsiteY1" fmla="*/ 89941 h 1049312"/>
                  <a:gd name="connsiteX2" fmla="*/ 779489 w 1828800"/>
                  <a:gd name="connsiteY2" fmla="*/ 29981 h 1049312"/>
                  <a:gd name="connsiteX3" fmla="*/ 1828800 w 1828800"/>
                  <a:gd name="connsiteY3" fmla="*/ 0 h 1049312"/>
                  <a:gd name="connsiteX4" fmla="*/ 1753849 w 1828800"/>
                  <a:gd name="connsiteY4" fmla="*/ 224853 h 1049312"/>
                  <a:gd name="connsiteX5" fmla="*/ 1798820 w 1828800"/>
                  <a:gd name="connsiteY5" fmla="*/ 644577 h 1049312"/>
                  <a:gd name="connsiteX6" fmla="*/ 1259174 w 1828800"/>
                  <a:gd name="connsiteY6" fmla="*/ 1049312 h 1049312"/>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799256"/>
                  <a:gd name="connsiteY0" fmla="*/ 322347 h 1026885"/>
                  <a:gd name="connsiteX1" fmla="*/ 344774 w 1799256"/>
                  <a:gd name="connsiteY1" fmla="*/ 67514 h 1026885"/>
                  <a:gd name="connsiteX2" fmla="*/ 779489 w 1799256"/>
                  <a:gd name="connsiteY2" fmla="*/ 7554 h 1026885"/>
                  <a:gd name="connsiteX3" fmla="*/ 1753849 w 1799256"/>
                  <a:gd name="connsiteY3" fmla="*/ 202426 h 1026885"/>
                  <a:gd name="connsiteX4" fmla="*/ 1798820 w 1799256"/>
                  <a:gd name="connsiteY4" fmla="*/ 622150 h 1026885"/>
                  <a:gd name="connsiteX5" fmla="*/ 1259174 w 1799256"/>
                  <a:gd name="connsiteY5" fmla="*/ 1026885 h 102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9256" h="1026885">
                    <a:moveTo>
                      <a:pt x="0" y="322347"/>
                    </a:moveTo>
                    <a:lnTo>
                      <a:pt x="344774" y="67514"/>
                    </a:lnTo>
                    <a:cubicBezTo>
                      <a:pt x="474689" y="15049"/>
                      <a:pt x="544643" y="-14931"/>
                      <a:pt x="779489" y="7554"/>
                    </a:cubicBezTo>
                    <a:cubicBezTo>
                      <a:pt x="1014335" y="30039"/>
                      <a:pt x="1583961" y="99993"/>
                      <a:pt x="1753849" y="202426"/>
                    </a:cubicBezTo>
                    <a:lnTo>
                      <a:pt x="1798820" y="622150"/>
                    </a:lnTo>
                    <a:cubicBezTo>
                      <a:pt x="1813810" y="762058"/>
                      <a:pt x="1439056" y="891973"/>
                      <a:pt x="1259174" y="1026885"/>
                    </a:cubicBez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3" name="Oval 12">
                <a:extLst>
                  <a:ext uri="{FF2B5EF4-FFF2-40B4-BE49-F238E27FC236}">
                    <a16:creationId xmlns:a16="http://schemas.microsoft.com/office/drawing/2014/main" id="{8EF84B31-9EDF-BD58-2E2C-B25BF7FD1427}"/>
                  </a:ext>
                </a:extLst>
              </p:cNvPr>
              <p:cNvSpPr/>
              <p:nvPr/>
            </p:nvSpPr>
            <p:spPr bwMode="auto">
              <a:xfrm>
                <a:off x="5108559" y="2907113"/>
                <a:ext cx="1592044" cy="615576"/>
              </a:xfrm>
              <a:prstGeom prst="ellipse">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grpSp>
        <p:nvGrpSpPr>
          <p:cNvPr id="36" name="Group 35">
            <a:extLst>
              <a:ext uri="{FF2B5EF4-FFF2-40B4-BE49-F238E27FC236}">
                <a16:creationId xmlns:a16="http://schemas.microsoft.com/office/drawing/2014/main" id="{FE09B798-F3B4-4440-CCF4-AC6C1103FB58}"/>
              </a:ext>
            </a:extLst>
          </p:cNvPr>
          <p:cNvGrpSpPr/>
          <p:nvPr/>
        </p:nvGrpSpPr>
        <p:grpSpPr>
          <a:xfrm>
            <a:off x="4637534" y="3579017"/>
            <a:ext cx="3245227" cy="2215475"/>
            <a:chOff x="4637534" y="3579017"/>
            <a:chExt cx="3245227" cy="2215475"/>
          </a:xfrm>
        </p:grpSpPr>
        <p:sp>
          <p:nvSpPr>
            <p:cNvPr id="11" name="Freeform: Shape 10">
              <a:extLst>
                <a:ext uri="{FF2B5EF4-FFF2-40B4-BE49-F238E27FC236}">
                  <a16:creationId xmlns:a16="http://schemas.microsoft.com/office/drawing/2014/main" id="{B6BE0178-7594-2311-FDB5-9CE4AC1B3B12}"/>
                </a:ext>
              </a:extLst>
            </p:cNvPr>
            <p:cNvSpPr/>
            <p:nvPr/>
          </p:nvSpPr>
          <p:spPr bwMode="auto">
            <a:xfrm rot="10978817">
              <a:off x="4698217" y="3812714"/>
              <a:ext cx="2263405" cy="867619"/>
            </a:xfrm>
            <a:custGeom>
              <a:avLst/>
              <a:gdLst>
                <a:gd name="connsiteX0" fmla="*/ 269823 w 1154242"/>
                <a:gd name="connsiteY0" fmla="*/ 1229194 h 1259174"/>
                <a:gd name="connsiteX1" fmla="*/ 269823 w 1154242"/>
                <a:gd name="connsiteY1" fmla="*/ 1229194 h 1259174"/>
                <a:gd name="connsiteX2" fmla="*/ 254832 w 1154242"/>
                <a:gd name="connsiteY2" fmla="*/ 1049312 h 1259174"/>
                <a:gd name="connsiteX3" fmla="*/ 0 w 1154242"/>
                <a:gd name="connsiteY3" fmla="*/ 539646 h 1259174"/>
                <a:gd name="connsiteX4" fmla="*/ 44970 w 1154242"/>
                <a:gd name="connsiteY4" fmla="*/ 209863 h 1259174"/>
                <a:gd name="connsiteX5" fmla="*/ 569626 w 1154242"/>
                <a:gd name="connsiteY5" fmla="*/ 0 h 1259174"/>
                <a:gd name="connsiteX6" fmla="*/ 1154242 w 1154242"/>
                <a:gd name="connsiteY6" fmla="*/ 224853 h 1259174"/>
                <a:gd name="connsiteX7" fmla="*/ 1154242 w 1154242"/>
                <a:gd name="connsiteY7" fmla="*/ 584617 h 1259174"/>
                <a:gd name="connsiteX8" fmla="*/ 359763 w 1154242"/>
                <a:gd name="connsiteY8" fmla="*/ 1259174 h 1259174"/>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45994 h 1275974"/>
                <a:gd name="connsiteX1" fmla="*/ 296723 w 1181142"/>
                <a:gd name="connsiteY1" fmla="*/ 1245994 h 1275974"/>
                <a:gd name="connsiteX2" fmla="*/ 281732 w 1181142"/>
                <a:gd name="connsiteY2" fmla="*/ 1066112 h 1275974"/>
                <a:gd name="connsiteX3" fmla="*/ 26900 w 1181142"/>
                <a:gd name="connsiteY3" fmla="*/ 556446 h 1275974"/>
                <a:gd name="connsiteX4" fmla="*/ 71870 w 1181142"/>
                <a:gd name="connsiteY4" fmla="*/ 226663 h 1275974"/>
                <a:gd name="connsiteX5" fmla="*/ 596526 w 1181142"/>
                <a:gd name="connsiteY5" fmla="*/ 16800 h 1275974"/>
                <a:gd name="connsiteX6" fmla="*/ 1181142 w 1181142"/>
                <a:gd name="connsiteY6" fmla="*/ 241653 h 1275974"/>
                <a:gd name="connsiteX7" fmla="*/ 1181142 w 1181142"/>
                <a:gd name="connsiteY7" fmla="*/ 601417 h 1275974"/>
                <a:gd name="connsiteX8" fmla="*/ 386663 w 1181142"/>
                <a:gd name="connsiteY8" fmla="*/ 1275974 h 1275974"/>
                <a:gd name="connsiteX0" fmla="*/ 296723 w 1304971"/>
                <a:gd name="connsiteY0" fmla="*/ 1245994 h 1275974"/>
                <a:gd name="connsiteX1" fmla="*/ 296723 w 1304971"/>
                <a:gd name="connsiteY1" fmla="*/ 1245994 h 1275974"/>
                <a:gd name="connsiteX2" fmla="*/ 281732 w 1304971"/>
                <a:gd name="connsiteY2" fmla="*/ 1066112 h 1275974"/>
                <a:gd name="connsiteX3" fmla="*/ 26900 w 1304971"/>
                <a:gd name="connsiteY3" fmla="*/ 556446 h 1275974"/>
                <a:gd name="connsiteX4" fmla="*/ 71870 w 1304971"/>
                <a:gd name="connsiteY4" fmla="*/ 226663 h 1275974"/>
                <a:gd name="connsiteX5" fmla="*/ 596526 w 1304971"/>
                <a:gd name="connsiteY5" fmla="*/ 16800 h 1275974"/>
                <a:gd name="connsiteX6" fmla="*/ 1181142 w 1304971"/>
                <a:gd name="connsiteY6" fmla="*/ 241653 h 1275974"/>
                <a:gd name="connsiteX7" fmla="*/ 1181142 w 1304971"/>
                <a:gd name="connsiteY7" fmla="*/ 601417 h 1275974"/>
                <a:gd name="connsiteX8" fmla="*/ 386663 w 1304971"/>
                <a:gd name="connsiteY8" fmla="*/ 1275974 h 1275974"/>
                <a:gd name="connsiteX0" fmla="*/ 296723 w 1323609"/>
                <a:gd name="connsiteY0" fmla="*/ 1245994 h 1275974"/>
                <a:gd name="connsiteX1" fmla="*/ 296723 w 1323609"/>
                <a:gd name="connsiteY1" fmla="*/ 1245994 h 1275974"/>
                <a:gd name="connsiteX2" fmla="*/ 281732 w 1323609"/>
                <a:gd name="connsiteY2" fmla="*/ 1066112 h 1275974"/>
                <a:gd name="connsiteX3" fmla="*/ 26900 w 1323609"/>
                <a:gd name="connsiteY3" fmla="*/ 556446 h 1275974"/>
                <a:gd name="connsiteX4" fmla="*/ 71870 w 1323609"/>
                <a:gd name="connsiteY4" fmla="*/ 226663 h 1275974"/>
                <a:gd name="connsiteX5" fmla="*/ 596526 w 1323609"/>
                <a:gd name="connsiteY5" fmla="*/ 16800 h 1275974"/>
                <a:gd name="connsiteX6" fmla="*/ 1181142 w 1323609"/>
                <a:gd name="connsiteY6" fmla="*/ 241653 h 1275974"/>
                <a:gd name="connsiteX7" fmla="*/ 1181142 w 1323609"/>
                <a:gd name="connsiteY7" fmla="*/ 601417 h 1275974"/>
                <a:gd name="connsiteX8" fmla="*/ 386663 w 1323609"/>
                <a:gd name="connsiteY8" fmla="*/ 1275974 h 127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3609" h="1275974">
                  <a:moveTo>
                    <a:pt x="296723" y="1245994"/>
                  </a:moveTo>
                  <a:lnTo>
                    <a:pt x="296723" y="1245994"/>
                  </a:lnTo>
                  <a:cubicBezTo>
                    <a:pt x="294225" y="1216014"/>
                    <a:pt x="326702" y="1181037"/>
                    <a:pt x="281732" y="1066112"/>
                  </a:cubicBezTo>
                  <a:cubicBezTo>
                    <a:pt x="236762" y="951187"/>
                    <a:pt x="61877" y="696354"/>
                    <a:pt x="26900" y="556446"/>
                  </a:cubicBezTo>
                  <a:cubicBezTo>
                    <a:pt x="-8077" y="416538"/>
                    <a:pt x="-23068" y="316604"/>
                    <a:pt x="71870" y="226663"/>
                  </a:cubicBezTo>
                  <a:cubicBezTo>
                    <a:pt x="166808" y="136722"/>
                    <a:pt x="401654" y="-58151"/>
                    <a:pt x="596526" y="16800"/>
                  </a:cubicBezTo>
                  <a:lnTo>
                    <a:pt x="1181142" y="241653"/>
                  </a:lnTo>
                  <a:cubicBezTo>
                    <a:pt x="1278578" y="339089"/>
                    <a:pt x="1445968" y="376565"/>
                    <a:pt x="1181142" y="601417"/>
                  </a:cubicBezTo>
                  <a:lnTo>
                    <a:pt x="386663" y="1275974"/>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2" name="Rectangle 21">
              <a:extLst>
                <a:ext uri="{FF2B5EF4-FFF2-40B4-BE49-F238E27FC236}">
                  <a16:creationId xmlns:a16="http://schemas.microsoft.com/office/drawing/2014/main" id="{AABB6C32-498A-713C-3B92-49C1B6AB8CDB}"/>
                </a:ext>
              </a:extLst>
            </p:cNvPr>
            <p:cNvSpPr/>
            <p:nvPr/>
          </p:nvSpPr>
          <p:spPr bwMode="auto">
            <a:xfrm rot="16993104">
              <a:off x="5580169" y="3480707"/>
              <a:ext cx="693492" cy="914554"/>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4" name="Rectangle 23">
              <a:extLst>
                <a:ext uri="{FF2B5EF4-FFF2-40B4-BE49-F238E27FC236}">
                  <a16:creationId xmlns:a16="http://schemas.microsoft.com/office/drawing/2014/main" id="{E37A677E-B221-ECE8-F420-449E2C103269}"/>
                </a:ext>
              </a:extLst>
            </p:cNvPr>
            <p:cNvSpPr/>
            <p:nvPr/>
          </p:nvSpPr>
          <p:spPr bwMode="auto">
            <a:xfrm rot="7242375">
              <a:off x="4514855" y="3701696"/>
              <a:ext cx="1031913" cy="786556"/>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9" name="TextBox 8">
              <a:extLst>
                <a:ext uri="{FF2B5EF4-FFF2-40B4-BE49-F238E27FC236}">
                  <a16:creationId xmlns:a16="http://schemas.microsoft.com/office/drawing/2014/main" id="{32DFBDF6-F0FC-9BD5-6F80-1D6D6340821F}"/>
                </a:ext>
              </a:extLst>
            </p:cNvPr>
            <p:cNvSpPr txBox="1"/>
            <p:nvPr/>
          </p:nvSpPr>
          <p:spPr>
            <a:xfrm>
              <a:off x="5874935" y="4963495"/>
              <a:ext cx="1793909" cy="830997"/>
            </a:xfrm>
            <a:prstGeom prst="rect">
              <a:avLst/>
            </a:prstGeom>
            <a:noFill/>
          </p:spPr>
          <p:txBody>
            <a:bodyPr wrap="square" rtlCol="0">
              <a:spAutoFit/>
            </a:bodyPr>
            <a:lstStyle/>
            <a:p>
              <a:r>
                <a:rPr lang="en-US" sz="2400"/>
                <a:t>Basic </a:t>
              </a:r>
            </a:p>
            <a:p>
              <a:r>
                <a:rPr lang="en-US" sz="2400"/>
                <a:t>Knowledge </a:t>
              </a:r>
            </a:p>
          </p:txBody>
        </p:sp>
        <p:sp>
          <p:nvSpPr>
            <p:cNvPr id="32" name="Arrow: Right 31">
              <a:extLst>
                <a:ext uri="{FF2B5EF4-FFF2-40B4-BE49-F238E27FC236}">
                  <a16:creationId xmlns:a16="http://schemas.microsoft.com/office/drawing/2014/main" id="{B9F752C5-855A-86B1-0858-6738AB39C10C}"/>
                </a:ext>
              </a:extLst>
            </p:cNvPr>
            <p:cNvSpPr/>
            <p:nvPr/>
          </p:nvSpPr>
          <p:spPr bwMode="auto">
            <a:xfrm rot="538358">
              <a:off x="6864246" y="4790856"/>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5" name="Rectangle 34">
              <a:extLst>
                <a:ext uri="{FF2B5EF4-FFF2-40B4-BE49-F238E27FC236}">
                  <a16:creationId xmlns:a16="http://schemas.microsoft.com/office/drawing/2014/main" id="{69D70D92-B6C1-95BF-15BC-99609E53BF8A}"/>
                </a:ext>
              </a:extLst>
            </p:cNvPr>
            <p:cNvSpPr/>
            <p:nvPr/>
          </p:nvSpPr>
          <p:spPr bwMode="auto">
            <a:xfrm rot="15420787">
              <a:off x="4752628" y="3747438"/>
              <a:ext cx="693492" cy="914554"/>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268857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5514A5C0-4B9A-2676-671E-F0E084972886}"/>
              </a:ext>
            </a:extLst>
          </p:cNvPr>
          <p:cNvSpPr>
            <a:spLocks noGrp="1"/>
          </p:cNvSpPr>
          <p:nvPr>
            <p:ph type="title"/>
          </p:nvPr>
        </p:nvSpPr>
        <p:spPr>
          <a:xfrm>
            <a:off x="458557" y="84875"/>
            <a:ext cx="7612303" cy="1412342"/>
          </a:xfrm>
        </p:spPr>
        <p:txBody>
          <a:bodyPr/>
          <a:lstStyle/>
          <a:p>
            <a:pPr algn="l"/>
            <a:r>
              <a:rPr lang="en-US" sz="4000"/>
              <a:t>Maintaining Synergy </a:t>
            </a:r>
            <a:endParaRPr lang="en-US" sz="4000" dirty="0"/>
          </a:p>
        </p:txBody>
      </p:sp>
      <p:sp>
        <p:nvSpPr>
          <p:cNvPr id="16" name="Arrow: Right 15">
            <a:extLst>
              <a:ext uri="{FF2B5EF4-FFF2-40B4-BE49-F238E27FC236}">
                <a16:creationId xmlns:a16="http://schemas.microsoft.com/office/drawing/2014/main" id="{249817A6-A084-96CE-252C-B6359263CDA2}"/>
              </a:ext>
            </a:extLst>
          </p:cNvPr>
          <p:cNvSpPr/>
          <p:nvPr/>
        </p:nvSpPr>
        <p:spPr bwMode="auto">
          <a:xfrm rot="11659207">
            <a:off x="894861" y="3234417"/>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Arrow: Right 16">
            <a:extLst>
              <a:ext uri="{FF2B5EF4-FFF2-40B4-BE49-F238E27FC236}">
                <a16:creationId xmlns:a16="http://schemas.microsoft.com/office/drawing/2014/main" id="{DE8B4D90-5355-4A50-FE28-060CA406E8AC}"/>
              </a:ext>
            </a:extLst>
          </p:cNvPr>
          <p:cNvSpPr/>
          <p:nvPr/>
        </p:nvSpPr>
        <p:spPr bwMode="auto">
          <a:xfrm rot="20682449">
            <a:off x="7561602" y="2931892"/>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pic>
        <p:nvPicPr>
          <p:cNvPr id="39" name="Picture 38">
            <a:extLst>
              <a:ext uri="{FF2B5EF4-FFF2-40B4-BE49-F238E27FC236}">
                <a16:creationId xmlns:a16="http://schemas.microsoft.com/office/drawing/2014/main" id="{E2BA97DA-A45E-D18A-5550-2D8F26FFF6B6}"/>
              </a:ext>
            </a:extLst>
          </p:cNvPr>
          <p:cNvPicPr>
            <a:picLocks noChangeAspect="1"/>
          </p:cNvPicPr>
          <p:nvPr/>
        </p:nvPicPr>
        <p:blipFill rotWithShape="1">
          <a:blip r:embed="rId3"/>
          <a:srcRect r="48003"/>
          <a:stretch/>
        </p:blipFill>
        <p:spPr>
          <a:xfrm>
            <a:off x="2256460" y="2239142"/>
            <a:ext cx="2482105" cy="3017782"/>
          </a:xfrm>
          <a:prstGeom prst="roundRect">
            <a:avLst/>
          </a:prstGeom>
        </p:spPr>
      </p:pic>
      <p:sp>
        <p:nvSpPr>
          <p:cNvPr id="41" name="Rectangle 40">
            <a:extLst>
              <a:ext uri="{FF2B5EF4-FFF2-40B4-BE49-F238E27FC236}">
                <a16:creationId xmlns:a16="http://schemas.microsoft.com/office/drawing/2014/main" id="{656B69EE-5CD4-307B-293F-9840DFFD4E23}"/>
              </a:ext>
            </a:extLst>
          </p:cNvPr>
          <p:cNvSpPr/>
          <p:nvPr/>
        </p:nvSpPr>
        <p:spPr bwMode="auto">
          <a:xfrm>
            <a:off x="4656909" y="2561139"/>
            <a:ext cx="81656" cy="2444884"/>
          </a:xfrm>
          <a:prstGeom prst="rect">
            <a:avLst/>
          </a:prstGeom>
          <a:solidFill>
            <a:srgbClr val="A3A3A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2" name="Group 1">
            <a:extLst>
              <a:ext uri="{FF2B5EF4-FFF2-40B4-BE49-F238E27FC236}">
                <a16:creationId xmlns:a16="http://schemas.microsoft.com/office/drawing/2014/main" id="{4AFE0476-F0A5-3CDD-6E92-FFE45D71B46E}"/>
              </a:ext>
            </a:extLst>
          </p:cNvPr>
          <p:cNvGrpSpPr/>
          <p:nvPr/>
        </p:nvGrpSpPr>
        <p:grpSpPr>
          <a:xfrm rot="21434917">
            <a:off x="4946797" y="2170328"/>
            <a:ext cx="2241504" cy="2637357"/>
            <a:chOff x="4940938" y="2215079"/>
            <a:chExt cx="2241504" cy="2637357"/>
          </a:xfrm>
        </p:grpSpPr>
        <p:pic>
          <p:nvPicPr>
            <p:cNvPr id="40" name="Picture 39">
              <a:extLst>
                <a:ext uri="{FF2B5EF4-FFF2-40B4-BE49-F238E27FC236}">
                  <a16:creationId xmlns:a16="http://schemas.microsoft.com/office/drawing/2014/main" id="{452A6D8D-7814-F0D0-8E42-8A9C0A62772D}"/>
                </a:ext>
              </a:extLst>
            </p:cNvPr>
            <p:cNvPicPr>
              <a:picLocks noChangeAspect="1"/>
            </p:cNvPicPr>
            <p:nvPr/>
          </p:nvPicPr>
          <p:blipFill rotWithShape="1">
            <a:blip r:embed="rId3"/>
            <a:srcRect l="53043" r="1" b="12606"/>
            <a:stretch/>
          </p:blipFill>
          <p:spPr>
            <a:xfrm>
              <a:off x="4940969" y="2215079"/>
              <a:ext cx="2241473" cy="2637357"/>
            </a:xfrm>
            <a:prstGeom prst="snip2SameRect">
              <a:avLst/>
            </a:prstGeom>
          </p:spPr>
        </p:pic>
        <p:sp>
          <p:nvSpPr>
            <p:cNvPr id="42" name="Rectangle 41">
              <a:extLst>
                <a:ext uri="{FF2B5EF4-FFF2-40B4-BE49-F238E27FC236}">
                  <a16:creationId xmlns:a16="http://schemas.microsoft.com/office/drawing/2014/main" id="{81DB9BC6-1878-2B8D-F66E-C81EA8DD7AFF}"/>
                </a:ext>
              </a:extLst>
            </p:cNvPr>
            <p:cNvSpPr/>
            <p:nvPr/>
          </p:nvSpPr>
          <p:spPr bwMode="auto">
            <a:xfrm>
              <a:off x="4940938" y="2608899"/>
              <a:ext cx="64993" cy="2156430"/>
            </a:xfrm>
            <a:prstGeom prst="rect">
              <a:avLst/>
            </a:prstGeom>
            <a:solidFill>
              <a:srgbClr val="A3A3A3"/>
            </a:solidFill>
            <a:ln w="9525" cap="flat" cmpd="sng" algn="ctr">
              <a:solidFill>
                <a:srgbClr val="A3A3A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43" name="Rectangle 42">
            <a:extLst>
              <a:ext uri="{FF2B5EF4-FFF2-40B4-BE49-F238E27FC236}">
                <a16:creationId xmlns:a16="http://schemas.microsoft.com/office/drawing/2014/main" id="{46AED2D9-C027-A44F-21DB-4438974B1734}"/>
              </a:ext>
            </a:extLst>
          </p:cNvPr>
          <p:cNvSpPr/>
          <p:nvPr/>
        </p:nvSpPr>
        <p:spPr bwMode="auto">
          <a:xfrm rot="2212086">
            <a:off x="4610420" y="4963495"/>
            <a:ext cx="81656" cy="163014"/>
          </a:xfrm>
          <a:prstGeom prst="rect">
            <a:avLst/>
          </a:prstGeom>
          <a:solidFill>
            <a:srgbClr val="A3A3A3"/>
          </a:solidFill>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4" name="Freeform: Shape 3">
            <a:extLst>
              <a:ext uri="{FF2B5EF4-FFF2-40B4-BE49-F238E27FC236}">
                <a16:creationId xmlns:a16="http://schemas.microsoft.com/office/drawing/2014/main" id="{5AA1DB0D-1A53-2B42-0168-520FCCB80A5E}"/>
              </a:ext>
            </a:extLst>
          </p:cNvPr>
          <p:cNvSpPr/>
          <p:nvPr/>
        </p:nvSpPr>
        <p:spPr bwMode="auto">
          <a:xfrm>
            <a:off x="5030671" y="4624952"/>
            <a:ext cx="440373" cy="267940"/>
          </a:xfrm>
          <a:custGeom>
            <a:avLst/>
            <a:gdLst>
              <a:gd name="connsiteX0" fmla="*/ 1247 w 415917"/>
              <a:gd name="connsiteY0" fmla="*/ 0 h 77109"/>
              <a:gd name="connsiteX1" fmla="*/ 22512 w 415917"/>
              <a:gd name="connsiteY1" fmla="*/ 74428 h 77109"/>
              <a:gd name="connsiteX2" fmla="*/ 155419 w 415917"/>
              <a:gd name="connsiteY2" fmla="*/ 58479 h 77109"/>
              <a:gd name="connsiteX3" fmla="*/ 415917 w 415917"/>
              <a:gd name="connsiteY3" fmla="*/ 37214 h 77109"/>
              <a:gd name="connsiteX0" fmla="*/ 4301 w 418971"/>
              <a:gd name="connsiteY0" fmla="*/ 0 h 142793"/>
              <a:gd name="connsiteX1" fmla="*/ 25566 w 418971"/>
              <a:gd name="connsiteY1" fmla="*/ 74428 h 142793"/>
              <a:gd name="connsiteX2" fmla="*/ 227690 w 418971"/>
              <a:gd name="connsiteY2" fmla="*/ 142269 h 142793"/>
              <a:gd name="connsiteX3" fmla="*/ 418971 w 418971"/>
              <a:gd name="connsiteY3" fmla="*/ 37214 h 142793"/>
              <a:gd name="connsiteX0" fmla="*/ 4301 w 418971"/>
              <a:gd name="connsiteY0" fmla="*/ 0 h 142793"/>
              <a:gd name="connsiteX1" fmla="*/ 25566 w 418971"/>
              <a:gd name="connsiteY1" fmla="*/ 74428 h 142793"/>
              <a:gd name="connsiteX2" fmla="*/ 227690 w 418971"/>
              <a:gd name="connsiteY2" fmla="*/ 142269 h 142793"/>
              <a:gd name="connsiteX3" fmla="*/ 418971 w 418971"/>
              <a:gd name="connsiteY3" fmla="*/ 37214 h 142793"/>
              <a:gd name="connsiteX0" fmla="*/ 5343 w 420013"/>
              <a:gd name="connsiteY0" fmla="*/ 0 h 182669"/>
              <a:gd name="connsiteX1" fmla="*/ 26608 w 420013"/>
              <a:gd name="connsiteY1" fmla="*/ 74428 h 182669"/>
              <a:gd name="connsiteX2" fmla="*/ 246947 w 420013"/>
              <a:gd name="connsiteY2" fmla="*/ 182343 h 182669"/>
              <a:gd name="connsiteX3" fmla="*/ 420013 w 420013"/>
              <a:gd name="connsiteY3" fmla="*/ 37214 h 182669"/>
              <a:gd name="connsiteX0" fmla="*/ 201 w 414871"/>
              <a:gd name="connsiteY0" fmla="*/ 0 h 182801"/>
              <a:gd name="connsiteX1" fmla="*/ 54253 w 414871"/>
              <a:gd name="connsiteY1" fmla="*/ 99929 h 182801"/>
              <a:gd name="connsiteX2" fmla="*/ 241805 w 414871"/>
              <a:gd name="connsiteY2" fmla="*/ 182343 h 182801"/>
              <a:gd name="connsiteX3" fmla="*/ 414871 w 414871"/>
              <a:gd name="connsiteY3" fmla="*/ 37214 h 182801"/>
              <a:gd name="connsiteX0" fmla="*/ 292 w 407676"/>
              <a:gd name="connsiteY0" fmla="*/ 0 h 244819"/>
              <a:gd name="connsiteX1" fmla="*/ 47058 w 407676"/>
              <a:gd name="connsiteY1" fmla="*/ 161860 h 244819"/>
              <a:gd name="connsiteX2" fmla="*/ 234610 w 407676"/>
              <a:gd name="connsiteY2" fmla="*/ 244274 h 244819"/>
              <a:gd name="connsiteX3" fmla="*/ 407676 w 407676"/>
              <a:gd name="connsiteY3" fmla="*/ 99145 h 244819"/>
              <a:gd name="connsiteX0" fmla="*/ 4919 w 412303"/>
              <a:gd name="connsiteY0" fmla="*/ 0 h 245435"/>
              <a:gd name="connsiteX1" fmla="*/ 26184 w 412303"/>
              <a:gd name="connsiteY1" fmla="*/ 191004 h 245435"/>
              <a:gd name="connsiteX2" fmla="*/ 239237 w 412303"/>
              <a:gd name="connsiteY2" fmla="*/ 244274 h 245435"/>
              <a:gd name="connsiteX3" fmla="*/ 412303 w 412303"/>
              <a:gd name="connsiteY3" fmla="*/ 99145 h 245435"/>
              <a:gd name="connsiteX0" fmla="*/ 8654 w 416038"/>
              <a:gd name="connsiteY0" fmla="*/ 0 h 294447"/>
              <a:gd name="connsiteX1" fmla="*/ 22633 w 416038"/>
              <a:gd name="connsiteY1" fmla="*/ 282080 h 294447"/>
              <a:gd name="connsiteX2" fmla="*/ 242972 w 416038"/>
              <a:gd name="connsiteY2" fmla="*/ 244274 h 294447"/>
              <a:gd name="connsiteX3" fmla="*/ 416038 w 416038"/>
              <a:gd name="connsiteY3" fmla="*/ 99145 h 294447"/>
              <a:gd name="connsiteX0" fmla="*/ 2046 w 409430"/>
              <a:gd name="connsiteY0" fmla="*/ 0 h 304978"/>
              <a:gd name="connsiteX1" fmla="*/ 16025 w 409430"/>
              <a:gd name="connsiteY1" fmla="*/ 282080 h 304978"/>
              <a:gd name="connsiteX2" fmla="*/ 236364 w 409430"/>
              <a:gd name="connsiteY2" fmla="*/ 244274 h 304978"/>
              <a:gd name="connsiteX3" fmla="*/ 409430 w 409430"/>
              <a:gd name="connsiteY3" fmla="*/ 99145 h 304978"/>
              <a:gd name="connsiteX0" fmla="*/ 2046 w 409430"/>
              <a:gd name="connsiteY0" fmla="*/ 0 h 326940"/>
              <a:gd name="connsiteX1" fmla="*/ 16025 w 409430"/>
              <a:gd name="connsiteY1" fmla="*/ 282080 h 326940"/>
              <a:gd name="connsiteX2" fmla="*/ 236364 w 409430"/>
              <a:gd name="connsiteY2" fmla="*/ 244274 h 326940"/>
              <a:gd name="connsiteX3" fmla="*/ 409430 w 409430"/>
              <a:gd name="connsiteY3" fmla="*/ 99145 h 326940"/>
              <a:gd name="connsiteX0" fmla="*/ 25813 w 433197"/>
              <a:gd name="connsiteY0" fmla="*/ 0 h 304978"/>
              <a:gd name="connsiteX1" fmla="*/ 39792 w 433197"/>
              <a:gd name="connsiteY1" fmla="*/ 282080 h 304978"/>
              <a:gd name="connsiteX2" fmla="*/ 260131 w 433197"/>
              <a:gd name="connsiteY2" fmla="*/ 244274 h 304978"/>
              <a:gd name="connsiteX3" fmla="*/ 433197 w 433197"/>
              <a:gd name="connsiteY3" fmla="*/ 99145 h 304978"/>
              <a:gd name="connsiteX0" fmla="*/ 698 w 408082"/>
              <a:gd name="connsiteY0" fmla="*/ 0 h 314308"/>
              <a:gd name="connsiteX1" fmla="*/ 14677 w 408082"/>
              <a:gd name="connsiteY1" fmla="*/ 282080 h 314308"/>
              <a:gd name="connsiteX2" fmla="*/ 235016 w 408082"/>
              <a:gd name="connsiteY2" fmla="*/ 244274 h 314308"/>
              <a:gd name="connsiteX3" fmla="*/ 408082 w 408082"/>
              <a:gd name="connsiteY3" fmla="*/ 99145 h 314308"/>
              <a:gd name="connsiteX0" fmla="*/ 698 w 408082"/>
              <a:gd name="connsiteY0" fmla="*/ 0 h 323769"/>
              <a:gd name="connsiteX1" fmla="*/ 14677 w 408082"/>
              <a:gd name="connsiteY1" fmla="*/ 282080 h 323769"/>
              <a:gd name="connsiteX2" fmla="*/ 235016 w 408082"/>
              <a:gd name="connsiteY2" fmla="*/ 244274 h 323769"/>
              <a:gd name="connsiteX3" fmla="*/ 408082 w 408082"/>
              <a:gd name="connsiteY3" fmla="*/ 99145 h 323769"/>
              <a:gd name="connsiteX0" fmla="*/ 1995 w 427594"/>
              <a:gd name="connsiteY0" fmla="*/ 0 h 306106"/>
              <a:gd name="connsiteX1" fmla="*/ 34189 w 427594"/>
              <a:gd name="connsiteY1" fmla="*/ 293009 h 306106"/>
              <a:gd name="connsiteX2" fmla="*/ 254528 w 427594"/>
              <a:gd name="connsiteY2" fmla="*/ 255203 h 306106"/>
              <a:gd name="connsiteX3" fmla="*/ 427594 w 427594"/>
              <a:gd name="connsiteY3" fmla="*/ 110074 h 306106"/>
              <a:gd name="connsiteX0" fmla="*/ 1995 w 431237"/>
              <a:gd name="connsiteY0" fmla="*/ 0 h 306106"/>
              <a:gd name="connsiteX1" fmla="*/ 34189 w 431237"/>
              <a:gd name="connsiteY1" fmla="*/ 293009 h 306106"/>
              <a:gd name="connsiteX2" fmla="*/ 254528 w 431237"/>
              <a:gd name="connsiteY2" fmla="*/ 255203 h 306106"/>
              <a:gd name="connsiteX3" fmla="*/ 431237 w 431237"/>
              <a:gd name="connsiteY3" fmla="*/ 142861 h 306106"/>
              <a:gd name="connsiteX0" fmla="*/ 1995 w 431237"/>
              <a:gd name="connsiteY0" fmla="*/ 0 h 306106"/>
              <a:gd name="connsiteX1" fmla="*/ 34189 w 431237"/>
              <a:gd name="connsiteY1" fmla="*/ 293009 h 306106"/>
              <a:gd name="connsiteX2" fmla="*/ 254528 w 431237"/>
              <a:gd name="connsiteY2" fmla="*/ 255203 h 306106"/>
              <a:gd name="connsiteX3" fmla="*/ 431237 w 431237"/>
              <a:gd name="connsiteY3" fmla="*/ 142861 h 306106"/>
              <a:gd name="connsiteX0" fmla="*/ 1995 w 431237"/>
              <a:gd name="connsiteY0" fmla="*/ 0 h 293009"/>
              <a:gd name="connsiteX1" fmla="*/ 34189 w 431237"/>
              <a:gd name="connsiteY1" fmla="*/ 293009 h 293009"/>
              <a:gd name="connsiteX2" fmla="*/ 254528 w 431237"/>
              <a:gd name="connsiteY2" fmla="*/ 255203 h 293009"/>
              <a:gd name="connsiteX3" fmla="*/ 431237 w 431237"/>
              <a:gd name="connsiteY3" fmla="*/ 142861 h 293009"/>
              <a:gd name="connsiteX0" fmla="*/ 553 w 429795"/>
              <a:gd name="connsiteY0" fmla="*/ 0 h 293009"/>
              <a:gd name="connsiteX1" fmla="*/ 32747 w 429795"/>
              <a:gd name="connsiteY1" fmla="*/ 293009 h 293009"/>
              <a:gd name="connsiteX2" fmla="*/ 253086 w 429795"/>
              <a:gd name="connsiteY2" fmla="*/ 255203 h 293009"/>
              <a:gd name="connsiteX3" fmla="*/ 429795 w 429795"/>
              <a:gd name="connsiteY3" fmla="*/ 142861 h 293009"/>
              <a:gd name="connsiteX0" fmla="*/ 1320 w 430562"/>
              <a:gd name="connsiteY0" fmla="*/ 0 h 293009"/>
              <a:gd name="connsiteX1" fmla="*/ 33514 w 430562"/>
              <a:gd name="connsiteY1" fmla="*/ 293009 h 293009"/>
              <a:gd name="connsiteX2" fmla="*/ 253853 w 430562"/>
              <a:gd name="connsiteY2" fmla="*/ 255203 h 293009"/>
              <a:gd name="connsiteX3" fmla="*/ 430562 w 430562"/>
              <a:gd name="connsiteY3" fmla="*/ 142861 h 293009"/>
              <a:gd name="connsiteX0" fmla="*/ 1320 w 430562"/>
              <a:gd name="connsiteY0" fmla="*/ 0 h 267508"/>
              <a:gd name="connsiteX1" fmla="*/ 33514 w 430562"/>
              <a:gd name="connsiteY1" fmla="*/ 267508 h 267508"/>
              <a:gd name="connsiteX2" fmla="*/ 253853 w 430562"/>
              <a:gd name="connsiteY2" fmla="*/ 255203 h 267508"/>
              <a:gd name="connsiteX3" fmla="*/ 430562 w 430562"/>
              <a:gd name="connsiteY3" fmla="*/ 142861 h 267508"/>
              <a:gd name="connsiteX0" fmla="*/ 4952 w 434194"/>
              <a:gd name="connsiteY0" fmla="*/ 0 h 267508"/>
              <a:gd name="connsiteX1" fmla="*/ 37146 w 434194"/>
              <a:gd name="connsiteY1" fmla="*/ 267508 h 267508"/>
              <a:gd name="connsiteX2" fmla="*/ 257485 w 434194"/>
              <a:gd name="connsiteY2" fmla="*/ 255203 h 267508"/>
              <a:gd name="connsiteX3" fmla="*/ 434194 w 434194"/>
              <a:gd name="connsiteY3" fmla="*/ 142861 h 267508"/>
              <a:gd name="connsiteX0" fmla="*/ 6147 w 435389"/>
              <a:gd name="connsiteY0" fmla="*/ 0 h 267508"/>
              <a:gd name="connsiteX1" fmla="*/ 38341 w 435389"/>
              <a:gd name="connsiteY1" fmla="*/ 267508 h 267508"/>
              <a:gd name="connsiteX2" fmla="*/ 258680 w 435389"/>
              <a:gd name="connsiteY2" fmla="*/ 255203 h 267508"/>
              <a:gd name="connsiteX3" fmla="*/ 435389 w 435389"/>
              <a:gd name="connsiteY3" fmla="*/ 142861 h 267508"/>
              <a:gd name="connsiteX0" fmla="*/ 3845 w 433087"/>
              <a:gd name="connsiteY0" fmla="*/ 0 h 267508"/>
              <a:gd name="connsiteX1" fmla="*/ 36039 w 433087"/>
              <a:gd name="connsiteY1" fmla="*/ 267508 h 267508"/>
              <a:gd name="connsiteX2" fmla="*/ 256378 w 433087"/>
              <a:gd name="connsiteY2" fmla="*/ 255203 h 267508"/>
              <a:gd name="connsiteX3" fmla="*/ 433087 w 433087"/>
              <a:gd name="connsiteY3" fmla="*/ 142861 h 267508"/>
              <a:gd name="connsiteX0" fmla="*/ 3845 w 433087"/>
              <a:gd name="connsiteY0" fmla="*/ 0 h 278382"/>
              <a:gd name="connsiteX1" fmla="*/ 36039 w 433087"/>
              <a:gd name="connsiteY1" fmla="*/ 267508 h 278382"/>
              <a:gd name="connsiteX2" fmla="*/ 256378 w 433087"/>
              <a:gd name="connsiteY2" fmla="*/ 255203 h 278382"/>
              <a:gd name="connsiteX3" fmla="*/ 433087 w 433087"/>
              <a:gd name="connsiteY3" fmla="*/ 142861 h 278382"/>
              <a:gd name="connsiteX0" fmla="*/ 3845 w 433087"/>
              <a:gd name="connsiteY0" fmla="*/ 0 h 267940"/>
              <a:gd name="connsiteX1" fmla="*/ 36039 w 433087"/>
              <a:gd name="connsiteY1" fmla="*/ 267508 h 267940"/>
              <a:gd name="connsiteX2" fmla="*/ 256378 w 433087"/>
              <a:gd name="connsiteY2" fmla="*/ 255203 h 267940"/>
              <a:gd name="connsiteX3" fmla="*/ 433087 w 433087"/>
              <a:gd name="connsiteY3" fmla="*/ 142861 h 267940"/>
              <a:gd name="connsiteX0" fmla="*/ 3845 w 436730"/>
              <a:gd name="connsiteY0" fmla="*/ 0 h 267940"/>
              <a:gd name="connsiteX1" fmla="*/ 36039 w 436730"/>
              <a:gd name="connsiteY1" fmla="*/ 267508 h 267940"/>
              <a:gd name="connsiteX2" fmla="*/ 256378 w 436730"/>
              <a:gd name="connsiteY2" fmla="*/ 255203 h 267940"/>
              <a:gd name="connsiteX3" fmla="*/ 436730 w 436730"/>
              <a:gd name="connsiteY3" fmla="*/ 186578 h 267940"/>
              <a:gd name="connsiteX0" fmla="*/ 3845 w 440373"/>
              <a:gd name="connsiteY0" fmla="*/ 0 h 267940"/>
              <a:gd name="connsiteX1" fmla="*/ 36039 w 440373"/>
              <a:gd name="connsiteY1" fmla="*/ 267508 h 267940"/>
              <a:gd name="connsiteX2" fmla="*/ 256378 w 440373"/>
              <a:gd name="connsiteY2" fmla="*/ 255203 h 267940"/>
              <a:gd name="connsiteX3" fmla="*/ 440373 w 440373"/>
              <a:gd name="connsiteY3" fmla="*/ 186578 h 267940"/>
            </a:gdLst>
            <a:ahLst/>
            <a:cxnLst>
              <a:cxn ang="0">
                <a:pos x="connsiteX0" y="connsiteY0"/>
              </a:cxn>
              <a:cxn ang="0">
                <a:pos x="connsiteX1" y="connsiteY1"/>
              </a:cxn>
              <a:cxn ang="0">
                <a:pos x="connsiteX2" y="connsiteY2"/>
              </a:cxn>
              <a:cxn ang="0">
                <a:pos x="connsiteX3" y="connsiteY3"/>
              </a:cxn>
            </a:cxnLst>
            <a:rect l="l" t="t" r="r" b="b"/>
            <a:pathLst>
              <a:path w="440373" h="267940">
                <a:moveTo>
                  <a:pt x="3845" y="0"/>
                </a:moveTo>
                <a:cubicBezTo>
                  <a:pt x="1630" y="32341"/>
                  <a:pt x="-13335" y="177615"/>
                  <a:pt x="36039" y="267508"/>
                </a:cubicBezTo>
                <a:cubicBezTo>
                  <a:pt x="118201" y="269969"/>
                  <a:pt x="190811" y="261405"/>
                  <a:pt x="256378" y="255203"/>
                </a:cubicBezTo>
                <a:cubicBezTo>
                  <a:pt x="321946" y="249001"/>
                  <a:pt x="357480" y="237825"/>
                  <a:pt x="440373" y="186578"/>
                </a:cubicBezTo>
              </a:path>
            </a:pathLst>
          </a:custGeom>
          <a:noFill/>
          <a:ln w="76200" cap="flat" cmpd="sng" algn="ctr">
            <a:solidFill>
              <a:srgbClr val="A3A3A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53503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9DB50E1D-8987-8D7A-DB93-10F7B0230CA1}"/>
              </a:ext>
            </a:extLst>
          </p:cNvPr>
          <p:cNvSpPr/>
          <p:nvPr/>
        </p:nvSpPr>
        <p:spPr bwMode="auto">
          <a:xfrm>
            <a:off x="2688119" y="2553077"/>
            <a:ext cx="4183461" cy="2652666"/>
          </a:xfrm>
          <a:custGeom>
            <a:avLst/>
            <a:gdLst>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97827 w 5008541"/>
              <a:gd name="connsiteY31" fmla="*/ 2265219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5008418 w 5008541"/>
              <a:gd name="connsiteY23" fmla="*/ 1444337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852554 w 5008541"/>
              <a:gd name="connsiteY18" fmla="*/ 768928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94118 w 5008541"/>
              <a:gd name="connsiteY19" fmla="*/ 872837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6789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805545 w 5008541"/>
              <a:gd name="connsiteY10" fmla="*/ 311728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1697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19946"/>
              <a:gd name="connsiteX1" fmla="*/ 732562 w 5008541"/>
              <a:gd name="connsiteY1" fmla="*/ 467591 h 3719946"/>
              <a:gd name="connsiteX2" fmla="*/ 841663 w 5008541"/>
              <a:gd name="connsiteY2" fmla="*/ 93519 h 3719946"/>
              <a:gd name="connsiteX3" fmla="*/ 1007918 w 5008541"/>
              <a:gd name="connsiteY3" fmla="*/ 0 h 3719946"/>
              <a:gd name="connsiteX4" fmla="*/ 1330036 w 5008541"/>
              <a:gd name="connsiteY4" fmla="*/ 0 h 3719946"/>
              <a:gd name="connsiteX5" fmla="*/ 1579418 w 5008541"/>
              <a:gd name="connsiteY5" fmla="*/ 353291 h 3719946"/>
              <a:gd name="connsiteX6" fmla="*/ 1808018 w 5008541"/>
              <a:gd name="connsiteY6" fmla="*/ 353291 h 3719946"/>
              <a:gd name="connsiteX7" fmla="*/ 2057400 w 5008541"/>
              <a:gd name="connsiteY7" fmla="*/ 176646 h 3719946"/>
              <a:gd name="connsiteX8" fmla="*/ 2358736 w 5008541"/>
              <a:gd name="connsiteY8" fmla="*/ 10391 h 3719946"/>
              <a:gd name="connsiteX9" fmla="*/ 2618509 w 5008541"/>
              <a:gd name="connsiteY9" fmla="*/ 72737 h 3719946"/>
              <a:gd name="connsiteX10" fmla="*/ 2789956 w 5008541"/>
              <a:gd name="connsiteY10" fmla="*/ 308735 h 3719946"/>
              <a:gd name="connsiteX11" fmla="*/ 2826327 w 5008541"/>
              <a:gd name="connsiteY11" fmla="*/ 405246 h 3719946"/>
              <a:gd name="connsiteX12" fmla="*/ 2896471 w 5008541"/>
              <a:gd name="connsiteY12" fmla="*/ 623455 h 3719946"/>
              <a:gd name="connsiteX13" fmla="*/ 3148445 w 5008541"/>
              <a:gd name="connsiteY13" fmla="*/ 748146 h 3719946"/>
              <a:gd name="connsiteX14" fmla="*/ 3501736 w 5008541"/>
              <a:gd name="connsiteY14" fmla="*/ 716973 h 3719946"/>
              <a:gd name="connsiteX15" fmla="*/ 3834245 w 5008541"/>
              <a:gd name="connsiteY15" fmla="*/ 644237 h 3719946"/>
              <a:gd name="connsiteX16" fmla="*/ 4104409 w 5008541"/>
              <a:gd name="connsiteY16" fmla="*/ 581891 h 3719946"/>
              <a:gd name="connsiteX17" fmla="*/ 4561609 w 5008541"/>
              <a:gd name="connsiteY17" fmla="*/ 571500 h 3719946"/>
              <a:gd name="connsiteX18" fmla="*/ 4792796 w 5008541"/>
              <a:gd name="connsiteY18" fmla="*/ 736016 h 3719946"/>
              <a:gd name="connsiteX19" fmla="*/ 4883725 w 5008541"/>
              <a:gd name="connsiteY19" fmla="*/ 860869 h 3719946"/>
              <a:gd name="connsiteX20" fmla="*/ 4914900 w 5008541"/>
              <a:gd name="connsiteY20" fmla="*/ 935182 h 3719946"/>
              <a:gd name="connsiteX21" fmla="*/ 4977245 w 5008541"/>
              <a:gd name="connsiteY21" fmla="*/ 1080655 h 3719946"/>
              <a:gd name="connsiteX22" fmla="*/ 5008418 w 5008541"/>
              <a:gd name="connsiteY22" fmla="*/ 1309255 h 3719946"/>
              <a:gd name="connsiteX23" fmla="*/ 4961651 w 5008541"/>
              <a:gd name="connsiteY23" fmla="*/ 1432369 h 3719946"/>
              <a:gd name="connsiteX24" fmla="*/ 4634345 w 5008541"/>
              <a:gd name="connsiteY24" fmla="*/ 1693719 h 3719946"/>
              <a:gd name="connsiteX25" fmla="*/ 4333009 w 5008541"/>
              <a:gd name="connsiteY25" fmla="*/ 1880755 h 3719946"/>
              <a:gd name="connsiteX26" fmla="*/ 4062845 w 5008541"/>
              <a:gd name="connsiteY26" fmla="*/ 1911928 h 3719946"/>
              <a:gd name="connsiteX27" fmla="*/ 3969327 w 5008541"/>
              <a:gd name="connsiteY27" fmla="*/ 1953491 h 3719946"/>
              <a:gd name="connsiteX28" fmla="*/ 3709554 w 5008541"/>
              <a:gd name="connsiteY28" fmla="*/ 2005446 h 3719946"/>
              <a:gd name="connsiteX29" fmla="*/ 3605645 w 5008541"/>
              <a:gd name="connsiteY29" fmla="*/ 2078182 h 3719946"/>
              <a:gd name="connsiteX30" fmla="*/ 3449781 w 5008541"/>
              <a:gd name="connsiteY30" fmla="*/ 2171700 h 3719946"/>
              <a:gd name="connsiteX31" fmla="*/ 3382238 w 5008541"/>
              <a:gd name="connsiteY31" fmla="*/ 2250258 h 3719946"/>
              <a:gd name="connsiteX32" fmla="*/ 3345872 w 5008541"/>
              <a:gd name="connsiteY32" fmla="*/ 2317173 h 3719946"/>
              <a:gd name="connsiteX33" fmla="*/ 3293918 w 5008541"/>
              <a:gd name="connsiteY33" fmla="*/ 2400300 h 3719946"/>
              <a:gd name="connsiteX34" fmla="*/ 3262745 w 5008541"/>
              <a:gd name="connsiteY34" fmla="*/ 2452255 h 3719946"/>
              <a:gd name="connsiteX35" fmla="*/ 3200400 w 5008541"/>
              <a:gd name="connsiteY35" fmla="*/ 2608119 h 3719946"/>
              <a:gd name="connsiteX36" fmla="*/ 3106881 w 5008541"/>
              <a:gd name="connsiteY36" fmla="*/ 2743200 h 3719946"/>
              <a:gd name="connsiteX37" fmla="*/ 3034145 w 5008541"/>
              <a:gd name="connsiteY37" fmla="*/ 3013364 h 3719946"/>
              <a:gd name="connsiteX38" fmla="*/ 3034145 w 5008541"/>
              <a:gd name="connsiteY38" fmla="*/ 3169228 h 3719946"/>
              <a:gd name="connsiteX39" fmla="*/ 3054927 w 5008541"/>
              <a:gd name="connsiteY39" fmla="*/ 3408219 h 3719946"/>
              <a:gd name="connsiteX40" fmla="*/ 3054927 w 5008541"/>
              <a:gd name="connsiteY40" fmla="*/ 3512128 h 3719946"/>
              <a:gd name="connsiteX41" fmla="*/ 3013363 w 5008541"/>
              <a:gd name="connsiteY41" fmla="*/ 3626428 h 3719946"/>
              <a:gd name="connsiteX42" fmla="*/ 2836718 w 5008541"/>
              <a:gd name="connsiteY42" fmla="*/ 3719946 h 3719946"/>
              <a:gd name="connsiteX43" fmla="*/ 2566554 w 5008541"/>
              <a:gd name="connsiteY43" fmla="*/ 3688773 h 3719946"/>
              <a:gd name="connsiteX44" fmla="*/ 2358736 w 5008541"/>
              <a:gd name="connsiteY44" fmla="*/ 3616037 h 3719946"/>
              <a:gd name="connsiteX45" fmla="*/ 2161309 w 5008541"/>
              <a:gd name="connsiteY45" fmla="*/ 3449782 h 3719946"/>
              <a:gd name="connsiteX46" fmla="*/ 2078181 w 5008541"/>
              <a:gd name="connsiteY46" fmla="*/ 3345873 h 3719946"/>
              <a:gd name="connsiteX47" fmla="*/ 1984663 w 5008541"/>
              <a:gd name="connsiteY47" fmla="*/ 3190009 h 3719946"/>
              <a:gd name="connsiteX48" fmla="*/ 1870363 w 5008541"/>
              <a:gd name="connsiteY48" fmla="*/ 3065319 h 3719946"/>
              <a:gd name="connsiteX49" fmla="*/ 1766454 w 5008541"/>
              <a:gd name="connsiteY49" fmla="*/ 2930237 h 3719946"/>
              <a:gd name="connsiteX50" fmla="*/ 1672936 w 5008541"/>
              <a:gd name="connsiteY50" fmla="*/ 2867891 h 3719946"/>
              <a:gd name="connsiteX51" fmla="*/ 1475509 w 5008541"/>
              <a:gd name="connsiteY51" fmla="*/ 2805546 h 3719946"/>
              <a:gd name="connsiteX52" fmla="*/ 1091045 w 5008541"/>
              <a:gd name="connsiteY52" fmla="*/ 2763982 h 3719946"/>
              <a:gd name="connsiteX53" fmla="*/ 997527 w 5008541"/>
              <a:gd name="connsiteY53" fmla="*/ 2795155 h 3719946"/>
              <a:gd name="connsiteX54" fmla="*/ 820881 w 5008541"/>
              <a:gd name="connsiteY54" fmla="*/ 2867891 h 3719946"/>
              <a:gd name="connsiteX55" fmla="*/ 706581 w 5008541"/>
              <a:gd name="connsiteY55" fmla="*/ 2971800 h 3719946"/>
              <a:gd name="connsiteX56" fmla="*/ 633845 w 5008541"/>
              <a:gd name="connsiteY56" fmla="*/ 3013364 h 3719946"/>
              <a:gd name="connsiteX57" fmla="*/ 529936 w 5008541"/>
              <a:gd name="connsiteY57" fmla="*/ 3065319 h 3719946"/>
              <a:gd name="connsiteX58" fmla="*/ 384463 w 5008541"/>
              <a:gd name="connsiteY58" fmla="*/ 3065319 h 3719946"/>
              <a:gd name="connsiteX59" fmla="*/ 290945 w 5008541"/>
              <a:gd name="connsiteY59" fmla="*/ 3044537 h 3719946"/>
              <a:gd name="connsiteX60" fmla="*/ 228600 w 5008541"/>
              <a:gd name="connsiteY60" fmla="*/ 2982191 h 3719946"/>
              <a:gd name="connsiteX61" fmla="*/ 218209 w 5008541"/>
              <a:gd name="connsiteY61" fmla="*/ 2971800 h 3719946"/>
              <a:gd name="connsiteX62" fmla="*/ 155863 w 5008541"/>
              <a:gd name="connsiteY62" fmla="*/ 2878282 h 3719946"/>
              <a:gd name="connsiteX63" fmla="*/ 51954 w 5008541"/>
              <a:gd name="connsiteY63" fmla="*/ 2680855 h 3719946"/>
              <a:gd name="connsiteX64" fmla="*/ 41563 w 5008541"/>
              <a:gd name="connsiteY64" fmla="*/ 2639291 h 3719946"/>
              <a:gd name="connsiteX65" fmla="*/ 0 w 5008541"/>
              <a:gd name="connsiteY65" fmla="*/ 2452255 h 3719946"/>
              <a:gd name="connsiteX66" fmla="*/ 10391 w 5008541"/>
              <a:gd name="connsiteY66" fmla="*/ 2327564 h 3719946"/>
              <a:gd name="connsiteX67" fmla="*/ 31172 w 5008541"/>
              <a:gd name="connsiteY67" fmla="*/ 2244437 h 3719946"/>
              <a:gd name="connsiteX68" fmla="*/ 83127 w 5008541"/>
              <a:gd name="connsiteY68" fmla="*/ 2119746 h 3719946"/>
              <a:gd name="connsiteX69" fmla="*/ 103909 w 5008541"/>
              <a:gd name="connsiteY69" fmla="*/ 2036619 h 3719946"/>
              <a:gd name="connsiteX70" fmla="*/ 114300 w 5008541"/>
              <a:gd name="connsiteY70" fmla="*/ 2005446 h 3719946"/>
              <a:gd name="connsiteX71" fmla="*/ 124691 w 5008541"/>
              <a:gd name="connsiteY71" fmla="*/ 1943100 h 3719946"/>
              <a:gd name="connsiteX72" fmla="*/ 145472 w 5008541"/>
              <a:gd name="connsiteY72" fmla="*/ 1849582 h 3719946"/>
              <a:gd name="connsiteX73" fmla="*/ 155863 w 5008541"/>
              <a:gd name="connsiteY73" fmla="*/ 1797628 h 3719946"/>
              <a:gd name="connsiteX74" fmla="*/ 155863 w 5008541"/>
              <a:gd name="connsiteY74" fmla="*/ 1756064 h 3719946"/>
              <a:gd name="connsiteX75" fmla="*/ 155863 w 5008541"/>
              <a:gd name="connsiteY75" fmla="*/ 1620982 h 3719946"/>
              <a:gd name="connsiteX76" fmla="*/ 155863 w 5008541"/>
              <a:gd name="connsiteY76" fmla="*/ 1506682 h 3719946"/>
              <a:gd name="connsiteX77" fmla="*/ 124691 w 5008541"/>
              <a:gd name="connsiteY77" fmla="*/ 1423555 h 3719946"/>
              <a:gd name="connsiteX78" fmla="*/ 83127 w 5008541"/>
              <a:gd name="connsiteY78" fmla="*/ 1267691 h 3719946"/>
              <a:gd name="connsiteX79" fmla="*/ 83127 w 5008541"/>
              <a:gd name="connsiteY79" fmla="*/ 1163782 h 3719946"/>
              <a:gd name="connsiteX80" fmla="*/ 166254 w 5008541"/>
              <a:gd name="connsiteY80" fmla="*/ 1007919 h 3719946"/>
              <a:gd name="connsiteX81" fmla="*/ 270163 w 5008541"/>
              <a:gd name="connsiteY81" fmla="*/ 945573 h 3719946"/>
              <a:gd name="connsiteX82" fmla="*/ 311727 w 5008541"/>
              <a:gd name="connsiteY82" fmla="*/ 924791 h 3719946"/>
              <a:gd name="connsiteX83" fmla="*/ 498763 w 5008541"/>
              <a:gd name="connsiteY83" fmla="*/ 841664 h 3719946"/>
              <a:gd name="connsiteX84" fmla="*/ 716972 w 5008541"/>
              <a:gd name="connsiteY84" fmla="*/ 831273 h 3719946"/>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706581 w 5008541"/>
              <a:gd name="connsiteY55" fmla="*/ 2971800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31273 h 3725475"/>
              <a:gd name="connsiteX1" fmla="*/ 732562 w 5008541"/>
              <a:gd name="connsiteY1" fmla="*/ 467591 h 3725475"/>
              <a:gd name="connsiteX2" fmla="*/ 841663 w 5008541"/>
              <a:gd name="connsiteY2" fmla="*/ 93519 h 3725475"/>
              <a:gd name="connsiteX3" fmla="*/ 1007918 w 5008541"/>
              <a:gd name="connsiteY3" fmla="*/ 0 h 3725475"/>
              <a:gd name="connsiteX4" fmla="*/ 1330036 w 5008541"/>
              <a:gd name="connsiteY4" fmla="*/ 0 h 3725475"/>
              <a:gd name="connsiteX5" fmla="*/ 1579418 w 5008541"/>
              <a:gd name="connsiteY5" fmla="*/ 353291 h 3725475"/>
              <a:gd name="connsiteX6" fmla="*/ 1808018 w 5008541"/>
              <a:gd name="connsiteY6" fmla="*/ 353291 h 3725475"/>
              <a:gd name="connsiteX7" fmla="*/ 2057400 w 5008541"/>
              <a:gd name="connsiteY7" fmla="*/ 176646 h 3725475"/>
              <a:gd name="connsiteX8" fmla="*/ 2358736 w 5008541"/>
              <a:gd name="connsiteY8" fmla="*/ 10391 h 3725475"/>
              <a:gd name="connsiteX9" fmla="*/ 2618509 w 5008541"/>
              <a:gd name="connsiteY9" fmla="*/ 72737 h 3725475"/>
              <a:gd name="connsiteX10" fmla="*/ 2789956 w 5008541"/>
              <a:gd name="connsiteY10" fmla="*/ 308735 h 3725475"/>
              <a:gd name="connsiteX11" fmla="*/ 2826327 w 5008541"/>
              <a:gd name="connsiteY11" fmla="*/ 405246 h 3725475"/>
              <a:gd name="connsiteX12" fmla="*/ 2896471 w 5008541"/>
              <a:gd name="connsiteY12" fmla="*/ 623455 h 3725475"/>
              <a:gd name="connsiteX13" fmla="*/ 3148445 w 5008541"/>
              <a:gd name="connsiteY13" fmla="*/ 748146 h 3725475"/>
              <a:gd name="connsiteX14" fmla="*/ 3501736 w 5008541"/>
              <a:gd name="connsiteY14" fmla="*/ 716973 h 3725475"/>
              <a:gd name="connsiteX15" fmla="*/ 3834245 w 5008541"/>
              <a:gd name="connsiteY15" fmla="*/ 644237 h 3725475"/>
              <a:gd name="connsiteX16" fmla="*/ 4104409 w 5008541"/>
              <a:gd name="connsiteY16" fmla="*/ 581891 h 3725475"/>
              <a:gd name="connsiteX17" fmla="*/ 4561609 w 5008541"/>
              <a:gd name="connsiteY17" fmla="*/ 571500 h 3725475"/>
              <a:gd name="connsiteX18" fmla="*/ 4792796 w 5008541"/>
              <a:gd name="connsiteY18" fmla="*/ 736016 h 3725475"/>
              <a:gd name="connsiteX19" fmla="*/ 4883725 w 5008541"/>
              <a:gd name="connsiteY19" fmla="*/ 860869 h 3725475"/>
              <a:gd name="connsiteX20" fmla="*/ 4914900 w 5008541"/>
              <a:gd name="connsiteY20" fmla="*/ 935182 h 3725475"/>
              <a:gd name="connsiteX21" fmla="*/ 4977245 w 5008541"/>
              <a:gd name="connsiteY21" fmla="*/ 1080655 h 3725475"/>
              <a:gd name="connsiteX22" fmla="*/ 5008418 w 5008541"/>
              <a:gd name="connsiteY22" fmla="*/ 1309255 h 3725475"/>
              <a:gd name="connsiteX23" fmla="*/ 4961651 w 5008541"/>
              <a:gd name="connsiteY23" fmla="*/ 1432369 h 3725475"/>
              <a:gd name="connsiteX24" fmla="*/ 4634345 w 5008541"/>
              <a:gd name="connsiteY24" fmla="*/ 1693719 h 3725475"/>
              <a:gd name="connsiteX25" fmla="*/ 4333009 w 5008541"/>
              <a:gd name="connsiteY25" fmla="*/ 1880755 h 3725475"/>
              <a:gd name="connsiteX26" fmla="*/ 4062845 w 5008541"/>
              <a:gd name="connsiteY26" fmla="*/ 1911928 h 3725475"/>
              <a:gd name="connsiteX27" fmla="*/ 3969327 w 5008541"/>
              <a:gd name="connsiteY27" fmla="*/ 1953491 h 3725475"/>
              <a:gd name="connsiteX28" fmla="*/ 3709554 w 5008541"/>
              <a:gd name="connsiteY28" fmla="*/ 2005446 h 3725475"/>
              <a:gd name="connsiteX29" fmla="*/ 3605645 w 5008541"/>
              <a:gd name="connsiteY29" fmla="*/ 2078182 h 3725475"/>
              <a:gd name="connsiteX30" fmla="*/ 3449781 w 5008541"/>
              <a:gd name="connsiteY30" fmla="*/ 2171700 h 3725475"/>
              <a:gd name="connsiteX31" fmla="*/ 3382238 w 5008541"/>
              <a:gd name="connsiteY31" fmla="*/ 2250258 h 3725475"/>
              <a:gd name="connsiteX32" fmla="*/ 3345872 w 5008541"/>
              <a:gd name="connsiteY32" fmla="*/ 2317173 h 3725475"/>
              <a:gd name="connsiteX33" fmla="*/ 3293918 w 5008541"/>
              <a:gd name="connsiteY33" fmla="*/ 2400300 h 3725475"/>
              <a:gd name="connsiteX34" fmla="*/ 3262745 w 5008541"/>
              <a:gd name="connsiteY34" fmla="*/ 2452255 h 3725475"/>
              <a:gd name="connsiteX35" fmla="*/ 3200400 w 5008541"/>
              <a:gd name="connsiteY35" fmla="*/ 2608119 h 3725475"/>
              <a:gd name="connsiteX36" fmla="*/ 3106881 w 5008541"/>
              <a:gd name="connsiteY36" fmla="*/ 2743200 h 3725475"/>
              <a:gd name="connsiteX37" fmla="*/ 3034145 w 5008541"/>
              <a:gd name="connsiteY37" fmla="*/ 3013364 h 3725475"/>
              <a:gd name="connsiteX38" fmla="*/ 3034145 w 5008541"/>
              <a:gd name="connsiteY38" fmla="*/ 3169228 h 3725475"/>
              <a:gd name="connsiteX39" fmla="*/ 3054927 w 5008541"/>
              <a:gd name="connsiteY39" fmla="*/ 3408219 h 3725475"/>
              <a:gd name="connsiteX40" fmla="*/ 3054927 w 5008541"/>
              <a:gd name="connsiteY40" fmla="*/ 3512128 h 3725475"/>
              <a:gd name="connsiteX41" fmla="*/ 3013363 w 5008541"/>
              <a:gd name="connsiteY41" fmla="*/ 3626428 h 3725475"/>
              <a:gd name="connsiteX42" fmla="*/ 2836718 w 5008541"/>
              <a:gd name="connsiteY42" fmla="*/ 3719946 h 3725475"/>
              <a:gd name="connsiteX43" fmla="*/ 2566554 w 5008541"/>
              <a:gd name="connsiteY43" fmla="*/ 3688773 h 3725475"/>
              <a:gd name="connsiteX44" fmla="*/ 2358736 w 5008541"/>
              <a:gd name="connsiteY44" fmla="*/ 3616037 h 3725475"/>
              <a:gd name="connsiteX45" fmla="*/ 2161309 w 5008541"/>
              <a:gd name="connsiteY45" fmla="*/ 3449782 h 3725475"/>
              <a:gd name="connsiteX46" fmla="*/ 2078181 w 5008541"/>
              <a:gd name="connsiteY46" fmla="*/ 3345873 h 3725475"/>
              <a:gd name="connsiteX47" fmla="*/ 1984663 w 5008541"/>
              <a:gd name="connsiteY47" fmla="*/ 3190009 h 3725475"/>
              <a:gd name="connsiteX48" fmla="*/ 1870363 w 5008541"/>
              <a:gd name="connsiteY48" fmla="*/ 3065319 h 3725475"/>
              <a:gd name="connsiteX49" fmla="*/ 1766454 w 5008541"/>
              <a:gd name="connsiteY49" fmla="*/ 2930237 h 3725475"/>
              <a:gd name="connsiteX50" fmla="*/ 1672936 w 5008541"/>
              <a:gd name="connsiteY50" fmla="*/ 2867891 h 3725475"/>
              <a:gd name="connsiteX51" fmla="*/ 1475509 w 5008541"/>
              <a:gd name="connsiteY51" fmla="*/ 2805546 h 3725475"/>
              <a:gd name="connsiteX52" fmla="*/ 1091045 w 5008541"/>
              <a:gd name="connsiteY52" fmla="*/ 2763982 h 3725475"/>
              <a:gd name="connsiteX53" fmla="*/ 997527 w 5008541"/>
              <a:gd name="connsiteY53" fmla="*/ 2795155 h 3725475"/>
              <a:gd name="connsiteX54" fmla="*/ 820881 w 5008541"/>
              <a:gd name="connsiteY54" fmla="*/ 2867891 h 3725475"/>
              <a:gd name="connsiteX55" fmla="*/ 693287 w 5008541"/>
              <a:gd name="connsiteY55" fmla="*/ 2959553 h 3725475"/>
              <a:gd name="connsiteX56" fmla="*/ 633845 w 5008541"/>
              <a:gd name="connsiteY56" fmla="*/ 3013364 h 3725475"/>
              <a:gd name="connsiteX57" fmla="*/ 529936 w 5008541"/>
              <a:gd name="connsiteY57" fmla="*/ 3065319 h 3725475"/>
              <a:gd name="connsiteX58" fmla="*/ 384463 w 5008541"/>
              <a:gd name="connsiteY58" fmla="*/ 3065319 h 3725475"/>
              <a:gd name="connsiteX59" fmla="*/ 290945 w 5008541"/>
              <a:gd name="connsiteY59" fmla="*/ 3044537 h 3725475"/>
              <a:gd name="connsiteX60" fmla="*/ 228600 w 5008541"/>
              <a:gd name="connsiteY60" fmla="*/ 2982191 h 3725475"/>
              <a:gd name="connsiteX61" fmla="*/ 218209 w 5008541"/>
              <a:gd name="connsiteY61" fmla="*/ 2971800 h 3725475"/>
              <a:gd name="connsiteX62" fmla="*/ 155863 w 5008541"/>
              <a:gd name="connsiteY62" fmla="*/ 2878282 h 3725475"/>
              <a:gd name="connsiteX63" fmla="*/ 51954 w 5008541"/>
              <a:gd name="connsiteY63" fmla="*/ 2680855 h 3725475"/>
              <a:gd name="connsiteX64" fmla="*/ 41563 w 5008541"/>
              <a:gd name="connsiteY64" fmla="*/ 2639291 h 3725475"/>
              <a:gd name="connsiteX65" fmla="*/ 0 w 5008541"/>
              <a:gd name="connsiteY65" fmla="*/ 2452255 h 3725475"/>
              <a:gd name="connsiteX66" fmla="*/ 10391 w 5008541"/>
              <a:gd name="connsiteY66" fmla="*/ 2327564 h 3725475"/>
              <a:gd name="connsiteX67" fmla="*/ 31172 w 5008541"/>
              <a:gd name="connsiteY67" fmla="*/ 2244437 h 3725475"/>
              <a:gd name="connsiteX68" fmla="*/ 83127 w 5008541"/>
              <a:gd name="connsiteY68" fmla="*/ 2119746 h 3725475"/>
              <a:gd name="connsiteX69" fmla="*/ 103909 w 5008541"/>
              <a:gd name="connsiteY69" fmla="*/ 2036619 h 3725475"/>
              <a:gd name="connsiteX70" fmla="*/ 114300 w 5008541"/>
              <a:gd name="connsiteY70" fmla="*/ 2005446 h 3725475"/>
              <a:gd name="connsiteX71" fmla="*/ 124691 w 5008541"/>
              <a:gd name="connsiteY71" fmla="*/ 1943100 h 3725475"/>
              <a:gd name="connsiteX72" fmla="*/ 145472 w 5008541"/>
              <a:gd name="connsiteY72" fmla="*/ 1849582 h 3725475"/>
              <a:gd name="connsiteX73" fmla="*/ 155863 w 5008541"/>
              <a:gd name="connsiteY73" fmla="*/ 1797628 h 3725475"/>
              <a:gd name="connsiteX74" fmla="*/ 155863 w 5008541"/>
              <a:gd name="connsiteY74" fmla="*/ 1756064 h 3725475"/>
              <a:gd name="connsiteX75" fmla="*/ 155863 w 5008541"/>
              <a:gd name="connsiteY75" fmla="*/ 1620982 h 3725475"/>
              <a:gd name="connsiteX76" fmla="*/ 155863 w 5008541"/>
              <a:gd name="connsiteY76" fmla="*/ 1506682 h 3725475"/>
              <a:gd name="connsiteX77" fmla="*/ 124691 w 5008541"/>
              <a:gd name="connsiteY77" fmla="*/ 1423555 h 3725475"/>
              <a:gd name="connsiteX78" fmla="*/ 83127 w 5008541"/>
              <a:gd name="connsiteY78" fmla="*/ 1267691 h 3725475"/>
              <a:gd name="connsiteX79" fmla="*/ 83127 w 5008541"/>
              <a:gd name="connsiteY79" fmla="*/ 1163782 h 3725475"/>
              <a:gd name="connsiteX80" fmla="*/ 166254 w 5008541"/>
              <a:gd name="connsiteY80" fmla="*/ 1007919 h 3725475"/>
              <a:gd name="connsiteX81" fmla="*/ 270163 w 5008541"/>
              <a:gd name="connsiteY81" fmla="*/ 945573 h 3725475"/>
              <a:gd name="connsiteX82" fmla="*/ 311727 w 5008541"/>
              <a:gd name="connsiteY82" fmla="*/ 924791 h 3725475"/>
              <a:gd name="connsiteX83" fmla="*/ 498763 w 5008541"/>
              <a:gd name="connsiteY83" fmla="*/ 841664 h 3725475"/>
              <a:gd name="connsiteX84" fmla="*/ 716972 w 5008541"/>
              <a:gd name="connsiteY84" fmla="*/ 831273 h 3725475"/>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83725 w 5008541"/>
              <a:gd name="connsiteY19" fmla="*/ 885364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62845 w 5008541"/>
              <a:gd name="connsiteY26" fmla="*/ 1936423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82238 w 5008541"/>
              <a:gd name="connsiteY31" fmla="*/ 2274753 h 3749970"/>
              <a:gd name="connsiteX32" fmla="*/ 3345872 w 5008541"/>
              <a:gd name="connsiteY32" fmla="*/ 2341668 h 3749970"/>
              <a:gd name="connsiteX33" fmla="*/ 3293918 w 5008541"/>
              <a:gd name="connsiteY33" fmla="*/ 2424795 h 3749970"/>
              <a:gd name="connsiteX34" fmla="*/ 3262745 w 5008541"/>
              <a:gd name="connsiteY34" fmla="*/ 2476750 h 3749970"/>
              <a:gd name="connsiteX35" fmla="*/ 3200400 w 5008541"/>
              <a:gd name="connsiteY35" fmla="*/ 2632614 h 3749970"/>
              <a:gd name="connsiteX36" fmla="*/ 3106881 w 5008541"/>
              <a:gd name="connsiteY36" fmla="*/ 2767695 h 3749970"/>
              <a:gd name="connsiteX37" fmla="*/ 3034145 w 5008541"/>
              <a:gd name="connsiteY37" fmla="*/ 3037859 h 3749970"/>
              <a:gd name="connsiteX38" fmla="*/ 3034145 w 5008541"/>
              <a:gd name="connsiteY38" fmla="*/ 3193723 h 3749970"/>
              <a:gd name="connsiteX39" fmla="*/ 3054927 w 5008541"/>
              <a:gd name="connsiteY39" fmla="*/ 3432714 h 3749970"/>
              <a:gd name="connsiteX40" fmla="*/ 3054927 w 5008541"/>
              <a:gd name="connsiteY40" fmla="*/ 3536623 h 3749970"/>
              <a:gd name="connsiteX41" fmla="*/ 3013363 w 5008541"/>
              <a:gd name="connsiteY41" fmla="*/ 3650923 h 3749970"/>
              <a:gd name="connsiteX42" fmla="*/ 2836718 w 5008541"/>
              <a:gd name="connsiteY42" fmla="*/ 3744441 h 3749970"/>
              <a:gd name="connsiteX43" fmla="*/ 2566554 w 5008541"/>
              <a:gd name="connsiteY43" fmla="*/ 3713268 h 3749970"/>
              <a:gd name="connsiteX44" fmla="*/ 2358736 w 5008541"/>
              <a:gd name="connsiteY44" fmla="*/ 3640532 h 3749970"/>
              <a:gd name="connsiteX45" fmla="*/ 2161309 w 5008541"/>
              <a:gd name="connsiteY45" fmla="*/ 3474277 h 3749970"/>
              <a:gd name="connsiteX46" fmla="*/ 2078181 w 5008541"/>
              <a:gd name="connsiteY46" fmla="*/ 3370368 h 3749970"/>
              <a:gd name="connsiteX47" fmla="*/ 1984663 w 5008541"/>
              <a:gd name="connsiteY47" fmla="*/ 3214504 h 3749970"/>
              <a:gd name="connsiteX48" fmla="*/ 1870363 w 5008541"/>
              <a:gd name="connsiteY48" fmla="*/ 3089814 h 3749970"/>
              <a:gd name="connsiteX49" fmla="*/ 1766454 w 5008541"/>
              <a:gd name="connsiteY49" fmla="*/ 2954732 h 3749970"/>
              <a:gd name="connsiteX50" fmla="*/ 1672936 w 5008541"/>
              <a:gd name="connsiteY50" fmla="*/ 2892386 h 3749970"/>
              <a:gd name="connsiteX51" fmla="*/ 1475509 w 5008541"/>
              <a:gd name="connsiteY51" fmla="*/ 2830041 h 3749970"/>
              <a:gd name="connsiteX52" fmla="*/ 1091045 w 5008541"/>
              <a:gd name="connsiteY52" fmla="*/ 2788477 h 3749970"/>
              <a:gd name="connsiteX53" fmla="*/ 997527 w 5008541"/>
              <a:gd name="connsiteY53" fmla="*/ 2819650 h 3749970"/>
              <a:gd name="connsiteX54" fmla="*/ 820881 w 5008541"/>
              <a:gd name="connsiteY54" fmla="*/ 2892386 h 3749970"/>
              <a:gd name="connsiteX55" fmla="*/ 693287 w 5008541"/>
              <a:gd name="connsiteY55" fmla="*/ 2984048 h 3749970"/>
              <a:gd name="connsiteX56" fmla="*/ 633845 w 5008541"/>
              <a:gd name="connsiteY56" fmla="*/ 3037859 h 3749970"/>
              <a:gd name="connsiteX57" fmla="*/ 529936 w 5008541"/>
              <a:gd name="connsiteY57" fmla="*/ 3089814 h 3749970"/>
              <a:gd name="connsiteX58" fmla="*/ 384463 w 5008541"/>
              <a:gd name="connsiteY58" fmla="*/ 3089814 h 3749970"/>
              <a:gd name="connsiteX59" fmla="*/ 290945 w 5008541"/>
              <a:gd name="connsiteY59" fmla="*/ 3069032 h 3749970"/>
              <a:gd name="connsiteX60" fmla="*/ 228600 w 5008541"/>
              <a:gd name="connsiteY60" fmla="*/ 3006686 h 3749970"/>
              <a:gd name="connsiteX61" fmla="*/ 218209 w 5008541"/>
              <a:gd name="connsiteY61" fmla="*/ 2996295 h 3749970"/>
              <a:gd name="connsiteX62" fmla="*/ 155863 w 5008541"/>
              <a:gd name="connsiteY62" fmla="*/ 2902777 h 3749970"/>
              <a:gd name="connsiteX63" fmla="*/ 51954 w 5008541"/>
              <a:gd name="connsiteY63" fmla="*/ 2705350 h 3749970"/>
              <a:gd name="connsiteX64" fmla="*/ 41563 w 5008541"/>
              <a:gd name="connsiteY64" fmla="*/ 2663786 h 3749970"/>
              <a:gd name="connsiteX65" fmla="*/ 0 w 5008541"/>
              <a:gd name="connsiteY65" fmla="*/ 2476750 h 3749970"/>
              <a:gd name="connsiteX66" fmla="*/ 10391 w 5008541"/>
              <a:gd name="connsiteY66" fmla="*/ 2352059 h 3749970"/>
              <a:gd name="connsiteX67" fmla="*/ 31172 w 5008541"/>
              <a:gd name="connsiteY67" fmla="*/ 2268932 h 3749970"/>
              <a:gd name="connsiteX68" fmla="*/ 83127 w 5008541"/>
              <a:gd name="connsiteY68" fmla="*/ 2144241 h 3749970"/>
              <a:gd name="connsiteX69" fmla="*/ 103909 w 5008541"/>
              <a:gd name="connsiteY69" fmla="*/ 2061114 h 3749970"/>
              <a:gd name="connsiteX70" fmla="*/ 114300 w 5008541"/>
              <a:gd name="connsiteY70" fmla="*/ 2029941 h 3749970"/>
              <a:gd name="connsiteX71" fmla="*/ 124691 w 5008541"/>
              <a:gd name="connsiteY71" fmla="*/ 1967595 h 3749970"/>
              <a:gd name="connsiteX72" fmla="*/ 145472 w 5008541"/>
              <a:gd name="connsiteY72" fmla="*/ 1874077 h 3749970"/>
              <a:gd name="connsiteX73" fmla="*/ 155863 w 5008541"/>
              <a:gd name="connsiteY73" fmla="*/ 1822123 h 3749970"/>
              <a:gd name="connsiteX74" fmla="*/ 155863 w 5008541"/>
              <a:gd name="connsiteY74" fmla="*/ 1780559 h 3749970"/>
              <a:gd name="connsiteX75" fmla="*/ 155863 w 5008541"/>
              <a:gd name="connsiteY75" fmla="*/ 1645477 h 3749970"/>
              <a:gd name="connsiteX76" fmla="*/ 155863 w 5008541"/>
              <a:gd name="connsiteY76" fmla="*/ 1531177 h 3749970"/>
              <a:gd name="connsiteX77" fmla="*/ 124691 w 5008541"/>
              <a:gd name="connsiteY77" fmla="*/ 1448050 h 3749970"/>
              <a:gd name="connsiteX78" fmla="*/ 83127 w 5008541"/>
              <a:gd name="connsiteY78" fmla="*/ 1292186 h 3749970"/>
              <a:gd name="connsiteX79" fmla="*/ 83127 w 5008541"/>
              <a:gd name="connsiteY79" fmla="*/ 1188277 h 3749970"/>
              <a:gd name="connsiteX80" fmla="*/ 166254 w 5008541"/>
              <a:gd name="connsiteY80" fmla="*/ 1032414 h 3749970"/>
              <a:gd name="connsiteX81" fmla="*/ 270163 w 5008541"/>
              <a:gd name="connsiteY81" fmla="*/ 970068 h 3749970"/>
              <a:gd name="connsiteX82" fmla="*/ 311727 w 5008541"/>
              <a:gd name="connsiteY82" fmla="*/ 949286 h 3749970"/>
              <a:gd name="connsiteX83" fmla="*/ 498763 w 5008541"/>
              <a:gd name="connsiteY83" fmla="*/ 866159 h 3749970"/>
              <a:gd name="connsiteX84" fmla="*/ 716972 w 5008541"/>
              <a:gd name="connsiteY84"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16972 w 5008541"/>
              <a:gd name="connsiteY0" fmla="*/ 855768 h 3749970"/>
              <a:gd name="connsiteX1" fmla="*/ 732562 w 5008541"/>
              <a:gd name="connsiteY1" fmla="*/ 492086 h 3749970"/>
              <a:gd name="connsiteX2" fmla="*/ 841663 w 5008541"/>
              <a:gd name="connsiteY2" fmla="*/ 118014 h 3749970"/>
              <a:gd name="connsiteX3" fmla="*/ 1007918 w 5008541"/>
              <a:gd name="connsiteY3" fmla="*/ 24495 h 3749970"/>
              <a:gd name="connsiteX4" fmla="*/ 1330036 w 5008541"/>
              <a:gd name="connsiteY4" fmla="*/ 24495 h 3749970"/>
              <a:gd name="connsiteX5" fmla="*/ 1579418 w 5008541"/>
              <a:gd name="connsiteY5" fmla="*/ 377786 h 3749970"/>
              <a:gd name="connsiteX6" fmla="*/ 1808018 w 5008541"/>
              <a:gd name="connsiteY6" fmla="*/ 377786 h 3749970"/>
              <a:gd name="connsiteX7" fmla="*/ 2057400 w 5008541"/>
              <a:gd name="connsiteY7" fmla="*/ 201141 h 3749970"/>
              <a:gd name="connsiteX8" fmla="*/ 2358736 w 5008541"/>
              <a:gd name="connsiteY8" fmla="*/ 34886 h 3749970"/>
              <a:gd name="connsiteX9" fmla="*/ 2618509 w 5008541"/>
              <a:gd name="connsiteY9" fmla="*/ 97232 h 3749970"/>
              <a:gd name="connsiteX10" fmla="*/ 2789956 w 5008541"/>
              <a:gd name="connsiteY10" fmla="*/ 333230 h 3749970"/>
              <a:gd name="connsiteX11" fmla="*/ 2826327 w 5008541"/>
              <a:gd name="connsiteY11" fmla="*/ 429741 h 3749970"/>
              <a:gd name="connsiteX12" fmla="*/ 2896471 w 5008541"/>
              <a:gd name="connsiteY12" fmla="*/ 647950 h 3749970"/>
              <a:gd name="connsiteX13" fmla="*/ 3148445 w 5008541"/>
              <a:gd name="connsiteY13" fmla="*/ 772641 h 3749970"/>
              <a:gd name="connsiteX14" fmla="*/ 3501736 w 5008541"/>
              <a:gd name="connsiteY14" fmla="*/ 741468 h 3749970"/>
              <a:gd name="connsiteX15" fmla="*/ 3834245 w 5008541"/>
              <a:gd name="connsiteY15" fmla="*/ 668732 h 3749970"/>
              <a:gd name="connsiteX16" fmla="*/ 4104409 w 5008541"/>
              <a:gd name="connsiteY16" fmla="*/ 606386 h 3749970"/>
              <a:gd name="connsiteX17" fmla="*/ 4561609 w 5008541"/>
              <a:gd name="connsiteY17" fmla="*/ 595995 h 3749970"/>
              <a:gd name="connsiteX18" fmla="*/ 4792796 w 5008541"/>
              <a:gd name="connsiteY18" fmla="*/ 760511 h 3749970"/>
              <a:gd name="connsiteX19" fmla="*/ 4873090 w 5008541"/>
              <a:gd name="connsiteY19" fmla="*/ 891488 h 3749970"/>
              <a:gd name="connsiteX20" fmla="*/ 4914900 w 5008541"/>
              <a:gd name="connsiteY20" fmla="*/ 959677 h 3749970"/>
              <a:gd name="connsiteX21" fmla="*/ 4977245 w 5008541"/>
              <a:gd name="connsiteY21" fmla="*/ 1105150 h 3749970"/>
              <a:gd name="connsiteX22" fmla="*/ 5008418 w 5008541"/>
              <a:gd name="connsiteY22" fmla="*/ 1333750 h 3749970"/>
              <a:gd name="connsiteX23" fmla="*/ 4961651 w 5008541"/>
              <a:gd name="connsiteY23" fmla="*/ 1456864 h 3749970"/>
              <a:gd name="connsiteX24" fmla="*/ 4634345 w 5008541"/>
              <a:gd name="connsiteY24" fmla="*/ 1718214 h 3749970"/>
              <a:gd name="connsiteX25" fmla="*/ 4333009 w 5008541"/>
              <a:gd name="connsiteY25" fmla="*/ 1905250 h 3749970"/>
              <a:gd name="connsiteX26" fmla="*/ 4094751 w 5008541"/>
              <a:gd name="connsiteY26" fmla="*/ 1954794 h 3749970"/>
              <a:gd name="connsiteX27" fmla="*/ 3969327 w 5008541"/>
              <a:gd name="connsiteY27" fmla="*/ 1977986 h 3749970"/>
              <a:gd name="connsiteX28" fmla="*/ 3709554 w 5008541"/>
              <a:gd name="connsiteY28" fmla="*/ 2029941 h 3749970"/>
              <a:gd name="connsiteX29" fmla="*/ 3605645 w 5008541"/>
              <a:gd name="connsiteY29" fmla="*/ 2102677 h 3749970"/>
              <a:gd name="connsiteX30" fmla="*/ 3449781 w 5008541"/>
              <a:gd name="connsiteY30" fmla="*/ 2196195 h 3749970"/>
              <a:gd name="connsiteX31" fmla="*/ 3345872 w 5008541"/>
              <a:gd name="connsiteY31" fmla="*/ 2341668 h 3749970"/>
              <a:gd name="connsiteX32" fmla="*/ 3293918 w 5008541"/>
              <a:gd name="connsiteY32" fmla="*/ 2424795 h 3749970"/>
              <a:gd name="connsiteX33" fmla="*/ 3262745 w 5008541"/>
              <a:gd name="connsiteY33" fmla="*/ 2476750 h 3749970"/>
              <a:gd name="connsiteX34" fmla="*/ 3200400 w 5008541"/>
              <a:gd name="connsiteY34" fmla="*/ 2632614 h 3749970"/>
              <a:gd name="connsiteX35" fmla="*/ 3106881 w 5008541"/>
              <a:gd name="connsiteY35" fmla="*/ 2767695 h 3749970"/>
              <a:gd name="connsiteX36" fmla="*/ 3034145 w 5008541"/>
              <a:gd name="connsiteY36" fmla="*/ 3037859 h 3749970"/>
              <a:gd name="connsiteX37" fmla="*/ 3034145 w 5008541"/>
              <a:gd name="connsiteY37" fmla="*/ 3193723 h 3749970"/>
              <a:gd name="connsiteX38" fmla="*/ 3054927 w 5008541"/>
              <a:gd name="connsiteY38" fmla="*/ 3432714 h 3749970"/>
              <a:gd name="connsiteX39" fmla="*/ 3054927 w 5008541"/>
              <a:gd name="connsiteY39" fmla="*/ 3536623 h 3749970"/>
              <a:gd name="connsiteX40" fmla="*/ 3013363 w 5008541"/>
              <a:gd name="connsiteY40" fmla="*/ 3650923 h 3749970"/>
              <a:gd name="connsiteX41" fmla="*/ 2836718 w 5008541"/>
              <a:gd name="connsiteY41" fmla="*/ 3744441 h 3749970"/>
              <a:gd name="connsiteX42" fmla="*/ 2566554 w 5008541"/>
              <a:gd name="connsiteY42" fmla="*/ 3713268 h 3749970"/>
              <a:gd name="connsiteX43" fmla="*/ 2358736 w 5008541"/>
              <a:gd name="connsiteY43" fmla="*/ 3640532 h 3749970"/>
              <a:gd name="connsiteX44" fmla="*/ 2161309 w 5008541"/>
              <a:gd name="connsiteY44" fmla="*/ 3474277 h 3749970"/>
              <a:gd name="connsiteX45" fmla="*/ 2078181 w 5008541"/>
              <a:gd name="connsiteY45" fmla="*/ 3370368 h 3749970"/>
              <a:gd name="connsiteX46" fmla="*/ 1984663 w 5008541"/>
              <a:gd name="connsiteY46" fmla="*/ 3214504 h 3749970"/>
              <a:gd name="connsiteX47" fmla="*/ 1870363 w 5008541"/>
              <a:gd name="connsiteY47" fmla="*/ 3089814 h 3749970"/>
              <a:gd name="connsiteX48" fmla="*/ 1766454 w 5008541"/>
              <a:gd name="connsiteY48" fmla="*/ 2954732 h 3749970"/>
              <a:gd name="connsiteX49" fmla="*/ 1672936 w 5008541"/>
              <a:gd name="connsiteY49" fmla="*/ 2892386 h 3749970"/>
              <a:gd name="connsiteX50" fmla="*/ 1475509 w 5008541"/>
              <a:gd name="connsiteY50" fmla="*/ 2830041 h 3749970"/>
              <a:gd name="connsiteX51" fmla="*/ 1091045 w 5008541"/>
              <a:gd name="connsiteY51" fmla="*/ 2788477 h 3749970"/>
              <a:gd name="connsiteX52" fmla="*/ 997527 w 5008541"/>
              <a:gd name="connsiteY52" fmla="*/ 2819650 h 3749970"/>
              <a:gd name="connsiteX53" fmla="*/ 820881 w 5008541"/>
              <a:gd name="connsiteY53" fmla="*/ 2892386 h 3749970"/>
              <a:gd name="connsiteX54" fmla="*/ 693287 w 5008541"/>
              <a:gd name="connsiteY54" fmla="*/ 2984048 h 3749970"/>
              <a:gd name="connsiteX55" fmla="*/ 633845 w 5008541"/>
              <a:gd name="connsiteY55" fmla="*/ 3037859 h 3749970"/>
              <a:gd name="connsiteX56" fmla="*/ 529936 w 5008541"/>
              <a:gd name="connsiteY56" fmla="*/ 3089814 h 3749970"/>
              <a:gd name="connsiteX57" fmla="*/ 384463 w 5008541"/>
              <a:gd name="connsiteY57" fmla="*/ 3089814 h 3749970"/>
              <a:gd name="connsiteX58" fmla="*/ 290945 w 5008541"/>
              <a:gd name="connsiteY58" fmla="*/ 3069032 h 3749970"/>
              <a:gd name="connsiteX59" fmla="*/ 228600 w 5008541"/>
              <a:gd name="connsiteY59" fmla="*/ 3006686 h 3749970"/>
              <a:gd name="connsiteX60" fmla="*/ 218209 w 5008541"/>
              <a:gd name="connsiteY60" fmla="*/ 2996295 h 3749970"/>
              <a:gd name="connsiteX61" fmla="*/ 155863 w 5008541"/>
              <a:gd name="connsiteY61" fmla="*/ 2902777 h 3749970"/>
              <a:gd name="connsiteX62" fmla="*/ 51954 w 5008541"/>
              <a:gd name="connsiteY62" fmla="*/ 2705350 h 3749970"/>
              <a:gd name="connsiteX63" fmla="*/ 41563 w 5008541"/>
              <a:gd name="connsiteY63" fmla="*/ 2663786 h 3749970"/>
              <a:gd name="connsiteX64" fmla="*/ 0 w 5008541"/>
              <a:gd name="connsiteY64" fmla="*/ 2476750 h 3749970"/>
              <a:gd name="connsiteX65" fmla="*/ 10391 w 5008541"/>
              <a:gd name="connsiteY65" fmla="*/ 2352059 h 3749970"/>
              <a:gd name="connsiteX66" fmla="*/ 31172 w 5008541"/>
              <a:gd name="connsiteY66" fmla="*/ 2268932 h 3749970"/>
              <a:gd name="connsiteX67" fmla="*/ 83127 w 5008541"/>
              <a:gd name="connsiteY67" fmla="*/ 2144241 h 3749970"/>
              <a:gd name="connsiteX68" fmla="*/ 103909 w 5008541"/>
              <a:gd name="connsiteY68" fmla="*/ 2061114 h 3749970"/>
              <a:gd name="connsiteX69" fmla="*/ 114300 w 5008541"/>
              <a:gd name="connsiteY69" fmla="*/ 2029941 h 3749970"/>
              <a:gd name="connsiteX70" fmla="*/ 124691 w 5008541"/>
              <a:gd name="connsiteY70" fmla="*/ 1967595 h 3749970"/>
              <a:gd name="connsiteX71" fmla="*/ 145472 w 5008541"/>
              <a:gd name="connsiteY71" fmla="*/ 1874077 h 3749970"/>
              <a:gd name="connsiteX72" fmla="*/ 155863 w 5008541"/>
              <a:gd name="connsiteY72" fmla="*/ 1822123 h 3749970"/>
              <a:gd name="connsiteX73" fmla="*/ 155863 w 5008541"/>
              <a:gd name="connsiteY73" fmla="*/ 1780559 h 3749970"/>
              <a:gd name="connsiteX74" fmla="*/ 155863 w 5008541"/>
              <a:gd name="connsiteY74" fmla="*/ 1645477 h 3749970"/>
              <a:gd name="connsiteX75" fmla="*/ 155863 w 5008541"/>
              <a:gd name="connsiteY75" fmla="*/ 1531177 h 3749970"/>
              <a:gd name="connsiteX76" fmla="*/ 124691 w 5008541"/>
              <a:gd name="connsiteY76" fmla="*/ 1448050 h 3749970"/>
              <a:gd name="connsiteX77" fmla="*/ 83127 w 5008541"/>
              <a:gd name="connsiteY77" fmla="*/ 1292186 h 3749970"/>
              <a:gd name="connsiteX78" fmla="*/ 83127 w 5008541"/>
              <a:gd name="connsiteY78" fmla="*/ 1188277 h 3749970"/>
              <a:gd name="connsiteX79" fmla="*/ 166254 w 5008541"/>
              <a:gd name="connsiteY79" fmla="*/ 1032414 h 3749970"/>
              <a:gd name="connsiteX80" fmla="*/ 270163 w 5008541"/>
              <a:gd name="connsiteY80" fmla="*/ 970068 h 3749970"/>
              <a:gd name="connsiteX81" fmla="*/ 311727 w 5008541"/>
              <a:gd name="connsiteY81" fmla="*/ 949286 h 3749970"/>
              <a:gd name="connsiteX82" fmla="*/ 498763 w 5008541"/>
              <a:gd name="connsiteY82" fmla="*/ 866159 h 3749970"/>
              <a:gd name="connsiteX83" fmla="*/ 716972 w 5008541"/>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12973 w 5013496"/>
              <a:gd name="connsiteY6" fmla="*/ 377786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59882 w 5013496"/>
              <a:gd name="connsiteY39" fmla="*/ 3536623 h 3749970"/>
              <a:gd name="connsiteX40" fmla="*/ 3018318 w 5013496"/>
              <a:gd name="connsiteY40" fmla="*/ 3650923 h 3749970"/>
              <a:gd name="connsiteX41" fmla="*/ 2841673 w 5013496"/>
              <a:gd name="connsiteY41" fmla="*/ 3744441 h 3749970"/>
              <a:gd name="connsiteX42" fmla="*/ 2571509 w 5013496"/>
              <a:gd name="connsiteY42" fmla="*/ 3713268 h 3749970"/>
              <a:gd name="connsiteX43" fmla="*/ 2363691 w 5013496"/>
              <a:gd name="connsiteY43" fmla="*/ 3640532 h 3749970"/>
              <a:gd name="connsiteX44" fmla="*/ 2166264 w 5013496"/>
              <a:gd name="connsiteY44" fmla="*/ 3474277 h 3749970"/>
              <a:gd name="connsiteX45" fmla="*/ 2083136 w 5013496"/>
              <a:gd name="connsiteY45" fmla="*/ 3370368 h 3749970"/>
              <a:gd name="connsiteX46" fmla="*/ 1989618 w 5013496"/>
              <a:gd name="connsiteY46" fmla="*/ 3214504 h 3749970"/>
              <a:gd name="connsiteX47" fmla="*/ 1875318 w 5013496"/>
              <a:gd name="connsiteY47" fmla="*/ 3089814 h 3749970"/>
              <a:gd name="connsiteX48" fmla="*/ 1771409 w 5013496"/>
              <a:gd name="connsiteY48" fmla="*/ 2954732 h 3749970"/>
              <a:gd name="connsiteX49" fmla="*/ 1677891 w 5013496"/>
              <a:gd name="connsiteY49" fmla="*/ 2892386 h 3749970"/>
              <a:gd name="connsiteX50" fmla="*/ 1480464 w 5013496"/>
              <a:gd name="connsiteY50" fmla="*/ 2830041 h 3749970"/>
              <a:gd name="connsiteX51" fmla="*/ 1096000 w 5013496"/>
              <a:gd name="connsiteY51" fmla="*/ 2788477 h 3749970"/>
              <a:gd name="connsiteX52" fmla="*/ 1002482 w 5013496"/>
              <a:gd name="connsiteY52" fmla="*/ 2819650 h 3749970"/>
              <a:gd name="connsiteX53" fmla="*/ 825836 w 5013496"/>
              <a:gd name="connsiteY53" fmla="*/ 2892386 h 3749970"/>
              <a:gd name="connsiteX54" fmla="*/ 698242 w 5013496"/>
              <a:gd name="connsiteY54" fmla="*/ 2984048 h 3749970"/>
              <a:gd name="connsiteX55" fmla="*/ 638800 w 5013496"/>
              <a:gd name="connsiteY55" fmla="*/ 3037859 h 3749970"/>
              <a:gd name="connsiteX56" fmla="*/ 534891 w 5013496"/>
              <a:gd name="connsiteY56" fmla="*/ 3089814 h 3749970"/>
              <a:gd name="connsiteX57" fmla="*/ 389418 w 5013496"/>
              <a:gd name="connsiteY57" fmla="*/ 3089814 h 3749970"/>
              <a:gd name="connsiteX58" fmla="*/ 295900 w 5013496"/>
              <a:gd name="connsiteY58" fmla="*/ 3069032 h 3749970"/>
              <a:gd name="connsiteX59" fmla="*/ 233555 w 5013496"/>
              <a:gd name="connsiteY59" fmla="*/ 3006686 h 3749970"/>
              <a:gd name="connsiteX60" fmla="*/ 223164 w 5013496"/>
              <a:gd name="connsiteY60" fmla="*/ 2996295 h 3749970"/>
              <a:gd name="connsiteX61" fmla="*/ 160818 w 5013496"/>
              <a:gd name="connsiteY61" fmla="*/ 2902777 h 3749970"/>
              <a:gd name="connsiteX62" fmla="*/ 56909 w 5013496"/>
              <a:gd name="connsiteY62" fmla="*/ 2705350 h 3749970"/>
              <a:gd name="connsiteX63" fmla="*/ 46518 w 5013496"/>
              <a:gd name="connsiteY63" fmla="*/ 2663786 h 3749970"/>
              <a:gd name="connsiteX64" fmla="*/ 4955 w 5013496"/>
              <a:gd name="connsiteY64" fmla="*/ 2476750 h 3749970"/>
              <a:gd name="connsiteX65" fmla="*/ 15346 w 5013496"/>
              <a:gd name="connsiteY65" fmla="*/ 2352059 h 3749970"/>
              <a:gd name="connsiteX66" fmla="*/ 36127 w 5013496"/>
              <a:gd name="connsiteY66" fmla="*/ 2268932 h 3749970"/>
              <a:gd name="connsiteX67" fmla="*/ 88082 w 5013496"/>
              <a:gd name="connsiteY67" fmla="*/ 2144241 h 3749970"/>
              <a:gd name="connsiteX68" fmla="*/ 108864 w 5013496"/>
              <a:gd name="connsiteY68" fmla="*/ 2061114 h 3749970"/>
              <a:gd name="connsiteX69" fmla="*/ 119255 w 5013496"/>
              <a:gd name="connsiteY69" fmla="*/ 2029941 h 3749970"/>
              <a:gd name="connsiteX70" fmla="*/ 129646 w 5013496"/>
              <a:gd name="connsiteY70" fmla="*/ 1967595 h 3749970"/>
              <a:gd name="connsiteX71" fmla="*/ 150427 w 5013496"/>
              <a:gd name="connsiteY71" fmla="*/ 1874077 h 3749970"/>
              <a:gd name="connsiteX72" fmla="*/ 160818 w 5013496"/>
              <a:gd name="connsiteY72" fmla="*/ 1822123 h 3749970"/>
              <a:gd name="connsiteX73" fmla="*/ 160818 w 5013496"/>
              <a:gd name="connsiteY73" fmla="*/ 1780559 h 3749970"/>
              <a:gd name="connsiteX74" fmla="*/ 160818 w 5013496"/>
              <a:gd name="connsiteY74" fmla="*/ 1645477 h 3749970"/>
              <a:gd name="connsiteX75" fmla="*/ 160818 w 5013496"/>
              <a:gd name="connsiteY75" fmla="*/ 1531177 h 3749970"/>
              <a:gd name="connsiteX76" fmla="*/ 129646 w 5013496"/>
              <a:gd name="connsiteY76" fmla="*/ 1448050 h 3749970"/>
              <a:gd name="connsiteX77" fmla="*/ 88082 w 5013496"/>
              <a:gd name="connsiteY77" fmla="*/ 1292186 h 3749970"/>
              <a:gd name="connsiteX78" fmla="*/ 88082 w 5013496"/>
              <a:gd name="connsiteY78" fmla="*/ 1188277 h 3749970"/>
              <a:gd name="connsiteX79" fmla="*/ 171209 w 5013496"/>
              <a:gd name="connsiteY79" fmla="*/ 1032414 h 3749970"/>
              <a:gd name="connsiteX80" fmla="*/ 275118 w 5013496"/>
              <a:gd name="connsiteY80" fmla="*/ 970068 h 3749970"/>
              <a:gd name="connsiteX81" fmla="*/ 316682 w 5013496"/>
              <a:gd name="connsiteY81" fmla="*/ 949286 h 3749970"/>
              <a:gd name="connsiteX82" fmla="*/ 503718 w 5013496"/>
              <a:gd name="connsiteY82" fmla="*/ 866159 h 3749970"/>
              <a:gd name="connsiteX83" fmla="*/ 721927 w 5013496"/>
              <a:gd name="connsiteY83" fmla="*/ 855768 h 3749970"/>
              <a:gd name="connsiteX0" fmla="*/ 721927 w 5013496"/>
              <a:gd name="connsiteY0" fmla="*/ 855768 h 3749970"/>
              <a:gd name="connsiteX1" fmla="*/ 737517 w 5013496"/>
              <a:gd name="connsiteY1" fmla="*/ 492086 h 3749970"/>
              <a:gd name="connsiteX2" fmla="*/ 846618 w 5013496"/>
              <a:gd name="connsiteY2" fmla="*/ 118014 h 3749970"/>
              <a:gd name="connsiteX3" fmla="*/ 1012873 w 5013496"/>
              <a:gd name="connsiteY3" fmla="*/ 24495 h 3749970"/>
              <a:gd name="connsiteX4" fmla="*/ 1334991 w 5013496"/>
              <a:gd name="connsiteY4" fmla="*/ 24495 h 3749970"/>
              <a:gd name="connsiteX5" fmla="*/ 1584373 w 5013496"/>
              <a:gd name="connsiteY5" fmla="*/ 377786 h 3749970"/>
              <a:gd name="connsiteX6" fmla="*/ 1820949 w 5013496"/>
              <a:gd name="connsiteY6" fmla="*/ 445148 h 3749970"/>
              <a:gd name="connsiteX7" fmla="*/ 2062355 w 5013496"/>
              <a:gd name="connsiteY7" fmla="*/ 201141 h 3749970"/>
              <a:gd name="connsiteX8" fmla="*/ 2363691 w 5013496"/>
              <a:gd name="connsiteY8" fmla="*/ 34886 h 3749970"/>
              <a:gd name="connsiteX9" fmla="*/ 2623464 w 5013496"/>
              <a:gd name="connsiteY9" fmla="*/ 97232 h 3749970"/>
              <a:gd name="connsiteX10" fmla="*/ 2794911 w 5013496"/>
              <a:gd name="connsiteY10" fmla="*/ 333230 h 3749970"/>
              <a:gd name="connsiteX11" fmla="*/ 2831282 w 5013496"/>
              <a:gd name="connsiteY11" fmla="*/ 429741 h 3749970"/>
              <a:gd name="connsiteX12" fmla="*/ 2901426 w 5013496"/>
              <a:gd name="connsiteY12" fmla="*/ 647950 h 3749970"/>
              <a:gd name="connsiteX13" fmla="*/ 3153400 w 5013496"/>
              <a:gd name="connsiteY13" fmla="*/ 772641 h 3749970"/>
              <a:gd name="connsiteX14" fmla="*/ 3506691 w 5013496"/>
              <a:gd name="connsiteY14" fmla="*/ 741468 h 3749970"/>
              <a:gd name="connsiteX15" fmla="*/ 3839200 w 5013496"/>
              <a:gd name="connsiteY15" fmla="*/ 668732 h 3749970"/>
              <a:gd name="connsiteX16" fmla="*/ 4109364 w 5013496"/>
              <a:gd name="connsiteY16" fmla="*/ 606386 h 3749970"/>
              <a:gd name="connsiteX17" fmla="*/ 4566564 w 5013496"/>
              <a:gd name="connsiteY17" fmla="*/ 595995 h 3749970"/>
              <a:gd name="connsiteX18" fmla="*/ 4797751 w 5013496"/>
              <a:gd name="connsiteY18" fmla="*/ 760511 h 3749970"/>
              <a:gd name="connsiteX19" fmla="*/ 4878045 w 5013496"/>
              <a:gd name="connsiteY19" fmla="*/ 891488 h 3749970"/>
              <a:gd name="connsiteX20" fmla="*/ 4919855 w 5013496"/>
              <a:gd name="connsiteY20" fmla="*/ 959677 h 3749970"/>
              <a:gd name="connsiteX21" fmla="*/ 4982200 w 5013496"/>
              <a:gd name="connsiteY21" fmla="*/ 1105150 h 3749970"/>
              <a:gd name="connsiteX22" fmla="*/ 5013373 w 5013496"/>
              <a:gd name="connsiteY22" fmla="*/ 1333750 h 3749970"/>
              <a:gd name="connsiteX23" fmla="*/ 4966606 w 5013496"/>
              <a:gd name="connsiteY23" fmla="*/ 1456864 h 3749970"/>
              <a:gd name="connsiteX24" fmla="*/ 4639300 w 5013496"/>
              <a:gd name="connsiteY24" fmla="*/ 1718214 h 3749970"/>
              <a:gd name="connsiteX25" fmla="*/ 4337964 w 5013496"/>
              <a:gd name="connsiteY25" fmla="*/ 1905250 h 3749970"/>
              <a:gd name="connsiteX26" fmla="*/ 4099706 w 5013496"/>
              <a:gd name="connsiteY26" fmla="*/ 1954794 h 3749970"/>
              <a:gd name="connsiteX27" fmla="*/ 3974282 w 5013496"/>
              <a:gd name="connsiteY27" fmla="*/ 1977986 h 3749970"/>
              <a:gd name="connsiteX28" fmla="*/ 3714509 w 5013496"/>
              <a:gd name="connsiteY28" fmla="*/ 2029941 h 3749970"/>
              <a:gd name="connsiteX29" fmla="*/ 3610600 w 5013496"/>
              <a:gd name="connsiteY29" fmla="*/ 2102677 h 3749970"/>
              <a:gd name="connsiteX30" fmla="*/ 3454736 w 5013496"/>
              <a:gd name="connsiteY30" fmla="*/ 2196195 h 3749970"/>
              <a:gd name="connsiteX31" fmla="*/ 3350827 w 5013496"/>
              <a:gd name="connsiteY31" fmla="*/ 2341668 h 3749970"/>
              <a:gd name="connsiteX32" fmla="*/ 3298873 w 5013496"/>
              <a:gd name="connsiteY32" fmla="*/ 2424795 h 3749970"/>
              <a:gd name="connsiteX33" fmla="*/ 3267700 w 5013496"/>
              <a:gd name="connsiteY33" fmla="*/ 2476750 h 3749970"/>
              <a:gd name="connsiteX34" fmla="*/ 3205355 w 5013496"/>
              <a:gd name="connsiteY34" fmla="*/ 2632614 h 3749970"/>
              <a:gd name="connsiteX35" fmla="*/ 3111836 w 5013496"/>
              <a:gd name="connsiteY35" fmla="*/ 2767695 h 3749970"/>
              <a:gd name="connsiteX36" fmla="*/ 3039100 w 5013496"/>
              <a:gd name="connsiteY36" fmla="*/ 3037859 h 3749970"/>
              <a:gd name="connsiteX37" fmla="*/ 3039100 w 5013496"/>
              <a:gd name="connsiteY37" fmla="*/ 3193723 h 3749970"/>
              <a:gd name="connsiteX38" fmla="*/ 3059882 w 5013496"/>
              <a:gd name="connsiteY38" fmla="*/ 3432714 h 3749970"/>
              <a:gd name="connsiteX39" fmla="*/ 3018318 w 5013496"/>
              <a:gd name="connsiteY39" fmla="*/ 3650923 h 3749970"/>
              <a:gd name="connsiteX40" fmla="*/ 2841673 w 5013496"/>
              <a:gd name="connsiteY40" fmla="*/ 3744441 h 3749970"/>
              <a:gd name="connsiteX41" fmla="*/ 2571509 w 5013496"/>
              <a:gd name="connsiteY41" fmla="*/ 3713268 h 3749970"/>
              <a:gd name="connsiteX42" fmla="*/ 2363691 w 5013496"/>
              <a:gd name="connsiteY42" fmla="*/ 3640532 h 3749970"/>
              <a:gd name="connsiteX43" fmla="*/ 2166264 w 5013496"/>
              <a:gd name="connsiteY43" fmla="*/ 3474277 h 3749970"/>
              <a:gd name="connsiteX44" fmla="*/ 2083136 w 5013496"/>
              <a:gd name="connsiteY44" fmla="*/ 3370368 h 3749970"/>
              <a:gd name="connsiteX45" fmla="*/ 1989618 w 5013496"/>
              <a:gd name="connsiteY45" fmla="*/ 3214504 h 3749970"/>
              <a:gd name="connsiteX46" fmla="*/ 1875318 w 5013496"/>
              <a:gd name="connsiteY46" fmla="*/ 3089814 h 3749970"/>
              <a:gd name="connsiteX47" fmla="*/ 1771409 w 5013496"/>
              <a:gd name="connsiteY47" fmla="*/ 2954732 h 3749970"/>
              <a:gd name="connsiteX48" fmla="*/ 1677891 w 5013496"/>
              <a:gd name="connsiteY48" fmla="*/ 2892386 h 3749970"/>
              <a:gd name="connsiteX49" fmla="*/ 1480464 w 5013496"/>
              <a:gd name="connsiteY49" fmla="*/ 2830041 h 3749970"/>
              <a:gd name="connsiteX50" fmla="*/ 1096000 w 5013496"/>
              <a:gd name="connsiteY50" fmla="*/ 2788477 h 3749970"/>
              <a:gd name="connsiteX51" fmla="*/ 1002482 w 5013496"/>
              <a:gd name="connsiteY51" fmla="*/ 2819650 h 3749970"/>
              <a:gd name="connsiteX52" fmla="*/ 825836 w 5013496"/>
              <a:gd name="connsiteY52" fmla="*/ 2892386 h 3749970"/>
              <a:gd name="connsiteX53" fmla="*/ 698242 w 5013496"/>
              <a:gd name="connsiteY53" fmla="*/ 2984048 h 3749970"/>
              <a:gd name="connsiteX54" fmla="*/ 638800 w 5013496"/>
              <a:gd name="connsiteY54" fmla="*/ 3037859 h 3749970"/>
              <a:gd name="connsiteX55" fmla="*/ 534891 w 5013496"/>
              <a:gd name="connsiteY55" fmla="*/ 3089814 h 3749970"/>
              <a:gd name="connsiteX56" fmla="*/ 389418 w 5013496"/>
              <a:gd name="connsiteY56" fmla="*/ 3089814 h 3749970"/>
              <a:gd name="connsiteX57" fmla="*/ 295900 w 5013496"/>
              <a:gd name="connsiteY57" fmla="*/ 3069032 h 3749970"/>
              <a:gd name="connsiteX58" fmla="*/ 233555 w 5013496"/>
              <a:gd name="connsiteY58" fmla="*/ 3006686 h 3749970"/>
              <a:gd name="connsiteX59" fmla="*/ 223164 w 5013496"/>
              <a:gd name="connsiteY59" fmla="*/ 2996295 h 3749970"/>
              <a:gd name="connsiteX60" fmla="*/ 160818 w 5013496"/>
              <a:gd name="connsiteY60" fmla="*/ 2902777 h 3749970"/>
              <a:gd name="connsiteX61" fmla="*/ 56909 w 5013496"/>
              <a:gd name="connsiteY61" fmla="*/ 2705350 h 3749970"/>
              <a:gd name="connsiteX62" fmla="*/ 46518 w 5013496"/>
              <a:gd name="connsiteY62" fmla="*/ 2663786 h 3749970"/>
              <a:gd name="connsiteX63" fmla="*/ 4955 w 5013496"/>
              <a:gd name="connsiteY63" fmla="*/ 2476750 h 3749970"/>
              <a:gd name="connsiteX64" fmla="*/ 15346 w 5013496"/>
              <a:gd name="connsiteY64" fmla="*/ 2352059 h 3749970"/>
              <a:gd name="connsiteX65" fmla="*/ 36127 w 5013496"/>
              <a:gd name="connsiteY65" fmla="*/ 2268932 h 3749970"/>
              <a:gd name="connsiteX66" fmla="*/ 88082 w 5013496"/>
              <a:gd name="connsiteY66" fmla="*/ 2144241 h 3749970"/>
              <a:gd name="connsiteX67" fmla="*/ 108864 w 5013496"/>
              <a:gd name="connsiteY67" fmla="*/ 2061114 h 3749970"/>
              <a:gd name="connsiteX68" fmla="*/ 119255 w 5013496"/>
              <a:gd name="connsiteY68" fmla="*/ 2029941 h 3749970"/>
              <a:gd name="connsiteX69" fmla="*/ 129646 w 5013496"/>
              <a:gd name="connsiteY69" fmla="*/ 1967595 h 3749970"/>
              <a:gd name="connsiteX70" fmla="*/ 150427 w 5013496"/>
              <a:gd name="connsiteY70" fmla="*/ 1874077 h 3749970"/>
              <a:gd name="connsiteX71" fmla="*/ 160818 w 5013496"/>
              <a:gd name="connsiteY71" fmla="*/ 1822123 h 3749970"/>
              <a:gd name="connsiteX72" fmla="*/ 160818 w 5013496"/>
              <a:gd name="connsiteY72" fmla="*/ 1780559 h 3749970"/>
              <a:gd name="connsiteX73" fmla="*/ 160818 w 5013496"/>
              <a:gd name="connsiteY73" fmla="*/ 1645477 h 3749970"/>
              <a:gd name="connsiteX74" fmla="*/ 160818 w 5013496"/>
              <a:gd name="connsiteY74" fmla="*/ 1531177 h 3749970"/>
              <a:gd name="connsiteX75" fmla="*/ 129646 w 5013496"/>
              <a:gd name="connsiteY75" fmla="*/ 1448050 h 3749970"/>
              <a:gd name="connsiteX76" fmla="*/ 88082 w 5013496"/>
              <a:gd name="connsiteY76" fmla="*/ 1292186 h 3749970"/>
              <a:gd name="connsiteX77" fmla="*/ 88082 w 5013496"/>
              <a:gd name="connsiteY77" fmla="*/ 1188277 h 3749970"/>
              <a:gd name="connsiteX78" fmla="*/ 171209 w 5013496"/>
              <a:gd name="connsiteY78" fmla="*/ 1032414 h 3749970"/>
              <a:gd name="connsiteX79" fmla="*/ 275118 w 5013496"/>
              <a:gd name="connsiteY79" fmla="*/ 970068 h 3749970"/>
              <a:gd name="connsiteX80" fmla="*/ 316682 w 5013496"/>
              <a:gd name="connsiteY80" fmla="*/ 949286 h 3749970"/>
              <a:gd name="connsiteX81" fmla="*/ 503718 w 5013496"/>
              <a:gd name="connsiteY81" fmla="*/ 866159 h 3749970"/>
              <a:gd name="connsiteX82" fmla="*/ 721927 w 501349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 name="connsiteX0" fmla="*/ 718557 w 5010126"/>
              <a:gd name="connsiteY0" fmla="*/ 855768 h 3749970"/>
              <a:gd name="connsiteX1" fmla="*/ 734147 w 5010126"/>
              <a:gd name="connsiteY1" fmla="*/ 492086 h 3749970"/>
              <a:gd name="connsiteX2" fmla="*/ 843248 w 5010126"/>
              <a:gd name="connsiteY2" fmla="*/ 118014 h 3749970"/>
              <a:gd name="connsiteX3" fmla="*/ 1009503 w 5010126"/>
              <a:gd name="connsiteY3" fmla="*/ 24495 h 3749970"/>
              <a:gd name="connsiteX4" fmla="*/ 1331621 w 5010126"/>
              <a:gd name="connsiteY4" fmla="*/ 24495 h 3749970"/>
              <a:gd name="connsiteX5" fmla="*/ 1581003 w 5010126"/>
              <a:gd name="connsiteY5" fmla="*/ 377786 h 3749970"/>
              <a:gd name="connsiteX6" fmla="*/ 1817579 w 5010126"/>
              <a:gd name="connsiteY6" fmla="*/ 445148 h 3749970"/>
              <a:gd name="connsiteX7" fmla="*/ 2058985 w 5010126"/>
              <a:gd name="connsiteY7" fmla="*/ 201141 h 3749970"/>
              <a:gd name="connsiteX8" fmla="*/ 2360321 w 5010126"/>
              <a:gd name="connsiteY8" fmla="*/ 34886 h 3749970"/>
              <a:gd name="connsiteX9" fmla="*/ 2620094 w 5010126"/>
              <a:gd name="connsiteY9" fmla="*/ 97232 h 3749970"/>
              <a:gd name="connsiteX10" fmla="*/ 2791541 w 5010126"/>
              <a:gd name="connsiteY10" fmla="*/ 333230 h 3749970"/>
              <a:gd name="connsiteX11" fmla="*/ 2827912 w 5010126"/>
              <a:gd name="connsiteY11" fmla="*/ 429741 h 3749970"/>
              <a:gd name="connsiteX12" fmla="*/ 2898056 w 5010126"/>
              <a:gd name="connsiteY12" fmla="*/ 647950 h 3749970"/>
              <a:gd name="connsiteX13" fmla="*/ 3150030 w 5010126"/>
              <a:gd name="connsiteY13" fmla="*/ 772641 h 3749970"/>
              <a:gd name="connsiteX14" fmla="*/ 3503321 w 5010126"/>
              <a:gd name="connsiteY14" fmla="*/ 741468 h 3749970"/>
              <a:gd name="connsiteX15" fmla="*/ 3835830 w 5010126"/>
              <a:gd name="connsiteY15" fmla="*/ 668732 h 3749970"/>
              <a:gd name="connsiteX16" fmla="*/ 4105994 w 5010126"/>
              <a:gd name="connsiteY16" fmla="*/ 606386 h 3749970"/>
              <a:gd name="connsiteX17" fmla="*/ 4563194 w 5010126"/>
              <a:gd name="connsiteY17" fmla="*/ 595995 h 3749970"/>
              <a:gd name="connsiteX18" fmla="*/ 4794381 w 5010126"/>
              <a:gd name="connsiteY18" fmla="*/ 760511 h 3749970"/>
              <a:gd name="connsiteX19" fmla="*/ 4874675 w 5010126"/>
              <a:gd name="connsiteY19" fmla="*/ 891488 h 3749970"/>
              <a:gd name="connsiteX20" fmla="*/ 4916485 w 5010126"/>
              <a:gd name="connsiteY20" fmla="*/ 959677 h 3749970"/>
              <a:gd name="connsiteX21" fmla="*/ 4978830 w 5010126"/>
              <a:gd name="connsiteY21" fmla="*/ 1105150 h 3749970"/>
              <a:gd name="connsiteX22" fmla="*/ 5010003 w 5010126"/>
              <a:gd name="connsiteY22" fmla="*/ 1333750 h 3749970"/>
              <a:gd name="connsiteX23" fmla="*/ 4963236 w 5010126"/>
              <a:gd name="connsiteY23" fmla="*/ 1456864 h 3749970"/>
              <a:gd name="connsiteX24" fmla="*/ 4635930 w 5010126"/>
              <a:gd name="connsiteY24" fmla="*/ 1718214 h 3749970"/>
              <a:gd name="connsiteX25" fmla="*/ 4334594 w 5010126"/>
              <a:gd name="connsiteY25" fmla="*/ 1905250 h 3749970"/>
              <a:gd name="connsiteX26" fmla="*/ 4096336 w 5010126"/>
              <a:gd name="connsiteY26" fmla="*/ 1954794 h 3749970"/>
              <a:gd name="connsiteX27" fmla="*/ 3970912 w 5010126"/>
              <a:gd name="connsiteY27" fmla="*/ 1977986 h 3749970"/>
              <a:gd name="connsiteX28" fmla="*/ 3711139 w 5010126"/>
              <a:gd name="connsiteY28" fmla="*/ 2029941 h 3749970"/>
              <a:gd name="connsiteX29" fmla="*/ 3607230 w 5010126"/>
              <a:gd name="connsiteY29" fmla="*/ 2102677 h 3749970"/>
              <a:gd name="connsiteX30" fmla="*/ 3451366 w 5010126"/>
              <a:gd name="connsiteY30" fmla="*/ 2196195 h 3749970"/>
              <a:gd name="connsiteX31" fmla="*/ 3347457 w 5010126"/>
              <a:gd name="connsiteY31" fmla="*/ 2341668 h 3749970"/>
              <a:gd name="connsiteX32" fmla="*/ 3295503 w 5010126"/>
              <a:gd name="connsiteY32" fmla="*/ 2424795 h 3749970"/>
              <a:gd name="connsiteX33" fmla="*/ 3264330 w 5010126"/>
              <a:gd name="connsiteY33" fmla="*/ 2476750 h 3749970"/>
              <a:gd name="connsiteX34" fmla="*/ 3201985 w 5010126"/>
              <a:gd name="connsiteY34" fmla="*/ 2632614 h 3749970"/>
              <a:gd name="connsiteX35" fmla="*/ 3108466 w 5010126"/>
              <a:gd name="connsiteY35" fmla="*/ 2767695 h 3749970"/>
              <a:gd name="connsiteX36" fmla="*/ 3035730 w 5010126"/>
              <a:gd name="connsiteY36" fmla="*/ 3037859 h 3749970"/>
              <a:gd name="connsiteX37" fmla="*/ 3035730 w 5010126"/>
              <a:gd name="connsiteY37" fmla="*/ 3193723 h 3749970"/>
              <a:gd name="connsiteX38" fmla="*/ 3056512 w 5010126"/>
              <a:gd name="connsiteY38" fmla="*/ 3432714 h 3749970"/>
              <a:gd name="connsiteX39" fmla="*/ 3014948 w 5010126"/>
              <a:gd name="connsiteY39" fmla="*/ 3650923 h 3749970"/>
              <a:gd name="connsiteX40" fmla="*/ 2838303 w 5010126"/>
              <a:gd name="connsiteY40" fmla="*/ 3744441 h 3749970"/>
              <a:gd name="connsiteX41" fmla="*/ 2568139 w 5010126"/>
              <a:gd name="connsiteY41" fmla="*/ 3713268 h 3749970"/>
              <a:gd name="connsiteX42" fmla="*/ 2360321 w 5010126"/>
              <a:gd name="connsiteY42" fmla="*/ 3640532 h 3749970"/>
              <a:gd name="connsiteX43" fmla="*/ 2162894 w 5010126"/>
              <a:gd name="connsiteY43" fmla="*/ 3474277 h 3749970"/>
              <a:gd name="connsiteX44" fmla="*/ 2079766 w 5010126"/>
              <a:gd name="connsiteY44" fmla="*/ 3370368 h 3749970"/>
              <a:gd name="connsiteX45" fmla="*/ 1986248 w 5010126"/>
              <a:gd name="connsiteY45" fmla="*/ 3214504 h 3749970"/>
              <a:gd name="connsiteX46" fmla="*/ 1871948 w 5010126"/>
              <a:gd name="connsiteY46" fmla="*/ 3089814 h 3749970"/>
              <a:gd name="connsiteX47" fmla="*/ 1768039 w 5010126"/>
              <a:gd name="connsiteY47" fmla="*/ 2954732 h 3749970"/>
              <a:gd name="connsiteX48" fmla="*/ 1674521 w 5010126"/>
              <a:gd name="connsiteY48" fmla="*/ 2892386 h 3749970"/>
              <a:gd name="connsiteX49" fmla="*/ 1477094 w 5010126"/>
              <a:gd name="connsiteY49" fmla="*/ 2830041 h 3749970"/>
              <a:gd name="connsiteX50" fmla="*/ 1092630 w 5010126"/>
              <a:gd name="connsiteY50" fmla="*/ 2788477 h 3749970"/>
              <a:gd name="connsiteX51" fmla="*/ 999112 w 5010126"/>
              <a:gd name="connsiteY51" fmla="*/ 2819650 h 3749970"/>
              <a:gd name="connsiteX52" fmla="*/ 822466 w 5010126"/>
              <a:gd name="connsiteY52" fmla="*/ 2892386 h 3749970"/>
              <a:gd name="connsiteX53" fmla="*/ 694872 w 5010126"/>
              <a:gd name="connsiteY53" fmla="*/ 2984048 h 3749970"/>
              <a:gd name="connsiteX54" fmla="*/ 635430 w 5010126"/>
              <a:gd name="connsiteY54" fmla="*/ 3037859 h 3749970"/>
              <a:gd name="connsiteX55" fmla="*/ 531521 w 5010126"/>
              <a:gd name="connsiteY55" fmla="*/ 3089814 h 3749970"/>
              <a:gd name="connsiteX56" fmla="*/ 386048 w 5010126"/>
              <a:gd name="connsiteY56" fmla="*/ 3089814 h 3749970"/>
              <a:gd name="connsiteX57" fmla="*/ 292530 w 5010126"/>
              <a:gd name="connsiteY57" fmla="*/ 3069032 h 3749970"/>
              <a:gd name="connsiteX58" fmla="*/ 230185 w 5010126"/>
              <a:gd name="connsiteY58" fmla="*/ 3006686 h 3749970"/>
              <a:gd name="connsiteX59" fmla="*/ 219794 w 5010126"/>
              <a:gd name="connsiteY59" fmla="*/ 2996295 h 3749970"/>
              <a:gd name="connsiteX60" fmla="*/ 157448 w 5010126"/>
              <a:gd name="connsiteY60" fmla="*/ 2902777 h 3749970"/>
              <a:gd name="connsiteX61" fmla="*/ 53539 w 5010126"/>
              <a:gd name="connsiteY61" fmla="*/ 2705350 h 3749970"/>
              <a:gd name="connsiteX62" fmla="*/ 43148 w 5010126"/>
              <a:gd name="connsiteY62" fmla="*/ 2663786 h 3749970"/>
              <a:gd name="connsiteX63" fmla="*/ 1585 w 5010126"/>
              <a:gd name="connsiteY63" fmla="*/ 2476750 h 3749970"/>
              <a:gd name="connsiteX64" fmla="*/ 11976 w 5010126"/>
              <a:gd name="connsiteY64" fmla="*/ 2352059 h 3749970"/>
              <a:gd name="connsiteX65" fmla="*/ 32757 w 5010126"/>
              <a:gd name="connsiteY65" fmla="*/ 2268932 h 3749970"/>
              <a:gd name="connsiteX66" fmla="*/ 84712 w 5010126"/>
              <a:gd name="connsiteY66" fmla="*/ 2144241 h 3749970"/>
              <a:gd name="connsiteX67" fmla="*/ 105494 w 5010126"/>
              <a:gd name="connsiteY67" fmla="*/ 2061114 h 3749970"/>
              <a:gd name="connsiteX68" fmla="*/ 115885 w 5010126"/>
              <a:gd name="connsiteY68" fmla="*/ 2029941 h 3749970"/>
              <a:gd name="connsiteX69" fmla="*/ 126276 w 5010126"/>
              <a:gd name="connsiteY69" fmla="*/ 1967595 h 3749970"/>
              <a:gd name="connsiteX70" fmla="*/ 147057 w 5010126"/>
              <a:gd name="connsiteY70" fmla="*/ 1874077 h 3749970"/>
              <a:gd name="connsiteX71" fmla="*/ 157448 w 5010126"/>
              <a:gd name="connsiteY71" fmla="*/ 1822123 h 3749970"/>
              <a:gd name="connsiteX72" fmla="*/ 157448 w 5010126"/>
              <a:gd name="connsiteY72" fmla="*/ 1780559 h 3749970"/>
              <a:gd name="connsiteX73" fmla="*/ 157448 w 5010126"/>
              <a:gd name="connsiteY73" fmla="*/ 1645477 h 3749970"/>
              <a:gd name="connsiteX74" fmla="*/ 157448 w 5010126"/>
              <a:gd name="connsiteY74" fmla="*/ 1531177 h 3749970"/>
              <a:gd name="connsiteX75" fmla="*/ 126276 w 5010126"/>
              <a:gd name="connsiteY75" fmla="*/ 1448050 h 3749970"/>
              <a:gd name="connsiteX76" fmla="*/ 84712 w 5010126"/>
              <a:gd name="connsiteY76" fmla="*/ 1292186 h 3749970"/>
              <a:gd name="connsiteX77" fmla="*/ 84712 w 5010126"/>
              <a:gd name="connsiteY77" fmla="*/ 1188277 h 3749970"/>
              <a:gd name="connsiteX78" fmla="*/ 167839 w 5010126"/>
              <a:gd name="connsiteY78" fmla="*/ 1032414 h 3749970"/>
              <a:gd name="connsiteX79" fmla="*/ 271748 w 5010126"/>
              <a:gd name="connsiteY79" fmla="*/ 970068 h 3749970"/>
              <a:gd name="connsiteX80" fmla="*/ 313312 w 5010126"/>
              <a:gd name="connsiteY80" fmla="*/ 949286 h 3749970"/>
              <a:gd name="connsiteX81" fmla="*/ 500348 w 5010126"/>
              <a:gd name="connsiteY81" fmla="*/ 866159 h 3749970"/>
              <a:gd name="connsiteX82" fmla="*/ 718557 w 5010126"/>
              <a:gd name="connsiteY82" fmla="*/ 855768 h 374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010126" h="3749970">
                <a:moveTo>
                  <a:pt x="718557" y="855768"/>
                </a:moveTo>
                <a:cubicBezTo>
                  <a:pt x="747137" y="740525"/>
                  <a:pt x="713362" y="613313"/>
                  <a:pt x="734147" y="492086"/>
                </a:cubicBezTo>
                <a:cubicBezTo>
                  <a:pt x="770514" y="367395"/>
                  <a:pt x="780899" y="239713"/>
                  <a:pt x="843248" y="118014"/>
                </a:cubicBezTo>
                <a:cubicBezTo>
                  <a:pt x="898666" y="68889"/>
                  <a:pt x="902130" y="24495"/>
                  <a:pt x="1009503" y="24495"/>
                </a:cubicBezTo>
                <a:cubicBezTo>
                  <a:pt x="1116876" y="24495"/>
                  <a:pt x="1213612" y="-30619"/>
                  <a:pt x="1331621" y="24495"/>
                </a:cubicBezTo>
                <a:cubicBezTo>
                  <a:pt x="1438678" y="142259"/>
                  <a:pt x="1488850" y="337981"/>
                  <a:pt x="1581003" y="377786"/>
                </a:cubicBezTo>
                <a:cubicBezTo>
                  <a:pt x="1673156" y="417591"/>
                  <a:pt x="1737110" y="526484"/>
                  <a:pt x="1817579" y="445148"/>
                </a:cubicBezTo>
                <a:lnTo>
                  <a:pt x="2058985" y="201141"/>
                </a:lnTo>
                <a:cubicBezTo>
                  <a:pt x="2159430" y="145723"/>
                  <a:pt x="2244287" y="84320"/>
                  <a:pt x="2360321" y="34886"/>
                </a:cubicBezTo>
                <a:cubicBezTo>
                  <a:pt x="2465100" y="22755"/>
                  <a:pt x="2520209" y="39707"/>
                  <a:pt x="2620094" y="97232"/>
                </a:cubicBezTo>
                <a:cubicBezTo>
                  <a:pt x="2701173" y="175898"/>
                  <a:pt x="2734392" y="254564"/>
                  <a:pt x="2791541" y="333230"/>
                </a:cubicBezTo>
                <a:lnTo>
                  <a:pt x="2827912" y="429741"/>
                </a:lnTo>
                <a:cubicBezTo>
                  <a:pt x="2851293" y="502477"/>
                  <a:pt x="2856488" y="575214"/>
                  <a:pt x="2898056" y="647950"/>
                </a:cubicBezTo>
                <a:cubicBezTo>
                  <a:pt x="2976850" y="725419"/>
                  <a:pt x="3026948" y="773846"/>
                  <a:pt x="3150030" y="772641"/>
                </a:cubicBezTo>
                <a:cubicBezTo>
                  <a:pt x="3273112" y="771436"/>
                  <a:pt x="3385557" y="751859"/>
                  <a:pt x="3503321" y="741468"/>
                </a:cubicBezTo>
                <a:lnTo>
                  <a:pt x="3835830" y="668732"/>
                </a:lnTo>
                <a:cubicBezTo>
                  <a:pt x="3936275" y="646218"/>
                  <a:pt x="3984767" y="618509"/>
                  <a:pt x="4105994" y="606386"/>
                </a:cubicBezTo>
                <a:cubicBezTo>
                  <a:pt x="4227221" y="594263"/>
                  <a:pt x="4448463" y="570307"/>
                  <a:pt x="4563194" y="595995"/>
                </a:cubicBezTo>
                <a:cubicBezTo>
                  <a:pt x="4666844" y="626339"/>
                  <a:pt x="4717319" y="705672"/>
                  <a:pt x="4794381" y="760511"/>
                </a:cubicBezTo>
                <a:cubicBezTo>
                  <a:pt x="4826848" y="795147"/>
                  <a:pt x="4854324" y="858294"/>
                  <a:pt x="4874675" y="891488"/>
                </a:cubicBezTo>
                <a:cubicBezTo>
                  <a:pt x="4895026" y="924682"/>
                  <a:pt x="4889726" y="906159"/>
                  <a:pt x="4916485" y="959677"/>
                </a:cubicBezTo>
                <a:lnTo>
                  <a:pt x="4978830" y="1105150"/>
                </a:lnTo>
                <a:cubicBezTo>
                  <a:pt x="5013833" y="1291830"/>
                  <a:pt x="5010003" y="1215020"/>
                  <a:pt x="5010003" y="1333750"/>
                </a:cubicBezTo>
                <a:cubicBezTo>
                  <a:pt x="4994414" y="1374788"/>
                  <a:pt x="5012601" y="1397874"/>
                  <a:pt x="4963236" y="1456864"/>
                </a:cubicBezTo>
                <a:lnTo>
                  <a:pt x="4635930" y="1718214"/>
                </a:lnTo>
                <a:cubicBezTo>
                  <a:pt x="4535485" y="1780559"/>
                  <a:pt x="4445674" y="1861277"/>
                  <a:pt x="4334594" y="1905250"/>
                </a:cubicBezTo>
                <a:lnTo>
                  <a:pt x="4096336" y="1954794"/>
                </a:lnTo>
                <a:cubicBezTo>
                  <a:pt x="4027940" y="1974771"/>
                  <a:pt x="4023356" y="1967194"/>
                  <a:pt x="3970912" y="1977986"/>
                </a:cubicBezTo>
                <a:lnTo>
                  <a:pt x="3711139" y="2029941"/>
                </a:lnTo>
                <a:cubicBezTo>
                  <a:pt x="3624548" y="2047259"/>
                  <a:pt x="3650526" y="2074968"/>
                  <a:pt x="3607230" y="2102677"/>
                </a:cubicBezTo>
                <a:lnTo>
                  <a:pt x="3451366" y="2196195"/>
                </a:lnTo>
                <a:cubicBezTo>
                  <a:pt x="3399411" y="2227368"/>
                  <a:pt x="3373434" y="2303568"/>
                  <a:pt x="3347457" y="2341668"/>
                </a:cubicBezTo>
                <a:lnTo>
                  <a:pt x="3295503" y="2424795"/>
                </a:lnTo>
                <a:lnTo>
                  <a:pt x="3264330" y="2476750"/>
                </a:lnTo>
                <a:cubicBezTo>
                  <a:pt x="3209596" y="2619061"/>
                  <a:pt x="3233951" y="2568682"/>
                  <a:pt x="3201985" y="2632614"/>
                </a:cubicBezTo>
                <a:lnTo>
                  <a:pt x="3108466" y="2767695"/>
                </a:lnTo>
                <a:cubicBezTo>
                  <a:pt x="3077293" y="2812722"/>
                  <a:pt x="3047853" y="2966854"/>
                  <a:pt x="3035730" y="3037859"/>
                </a:cubicBezTo>
                <a:lnTo>
                  <a:pt x="3035730" y="3193723"/>
                </a:lnTo>
                <a:lnTo>
                  <a:pt x="3056512" y="3432714"/>
                </a:lnTo>
                <a:cubicBezTo>
                  <a:pt x="3053048" y="3508914"/>
                  <a:pt x="3051316" y="3598969"/>
                  <a:pt x="3014948" y="3650923"/>
                </a:cubicBezTo>
                <a:cubicBezTo>
                  <a:pt x="2956066" y="3682096"/>
                  <a:pt x="2923774" y="3713268"/>
                  <a:pt x="2838303" y="3744441"/>
                </a:cubicBezTo>
                <a:cubicBezTo>
                  <a:pt x="2748248" y="3764670"/>
                  <a:pt x="2658194" y="3723659"/>
                  <a:pt x="2568139" y="3713268"/>
                </a:cubicBezTo>
                <a:lnTo>
                  <a:pt x="2360321" y="3640532"/>
                </a:lnTo>
                <a:lnTo>
                  <a:pt x="2162894" y="3474277"/>
                </a:lnTo>
                <a:cubicBezTo>
                  <a:pt x="2116135" y="3429250"/>
                  <a:pt x="2110939" y="3422323"/>
                  <a:pt x="2079766" y="3370368"/>
                </a:cubicBezTo>
                <a:lnTo>
                  <a:pt x="1986248" y="3214504"/>
                </a:lnTo>
                <a:cubicBezTo>
                  <a:pt x="1893358" y="3110003"/>
                  <a:pt x="1932613" y="3150477"/>
                  <a:pt x="1871948" y="3089814"/>
                </a:cubicBezTo>
                <a:lnTo>
                  <a:pt x="1768039" y="2954732"/>
                </a:lnTo>
                <a:cubicBezTo>
                  <a:pt x="1735135" y="2921827"/>
                  <a:pt x="1740330" y="2913168"/>
                  <a:pt x="1674521" y="2892386"/>
                </a:cubicBezTo>
                <a:lnTo>
                  <a:pt x="1477094" y="2830041"/>
                </a:lnTo>
                <a:lnTo>
                  <a:pt x="1092630" y="2788477"/>
                </a:lnTo>
                <a:lnTo>
                  <a:pt x="999112" y="2819650"/>
                </a:lnTo>
                <a:lnTo>
                  <a:pt x="822466" y="2892386"/>
                </a:lnTo>
                <a:cubicBezTo>
                  <a:pt x="719090" y="2972790"/>
                  <a:pt x="764149" y="2920017"/>
                  <a:pt x="694872" y="2984048"/>
                </a:cubicBezTo>
                <a:lnTo>
                  <a:pt x="635430" y="3037859"/>
                </a:lnTo>
                <a:lnTo>
                  <a:pt x="531521" y="3089814"/>
                </a:lnTo>
                <a:lnTo>
                  <a:pt x="386048" y="3089814"/>
                </a:lnTo>
                <a:cubicBezTo>
                  <a:pt x="354875" y="3082887"/>
                  <a:pt x="322824" y="3079130"/>
                  <a:pt x="292530" y="3069032"/>
                </a:cubicBezTo>
                <a:cubicBezTo>
                  <a:pt x="260987" y="3058518"/>
                  <a:pt x="249380" y="3030681"/>
                  <a:pt x="230185" y="3006686"/>
                </a:cubicBezTo>
                <a:cubicBezTo>
                  <a:pt x="227125" y="3002861"/>
                  <a:pt x="223258" y="2999759"/>
                  <a:pt x="219794" y="2996295"/>
                </a:cubicBezTo>
                <a:lnTo>
                  <a:pt x="157448" y="2902777"/>
                </a:lnTo>
                <a:cubicBezTo>
                  <a:pt x="125771" y="2845758"/>
                  <a:pt x="79000" y="2764758"/>
                  <a:pt x="53539" y="2705350"/>
                </a:cubicBezTo>
                <a:cubicBezTo>
                  <a:pt x="47913" y="2692224"/>
                  <a:pt x="46612" y="2677641"/>
                  <a:pt x="43148" y="2663786"/>
                </a:cubicBezTo>
                <a:lnTo>
                  <a:pt x="1585" y="2476750"/>
                </a:lnTo>
                <a:cubicBezTo>
                  <a:pt x="-3610" y="2424795"/>
                  <a:pt x="5049" y="2379768"/>
                  <a:pt x="11976" y="2352059"/>
                </a:cubicBezTo>
                <a:lnTo>
                  <a:pt x="32757" y="2268932"/>
                </a:lnTo>
                <a:cubicBezTo>
                  <a:pt x="50075" y="2227368"/>
                  <a:pt x="69837" y="2186740"/>
                  <a:pt x="84712" y="2144241"/>
                </a:cubicBezTo>
                <a:cubicBezTo>
                  <a:pt x="94147" y="2117283"/>
                  <a:pt x="97979" y="2088669"/>
                  <a:pt x="105494" y="2061114"/>
                </a:cubicBezTo>
                <a:cubicBezTo>
                  <a:pt x="108376" y="2050547"/>
                  <a:pt x="112421" y="2040332"/>
                  <a:pt x="115885" y="2029941"/>
                </a:cubicBezTo>
                <a:lnTo>
                  <a:pt x="126276" y="1967595"/>
                </a:lnTo>
                <a:cubicBezTo>
                  <a:pt x="133203" y="1936422"/>
                  <a:pt x="140366" y="1905301"/>
                  <a:pt x="147057" y="1874077"/>
                </a:cubicBezTo>
                <a:cubicBezTo>
                  <a:pt x="150757" y="1856808"/>
                  <a:pt x="155498" y="1839676"/>
                  <a:pt x="157448" y="1822123"/>
                </a:cubicBezTo>
                <a:cubicBezTo>
                  <a:pt x="158978" y="1808353"/>
                  <a:pt x="157448" y="1794414"/>
                  <a:pt x="157448" y="1780559"/>
                </a:cubicBezTo>
                <a:lnTo>
                  <a:pt x="157448" y="1645477"/>
                </a:lnTo>
                <a:lnTo>
                  <a:pt x="157448" y="1531177"/>
                </a:lnTo>
                <a:lnTo>
                  <a:pt x="126276" y="1448050"/>
                </a:lnTo>
                <a:cubicBezTo>
                  <a:pt x="90028" y="1327225"/>
                  <a:pt x="102195" y="1379600"/>
                  <a:pt x="84712" y="1292186"/>
                </a:cubicBezTo>
                <a:lnTo>
                  <a:pt x="84712" y="1188277"/>
                </a:lnTo>
                <a:cubicBezTo>
                  <a:pt x="104445" y="1114889"/>
                  <a:pt x="140130" y="1084368"/>
                  <a:pt x="167839" y="1032414"/>
                </a:cubicBezTo>
                <a:cubicBezTo>
                  <a:pt x="202475" y="1011632"/>
                  <a:pt x="236677" y="990108"/>
                  <a:pt x="271748" y="970068"/>
                </a:cubicBezTo>
                <a:cubicBezTo>
                  <a:pt x="285197" y="962383"/>
                  <a:pt x="313312" y="949286"/>
                  <a:pt x="313312" y="949286"/>
                </a:cubicBezTo>
                <a:lnTo>
                  <a:pt x="500348" y="866159"/>
                </a:lnTo>
                <a:cubicBezTo>
                  <a:pt x="562693" y="838450"/>
                  <a:pt x="679591" y="918113"/>
                  <a:pt x="718557" y="855768"/>
                </a:cubicBezTo>
                <a:close/>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 name="Title 1">
            <a:extLst>
              <a:ext uri="{FF2B5EF4-FFF2-40B4-BE49-F238E27FC236}">
                <a16:creationId xmlns:a16="http://schemas.microsoft.com/office/drawing/2014/main" id="{5514A5C0-4B9A-2676-671E-F0E084972886}"/>
              </a:ext>
            </a:extLst>
          </p:cNvPr>
          <p:cNvSpPr>
            <a:spLocks noGrp="1"/>
          </p:cNvSpPr>
          <p:nvPr>
            <p:ph type="title"/>
          </p:nvPr>
        </p:nvSpPr>
        <p:spPr>
          <a:xfrm>
            <a:off x="458557" y="84875"/>
            <a:ext cx="7612303" cy="1412342"/>
          </a:xfrm>
        </p:spPr>
        <p:txBody>
          <a:bodyPr/>
          <a:lstStyle/>
          <a:p>
            <a:pPr algn="l"/>
            <a:r>
              <a:rPr lang="en-US" sz="4000"/>
              <a:t>Infrastructure Needs </a:t>
            </a:r>
            <a:endParaRPr lang="en-US" sz="4000" dirty="0"/>
          </a:p>
        </p:txBody>
      </p:sp>
      <p:grpSp>
        <p:nvGrpSpPr>
          <p:cNvPr id="19" name="Group 18">
            <a:extLst>
              <a:ext uri="{FF2B5EF4-FFF2-40B4-BE49-F238E27FC236}">
                <a16:creationId xmlns:a16="http://schemas.microsoft.com/office/drawing/2014/main" id="{D78E0071-4A11-7264-2486-0CCF5ADB3A8E}"/>
              </a:ext>
            </a:extLst>
          </p:cNvPr>
          <p:cNvGrpSpPr/>
          <p:nvPr/>
        </p:nvGrpSpPr>
        <p:grpSpPr>
          <a:xfrm>
            <a:off x="320145" y="2244531"/>
            <a:ext cx="3352572" cy="1330859"/>
            <a:chOff x="320145" y="2244531"/>
            <a:chExt cx="3352572" cy="1330859"/>
          </a:xfrm>
        </p:grpSpPr>
        <p:sp>
          <p:nvSpPr>
            <p:cNvPr id="14" name="TextBox 13">
              <a:extLst>
                <a:ext uri="{FF2B5EF4-FFF2-40B4-BE49-F238E27FC236}">
                  <a16:creationId xmlns:a16="http://schemas.microsoft.com/office/drawing/2014/main" id="{D3A99FD6-492F-63DA-8F93-F4B5988F2FB9}"/>
                </a:ext>
              </a:extLst>
            </p:cNvPr>
            <p:cNvSpPr txBox="1"/>
            <p:nvPr/>
          </p:nvSpPr>
          <p:spPr>
            <a:xfrm>
              <a:off x="320145" y="2749253"/>
              <a:ext cx="1471188" cy="461665"/>
            </a:xfrm>
            <a:prstGeom prst="rect">
              <a:avLst/>
            </a:prstGeom>
            <a:noFill/>
          </p:spPr>
          <p:txBody>
            <a:bodyPr wrap="square" rtlCol="0">
              <a:spAutoFit/>
            </a:bodyPr>
            <a:lstStyle/>
            <a:p>
              <a:r>
                <a:rPr lang="en-US" sz="2400"/>
                <a:t>Teaching</a:t>
              </a:r>
            </a:p>
          </p:txBody>
        </p:sp>
        <p:sp>
          <p:nvSpPr>
            <p:cNvPr id="16" name="Arrow: Right 15">
              <a:extLst>
                <a:ext uri="{FF2B5EF4-FFF2-40B4-BE49-F238E27FC236}">
                  <a16:creationId xmlns:a16="http://schemas.microsoft.com/office/drawing/2014/main" id="{249817A6-A084-96CE-252C-B6359263CDA2}"/>
                </a:ext>
              </a:extLst>
            </p:cNvPr>
            <p:cNvSpPr/>
            <p:nvPr/>
          </p:nvSpPr>
          <p:spPr bwMode="auto">
            <a:xfrm rot="15360226">
              <a:off x="1428605" y="2615604"/>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5" name="Group 4">
              <a:extLst>
                <a:ext uri="{FF2B5EF4-FFF2-40B4-BE49-F238E27FC236}">
                  <a16:creationId xmlns:a16="http://schemas.microsoft.com/office/drawing/2014/main" id="{EFA513D7-3D4A-7A2E-068E-2EE5A69047A3}"/>
                </a:ext>
              </a:extLst>
            </p:cNvPr>
            <p:cNvGrpSpPr/>
            <p:nvPr/>
          </p:nvGrpSpPr>
          <p:grpSpPr>
            <a:xfrm>
              <a:off x="2349108" y="2244531"/>
              <a:ext cx="1323609" cy="1330859"/>
              <a:chOff x="2349108" y="2244531"/>
              <a:chExt cx="1323609" cy="1330859"/>
            </a:xfrm>
          </p:grpSpPr>
          <p:sp>
            <p:nvSpPr>
              <p:cNvPr id="2" name="Freeform: Shape 1">
                <a:extLst>
                  <a:ext uri="{FF2B5EF4-FFF2-40B4-BE49-F238E27FC236}">
                    <a16:creationId xmlns:a16="http://schemas.microsoft.com/office/drawing/2014/main" id="{DE6531B2-2133-927E-CDA7-BEA10225FFC5}"/>
                  </a:ext>
                </a:extLst>
              </p:cNvPr>
              <p:cNvSpPr/>
              <p:nvPr/>
            </p:nvSpPr>
            <p:spPr bwMode="auto">
              <a:xfrm rot="19721610">
                <a:off x="2349108" y="2244531"/>
                <a:ext cx="1323609" cy="1275974"/>
              </a:xfrm>
              <a:custGeom>
                <a:avLst/>
                <a:gdLst>
                  <a:gd name="connsiteX0" fmla="*/ 269823 w 1154242"/>
                  <a:gd name="connsiteY0" fmla="*/ 1229194 h 1259174"/>
                  <a:gd name="connsiteX1" fmla="*/ 269823 w 1154242"/>
                  <a:gd name="connsiteY1" fmla="*/ 1229194 h 1259174"/>
                  <a:gd name="connsiteX2" fmla="*/ 254832 w 1154242"/>
                  <a:gd name="connsiteY2" fmla="*/ 1049312 h 1259174"/>
                  <a:gd name="connsiteX3" fmla="*/ 0 w 1154242"/>
                  <a:gd name="connsiteY3" fmla="*/ 539646 h 1259174"/>
                  <a:gd name="connsiteX4" fmla="*/ 44970 w 1154242"/>
                  <a:gd name="connsiteY4" fmla="*/ 209863 h 1259174"/>
                  <a:gd name="connsiteX5" fmla="*/ 569626 w 1154242"/>
                  <a:gd name="connsiteY5" fmla="*/ 0 h 1259174"/>
                  <a:gd name="connsiteX6" fmla="*/ 1154242 w 1154242"/>
                  <a:gd name="connsiteY6" fmla="*/ 224853 h 1259174"/>
                  <a:gd name="connsiteX7" fmla="*/ 1154242 w 1154242"/>
                  <a:gd name="connsiteY7" fmla="*/ 584617 h 1259174"/>
                  <a:gd name="connsiteX8" fmla="*/ 359763 w 1154242"/>
                  <a:gd name="connsiteY8" fmla="*/ 1259174 h 1259174"/>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45994 h 1275974"/>
                  <a:gd name="connsiteX1" fmla="*/ 296723 w 1181142"/>
                  <a:gd name="connsiteY1" fmla="*/ 1245994 h 1275974"/>
                  <a:gd name="connsiteX2" fmla="*/ 281732 w 1181142"/>
                  <a:gd name="connsiteY2" fmla="*/ 1066112 h 1275974"/>
                  <a:gd name="connsiteX3" fmla="*/ 26900 w 1181142"/>
                  <a:gd name="connsiteY3" fmla="*/ 556446 h 1275974"/>
                  <a:gd name="connsiteX4" fmla="*/ 71870 w 1181142"/>
                  <a:gd name="connsiteY4" fmla="*/ 226663 h 1275974"/>
                  <a:gd name="connsiteX5" fmla="*/ 596526 w 1181142"/>
                  <a:gd name="connsiteY5" fmla="*/ 16800 h 1275974"/>
                  <a:gd name="connsiteX6" fmla="*/ 1181142 w 1181142"/>
                  <a:gd name="connsiteY6" fmla="*/ 241653 h 1275974"/>
                  <a:gd name="connsiteX7" fmla="*/ 1181142 w 1181142"/>
                  <a:gd name="connsiteY7" fmla="*/ 601417 h 1275974"/>
                  <a:gd name="connsiteX8" fmla="*/ 386663 w 1181142"/>
                  <a:gd name="connsiteY8" fmla="*/ 1275974 h 1275974"/>
                  <a:gd name="connsiteX0" fmla="*/ 296723 w 1304971"/>
                  <a:gd name="connsiteY0" fmla="*/ 1245994 h 1275974"/>
                  <a:gd name="connsiteX1" fmla="*/ 296723 w 1304971"/>
                  <a:gd name="connsiteY1" fmla="*/ 1245994 h 1275974"/>
                  <a:gd name="connsiteX2" fmla="*/ 281732 w 1304971"/>
                  <a:gd name="connsiteY2" fmla="*/ 1066112 h 1275974"/>
                  <a:gd name="connsiteX3" fmla="*/ 26900 w 1304971"/>
                  <a:gd name="connsiteY3" fmla="*/ 556446 h 1275974"/>
                  <a:gd name="connsiteX4" fmla="*/ 71870 w 1304971"/>
                  <a:gd name="connsiteY4" fmla="*/ 226663 h 1275974"/>
                  <a:gd name="connsiteX5" fmla="*/ 596526 w 1304971"/>
                  <a:gd name="connsiteY5" fmla="*/ 16800 h 1275974"/>
                  <a:gd name="connsiteX6" fmla="*/ 1181142 w 1304971"/>
                  <a:gd name="connsiteY6" fmla="*/ 241653 h 1275974"/>
                  <a:gd name="connsiteX7" fmla="*/ 1181142 w 1304971"/>
                  <a:gd name="connsiteY7" fmla="*/ 601417 h 1275974"/>
                  <a:gd name="connsiteX8" fmla="*/ 386663 w 1304971"/>
                  <a:gd name="connsiteY8" fmla="*/ 1275974 h 1275974"/>
                  <a:gd name="connsiteX0" fmla="*/ 296723 w 1323609"/>
                  <a:gd name="connsiteY0" fmla="*/ 1245994 h 1275974"/>
                  <a:gd name="connsiteX1" fmla="*/ 296723 w 1323609"/>
                  <a:gd name="connsiteY1" fmla="*/ 1245994 h 1275974"/>
                  <a:gd name="connsiteX2" fmla="*/ 281732 w 1323609"/>
                  <a:gd name="connsiteY2" fmla="*/ 1066112 h 1275974"/>
                  <a:gd name="connsiteX3" fmla="*/ 26900 w 1323609"/>
                  <a:gd name="connsiteY3" fmla="*/ 556446 h 1275974"/>
                  <a:gd name="connsiteX4" fmla="*/ 71870 w 1323609"/>
                  <a:gd name="connsiteY4" fmla="*/ 226663 h 1275974"/>
                  <a:gd name="connsiteX5" fmla="*/ 596526 w 1323609"/>
                  <a:gd name="connsiteY5" fmla="*/ 16800 h 1275974"/>
                  <a:gd name="connsiteX6" fmla="*/ 1181142 w 1323609"/>
                  <a:gd name="connsiteY6" fmla="*/ 241653 h 1275974"/>
                  <a:gd name="connsiteX7" fmla="*/ 1181142 w 1323609"/>
                  <a:gd name="connsiteY7" fmla="*/ 601417 h 1275974"/>
                  <a:gd name="connsiteX8" fmla="*/ 386663 w 1323609"/>
                  <a:gd name="connsiteY8" fmla="*/ 1275974 h 127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3609" h="1275974">
                    <a:moveTo>
                      <a:pt x="296723" y="1245994"/>
                    </a:moveTo>
                    <a:lnTo>
                      <a:pt x="296723" y="1245994"/>
                    </a:lnTo>
                    <a:cubicBezTo>
                      <a:pt x="294225" y="1216014"/>
                      <a:pt x="326702" y="1181037"/>
                      <a:pt x="281732" y="1066112"/>
                    </a:cubicBezTo>
                    <a:cubicBezTo>
                      <a:pt x="236762" y="951187"/>
                      <a:pt x="61877" y="696354"/>
                      <a:pt x="26900" y="556446"/>
                    </a:cubicBezTo>
                    <a:cubicBezTo>
                      <a:pt x="-8077" y="416538"/>
                      <a:pt x="-23068" y="316604"/>
                      <a:pt x="71870" y="226663"/>
                    </a:cubicBezTo>
                    <a:cubicBezTo>
                      <a:pt x="166808" y="136722"/>
                      <a:pt x="401654" y="-58151"/>
                      <a:pt x="596526" y="16800"/>
                    </a:cubicBezTo>
                    <a:lnTo>
                      <a:pt x="1181142" y="241653"/>
                    </a:lnTo>
                    <a:cubicBezTo>
                      <a:pt x="1278578" y="339089"/>
                      <a:pt x="1445968" y="376565"/>
                      <a:pt x="1181142" y="601417"/>
                    </a:cubicBezTo>
                    <a:lnTo>
                      <a:pt x="386663" y="1275974"/>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Rectangle 2">
                <a:extLst>
                  <a:ext uri="{FF2B5EF4-FFF2-40B4-BE49-F238E27FC236}">
                    <a16:creationId xmlns:a16="http://schemas.microsoft.com/office/drawing/2014/main" id="{08F33A6A-9417-E09A-2BE7-E369D4A6F5E2}"/>
                  </a:ext>
                </a:extLst>
              </p:cNvPr>
              <p:cNvSpPr/>
              <p:nvPr/>
            </p:nvSpPr>
            <p:spPr bwMode="auto">
              <a:xfrm rot="1917634">
                <a:off x="3016585" y="255692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4" name="Rectangle 3">
                <a:extLst>
                  <a:ext uri="{FF2B5EF4-FFF2-40B4-BE49-F238E27FC236}">
                    <a16:creationId xmlns:a16="http://schemas.microsoft.com/office/drawing/2014/main" id="{E99439E6-D03A-7484-184A-F68A59D60979}"/>
                  </a:ext>
                </a:extLst>
              </p:cNvPr>
              <p:cNvSpPr/>
              <p:nvPr/>
            </p:nvSpPr>
            <p:spPr bwMode="auto">
              <a:xfrm rot="20078047">
                <a:off x="2794059" y="3040571"/>
                <a:ext cx="603449" cy="534819"/>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grpSp>
        <p:nvGrpSpPr>
          <p:cNvPr id="20" name="Group 19">
            <a:extLst>
              <a:ext uri="{FF2B5EF4-FFF2-40B4-BE49-F238E27FC236}">
                <a16:creationId xmlns:a16="http://schemas.microsoft.com/office/drawing/2014/main" id="{7C70E93A-56A9-276B-13FC-B5A627A20367}"/>
              </a:ext>
            </a:extLst>
          </p:cNvPr>
          <p:cNvGrpSpPr/>
          <p:nvPr/>
        </p:nvGrpSpPr>
        <p:grpSpPr>
          <a:xfrm>
            <a:off x="5108559" y="1808870"/>
            <a:ext cx="3757056" cy="1713819"/>
            <a:chOff x="5108559" y="1808870"/>
            <a:chExt cx="3757056" cy="1713819"/>
          </a:xfrm>
        </p:grpSpPr>
        <p:sp>
          <p:nvSpPr>
            <p:cNvPr id="15" name="TextBox 14">
              <a:extLst>
                <a:ext uri="{FF2B5EF4-FFF2-40B4-BE49-F238E27FC236}">
                  <a16:creationId xmlns:a16="http://schemas.microsoft.com/office/drawing/2014/main" id="{CC1322B6-4E35-F70B-B003-8B33F142F5DA}"/>
                </a:ext>
              </a:extLst>
            </p:cNvPr>
            <p:cNvSpPr txBox="1"/>
            <p:nvPr/>
          </p:nvSpPr>
          <p:spPr>
            <a:xfrm>
              <a:off x="7071706" y="2198696"/>
              <a:ext cx="1793909" cy="461665"/>
            </a:xfrm>
            <a:prstGeom prst="rect">
              <a:avLst/>
            </a:prstGeom>
            <a:noFill/>
          </p:spPr>
          <p:txBody>
            <a:bodyPr wrap="square" rtlCol="0">
              <a:spAutoFit/>
            </a:bodyPr>
            <a:lstStyle/>
            <a:p>
              <a:r>
                <a:rPr lang="en-US" sz="2400"/>
                <a:t>Technology </a:t>
              </a:r>
            </a:p>
          </p:txBody>
        </p:sp>
        <p:sp>
          <p:nvSpPr>
            <p:cNvPr id="17" name="Arrow: Right 16">
              <a:extLst>
                <a:ext uri="{FF2B5EF4-FFF2-40B4-BE49-F238E27FC236}">
                  <a16:creationId xmlns:a16="http://schemas.microsoft.com/office/drawing/2014/main" id="{DE8B4D90-5355-4A50-FE28-060CA406E8AC}"/>
                </a:ext>
              </a:extLst>
            </p:cNvPr>
            <p:cNvSpPr/>
            <p:nvPr/>
          </p:nvSpPr>
          <p:spPr bwMode="auto">
            <a:xfrm rot="20682449">
              <a:off x="6191344" y="1808870"/>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18" name="Group 17">
              <a:extLst>
                <a:ext uri="{FF2B5EF4-FFF2-40B4-BE49-F238E27FC236}">
                  <a16:creationId xmlns:a16="http://schemas.microsoft.com/office/drawing/2014/main" id="{86A1C604-C0E2-AC58-A39C-3A9C4FF61417}"/>
                </a:ext>
              </a:extLst>
            </p:cNvPr>
            <p:cNvGrpSpPr/>
            <p:nvPr/>
          </p:nvGrpSpPr>
          <p:grpSpPr>
            <a:xfrm>
              <a:off x="5108559" y="2441252"/>
              <a:ext cx="1869770" cy="1081437"/>
              <a:chOff x="5108559" y="2441252"/>
              <a:chExt cx="1869770" cy="1081437"/>
            </a:xfrm>
          </p:grpSpPr>
          <p:sp>
            <p:nvSpPr>
              <p:cNvPr id="7" name="Freeform: Shape 6">
                <a:extLst>
                  <a:ext uri="{FF2B5EF4-FFF2-40B4-BE49-F238E27FC236}">
                    <a16:creationId xmlns:a16="http://schemas.microsoft.com/office/drawing/2014/main" id="{15037FF0-DD9E-8D6C-3858-09CF0BAB117B}"/>
                  </a:ext>
                </a:extLst>
              </p:cNvPr>
              <p:cNvSpPr/>
              <p:nvPr/>
            </p:nvSpPr>
            <p:spPr bwMode="auto">
              <a:xfrm rot="20505943">
                <a:off x="5179073" y="2441252"/>
                <a:ext cx="1799256" cy="1026885"/>
              </a:xfrm>
              <a:custGeom>
                <a:avLst/>
                <a:gdLst>
                  <a:gd name="connsiteX0" fmla="*/ 0 w 1828800"/>
                  <a:gd name="connsiteY0" fmla="*/ 344774 h 1049312"/>
                  <a:gd name="connsiteX1" fmla="*/ 344774 w 1828800"/>
                  <a:gd name="connsiteY1" fmla="*/ 89941 h 1049312"/>
                  <a:gd name="connsiteX2" fmla="*/ 779489 w 1828800"/>
                  <a:gd name="connsiteY2" fmla="*/ 29981 h 1049312"/>
                  <a:gd name="connsiteX3" fmla="*/ 1828800 w 1828800"/>
                  <a:gd name="connsiteY3" fmla="*/ 0 h 1049312"/>
                  <a:gd name="connsiteX4" fmla="*/ 1753849 w 1828800"/>
                  <a:gd name="connsiteY4" fmla="*/ 224853 h 1049312"/>
                  <a:gd name="connsiteX5" fmla="*/ 1798820 w 1828800"/>
                  <a:gd name="connsiteY5" fmla="*/ 644577 h 1049312"/>
                  <a:gd name="connsiteX6" fmla="*/ 1259174 w 1828800"/>
                  <a:gd name="connsiteY6" fmla="*/ 1049312 h 1049312"/>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6349"/>
                  <a:gd name="connsiteY0" fmla="*/ 355902 h 1060440"/>
                  <a:gd name="connsiteX1" fmla="*/ 344774 w 1886349"/>
                  <a:gd name="connsiteY1" fmla="*/ 101069 h 1060440"/>
                  <a:gd name="connsiteX2" fmla="*/ 779489 w 1886349"/>
                  <a:gd name="connsiteY2" fmla="*/ 41109 h 1060440"/>
                  <a:gd name="connsiteX3" fmla="*/ 1828800 w 1886349"/>
                  <a:gd name="connsiteY3" fmla="*/ 11128 h 1060440"/>
                  <a:gd name="connsiteX4" fmla="*/ 1753849 w 1886349"/>
                  <a:gd name="connsiteY4" fmla="*/ 235981 h 1060440"/>
                  <a:gd name="connsiteX5" fmla="*/ 1798820 w 1886349"/>
                  <a:gd name="connsiteY5" fmla="*/ 655705 h 1060440"/>
                  <a:gd name="connsiteX6" fmla="*/ 1259174 w 1886349"/>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883507"/>
                  <a:gd name="connsiteY0" fmla="*/ 355902 h 1060440"/>
                  <a:gd name="connsiteX1" fmla="*/ 344774 w 1883507"/>
                  <a:gd name="connsiteY1" fmla="*/ 101069 h 1060440"/>
                  <a:gd name="connsiteX2" fmla="*/ 779489 w 1883507"/>
                  <a:gd name="connsiteY2" fmla="*/ 41109 h 1060440"/>
                  <a:gd name="connsiteX3" fmla="*/ 1828800 w 1883507"/>
                  <a:gd name="connsiteY3" fmla="*/ 11128 h 1060440"/>
                  <a:gd name="connsiteX4" fmla="*/ 1753849 w 1883507"/>
                  <a:gd name="connsiteY4" fmla="*/ 235981 h 1060440"/>
                  <a:gd name="connsiteX5" fmla="*/ 1798820 w 1883507"/>
                  <a:gd name="connsiteY5" fmla="*/ 655705 h 1060440"/>
                  <a:gd name="connsiteX6" fmla="*/ 1259174 w 1883507"/>
                  <a:gd name="connsiteY6" fmla="*/ 1060440 h 1060440"/>
                  <a:gd name="connsiteX0" fmla="*/ 0 w 1799256"/>
                  <a:gd name="connsiteY0" fmla="*/ 322347 h 1026885"/>
                  <a:gd name="connsiteX1" fmla="*/ 344774 w 1799256"/>
                  <a:gd name="connsiteY1" fmla="*/ 67514 h 1026885"/>
                  <a:gd name="connsiteX2" fmla="*/ 779489 w 1799256"/>
                  <a:gd name="connsiteY2" fmla="*/ 7554 h 1026885"/>
                  <a:gd name="connsiteX3" fmla="*/ 1753849 w 1799256"/>
                  <a:gd name="connsiteY3" fmla="*/ 202426 h 1026885"/>
                  <a:gd name="connsiteX4" fmla="*/ 1798820 w 1799256"/>
                  <a:gd name="connsiteY4" fmla="*/ 622150 h 1026885"/>
                  <a:gd name="connsiteX5" fmla="*/ 1259174 w 1799256"/>
                  <a:gd name="connsiteY5" fmla="*/ 1026885 h 102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9256" h="1026885">
                    <a:moveTo>
                      <a:pt x="0" y="322347"/>
                    </a:moveTo>
                    <a:lnTo>
                      <a:pt x="344774" y="67514"/>
                    </a:lnTo>
                    <a:cubicBezTo>
                      <a:pt x="474689" y="15049"/>
                      <a:pt x="544643" y="-14931"/>
                      <a:pt x="779489" y="7554"/>
                    </a:cubicBezTo>
                    <a:cubicBezTo>
                      <a:pt x="1014335" y="30039"/>
                      <a:pt x="1583961" y="99993"/>
                      <a:pt x="1753849" y="202426"/>
                    </a:cubicBezTo>
                    <a:lnTo>
                      <a:pt x="1798820" y="622150"/>
                    </a:lnTo>
                    <a:cubicBezTo>
                      <a:pt x="1813810" y="762058"/>
                      <a:pt x="1439056" y="891973"/>
                      <a:pt x="1259174" y="1026885"/>
                    </a:cubicBez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3" name="Oval 12">
                <a:extLst>
                  <a:ext uri="{FF2B5EF4-FFF2-40B4-BE49-F238E27FC236}">
                    <a16:creationId xmlns:a16="http://schemas.microsoft.com/office/drawing/2014/main" id="{8EF84B31-9EDF-BD58-2E2C-B25BF7FD1427}"/>
                  </a:ext>
                </a:extLst>
              </p:cNvPr>
              <p:cNvSpPr/>
              <p:nvPr/>
            </p:nvSpPr>
            <p:spPr bwMode="auto">
              <a:xfrm>
                <a:off x="5108559" y="2907113"/>
                <a:ext cx="1592044" cy="615576"/>
              </a:xfrm>
              <a:prstGeom prst="ellipse">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grpSp>
        <p:nvGrpSpPr>
          <p:cNvPr id="36" name="Group 35">
            <a:extLst>
              <a:ext uri="{FF2B5EF4-FFF2-40B4-BE49-F238E27FC236}">
                <a16:creationId xmlns:a16="http://schemas.microsoft.com/office/drawing/2014/main" id="{FE09B798-F3B4-4440-CCF4-AC6C1103FB58}"/>
              </a:ext>
            </a:extLst>
          </p:cNvPr>
          <p:cNvGrpSpPr/>
          <p:nvPr/>
        </p:nvGrpSpPr>
        <p:grpSpPr>
          <a:xfrm>
            <a:off x="4637534" y="3579017"/>
            <a:ext cx="3245227" cy="2215475"/>
            <a:chOff x="4637534" y="3579017"/>
            <a:chExt cx="3245227" cy="2215475"/>
          </a:xfrm>
        </p:grpSpPr>
        <p:sp>
          <p:nvSpPr>
            <p:cNvPr id="11" name="Freeform: Shape 10">
              <a:extLst>
                <a:ext uri="{FF2B5EF4-FFF2-40B4-BE49-F238E27FC236}">
                  <a16:creationId xmlns:a16="http://schemas.microsoft.com/office/drawing/2014/main" id="{B6BE0178-7594-2311-FDB5-9CE4AC1B3B12}"/>
                </a:ext>
              </a:extLst>
            </p:cNvPr>
            <p:cNvSpPr/>
            <p:nvPr/>
          </p:nvSpPr>
          <p:spPr bwMode="auto">
            <a:xfrm rot="10978817">
              <a:off x="4698217" y="3812714"/>
              <a:ext cx="2263405" cy="867619"/>
            </a:xfrm>
            <a:custGeom>
              <a:avLst/>
              <a:gdLst>
                <a:gd name="connsiteX0" fmla="*/ 269823 w 1154242"/>
                <a:gd name="connsiteY0" fmla="*/ 1229194 h 1259174"/>
                <a:gd name="connsiteX1" fmla="*/ 269823 w 1154242"/>
                <a:gd name="connsiteY1" fmla="*/ 1229194 h 1259174"/>
                <a:gd name="connsiteX2" fmla="*/ 254832 w 1154242"/>
                <a:gd name="connsiteY2" fmla="*/ 1049312 h 1259174"/>
                <a:gd name="connsiteX3" fmla="*/ 0 w 1154242"/>
                <a:gd name="connsiteY3" fmla="*/ 539646 h 1259174"/>
                <a:gd name="connsiteX4" fmla="*/ 44970 w 1154242"/>
                <a:gd name="connsiteY4" fmla="*/ 209863 h 1259174"/>
                <a:gd name="connsiteX5" fmla="*/ 569626 w 1154242"/>
                <a:gd name="connsiteY5" fmla="*/ 0 h 1259174"/>
                <a:gd name="connsiteX6" fmla="*/ 1154242 w 1154242"/>
                <a:gd name="connsiteY6" fmla="*/ 224853 h 1259174"/>
                <a:gd name="connsiteX7" fmla="*/ 1154242 w 1154242"/>
                <a:gd name="connsiteY7" fmla="*/ 584617 h 1259174"/>
                <a:gd name="connsiteX8" fmla="*/ 359763 w 1154242"/>
                <a:gd name="connsiteY8" fmla="*/ 1259174 h 1259174"/>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29231 h 1259211"/>
                <a:gd name="connsiteX1" fmla="*/ 296723 w 1181142"/>
                <a:gd name="connsiteY1" fmla="*/ 1229231 h 1259211"/>
                <a:gd name="connsiteX2" fmla="*/ 281732 w 1181142"/>
                <a:gd name="connsiteY2" fmla="*/ 1049349 h 1259211"/>
                <a:gd name="connsiteX3" fmla="*/ 26900 w 1181142"/>
                <a:gd name="connsiteY3" fmla="*/ 539683 h 1259211"/>
                <a:gd name="connsiteX4" fmla="*/ 71870 w 1181142"/>
                <a:gd name="connsiteY4" fmla="*/ 209900 h 1259211"/>
                <a:gd name="connsiteX5" fmla="*/ 596526 w 1181142"/>
                <a:gd name="connsiteY5" fmla="*/ 37 h 1259211"/>
                <a:gd name="connsiteX6" fmla="*/ 1181142 w 1181142"/>
                <a:gd name="connsiteY6" fmla="*/ 224890 h 1259211"/>
                <a:gd name="connsiteX7" fmla="*/ 1181142 w 1181142"/>
                <a:gd name="connsiteY7" fmla="*/ 584654 h 1259211"/>
                <a:gd name="connsiteX8" fmla="*/ 386663 w 1181142"/>
                <a:gd name="connsiteY8" fmla="*/ 1259211 h 1259211"/>
                <a:gd name="connsiteX0" fmla="*/ 296723 w 1181142"/>
                <a:gd name="connsiteY0" fmla="*/ 1245994 h 1275974"/>
                <a:gd name="connsiteX1" fmla="*/ 296723 w 1181142"/>
                <a:gd name="connsiteY1" fmla="*/ 1245994 h 1275974"/>
                <a:gd name="connsiteX2" fmla="*/ 281732 w 1181142"/>
                <a:gd name="connsiteY2" fmla="*/ 1066112 h 1275974"/>
                <a:gd name="connsiteX3" fmla="*/ 26900 w 1181142"/>
                <a:gd name="connsiteY3" fmla="*/ 556446 h 1275974"/>
                <a:gd name="connsiteX4" fmla="*/ 71870 w 1181142"/>
                <a:gd name="connsiteY4" fmla="*/ 226663 h 1275974"/>
                <a:gd name="connsiteX5" fmla="*/ 596526 w 1181142"/>
                <a:gd name="connsiteY5" fmla="*/ 16800 h 1275974"/>
                <a:gd name="connsiteX6" fmla="*/ 1181142 w 1181142"/>
                <a:gd name="connsiteY6" fmla="*/ 241653 h 1275974"/>
                <a:gd name="connsiteX7" fmla="*/ 1181142 w 1181142"/>
                <a:gd name="connsiteY7" fmla="*/ 601417 h 1275974"/>
                <a:gd name="connsiteX8" fmla="*/ 386663 w 1181142"/>
                <a:gd name="connsiteY8" fmla="*/ 1275974 h 1275974"/>
                <a:gd name="connsiteX0" fmla="*/ 296723 w 1304971"/>
                <a:gd name="connsiteY0" fmla="*/ 1245994 h 1275974"/>
                <a:gd name="connsiteX1" fmla="*/ 296723 w 1304971"/>
                <a:gd name="connsiteY1" fmla="*/ 1245994 h 1275974"/>
                <a:gd name="connsiteX2" fmla="*/ 281732 w 1304971"/>
                <a:gd name="connsiteY2" fmla="*/ 1066112 h 1275974"/>
                <a:gd name="connsiteX3" fmla="*/ 26900 w 1304971"/>
                <a:gd name="connsiteY3" fmla="*/ 556446 h 1275974"/>
                <a:gd name="connsiteX4" fmla="*/ 71870 w 1304971"/>
                <a:gd name="connsiteY4" fmla="*/ 226663 h 1275974"/>
                <a:gd name="connsiteX5" fmla="*/ 596526 w 1304971"/>
                <a:gd name="connsiteY5" fmla="*/ 16800 h 1275974"/>
                <a:gd name="connsiteX6" fmla="*/ 1181142 w 1304971"/>
                <a:gd name="connsiteY6" fmla="*/ 241653 h 1275974"/>
                <a:gd name="connsiteX7" fmla="*/ 1181142 w 1304971"/>
                <a:gd name="connsiteY7" fmla="*/ 601417 h 1275974"/>
                <a:gd name="connsiteX8" fmla="*/ 386663 w 1304971"/>
                <a:gd name="connsiteY8" fmla="*/ 1275974 h 1275974"/>
                <a:gd name="connsiteX0" fmla="*/ 296723 w 1323609"/>
                <a:gd name="connsiteY0" fmla="*/ 1245994 h 1275974"/>
                <a:gd name="connsiteX1" fmla="*/ 296723 w 1323609"/>
                <a:gd name="connsiteY1" fmla="*/ 1245994 h 1275974"/>
                <a:gd name="connsiteX2" fmla="*/ 281732 w 1323609"/>
                <a:gd name="connsiteY2" fmla="*/ 1066112 h 1275974"/>
                <a:gd name="connsiteX3" fmla="*/ 26900 w 1323609"/>
                <a:gd name="connsiteY3" fmla="*/ 556446 h 1275974"/>
                <a:gd name="connsiteX4" fmla="*/ 71870 w 1323609"/>
                <a:gd name="connsiteY4" fmla="*/ 226663 h 1275974"/>
                <a:gd name="connsiteX5" fmla="*/ 596526 w 1323609"/>
                <a:gd name="connsiteY5" fmla="*/ 16800 h 1275974"/>
                <a:gd name="connsiteX6" fmla="*/ 1181142 w 1323609"/>
                <a:gd name="connsiteY6" fmla="*/ 241653 h 1275974"/>
                <a:gd name="connsiteX7" fmla="*/ 1181142 w 1323609"/>
                <a:gd name="connsiteY7" fmla="*/ 601417 h 1275974"/>
                <a:gd name="connsiteX8" fmla="*/ 386663 w 1323609"/>
                <a:gd name="connsiteY8" fmla="*/ 1275974 h 127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3609" h="1275974">
                  <a:moveTo>
                    <a:pt x="296723" y="1245994"/>
                  </a:moveTo>
                  <a:lnTo>
                    <a:pt x="296723" y="1245994"/>
                  </a:lnTo>
                  <a:cubicBezTo>
                    <a:pt x="294225" y="1216014"/>
                    <a:pt x="326702" y="1181037"/>
                    <a:pt x="281732" y="1066112"/>
                  </a:cubicBezTo>
                  <a:cubicBezTo>
                    <a:pt x="236762" y="951187"/>
                    <a:pt x="61877" y="696354"/>
                    <a:pt x="26900" y="556446"/>
                  </a:cubicBezTo>
                  <a:cubicBezTo>
                    <a:pt x="-8077" y="416538"/>
                    <a:pt x="-23068" y="316604"/>
                    <a:pt x="71870" y="226663"/>
                  </a:cubicBezTo>
                  <a:cubicBezTo>
                    <a:pt x="166808" y="136722"/>
                    <a:pt x="401654" y="-58151"/>
                    <a:pt x="596526" y="16800"/>
                  </a:cubicBezTo>
                  <a:lnTo>
                    <a:pt x="1181142" y="241653"/>
                  </a:lnTo>
                  <a:cubicBezTo>
                    <a:pt x="1278578" y="339089"/>
                    <a:pt x="1445968" y="376565"/>
                    <a:pt x="1181142" y="601417"/>
                  </a:cubicBezTo>
                  <a:lnTo>
                    <a:pt x="386663" y="1275974"/>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2" name="Rectangle 21">
              <a:extLst>
                <a:ext uri="{FF2B5EF4-FFF2-40B4-BE49-F238E27FC236}">
                  <a16:creationId xmlns:a16="http://schemas.microsoft.com/office/drawing/2014/main" id="{AABB6C32-498A-713C-3B92-49C1B6AB8CDB}"/>
                </a:ext>
              </a:extLst>
            </p:cNvPr>
            <p:cNvSpPr/>
            <p:nvPr/>
          </p:nvSpPr>
          <p:spPr bwMode="auto">
            <a:xfrm rot="16993104">
              <a:off x="5580169" y="3480707"/>
              <a:ext cx="693492" cy="914554"/>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4" name="Rectangle 23">
              <a:extLst>
                <a:ext uri="{FF2B5EF4-FFF2-40B4-BE49-F238E27FC236}">
                  <a16:creationId xmlns:a16="http://schemas.microsoft.com/office/drawing/2014/main" id="{E37A677E-B221-ECE8-F420-449E2C103269}"/>
                </a:ext>
              </a:extLst>
            </p:cNvPr>
            <p:cNvSpPr/>
            <p:nvPr/>
          </p:nvSpPr>
          <p:spPr bwMode="auto">
            <a:xfrm rot="7242375">
              <a:off x="4514855" y="3701696"/>
              <a:ext cx="1031913" cy="786556"/>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9" name="TextBox 8">
              <a:extLst>
                <a:ext uri="{FF2B5EF4-FFF2-40B4-BE49-F238E27FC236}">
                  <a16:creationId xmlns:a16="http://schemas.microsoft.com/office/drawing/2014/main" id="{32DFBDF6-F0FC-9BD5-6F80-1D6D6340821F}"/>
                </a:ext>
              </a:extLst>
            </p:cNvPr>
            <p:cNvSpPr txBox="1"/>
            <p:nvPr/>
          </p:nvSpPr>
          <p:spPr>
            <a:xfrm>
              <a:off x="5874935" y="4963495"/>
              <a:ext cx="1793909" cy="830997"/>
            </a:xfrm>
            <a:prstGeom prst="rect">
              <a:avLst/>
            </a:prstGeom>
            <a:noFill/>
          </p:spPr>
          <p:txBody>
            <a:bodyPr wrap="square" rtlCol="0">
              <a:spAutoFit/>
            </a:bodyPr>
            <a:lstStyle/>
            <a:p>
              <a:r>
                <a:rPr lang="en-US" sz="2400"/>
                <a:t>Basic </a:t>
              </a:r>
            </a:p>
            <a:p>
              <a:r>
                <a:rPr lang="en-US" sz="2400"/>
                <a:t>Knowledge </a:t>
              </a:r>
            </a:p>
          </p:txBody>
        </p:sp>
        <p:sp>
          <p:nvSpPr>
            <p:cNvPr id="32" name="Arrow: Right 31">
              <a:extLst>
                <a:ext uri="{FF2B5EF4-FFF2-40B4-BE49-F238E27FC236}">
                  <a16:creationId xmlns:a16="http://schemas.microsoft.com/office/drawing/2014/main" id="{B9F752C5-855A-86B1-0858-6738AB39C10C}"/>
                </a:ext>
              </a:extLst>
            </p:cNvPr>
            <p:cNvSpPr/>
            <p:nvPr/>
          </p:nvSpPr>
          <p:spPr bwMode="auto">
            <a:xfrm rot="538358">
              <a:off x="6864246" y="4790856"/>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5" name="Rectangle 34">
              <a:extLst>
                <a:ext uri="{FF2B5EF4-FFF2-40B4-BE49-F238E27FC236}">
                  <a16:creationId xmlns:a16="http://schemas.microsoft.com/office/drawing/2014/main" id="{69D70D92-B6C1-95BF-15BC-99609E53BF8A}"/>
                </a:ext>
              </a:extLst>
            </p:cNvPr>
            <p:cNvSpPr/>
            <p:nvPr/>
          </p:nvSpPr>
          <p:spPr bwMode="auto">
            <a:xfrm rot="15420787">
              <a:off x="4752628" y="3747438"/>
              <a:ext cx="693492" cy="914554"/>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23" name="Rectangle 22">
            <a:extLst>
              <a:ext uri="{FF2B5EF4-FFF2-40B4-BE49-F238E27FC236}">
                <a16:creationId xmlns:a16="http://schemas.microsoft.com/office/drawing/2014/main" id="{7DF369B9-CB29-31B7-55FF-41F2A9615EFD}"/>
              </a:ext>
            </a:extLst>
          </p:cNvPr>
          <p:cNvSpPr/>
          <p:nvPr/>
        </p:nvSpPr>
        <p:spPr bwMode="auto">
          <a:xfrm>
            <a:off x="288756" y="5321077"/>
            <a:ext cx="4429206" cy="1536923"/>
          </a:xfrm>
          <a:prstGeom prst="rect">
            <a:avLst/>
          </a:prstGeom>
          <a:solidFill>
            <a:srgbClr val="0D59A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indent="-342900">
              <a:lnSpc>
                <a:spcPct val="120000"/>
              </a:lnSpc>
              <a:buFont typeface="Arial" panose="020B0604020202020204" pitchFamily="34" charset="0"/>
              <a:buChar char="•"/>
            </a:pPr>
            <a:r>
              <a:rPr lang="en-US" sz="2400"/>
              <a:t>General-purpose models</a:t>
            </a:r>
          </a:p>
          <a:p>
            <a:pPr marL="457200" indent="-342900">
              <a:lnSpc>
                <a:spcPct val="120000"/>
              </a:lnSpc>
              <a:buFont typeface="Arial" panose="020B0604020202020204" pitchFamily="34" charset="0"/>
              <a:buChar char="•"/>
            </a:pPr>
            <a:r>
              <a:rPr lang="en-US" sz="2400"/>
              <a:t>Discovery tools</a:t>
            </a:r>
          </a:p>
          <a:p>
            <a:pPr marL="457200" indent="-342900">
              <a:lnSpc>
                <a:spcPct val="120000"/>
              </a:lnSpc>
              <a:buFont typeface="Arial" panose="020B0604020202020204" pitchFamily="34" charset="0"/>
              <a:buChar char="•"/>
            </a:pPr>
            <a:r>
              <a:rPr lang="en-US" sz="2400"/>
              <a:t>Models of variation</a:t>
            </a:r>
          </a:p>
        </p:txBody>
      </p:sp>
      <p:grpSp>
        <p:nvGrpSpPr>
          <p:cNvPr id="31" name="Group 30">
            <a:extLst>
              <a:ext uri="{FF2B5EF4-FFF2-40B4-BE49-F238E27FC236}">
                <a16:creationId xmlns:a16="http://schemas.microsoft.com/office/drawing/2014/main" id="{124E2AA6-5E91-1767-CC63-94525F25B77C}"/>
              </a:ext>
            </a:extLst>
          </p:cNvPr>
          <p:cNvGrpSpPr/>
          <p:nvPr/>
        </p:nvGrpSpPr>
        <p:grpSpPr>
          <a:xfrm>
            <a:off x="177332" y="4046848"/>
            <a:ext cx="4637291" cy="1097796"/>
            <a:chOff x="177332" y="4046848"/>
            <a:chExt cx="4637291" cy="1097796"/>
          </a:xfrm>
        </p:grpSpPr>
        <p:sp>
          <p:nvSpPr>
            <p:cNvPr id="10" name="TextBox 9">
              <a:extLst>
                <a:ext uri="{FF2B5EF4-FFF2-40B4-BE49-F238E27FC236}">
                  <a16:creationId xmlns:a16="http://schemas.microsoft.com/office/drawing/2014/main" id="{B47793F0-72EB-99FF-34C6-D8B387EAD6B1}"/>
                </a:ext>
              </a:extLst>
            </p:cNvPr>
            <p:cNvSpPr txBox="1"/>
            <p:nvPr/>
          </p:nvSpPr>
          <p:spPr>
            <a:xfrm>
              <a:off x="177332" y="4149273"/>
              <a:ext cx="2073977" cy="461665"/>
            </a:xfrm>
            <a:prstGeom prst="rect">
              <a:avLst/>
            </a:prstGeom>
            <a:noFill/>
          </p:spPr>
          <p:txBody>
            <a:bodyPr wrap="square" rtlCol="0">
              <a:spAutoFit/>
            </a:bodyPr>
            <a:lstStyle/>
            <a:p>
              <a:r>
                <a:rPr lang="en-US" sz="2400"/>
                <a:t>Infrastructure</a:t>
              </a:r>
            </a:p>
          </p:txBody>
        </p:sp>
        <p:sp>
          <p:nvSpPr>
            <p:cNvPr id="28" name="Arrow: Right 27">
              <a:extLst>
                <a:ext uri="{FF2B5EF4-FFF2-40B4-BE49-F238E27FC236}">
                  <a16:creationId xmlns:a16="http://schemas.microsoft.com/office/drawing/2014/main" id="{376BE0BF-D390-23DD-317D-5EDC2257DE62}"/>
                </a:ext>
              </a:extLst>
            </p:cNvPr>
            <p:cNvSpPr/>
            <p:nvPr/>
          </p:nvSpPr>
          <p:spPr bwMode="auto">
            <a:xfrm rot="5946308">
              <a:off x="1758646" y="4450721"/>
              <a:ext cx="1018515" cy="3693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9" name="Freeform: Shape 28">
              <a:extLst>
                <a:ext uri="{FF2B5EF4-FFF2-40B4-BE49-F238E27FC236}">
                  <a16:creationId xmlns:a16="http://schemas.microsoft.com/office/drawing/2014/main" id="{A38225A9-8064-DD68-18A6-7F6E9AC912CF}"/>
                </a:ext>
              </a:extLst>
            </p:cNvPr>
            <p:cNvSpPr/>
            <p:nvPr/>
          </p:nvSpPr>
          <p:spPr bwMode="auto">
            <a:xfrm>
              <a:off x="2695074" y="4395537"/>
              <a:ext cx="1780673" cy="712612"/>
            </a:xfrm>
            <a:custGeom>
              <a:avLst/>
              <a:gdLst>
                <a:gd name="connsiteX0" fmla="*/ 0 w 1780673"/>
                <a:gd name="connsiteY0" fmla="*/ 0 h 705852"/>
                <a:gd name="connsiteX1" fmla="*/ 80210 w 1780673"/>
                <a:gd name="connsiteY1" fmla="*/ 561474 h 705852"/>
                <a:gd name="connsiteX2" fmla="*/ 304800 w 1780673"/>
                <a:gd name="connsiteY2" fmla="*/ 705852 h 705852"/>
                <a:gd name="connsiteX3" fmla="*/ 834189 w 1780673"/>
                <a:gd name="connsiteY3" fmla="*/ 625642 h 705852"/>
                <a:gd name="connsiteX4" fmla="*/ 1379621 w 1780673"/>
                <a:gd name="connsiteY4" fmla="*/ 497305 h 705852"/>
                <a:gd name="connsiteX5" fmla="*/ 1780673 w 1780673"/>
                <a:gd name="connsiteY5" fmla="*/ 160421 h 705852"/>
                <a:gd name="connsiteX0" fmla="*/ 0 w 1780673"/>
                <a:gd name="connsiteY0" fmla="*/ 0 h 705852"/>
                <a:gd name="connsiteX1" fmla="*/ 80210 w 1780673"/>
                <a:gd name="connsiteY1" fmla="*/ 561474 h 705852"/>
                <a:gd name="connsiteX2" fmla="*/ 304800 w 1780673"/>
                <a:gd name="connsiteY2" fmla="*/ 705852 h 705852"/>
                <a:gd name="connsiteX3" fmla="*/ 834189 w 1780673"/>
                <a:gd name="connsiteY3" fmla="*/ 625642 h 705852"/>
                <a:gd name="connsiteX4" fmla="*/ 1379621 w 1780673"/>
                <a:gd name="connsiteY4" fmla="*/ 497305 h 705852"/>
                <a:gd name="connsiteX5" fmla="*/ 1780673 w 1780673"/>
                <a:gd name="connsiteY5" fmla="*/ 160421 h 705852"/>
                <a:gd name="connsiteX0" fmla="*/ 0 w 1780673"/>
                <a:gd name="connsiteY0" fmla="*/ 0 h 712612"/>
                <a:gd name="connsiteX1" fmla="*/ 80210 w 1780673"/>
                <a:gd name="connsiteY1" fmla="*/ 561474 h 712612"/>
                <a:gd name="connsiteX2" fmla="*/ 304800 w 1780673"/>
                <a:gd name="connsiteY2" fmla="*/ 705852 h 712612"/>
                <a:gd name="connsiteX3" fmla="*/ 834189 w 1780673"/>
                <a:gd name="connsiteY3" fmla="*/ 625642 h 712612"/>
                <a:gd name="connsiteX4" fmla="*/ 1379621 w 1780673"/>
                <a:gd name="connsiteY4" fmla="*/ 497305 h 712612"/>
                <a:gd name="connsiteX5" fmla="*/ 1780673 w 1780673"/>
                <a:gd name="connsiteY5" fmla="*/ 160421 h 712612"/>
                <a:gd name="connsiteX0" fmla="*/ 0 w 1780673"/>
                <a:gd name="connsiteY0" fmla="*/ 0 h 712612"/>
                <a:gd name="connsiteX1" fmla="*/ 80210 w 1780673"/>
                <a:gd name="connsiteY1" fmla="*/ 561474 h 712612"/>
                <a:gd name="connsiteX2" fmla="*/ 304800 w 1780673"/>
                <a:gd name="connsiteY2" fmla="*/ 705852 h 712612"/>
                <a:gd name="connsiteX3" fmla="*/ 834189 w 1780673"/>
                <a:gd name="connsiteY3" fmla="*/ 625642 h 712612"/>
                <a:gd name="connsiteX4" fmla="*/ 1379621 w 1780673"/>
                <a:gd name="connsiteY4" fmla="*/ 497305 h 712612"/>
                <a:gd name="connsiteX5" fmla="*/ 1780673 w 1780673"/>
                <a:gd name="connsiteY5" fmla="*/ 160421 h 71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80673" h="712612">
                  <a:moveTo>
                    <a:pt x="0" y="0"/>
                  </a:moveTo>
                  <a:cubicBezTo>
                    <a:pt x="26737" y="187158"/>
                    <a:pt x="29410" y="443832"/>
                    <a:pt x="80210" y="561474"/>
                  </a:cubicBezTo>
                  <a:cubicBezTo>
                    <a:pt x="131010" y="679116"/>
                    <a:pt x="128337" y="732589"/>
                    <a:pt x="304800" y="705852"/>
                  </a:cubicBezTo>
                  <a:lnTo>
                    <a:pt x="834189" y="625642"/>
                  </a:lnTo>
                  <a:cubicBezTo>
                    <a:pt x="1010652" y="598905"/>
                    <a:pt x="1221874" y="574842"/>
                    <a:pt x="1379621" y="497305"/>
                  </a:cubicBezTo>
                  <a:lnTo>
                    <a:pt x="1780673" y="160421"/>
                  </a:lnTo>
                </a:path>
              </a:pathLst>
            </a:custGeom>
            <a:solidFill>
              <a:srgbClr val="E6F0CE"/>
            </a:solidFill>
            <a:ln w="76200" cap="flat" cmpd="sng" algn="ctr">
              <a:solidFill>
                <a:schemeClr val="accent4">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0" name="Rectangle 29">
              <a:extLst>
                <a:ext uri="{FF2B5EF4-FFF2-40B4-BE49-F238E27FC236}">
                  <a16:creationId xmlns:a16="http://schemas.microsoft.com/office/drawing/2014/main" id="{C8B3EEB3-0FD5-C5C0-37AB-C2A48BE06A0A}"/>
                </a:ext>
              </a:extLst>
            </p:cNvPr>
            <p:cNvSpPr/>
            <p:nvPr/>
          </p:nvSpPr>
          <p:spPr bwMode="auto">
            <a:xfrm rot="742984">
              <a:off x="3907867" y="4046848"/>
              <a:ext cx="906756" cy="674221"/>
            </a:xfrm>
            <a:prstGeom prst="rect">
              <a:avLst/>
            </a:prstGeom>
            <a:solidFill>
              <a:srgbClr val="E6F0C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299976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79776-67C2-6A61-21D7-7223622277A5}"/>
              </a:ext>
            </a:extLst>
          </p:cNvPr>
          <p:cNvSpPr>
            <a:spLocks noGrp="1"/>
          </p:cNvSpPr>
          <p:nvPr>
            <p:ph type="title"/>
          </p:nvPr>
        </p:nvSpPr>
        <p:spPr>
          <a:xfrm>
            <a:off x="457200" y="0"/>
            <a:ext cx="8229600" cy="1143000"/>
          </a:xfrm>
        </p:spPr>
        <p:txBody>
          <a:bodyPr/>
          <a:lstStyle/>
          <a:p>
            <a:pPr algn="l"/>
            <a:r>
              <a:rPr lang="en-US"/>
              <a:t>Prospect and Challenges</a:t>
            </a:r>
          </a:p>
        </p:txBody>
      </p:sp>
      <p:sp>
        <p:nvSpPr>
          <p:cNvPr id="3" name="Content Placeholder 2">
            <a:extLst>
              <a:ext uri="{FF2B5EF4-FFF2-40B4-BE49-F238E27FC236}">
                <a16:creationId xmlns:a16="http://schemas.microsoft.com/office/drawing/2014/main" id="{BF25F476-8C83-433C-CAD4-0D82DF892B55}"/>
              </a:ext>
            </a:extLst>
          </p:cNvPr>
          <p:cNvSpPr>
            <a:spLocks noGrp="1"/>
          </p:cNvSpPr>
          <p:nvPr>
            <p:ph idx="1"/>
          </p:nvPr>
        </p:nvSpPr>
        <p:spPr>
          <a:xfrm>
            <a:off x="457200" y="1410077"/>
            <a:ext cx="8229600" cy="4495800"/>
          </a:xfrm>
        </p:spPr>
        <p:txBody>
          <a:bodyPr/>
          <a:lstStyle/>
          <a:p>
            <a:pPr marL="0" indent="0">
              <a:lnSpc>
                <a:spcPct val="130000"/>
              </a:lnSpc>
              <a:buNone/>
            </a:pPr>
            <a:r>
              <a:rPr lang="en-US"/>
              <a:t>Societal Improvements</a:t>
            </a:r>
          </a:p>
          <a:p>
            <a:pPr marL="0" indent="0">
              <a:lnSpc>
                <a:spcPct val="130000"/>
              </a:lnSpc>
              <a:buNone/>
            </a:pPr>
            <a:r>
              <a:rPr lang="en-US"/>
              <a:t>via uses of prosody </a:t>
            </a:r>
          </a:p>
          <a:p>
            <a:pPr marL="0" indent="0">
              <a:lnSpc>
                <a:spcPct val="130000"/>
              </a:lnSpc>
              <a:buNone/>
            </a:pPr>
            <a:r>
              <a:rPr lang="en-US"/>
              <a:t>      underlain by new knowledge</a:t>
            </a:r>
          </a:p>
          <a:p>
            <a:pPr marL="0" indent="0">
              <a:lnSpc>
                <a:spcPct val="130000"/>
              </a:lnSpc>
              <a:buNone/>
            </a:pPr>
            <a:r>
              <a:rPr lang="en-US"/>
              <a:t>              derived synergistically   </a:t>
            </a:r>
          </a:p>
          <a:p>
            <a:pPr marL="0" indent="0">
              <a:lnSpc>
                <a:spcPct val="130000"/>
              </a:lnSpc>
              <a:buNone/>
            </a:pPr>
            <a:r>
              <a:rPr lang="en-US"/>
              <a:t>              supported by new infrastructure </a:t>
            </a:r>
          </a:p>
        </p:txBody>
      </p:sp>
    </p:spTree>
    <p:extLst>
      <p:ext uri="{BB962C8B-B14F-4D97-AF65-F5344CB8AC3E}">
        <p14:creationId xmlns:p14="http://schemas.microsoft.com/office/powerpoint/2010/main" val="2296900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12" y="40698"/>
            <a:ext cx="8238859" cy="1904367"/>
          </a:xfrm>
          <a:prstGeom prst="rect">
            <a:avLst/>
          </a:prstGeom>
        </p:spPr>
        <p:txBody>
          <a:bodyPr wrap="square">
            <a:spAutoFit/>
          </a:bodyPr>
          <a:lstStyle/>
          <a:p>
            <a:pPr>
              <a:lnSpc>
                <a:spcPct val="140000"/>
              </a:lnSpc>
            </a:pPr>
            <a:r>
              <a:rPr lang="en-US" sz="5400" b="1"/>
              <a:t>Prosody  </a:t>
            </a:r>
          </a:p>
          <a:p>
            <a:pPr>
              <a:lnSpc>
                <a:spcPct val="140000"/>
              </a:lnSpc>
            </a:pPr>
            <a:r>
              <a:rPr lang="en-US" sz="3400" b="1"/>
              <a:t>A 29-Lecture Tutorial </a:t>
            </a:r>
            <a:endParaRPr lang="en-US" sz="3400" b="1" dirty="0"/>
          </a:p>
        </p:txBody>
      </p:sp>
      <p:sp>
        <p:nvSpPr>
          <p:cNvPr id="9" name="Rectangle 8"/>
          <p:cNvSpPr/>
          <p:nvPr/>
        </p:nvSpPr>
        <p:spPr>
          <a:xfrm>
            <a:off x="561012" y="1945065"/>
            <a:ext cx="5173560" cy="716350"/>
          </a:xfrm>
          <a:prstGeom prst="rect">
            <a:avLst/>
          </a:prstGeom>
        </p:spPr>
        <p:txBody>
          <a:bodyPr wrap="square">
            <a:spAutoFit/>
          </a:bodyPr>
          <a:lstStyle/>
          <a:p>
            <a:pPr>
              <a:lnSpc>
                <a:spcPct val="200000"/>
              </a:lnSpc>
            </a:pPr>
            <a:r>
              <a:rPr lang="en-US" sz="2400"/>
              <a:t>Nigel G. Ward, Gina-Anne Levow</a:t>
            </a:r>
            <a:endParaRPr lang="en-US" sz="2400" dirty="0"/>
          </a:p>
        </p:txBody>
      </p:sp>
      <p:sp>
        <p:nvSpPr>
          <p:cNvPr id="6" name="TextBox 5">
            <a:extLst>
              <a:ext uri="{FF2B5EF4-FFF2-40B4-BE49-F238E27FC236}">
                <a16:creationId xmlns:a16="http://schemas.microsoft.com/office/drawing/2014/main" id="{A5212EC4-ADDA-F927-3648-2B65E1F8DC48}"/>
              </a:ext>
            </a:extLst>
          </p:cNvPr>
          <p:cNvSpPr txBox="1"/>
          <p:nvPr/>
        </p:nvSpPr>
        <p:spPr>
          <a:xfrm>
            <a:off x="561012" y="4486687"/>
            <a:ext cx="4572000" cy="461665"/>
          </a:xfrm>
          <a:prstGeom prst="rect">
            <a:avLst/>
          </a:prstGeom>
          <a:noFill/>
        </p:spPr>
        <p:txBody>
          <a:bodyPr wrap="square">
            <a:spAutoFit/>
          </a:bodyPr>
          <a:lstStyle/>
          <a:p>
            <a:r>
              <a:rPr lang="en-US" sz="2400"/>
              <a:t>Bibliography, etc. at:</a:t>
            </a:r>
          </a:p>
        </p:txBody>
      </p:sp>
      <p:sp>
        <p:nvSpPr>
          <p:cNvPr id="10" name="TextBox 9">
            <a:extLst>
              <a:ext uri="{FF2B5EF4-FFF2-40B4-BE49-F238E27FC236}">
                <a16:creationId xmlns:a16="http://schemas.microsoft.com/office/drawing/2014/main" id="{957A2726-2180-91D8-85AA-5C04E9FD19FE}"/>
              </a:ext>
            </a:extLst>
          </p:cNvPr>
          <p:cNvSpPr txBox="1"/>
          <p:nvPr/>
        </p:nvSpPr>
        <p:spPr>
          <a:xfrm>
            <a:off x="1505914" y="4948352"/>
            <a:ext cx="7283224" cy="584775"/>
          </a:xfrm>
          <a:prstGeom prst="rect">
            <a:avLst/>
          </a:prstGeom>
          <a:noFill/>
        </p:spPr>
        <p:txBody>
          <a:bodyPr wrap="square">
            <a:spAutoFit/>
          </a:bodyPr>
          <a:lstStyle/>
          <a:p>
            <a:pPr marL="0" indent="0">
              <a:buNone/>
            </a:pPr>
            <a:r>
              <a:rPr lang="en-US" sz="3200"/>
              <a:t>www.nigelward.com/prosody/</a:t>
            </a:r>
          </a:p>
        </p:txBody>
      </p:sp>
      <p:sp>
        <p:nvSpPr>
          <p:cNvPr id="11" name="TextBox 10">
            <a:extLst>
              <a:ext uri="{FF2B5EF4-FFF2-40B4-BE49-F238E27FC236}">
                <a16:creationId xmlns:a16="http://schemas.microsoft.com/office/drawing/2014/main" id="{2FA76465-A651-26A6-2FAE-7B3CB02E4D2E}"/>
              </a:ext>
            </a:extLst>
          </p:cNvPr>
          <p:cNvSpPr txBox="1"/>
          <p:nvPr/>
        </p:nvSpPr>
        <p:spPr>
          <a:xfrm>
            <a:off x="2814867" y="2994308"/>
            <a:ext cx="3514265" cy="1107996"/>
          </a:xfrm>
          <a:prstGeom prst="rect">
            <a:avLst/>
          </a:prstGeom>
          <a:noFill/>
        </p:spPr>
        <p:txBody>
          <a:bodyPr wrap="square" rtlCol="0">
            <a:spAutoFit/>
          </a:bodyPr>
          <a:lstStyle/>
          <a:p>
            <a:pPr algn="ctr"/>
            <a:r>
              <a:rPr lang="en-US" sz="6600" b="1">
                <a:latin typeface="Segoe UI Light" panose="020B0502040204020203" pitchFamily="34" charset="0"/>
                <a:cs typeface="Segoe UI Light" panose="020B0502040204020203" pitchFamily="34" charset="0"/>
              </a:rPr>
              <a:t>THE END </a:t>
            </a:r>
          </a:p>
        </p:txBody>
      </p:sp>
    </p:spTree>
    <p:extLst>
      <p:ext uri="{BB962C8B-B14F-4D97-AF65-F5344CB8AC3E}">
        <p14:creationId xmlns:p14="http://schemas.microsoft.com/office/powerpoint/2010/main" val="415867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49347</TotalTime>
  <Words>1092</Words>
  <Application>Microsoft Office PowerPoint</Application>
  <PresentationFormat>On-screen Show (4:3)</PresentationFormat>
  <Paragraphs>124</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Segoe UI Light</vt:lpstr>
      <vt:lpstr>Mountain Top</vt:lpstr>
      <vt:lpstr>PowerPoint Presentation</vt:lpstr>
      <vt:lpstr>Improving Humanity  through Prosody</vt:lpstr>
      <vt:lpstr>Growing our Knowledge</vt:lpstr>
      <vt:lpstr>Growing our Knowledge</vt:lpstr>
      <vt:lpstr>Growing our Knowledge</vt:lpstr>
      <vt:lpstr>Maintaining Synergy </vt:lpstr>
      <vt:lpstr>Infrastructure Needs </vt:lpstr>
      <vt:lpstr>Prospect and Challenges</vt:lpstr>
      <vt:lpstr>PowerPoint Presentation</vt:lpstr>
      <vt:lpstr>PowerPoint Presentation</vt:lpstr>
      <vt:lpstr>PowerPoint Presentation</vt:lpstr>
      <vt:lpstr>Research Questions</vt:lpstr>
      <vt:lpstr>Infrastructure Needs</vt:lpstr>
      <vt:lpstr>Challenges</vt:lpstr>
      <vt:lpstr>Maintaining Synergy</vt:lpstr>
    </vt:vector>
  </TitlesOfParts>
  <Company>Univ. of Tokyo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Systems Group</dc:title>
  <dc:creator>Sanpo Lab</dc:creator>
  <cp:lastModifiedBy>Ward, Nigel G.</cp:lastModifiedBy>
  <cp:revision>3843</cp:revision>
  <cp:lastPrinted>2021-06-22T03:29:06Z</cp:lastPrinted>
  <dcterms:created xsi:type="dcterms:W3CDTF">2002-10-17T07:23:49Z</dcterms:created>
  <dcterms:modified xsi:type="dcterms:W3CDTF">2022-10-04T01:42:08Z</dcterms:modified>
</cp:coreProperties>
</file>