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156"/>
  </p:notesMasterIdLst>
  <p:sldIdLst>
    <p:sldId id="960" r:id="rId2"/>
    <p:sldId id="956" r:id="rId3"/>
    <p:sldId id="1293" r:id="rId4"/>
    <p:sldId id="1129" r:id="rId5"/>
    <p:sldId id="1414" r:id="rId6"/>
    <p:sldId id="1150" r:id="rId7"/>
    <p:sldId id="1130" r:id="rId8"/>
    <p:sldId id="1131" r:id="rId9"/>
    <p:sldId id="1132" r:id="rId10"/>
    <p:sldId id="1397" r:id="rId11"/>
    <p:sldId id="1133" r:id="rId12"/>
    <p:sldId id="1389" r:id="rId13"/>
    <p:sldId id="964" r:id="rId14"/>
    <p:sldId id="1264" r:id="rId15"/>
    <p:sldId id="1263" r:id="rId16"/>
    <p:sldId id="1271" r:id="rId17"/>
    <p:sldId id="1268" r:id="rId18"/>
    <p:sldId id="2639" r:id="rId19"/>
    <p:sldId id="1273" r:id="rId20"/>
    <p:sldId id="1269" r:id="rId21"/>
    <p:sldId id="1272" r:id="rId22"/>
    <p:sldId id="1206" r:id="rId23"/>
    <p:sldId id="2641" r:id="rId24"/>
    <p:sldId id="1141" r:id="rId25"/>
    <p:sldId id="1207" r:id="rId26"/>
    <p:sldId id="2642" r:id="rId27"/>
    <p:sldId id="1227" r:id="rId28"/>
    <p:sldId id="1228" r:id="rId29"/>
    <p:sldId id="1254" r:id="rId30"/>
    <p:sldId id="2643" r:id="rId31"/>
    <p:sldId id="2650" r:id="rId32"/>
    <p:sldId id="2644" r:id="rId33"/>
    <p:sldId id="2645" r:id="rId34"/>
    <p:sldId id="1167" r:id="rId35"/>
    <p:sldId id="1218" r:id="rId36"/>
    <p:sldId id="1267" r:id="rId37"/>
    <p:sldId id="2662" r:id="rId38"/>
    <p:sldId id="1222" r:id="rId39"/>
    <p:sldId id="2633" r:id="rId40"/>
    <p:sldId id="2657" r:id="rId41"/>
    <p:sldId id="2651" r:id="rId42"/>
    <p:sldId id="2634" r:id="rId43"/>
    <p:sldId id="1278" r:id="rId44"/>
    <p:sldId id="2659" r:id="rId45"/>
    <p:sldId id="2652" r:id="rId46"/>
    <p:sldId id="2653" r:id="rId47"/>
    <p:sldId id="2654" r:id="rId48"/>
    <p:sldId id="1139" r:id="rId49"/>
    <p:sldId id="1289" r:id="rId50"/>
    <p:sldId id="2638" r:id="rId51"/>
    <p:sldId id="1232" r:id="rId52"/>
    <p:sldId id="1237" r:id="rId53"/>
    <p:sldId id="1240" r:id="rId54"/>
    <p:sldId id="1242" r:id="rId55"/>
    <p:sldId id="1243" r:id="rId56"/>
    <p:sldId id="1245" r:id="rId57"/>
    <p:sldId id="1246" r:id="rId58"/>
    <p:sldId id="1251" r:id="rId59"/>
    <p:sldId id="2664" r:id="rId60"/>
    <p:sldId id="8181" r:id="rId61"/>
    <p:sldId id="1149" r:id="rId62"/>
    <p:sldId id="8215" r:id="rId63"/>
    <p:sldId id="1152" r:id="rId64"/>
    <p:sldId id="1153" r:id="rId65"/>
    <p:sldId id="8204" r:id="rId66"/>
    <p:sldId id="8205" r:id="rId67"/>
    <p:sldId id="8206" r:id="rId68"/>
    <p:sldId id="8216" r:id="rId69"/>
    <p:sldId id="8208" r:id="rId70"/>
    <p:sldId id="8212" r:id="rId71"/>
    <p:sldId id="1155" r:id="rId72"/>
    <p:sldId id="1154" r:id="rId73"/>
    <p:sldId id="1156" r:id="rId74"/>
    <p:sldId id="8213" r:id="rId75"/>
    <p:sldId id="8219" r:id="rId76"/>
    <p:sldId id="8217" r:id="rId77"/>
    <p:sldId id="8201" r:id="rId78"/>
    <p:sldId id="8218" r:id="rId79"/>
    <p:sldId id="8207" r:id="rId80"/>
    <p:sldId id="8220" r:id="rId81"/>
    <p:sldId id="8209" r:id="rId82"/>
    <p:sldId id="8214" r:id="rId83"/>
    <p:sldId id="8221" r:id="rId84"/>
    <p:sldId id="8222" r:id="rId85"/>
    <p:sldId id="8227" r:id="rId86"/>
    <p:sldId id="8178" r:id="rId87"/>
    <p:sldId id="8179" r:id="rId88"/>
    <p:sldId id="1226" r:id="rId89"/>
    <p:sldId id="8228" r:id="rId90"/>
    <p:sldId id="8229" r:id="rId91"/>
    <p:sldId id="8230" r:id="rId92"/>
    <p:sldId id="8168" r:id="rId93"/>
    <p:sldId id="8231" r:id="rId94"/>
    <p:sldId id="8233" r:id="rId95"/>
    <p:sldId id="8182" r:id="rId96"/>
    <p:sldId id="1235" r:id="rId97"/>
    <p:sldId id="8232" r:id="rId98"/>
    <p:sldId id="2663" r:id="rId99"/>
    <p:sldId id="8242" r:id="rId100"/>
    <p:sldId id="5954" r:id="rId101"/>
    <p:sldId id="8243" r:id="rId102"/>
    <p:sldId id="8240" r:id="rId103"/>
    <p:sldId id="8191" r:id="rId104"/>
    <p:sldId id="8192" r:id="rId105"/>
    <p:sldId id="8238" r:id="rId106"/>
    <p:sldId id="1249" r:id="rId107"/>
    <p:sldId id="8244" r:id="rId108"/>
    <p:sldId id="8185" r:id="rId109"/>
    <p:sldId id="1219" r:id="rId110"/>
    <p:sldId id="1073" r:id="rId111"/>
    <p:sldId id="8194" r:id="rId112"/>
    <p:sldId id="8196" r:id="rId113"/>
    <p:sldId id="8195" r:id="rId114"/>
    <p:sldId id="8197" r:id="rId115"/>
    <p:sldId id="961" r:id="rId116"/>
    <p:sldId id="8245" r:id="rId117"/>
    <p:sldId id="966" r:id="rId118"/>
    <p:sldId id="967" r:id="rId119"/>
    <p:sldId id="1382" r:id="rId120"/>
    <p:sldId id="1290" r:id="rId121"/>
    <p:sldId id="8255" r:id="rId122"/>
    <p:sldId id="1326" r:id="rId123"/>
    <p:sldId id="1327" r:id="rId124"/>
    <p:sldId id="1329" r:id="rId125"/>
    <p:sldId id="1392" r:id="rId126"/>
    <p:sldId id="8260" r:id="rId127"/>
    <p:sldId id="8184" r:id="rId128"/>
    <p:sldId id="8261" r:id="rId129"/>
    <p:sldId id="8262" r:id="rId130"/>
    <p:sldId id="1291" r:id="rId131"/>
    <p:sldId id="1181" r:id="rId132"/>
    <p:sldId id="8190" r:id="rId133"/>
    <p:sldId id="1196" r:id="rId134"/>
    <p:sldId id="1199" r:id="rId135"/>
    <p:sldId id="8263" r:id="rId136"/>
    <p:sldId id="8264" r:id="rId137"/>
    <p:sldId id="1292" r:id="rId138"/>
    <p:sldId id="8265" r:id="rId139"/>
    <p:sldId id="8183" r:id="rId140"/>
    <p:sldId id="8319" r:id="rId141"/>
    <p:sldId id="8320" r:id="rId142"/>
    <p:sldId id="8283" r:id="rId143"/>
    <p:sldId id="8193" r:id="rId144"/>
    <p:sldId id="8315" r:id="rId145"/>
    <p:sldId id="8321" r:id="rId146"/>
    <p:sldId id="8322" r:id="rId147"/>
    <p:sldId id="8189" r:id="rId148"/>
    <p:sldId id="8324" r:id="rId149"/>
    <p:sldId id="8234" r:id="rId150"/>
    <p:sldId id="8235" r:id="rId151"/>
    <p:sldId id="8249" r:id="rId152"/>
    <p:sldId id="8250" r:id="rId153"/>
    <p:sldId id="8251" r:id="rId154"/>
    <p:sldId id="1288" r:id="rId15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48" userDrawn="1">
          <p15:clr>
            <a:srgbClr val="A4A3A4"/>
          </p15:clr>
        </p15:guide>
        <p15:guide id="3" orient="horz" pos="122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12A0"/>
    <a:srgbClr val="9AE1FF"/>
    <a:srgbClr val="9AE0FF"/>
    <a:srgbClr val="66ACD3"/>
    <a:srgbClr val="6EBFF0"/>
    <a:srgbClr val="011199"/>
    <a:srgbClr val="8FAADC"/>
    <a:srgbClr val="B9C2C9"/>
    <a:srgbClr val="E7E7E7"/>
    <a:srgbClr val="F8F8F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513"/>
    <p:restoredTop sz="82605"/>
  </p:normalViewPr>
  <p:slideViewPr>
    <p:cSldViewPr snapToGrid="0" snapToObjects="1">
      <p:cViewPr>
        <p:scale>
          <a:sx n="97" d="100"/>
          <a:sy n="97" d="100"/>
        </p:scale>
        <p:origin x="-424" y="96"/>
      </p:cViewPr>
      <p:guideLst>
        <p:guide pos="648"/>
        <p:guide orient="horz" pos="1224"/>
      </p:guideLst>
    </p:cSldViewPr>
  </p:slideViewPr>
  <p:outlineViewPr>
    <p:cViewPr>
      <p:scale>
        <a:sx n="33" d="100"/>
        <a:sy n="33" d="100"/>
      </p:scale>
      <p:origin x="0" y="-9672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theme" Target="theme/theme1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tableStyles" Target="tableStyles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notesMaster" Target="notesMasters/notesMaster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presProps" Target="presProp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7/28/25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3" Type="http://schemas.openxmlformats.org/officeDocument/2006/relationships/hyperlink" Target="https://en.wikipedia.org/wiki/Gigabit" TargetMode="External"/><Relationship Id="rId7" Type="http://schemas.openxmlformats.org/officeDocument/2006/relationships/hyperlink" Target="https://en.wikipedia.org/wiki/Beamforming" TargetMode="External"/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Relationship Id="rId6" Type="http://schemas.openxmlformats.org/officeDocument/2006/relationships/hyperlink" Target="https://en.wikipedia.org/wiki/Millimeter_wave" TargetMode="External"/><Relationship Id="rId5" Type="http://schemas.openxmlformats.org/officeDocument/2006/relationships/hyperlink" Target="https://en.wikipedia.org/wiki/IEEE_802.11n-2009" TargetMode="External"/><Relationship Id="rId4" Type="http://schemas.openxmlformats.org/officeDocument/2006/relationships/hyperlink" Target="https://en.wikipedia.org/wiki/IEEE_802.11ac" TargetMode="Externa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92B252-38BA-C929-3A75-0AA5380204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971A104-8C08-A757-254D-96F00DA3740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CF0F58D-2E4D-CB8B-E0A7-D92327EB033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V9.0. July 2025 (completely redone from scratch, not a revision of 8.*)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963415F-0CAC-BA3D-D5DD-34E54225CA3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423251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8296629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9118882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0316554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8F5A604-95BE-2143-A48A-8B793DCC15C6}" type="slidenum">
              <a:rPr lang="en-US" smtClean="0"/>
              <a:t>119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8444588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7A7C1C-F629-65B7-FBD1-ADA10C5851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625D13A-732D-FF05-D1EC-A597ECEC2EC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434AB29-7F0D-48F9-3A9D-96A39A16ADC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E81B732-86FC-9F03-DCA6-79489A47FBD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2796201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8483805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8867460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827219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06597199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6674689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D28DF1-4C2B-098A-20B7-51B6EB32BC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1CAAF0B-D367-0B4E-8BE9-F0AE7C10909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46D6F72-D206-39AF-0F7C-E561407E65C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DDD6526-47E2-C992-5657-DE071E7F73A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06368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6510048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Section 4.6.1 (</a:t>
            </a:r>
            <a:r>
              <a:rPr lang="en-US" dirty="0" err="1"/>
              <a:t>pg</a:t>
            </a:r>
            <a:r>
              <a:rPr lang="en-US" dirty="0"/>
              <a:t> 247) in Sauter 4</a:t>
            </a:r>
            <a:r>
              <a:rPr lang="en-US" baseline="30000" dirty="0"/>
              <a:t>th</a:t>
            </a:r>
            <a:r>
              <a:rPr lang="en-US" dirty="0"/>
              <a:t> edition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1180658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E6AED7-E7D9-5E49-BC77-567BF22A5F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957A657-5DCD-48ED-C565-DAB2A3570A3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724ABD6-786D-FA51-62F4-8215379B2B1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1267087-0302-3BA7-9D37-9E541BFC0F6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9018492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270757-E4A7-775C-153A-49ED3F7EBE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F43B287-2B48-30D2-C138-8699EF423D8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FAA3ABA-F557-73AF-835C-DE30037BCCB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C5687D1-0815-99E3-8AF1-1AE946579F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9726611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A3420C-6F1A-955A-E747-4247CEA447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9EB38F8-C01C-834F-00AE-29C959450B2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655A57A-6D25-83B9-832A-3EBBD84C23A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CA4A681-3FA6-B48F-7BDC-0A2E560B2C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982695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4154473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D02422-03CC-3947-94F4-7776E7B2ACE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481819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2240240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5918818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5A5A75-3014-2186-CA63-7A410B5CD6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AC8F395-EE33-6348-F3E2-03CEA53187C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1EC4E50-1239-7F5F-D56B-7D6C22AC9DD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0C458C8-0833-B095-50F6-C0881A30CDF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1639188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591881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9571399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A7DC23-0392-C4CC-70B7-5573105C8F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FA20EEF-3BF1-962C-A857-CDA8A8AC482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3406523-D341-2BB1-9026-E4E666C5527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7A30FF4-5538-2883-7671-071D2E2C9B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99547639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So stress that this is interesting and new!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4154473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2808143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1453729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Top half of slide is about what hopping is, but why hop in the first place?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0261039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E76CE8-98C7-E4C2-C2B6-DDC35E5153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97A7ECA-F4B2-65BF-E545-7C93809D702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8B68A0F-CDFF-A58E-B35A-1C22CA45B49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Probably the best picture in the Bluetooth Spec is Figure 2.1 in 5.0 specification (“</a:t>
            </a:r>
            <a:r>
              <a:rPr lang="en-US" dirty="0">
                <a:effectLst/>
                <a:latin typeface="Helvetica" pitchFamily="2" charset="0"/>
              </a:rPr>
              <a:t>Figure 2.1: Bluetooth core system architecture”).  But it’s really complicated and there isn’t really clear layering.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340BF41-28E7-D2A5-A153-F6BEE0E391C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D02422-03CC-3947-94F4-7776E7B2ACE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3834502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Note that description/layer of link controller (which is really the lower sublayer) and link manager in Sauter’s book is incorrect.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D02422-03CC-3947-94F4-7776E7B2ACE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2047431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Note that description/layer of link controller (which is really the lower sublayer) and link manager in Sauter’s book is incorrect.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D02422-03CC-3947-94F4-7776E7B2ACE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4635498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dirty="0"/>
              <a:t>Source: A. Raman, LEO Satellite Mega, </a:t>
            </a:r>
            <a:r>
              <a:rPr lang="en-US" sz="1200" dirty="0" err="1"/>
              <a:t>networkingchannel.eu</a:t>
            </a:r>
            <a:r>
              <a:rPr lang="en-US" sz="1200" dirty="0"/>
              <a:t>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D02422-03CC-3947-94F4-7776E7B2ACE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271801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D02422-03CC-3947-94F4-7776E7B2ACE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964410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302508-01C9-048E-430A-DF9498B3A6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9D98007-09E8-C9FD-9C40-0B83951C332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531C10F-4BBE-2A89-40B9-86EE4B5E268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170522C-D869-8051-7C66-7B4C7B1FA0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967138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6CEE1B-9943-32BC-593A-E7A315314A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6837ECC-0794-5E00-C3EB-0D0CC416324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9CC1E88-890D-7658-F333-7020323CD63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69BA93D-A812-8F0F-2FD7-BA7C1041C1D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8476106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Summarized from https://</a:t>
            </a:r>
            <a:r>
              <a:rPr lang="en-US" dirty="0" err="1"/>
              <a:t>www.sigfox.com</a:t>
            </a:r>
            <a:r>
              <a:rPr lang="en-US" dirty="0"/>
              <a:t>/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4154473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So stress that this is interesting and new!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5206801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C9CF7C-011F-3E09-49E3-871DA42DBE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D5AD9F9-C016-FCE0-38E8-31BF7533017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B309D1E-A468-2B2F-C998-67CE006FDDE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526C29D-7F73-EDBC-2774-B17388E6608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662072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8F5A604-95BE-2143-A48A-8B793DCC15C6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414547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8F5A604-95BE-2143-A48A-8B793DCC15C6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502257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79DF69-501F-E909-43B3-8B4E7D0AF3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196BB3E-635F-3F92-7ADD-A6B86E44EE9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0528781-FED0-F88C-5314-826FA7D2340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40F82B3-7D2A-1DCB-BFCF-2006E93DCF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8F5A604-95BE-2143-A48A-8B793DCC15C6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557277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397C26-7708-EDA7-B769-F8F7624E97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E5F2CF9-459C-A315-DF2C-630430435EA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7A21174-C3C7-B03A-1F4D-086AF313826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License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16D31BF-E8E2-B42F-7527-5C51260E621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548863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5D3133-245A-4731-B64D-4F5AC48E8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D48856E-09A6-2040-BB24-ED9245F31A2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84CD492-C6A3-D0A0-122D-BC64507E25C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License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AAC808C-6D7E-4229-EBA3-8F2432C3216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520060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4192CB3-E1A1-CCBA-0529-E5FE01D7BD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02C2A83-BDD1-DC26-D679-C30F2DD6E90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5E74DDD-E1ED-159D-182C-A25BCA9BFB6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License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2AA4FA1-A817-F168-4C19-57F8ED0975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835690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FAB52E-5121-5080-9E80-02CDD69B90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11BF401-1874-68B3-1573-A96CFCC80CA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955295F-BD6D-F47B-F1E8-7101CB31AB5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DA96411-851C-1872-1DDC-81FF14A457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1159099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3588CB-868E-EA63-ADAE-1FA5A3A367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22D46A2-2B87-2871-F926-E95052D9A05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853AA36-669C-0A56-0898-481F482A6ED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License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0534451-1995-F00D-A438-ADCE8CB67F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349987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6B3F43-E0C8-EAA0-D531-AE70DAE69C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C969BB7-347E-E8BC-8EA4-E3F18EC323F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B5A208E-FB7B-E905-DBD5-DC0B5B9B0F4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License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B61E321-B6F8-E610-34AF-44A0F08DED3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862860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Wikipedia figure</a:t>
            </a:r>
          </a:p>
          <a:p>
            <a:r>
              <a:rPr lang="en-US" dirty="0"/>
              <a:t>Put dot on the left if I change anything.</a:t>
            </a:r>
          </a:p>
          <a:p>
            <a:r>
              <a:rPr lang="en-US" dirty="0"/>
              <a:t> </a:t>
            </a:r>
          </a:p>
          <a:p>
            <a:r>
              <a:rPr lang="en-US" dirty="0"/>
              <a:t>Use pointer to show that further it goes, reduction in power density.</a:t>
            </a:r>
          </a:p>
          <a:p>
            <a:endParaRPr lang="en-US" dirty="0"/>
          </a:p>
          <a:p>
            <a:r>
              <a:rPr lang="en-US" dirty="0"/>
              <a:t>As a wireless signal travels over a longer distance, it spreads out and covers a larger area, but its power density (or signal strength) decreases.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548575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026527-1DDD-089E-BFC3-FBD8E695B2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0A8E0B4-A517-4A8C-6C30-55D4BA50F44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0884302-FFC3-0E06-26B0-D63CE70B32B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WiGig</a:t>
            </a:r>
            <a:r>
              <a:rPr lang="en-US" dirty="0"/>
              <a:t> tri-band-enabled devices, which operate in the 2.4, 5 and 60 GHz bands, deliver data transfer rates up to 7 </a:t>
            </a:r>
            <a:r>
              <a:rPr lang="en-US" dirty="0">
                <a:hlinkClick r:id="rId3" tooltip="Gigabit"/>
              </a:rPr>
              <a:t>Gbit</a:t>
            </a:r>
            <a:r>
              <a:rPr lang="en-US" dirty="0"/>
              <a:t>/s (for 11ad), about as fast as an 8-band </a:t>
            </a:r>
            <a:r>
              <a:rPr lang="en-US" dirty="0">
                <a:hlinkClick r:id="rId4" tooltip="IEEE 802.11ac"/>
              </a:rPr>
              <a:t>802.11ac</a:t>
            </a:r>
            <a:r>
              <a:rPr lang="en-US" dirty="0"/>
              <a:t> transmission, and more than eleven times as fast than the highest </a:t>
            </a:r>
            <a:r>
              <a:rPr lang="en-US" dirty="0">
                <a:hlinkClick r:id="rId5" tooltip="IEEE 802.11n-2009"/>
              </a:rPr>
              <a:t>802.11n</a:t>
            </a:r>
            <a:r>
              <a:rPr lang="en-US" dirty="0"/>
              <a:t> rate, while maintaining compatibility with existing Wi-Fi devices. The 60 GHz </a:t>
            </a:r>
            <a:r>
              <a:rPr lang="en-US" dirty="0">
                <a:hlinkClick r:id="rId6" tooltip="Millimeter wave"/>
              </a:rPr>
              <a:t>millimeter wave</a:t>
            </a:r>
            <a:r>
              <a:rPr lang="en-US" dirty="0"/>
              <a:t> signal cannot typically penetrate walls but can propagate by reflection from walls, ceilings, floors and objects using </a:t>
            </a:r>
            <a:r>
              <a:rPr lang="en-US" dirty="0">
                <a:hlinkClick r:id="rId7" tooltip="Beamforming"/>
              </a:rPr>
              <a:t>beamforming</a:t>
            </a:r>
            <a:r>
              <a:rPr lang="en-US" dirty="0"/>
              <a:t> built into the </a:t>
            </a:r>
            <a:r>
              <a:rPr lang="en-US" dirty="0" err="1"/>
              <a:t>WiGig</a:t>
            </a:r>
            <a:r>
              <a:rPr lang="en-US" dirty="0"/>
              <a:t> system.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2B0E27F-08FA-D6DD-113F-290704F3C2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8F5A604-95BE-2143-A48A-8B793DCC15C6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096258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880246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763826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1477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6858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193627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170350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8EC038-2C42-0CFD-83CC-7922E22D4D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51ECEA4-CDC2-8B2D-28DD-EE656002DBE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F3D7CF4-3FFE-A9D0-3A8A-CB57946123A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1EFCC1A-4604-45F9-1FAB-B828F0725BE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500274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B0EF27-A437-3459-7EAE-72AF4F7C6C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3423872-063F-334F-5553-3DC7CF3DBF9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26C4FA0-E4BF-24D9-2412-A28FD1A8684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E978AFC-289D-4D78-117D-9FC7820EE91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558256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B0EF27-A437-3459-7EAE-72AF4F7C6C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3423872-063F-334F-5553-3DC7CF3DBF9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26C4FA0-E4BF-24D9-2412-A28FD1A8684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E978AFC-289D-4D78-117D-9FC7820EE91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558256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D29BDA-94FE-5666-E715-0B9FEDBCAF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A6C2659-669A-37AC-999D-99BD974CF68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FA37B4A-F015-93E0-D781-19E42ACD49F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7498D3A-8829-2750-4E6E-CAB21CEC31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80334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9BD42B-F189-BF94-A1DF-8FBF714B29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F8F7171-1FA5-ECE0-34CE-7F918FB0892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E64E412-17A7-1B93-AFC3-F5FE8B7B30D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1EAE953-FE7B-A15F-DAE7-1C0469442B0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547609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License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502595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</a:t>
            </a:r>
            <a:r>
              <a:rPr lang="en-US" dirty="0" err="1"/>
              <a:t>en.wikipedia.org</a:t>
            </a:r>
            <a:r>
              <a:rPr lang="en-US" dirty="0"/>
              <a:t>/wiki/</a:t>
            </a:r>
            <a:r>
              <a:rPr lang="en-US" dirty="0" err="1"/>
              <a:t>List_of_WLAN_channels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8F5A604-95BE-2143-A48A-8B793DCC15C6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697520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8F5A604-95BE-2143-A48A-8B793DCC15C6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141991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7D9EC2-B6DC-52D3-9503-25D78A9CFF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CF16196-3C4C-D1CE-CBBA-8066E21AB52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58F61EC-F0F1-13AF-CB55-4289CF616E2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91C875B-A8D4-1994-FB08-6E2709EE47B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567317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https://</a:t>
            </a:r>
            <a:r>
              <a:rPr lang="en-US" dirty="0" err="1"/>
              <a:t>en.wikipedia.org</a:t>
            </a:r>
            <a:r>
              <a:rPr lang="en-US" dirty="0"/>
              <a:t>/wiki/</a:t>
            </a:r>
            <a:r>
              <a:rPr lang="en-US" dirty="0" err="1"/>
              <a:t>Carrier_wave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54100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https://</a:t>
            </a:r>
            <a:r>
              <a:rPr lang="en-US" dirty="0" err="1"/>
              <a:t>en.wikipedia.org</a:t>
            </a:r>
            <a:r>
              <a:rPr lang="en-US" dirty="0"/>
              <a:t>/wiki/</a:t>
            </a:r>
            <a:r>
              <a:rPr lang="en-US" dirty="0" err="1"/>
              <a:t>Carrier_wave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817308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4299039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85D9-4342-8969-EB4D-DD3F82DAFA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11F0E7E-8A14-5014-923D-AADE60D3B79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5295C5B-B323-991C-2B50-B4C7C130C90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https://</a:t>
            </a:r>
            <a:r>
              <a:rPr lang="en-US" dirty="0" err="1"/>
              <a:t>en.wikipedia.org</a:t>
            </a:r>
            <a:r>
              <a:rPr lang="en-US" dirty="0"/>
              <a:t>/wiki/</a:t>
            </a:r>
            <a:r>
              <a:rPr lang="en-US" dirty="0" err="1"/>
              <a:t>Carrier_wave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FBB7DF-3806-1623-4309-99F2298C445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65831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095818-B922-A8C5-F2AF-296613D1CA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54D1695-037D-A0FD-ECA7-32CD28E5BAA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988DB50-F57E-A6F3-044C-48E2817414C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https://</a:t>
            </a:r>
            <a:r>
              <a:rPr lang="en-US" dirty="0" err="1"/>
              <a:t>en.wikipedia.org</a:t>
            </a:r>
            <a:r>
              <a:rPr lang="en-US" dirty="0"/>
              <a:t>/wiki/</a:t>
            </a:r>
            <a:r>
              <a:rPr lang="en-US" dirty="0" err="1"/>
              <a:t>Carrier_wave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174850-7396-504B-7231-6993D644813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5622729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https://</a:t>
            </a:r>
            <a:r>
              <a:rPr lang="en-US" dirty="0" err="1"/>
              <a:t>en.wikipedia.org</a:t>
            </a:r>
            <a:r>
              <a:rPr lang="en-US" dirty="0"/>
              <a:t>/wiki/</a:t>
            </a:r>
            <a:r>
              <a:rPr lang="en-US" dirty="0" err="1"/>
              <a:t>Carrier_wave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3494624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13AA3B-44CB-0CB9-5EC2-C5D2317706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508B1BB-4CC2-F896-F41E-495EF7FD4FC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2CC7FC5-8E86-8FA2-AA6A-59DC0D3AAAB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9E49509-73CF-5CBE-AFCA-A538C91B5C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8F5A604-95BE-2143-A48A-8B793DCC15C6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529279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13AA3B-44CB-0CB9-5EC2-C5D2317706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508B1BB-4CC2-F896-F41E-495EF7FD4FC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2CC7FC5-8E86-8FA2-AA6A-59DC0D3AAAB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9E49509-73CF-5CBE-AFCA-A538C91B5C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8F5A604-95BE-2143-A48A-8B793DCC15C6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24781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EAA61E-A6F9-00C0-A2A5-8FCF2C32CC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65DA06F-AC99-5EF0-5ABE-21A17C0005E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6E6D4B3-4600-916F-13A1-8151F12FFBE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D656AF6-2EC9-E886-B8BB-D8AEF2D674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8F5A604-95BE-2143-A48A-8B793DCC15C6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1039163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A5E27E-222A-3BB0-3020-C572E7A9DE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8FB4FED-60DD-70A3-737A-5C4C83ACA6A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CF0C759-C925-F7F6-3895-4CFD165922B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DAD0C3F-4FB5-2A60-248F-5CB127D76AE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F5A604-95BE-2143-A48A-8B793DCC15C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4047607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777963-AD41-31EC-095C-D9E8BE18DB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B26A42B-8B51-2EC1-FB07-C4907FD44A6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A431290-38A4-A7F0-5C40-39C6EAA7300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23B62E8-CF8B-703E-7F94-50DA97B2451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F5A604-95BE-2143-A48A-8B793DCC15C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904208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Direct Relationship</a:t>
            </a:r>
            <a:r>
              <a:rPr lang="en-US" dirty="0"/>
              <a:t>: As SNR increases, BER generally decreases. A higher SNR means that the signal is more distinct from the noise, making it easier for the receiver to correctly interpret the transmitted bits.</a:t>
            </a:r>
          </a:p>
          <a:p>
            <a:endParaRPr lang="en-US" dirty="0"/>
          </a:p>
          <a:p>
            <a:r>
              <a:rPr lang="en-US" b="1" dirty="0"/>
              <a:t>Design Considerations</a:t>
            </a:r>
            <a:r>
              <a:rPr lang="en-US" dirty="0"/>
              <a:t>: Achieving a high SNR often requires more power or more advanced technology (like better antennas or receivers), which can be more expensive or consume more energy.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6051532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940BE8-2DCA-6A30-61CE-269B228007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FC6416A-BC12-7D4E-085C-33387A2F8EA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A025B1A-7DE5-69E7-A7FE-26B67BE5276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717D6C6-7075-1C2D-4C4A-383921A566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3814890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80A28-F7A0-D829-794A-A2DE842D91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22E0F7D-D9D4-C174-38F9-5BC0AE98185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EB1A613-3C41-5348-35C8-66AE7D0386E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64F7591-D9B7-A5BA-B98B-483E34D1E90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27461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Control plane: coordination about how to share the data plane requires used of the channel.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C7CBC83-90C1-02AE-EA84-69F7209B6F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6163019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Within each Wi-Fi channel, OFDM splits the channel's bandwidth into many subcarriers.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8F5A604-95BE-2143-A48A-8B793DCC15C6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9641996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This example shows 12 subcarriers, in “real life”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8F5A604-95BE-2143-A48A-8B793DCC15C6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9982312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7986166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932684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4084077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8F5595-A2FE-2070-B53D-2F678E64D5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DFF981A-A3AA-3B4D-DAED-CBC57E970D4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B372459-7F2C-2324-9D10-BE0F408489D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C18365-9E0A-0793-BD15-FF26841A96B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6528436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Ready to send and clear to send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9790948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3856542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58489A-FE54-01E1-548E-BA9CC45E83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4A14067-6ED2-3DE1-F0CE-2BC8C411284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2BCA6A4-1E8C-80DE-D04D-75F7858E4BB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effectLst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318D9D0-6B52-44BE-DC17-840A234A2B5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1864390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665727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2ADFFB-1170-5C41-2213-A281967431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842C3DF-7FD0-E1B3-ED9E-3DAC149905B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AA9CA18-8390-79C6-BE30-C1026135A3F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Ready to send and clear to send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B8C448A-EEF6-6945-12D7-DA14EE3AD7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0633778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D10A3F-1573-8746-0E54-14FB9FAF4A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AF2BBCB-DEF1-EC40-CF36-0C571C800AC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1A54A76-7554-A1D9-CB9B-F0E845C6FD6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Ready to send and clear to send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63A2CEF-E4CA-359D-F417-B7AF234010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2667979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75A253-0DF6-A9DB-BB70-17456EB030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A91F09C-91CE-8A33-8DFD-E24926B7506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E38D3F9-6F71-1028-FC01-49614725966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37E9A66-37D5-615D-5D6F-9F35192B176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3540577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675308-BC36-F6D1-F248-9D8D51BCC7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45CA0F1-1BA5-CD89-EC83-E4ECECFB604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B457408-F4F2-005B-A980-5B42F67C4FD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0556997-F23B-489D-CAB2-8E199B8589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9879984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2798546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2091881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</a:t>
            </a:r>
            <a:r>
              <a:rPr lang="en-US" dirty="0" err="1"/>
              <a:t>howiwifi.com</a:t>
            </a:r>
            <a:r>
              <a:rPr lang="en-US" dirty="0"/>
              <a:t>/2020/07/13/802-11-frame-types-and-formats/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7121400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1881397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D8A2E7-AB33-228B-F4E8-A0402D83EA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0457796-17F5-F7B7-EB8C-CD502E92F38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5C0577B-0B28-EC27-3046-D083FE56109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4DDF2FB-2C4C-0A3C-2C1A-17EB31A2D2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7259778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957139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55804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188D51-3812-ABDE-8781-BD0C32E07E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37CF149-773E-CAE0-77DA-B3D78EFC675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1D6308B-524C-C943-42E0-DC535749797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34AA714-79C3-22A1-FA75-148D2341CE4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5706570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8B1BB1-5F26-4A8E-6AF2-95ADCB35B9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D04EA0-3F3D-2A2F-A4F3-265293D4E8A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E3A3217-C53E-1C70-8675-AC6B108D1F1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8E1A87D-AF90-42A2-EABD-CE36AD8217C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3820105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6CDABA-C6D9-631C-2027-CC7CA4EB22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F842587-3848-F325-8149-D1B6F7B61F2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E8AA47A-E5FF-8DC1-AD47-4195F48C4F8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599883D-8DBC-7718-8F42-DB0B74B49E0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3057315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A39D25-4224-8C51-9C1C-6D4229CBEB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026AF06-555A-37E0-B492-57F5554BA7E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0EA58B5-1FEC-6A42-D0CF-AF2DE588867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6574DD-A895-6F22-E438-D407834C176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4412877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3194264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B682EC-4341-8740-A746-5BFEECC2CFED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4501326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4C3CC0B-3705-5556-FA07-791EA4B499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AC0B399-EA7E-EA67-D0A7-4A33ACC911C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A1D45BA-9C8D-2273-023F-1F678CDA62C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55951C3-89EC-83A4-4C66-1335CFD68E2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B682EC-4341-8740-A746-5BFEECC2CFED}" type="slidenum">
              <a:rPr lang="en-US" smtClean="0"/>
              <a:t>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5440521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6410813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4171669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87047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7392782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9836641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43383558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7389185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0740835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8202008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6733819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6901025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09941451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03729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2519AE-D478-87A2-144D-393ABF5C46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AA8E1BE-8E29-0F44-C130-2AA863BB378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CB3B60E-2651-1837-E949-C32E4C6F0D9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285C8AD-423F-F672-E51D-16612483439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531052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34348282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8307906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4004097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3060029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3091693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0158923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E2905A-95A7-DF08-E10B-4527B00F73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69A1229-27F4-3032-E3F7-52EB8E26DF3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0784F94-11B1-F264-3DCD-026E37CD209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2B57E2C-9DF7-09F5-6755-E9FF94C3FB0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0335865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8188150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3015845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31195217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74169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D75F6521-3D6A-B468-AE3F-9468CEA04B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633856" y="6443089"/>
            <a:ext cx="23289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0681F61B-924A-6560-1F71-F147F0BF12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633856" y="6443089"/>
            <a:ext cx="23289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lide Number Placeholder 5">
            <a:extLst>
              <a:ext uri="{FF2B5EF4-FFF2-40B4-BE49-F238E27FC236}">
                <a16:creationId xmlns:a16="http://schemas.microsoft.com/office/drawing/2014/main" id="{9CF1CCCC-4CAB-ECF3-3AC3-FDCDF2AF428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633856" y="6443089"/>
            <a:ext cx="23289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 b="1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B0439C0-A463-F576-0243-8311872A75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3F87391-C217-6096-531B-260136ECF7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F51677-E97C-20CD-E032-A98B41CFE8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BFD3158-0184-2F48-861B-DB3011BA56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394976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3277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633856" y="6443089"/>
            <a:ext cx="23289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E808FEF-87BF-D36D-4AB2-422C2ABD1F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  <p:sldLayoutId id="2147483678" r:id="rId5"/>
    <p:sldLayoutId id="2147483657" r:id="rId6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34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Relationship Id="rId27" Type="http://schemas.openxmlformats.org/officeDocument/2006/relationships/image" Target="../media/image35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49.png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18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99.png"/><Relationship Id="rId4" Type="http://schemas.openxmlformats.org/officeDocument/2006/relationships/image" Target="../media/image19.png"/><Relationship Id="rId9" Type="http://schemas.openxmlformats.org/officeDocument/2006/relationships/image" Target="../media/image49.pn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92.png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.png"/><Relationship Id="rId3" Type="http://schemas.openxmlformats.org/officeDocument/2006/relationships/image" Target="../media/image20.png"/><Relationship Id="rId7" Type="http://schemas.openxmlformats.org/officeDocument/2006/relationships/image" Target="../media/image84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9.png"/><Relationship Id="rId11" Type="http://schemas.openxmlformats.org/officeDocument/2006/relationships/image" Target="../media/image5.png"/><Relationship Id="rId5" Type="http://schemas.openxmlformats.org/officeDocument/2006/relationships/image" Target="../media/image52.png"/><Relationship Id="rId10" Type="http://schemas.openxmlformats.org/officeDocument/2006/relationships/image" Target="../media/image6.png"/><Relationship Id="rId4" Type="http://schemas.openxmlformats.org/officeDocument/2006/relationships/image" Target="../media/image21.png"/><Relationship Id="rId9" Type="http://schemas.openxmlformats.org/officeDocument/2006/relationships/image" Target="../media/image43.png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37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png"/><Relationship Id="rId5" Type="http://schemas.openxmlformats.org/officeDocument/2006/relationships/image" Target="../media/image42.png"/><Relationship Id="rId10" Type="http://schemas.openxmlformats.org/officeDocument/2006/relationships/image" Target="../media/image101.png"/><Relationship Id="rId4" Type="http://schemas.openxmlformats.org/officeDocument/2006/relationships/image" Target="../media/image38.png"/><Relationship Id="rId9" Type="http://schemas.openxmlformats.org/officeDocument/2006/relationships/image" Target="../media/image41.png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37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png"/><Relationship Id="rId5" Type="http://schemas.openxmlformats.org/officeDocument/2006/relationships/image" Target="../media/image42.png"/><Relationship Id="rId10" Type="http://schemas.openxmlformats.org/officeDocument/2006/relationships/image" Target="../media/image101.png"/><Relationship Id="rId4" Type="http://schemas.openxmlformats.org/officeDocument/2006/relationships/image" Target="../media/image38.png"/><Relationship Id="rId9" Type="http://schemas.openxmlformats.org/officeDocument/2006/relationships/image" Target="../media/image41.png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4.xml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.png"/><Relationship Id="rId3" Type="http://schemas.openxmlformats.org/officeDocument/2006/relationships/image" Target="../media/image38.png"/><Relationship Id="rId7" Type="http://schemas.openxmlformats.org/officeDocument/2006/relationships/image" Target="../media/image41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openxmlformats.org/officeDocument/2006/relationships/image" Target="../media/image42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7" Type="http://schemas.openxmlformats.org/officeDocument/2006/relationships/image" Target="../media/image101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hyperlink" Target="https://developer.att.com/video-optimizer/docs/best-practices/comparing-lte-and-3g-energy-consumption" TargetMode="External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openxmlformats.org/officeDocument/2006/relationships/image" Target="../media/image46.png"/><Relationship Id="rId18" Type="http://schemas.openxmlformats.org/officeDocument/2006/relationships/image" Target="../media/image49.png"/><Relationship Id="rId3" Type="http://schemas.openxmlformats.org/officeDocument/2006/relationships/image" Target="../media/image36.png"/><Relationship Id="rId21" Type="http://schemas.openxmlformats.org/officeDocument/2006/relationships/image" Target="../media/image20.png"/><Relationship Id="rId7" Type="http://schemas.openxmlformats.org/officeDocument/2006/relationships/image" Target="../media/image40.png"/><Relationship Id="rId12" Type="http://schemas.openxmlformats.org/officeDocument/2006/relationships/image" Target="../media/image45.png"/><Relationship Id="rId17" Type="http://schemas.openxmlformats.org/officeDocument/2006/relationships/image" Target="../media/image48.pn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6.png"/><Relationship Id="rId20" Type="http://schemas.openxmlformats.org/officeDocument/2006/relationships/image" Target="../media/image5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png"/><Relationship Id="rId11" Type="http://schemas.openxmlformats.org/officeDocument/2006/relationships/image" Target="../media/image44.png"/><Relationship Id="rId5" Type="http://schemas.openxmlformats.org/officeDocument/2006/relationships/image" Target="../media/image38.png"/><Relationship Id="rId15" Type="http://schemas.openxmlformats.org/officeDocument/2006/relationships/image" Target="../media/image5.png"/><Relationship Id="rId23" Type="http://schemas.openxmlformats.org/officeDocument/2006/relationships/image" Target="../media/image52.png"/><Relationship Id="rId10" Type="http://schemas.openxmlformats.org/officeDocument/2006/relationships/image" Target="../media/image43.png"/><Relationship Id="rId19" Type="http://schemas.openxmlformats.org/officeDocument/2006/relationships/image" Target="../media/image50.png"/><Relationship Id="rId4" Type="http://schemas.openxmlformats.org/officeDocument/2006/relationships/image" Target="../media/image37.png"/><Relationship Id="rId9" Type="http://schemas.openxmlformats.org/officeDocument/2006/relationships/image" Target="../media/image42.png"/><Relationship Id="rId14" Type="http://schemas.openxmlformats.org/officeDocument/2006/relationships/image" Target="../media/image47.png"/><Relationship Id="rId22" Type="http://schemas.openxmlformats.org/officeDocument/2006/relationships/image" Target="../media/image21.png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3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8.png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0.emf"/><Relationship Id="rId5" Type="http://schemas.openxmlformats.org/officeDocument/2006/relationships/image" Target="../media/image43.png"/><Relationship Id="rId4" Type="http://schemas.openxmlformats.org/officeDocument/2006/relationships/image" Target="../media/image38.png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0.emf"/><Relationship Id="rId3" Type="http://schemas.openxmlformats.org/officeDocument/2006/relationships/image" Target="../media/image43.png"/><Relationship Id="rId7" Type="http://schemas.openxmlformats.org/officeDocument/2006/relationships/image" Target="../media/image112.png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image" Target="../media/image111.png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3.png"/><Relationship Id="rId4" Type="http://schemas.openxmlformats.org/officeDocument/2006/relationships/image" Target="../media/image3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3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7" Type="http://schemas.openxmlformats.org/officeDocument/2006/relationships/image" Target="../media/image99.pn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7.png"/><Relationship Id="rId5" Type="http://schemas.openxmlformats.org/officeDocument/2006/relationships/image" Target="../media/image116.png"/><Relationship Id="rId4" Type="http://schemas.openxmlformats.org/officeDocument/2006/relationships/image" Target="../media/image115.png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3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7" Type="http://schemas.openxmlformats.org/officeDocument/2006/relationships/image" Target="../media/image122.pn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1.png"/><Relationship Id="rId5" Type="http://schemas.openxmlformats.org/officeDocument/2006/relationships/image" Target="../media/image120.png"/><Relationship Id="rId4" Type="http://schemas.openxmlformats.org/officeDocument/2006/relationships/image" Target="../media/image11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gi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4.gif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7" Type="http://schemas.openxmlformats.org/officeDocument/2006/relationships/image" Target="../media/image122.png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1.png"/><Relationship Id="rId5" Type="http://schemas.openxmlformats.org/officeDocument/2006/relationships/image" Target="../media/image120.png"/><Relationship Id="rId4" Type="http://schemas.openxmlformats.org/officeDocument/2006/relationships/image" Target="../media/image119.png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.pn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2.png"/><Relationship Id="rId5" Type="http://schemas.openxmlformats.org/officeDocument/2006/relationships/image" Target="../media/image121.png"/><Relationship Id="rId4" Type="http://schemas.openxmlformats.org/officeDocument/2006/relationships/image" Target="../media/image124.png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5.png"/><Relationship Id="rId5" Type="http://schemas.openxmlformats.org/officeDocument/2006/relationships/image" Target="../media/image122.png"/><Relationship Id="rId4" Type="http://schemas.openxmlformats.org/officeDocument/2006/relationships/image" Target="../media/image121.png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.png"/><Relationship Id="rId3" Type="http://schemas.openxmlformats.org/officeDocument/2006/relationships/image" Target="../media/image127.png"/><Relationship Id="rId7" Type="http://schemas.openxmlformats.org/officeDocument/2006/relationships/image" Target="../media/image131.png"/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0.png"/><Relationship Id="rId5" Type="http://schemas.openxmlformats.org/officeDocument/2006/relationships/image" Target="../media/image129.png"/><Relationship Id="rId4" Type="http://schemas.openxmlformats.org/officeDocument/2006/relationships/image" Target="../media/image128.png"/><Relationship Id="rId9" Type="http://schemas.openxmlformats.org/officeDocument/2006/relationships/image" Target="../media/image133.png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134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36.png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38.png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5.png"/><Relationship Id="rId3" Type="http://schemas.openxmlformats.org/officeDocument/2006/relationships/image" Target="../media/image140.png"/><Relationship Id="rId7" Type="http://schemas.openxmlformats.org/officeDocument/2006/relationships/image" Target="../media/image144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43.png"/><Relationship Id="rId11" Type="http://schemas.openxmlformats.org/officeDocument/2006/relationships/image" Target="../media/image148.png"/><Relationship Id="rId5" Type="http://schemas.openxmlformats.org/officeDocument/2006/relationships/image" Target="../media/image142.png"/><Relationship Id="rId10" Type="http://schemas.openxmlformats.org/officeDocument/2006/relationships/image" Target="../media/image147.png"/><Relationship Id="rId4" Type="http://schemas.openxmlformats.org/officeDocument/2006/relationships/image" Target="../media/image141.png"/><Relationship Id="rId9" Type="http://schemas.openxmlformats.org/officeDocument/2006/relationships/image" Target="../media/image146.png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3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6.gif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hyperlink" Target="https://en.wikipedia.org/wiki/Orbital_shell" TargetMode="External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50.png"/></Relationships>
</file>

<file path=ppt/slides/_rels/slide1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6.png"/><Relationship Id="rId3" Type="http://schemas.openxmlformats.org/officeDocument/2006/relationships/image" Target="../media/image151.png"/><Relationship Id="rId7" Type="http://schemas.openxmlformats.org/officeDocument/2006/relationships/image" Target="../media/image155.png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4.png"/><Relationship Id="rId5" Type="http://schemas.openxmlformats.org/officeDocument/2006/relationships/image" Target="../media/image153.png"/><Relationship Id="rId4" Type="http://schemas.openxmlformats.org/officeDocument/2006/relationships/image" Target="../media/image152.png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gaia.cs.umass.edu/wireless_and_mobile_networks" TargetMode="Externa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https://gaia.cs.umass.edu/wireless_and_mobile_networks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0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61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1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7" Type="http://schemas.openxmlformats.org/officeDocument/2006/relationships/image" Target="../media/image6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7.png"/><Relationship Id="rId4" Type="http://schemas.openxmlformats.org/officeDocument/2006/relationships/image" Target="../media/image39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7.png"/><Relationship Id="rId5" Type="http://schemas.openxmlformats.org/officeDocument/2006/relationships/image" Target="../media/image66.png"/><Relationship Id="rId4" Type="http://schemas.openxmlformats.org/officeDocument/2006/relationships/image" Target="../media/image65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8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8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3" Type="http://schemas.openxmlformats.org/officeDocument/2006/relationships/image" Target="../media/image69.png"/><Relationship Id="rId7" Type="http://schemas.openxmlformats.org/officeDocument/2006/relationships/image" Target="../media/image39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9.png"/><Relationship Id="rId10" Type="http://schemas.openxmlformats.org/officeDocument/2006/relationships/image" Target="../media/image29.png"/><Relationship Id="rId4" Type="http://schemas.openxmlformats.org/officeDocument/2006/relationships/image" Target="../media/image8.png"/><Relationship Id="rId9" Type="http://schemas.openxmlformats.org/officeDocument/2006/relationships/image" Target="../media/image28.pn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m/enkymjtg" TargetMode="Externa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5.png"/><Relationship Id="rId4" Type="http://schemas.openxmlformats.org/officeDocument/2006/relationships/image" Target="../media/image74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7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1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61.png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61.png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9.png"/><Relationship Id="rId5" Type="http://schemas.openxmlformats.org/officeDocument/2006/relationships/image" Target="../media/image18.png"/><Relationship Id="rId4" Type="http://schemas.openxmlformats.org/officeDocument/2006/relationships/image" Target="../media/image6.png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1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83.png"/><Relationship Id="rId4" Type="http://schemas.openxmlformats.org/officeDocument/2006/relationships/image" Target="../media/image2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26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29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32" Type="http://schemas.openxmlformats.org/officeDocument/2006/relationships/image" Target="../media/image32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31" Type="http://schemas.openxmlformats.org/officeDocument/2006/relationships/image" Target="../media/image31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Relationship Id="rId30" Type="http://schemas.openxmlformats.org/officeDocument/2006/relationships/image" Target="../media/image30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20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9.png"/><Relationship Id="rId5" Type="http://schemas.openxmlformats.org/officeDocument/2006/relationships/image" Target="../media/image52.png"/><Relationship Id="rId4" Type="http://schemas.openxmlformats.org/officeDocument/2006/relationships/image" Target="../media/image21.png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9.png"/><Relationship Id="rId5" Type="http://schemas.openxmlformats.org/officeDocument/2006/relationships/image" Target="../media/image18.png"/><Relationship Id="rId4" Type="http://schemas.openxmlformats.org/officeDocument/2006/relationships/image" Target="../media/image6.png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.png"/><Relationship Id="rId5" Type="http://schemas.openxmlformats.org/officeDocument/2006/relationships/image" Target="../media/image6.png"/><Relationship Id="rId4" Type="http://schemas.openxmlformats.org/officeDocument/2006/relationships/image" Target="../media/image21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.png"/><Relationship Id="rId3" Type="http://schemas.openxmlformats.org/officeDocument/2006/relationships/image" Target="../media/image20.png"/><Relationship Id="rId7" Type="http://schemas.openxmlformats.org/officeDocument/2006/relationships/image" Target="../media/image84.png"/><Relationship Id="rId12" Type="http://schemas.openxmlformats.org/officeDocument/2006/relationships/image" Target="../media/image86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9.png"/><Relationship Id="rId11" Type="http://schemas.openxmlformats.org/officeDocument/2006/relationships/image" Target="../media/image46.png"/><Relationship Id="rId5" Type="http://schemas.openxmlformats.org/officeDocument/2006/relationships/image" Target="../media/image52.png"/><Relationship Id="rId10" Type="http://schemas.openxmlformats.org/officeDocument/2006/relationships/image" Target="../media/image45.png"/><Relationship Id="rId4" Type="http://schemas.openxmlformats.org/officeDocument/2006/relationships/image" Target="../media/image21.png"/><Relationship Id="rId9" Type="http://schemas.openxmlformats.org/officeDocument/2006/relationships/image" Target="../media/image43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.png"/><Relationship Id="rId3" Type="http://schemas.openxmlformats.org/officeDocument/2006/relationships/image" Target="../media/image20.png"/><Relationship Id="rId7" Type="http://schemas.openxmlformats.org/officeDocument/2006/relationships/image" Target="../media/image84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9.png"/><Relationship Id="rId5" Type="http://schemas.openxmlformats.org/officeDocument/2006/relationships/image" Target="../media/image52.png"/><Relationship Id="rId4" Type="http://schemas.openxmlformats.org/officeDocument/2006/relationships/image" Target="../media/image21.png"/><Relationship Id="rId9" Type="http://schemas.openxmlformats.org/officeDocument/2006/relationships/image" Target="../media/image43.pn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.png"/><Relationship Id="rId3" Type="http://schemas.openxmlformats.org/officeDocument/2006/relationships/image" Target="../media/image20.png"/><Relationship Id="rId7" Type="http://schemas.openxmlformats.org/officeDocument/2006/relationships/image" Target="../media/image84.png"/><Relationship Id="rId12" Type="http://schemas.openxmlformats.org/officeDocument/2006/relationships/image" Target="../media/image86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9.png"/><Relationship Id="rId11" Type="http://schemas.openxmlformats.org/officeDocument/2006/relationships/image" Target="../media/image46.png"/><Relationship Id="rId5" Type="http://schemas.openxmlformats.org/officeDocument/2006/relationships/image" Target="../media/image52.png"/><Relationship Id="rId10" Type="http://schemas.openxmlformats.org/officeDocument/2006/relationships/image" Target="../media/image45.png"/><Relationship Id="rId4" Type="http://schemas.openxmlformats.org/officeDocument/2006/relationships/image" Target="../media/image21.png"/><Relationship Id="rId9" Type="http://schemas.openxmlformats.org/officeDocument/2006/relationships/image" Target="../media/image43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33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image" Target="../media/image89.png"/><Relationship Id="rId7" Type="http://schemas.openxmlformats.org/officeDocument/2006/relationships/image" Target="../media/image21.png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10" Type="http://schemas.openxmlformats.org/officeDocument/2006/relationships/image" Target="../media/image87.png"/><Relationship Id="rId4" Type="http://schemas.openxmlformats.org/officeDocument/2006/relationships/image" Target="../media/image18.png"/><Relationship Id="rId9" Type="http://schemas.openxmlformats.org/officeDocument/2006/relationships/image" Target="../media/image39.pn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image" Target="../media/image89.png"/><Relationship Id="rId7" Type="http://schemas.openxmlformats.org/officeDocument/2006/relationships/image" Target="../media/image21.png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10" Type="http://schemas.openxmlformats.org/officeDocument/2006/relationships/image" Target="../media/image87.png"/><Relationship Id="rId4" Type="http://schemas.openxmlformats.org/officeDocument/2006/relationships/image" Target="../media/image18.png"/><Relationship Id="rId9" Type="http://schemas.openxmlformats.org/officeDocument/2006/relationships/image" Target="../media/image39.png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88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11" Type="http://schemas.openxmlformats.org/officeDocument/2006/relationships/image" Target="../media/image87.png"/><Relationship Id="rId5" Type="http://schemas.openxmlformats.org/officeDocument/2006/relationships/image" Target="../media/image18.png"/><Relationship Id="rId10" Type="http://schemas.openxmlformats.org/officeDocument/2006/relationships/image" Target="../media/image39.png"/><Relationship Id="rId4" Type="http://schemas.openxmlformats.org/officeDocument/2006/relationships/image" Target="../media/image89.png"/><Relationship Id="rId9" Type="http://schemas.openxmlformats.org/officeDocument/2006/relationships/image" Target="../media/image42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43.png"/><Relationship Id="rId4" Type="http://schemas.openxmlformats.org/officeDocument/2006/relationships/image" Target="../media/image21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43.png"/><Relationship Id="rId4" Type="http://schemas.openxmlformats.org/officeDocument/2006/relationships/image" Target="../media/image21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2.png"/><Relationship Id="rId3" Type="http://schemas.openxmlformats.org/officeDocument/2006/relationships/image" Target="../media/image90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1.png"/><Relationship Id="rId11" Type="http://schemas.openxmlformats.org/officeDocument/2006/relationships/image" Target="../media/image38.png"/><Relationship Id="rId5" Type="http://schemas.openxmlformats.org/officeDocument/2006/relationships/image" Target="../media/image46.png"/><Relationship Id="rId10" Type="http://schemas.openxmlformats.org/officeDocument/2006/relationships/image" Target="../media/image37.png"/><Relationship Id="rId4" Type="http://schemas.openxmlformats.org/officeDocument/2006/relationships/image" Target="../media/image45.png"/><Relationship Id="rId9" Type="http://schemas.openxmlformats.org/officeDocument/2006/relationships/image" Target="../media/image93.png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34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3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8.png"/><Relationship Id="rId3" Type="http://schemas.openxmlformats.org/officeDocument/2006/relationships/image" Target="../media/image48.png"/><Relationship Id="rId7" Type="http://schemas.openxmlformats.org/officeDocument/2006/relationships/image" Target="../media/image52.png"/><Relationship Id="rId12" Type="http://schemas.openxmlformats.org/officeDocument/2006/relationships/image" Target="../media/image37.png"/><Relationship Id="rId2" Type="http://schemas.openxmlformats.org/officeDocument/2006/relationships/notesSlide" Target="../notesSlides/notesSlide90.xml"/><Relationship Id="rId16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11" Type="http://schemas.openxmlformats.org/officeDocument/2006/relationships/image" Target="../media/image98.png"/><Relationship Id="rId5" Type="http://schemas.openxmlformats.org/officeDocument/2006/relationships/image" Target="../media/image20.png"/><Relationship Id="rId15" Type="http://schemas.openxmlformats.org/officeDocument/2006/relationships/image" Target="../media/image42.png"/><Relationship Id="rId10" Type="http://schemas.openxmlformats.org/officeDocument/2006/relationships/image" Target="../media/image5.png"/><Relationship Id="rId4" Type="http://schemas.openxmlformats.org/officeDocument/2006/relationships/image" Target="../media/image49.png"/><Relationship Id="rId9" Type="http://schemas.openxmlformats.org/officeDocument/2006/relationships/image" Target="../media/image97.png"/><Relationship Id="rId14" Type="http://schemas.openxmlformats.org/officeDocument/2006/relationships/image" Target="../media/image4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10319B-E9E1-AC76-AC2C-5731B33AA4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D892477-C6DE-520A-9CA7-8E7808FA5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12A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Computer Networking: A Top-Down Approach 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</a:b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9</a:t>
            </a:r>
            <a:r>
              <a:rPr kumimoji="0" lang="en-US" altLang="en-US" sz="1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edition </a:t>
            </a:r>
            <a:b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</a:b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Jim Kurose, Keith Ross</a:t>
            </a:r>
            <a:b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</a:b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Pearson, 2025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08FF2B6E-BDA8-E26B-A973-9C2617A2C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4" y="561975"/>
            <a:ext cx="5127523" cy="1939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 Light" panose="020F0302020204030204"/>
                <a:ea typeface="ＭＳ Ｐゴシック" panose="020B0600070205080204" pitchFamily="34" charset="-128"/>
                <a:cs typeface="+mn-cs"/>
              </a:rPr>
              <a:t>Chapter 7</a:t>
            </a:r>
            <a:br>
              <a:rPr kumimoji="0" lang="en-US" altLang="en-US" sz="60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 Light" panose="020F0302020204030204"/>
                <a:ea typeface="ＭＳ Ｐゴシック" panose="020B0600070205080204" pitchFamily="34" charset="-128"/>
                <a:cs typeface="+mn-cs"/>
              </a:rPr>
            </a:br>
            <a:r>
              <a:rPr kumimoji="0" lang="en-US" alt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 Light" panose="020F0302020204030204"/>
                <a:ea typeface="ＭＳ Ｐゴシック" panose="020B0600070205080204" pitchFamily="34" charset="-128"/>
                <a:cs typeface="+mn-cs"/>
              </a:rPr>
              <a:t>Wireless and Mobile Networks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DF4A8CAB-E1F0-49A6-E33C-C7934B705E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 note on the use of these PowerPoint slides: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We’</a:t>
            </a: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kumimoji="0" lang="en-US" altLang="ja-JP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lot</a:t>
            </a: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work on our part. In return for use, we only ask the following: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65628315-5B3B-233A-FDB7-87744A1273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173038" marR="0" lvl="0" indent="-173038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  <a:p>
            <a:pPr marL="290513" marR="0" lvl="0" indent="-1682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SzPct val="75000"/>
              <a:buFont typeface="Wingdings" pitchFamily="2" charset="2"/>
              <a:buChar char="§"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Calibri" panose="020F0502020204030204" pitchFamily="34" charset="0"/>
              </a:rPr>
              <a:t>d like people to use our book!)</a:t>
            </a:r>
          </a:p>
          <a:p>
            <a:pPr marL="290513" marR="0" lvl="0" indent="-1682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SzPct val="75000"/>
              <a:buFont typeface="Wingdings" pitchFamily="2" charset="2"/>
              <a:buChar char="§"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 marL="173038" marR="0" lvl="0" indent="-173038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ED7D31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15875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ED7D31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For a revision history, see the slide note for this page. </a:t>
            </a:r>
          </a:p>
          <a:p>
            <a:pPr marL="15875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ED7D31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15875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ED7D31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Thanks and enjoy!  JFK/KWR</a:t>
            </a:r>
          </a:p>
          <a:p>
            <a:pPr marL="173038" marR="0" lvl="0" indent="-173038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173038" marR="0" lvl="0" indent="-173038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   All material copyright 1996-2025</a:t>
            </a:r>
          </a:p>
          <a:p>
            <a:pPr marL="173038" marR="0" lvl="0" indent="-173038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   J.F Kurose and K.W. Ross, All Rights Reserved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46584D8-4A5D-54B6-F2F5-CC67DABB997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13799" y="622012"/>
            <a:ext cx="3302000" cy="4051300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AE6D378-EB89-EA7C-D8E9-497BCE19195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2032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56" name="Rectangle 64">
            <a:extLst>
              <a:ext uri="{FF2B5EF4-FFF2-40B4-BE49-F238E27FC236}">
                <a16:creationId xmlns:a16="http://schemas.microsoft.com/office/drawing/2014/main" id="{6AA6881B-4358-FF4E-A4CC-2B9126420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1400" y="1329531"/>
            <a:ext cx="5740400" cy="2757186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7" name="Rectangle 65">
            <a:extLst>
              <a:ext uri="{FF2B5EF4-FFF2-40B4-BE49-F238E27FC236}">
                <a16:creationId xmlns:a16="http://schemas.microsoft.com/office/drawing/2014/main" id="{D3DD057D-1216-6143-801F-C09B36730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1193800"/>
            <a:ext cx="3676342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08698" y="4086717"/>
            <a:ext cx="7517" cy="917084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4" name="Rectangle 65">
            <a:extLst>
              <a:ext uri="{FF2B5EF4-FFF2-40B4-BE49-F238E27FC236}">
                <a16:creationId xmlns:a16="http://schemas.microsoft.com/office/drawing/2014/main" id="{DF949D2A-16AA-6549-B627-118C1D0EC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6799" y="1147182"/>
            <a:ext cx="1358900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>
            <a:off x="6116215" y="4075766"/>
            <a:ext cx="452058" cy="1269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grpSp>
        <p:nvGrpSpPr>
          <p:cNvPr id="245" name="Group 137">
            <a:extLst>
              <a:ext uri="{FF2B5EF4-FFF2-40B4-BE49-F238E27FC236}">
                <a16:creationId xmlns:a16="http://schemas.microsoft.com/office/drawing/2014/main" id="{88B7DCAA-0CB9-F545-9DFF-1E8694423511}"/>
              </a:ext>
            </a:extLst>
          </p:cNvPr>
          <p:cNvGrpSpPr>
            <a:grpSpLocks/>
          </p:cNvGrpSpPr>
          <p:nvPr/>
        </p:nvGrpSpPr>
        <p:grpSpPr bwMode="auto">
          <a:xfrm>
            <a:off x="10581164" y="977214"/>
            <a:ext cx="955675" cy="508000"/>
            <a:chOff x="4750" y="264"/>
            <a:chExt cx="455" cy="191"/>
          </a:xfrm>
        </p:grpSpPr>
        <p:sp>
          <p:nvSpPr>
            <p:cNvPr id="246" name="Freeform 89">
              <a:extLst>
                <a:ext uri="{FF2B5EF4-FFF2-40B4-BE49-F238E27FC236}">
                  <a16:creationId xmlns:a16="http://schemas.microsoft.com/office/drawing/2014/main" id="{73DB9F87-D415-6743-A1D6-32BB86A40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" y="298"/>
              <a:ext cx="82" cy="104"/>
            </a:xfrm>
            <a:custGeom>
              <a:avLst/>
              <a:gdLst>
                <a:gd name="T0" fmla="*/ 0 w 247"/>
                <a:gd name="T1" fmla="*/ 0 h 209"/>
                <a:gd name="T2" fmla="*/ 0 w 247"/>
                <a:gd name="T3" fmla="*/ 0 h 209"/>
                <a:gd name="T4" fmla="*/ 0 w 247"/>
                <a:gd name="T5" fmla="*/ 0 h 209"/>
                <a:gd name="T6" fmla="*/ 0 w 247"/>
                <a:gd name="T7" fmla="*/ 0 h 209"/>
                <a:gd name="T8" fmla="*/ 0 w 247"/>
                <a:gd name="T9" fmla="*/ 1 h 209"/>
                <a:gd name="T10" fmla="*/ 0 w 247"/>
                <a:gd name="T11" fmla="*/ 1 h 209"/>
                <a:gd name="T12" fmla="*/ 0 w 247"/>
                <a:gd name="T13" fmla="*/ 1 h 209"/>
                <a:gd name="T14" fmla="*/ 0 w 247"/>
                <a:gd name="T15" fmla="*/ 1 h 209"/>
                <a:gd name="T16" fmla="*/ 0 w 247"/>
                <a:gd name="T17" fmla="*/ 2 h 209"/>
                <a:gd name="T18" fmla="*/ 0 w 247"/>
                <a:gd name="T19" fmla="*/ 2 h 209"/>
                <a:gd name="T20" fmla="*/ 0 w 247"/>
                <a:gd name="T21" fmla="*/ 2 h 209"/>
                <a:gd name="T22" fmla="*/ 0 w 247"/>
                <a:gd name="T23" fmla="*/ 2 h 209"/>
                <a:gd name="T24" fmla="*/ 0 w 247"/>
                <a:gd name="T25" fmla="*/ 3 h 209"/>
                <a:gd name="T26" fmla="*/ 0 w 247"/>
                <a:gd name="T27" fmla="*/ 3 h 209"/>
                <a:gd name="T28" fmla="*/ 0 w 247"/>
                <a:gd name="T29" fmla="*/ 3 h 209"/>
                <a:gd name="T30" fmla="*/ 0 w 247"/>
                <a:gd name="T31" fmla="*/ 3 h 209"/>
                <a:gd name="T32" fmla="*/ 0 w 247"/>
                <a:gd name="T33" fmla="*/ 3 h 209"/>
                <a:gd name="T34" fmla="*/ 0 w 247"/>
                <a:gd name="T35" fmla="*/ 3 h 209"/>
                <a:gd name="T36" fmla="*/ 0 w 247"/>
                <a:gd name="T37" fmla="*/ 3 h 209"/>
                <a:gd name="T38" fmla="*/ 0 w 247"/>
                <a:gd name="T39" fmla="*/ 3 h 209"/>
                <a:gd name="T40" fmla="*/ 0 w 247"/>
                <a:gd name="T41" fmla="*/ 3 h 209"/>
                <a:gd name="T42" fmla="*/ 0 w 247"/>
                <a:gd name="T43" fmla="*/ 2 h 209"/>
                <a:gd name="T44" fmla="*/ 0 w 247"/>
                <a:gd name="T45" fmla="*/ 2 h 209"/>
                <a:gd name="T46" fmla="*/ 0 w 247"/>
                <a:gd name="T47" fmla="*/ 2 h 209"/>
                <a:gd name="T48" fmla="*/ 0 w 247"/>
                <a:gd name="T49" fmla="*/ 2 h 209"/>
                <a:gd name="T50" fmla="*/ 0 w 247"/>
                <a:gd name="T51" fmla="*/ 2 h 209"/>
                <a:gd name="T52" fmla="*/ 0 w 247"/>
                <a:gd name="T53" fmla="*/ 2 h 209"/>
                <a:gd name="T54" fmla="*/ 0 w 247"/>
                <a:gd name="T55" fmla="*/ 2 h 209"/>
                <a:gd name="T56" fmla="*/ 0 w 247"/>
                <a:gd name="T57" fmla="*/ 2 h 209"/>
                <a:gd name="T58" fmla="*/ 0 w 247"/>
                <a:gd name="T59" fmla="*/ 2 h 209"/>
                <a:gd name="T60" fmla="*/ 0 w 247"/>
                <a:gd name="T61" fmla="*/ 2 h 209"/>
                <a:gd name="T62" fmla="*/ 0 w 247"/>
                <a:gd name="T63" fmla="*/ 2 h 209"/>
                <a:gd name="T64" fmla="*/ 0 w 247"/>
                <a:gd name="T65" fmla="*/ 2 h 209"/>
                <a:gd name="T66" fmla="*/ 0 w 247"/>
                <a:gd name="T67" fmla="*/ 1 h 209"/>
                <a:gd name="T68" fmla="*/ 0 w 247"/>
                <a:gd name="T69" fmla="*/ 1 h 209"/>
                <a:gd name="T70" fmla="*/ 0 w 247"/>
                <a:gd name="T71" fmla="*/ 1 h 209"/>
                <a:gd name="T72" fmla="*/ 0 w 247"/>
                <a:gd name="T73" fmla="*/ 0 h 209"/>
                <a:gd name="T74" fmla="*/ 0 w 247"/>
                <a:gd name="T75" fmla="*/ 0 h 209"/>
                <a:gd name="T76" fmla="*/ 0 w 247"/>
                <a:gd name="T77" fmla="*/ 0 h 209"/>
                <a:gd name="T78" fmla="*/ 0 w 247"/>
                <a:gd name="T79" fmla="*/ 0 h 209"/>
                <a:gd name="T80" fmla="*/ 0 w 247"/>
                <a:gd name="T81" fmla="*/ 0 h 209"/>
                <a:gd name="T82" fmla="*/ 0 w 247"/>
                <a:gd name="T83" fmla="*/ 0 h 209"/>
                <a:gd name="T84" fmla="*/ 0 w 247"/>
                <a:gd name="T85" fmla="*/ 0 h 209"/>
                <a:gd name="T86" fmla="*/ 0 w 247"/>
                <a:gd name="T87" fmla="*/ 0 h 209"/>
                <a:gd name="T88" fmla="*/ 0 w 247"/>
                <a:gd name="T89" fmla="*/ 0 h 209"/>
                <a:gd name="T90" fmla="*/ 0 w 247"/>
                <a:gd name="T91" fmla="*/ 0 h 209"/>
                <a:gd name="T92" fmla="*/ 0 w 247"/>
                <a:gd name="T93" fmla="*/ 0 h 209"/>
                <a:gd name="T94" fmla="*/ 0 w 247"/>
                <a:gd name="T95" fmla="*/ 0 h 209"/>
                <a:gd name="T96" fmla="*/ 0 w 247"/>
                <a:gd name="T97" fmla="*/ 0 h 2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47" h="209">
                  <a:moveTo>
                    <a:pt x="87" y="27"/>
                  </a:moveTo>
                  <a:lnTo>
                    <a:pt x="68" y="35"/>
                  </a:lnTo>
                  <a:lnTo>
                    <a:pt x="52" y="46"/>
                  </a:lnTo>
                  <a:lnTo>
                    <a:pt x="37" y="57"/>
                  </a:lnTo>
                  <a:lnTo>
                    <a:pt x="24" y="69"/>
                  </a:lnTo>
                  <a:lnTo>
                    <a:pt x="14" y="83"/>
                  </a:lnTo>
                  <a:lnTo>
                    <a:pt x="7" y="97"/>
                  </a:lnTo>
                  <a:lnTo>
                    <a:pt x="2" y="113"/>
                  </a:lnTo>
                  <a:lnTo>
                    <a:pt x="0" y="128"/>
                  </a:lnTo>
                  <a:lnTo>
                    <a:pt x="2" y="150"/>
                  </a:lnTo>
                  <a:lnTo>
                    <a:pt x="14" y="167"/>
                  </a:lnTo>
                  <a:lnTo>
                    <a:pt x="32" y="183"/>
                  </a:lnTo>
                  <a:lnTo>
                    <a:pt x="55" y="194"/>
                  </a:lnTo>
                  <a:lnTo>
                    <a:pt x="81" y="203"/>
                  </a:lnTo>
                  <a:lnTo>
                    <a:pt x="109" y="208"/>
                  </a:lnTo>
                  <a:lnTo>
                    <a:pt x="138" y="209"/>
                  </a:lnTo>
                  <a:lnTo>
                    <a:pt x="165" y="206"/>
                  </a:lnTo>
                  <a:lnTo>
                    <a:pt x="171" y="206"/>
                  </a:lnTo>
                  <a:lnTo>
                    <a:pt x="177" y="203"/>
                  </a:lnTo>
                  <a:lnTo>
                    <a:pt x="181" y="200"/>
                  </a:lnTo>
                  <a:lnTo>
                    <a:pt x="183" y="196"/>
                  </a:lnTo>
                  <a:lnTo>
                    <a:pt x="180" y="191"/>
                  </a:lnTo>
                  <a:lnTo>
                    <a:pt x="174" y="187"/>
                  </a:lnTo>
                  <a:lnTo>
                    <a:pt x="167" y="183"/>
                  </a:lnTo>
                  <a:lnTo>
                    <a:pt x="159" y="181"/>
                  </a:lnTo>
                  <a:lnTo>
                    <a:pt x="145" y="178"/>
                  </a:lnTo>
                  <a:lnTo>
                    <a:pt x="130" y="176"/>
                  </a:lnTo>
                  <a:lnTo>
                    <a:pt x="116" y="174"/>
                  </a:lnTo>
                  <a:lnTo>
                    <a:pt x="103" y="171"/>
                  </a:lnTo>
                  <a:lnTo>
                    <a:pt x="90" y="168"/>
                  </a:lnTo>
                  <a:lnTo>
                    <a:pt x="77" y="164"/>
                  </a:lnTo>
                  <a:lnTo>
                    <a:pt x="65" y="159"/>
                  </a:lnTo>
                  <a:lnTo>
                    <a:pt x="53" y="151"/>
                  </a:lnTo>
                  <a:lnTo>
                    <a:pt x="49" y="116"/>
                  </a:lnTo>
                  <a:lnTo>
                    <a:pt x="61" y="87"/>
                  </a:lnTo>
                  <a:lnTo>
                    <a:pt x="84" y="64"/>
                  </a:lnTo>
                  <a:lnTo>
                    <a:pt x="116" y="46"/>
                  </a:lnTo>
                  <a:lnTo>
                    <a:pt x="151" y="31"/>
                  </a:lnTo>
                  <a:lnTo>
                    <a:pt x="187" y="20"/>
                  </a:lnTo>
                  <a:lnTo>
                    <a:pt x="220" y="12"/>
                  </a:lnTo>
                  <a:lnTo>
                    <a:pt x="247" y="5"/>
                  </a:lnTo>
                  <a:lnTo>
                    <a:pt x="231" y="1"/>
                  </a:lnTo>
                  <a:lnTo>
                    <a:pt x="213" y="0"/>
                  </a:lnTo>
                  <a:lnTo>
                    <a:pt x="193" y="2"/>
                  </a:lnTo>
                  <a:lnTo>
                    <a:pt x="171" y="5"/>
                  </a:lnTo>
                  <a:lnTo>
                    <a:pt x="149" y="10"/>
                  </a:lnTo>
                  <a:lnTo>
                    <a:pt x="127" y="15"/>
                  </a:lnTo>
                  <a:lnTo>
                    <a:pt x="106" y="21"/>
                  </a:lnTo>
                  <a:lnTo>
                    <a:pt x="87" y="27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Freeform 90">
              <a:extLst>
                <a:ext uri="{FF2B5EF4-FFF2-40B4-BE49-F238E27FC236}">
                  <a16:creationId xmlns:a16="http://schemas.microsoft.com/office/drawing/2014/main" id="{4F4B0FF5-138A-D643-BB7F-D4B666979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97"/>
              <a:ext cx="53" cy="81"/>
            </a:xfrm>
            <a:custGeom>
              <a:avLst/>
              <a:gdLst>
                <a:gd name="T0" fmla="*/ 0 w 158"/>
                <a:gd name="T1" fmla="*/ 1 h 162"/>
                <a:gd name="T2" fmla="*/ 0 w 158"/>
                <a:gd name="T3" fmla="*/ 2 h 162"/>
                <a:gd name="T4" fmla="*/ 0 w 158"/>
                <a:gd name="T5" fmla="*/ 2 h 162"/>
                <a:gd name="T6" fmla="*/ 0 w 158"/>
                <a:gd name="T7" fmla="*/ 2 h 162"/>
                <a:gd name="T8" fmla="*/ 0 w 158"/>
                <a:gd name="T9" fmla="*/ 2 h 162"/>
                <a:gd name="T10" fmla="*/ 0 w 158"/>
                <a:gd name="T11" fmla="*/ 2 h 162"/>
                <a:gd name="T12" fmla="*/ 0 w 158"/>
                <a:gd name="T13" fmla="*/ 3 h 162"/>
                <a:gd name="T14" fmla="*/ 0 w 158"/>
                <a:gd name="T15" fmla="*/ 3 h 162"/>
                <a:gd name="T16" fmla="*/ 0 w 158"/>
                <a:gd name="T17" fmla="*/ 3 h 162"/>
                <a:gd name="T18" fmla="*/ 0 w 158"/>
                <a:gd name="T19" fmla="*/ 3 h 162"/>
                <a:gd name="T20" fmla="*/ 0 w 158"/>
                <a:gd name="T21" fmla="*/ 3 h 162"/>
                <a:gd name="T22" fmla="*/ 0 w 158"/>
                <a:gd name="T23" fmla="*/ 3 h 162"/>
                <a:gd name="T24" fmla="*/ 0 w 158"/>
                <a:gd name="T25" fmla="*/ 3 h 162"/>
                <a:gd name="T26" fmla="*/ 0 w 158"/>
                <a:gd name="T27" fmla="*/ 3 h 162"/>
                <a:gd name="T28" fmla="*/ 0 w 158"/>
                <a:gd name="T29" fmla="*/ 3 h 162"/>
                <a:gd name="T30" fmla="*/ 0 w 158"/>
                <a:gd name="T31" fmla="*/ 3 h 162"/>
                <a:gd name="T32" fmla="*/ 0 w 158"/>
                <a:gd name="T33" fmla="*/ 3 h 162"/>
                <a:gd name="T34" fmla="*/ 0 w 158"/>
                <a:gd name="T35" fmla="*/ 3 h 162"/>
                <a:gd name="T36" fmla="*/ 0 w 158"/>
                <a:gd name="T37" fmla="*/ 3 h 162"/>
                <a:gd name="T38" fmla="*/ 0 w 158"/>
                <a:gd name="T39" fmla="*/ 3 h 162"/>
                <a:gd name="T40" fmla="*/ 0 w 158"/>
                <a:gd name="T41" fmla="*/ 2 h 162"/>
                <a:gd name="T42" fmla="*/ 0 w 158"/>
                <a:gd name="T43" fmla="*/ 2 h 162"/>
                <a:gd name="T44" fmla="*/ 0 w 158"/>
                <a:gd name="T45" fmla="*/ 2 h 162"/>
                <a:gd name="T46" fmla="*/ 0 w 158"/>
                <a:gd name="T47" fmla="*/ 2 h 162"/>
                <a:gd name="T48" fmla="*/ 0 w 158"/>
                <a:gd name="T49" fmla="*/ 1 h 162"/>
                <a:gd name="T50" fmla="*/ 0 w 158"/>
                <a:gd name="T51" fmla="*/ 1 h 162"/>
                <a:gd name="T52" fmla="*/ 0 w 158"/>
                <a:gd name="T53" fmla="*/ 1 h 162"/>
                <a:gd name="T54" fmla="*/ 0 w 158"/>
                <a:gd name="T55" fmla="*/ 1 h 162"/>
                <a:gd name="T56" fmla="*/ 0 w 158"/>
                <a:gd name="T57" fmla="*/ 1 h 162"/>
                <a:gd name="T58" fmla="*/ 0 w 158"/>
                <a:gd name="T59" fmla="*/ 1 h 162"/>
                <a:gd name="T60" fmla="*/ 0 w 158"/>
                <a:gd name="T61" fmla="*/ 0 h 162"/>
                <a:gd name="T62" fmla="*/ 0 w 158"/>
                <a:gd name="T63" fmla="*/ 0 h 162"/>
                <a:gd name="T64" fmla="*/ 0 w 158"/>
                <a:gd name="T65" fmla="*/ 1 h 162"/>
                <a:gd name="T66" fmla="*/ 0 w 158"/>
                <a:gd name="T67" fmla="*/ 1 h 162"/>
                <a:gd name="T68" fmla="*/ 0 w 158"/>
                <a:gd name="T69" fmla="*/ 1 h 162"/>
                <a:gd name="T70" fmla="*/ 0 w 158"/>
                <a:gd name="T71" fmla="*/ 1 h 162"/>
                <a:gd name="T72" fmla="*/ 0 w 158"/>
                <a:gd name="T73" fmla="*/ 1 h 162"/>
                <a:gd name="T74" fmla="*/ 0 w 158"/>
                <a:gd name="T75" fmla="*/ 1 h 162"/>
                <a:gd name="T76" fmla="*/ 0 w 158"/>
                <a:gd name="T77" fmla="*/ 1 h 162"/>
                <a:gd name="T78" fmla="*/ 0 w 158"/>
                <a:gd name="T79" fmla="*/ 1 h 162"/>
                <a:gd name="T80" fmla="*/ 0 w 158"/>
                <a:gd name="T81" fmla="*/ 1 h 1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" h="162">
                  <a:moveTo>
                    <a:pt x="134" y="53"/>
                  </a:moveTo>
                  <a:lnTo>
                    <a:pt x="140" y="69"/>
                  </a:lnTo>
                  <a:lnTo>
                    <a:pt x="138" y="85"/>
                  </a:lnTo>
                  <a:lnTo>
                    <a:pt x="128" y="97"/>
                  </a:lnTo>
                  <a:lnTo>
                    <a:pt x="113" y="109"/>
                  </a:lnTo>
                  <a:lnTo>
                    <a:pt x="96" y="119"/>
                  </a:lnTo>
                  <a:lnTo>
                    <a:pt x="76" y="129"/>
                  </a:lnTo>
                  <a:lnTo>
                    <a:pt x="55" y="138"/>
                  </a:lnTo>
                  <a:lnTo>
                    <a:pt x="38" y="148"/>
                  </a:lnTo>
                  <a:lnTo>
                    <a:pt x="35" y="151"/>
                  </a:lnTo>
                  <a:lnTo>
                    <a:pt x="33" y="153"/>
                  </a:lnTo>
                  <a:lnTo>
                    <a:pt x="33" y="156"/>
                  </a:lnTo>
                  <a:lnTo>
                    <a:pt x="35" y="159"/>
                  </a:lnTo>
                  <a:lnTo>
                    <a:pt x="39" y="161"/>
                  </a:lnTo>
                  <a:lnTo>
                    <a:pt x="44" y="162"/>
                  </a:lnTo>
                  <a:lnTo>
                    <a:pt x="46" y="162"/>
                  </a:lnTo>
                  <a:lnTo>
                    <a:pt x="51" y="161"/>
                  </a:lnTo>
                  <a:lnTo>
                    <a:pt x="74" y="152"/>
                  </a:lnTo>
                  <a:lnTo>
                    <a:pt x="96" y="142"/>
                  </a:lnTo>
                  <a:lnTo>
                    <a:pt x="116" y="130"/>
                  </a:lnTo>
                  <a:lnTo>
                    <a:pt x="135" y="117"/>
                  </a:lnTo>
                  <a:lnTo>
                    <a:pt x="148" y="102"/>
                  </a:lnTo>
                  <a:lnTo>
                    <a:pt x="157" y="86"/>
                  </a:lnTo>
                  <a:lnTo>
                    <a:pt x="158" y="68"/>
                  </a:lnTo>
                  <a:lnTo>
                    <a:pt x="153" y="50"/>
                  </a:lnTo>
                  <a:lnTo>
                    <a:pt x="140" y="35"/>
                  </a:lnTo>
                  <a:lnTo>
                    <a:pt x="121" y="23"/>
                  </a:lnTo>
                  <a:lnTo>
                    <a:pt x="97" y="14"/>
                  </a:lnTo>
                  <a:lnTo>
                    <a:pt x="71" y="6"/>
                  </a:lnTo>
                  <a:lnTo>
                    <a:pt x="45" y="2"/>
                  </a:lnTo>
                  <a:lnTo>
                    <a:pt x="23" y="0"/>
                  </a:lnTo>
                  <a:lnTo>
                    <a:pt x="7" y="0"/>
                  </a:lnTo>
                  <a:lnTo>
                    <a:pt x="0" y="3"/>
                  </a:lnTo>
                  <a:lnTo>
                    <a:pt x="17" y="9"/>
                  </a:lnTo>
                  <a:lnTo>
                    <a:pt x="36" y="13"/>
                  </a:lnTo>
                  <a:lnTo>
                    <a:pt x="57" y="17"/>
                  </a:lnTo>
                  <a:lnTo>
                    <a:pt x="76" y="21"/>
                  </a:lnTo>
                  <a:lnTo>
                    <a:pt x="94" y="26"/>
                  </a:lnTo>
                  <a:lnTo>
                    <a:pt x="110" y="33"/>
                  </a:lnTo>
                  <a:lnTo>
                    <a:pt x="124" y="42"/>
                  </a:lnTo>
                  <a:lnTo>
                    <a:pt x="134" y="53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8" name="Freeform 91">
              <a:extLst>
                <a:ext uri="{FF2B5EF4-FFF2-40B4-BE49-F238E27FC236}">
                  <a16:creationId xmlns:a16="http://schemas.microsoft.com/office/drawing/2014/main" id="{28837DE4-B3C2-2648-B8CC-EE71BC8F5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78"/>
              <a:ext cx="133" cy="169"/>
            </a:xfrm>
            <a:custGeom>
              <a:avLst/>
              <a:gdLst>
                <a:gd name="T0" fmla="*/ 0 w 400"/>
                <a:gd name="T1" fmla="*/ 0 h 339"/>
                <a:gd name="T2" fmla="*/ 0 w 400"/>
                <a:gd name="T3" fmla="*/ 1 h 339"/>
                <a:gd name="T4" fmla="*/ 0 w 400"/>
                <a:gd name="T5" fmla="*/ 2 h 339"/>
                <a:gd name="T6" fmla="*/ 0 w 400"/>
                <a:gd name="T7" fmla="*/ 3 h 339"/>
                <a:gd name="T8" fmla="*/ 0 w 400"/>
                <a:gd name="T9" fmla="*/ 3 h 339"/>
                <a:gd name="T10" fmla="*/ 0 w 400"/>
                <a:gd name="T11" fmla="*/ 3 h 339"/>
                <a:gd name="T12" fmla="*/ 0 w 400"/>
                <a:gd name="T13" fmla="*/ 4 h 339"/>
                <a:gd name="T14" fmla="*/ 0 w 400"/>
                <a:gd name="T15" fmla="*/ 4 h 339"/>
                <a:gd name="T16" fmla="*/ 0 w 400"/>
                <a:gd name="T17" fmla="*/ 4 h 339"/>
                <a:gd name="T18" fmla="*/ 0 w 400"/>
                <a:gd name="T19" fmla="*/ 4 h 339"/>
                <a:gd name="T20" fmla="*/ 0 w 400"/>
                <a:gd name="T21" fmla="*/ 4 h 339"/>
                <a:gd name="T22" fmla="*/ 0 w 400"/>
                <a:gd name="T23" fmla="*/ 5 h 339"/>
                <a:gd name="T24" fmla="*/ 0 w 400"/>
                <a:gd name="T25" fmla="*/ 5 h 339"/>
                <a:gd name="T26" fmla="*/ 0 w 400"/>
                <a:gd name="T27" fmla="*/ 5 h 339"/>
                <a:gd name="T28" fmla="*/ 0 w 400"/>
                <a:gd name="T29" fmla="*/ 5 h 339"/>
                <a:gd name="T30" fmla="*/ 0 w 400"/>
                <a:gd name="T31" fmla="*/ 5 h 339"/>
                <a:gd name="T32" fmla="*/ 1 w 400"/>
                <a:gd name="T33" fmla="*/ 5 h 339"/>
                <a:gd name="T34" fmla="*/ 1 w 400"/>
                <a:gd name="T35" fmla="*/ 5 h 339"/>
                <a:gd name="T36" fmla="*/ 1 w 400"/>
                <a:gd name="T37" fmla="*/ 5 h 339"/>
                <a:gd name="T38" fmla="*/ 1 w 400"/>
                <a:gd name="T39" fmla="*/ 4 h 339"/>
                <a:gd name="T40" fmla="*/ 0 w 400"/>
                <a:gd name="T41" fmla="*/ 4 h 339"/>
                <a:gd name="T42" fmla="*/ 0 w 400"/>
                <a:gd name="T43" fmla="*/ 4 h 339"/>
                <a:gd name="T44" fmla="*/ 0 w 400"/>
                <a:gd name="T45" fmla="*/ 4 h 339"/>
                <a:gd name="T46" fmla="*/ 0 w 400"/>
                <a:gd name="T47" fmla="*/ 4 h 339"/>
                <a:gd name="T48" fmla="*/ 0 w 400"/>
                <a:gd name="T49" fmla="*/ 4 h 339"/>
                <a:gd name="T50" fmla="*/ 0 w 400"/>
                <a:gd name="T51" fmla="*/ 4 h 339"/>
                <a:gd name="T52" fmla="*/ 0 w 400"/>
                <a:gd name="T53" fmla="*/ 4 h 339"/>
                <a:gd name="T54" fmla="*/ 0 w 400"/>
                <a:gd name="T55" fmla="*/ 4 h 339"/>
                <a:gd name="T56" fmla="*/ 0 w 400"/>
                <a:gd name="T57" fmla="*/ 3 h 339"/>
                <a:gd name="T58" fmla="*/ 0 w 400"/>
                <a:gd name="T59" fmla="*/ 3 h 339"/>
                <a:gd name="T60" fmla="*/ 0 w 400"/>
                <a:gd name="T61" fmla="*/ 3 h 339"/>
                <a:gd name="T62" fmla="*/ 0 w 400"/>
                <a:gd name="T63" fmla="*/ 2 h 339"/>
                <a:gd name="T64" fmla="*/ 0 w 400"/>
                <a:gd name="T65" fmla="*/ 2 h 339"/>
                <a:gd name="T66" fmla="*/ 0 w 400"/>
                <a:gd name="T67" fmla="*/ 1 h 339"/>
                <a:gd name="T68" fmla="*/ 0 w 400"/>
                <a:gd name="T69" fmla="*/ 1 h 339"/>
                <a:gd name="T70" fmla="*/ 0 w 400"/>
                <a:gd name="T71" fmla="*/ 1 h 339"/>
                <a:gd name="T72" fmla="*/ 0 w 400"/>
                <a:gd name="T73" fmla="*/ 0 h 339"/>
                <a:gd name="T74" fmla="*/ 0 w 400"/>
                <a:gd name="T75" fmla="*/ 0 h 339"/>
                <a:gd name="T76" fmla="*/ 0 w 400"/>
                <a:gd name="T77" fmla="*/ 0 h 339"/>
                <a:gd name="T78" fmla="*/ 0 w 400"/>
                <a:gd name="T79" fmla="*/ 0 h 339"/>
                <a:gd name="T80" fmla="*/ 0 w 400"/>
                <a:gd name="T81" fmla="*/ 0 h 339"/>
                <a:gd name="T82" fmla="*/ 0 w 400"/>
                <a:gd name="T83" fmla="*/ 0 h 339"/>
                <a:gd name="T84" fmla="*/ 0 w 400"/>
                <a:gd name="T85" fmla="*/ 0 h 339"/>
                <a:gd name="T86" fmla="*/ 0 w 400"/>
                <a:gd name="T87" fmla="*/ 0 h 3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00" h="339">
                  <a:moveTo>
                    <a:pt x="156" y="44"/>
                  </a:moveTo>
                  <a:lnTo>
                    <a:pt x="125" y="63"/>
                  </a:lnTo>
                  <a:lnTo>
                    <a:pt x="95" y="82"/>
                  </a:lnTo>
                  <a:lnTo>
                    <a:pt x="67" y="103"/>
                  </a:lnTo>
                  <a:lnTo>
                    <a:pt x="42" y="126"/>
                  </a:lnTo>
                  <a:lnTo>
                    <a:pt x="22" y="150"/>
                  </a:lnTo>
                  <a:lnTo>
                    <a:pt x="7" y="175"/>
                  </a:lnTo>
                  <a:lnTo>
                    <a:pt x="0" y="203"/>
                  </a:lnTo>
                  <a:lnTo>
                    <a:pt x="2" y="232"/>
                  </a:lnTo>
                  <a:lnTo>
                    <a:pt x="4" y="239"/>
                  </a:lnTo>
                  <a:lnTo>
                    <a:pt x="7" y="248"/>
                  </a:lnTo>
                  <a:lnTo>
                    <a:pt x="12" y="254"/>
                  </a:lnTo>
                  <a:lnTo>
                    <a:pt x="18" y="261"/>
                  </a:lnTo>
                  <a:lnTo>
                    <a:pt x="25" y="267"/>
                  </a:lnTo>
                  <a:lnTo>
                    <a:pt x="33" y="273"/>
                  </a:lnTo>
                  <a:lnTo>
                    <a:pt x="41" y="278"/>
                  </a:lnTo>
                  <a:lnTo>
                    <a:pt x="51" y="283"/>
                  </a:lnTo>
                  <a:lnTo>
                    <a:pt x="70" y="291"/>
                  </a:lnTo>
                  <a:lnTo>
                    <a:pt x="89" y="298"/>
                  </a:lnTo>
                  <a:lnTo>
                    <a:pt x="108" y="304"/>
                  </a:lnTo>
                  <a:lnTo>
                    <a:pt x="128" y="309"/>
                  </a:lnTo>
                  <a:lnTo>
                    <a:pt x="148" y="315"/>
                  </a:lnTo>
                  <a:lnTo>
                    <a:pt x="169" y="319"/>
                  </a:lnTo>
                  <a:lnTo>
                    <a:pt x="189" y="323"/>
                  </a:lnTo>
                  <a:lnTo>
                    <a:pt x="209" y="326"/>
                  </a:lnTo>
                  <a:lnTo>
                    <a:pt x="231" y="329"/>
                  </a:lnTo>
                  <a:lnTo>
                    <a:pt x="251" y="331"/>
                  </a:lnTo>
                  <a:lnTo>
                    <a:pt x="273" y="333"/>
                  </a:lnTo>
                  <a:lnTo>
                    <a:pt x="295" y="335"/>
                  </a:lnTo>
                  <a:lnTo>
                    <a:pt x="315" y="336"/>
                  </a:lnTo>
                  <a:lnTo>
                    <a:pt x="337" y="337"/>
                  </a:lnTo>
                  <a:lnTo>
                    <a:pt x="359" y="338"/>
                  </a:lnTo>
                  <a:lnTo>
                    <a:pt x="379" y="339"/>
                  </a:lnTo>
                  <a:lnTo>
                    <a:pt x="387" y="339"/>
                  </a:lnTo>
                  <a:lnTo>
                    <a:pt x="392" y="337"/>
                  </a:lnTo>
                  <a:lnTo>
                    <a:pt x="397" y="333"/>
                  </a:lnTo>
                  <a:lnTo>
                    <a:pt x="400" y="329"/>
                  </a:lnTo>
                  <a:lnTo>
                    <a:pt x="400" y="324"/>
                  </a:lnTo>
                  <a:lnTo>
                    <a:pt x="397" y="320"/>
                  </a:lnTo>
                  <a:lnTo>
                    <a:pt x="391" y="317"/>
                  </a:lnTo>
                  <a:lnTo>
                    <a:pt x="384" y="315"/>
                  </a:lnTo>
                  <a:lnTo>
                    <a:pt x="365" y="311"/>
                  </a:lnTo>
                  <a:lnTo>
                    <a:pt x="346" y="309"/>
                  </a:lnTo>
                  <a:lnTo>
                    <a:pt x="327" y="306"/>
                  </a:lnTo>
                  <a:lnTo>
                    <a:pt x="307" y="304"/>
                  </a:lnTo>
                  <a:lnTo>
                    <a:pt x="288" y="302"/>
                  </a:lnTo>
                  <a:lnTo>
                    <a:pt x="269" y="300"/>
                  </a:lnTo>
                  <a:lnTo>
                    <a:pt x="249" y="298"/>
                  </a:lnTo>
                  <a:lnTo>
                    <a:pt x="230" y="295"/>
                  </a:lnTo>
                  <a:lnTo>
                    <a:pt x="211" y="293"/>
                  </a:lnTo>
                  <a:lnTo>
                    <a:pt x="192" y="290"/>
                  </a:lnTo>
                  <a:lnTo>
                    <a:pt x="173" y="286"/>
                  </a:lnTo>
                  <a:lnTo>
                    <a:pt x="154" y="283"/>
                  </a:lnTo>
                  <a:lnTo>
                    <a:pt x="137" y="277"/>
                  </a:lnTo>
                  <a:lnTo>
                    <a:pt x="118" y="272"/>
                  </a:lnTo>
                  <a:lnTo>
                    <a:pt x="100" y="267"/>
                  </a:lnTo>
                  <a:lnTo>
                    <a:pt x="83" y="260"/>
                  </a:lnTo>
                  <a:lnTo>
                    <a:pt x="68" y="253"/>
                  </a:lnTo>
                  <a:lnTo>
                    <a:pt x="57" y="243"/>
                  </a:lnTo>
                  <a:lnTo>
                    <a:pt x="48" y="233"/>
                  </a:lnTo>
                  <a:lnTo>
                    <a:pt x="44" y="221"/>
                  </a:lnTo>
                  <a:lnTo>
                    <a:pt x="42" y="208"/>
                  </a:lnTo>
                  <a:lnTo>
                    <a:pt x="44" y="194"/>
                  </a:lnTo>
                  <a:lnTo>
                    <a:pt x="48" y="180"/>
                  </a:lnTo>
                  <a:lnTo>
                    <a:pt x="54" y="168"/>
                  </a:lnTo>
                  <a:lnTo>
                    <a:pt x="64" y="153"/>
                  </a:lnTo>
                  <a:lnTo>
                    <a:pt x="76" y="137"/>
                  </a:lnTo>
                  <a:lnTo>
                    <a:pt x="89" y="124"/>
                  </a:lnTo>
                  <a:lnTo>
                    <a:pt x="103" y="111"/>
                  </a:lnTo>
                  <a:lnTo>
                    <a:pt x="118" y="99"/>
                  </a:lnTo>
                  <a:lnTo>
                    <a:pt x="134" y="87"/>
                  </a:lnTo>
                  <a:lnTo>
                    <a:pt x="153" y="74"/>
                  </a:lnTo>
                  <a:lnTo>
                    <a:pt x="172" y="62"/>
                  </a:lnTo>
                  <a:lnTo>
                    <a:pt x="190" y="52"/>
                  </a:lnTo>
                  <a:lnTo>
                    <a:pt x="215" y="42"/>
                  </a:lnTo>
                  <a:lnTo>
                    <a:pt x="243" y="34"/>
                  </a:lnTo>
                  <a:lnTo>
                    <a:pt x="270" y="26"/>
                  </a:lnTo>
                  <a:lnTo>
                    <a:pt x="295" y="19"/>
                  </a:lnTo>
                  <a:lnTo>
                    <a:pt x="315" y="13"/>
                  </a:lnTo>
                  <a:lnTo>
                    <a:pt x="328" y="6"/>
                  </a:lnTo>
                  <a:lnTo>
                    <a:pt x="333" y="2"/>
                  </a:lnTo>
                  <a:lnTo>
                    <a:pt x="318" y="0"/>
                  </a:lnTo>
                  <a:lnTo>
                    <a:pt x="298" y="1"/>
                  </a:lnTo>
                  <a:lnTo>
                    <a:pt x="275" y="4"/>
                  </a:lnTo>
                  <a:lnTo>
                    <a:pt x="250" y="9"/>
                  </a:lnTo>
                  <a:lnTo>
                    <a:pt x="224" y="17"/>
                  </a:lnTo>
                  <a:lnTo>
                    <a:pt x="199" y="25"/>
                  </a:lnTo>
                  <a:lnTo>
                    <a:pt x="176" y="34"/>
                  </a:lnTo>
                  <a:lnTo>
                    <a:pt x="156" y="44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9" name="Freeform 92">
              <a:extLst>
                <a:ext uri="{FF2B5EF4-FFF2-40B4-BE49-F238E27FC236}">
                  <a16:creationId xmlns:a16="http://schemas.microsoft.com/office/drawing/2014/main" id="{87C30CE3-162D-CD4D-9C1A-80D7C9307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272"/>
              <a:ext cx="117" cy="113"/>
            </a:xfrm>
            <a:custGeom>
              <a:avLst/>
              <a:gdLst>
                <a:gd name="T0" fmla="*/ 0 w 351"/>
                <a:gd name="T1" fmla="*/ 2 h 226"/>
                <a:gd name="T2" fmla="*/ 0 w 351"/>
                <a:gd name="T3" fmla="*/ 2 h 226"/>
                <a:gd name="T4" fmla="*/ 0 w 351"/>
                <a:gd name="T5" fmla="*/ 2 h 226"/>
                <a:gd name="T6" fmla="*/ 0 w 351"/>
                <a:gd name="T7" fmla="*/ 2 h 226"/>
                <a:gd name="T8" fmla="*/ 0 w 351"/>
                <a:gd name="T9" fmla="*/ 2 h 226"/>
                <a:gd name="T10" fmla="*/ 0 w 351"/>
                <a:gd name="T11" fmla="*/ 3 h 226"/>
                <a:gd name="T12" fmla="*/ 0 w 351"/>
                <a:gd name="T13" fmla="*/ 3 h 226"/>
                <a:gd name="T14" fmla="*/ 0 w 351"/>
                <a:gd name="T15" fmla="*/ 3 h 226"/>
                <a:gd name="T16" fmla="*/ 0 w 351"/>
                <a:gd name="T17" fmla="*/ 3 h 226"/>
                <a:gd name="T18" fmla="*/ 0 w 351"/>
                <a:gd name="T19" fmla="*/ 3 h 226"/>
                <a:gd name="T20" fmla="*/ 0 w 351"/>
                <a:gd name="T21" fmla="*/ 3 h 226"/>
                <a:gd name="T22" fmla="*/ 0 w 351"/>
                <a:gd name="T23" fmla="*/ 4 h 226"/>
                <a:gd name="T24" fmla="*/ 0 w 351"/>
                <a:gd name="T25" fmla="*/ 4 h 226"/>
                <a:gd name="T26" fmla="*/ 0 w 351"/>
                <a:gd name="T27" fmla="*/ 4 h 226"/>
                <a:gd name="T28" fmla="*/ 0 w 351"/>
                <a:gd name="T29" fmla="*/ 4 h 226"/>
                <a:gd name="T30" fmla="*/ 0 w 351"/>
                <a:gd name="T31" fmla="*/ 4 h 226"/>
                <a:gd name="T32" fmla="*/ 0 w 351"/>
                <a:gd name="T33" fmla="*/ 4 h 226"/>
                <a:gd name="T34" fmla="*/ 0 w 351"/>
                <a:gd name="T35" fmla="*/ 4 h 226"/>
                <a:gd name="T36" fmla="*/ 0 w 351"/>
                <a:gd name="T37" fmla="*/ 4 h 226"/>
                <a:gd name="T38" fmla="*/ 0 w 351"/>
                <a:gd name="T39" fmla="*/ 4 h 226"/>
                <a:gd name="T40" fmla="*/ 0 w 351"/>
                <a:gd name="T41" fmla="*/ 4 h 226"/>
                <a:gd name="T42" fmla="*/ 0 w 351"/>
                <a:gd name="T43" fmla="*/ 4 h 226"/>
                <a:gd name="T44" fmla="*/ 0 w 351"/>
                <a:gd name="T45" fmla="*/ 3 h 226"/>
                <a:gd name="T46" fmla="*/ 0 w 351"/>
                <a:gd name="T47" fmla="*/ 3 h 226"/>
                <a:gd name="T48" fmla="*/ 0 w 351"/>
                <a:gd name="T49" fmla="*/ 3 h 226"/>
                <a:gd name="T50" fmla="*/ 0 w 351"/>
                <a:gd name="T51" fmla="*/ 2 h 226"/>
                <a:gd name="T52" fmla="*/ 0 w 351"/>
                <a:gd name="T53" fmla="*/ 2 h 226"/>
                <a:gd name="T54" fmla="*/ 0 w 351"/>
                <a:gd name="T55" fmla="*/ 2 h 226"/>
                <a:gd name="T56" fmla="*/ 0 w 351"/>
                <a:gd name="T57" fmla="*/ 1 h 226"/>
                <a:gd name="T58" fmla="*/ 0 w 351"/>
                <a:gd name="T59" fmla="*/ 1 h 226"/>
                <a:gd name="T60" fmla="*/ 0 w 351"/>
                <a:gd name="T61" fmla="*/ 1 h 226"/>
                <a:gd name="T62" fmla="*/ 0 w 351"/>
                <a:gd name="T63" fmla="*/ 1 h 226"/>
                <a:gd name="T64" fmla="*/ 0 w 351"/>
                <a:gd name="T65" fmla="*/ 1 h 226"/>
                <a:gd name="T66" fmla="*/ 0 w 351"/>
                <a:gd name="T67" fmla="*/ 1 h 226"/>
                <a:gd name="T68" fmla="*/ 0 w 351"/>
                <a:gd name="T69" fmla="*/ 1 h 226"/>
                <a:gd name="T70" fmla="*/ 0 w 351"/>
                <a:gd name="T71" fmla="*/ 1 h 226"/>
                <a:gd name="T72" fmla="*/ 0 w 351"/>
                <a:gd name="T73" fmla="*/ 1 h 226"/>
                <a:gd name="T74" fmla="*/ 0 w 351"/>
                <a:gd name="T75" fmla="*/ 1 h 226"/>
                <a:gd name="T76" fmla="*/ 0 w 351"/>
                <a:gd name="T77" fmla="*/ 1 h 226"/>
                <a:gd name="T78" fmla="*/ 0 w 351"/>
                <a:gd name="T79" fmla="*/ 0 h 226"/>
                <a:gd name="T80" fmla="*/ 0 w 351"/>
                <a:gd name="T81" fmla="*/ 0 h 226"/>
                <a:gd name="T82" fmla="*/ 0 w 351"/>
                <a:gd name="T83" fmla="*/ 0 h 226"/>
                <a:gd name="T84" fmla="*/ 0 w 351"/>
                <a:gd name="T85" fmla="*/ 0 h 226"/>
                <a:gd name="T86" fmla="*/ 0 w 351"/>
                <a:gd name="T87" fmla="*/ 1 h 226"/>
                <a:gd name="T88" fmla="*/ 0 w 351"/>
                <a:gd name="T89" fmla="*/ 1 h 226"/>
                <a:gd name="T90" fmla="*/ 0 w 351"/>
                <a:gd name="T91" fmla="*/ 1 h 226"/>
                <a:gd name="T92" fmla="*/ 0 w 351"/>
                <a:gd name="T93" fmla="*/ 1 h 226"/>
                <a:gd name="T94" fmla="*/ 0 w 351"/>
                <a:gd name="T95" fmla="*/ 1 h 226"/>
                <a:gd name="T96" fmla="*/ 0 w 351"/>
                <a:gd name="T97" fmla="*/ 1 h 226"/>
                <a:gd name="T98" fmla="*/ 0 w 351"/>
                <a:gd name="T99" fmla="*/ 1 h 226"/>
                <a:gd name="T100" fmla="*/ 0 w 351"/>
                <a:gd name="T101" fmla="*/ 1 h 226"/>
                <a:gd name="T102" fmla="*/ 0 w 351"/>
                <a:gd name="T103" fmla="*/ 1 h 226"/>
                <a:gd name="T104" fmla="*/ 0 w 351"/>
                <a:gd name="T105" fmla="*/ 1 h 226"/>
                <a:gd name="T106" fmla="*/ 0 w 351"/>
                <a:gd name="T107" fmla="*/ 1 h 226"/>
                <a:gd name="T108" fmla="*/ 0 w 351"/>
                <a:gd name="T109" fmla="*/ 1 h 226"/>
                <a:gd name="T110" fmla="*/ 0 w 351"/>
                <a:gd name="T111" fmla="*/ 1 h 226"/>
                <a:gd name="T112" fmla="*/ 0 w 351"/>
                <a:gd name="T113" fmla="*/ 1 h 226"/>
                <a:gd name="T114" fmla="*/ 0 w 351"/>
                <a:gd name="T115" fmla="*/ 1 h 226"/>
                <a:gd name="T116" fmla="*/ 0 w 351"/>
                <a:gd name="T117" fmla="*/ 1 h 226"/>
                <a:gd name="T118" fmla="*/ 0 w 351"/>
                <a:gd name="T119" fmla="*/ 1 h 226"/>
                <a:gd name="T120" fmla="*/ 0 w 351"/>
                <a:gd name="T121" fmla="*/ 2 h 2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51" h="226">
                  <a:moveTo>
                    <a:pt x="291" y="69"/>
                  </a:moveTo>
                  <a:lnTo>
                    <a:pt x="307" y="81"/>
                  </a:lnTo>
                  <a:lnTo>
                    <a:pt x="317" y="96"/>
                  </a:lnTo>
                  <a:lnTo>
                    <a:pt x="322" y="111"/>
                  </a:lnTo>
                  <a:lnTo>
                    <a:pt x="322" y="128"/>
                  </a:lnTo>
                  <a:lnTo>
                    <a:pt x="319" y="141"/>
                  </a:lnTo>
                  <a:lnTo>
                    <a:pt x="313" y="152"/>
                  </a:lnTo>
                  <a:lnTo>
                    <a:pt x="303" y="164"/>
                  </a:lnTo>
                  <a:lnTo>
                    <a:pt x="293" y="173"/>
                  </a:lnTo>
                  <a:lnTo>
                    <a:pt x="279" y="183"/>
                  </a:lnTo>
                  <a:lnTo>
                    <a:pt x="266" y="192"/>
                  </a:lnTo>
                  <a:lnTo>
                    <a:pt x="253" y="201"/>
                  </a:lnTo>
                  <a:lnTo>
                    <a:pt x="240" y="210"/>
                  </a:lnTo>
                  <a:lnTo>
                    <a:pt x="237" y="213"/>
                  </a:lnTo>
                  <a:lnTo>
                    <a:pt x="237" y="216"/>
                  </a:lnTo>
                  <a:lnTo>
                    <a:pt x="237" y="219"/>
                  </a:lnTo>
                  <a:lnTo>
                    <a:pt x="240" y="222"/>
                  </a:lnTo>
                  <a:lnTo>
                    <a:pt x="245" y="225"/>
                  </a:lnTo>
                  <a:lnTo>
                    <a:pt x="250" y="226"/>
                  </a:lnTo>
                  <a:lnTo>
                    <a:pt x="255" y="225"/>
                  </a:lnTo>
                  <a:lnTo>
                    <a:pt x="259" y="222"/>
                  </a:lnTo>
                  <a:lnTo>
                    <a:pt x="288" y="209"/>
                  </a:lnTo>
                  <a:lnTo>
                    <a:pt x="313" y="192"/>
                  </a:lnTo>
                  <a:lnTo>
                    <a:pt x="332" y="172"/>
                  </a:lnTo>
                  <a:lnTo>
                    <a:pt x="345" y="149"/>
                  </a:lnTo>
                  <a:lnTo>
                    <a:pt x="351" y="127"/>
                  </a:lnTo>
                  <a:lnTo>
                    <a:pt x="348" y="103"/>
                  </a:lnTo>
                  <a:lnTo>
                    <a:pt x="336" y="81"/>
                  </a:lnTo>
                  <a:lnTo>
                    <a:pt x="313" y="62"/>
                  </a:lnTo>
                  <a:lnTo>
                    <a:pt x="295" y="51"/>
                  </a:lnTo>
                  <a:lnTo>
                    <a:pt x="275" y="43"/>
                  </a:lnTo>
                  <a:lnTo>
                    <a:pt x="253" y="35"/>
                  </a:lnTo>
                  <a:lnTo>
                    <a:pt x="229" y="28"/>
                  </a:lnTo>
                  <a:lnTo>
                    <a:pt x="204" y="20"/>
                  </a:lnTo>
                  <a:lnTo>
                    <a:pt x="179" y="15"/>
                  </a:lnTo>
                  <a:lnTo>
                    <a:pt x="153" y="11"/>
                  </a:lnTo>
                  <a:lnTo>
                    <a:pt x="128" y="7"/>
                  </a:lnTo>
                  <a:lnTo>
                    <a:pt x="104" y="4"/>
                  </a:lnTo>
                  <a:lnTo>
                    <a:pt x="82" y="2"/>
                  </a:lnTo>
                  <a:lnTo>
                    <a:pt x="60" y="0"/>
                  </a:lnTo>
                  <a:lnTo>
                    <a:pt x="43" y="0"/>
                  </a:lnTo>
                  <a:lnTo>
                    <a:pt x="27" y="0"/>
                  </a:lnTo>
                  <a:lnTo>
                    <a:pt x="14" y="0"/>
                  </a:lnTo>
                  <a:lnTo>
                    <a:pt x="5" y="2"/>
                  </a:lnTo>
                  <a:lnTo>
                    <a:pt x="0" y="4"/>
                  </a:lnTo>
                  <a:lnTo>
                    <a:pt x="15" y="6"/>
                  </a:lnTo>
                  <a:lnTo>
                    <a:pt x="30" y="7"/>
                  </a:lnTo>
                  <a:lnTo>
                    <a:pt x="47" y="9"/>
                  </a:lnTo>
                  <a:lnTo>
                    <a:pt x="64" y="11"/>
                  </a:lnTo>
                  <a:lnTo>
                    <a:pt x="82" y="14"/>
                  </a:lnTo>
                  <a:lnTo>
                    <a:pt x="102" y="16"/>
                  </a:lnTo>
                  <a:lnTo>
                    <a:pt x="121" y="19"/>
                  </a:lnTo>
                  <a:lnTo>
                    <a:pt x="141" y="23"/>
                  </a:lnTo>
                  <a:lnTo>
                    <a:pt x="160" y="27"/>
                  </a:lnTo>
                  <a:lnTo>
                    <a:pt x="181" y="31"/>
                  </a:lnTo>
                  <a:lnTo>
                    <a:pt x="201" y="35"/>
                  </a:lnTo>
                  <a:lnTo>
                    <a:pt x="220" y="40"/>
                  </a:lnTo>
                  <a:lnTo>
                    <a:pt x="239" y="46"/>
                  </a:lnTo>
                  <a:lnTo>
                    <a:pt x="258" y="53"/>
                  </a:lnTo>
                  <a:lnTo>
                    <a:pt x="275" y="61"/>
                  </a:lnTo>
                  <a:lnTo>
                    <a:pt x="291" y="69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0" name="Freeform 93">
              <a:extLst>
                <a:ext uri="{FF2B5EF4-FFF2-40B4-BE49-F238E27FC236}">
                  <a16:creationId xmlns:a16="http://schemas.microsoft.com/office/drawing/2014/main" id="{0C797A02-92B0-854A-ADF5-34DAD3217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24"/>
              <a:ext cx="48" cy="107"/>
            </a:xfrm>
            <a:custGeom>
              <a:avLst/>
              <a:gdLst>
                <a:gd name="T0" fmla="*/ 0 w 142"/>
                <a:gd name="T1" fmla="*/ 2 h 213"/>
                <a:gd name="T2" fmla="*/ 0 w 142"/>
                <a:gd name="T3" fmla="*/ 3 h 213"/>
                <a:gd name="T4" fmla="*/ 0 w 142"/>
                <a:gd name="T5" fmla="*/ 3 h 213"/>
                <a:gd name="T6" fmla="*/ 0 w 142"/>
                <a:gd name="T7" fmla="*/ 3 h 213"/>
                <a:gd name="T8" fmla="*/ 0 w 142"/>
                <a:gd name="T9" fmla="*/ 3 h 213"/>
                <a:gd name="T10" fmla="*/ 0 w 142"/>
                <a:gd name="T11" fmla="*/ 3 h 213"/>
                <a:gd name="T12" fmla="*/ 0 w 142"/>
                <a:gd name="T13" fmla="*/ 4 h 213"/>
                <a:gd name="T14" fmla="*/ 0 w 142"/>
                <a:gd name="T15" fmla="*/ 4 h 213"/>
                <a:gd name="T16" fmla="*/ 0 w 142"/>
                <a:gd name="T17" fmla="*/ 4 h 213"/>
                <a:gd name="T18" fmla="*/ 0 w 142"/>
                <a:gd name="T19" fmla="*/ 4 h 213"/>
                <a:gd name="T20" fmla="*/ 0 w 142"/>
                <a:gd name="T21" fmla="*/ 4 h 213"/>
                <a:gd name="T22" fmla="*/ 0 w 142"/>
                <a:gd name="T23" fmla="*/ 4 h 213"/>
                <a:gd name="T24" fmla="*/ 0 w 142"/>
                <a:gd name="T25" fmla="*/ 4 h 213"/>
                <a:gd name="T26" fmla="*/ 0 w 142"/>
                <a:gd name="T27" fmla="*/ 4 h 213"/>
                <a:gd name="T28" fmla="*/ 0 w 142"/>
                <a:gd name="T29" fmla="*/ 4 h 213"/>
                <a:gd name="T30" fmla="*/ 0 w 142"/>
                <a:gd name="T31" fmla="*/ 3 h 213"/>
                <a:gd name="T32" fmla="*/ 0 w 142"/>
                <a:gd name="T33" fmla="*/ 3 h 213"/>
                <a:gd name="T34" fmla="*/ 0 w 142"/>
                <a:gd name="T35" fmla="*/ 3 h 213"/>
                <a:gd name="T36" fmla="*/ 0 w 142"/>
                <a:gd name="T37" fmla="*/ 3 h 213"/>
                <a:gd name="T38" fmla="*/ 0 w 142"/>
                <a:gd name="T39" fmla="*/ 3 h 213"/>
                <a:gd name="T40" fmla="*/ 0 w 142"/>
                <a:gd name="T41" fmla="*/ 3 h 213"/>
                <a:gd name="T42" fmla="*/ 0 w 142"/>
                <a:gd name="T43" fmla="*/ 3 h 213"/>
                <a:gd name="T44" fmla="*/ 0 w 142"/>
                <a:gd name="T45" fmla="*/ 2 h 213"/>
                <a:gd name="T46" fmla="*/ 0 w 142"/>
                <a:gd name="T47" fmla="*/ 2 h 213"/>
                <a:gd name="T48" fmla="*/ 0 w 142"/>
                <a:gd name="T49" fmla="*/ 2 h 213"/>
                <a:gd name="T50" fmla="*/ 0 w 142"/>
                <a:gd name="T51" fmla="*/ 2 h 213"/>
                <a:gd name="T52" fmla="*/ 0 w 142"/>
                <a:gd name="T53" fmla="*/ 1 h 213"/>
                <a:gd name="T54" fmla="*/ 0 w 142"/>
                <a:gd name="T55" fmla="*/ 1 h 213"/>
                <a:gd name="T56" fmla="*/ 0 w 142"/>
                <a:gd name="T57" fmla="*/ 1 h 213"/>
                <a:gd name="T58" fmla="*/ 0 w 142"/>
                <a:gd name="T59" fmla="*/ 1 h 213"/>
                <a:gd name="T60" fmla="*/ 0 w 142"/>
                <a:gd name="T61" fmla="*/ 1 h 213"/>
                <a:gd name="T62" fmla="*/ 0 w 142"/>
                <a:gd name="T63" fmla="*/ 1 h 213"/>
                <a:gd name="T64" fmla="*/ 0 w 142"/>
                <a:gd name="T65" fmla="*/ 1 h 213"/>
                <a:gd name="T66" fmla="*/ 0 w 142"/>
                <a:gd name="T67" fmla="*/ 0 h 213"/>
                <a:gd name="T68" fmla="*/ 0 w 142"/>
                <a:gd name="T69" fmla="*/ 1 h 213"/>
                <a:gd name="T70" fmla="*/ 0 w 142"/>
                <a:gd name="T71" fmla="*/ 1 h 213"/>
                <a:gd name="T72" fmla="*/ 0 w 142"/>
                <a:gd name="T73" fmla="*/ 1 h 213"/>
                <a:gd name="T74" fmla="*/ 0 w 142"/>
                <a:gd name="T75" fmla="*/ 1 h 213"/>
                <a:gd name="T76" fmla="*/ 0 w 142"/>
                <a:gd name="T77" fmla="*/ 2 h 213"/>
                <a:gd name="T78" fmla="*/ 0 w 142"/>
                <a:gd name="T79" fmla="*/ 2 h 213"/>
                <a:gd name="T80" fmla="*/ 0 w 142"/>
                <a:gd name="T81" fmla="*/ 2 h 21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2" h="213">
                  <a:moveTo>
                    <a:pt x="0" y="116"/>
                  </a:moveTo>
                  <a:lnTo>
                    <a:pt x="0" y="134"/>
                  </a:lnTo>
                  <a:lnTo>
                    <a:pt x="6" y="150"/>
                  </a:lnTo>
                  <a:lnTo>
                    <a:pt x="16" y="166"/>
                  </a:lnTo>
                  <a:lnTo>
                    <a:pt x="30" y="179"/>
                  </a:lnTo>
                  <a:lnTo>
                    <a:pt x="48" y="191"/>
                  </a:lnTo>
                  <a:lnTo>
                    <a:pt x="68" y="201"/>
                  </a:lnTo>
                  <a:lnTo>
                    <a:pt x="91" y="208"/>
                  </a:lnTo>
                  <a:lnTo>
                    <a:pt x="115" y="212"/>
                  </a:lnTo>
                  <a:lnTo>
                    <a:pt x="122" y="213"/>
                  </a:lnTo>
                  <a:lnTo>
                    <a:pt x="129" y="211"/>
                  </a:lnTo>
                  <a:lnTo>
                    <a:pt x="135" y="208"/>
                  </a:lnTo>
                  <a:lnTo>
                    <a:pt x="138" y="204"/>
                  </a:lnTo>
                  <a:lnTo>
                    <a:pt x="138" y="199"/>
                  </a:lnTo>
                  <a:lnTo>
                    <a:pt x="137" y="194"/>
                  </a:lnTo>
                  <a:lnTo>
                    <a:pt x="132" y="190"/>
                  </a:lnTo>
                  <a:lnTo>
                    <a:pt x="125" y="188"/>
                  </a:lnTo>
                  <a:lnTo>
                    <a:pt x="102" y="181"/>
                  </a:lnTo>
                  <a:lnTo>
                    <a:pt x="80" y="173"/>
                  </a:lnTo>
                  <a:lnTo>
                    <a:pt x="62" y="162"/>
                  </a:lnTo>
                  <a:lnTo>
                    <a:pt x="49" y="149"/>
                  </a:lnTo>
                  <a:lnTo>
                    <a:pt x="41" y="134"/>
                  </a:lnTo>
                  <a:lnTo>
                    <a:pt x="36" y="117"/>
                  </a:lnTo>
                  <a:lnTo>
                    <a:pt x="36" y="100"/>
                  </a:lnTo>
                  <a:lnTo>
                    <a:pt x="44" y="81"/>
                  </a:lnTo>
                  <a:lnTo>
                    <a:pt x="52" y="68"/>
                  </a:lnTo>
                  <a:lnTo>
                    <a:pt x="64" y="56"/>
                  </a:lnTo>
                  <a:lnTo>
                    <a:pt x="77" y="44"/>
                  </a:lnTo>
                  <a:lnTo>
                    <a:pt x="91" y="34"/>
                  </a:lnTo>
                  <a:lnTo>
                    <a:pt x="105" y="25"/>
                  </a:lnTo>
                  <a:lnTo>
                    <a:pt x="119" y="16"/>
                  </a:lnTo>
                  <a:lnTo>
                    <a:pt x="132" y="8"/>
                  </a:lnTo>
                  <a:lnTo>
                    <a:pt x="142" y="1"/>
                  </a:lnTo>
                  <a:lnTo>
                    <a:pt x="132" y="0"/>
                  </a:lnTo>
                  <a:lnTo>
                    <a:pt x="116" y="5"/>
                  </a:lnTo>
                  <a:lnTo>
                    <a:pt x="94" y="16"/>
                  </a:lnTo>
                  <a:lnTo>
                    <a:pt x="70" y="32"/>
                  </a:lnTo>
                  <a:lnTo>
                    <a:pt x="46" y="51"/>
                  </a:lnTo>
                  <a:lnTo>
                    <a:pt x="25" y="72"/>
                  </a:lnTo>
                  <a:lnTo>
                    <a:pt x="9" y="95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1" name="Freeform 94">
              <a:extLst>
                <a:ext uri="{FF2B5EF4-FFF2-40B4-BE49-F238E27FC236}">
                  <a16:creationId xmlns:a16="http://schemas.microsoft.com/office/drawing/2014/main" id="{34C534AB-F22B-4A41-9360-94568C2BC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64"/>
              <a:ext cx="101" cy="139"/>
            </a:xfrm>
            <a:custGeom>
              <a:avLst/>
              <a:gdLst>
                <a:gd name="T0" fmla="*/ 0 w 305"/>
                <a:gd name="T1" fmla="*/ 1 h 279"/>
                <a:gd name="T2" fmla="*/ 0 w 305"/>
                <a:gd name="T3" fmla="*/ 2 h 279"/>
                <a:gd name="T4" fmla="*/ 0 w 305"/>
                <a:gd name="T5" fmla="*/ 2 h 279"/>
                <a:gd name="T6" fmla="*/ 0 w 305"/>
                <a:gd name="T7" fmla="*/ 2 h 279"/>
                <a:gd name="T8" fmla="*/ 0 w 305"/>
                <a:gd name="T9" fmla="*/ 2 h 279"/>
                <a:gd name="T10" fmla="*/ 0 w 305"/>
                <a:gd name="T11" fmla="*/ 3 h 279"/>
                <a:gd name="T12" fmla="*/ 0 w 305"/>
                <a:gd name="T13" fmla="*/ 3 h 279"/>
                <a:gd name="T14" fmla="*/ 0 w 305"/>
                <a:gd name="T15" fmla="*/ 3 h 279"/>
                <a:gd name="T16" fmla="*/ 0 w 305"/>
                <a:gd name="T17" fmla="*/ 3 h 279"/>
                <a:gd name="T18" fmla="*/ 0 w 305"/>
                <a:gd name="T19" fmla="*/ 4 h 279"/>
                <a:gd name="T20" fmla="*/ 0 w 305"/>
                <a:gd name="T21" fmla="*/ 4 h 279"/>
                <a:gd name="T22" fmla="*/ 0 w 305"/>
                <a:gd name="T23" fmla="*/ 4 h 279"/>
                <a:gd name="T24" fmla="*/ 0 w 305"/>
                <a:gd name="T25" fmla="*/ 4 h 279"/>
                <a:gd name="T26" fmla="*/ 0 w 305"/>
                <a:gd name="T27" fmla="*/ 4 h 279"/>
                <a:gd name="T28" fmla="*/ 0 w 305"/>
                <a:gd name="T29" fmla="*/ 4 h 279"/>
                <a:gd name="T30" fmla="*/ 0 w 305"/>
                <a:gd name="T31" fmla="*/ 3 h 279"/>
                <a:gd name="T32" fmla="*/ 0 w 305"/>
                <a:gd name="T33" fmla="*/ 3 h 279"/>
                <a:gd name="T34" fmla="*/ 0 w 305"/>
                <a:gd name="T35" fmla="*/ 3 h 279"/>
                <a:gd name="T36" fmla="*/ 0 w 305"/>
                <a:gd name="T37" fmla="*/ 2 h 279"/>
                <a:gd name="T38" fmla="*/ 0 w 305"/>
                <a:gd name="T39" fmla="*/ 2 h 279"/>
                <a:gd name="T40" fmla="*/ 0 w 305"/>
                <a:gd name="T41" fmla="*/ 1 h 279"/>
                <a:gd name="T42" fmla="*/ 0 w 305"/>
                <a:gd name="T43" fmla="*/ 1 h 279"/>
                <a:gd name="T44" fmla="*/ 0 w 305"/>
                <a:gd name="T45" fmla="*/ 1 h 279"/>
                <a:gd name="T46" fmla="*/ 0 w 305"/>
                <a:gd name="T47" fmla="*/ 0 h 279"/>
                <a:gd name="T48" fmla="*/ 0 w 305"/>
                <a:gd name="T49" fmla="*/ 0 h 279"/>
                <a:gd name="T50" fmla="*/ 0 w 305"/>
                <a:gd name="T51" fmla="*/ 0 h 279"/>
                <a:gd name="T52" fmla="*/ 0 w 305"/>
                <a:gd name="T53" fmla="*/ 0 h 279"/>
                <a:gd name="T54" fmla="*/ 0 w 305"/>
                <a:gd name="T55" fmla="*/ 0 h 279"/>
                <a:gd name="T56" fmla="*/ 0 w 305"/>
                <a:gd name="T57" fmla="*/ 0 h 279"/>
                <a:gd name="T58" fmla="*/ 0 w 305"/>
                <a:gd name="T59" fmla="*/ 0 h 279"/>
                <a:gd name="T60" fmla="*/ 0 w 305"/>
                <a:gd name="T61" fmla="*/ 0 h 279"/>
                <a:gd name="T62" fmla="*/ 0 w 305"/>
                <a:gd name="T63" fmla="*/ 0 h 279"/>
                <a:gd name="T64" fmla="*/ 0 w 305"/>
                <a:gd name="T65" fmla="*/ 0 h 279"/>
                <a:gd name="T66" fmla="*/ 0 w 305"/>
                <a:gd name="T67" fmla="*/ 0 h 279"/>
                <a:gd name="T68" fmla="*/ 0 w 305"/>
                <a:gd name="T69" fmla="*/ 0 h 279"/>
                <a:gd name="T70" fmla="*/ 0 w 305"/>
                <a:gd name="T71" fmla="*/ 0 h 279"/>
                <a:gd name="T72" fmla="*/ 0 w 305"/>
                <a:gd name="T73" fmla="*/ 1 h 279"/>
                <a:gd name="T74" fmla="*/ 0 w 305"/>
                <a:gd name="T75" fmla="*/ 1 h 2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5" h="279">
                  <a:moveTo>
                    <a:pt x="247" y="104"/>
                  </a:moveTo>
                  <a:lnTo>
                    <a:pt x="257" y="112"/>
                  </a:lnTo>
                  <a:lnTo>
                    <a:pt x="266" y="120"/>
                  </a:lnTo>
                  <a:lnTo>
                    <a:pt x="271" y="129"/>
                  </a:lnTo>
                  <a:lnTo>
                    <a:pt x="277" y="138"/>
                  </a:lnTo>
                  <a:lnTo>
                    <a:pt x="279" y="148"/>
                  </a:lnTo>
                  <a:lnTo>
                    <a:pt x="279" y="158"/>
                  </a:lnTo>
                  <a:lnTo>
                    <a:pt x="274" y="168"/>
                  </a:lnTo>
                  <a:lnTo>
                    <a:pt x="268" y="178"/>
                  </a:lnTo>
                  <a:lnTo>
                    <a:pt x="258" y="188"/>
                  </a:lnTo>
                  <a:lnTo>
                    <a:pt x="247" y="197"/>
                  </a:lnTo>
                  <a:lnTo>
                    <a:pt x="234" y="205"/>
                  </a:lnTo>
                  <a:lnTo>
                    <a:pt x="219" y="214"/>
                  </a:lnTo>
                  <a:lnTo>
                    <a:pt x="206" y="221"/>
                  </a:lnTo>
                  <a:lnTo>
                    <a:pt x="191" y="229"/>
                  </a:lnTo>
                  <a:lnTo>
                    <a:pt x="177" y="237"/>
                  </a:lnTo>
                  <a:lnTo>
                    <a:pt x="164" y="247"/>
                  </a:lnTo>
                  <a:lnTo>
                    <a:pt x="160" y="250"/>
                  </a:lnTo>
                  <a:lnTo>
                    <a:pt x="157" y="254"/>
                  </a:lnTo>
                  <a:lnTo>
                    <a:pt x="154" y="258"/>
                  </a:lnTo>
                  <a:lnTo>
                    <a:pt x="151" y="262"/>
                  </a:lnTo>
                  <a:lnTo>
                    <a:pt x="149" y="266"/>
                  </a:lnTo>
                  <a:lnTo>
                    <a:pt x="149" y="270"/>
                  </a:lnTo>
                  <a:lnTo>
                    <a:pt x="151" y="275"/>
                  </a:lnTo>
                  <a:lnTo>
                    <a:pt x="155" y="278"/>
                  </a:lnTo>
                  <a:lnTo>
                    <a:pt x="161" y="279"/>
                  </a:lnTo>
                  <a:lnTo>
                    <a:pt x="167" y="279"/>
                  </a:lnTo>
                  <a:lnTo>
                    <a:pt x="173" y="278"/>
                  </a:lnTo>
                  <a:lnTo>
                    <a:pt x="177" y="275"/>
                  </a:lnTo>
                  <a:lnTo>
                    <a:pt x="191" y="263"/>
                  </a:lnTo>
                  <a:lnTo>
                    <a:pt x="207" y="252"/>
                  </a:lnTo>
                  <a:lnTo>
                    <a:pt x="223" y="242"/>
                  </a:lnTo>
                  <a:lnTo>
                    <a:pt x="241" y="231"/>
                  </a:lnTo>
                  <a:lnTo>
                    <a:pt x="257" y="221"/>
                  </a:lnTo>
                  <a:lnTo>
                    <a:pt x="271" y="210"/>
                  </a:lnTo>
                  <a:lnTo>
                    <a:pt x="286" y="197"/>
                  </a:lnTo>
                  <a:lnTo>
                    <a:pt x="296" y="184"/>
                  </a:lnTo>
                  <a:lnTo>
                    <a:pt x="303" y="168"/>
                  </a:lnTo>
                  <a:lnTo>
                    <a:pt x="305" y="153"/>
                  </a:lnTo>
                  <a:lnTo>
                    <a:pt x="300" y="137"/>
                  </a:lnTo>
                  <a:lnTo>
                    <a:pt x="293" y="123"/>
                  </a:lnTo>
                  <a:lnTo>
                    <a:pt x="282" y="109"/>
                  </a:lnTo>
                  <a:lnTo>
                    <a:pt x="267" y="96"/>
                  </a:lnTo>
                  <a:lnTo>
                    <a:pt x="250" y="85"/>
                  </a:lnTo>
                  <a:lnTo>
                    <a:pt x="232" y="75"/>
                  </a:lnTo>
                  <a:lnTo>
                    <a:pt x="219" y="67"/>
                  </a:lnTo>
                  <a:lnTo>
                    <a:pt x="205" y="61"/>
                  </a:lnTo>
                  <a:lnTo>
                    <a:pt x="189" y="54"/>
                  </a:lnTo>
                  <a:lnTo>
                    <a:pt x="173" y="47"/>
                  </a:lnTo>
                  <a:lnTo>
                    <a:pt x="157" y="40"/>
                  </a:lnTo>
                  <a:lnTo>
                    <a:pt x="139" y="32"/>
                  </a:lnTo>
                  <a:lnTo>
                    <a:pt x="122" y="26"/>
                  </a:lnTo>
                  <a:lnTo>
                    <a:pt x="106" y="20"/>
                  </a:lnTo>
                  <a:lnTo>
                    <a:pt x="90" y="15"/>
                  </a:lnTo>
                  <a:lnTo>
                    <a:pt x="74" y="10"/>
                  </a:lnTo>
                  <a:lnTo>
                    <a:pt x="58" y="7"/>
                  </a:lnTo>
                  <a:lnTo>
                    <a:pt x="43" y="3"/>
                  </a:lnTo>
                  <a:lnTo>
                    <a:pt x="30" y="1"/>
                  </a:lnTo>
                  <a:lnTo>
                    <a:pt x="19" y="0"/>
                  </a:lnTo>
                  <a:lnTo>
                    <a:pt x="8" y="1"/>
                  </a:lnTo>
                  <a:lnTo>
                    <a:pt x="0" y="3"/>
                  </a:lnTo>
                  <a:lnTo>
                    <a:pt x="10" y="6"/>
                  </a:lnTo>
                  <a:lnTo>
                    <a:pt x="21" y="9"/>
                  </a:lnTo>
                  <a:lnTo>
                    <a:pt x="35" y="13"/>
                  </a:lnTo>
                  <a:lnTo>
                    <a:pt x="48" y="17"/>
                  </a:lnTo>
                  <a:lnTo>
                    <a:pt x="64" y="22"/>
                  </a:lnTo>
                  <a:lnTo>
                    <a:pt x="80" y="27"/>
                  </a:lnTo>
                  <a:lnTo>
                    <a:pt x="97" y="33"/>
                  </a:lnTo>
                  <a:lnTo>
                    <a:pt x="114" y="40"/>
                  </a:lnTo>
                  <a:lnTo>
                    <a:pt x="132" y="47"/>
                  </a:lnTo>
                  <a:lnTo>
                    <a:pt x="149" y="54"/>
                  </a:lnTo>
                  <a:lnTo>
                    <a:pt x="167" y="62"/>
                  </a:lnTo>
                  <a:lnTo>
                    <a:pt x="184" y="70"/>
                  </a:lnTo>
                  <a:lnTo>
                    <a:pt x="202" y="79"/>
                  </a:lnTo>
                  <a:lnTo>
                    <a:pt x="218" y="87"/>
                  </a:lnTo>
                  <a:lnTo>
                    <a:pt x="232" y="95"/>
                  </a:lnTo>
                  <a:lnTo>
                    <a:pt x="247" y="104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2" name="Freeform 99">
              <a:extLst>
                <a:ext uri="{FF2B5EF4-FFF2-40B4-BE49-F238E27FC236}">
                  <a16:creationId xmlns:a16="http://schemas.microsoft.com/office/drawing/2014/main" id="{428FC368-1047-1340-A112-E31C32E88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82"/>
              <a:ext cx="18" cy="42"/>
            </a:xfrm>
            <a:custGeom>
              <a:avLst/>
              <a:gdLst>
                <a:gd name="T0" fmla="*/ 0 w 54"/>
                <a:gd name="T1" fmla="*/ 0 h 85"/>
                <a:gd name="T2" fmla="*/ 0 w 54"/>
                <a:gd name="T3" fmla="*/ 0 h 85"/>
                <a:gd name="T4" fmla="*/ 0 w 54"/>
                <a:gd name="T5" fmla="*/ 0 h 85"/>
                <a:gd name="T6" fmla="*/ 0 w 54"/>
                <a:gd name="T7" fmla="*/ 0 h 85"/>
                <a:gd name="T8" fmla="*/ 0 w 54"/>
                <a:gd name="T9" fmla="*/ 0 h 85"/>
                <a:gd name="T10" fmla="*/ 0 w 54"/>
                <a:gd name="T11" fmla="*/ 0 h 85"/>
                <a:gd name="T12" fmla="*/ 0 w 54"/>
                <a:gd name="T13" fmla="*/ 0 h 85"/>
                <a:gd name="T14" fmla="*/ 0 w 54"/>
                <a:gd name="T15" fmla="*/ 0 h 85"/>
                <a:gd name="T16" fmla="*/ 0 w 54"/>
                <a:gd name="T17" fmla="*/ 0 h 85"/>
                <a:gd name="T18" fmla="*/ 0 w 54"/>
                <a:gd name="T19" fmla="*/ 0 h 85"/>
                <a:gd name="T20" fmla="*/ 0 w 54"/>
                <a:gd name="T21" fmla="*/ 0 h 85"/>
                <a:gd name="T22" fmla="*/ 0 w 54"/>
                <a:gd name="T23" fmla="*/ 0 h 85"/>
                <a:gd name="T24" fmla="*/ 0 w 54"/>
                <a:gd name="T25" fmla="*/ 0 h 85"/>
                <a:gd name="T26" fmla="*/ 0 w 54"/>
                <a:gd name="T27" fmla="*/ 1 h 85"/>
                <a:gd name="T28" fmla="*/ 0 w 54"/>
                <a:gd name="T29" fmla="*/ 1 h 85"/>
                <a:gd name="T30" fmla="*/ 0 w 54"/>
                <a:gd name="T31" fmla="*/ 1 h 85"/>
                <a:gd name="T32" fmla="*/ 0 w 54"/>
                <a:gd name="T33" fmla="*/ 1 h 85"/>
                <a:gd name="T34" fmla="*/ 0 w 54"/>
                <a:gd name="T35" fmla="*/ 1 h 85"/>
                <a:gd name="T36" fmla="*/ 0 w 54"/>
                <a:gd name="T37" fmla="*/ 0 h 85"/>
                <a:gd name="T38" fmla="*/ 0 w 54"/>
                <a:gd name="T39" fmla="*/ 0 h 85"/>
                <a:gd name="T40" fmla="*/ 0 w 54"/>
                <a:gd name="T41" fmla="*/ 0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4" h="85">
                  <a:moveTo>
                    <a:pt x="28" y="10"/>
                  </a:moveTo>
                  <a:lnTo>
                    <a:pt x="27" y="6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5" y="34"/>
                  </a:lnTo>
                  <a:lnTo>
                    <a:pt x="11" y="47"/>
                  </a:lnTo>
                  <a:lnTo>
                    <a:pt x="18" y="59"/>
                  </a:lnTo>
                  <a:lnTo>
                    <a:pt x="27" y="70"/>
                  </a:lnTo>
                  <a:lnTo>
                    <a:pt x="35" y="79"/>
                  </a:lnTo>
                  <a:lnTo>
                    <a:pt x="46" y="84"/>
                  </a:lnTo>
                  <a:lnTo>
                    <a:pt x="53" y="85"/>
                  </a:lnTo>
                  <a:lnTo>
                    <a:pt x="54" y="68"/>
                  </a:lnTo>
                  <a:lnTo>
                    <a:pt x="47" y="49"/>
                  </a:lnTo>
                  <a:lnTo>
                    <a:pt x="38" y="29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3" name="Freeform 100">
              <a:extLst>
                <a:ext uri="{FF2B5EF4-FFF2-40B4-BE49-F238E27FC236}">
                  <a16:creationId xmlns:a16="http://schemas.microsoft.com/office/drawing/2014/main" id="{AB9C1CAC-5A46-BA41-BBAA-685BAA6C6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351"/>
              <a:ext cx="15" cy="24"/>
            </a:xfrm>
            <a:custGeom>
              <a:avLst/>
              <a:gdLst>
                <a:gd name="T0" fmla="*/ 0 w 46"/>
                <a:gd name="T1" fmla="*/ 1 h 48"/>
                <a:gd name="T2" fmla="*/ 0 w 46"/>
                <a:gd name="T3" fmla="*/ 1 h 48"/>
                <a:gd name="T4" fmla="*/ 0 w 46"/>
                <a:gd name="T5" fmla="*/ 1 h 48"/>
                <a:gd name="T6" fmla="*/ 0 w 46"/>
                <a:gd name="T7" fmla="*/ 1 h 48"/>
                <a:gd name="T8" fmla="*/ 0 w 46"/>
                <a:gd name="T9" fmla="*/ 1 h 48"/>
                <a:gd name="T10" fmla="*/ 0 w 46"/>
                <a:gd name="T11" fmla="*/ 1 h 48"/>
                <a:gd name="T12" fmla="*/ 0 w 46"/>
                <a:gd name="T13" fmla="*/ 1 h 48"/>
                <a:gd name="T14" fmla="*/ 0 w 46"/>
                <a:gd name="T15" fmla="*/ 0 h 48"/>
                <a:gd name="T16" fmla="*/ 0 w 46"/>
                <a:gd name="T17" fmla="*/ 0 h 48"/>
                <a:gd name="T18" fmla="*/ 0 w 46"/>
                <a:gd name="T19" fmla="*/ 1 h 48"/>
                <a:gd name="T20" fmla="*/ 0 w 46"/>
                <a:gd name="T21" fmla="*/ 1 h 48"/>
                <a:gd name="T22" fmla="*/ 0 w 46"/>
                <a:gd name="T23" fmla="*/ 1 h 48"/>
                <a:gd name="T24" fmla="*/ 0 w 46"/>
                <a:gd name="T25" fmla="*/ 1 h 48"/>
                <a:gd name="T26" fmla="*/ 0 w 46"/>
                <a:gd name="T27" fmla="*/ 1 h 48"/>
                <a:gd name="T28" fmla="*/ 0 w 46"/>
                <a:gd name="T29" fmla="*/ 1 h 48"/>
                <a:gd name="T30" fmla="*/ 0 w 46"/>
                <a:gd name="T31" fmla="*/ 1 h 48"/>
                <a:gd name="T32" fmla="*/ 0 w 46"/>
                <a:gd name="T33" fmla="*/ 1 h 48"/>
                <a:gd name="T34" fmla="*/ 0 w 46"/>
                <a:gd name="T35" fmla="*/ 1 h 48"/>
                <a:gd name="T36" fmla="*/ 0 w 46"/>
                <a:gd name="T37" fmla="*/ 1 h 48"/>
                <a:gd name="T38" fmla="*/ 0 w 46"/>
                <a:gd name="T39" fmla="*/ 1 h 48"/>
                <a:gd name="T40" fmla="*/ 0 w 46"/>
                <a:gd name="T41" fmla="*/ 1 h 48"/>
                <a:gd name="T42" fmla="*/ 0 w 46"/>
                <a:gd name="T43" fmla="*/ 1 h 48"/>
                <a:gd name="T44" fmla="*/ 0 w 46"/>
                <a:gd name="T45" fmla="*/ 1 h 48"/>
                <a:gd name="T46" fmla="*/ 0 w 46"/>
                <a:gd name="T47" fmla="*/ 1 h 48"/>
                <a:gd name="T48" fmla="*/ 0 w 46"/>
                <a:gd name="T49" fmla="*/ 1 h 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6" h="48">
                  <a:moveTo>
                    <a:pt x="25" y="6"/>
                  </a:moveTo>
                  <a:lnTo>
                    <a:pt x="25" y="7"/>
                  </a:lnTo>
                  <a:lnTo>
                    <a:pt x="23" y="4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5"/>
                  </a:lnTo>
                  <a:lnTo>
                    <a:pt x="4" y="21"/>
                  </a:lnTo>
                  <a:lnTo>
                    <a:pt x="10" y="28"/>
                  </a:lnTo>
                  <a:lnTo>
                    <a:pt x="17" y="35"/>
                  </a:lnTo>
                  <a:lnTo>
                    <a:pt x="25" y="41"/>
                  </a:lnTo>
                  <a:lnTo>
                    <a:pt x="33" y="45"/>
                  </a:lnTo>
                  <a:lnTo>
                    <a:pt x="41" y="48"/>
                  </a:lnTo>
                  <a:lnTo>
                    <a:pt x="46" y="48"/>
                  </a:lnTo>
                  <a:lnTo>
                    <a:pt x="45" y="38"/>
                  </a:lnTo>
                  <a:lnTo>
                    <a:pt x="39" y="25"/>
                  </a:lnTo>
                  <a:lnTo>
                    <a:pt x="30" y="14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4" name="Freeform 101">
              <a:extLst>
                <a:ext uri="{FF2B5EF4-FFF2-40B4-BE49-F238E27FC236}">
                  <a16:creationId xmlns:a16="http://schemas.microsoft.com/office/drawing/2014/main" id="{DAA1389C-22E9-514C-862D-56CAB7789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331"/>
              <a:ext cx="21" cy="16"/>
            </a:xfrm>
            <a:custGeom>
              <a:avLst/>
              <a:gdLst>
                <a:gd name="T0" fmla="*/ 0 w 64"/>
                <a:gd name="T1" fmla="*/ 1 h 32"/>
                <a:gd name="T2" fmla="*/ 0 w 64"/>
                <a:gd name="T3" fmla="*/ 1 h 32"/>
                <a:gd name="T4" fmla="*/ 0 w 64"/>
                <a:gd name="T5" fmla="*/ 1 h 32"/>
                <a:gd name="T6" fmla="*/ 0 w 64"/>
                <a:gd name="T7" fmla="*/ 1 h 32"/>
                <a:gd name="T8" fmla="*/ 0 w 64"/>
                <a:gd name="T9" fmla="*/ 1 h 32"/>
                <a:gd name="T10" fmla="*/ 0 w 64"/>
                <a:gd name="T11" fmla="*/ 1 h 32"/>
                <a:gd name="T12" fmla="*/ 0 w 64"/>
                <a:gd name="T13" fmla="*/ 1 h 32"/>
                <a:gd name="T14" fmla="*/ 0 w 64"/>
                <a:gd name="T15" fmla="*/ 0 h 32"/>
                <a:gd name="T16" fmla="*/ 0 w 64"/>
                <a:gd name="T17" fmla="*/ 0 h 32"/>
                <a:gd name="T18" fmla="*/ 0 w 64"/>
                <a:gd name="T19" fmla="*/ 0 h 32"/>
                <a:gd name="T20" fmla="*/ 0 w 64"/>
                <a:gd name="T21" fmla="*/ 1 h 32"/>
                <a:gd name="T22" fmla="*/ 0 w 64"/>
                <a:gd name="T23" fmla="*/ 1 h 32"/>
                <a:gd name="T24" fmla="*/ 0 w 64"/>
                <a:gd name="T25" fmla="*/ 1 h 32"/>
                <a:gd name="T26" fmla="*/ 0 w 64"/>
                <a:gd name="T27" fmla="*/ 1 h 32"/>
                <a:gd name="T28" fmla="*/ 0 w 64"/>
                <a:gd name="T29" fmla="*/ 1 h 32"/>
                <a:gd name="T30" fmla="*/ 0 w 64"/>
                <a:gd name="T31" fmla="*/ 1 h 32"/>
                <a:gd name="T32" fmla="*/ 0 w 64"/>
                <a:gd name="T33" fmla="*/ 1 h 32"/>
                <a:gd name="T34" fmla="*/ 0 w 64"/>
                <a:gd name="T35" fmla="*/ 1 h 32"/>
                <a:gd name="T36" fmla="*/ 0 w 64"/>
                <a:gd name="T37" fmla="*/ 1 h 32"/>
                <a:gd name="T38" fmla="*/ 0 w 64"/>
                <a:gd name="T39" fmla="*/ 1 h 32"/>
                <a:gd name="T40" fmla="*/ 0 w 64"/>
                <a:gd name="T41" fmla="*/ 1 h 32"/>
                <a:gd name="T42" fmla="*/ 0 w 64"/>
                <a:gd name="T43" fmla="*/ 1 h 32"/>
                <a:gd name="T44" fmla="*/ 0 w 64"/>
                <a:gd name="T45" fmla="*/ 1 h 32"/>
                <a:gd name="T46" fmla="*/ 0 w 64"/>
                <a:gd name="T47" fmla="*/ 1 h 32"/>
                <a:gd name="T48" fmla="*/ 0 w 64"/>
                <a:gd name="T49" fmla="*/ 1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4" h="32">
                  <a:moveTo>
                    <a:pt x="50" y="24"/>
                  </a:moveTo>
                  <a:lnTo>
                    <a:pt x="56" y="22"/>
                  </a:lnTo>
                  <a:lnTo>
                    <a:pt x="62" y="19"/>
                  </a:lnTo>
                  <a:lnTo>
                    <a:pt x="64" y="15"/>
                  </a:lnTo>
                  <a:lnTo>
                    <a:pt x="64" y="11"/>
                  </a:lnTo>
                  <a:lnTo>
                    <a:pt x="61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6" y="3"/>
                  </a:lnTo>
                  <a:lnTo>
                    <a:pt x="16" y="8"/>
                  </a:lnTo>
                  <a:lnTo>
                    <a:pt x="7" y="14"/>
                  </a:lnTo>
                  <a:lnTo>
                    <a:pt x="3" y="20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4" y="30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21" y="32"/>
                  </a:lnTo>
                  <a:lnTo>
                    <a:pt x="29" y="30"/>
                  </a:lnTo>
                  <a:lnTo>
                    <a:pt x="36" y="29"/>
                  </a:lnTo>
                  <a:lnTo>
                    <a:pt x="43" y="27"/>
                  </a:lnTo>
                  <a:lnTo>
                    <a:pt x="5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5" name="Freeform 130">
              <a:extLst>
                <a:ext uri="{FF2B5EF4-FFF2-40B4-BE49-F238E27FC236}">
                  <a16:creationId xmlns:a16="http://schemas.microsoft.com/office/drawing/2014/main" id="{3332B559-5B8E-2F43-BCAF-A43653382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304"/>
              <a:ext cx="82" cy="106"/>
            </a:xfrm>
            <a:custGeom>
              <a:avLst/>
              <a:gdLst>
                <a:gd name="T0" fmla="*/ 0 w 246"/>
                <a:gd name="T1" fmla="*/ 1 h 211"/>
                <a:gd name="T2" fmla="*/ 0 w 246"/>
                <a:gd name="T3" fmla="*/ 1 h 211"/>
                <a:gd name="T4" fmla="*/ 0 w 246"/>
                <a:gd name="T5" fmla="*/ 1 h 211"/>
                <a:gd name="T6" fmla="*/ 0 w 246"/>
                <a:gd name="T7" fmla="*/ 1 h 211"/>
                <a:gd name="T8" fmla="*/ 0 w 246"/>
                <a:gd name="T9" fmla="*/ 2 h 211"/>
                <a:gd name="T10" fmla="*/ 0 w 246"/>
                <a:gd name="T11" fmla="*/ 2 h 211"/>
                <a:gd name="T12" fmla="*/ 0 w 246"/>
                <a:gd name="T13" fmla="*/ 2 h 211"/>
                <a:gd name="T14" fmla="*/ 0 w 246"/>
                <a:gd name="T15" fmla="*/ 2 h 211"/>
                <a:gd name="T16" fmla="*/ 0 w 246"/>
                <a:gd name="T17" fmla="*/ 3 h 211"/>
                <a:gd name="T18" fmla="*/ 0 w 246"/>
                <a:gd name="T19" fmla="*/ 3 h 211"/>
                <a:gd name="T20" fmla="*/ 0 w 246"/>
                <a:gd name="T21" fmla="*/ 3 h 211"/>
                <a:gd name="T22" fmla="*/ 0 w 246"/>
                <a:gd name="T23" fmla="*/ 3 h 211"/>
                <a:gd name="T24" fmla="*/ 0 w 246"/>
                <a:gd name="T25" fmla="*/ 4 h 211"/>
                <a:gd name="T26" fmla="*/ 0 w 246"/>
                <a:gd name="T27" fmla="*/ 4 h 211"/>
                <a:gd name="T28" fmla="*/ 0 w 246"/>
                <a:gd name="T29" fmla="*/ 4 h 211"/>
                <a:gd name="T30" fmla="*/ 0 w 246"/>
                <a:gd name="T31" fmla="*/ 4 h 211"/>
                <a:gd name="T32" fmla="*/ 0 w 246"/>
                <a:gd name="T33" fmla="*/ 4 h 211"/>
                <a:gd name="T34" fmla="*/ 0 w 246"/>
                <a:gd name="T35" fmla="*/ 4 h 211"/>
                <a:gd name="T36" fmla="*/ 0 w 246"/>
                <a:gd name="T37" fmla="*/ 4 h 211"/>
                <a:gd name="T38" fmla="*/ 0 w 246"/>
                <a:gd name="T39" fmla="*/ 4 h 211"/>
                <a:gd name="T40" fmla="*/ 0 w 246"/>
                <a:gd name="T41" fmla="*/ 4 h 211"/>
                <a:gd name="T42" fmla="*/ 0 w 246"/>
                <a:gd name="T43" fmla="*/ 4 h 211"/>
                <a:gd name="T44" fmla="*/ 0 w 246"/>
                <a:gd name="T45" fmla="*/ 4 h 211"/>
                <a:gd name="T46" fmla="*/ 0 w 246"/>
                <a:gd name="T47" fmla="*/ 4 h 211"/>
                <a:gd name="T48" fmla="*/ 0 w 246"/>
                <a:gd name="T49" fmla="*/ 4 h 211"/>
                <a:gd name="T50" fmla="*/ 0 w 246"/>
                <a:gd name="T51" fmla="*/ 4 h 211"/>
                <a:gd name="T52" fmla="*/ 0 w 246"/>
                <a:gd name="T53" fmla="*/ 4 h 211"/>
                <a:gd name="T54" fmla="*/ 0 w 246"/>
                <a:gd name="T55" fmla="*/ 4 h 211"/>
                <a:gd name="T56" fmla="*/ 0 w 246"/>
                <a:gd name="T57" fmla="*/ 4 h 211"/>
                <a:gd name="T58" fmla="*/ 0 w 246"/>
                <a:gd name="T59" fmla="*/ 4 h 211"/>
                <a:gd name="T60" fmla="*/ 0 w 246"/>
                <a:gd name="T61" fmla="*/ 4 h 211"/>
                <a:gd name="T62" fmla="*/ 0 w 246"/>
                <a:gd name="T63" fmla="*/ 3 h 211"/>
                <a:gd name="T64" fmla="*/ 0 w 246"/>
                <a:gd name="T65" fmla="*/ 3 h 211"/>
                <a:gd name="T66" fmla="*/ 0 w 246"/>
                <a:gd name="T67" fmla="*/ 3 h 211"/>
                <a:gd name="T68" fmla="*/ 0 w 246"/>
                <a:gd name="T69" fmla="*/ 3 h 211"/>
                <a:gd name="T70" fmla="*/ 0 w 246"/>
                <a:gd name="T71" fmla="*/ 3 h 211"/>
                <a:gd name="T72" fmla="*/ 0 w 246"/>
                <a:gd name="T73" fmla="*/ 3 h 211"/>
                <a:gd name="T74" fmla="*/ 0 w 246"/>
                <a:gd name="T75" fmla="*/ 3 h 211"/>
                <a:gd name="T76" fmla="*/ 0 w 246"/>
                <a:gd name="T77" fmla="*/ 2 h 211"/>
                <a:gd name="T78" fmla="*/ 0 w 246"/>
                <a:gd name="T79" fmla="*/ 2 h 211"/>
                <a:gd name="T80" fmla="*/ 0 w 246"/>
                <a:gd name="T81" fmla="*/ 2 h 211"/>
                <a:gd name="T82" fmla="*/ 0 w 246"/>
                <a:gd name="T83" fmla="*/ 2 h 211"/>
                <a:gd name="T84" fmla="*/ 0 w 246"/>
                <a:gd name="T85" fmla="*/ 2 h 211"/>
                <a:gd name="T86" fmla="*/ 0 w 246"/>
                <a:gd name="T87" fmla="*/ 1 h 211"/>
                <a:gd name="T88" fmla="*/ 0 w 246"/>
                <a:gd name="T89" fmla="*/ 1 h 211"/>
                <a:gd name="T90" fmla="*/ 0 w 246"/>
                <a:gd name="T91" fmla="*/ 1 h 211"/>
                <a:gd name="T92" fmla="*/ 0 w 246"/>
                <a:gd name="T93" fmla="*/ 1 h 211"/>
                <a:gd name="T94" fmla="*/ 0 w 246"/>
                <a:gd name="T95" fmla="*/ 1 h 211"/>
                <a:gd name="T96" fmla="*/ 0 w 246"/>
                <a:gd name="T97" fmla="*/ 1 h 211"/>
                <a:gd name="T98" fmla="*/ 0 w 246"/>
                <a:gd name="T99" fmla="*/ 1 h 211"/>
                <a:gd name="T100" fmla="*/ 0 w 246"/>
                <a:gd name="T101" fmla="*/ 1 h 211"/>
                <a:gd name="T102" fmla="*/ 0 w 246"/>
                <a:gd name="T103" fmla="*/ 1 h 211"/>
                <a:gd name="T104" fmla="*/ 0 w 246"/>
                <a:gd name="T105" fmla="*/ 1 h 211"/>
                <a:gd name="T106" fmla="*/ 0 w 246"/>
                <a:gd name="T107" fmla="*/ 1 h 211"/>
                <a:gd name="T108" fmla="*/ 0 w 246"/>
                <a:gd name="T109" fmla="*/ 0 h 211"/>
                <a:gd name="T110" fmla="*/ 0 w 246"/>
                <a:gd name="T111" fmla="*/ 1 h 211"/>
                <a:gd name="T112" fmla="*/ 0 w 246"/>
                <a:gd name="T113" fmla="*/ 1 h 211"/>
                <a:gd name="T114" fmla="*/ 0 w 246"/>
                <a:gd name="T115" fmla="*/ 1 h 211"/>
                <a:gd name="T116" fmla="*/ 0 w 246"/>
                <a:gd name="T117" fmla="*/ 1 h 211"/>
                <a:gd name="T118" fmla="*/ 0 w 246"/>
                <a:gd name="T119" fmla="*/ 1 h 211"/>
                <a:gd name="T120" fmla="*/ 0 w 246"/>
                <a:gd name="T121" fmla="*/ 1 h 2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46" h="211">
                  <a:moveTo>
                    <a:pt x="90" y="32"/>
                  </a:moveTo>
                  <a:lnTo>
                    <a:pt x="73" y="41"/>
                  </a:lnTo>
                  <a:lnTo>
                    <a:pt x="57" y="51"/>
                  </a:lnTo>
                  <a:lnTo>
                    <a:pt x="41" y="64"/>
                  </a:lnTo>
                  <a:lnTo>
                    <a:pt x="28" y="76"/>
                  </a:lnTo>
                  <a:lnTo>
                    <a:pt x="18" y="89"/>
                  </a:lnTo>
                  <a:lnTo>
                    <a:pt x="9" y="103"/>
                  </a:lnTo>
                  <a:lnTo>
                    <a:pt x="3" y="116"/>
                  </a:lnTo>
                  <a:lnTo>
                    <a:pt x="0" y="131"/>
                  </a:lnTo>
                  <a:lnTo>
                    <a:pt x="3" y="152"/>
                  </a:lnTo>
                  <a:lnTo>
                    <a:pt x="15" y="170"/>
                  </a:lnTo>
                  <a:lnTo>
                    <a:pt x="32" y="185"/>
                  </a:lnTo>
                  <a:lnTo>
                    <a:pt x="54" y="197"/>
                  </a:lnTo>
                  <a:lnTo>
                    <a:pt x="80" y="205"/>
                  </a:lnTo>
                  <a:lnTo>
                    <a:pt x="109" y="210"/>
                  </a:lnTo>
                  <a:lnTo>
                    <a:pt x="137" y="211"/>
                  </a:lnTo>
                  <a:lnTo>
                    <a:pt x="164" y="208"/>
                  </a:lnTo>
                  <a:lnTo>
                    <a:pt x="170" y="208"/>
                  </a:lnTo>
                  <a:lnTo>
                    <a:pt x="176" y="206"/>
                  </a:lnTo>
                  <a:lnTo>
                    <a:pt x="180" y="202"/>
                  </a:lnTo>
                  <a:lnTo>
                    <a:pt x="182" y="198"/>
                  </a:lnTo>
                  <a:lnTo>
                    <a:pt x="180" y="196"/>
                  </a:lnTo>
                  <a:lnTo>
                    <a:pt x="176" y="196"/>
                  </a:lnTo>
                  <a:lnTo>
                    <a:pt x="170" y="195"/>
                  </a:lnTo>
                  <a:lnTo>
                    <a:pt x="163" y="195"/>
                  </a:lnTo>
                  <a:lnTo>
                    <a:pt x="154" y="195"/>
                  </a:lnTo>
                  <a:lnTo>
                    <a:pt x="147" y="195"/>
                  </a:lnTo>
                  <a:lnTo>
                    <a:pt x="140" y="195"/>
                  </a:lnTo>
                  <a:lnTo>
                    <a:pt x="135" y="195"/>
                  </a:lnTo>
                  <a:lnTo>
                    <a:pt x="121" y="194"/>
                  </a:lnTo>
                  <a:lnTo>
                    <a:pt x="108" y="193"/>
                  </a:lnTo>
                  <a:lnTo>
                    <a:pt x="93" y="191"/>
                  </a:lnTo>
                  <a:lnTo>
                    <a:pt x="79" y="188"/>
                  </a:lnTo>
                  <a:lnTo>
                    <a:pt x="64" y="185"/>
                  </a:lnTo>
                  <a:lnTo>
                    <a:pt x="50" y="178"/>
                  </a:lnTo>
                  <a:lnTo>
                    <a:pt x="37" y="169"/>
                  </a:lnTo>
                  <a:lnTo>
                    <a:pt x="22" y="155"/>
                  </a:lnTo>
                  <a:lnTo>
                    <a:pt x="19" y="140"/>
                  </a:lnTo>
                  <a:lnTo>
                    <a:pt x="21" y="126"/>
                  </a:lnTo>
                  <a:lnTo>
                    <a:pt x="26" y="111"/>
                  </a:lnTo>
                  <a:lnTo>
                    <a:pt x="35" y="98"/>
                  </a:lnTo>
                  <a:lnTo>
                    <a:pt x="48" y="85"/>
                  </a:lnTo>
                  <a:lnTo>
                    <a:pt x="63" y="73"/>
                  </a:lnTo>
                  <a:lnTo>
                    <a:pt x="79" y="63"/>
                  </a:lnTo>
                  <a:lnTo>
                    <a:pt x="98" y="52"/>
                  </a:lnTo>
                  <a:lnTo>
                    <a:pt x="117" y="43"/>
                  </a:lnTo>
                  <a:lnTo>
                    <a:pt x="137" y="35"/>
                  </a:lnTo>
                  <a:lnTo>
                    <a:pt x="157" y="28"/>
                  </a:lnTo>
                  <a:lnTo>
                    <a:pt x="176" y="21"/>
                  </a:lnTo>
                  <a:lnTo>
                    <a:pt x="196" y="16"/>
                  </a:lnTo>
                  <a:lnTo>
                    <a:pt x="214" y="11"/>
                  </a:lnTo>
                  <a:lnTo>
                    <a:pt x="231" y="8"/>
                  </a:lnTo>
                  <a:lnTo>
                    <a:pt x="246" y="6"/>
                  </a:lnTo>
                  <a:lnTo>
                    <a:pt x="236" y="2"/>
                  </a:lnTo>
                  <a:lnTo>
                    <a:pt x="220" y="0"/>
                  </a:lnTo>
                  <a:lnTo>
                    <a:pt x="201" y="2"/>
                  </a:lnTo>
                  <a:lnTo>
                    <a:pt x="179" y="5"/>
                  </a:lnTo>
                  <a:lnTo>
                    <a:pt x="154" y="10"/>
                  </a:lnTo>
                  <a:lnTo>
                    <a:pt x="131" y="16"/>
                  </a:lnTo>
                  <a:lnTo>
                    <a:pt x="109" y="24"/>
                  </a:lnTo>
                  <a:lnTo>
                    <a:pt x="9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9" name="Freeform 131">
              <a:extLst>
                <a:ext uri="{FF2B5EF4-FFF2-40B4-BE49-F238E27FC236}">
                  <a16:creationId xmlns:a16="http://schemas.microsoft.com/office/drawing/2014/main" id="{BE351027-A1EB-894A-9E56-6DC4C0E52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303"/>
              <a:ext cx="53" cy="82"/>
            </a:xfrm>
            <a:custGeom>
              <a:avLst/>
              <a:gdLst>
                <a:gd name="T0" fmla="*/ 0 w 158"/>
                <a:gd name="T1" fmla="*/ 1 h 164"/>
                <a:gd name="T2" fmla="*/ 0 w 158"/>
                <a:gd name="T3" fmla="*/ 2 h 164"/>
                <a:gd name="T4" fmla="*/ 0 w 158"/>
                <a:gd name="T5" fmla="*/ 2 h 164"/>
                <a:gd name="T6" fmla="*/ 0 w 158"/>
                <a:gd name="T7" fmla="*/ 2 h 164"/>
                <a:gd name="T8" fmla="*/ 0 w 158"/>
                <a:gd name="T9" fmla="*/ 2 h 164"/>
                <a:gd name="T10" fmla="*/ 0 w 158"/>
                <a:gd name="T11" fmla="*/ 2 h 164"/>
                <a:gd name="T12" fmla="*/ 0 w 158"/>
                <a:gd name="T13" fmla="*/ 3 h 164"/>
                <a:gd name="T14" fmla="*/ 0 w 158"/>
                <a:gd name="T15" fmla="*/ 3 h 164"/>
                <a:gd name="T16" fmla="*/ 0 w 158"/>
                <a:gd name="T17" fmla="*/ 3 h 164"/>
                <a:gd name="T18" fmla="*/ 0 w 158"/>
                <a:gd name="T19" fmla="*/ 3 h 164"/>
                <a:gd name="T20" fmla="*/ 0 w 158"/>
                <a:gd name="T21" fmla="*/ 3 h 164"/>
                <a:gd name="T22" fmla="*/ 0 w 158"/>
                <a:gd name="T23" fmla="*/ 3 h 164"/>
                <a:gd name="T24" fmla="*/ 0 w 158"/>
                <a:gd name="T25" fmla="*/ 3 h 164"/>
                <a:gd name="T26" fmla="*/ 0 w 158"/>
                <a:gd name="T27" fmla="*/ 3 h 164"/>
                <a:gd name="T28" fmla="*/ 0 w 158"/>
                <a:gd name="T29" fmla="*/ 3 h 164"/>
                <a:gd name="T30" fmla="*/ 0 w 158"/>
                <a:gd name="T31" fmla="*/ 3 h 164"/>
                <a:gd name="T32" fmla="*/ 0 w 158"/>
                <a:gd name="T33" fmla="*/ 3 h 164"/>
                <a:gd name="T34" fmla="*/ 0 w 158"/>
                <a:gd name="T35" fmla="*/ 3 h 164"/>
                <a:gd name="T36" fmla="*/ 0 w 158"/>
                <a:gd name="T37" fmla="*/ 3 h 164"/>
                <a:gd name="T38" fmla="*/ 0 w 158"/>
                <a:gd name="T39" fmla="*/ 3 h 164"/>
                <a:gd name="T40" fmla="*/ 0 w 158"/>
                <a:gd name="T41" fmla="*/ 2 h 164"/>
                <a:gd name="T42" fmla="*/ 0 w 158"/>
                <a:gd name="T43" fmla="*/ 2 h 164"/>
                <a:gd name="T44" fmla="*/ 0 w 158"/>
                <a:gd name="T45" fmla="*/ 2 h 164"/>
                <a:gd name="T46" fmla="*/ 0 w 158"/>
                <a:gd name="T47" fmla="*/ 2 h 164"/>
                <a:gd name="T48" fmla="*/ 0 w 158"/>
                <a:gd name="T49" fmla="*/ 1 h 164"/>
                <a:gd name="T50" fmla="*/ 0 w 158"/>
                <a:gd name="T51" fmla="*/ 1 h 164"/>
                <a:gd name="T52" fmla="*/ 0 w 158"/>
                <a:gd name="T53" fmla="*/ 1 h 164"/>
                <a:gd name="T54" fmla="*/ 0 w 158"/>
                <a:gd name="T55" fmla="*/ 1 h 164"/>
                <a:gd name="T56" fmla="*/ 0 w 158"/>
                <a:gd name="T57" fmla="*/ 1 h 164"/>
                <a:gd name="T58" fmla="*/ 0 w 158"/>
                <a:gd name="T59" fmla="*/ 1 h 164"/>
                <a:gd name="T60" fmla="*/ 0 w 158"/>
                <a:gd name="T61" fmla="*/ 0 h 164"/>
                <a:gd name="T62" fmla="*/ 0 w 158"/>
                <a:gd name="T63" fmla="*/ 1 h 164"/>
                <a:gd name="T64" fmla="*/ 0 w 158"/>
                <a:gd name="T65" fmla="*/ 1 h 164"/>
                <a:gd name="T66" fmla="*/ 0 w 158"/>
                <a:gd name="T67" fmla="*/ 1 h 164"/>
                <a:gd name="T68" fmla="*/ 0 w 158"/>
                <a:gd name="T69" fmla="*/ 1 h 164"/>
                <a:gd name="T70" fmla="*/ 0 w 158"/>
                <a:gd name="T71" fmla="*/ 1 h 164"/>
                <a:gd name="T72" fmla="*/ 0 w 158"/>
                <a:gd name="T73" fmla="*/ 1 h 164"/>
                <a:gd name="T74" fmla="*/ 0 w 158"/>
                <a:gd name="T75" fmla="*/ 1 h 164"/>
                <a:gd name="T76" fmla="*/ 0 w 158"/>
                <a:gd name="T77" fmla="*/ 1 h 164"/>
                <a:gd name="T78" fmla="*/ 0 w 158"/>
                <a:gd name="T79" fmla="*/ 1 h 164"/>
                <a:gd name="T80" fmla="*/ 0 w 158"/>
                <a:gd name="T81" fmla="*/ 1 h 16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" h="164">
                  <a:moveTo>
                    <a:pt x="133" y="54"/>
                  </a:moveTo>
                  <a:lnTo>
                    <a:pt x="138" y="72"/>
                  </a:lnTo>
                  <a:lnTo>
                    <a:pt x="135" y="86"/>
                  </a:lnTo>
                  <a:lnTo>
                    <a:pt x="125" y="99"/>
                  </a:lnTo>
                  <a:lnTo>
                    <a:pt x="110" y="110"/>
                  </a:lnTo>
                  <a:lnTo>
                    <a:pt x="93" y="120"/>
                  </a:lnTo>
                  <a:lnTo>
                    <a:pt x="74" y="130"/>
                  </a:lnTo>
                  <a:lnTo>
                    <a:pt x="53" y="140"/>
                  </a:lnTo>
                  <a:lnTo>
                    <a:pt x="36" y="149"/>
                  </a:lnTo>
                  <a:lnTo>
                    <a:pt x="33" y="152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5" y="160"/>
                  </a:lnTo>
                  <a:lnTo>
                    <a:pt x="37" y="163"/>
                  </a:lnTo>
                  <a:lnTo>
                    <a:pt x="42" y="164"/>
                  </a:lnTo>
                  <a:lnTo>
                    <a:pt x="46" y="164"/>
                  </a:lnTo>
                  <a:lnTo>
                    <a:pt x="51" y="163"/>
                  </a:lnTo>
                  <a:lnTo>
                    <a:pt x="72" y="153"/>
                  </a:lnTo>
                  <a:lnTo>
                    <a:pt x="94" y="143"/>
                  </a:lnTo>
                  <a:lnTo>
                    <a:pt x="114" y="132"/>
                  </a:lnTo>
                  <a:lnTo>
                    <a:pt x="133" y="118"/>
                  </a:lnTo>
                  <a:lnTo>
                    <a:pt x="146" y="104"/>
                  </a:lnTo>
                  <a:lnTo>
                    <a:pt x="155" y="87"/>
                  </a:lnTo>
                  <a:lnTo>
                    <a:pt x="158" y="70"/>
                  </a:lnTo>
                  <a:lnTo>
                    <a:pt x="152" y="51"/>
                  </a:lnTo>
                  <a:lnTo>
                    <a:pt x="139" y="37"/>
                  </a:lnTo>
                  <a:lnTo>
                    <a:pt x="122" y="24"/>
                  </a:lnTo>
                  <a:lnTo>
                    <a:pt x="99" y="14"/>
                  </a:lnTo>
                  <a:lnTo>
                    <a:pt x="75" y="7"/>
                  </a:lnTo>
                  <a:lnTo>
                    <a:pt x="51" y="2"/>
                  </a:lnTo>
                  <a:lnTo>
                    <a:pt x="29" y="0"/>
                  </a:lnTo>
                  <a:lnTo>
                    <a:pt x="11" y="1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0" y="12"/>
                  </a:lnTo>
                  <a:lnTo>
                    <a:pt x="59" y="15"/>
                  </a:lnTo>
                  <a:lnTo>
                    <a:pt x="78" y="19"/>
                  </a:lnTo>
                  <a:lnTo>
                    <a:pt x="96" y="24"/>
                  </a:lnTo>
                  <a:lnTo>
                    <a:pt x="112" y="32"/>
                  </a:lnTo>
                  <a:lnTo>
                    <a:pt x="125" y="41"/>
                  </a:lnTo>
                  <a:lnTo>
                    <a:pt x="133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0" name="Freeform 132">
              <a:extLst>
                <a:ext uri="{FF2B5EF4-FFF2-40B4-BE49-F238E27FC236}">
                  <a16:creationId xmlns:a16="http://schemas.microsoft.com/office/drawing/2014/main" id="{F8644A5A-017F-394F-8B35-EE84D2563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85"/>
              <a:ext cx="134" cy="170"/>
            </a:xfrm>
            <a:custGeom>
              <a:avLst/>
              <a:gdLst>
                <a:gd name="T0" fmla="*/ 0 w 400"/>
                <a:gd name="T1" fmla="*/ 1 h 340"/>
                <a:gd name="T2" fmla="*/ 0 w 400"/>
                <a:gd name="T3" fmla="*/ 2 h 340"/>
                <a:gd name="T4" fmla="*/ 0 w 400"/>
                <a:gd name="T5" fmla="*/ 3 h 340"/>
                <a:gd name="T6" fmla="*/ 0 w 400"/>
                <a:gd name="T7" fmla="*/ 4 h 340"/>
                <a:gd name="T8" fmla="*/ 0 w 400"/>
                <a:gd name="T9" fmla="*/ 4 h 340"/>
                <a:gd name="T10" fmla="*/ 0 w 400"/>
                <a:gd name="T11" fmla="*/ 4 h 340"/>
                <a:gd name="T12" fmla="*/ 0 w 400"/>
                <a:gd name="T13" fmla="*/ 5 h 340"/>
                <a:gd name="T14" fmla="*/ 0 w 400"/>
                <a:gd name="T15" fmla="*/ 5 h 340"/>
                <a:gd name="T16" fmla="*/ 0 w 400"/>
                <a:gd name="T17" fmla="*/ 5 h 340"/>
                <a:gd name="T18" fmla="*/ 0 w 400"/>
                <a:gd name="T19" fmla="*/ 5 h 340"/>
                <a:gd name="T20" fmla="*/ 0 w 400"/>
                <a:gd name="T21" fmla="*/ 5 h 340"/>
                <a:gd name="T22" fmla="*/ 0 w 400"/>
                <a:gd name="T23" fmla="*/ 6 h 340"/>
                <a:gd name="T24" fmla="*/ 0 w 400"/>
                <a:gd name="T25" fmla="*/ 6 h 340"/>
                <a:gd name="T26" fmla="*/ 0 w 400"/>
                <a:gd name="T27" fmla="*/ 6 h 340"/>
                <a:gd name="T28" fmla="*/ 0 w 400"/>
                <a:gd name="T29" fmla="*/ 6 h 340"/>
                <a:gd name="T30" fmla="*/ 0 w 400"/>
                <a:gd name="T31" fmla="*/ 6 h 340"/>
                <a:gd name="T32" fmla="*/ 1 w 400"/>
                <a:gd name="T33" fmla="*/ 6 h 340"/>
                <a:gd name="T34" fmla="*/ 1 w 400"/>
                <a:gd name="T35" fmla="*/ 6 h 340"/>
                <a:gd name="T36" fmla="*/ 1 w 400"/>
                <a:gd name="T37" fmla="*/ 6 h 340"/>
                <a:gd name="T38" fmla="*/ 1 w 400"/>
                <a:gd name="T39" fmla="*/ 5 h 340"/>
                <a:gd name="T40" fmla="*/ 1 w 400"/>
                <a:gd name="T41" fmla="*/ 5 h 340"/>
                <a:gd name="T42" fmla="*/ 0 w 400"/>
                <a:gd name="T43" fmla="*/ 5 h 340"/>
                <a:gd name="T44" fmla="*/ 0 w 400"/>
                <a:gd name="T45" fmla="*/ 5 h 340"/>
                <a:gd name="T46" fmla="*/ 0 w 400"/>
                <a:gd name="T47" fmla="*/ 5 h 340"/>
                <a:gd name="T48" fmla="*/ 0 w 400"/>
                <a:gd name="T49" fmla="*/ 5 h 340"/>
                <a:gd name="T50" fmla="*/ 0 w 400"/>
                <a:gd name="T51" fmla="*/ 5 h 340"/>
                <a:gd name="T52" fmla="*/ 0 w 400"/>
                <a:gd name="T53" fmla="*/ 5 h 340"/>
                <a:gd name="T54" fmla="*/ 0 w 400"/>
                <a:gd name="T55" fmla="*/ 5 h 340"/>
                <a:gd name="T56" fmla="*/ 0 w 400"/>
                <a:gd name="T57" fmla="*/ 5 h 340"/>
                <a:gd name="T58" fmla="*/ 0 w 400"/>
                <a:gd name="T59" fmla="*/ 4 h 340"/>
                <a:gd name="T60" fmla="*/ 0 w 400"/>
                <a:gd name="T61" fmla="*/ 4 h 340"/>
                <a:gd name="T62" fmla="*/ 0 w 400"/>
                <a:gd name="T63" fmla="*/ 3 h 340"/>
                <a:gd name="T64" fmla="*/ 0 w 400"/>
                <a:gd name="T65" fmla="*/ 3 h 340"/>
                <a:gd name="T66" fmla="*/ 0 w 400"/>
                <a:gd name="T67" fmla="*/ 2 h 340"/>
                <a:gd name="T68" fmla="*/ 0 w 400"/>
                <a:gd name="T69" fmla="*/ 2 h 340"/>
                <a:gd name="T70" fmla="*/ 0 w 400"/>
                <a:gd name="T71" fmla="*/ 2 h 340"/>
                <a:gd name="T72" fmla="*/ 0 w 400"/>
                <a:gd name="T73" fmla="*/ 1 h 340"/>
                <a:gd name="T74" fmla="*/ 0 w 400"/>
                <a:gd name="T75" fmla="*/ 1 h 340"/>
                <a:gd name="T76" fmla="*/ 0 w 400"/>
                <a:gd name="T77" fmla="*/ 1 h 340"/>
                <a:gd name="T78" fmla="*/ 0 w 400"/>
                <a:gd name="T79" fmla="*/ 1 h 340"/>
                <a:gd name="T80" fmla="*/ 0 w 400"/>
                <a:gd name="T81" fmla="*/ 0 h 340"/>
                <a:gd name="T82" fmla="*/ 0 w 400"/>
                <a:gd name="T83" fmla="*/ 1 h 340"/>
                <a:gd name="T84" fmla="*/ 0 w 400"/>
                <a:gd name="T85" fmla="*/ 1 h 340"/>
                <a:gd name="T86" fmla="*/ 0 w 400"/>
                <a:gd name="T87" fmla="*/ 1 h 3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00" h="340">
                  <a:moveTo>
                    <a:pt x="156" y="45"/>
                  </a:moveTo>
                  <a:lnTo>
                    <a:pt x="125" y="62"/>
                  </a:lnTo>
                  <a:lnTo>
                    <a:pt x="95" y="82"/>
                  </a:lnTo>
                  <a:lnTo>
                    <a:pt x="67" y="103"/>
                  </a:lnTo>
                  <a:lnTo>
                    <a:pt x="42" y="125"/>
                  </a:lnTo>
                  <a:lnTo>
                    <a:pt x="22" y="150"/>
                  </a:lnTo>
                  <a:lnTo>
                    <a:pt x="8" y="176"/>
                  </a:lnTo>
                  <a:lnTo>
                    <a:pt x="0" y="204"/>
                  </a:lnTo>
                  <a:lnTo>
                    <a:pt x="2" y="233"/>
                  </a:lnTo>
                  <a:lnTo>
                    <a:pt x="5" y="240"/>
                  </a:lnTo>
                  <a:lnTo>
                    <a:pt x="9" y="248"/>
                  </a:lnTo>
                  <a:lnTo>
                    <a:pt x="13" y="254"/>
                  </a:lnTo>
                  <a:lnTo>
                    <a:pt x="19" y="261"/>
                  </a:lnTo>
                  <a:lnTo>
                    <a:pt x="26" y="268"/>
                  </a:lnTo>
                  <a:lnTo>
                    <a:pt x="34" y="274"/>
                  </a:lnTo>
                  <a:lnTo>
                    <a:pt x="42" y="279"/>
                  </a:lnTo>
                  <a:lnTo>
                    <a:pt x="51" y="283"/>
                  </a:lnTo>
                  <a:lnTo>
                    <a:pt x="70" y="291"/>
                  </a:lnTo>
                  <a:lnTo>
                    <a:pt x="89" y="298"/>
                  </a:lnTo>
                  <a:lnTo>
                    <a:pt x="108" y="305"/>
                  </a:lnTo>
                  <a:lnTo>
                    <a:pt x="128" y="310"/>
                  </a:lnTo>
                  <a:lnTo>
                    <a:pt x="149" y="315"/>
                  </a:lnTo>
                  <a:lnTo>
                    <a:pt x="169" y="319"/>
                  </a:lnTo>
                  <a:lnTo>
                    <a:pt x="189" y="323"/>
                  </a:lnTo>
                  <a:lnTo>
                    <a:pt x="210" y="326"/>
                  </a:lnTo>
                  <a:lnTo>
                    <a:pt x="231" y="329"/>
                  </a:lnTo>
                  <a:lnTo>
                    <a:pt x="253" y="331"/>
                  </a:lnTo>
                  <a:lnTo>
                    <a:pt x="274" y="334"/>
                  </a:lnTo>
                  <a:lnTo>
                    <a:pt x="295" y="336"/>
                  </a:lnTo>
                  <a:lnTo>
                    <a:pt x="317" y="337"/>
                  </a:lnTo>
                  <a:lnTo>
                    <a:pt x="339" y="338"/>
                  </a:lnTo>
                  <a:lnTo>
                    <a:pt x="359" y="339"/>
                  </a:lnTo>
                  <a:lnTo>
                    <a:pt x="381" y="340"/>
                  </a:lnTo>
                  <a:lnTo>
                    <a:pt x="387" y="340"/>
                  </a:lnTo>
                  <a:lnTo>
                    <a:pt x="393" y="337"/>
                  </a:lnTo>
                  <a:lnTo>
                    <a:pt x="397" y="334"/>
                  </a:lnTo>
                  <a:lnTo>
                    <a:pt x="400" y="328"/>
                  </a:lnTo>
                  <a:lnTo>
                    <a:pt x="400" y="323"/>
                  </a:lnTo>
                  <a:lnTo>
                    <a:pt x="397" y="319"/>
                  </a:lnTo>
                  <a:lnTo>
                    <a:pt x="391" y="316"/>
                  </a:lnTo>
                  <a:lnTo>
                    <a:pt x="385" y="315"/>
                  </a:lnTo>
                  <a:lnTo>
                    <a:pt x="365" y="315"/>
                  </a:lnTo>
                  <a:lnTo>
                    <a:pt x="346" y="315"/>
                  </a:lnTo>
                  <a:lnTo>
                    <a:pt x="326" y="314"/>
                  </a:lnTo>
                  <a:lnTo>
                    <a:pt x="307" y="313"/>
                  </a:lnTo>
                  <a:lnTo>
                    <a:pt x="287" y="312"/>
                  </a:lnTo>
                  <a:lnTo>
                    <a:pt x="266" y="310"/>
                  </a:lnTo>
                  <a:lnTo>
                    <a:pt x="247" y="308"/>
                  </a:lnTo>
                  <a:lnTo>
                    <a:pt x="227" y="306"/>
                  </a:lnTo>
                  <a:lnTo>
                    <a:pt x="208" y="303"/>
                  </a:lnTo>
                  <a:lnTo>
                    <a:pt x="188" y="300"/>
                  </a:lnTo>
                  <a:lnTo>
                    <a:pt x="169" y="295"/>
                  </a:lnTo>
                  <a:lnTo>
                    <a:pt x="150" y="291"/>
                  </a:lnTo>
                  <a:lnTo>
                    <a:pt x="131" y="287"/>
                  </a:lnTo>
                  <a:lnTo>
                    <a:pt x="114" y="281"/>
                  </a:lnTo>
                  <a:lnTo>
                    <a:pt x="95" y="275"/>
                  </a:lnTo>
                  <a:lnTo>
                    <a:pt x="77" y="269"/>
                  </a:lnTo>
                  <a:lnTo>
                    <a:pt x="63" y="261"/>
                  </a:lnTo>
                  <a:lnTo>
                    <a:pt x="51" y="251"/>
                  </a:lnTo>
                  <a:lnTo>
                    <a:pt x="44" y="241"/>
                  </a:lnTo>
                  <a:lnTo>
                    <a:pt x="38" y="228"/>
                  </a:lnTo>
                  <a:lnTo>
                    <a:pt x="38" y="214"/>
                  </a:lnTo>
                  <a:lnTo>
                    <a:pt x="41" y="195"/>
                  </a:lnTo>
                  <a:lnTo>
                    <a:pt x="47" y="177"/>
                  </a:lnTo>
                  <a:lnTo>
                    <a:pt x="53" y="163"/>
                  </a:lnTo>
                  <a:lnTo>
                    <a:pt x="63" y="148"/>
                  </a:lnTo>
                  <a:lnTo>
                    <a:pt x="74" y="135"/>
                  </a:lnTo>
                  <a:lnTo>
                    <a:pt x="85" y="122"/>
                  </a:lnTo>
                  <a:lnTo>
                    <a:pt x="98" y="111"/>
                  </a:lnTo>
                  <a:lnTo>
                    <a:pt x="111" y="100"/>
                  </a:lnTo>
                  <a:lnTo>
                    <a:pt x="125" y="89"/>
                  </a:lnTo>
                  <a:lnTo>
                    <a:pt x="141" y="79"/>
                  </a:lnTo>
                  <a:lnTo>
                    <a:pt x="160" y="68"/>
                  </a:lnTo>
                  <a:lnTo>
                    <a:pt x="179" y="57"/>
                  </a:lnTo>
                  <a:lnTo>
                    <a:pt x="201" y="47"/>
                  </a:lnTo>
                  <a:lnTo>
                    <a:pt x="224" y="37"/>
                  </a:lnTo>
                  <a:lnTo>
                    <a:pt x="249" y="27"/>
                  </a:lnTo>
                  <a:lnTo>
                    <a:pt x="272" y="19"/>
                  </a:lnTo>
                  <a:lnTo>
                    <a:pt x="294" y="12"/>
                  </a:lnTo>
                  <a:lnTo>
                    <a:pt x="314" y="6"/>
                  </a:lnTo>
                  <a:lnTo>
                    <a:pt x="332" y="1"/>
                  </a:lnTo>
                  <a:lnTo>
                    <a:pt x="316" y="0"/>
                  </a:lnTo>
                  <a:lnTo>
                    <a:pt x="295" y="1"/>
                  </a:lnTo>
                  <a:lnTo>
                    <a:pt x="274" y="5"/>
                  </a:lnTo>
                  <a:lnTo>
                    <a:pt x="249" y="10"/>
                  </a:lnTo>
                  <a:lnTo>
                    <a:pt x="224" y="17"/>
                  </a:lnTo>
                  <a:lnTo>
                    <a:pt x="199" y="25"/>
                  </a:lnTo>
                  <a:lnTo>
                    <a:pt x="176" y="35"/>
                  </a:lnTo>
                  <a:lnTo>
                    <a:pt x="156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1" name="Freeform 133">
              <a:extLst>
                <a:ext uri="{FF2B5EF4-FFF2-40B4-BE49-F238E27FC236}">
                  <a16:creationId xmlns:a16="http://schemas.microsoft.com/office/drawing/2014/main" id="{C6EC1324-7077-4440-B83C-C489FCCD3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79"/>
              <a:ext cx="117" cy="114"/>
            </a:xfrm>
            <a:custGeom>
              <a:avLst/>
              <a:gdLst>
                <a:gd name="T0" fmla="*/ 0 w 349"/>
                <a:gd name="T1" fmla="*/ 2 h 227"/>
                <a:gd name="T2" fmla="*/ 0 w 349"/>
                <a:gd name="T3" fmla="*/ 2 h 227"/>
                <a:gd name="T4" fmla="*/ 0 w 349"/>
                <a:gd name="T5" fmla="*/ 2 h 227"/>
                <a:gd name="T6" fmla="*/ 0 w 349"/>
                <a:gd name="T7" fmla="*/ 2 h 227"/>
                <a:gd name="T8" fmla="*/ 0 w 349"/>
                <a:gd name="T9" fmla="*/ 3 h 227"/>
                <a:gd name="T10" fmla="*/ 0 w 349"/>
                <a:gd name="T11" fmla="*/ 3 h 227"/>
                <a:gd name="T12" fmla="*/ 0 w 349"/>
                <a:gd name="T13" fmla="*/ 3 h 227"/>
                <a:gd name="T14" fmla="*/ 0 w 349"/>
                <a:gd name="T15" fmla="*/ 3 h 227"/>
                <a:gd name="T16" fmla="*/ 0 w 349"/>
                <a:gd name="T17" fmla="*/ 3 h 227"/>
                <a:gd name="T18" fmla="*/ 0 w 349"/>
                <a:gd name="T19" fmla="*/ 3 h 227"/>
                <a:gd name="T20" fmla="*/ 0 w 349"/>
                <a:gd name="T21" fmla="*/ 4 h 227"/>
                <a:gd name="T22" fmla="*/ 0 w 349"/>
                <a:gd name="T23" fmla="*/ 4 h 227"/>
                <a:gd name="T24" fmla="*/ 0 w 349"/>
                <a:gd name="T25" fmla="*/ 4 h 227"/>
                <a:gd name="T26" fmla="*/ 0 w 349"/>
                <a:gd name="T27" fmla="*/ 4 h 227"/>
                <a:gd name="T28" fmla="*/ 0 w 349"/>
                <a:gd name="T29" fmla="*/ 4 h 227"/>
                <a:gd name="T30" fmla="*/ 0 w 349"/>
                <a:gd name="T31" fmla="*/ 4 h 227"/>
                <a:gd name="T32" fmla="*/ 0 w 349"/>
                <a:gd name="T33" fmla="*/ 4 h 227"/>
                <a:gd name="T34" fmla="*/ 0 w 349"/>
                <a:gd name="T35" fmla="*/ 4 h 227"/>
                <a:gd name="T36" fmla="*/ 0 w 349"/>
                <a:gd name="T37" fmla="*/ 4 h 227"/>
                <a:gd name="T38" fmla="*/ 0 w 349"/>
                <a:gd name="T39" fmla="*/ 4 h 227"/>
                <a:gd name="T40" fmla="*/ 0 w 349"/>
                <a:gd name="T41" fmla="*/ 4 h 227"/>
                <a:gd name="T42" fmla="*/ 0 w 349"/>
                <a:gd name="T43" fmla="*/ 4 h 227"/>
                <a:gd name="T44" fmla="*/ 0 w 349"/>
                <a:gd name="T45" fmla="*/ 4 h 227"/>
                <a:gd name="T46" fmla="*/ 0 w 349"/>
                <a:gd name="T47" fmla="*/ 3 h 227"/>
                <a:gd name="T48" fmla="*/ 0 w 349"/>
                <a:gd name="T49" fmla="*/ 3 h 227"/>
                <a:gd name="T50" fmla="*/ 0 w 349"/>
                <a:gd name="T51" fmla="*/ 2 h 227"/>
                <a:gd name="T52" fmla="*/ 0 w 349"/>
                <a:gd name="T53" fmla="*/ 2 h 227"/>
                <a:gd name="T54" fmla="*/ 0 w 349"/>
                <a:gd name="T55" fmla="*/ 2 h 227"/>
                <a:gd name="T56" fmla="*/ 0 w 349"/>
                <a:gd name="T57" fmla="*/ 1 h 227"/>
                <a:gd name="T58" fmla="*/ 0 w 349"/>
                <a:gd name="T59" fmla="*/ 1 h 227"/>
                <a:gd name="T60" fmla="*/ 0 w 349"/>
                <a:gd name="T61" fmla="*/ 1 h 227"/>
                <a:gd name="T62" fmla="*/ 0 w 349"/>
                <a:gd name="T63" fmla="*/ 1 h 227"/>
                <a:gd name="T64" fmla="*/ 0 w 349"/>
                <a:gd name="T65" fmla="*/ 1 h 227"/>
                <a:gd name="T66" fmla="*/ 0 w 349"/>
                <a:gd name="T67" fmla="*/ 1 h 227"/>
                <a:gd name="T68" fmla="*/ 0 w 349"/>
                <a:gd name="T69" fmla="*/ 1 h 227"/>
                <a:gd name="T70" fmla="*/ 0 w 349"/>
                <a:gd name="T71" fmla="*/ 1 h 227"/>
                <a:gd name="T72" fmla="*/ 0 w 349"/>
                <a:gd name="T73" fmla="*/ 1 h 227"/>
                <a:gd name="T74" fmla="*/ 0 w 349"/>
                <a:gd name="T75" fmla="*/ 1 h 227"/>
                <a:gd name="T76" fmla="*/ 0 w 349"/>
                <a:gd name="T77" fmla="*/ 1 h 227"/>
                <a:gd name="T78" fmla="*/ 0 w 349"/>
                <a:gd name="T79" fmla="*/ 0 h 227"/>
                <a:gd name="T80" fmla="*/ 0 w 349"/>
                <a:gd name="T81" fmla="*/ 0 h 227"/>
                <a:gd name="T82" fmla="*/ 0 w 349"/>
                <a:gd name="T83" fmla="*/ 0 h 227"/>
                <a:gd name="T84" fmla="*/ 0 w 349"/>
                <a:gd name="T85" fmla="*/ 1 h 227"/>
                <a:gd name="T86" fmla="*/ 0 w 349"/>
                <a:gd name="T87" fmla="*/ 1 h 227"/>
                <a:gd name="T88" fmla="*/ 0 w 349"/>
                <a:gd name="T89" fmla="*/ 1 h 227"/>
                <a:gd name="T90" fmla="*/ 0 w 349"/>
                <a:gd name="T91" fmla="*/ 1 h 227"/>
                <a:gd name="T92" fmla="*/ 0 w 349"/>
                <a:gd name="T93" fmla="*/ 1 h 227"/>
                <a:gd name="T94" fmla="*/ 0 w 349"/>
                <a:gd name="T95" fmla="*/ 1 h 227"/>
                <a:gd name="T96" fmla="*/ 0 w 349"/>
                <a:gd name="T97" fmla="*/ 1 h 227"/>
                <a:gd name="T98" fmla="*/ 0 w 349"/>
                <a:gd name="T99" fmla="*/ 1 h 227"/>
                <a:gd name="T100" fmla="*/ 0 w 349"/>
                <a:gd name="T101" fmla="*/ 1 h 227"/>
                <a:gd name="T102" fmla="*/ 0 w 349"/>
                <a:gd name="T103" fmla="*/ 1 h 227"/>
                <a:gd name="T104" fmla="*/ 0 w 349"/>
                <a:gd name="T105" fmla="*/ 1 h 227"/>
                <a:gd name="T106" fmla="*/ 0 w 349"/>
                <a:gd name="T107" fmla="*/ 1 h 227"/>
                <a:gd name="T108" fmla="*/ 0 w 349"/>
                <a:gd name="T109" fmla="*/ 1 h 227"/>
                <a:gd name="T110" fmla="*/ 0 w 349"/>
                <a:gd name="T111" fmla="*/ 1 h 227"/>
                <a:gd name="T112" fmla="*/ 0 w 349"/>
                <a:gd name="T113" fmla="*/ 1 h 227"/>
                <a:gd name="T114" fmla="*/ 0 w 349"/>
                <a:gd name="T115" fmla="*/ 1 h 227"/>
                <a:gd name="T116" fmla="*/ 0 w 349"/>
                <a:gd name="T117" fmla="*/ 1 h 227"/>
                <a:gd name="T118" fmla="*/ 0 w 349"/>
                <a:gd name="T119" fmla="*/ 1 h 227"/>
                <a:gd name="T120" fmla="*/ 0 w 349"/>
                <a:gd name="T121" fmla="*/ 2 h 2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9" h="227">
                  <a:moveTo>
                    <a:pt x="291" y="70"/>
                  </a:moveTo>
                  <a:lnTo>
                    <a:pt x="307" y="83"/>
                  </a:lnTo>
                  <a:lnTo>
                    <a:pt x="316" y="97"/>
                  </a:lnTo>
                  <a:lnTo>
                    <a:pt x="321" y="113"/>
                  </a:lnTo>
                  <a:lnTo>
                    <a:pt x="321" y="129"/>
                  </a:lnTo>
                  <a:lnTo>
                    <a:pt x="318" y="142"/>
                  </a:lnTo>
                  <a:lnTo>
                    <a:pt x="313" y="154"/>
                  </a:lnTo>
                  <a:lnTo>
                    <a:pt x="302" y="165"/>
                  </a:lnTo>
                  <a:lnTo>
                    <a:pt x="292" y="174"/>
                  </a:lnTo>
                  <a:lnTo>
                    <a:pt x="279" y="185"/>
                  </a:lnTo>
                  <a:lnTo>
                    <a:pt x="266" y="193"/>
                  </a:lnTo>
                  <a:lnTo>
                    <a:pt x="253" y="202"/>
                  </a:lnTo>
                  <a:lnTo>
                    <a:pt x="240" y="212"/>
                  </a:lnTo>
                  <a:lnTo>
                    <a:pt x="237" y="215"/>
                  </a:lnTo>
                  <a:lnTo>
                    <a:pt x="236" y="218"/>
                  </a:lnTo>
                  <a:lnTo>
                    <a:pt x="237" y="221"/>
                  </a:lnTo>
                  <a:lnTo>
                    <a:pt x="240" y="224"/>
                  </a:lnTo>
                  <a:lnTo>
                    <a:pt x="244" y="226"/>
                  </a:lnTo>
                  <a:lnTo>
                    <a:pt x="249" y="227"/>
                  </a:lnTo>
                  <a:lnTo>
                    <a:pt x="254" y="226"/>
                  </a:lnTo>
                  <a:lnTo>
                    <a:pt x="259" y="224"/>
                  </a:lnTo>
                  <a:lnTo>
                    <a:pt x="288" y="211"/>
                  </a:lnTo>
                  <a:lnTo>
                    <a:pt x="311" y="193"/>
                  </a:lnTo>
                  <a:lnTo>
                    <a:pt x="331" y="172"/>
                  </a:lnTo>
                  <a:lnTo>
                    <a:pt x="345" y="151"/>
                  </a:lnTo>
                  <a:lnTo>
                    <a:pt x="349" y="127"/>
                  </a:lnTo>
                  <a:lnTo>
                    <a:pt x="346" y="104"/>
                  </a:lnTo>
                  <a:lnTo>
                    <a:pt x="334" y="83"/>
                  </a:lnTo>
                  <a:lnTo>
                    <a:pt x="311" y="63"/>
                  </a:lnTo>
                  <a:lnTo>
                    <a:pt x="294" y="53"/>
                  </a:lnTo>
                  <a:lnTo>
                    <a:pt x="273" y="44"/>
                  </a:lnTo>
                  <a:lnTo>
                    <a:pt x="250" y="35"/>
                  </a:lnTo>
                  <a:lnTo>
                    <a:pt x="227" y="28"/>
                  </a:lnTo>
                  <a:lnTo>
                    <a:pt x="202" y="22"/>
                  </a:lnTo>
                  <a:lnTo>
                    <a:pt x="176" y="17"/>
                  </a:lnTo>
                  <a:lnTo>
                    <a:pt x="151" y="12"/>
                  </a:lnTo>
                  <a:lnTo>
                    <a:pt x="125" y="7"/>
                  </a:lnTo>
                  <a:lnTo>
                    <a:pt x="102" y="4"/>
                  </a:lnTo>
                  <a:lnTo>
                    <a:pt x="79" y="2"/>
                  </a:lnTo>
                  <a:lnTo>
                    <a:pt x="58" y="0"/>
                  </a:lnTo>
                  <a:lnTo>
                    <a:pt x="39" y="0"/>
                  </a:lnTo>
                  <a:lnTo>
                    <a:pt x="23" y="0"/>
                  </a:lnTo>
                  <a:lnTo>
                    <a:pt x="12" y="1"/>
                  </a:lnTo>
                  <a:lnTo>
                    <a:pt x="5" y="3"/>
                  </a:lnTo>
                  <a:lnTo>
                    <a:pt x="0" y="5"/>
                  </a:lnTo>
                  <a:lnTo>
                    <a:pt x="15" y="7"/>
                  </a:lnTo>
                  <a:lnTo>
                    <a:pt x="31" y="9"/>
                  </a:lnTo>
                  <a:lnTo>
                    <a:pt x="47" y="11"/>
                  </a:lnTo>
                  <a:lnTo>
                    <a:pt x="64" y="13"/>
                  </a:lnTo>
                  <a:lnTo>
                    <a:pt x="83" y="15"/>
                  </a:lnTo>
                  <a:lnTo>
                    <a:pt x="102" y="17"/>
                  </a:lnTo>
                  <a:lnTo>
                    <a:pt x="121" y="20"/>
                  </a:lnTo>
                  <a:lnTo>
                    <a:pt x="141" y="23"/>
                  </a:lnTo>
                  <a:lnTo>
                    <a:pt x="160" y="27"/>
                  </a:lnTo>
                  <a:lnTo>
                    <a:pt x="180" y="31"/>
                  </a:lnTo>
                  <a:lnTo>
                    <a:pt x="201" y="36"/>
                  </a:lnTo>
                  <a:lnTo>
                    <a:pt x="220" y="41"/>
                  </a:lnTo>
                  <a:lnTo>
                    <a:pt x="238" y="48"/>
                  </a:lnTo>
                  <a:lnTo>
                    <a:pt x="257" y="54"/>
                  </a:lnTo>
                  <a:lnTo>
                    <a:pt x="275" y="62"/>
                  </a:lnTo>
                  <a:lnTo>
                    <a:pt x="291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6" name="Freeform 134">
              <a:extLst>
                <a:ext uri="{FF2B5EF4-FFF2-40B4-BE49-F238E27FC236}">
                  <a16:creationId xmlns:a16="http://schemas.microsoft.com/office/drawing/2014/main" id="{EC8CAC83-2A4D-AF47-9DDF-A50A222CC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340"/>
              <a:ext cx="48" cy="107"/>
            </a:xfrm>
            <a:custGeom>
              <a:avLst/>
              <a:gdLst>
                <a:gd name="T0" fmla="*/ 0 w 143"/>
                <a:gd name="T1" fmla="*/ 2 h 212"/>
                <a:gd name="T2" fmla="*/ 0 w 143"/>
                <a:gd name="T3" fmla="*/ 3 h 212"/>
                <a:gd name="T4" fmla="*/ 0 w 143"/>
                <a:gd name="T5" fmla="*/ 3 h 212"/>
                <a:gd name="T6" fmla="*/ 0 w 143"/>
                <a:gd name="T7" fmla="*/ 3 h 212"/>
                <a:gd name="T8" fmla="*/ 0 w 143"/>
                <a:gd name="T9" fmla="*/ 3 h 212"/>
                <a:gd name="T10" fmla="*/ 0 w 143"/>
                <a:gd name="T11" fmla="*/ 3 h 212"/>
                <a:gd name="T12" fmla="*/ 0 w 143"/>
                <a:gd name="T13" fmla="*/ 4 h 212"/>
                <a:gd name="T14" fmla="*/ 0 w 143"/>
                <a:gd name="T15" fmla="*/ 4 h 212"/>
                <a:gd name="T16" fmla="*/ 0 w 143"/>
                <a:gd name="T17" fmla="*/ 4 h 212"/>
                <a:gd name="T18" fmla="*/ 0 w 143"/>
                <a:gd name="T19" fmla="*/ 4 h 212"/>
                <a:gd name="T20" fmla="*/ 0 w 143"/>
                <a:gd name="T21" fmla="*/ 4 h 212"/>
                <a:gd name="T22" fmla="*/ 0 w 143"/>
                <a:gd name="T23" fmla="*/ 4 h 212"/>
                <a:gd name="T24" fmla="*/ 0 w 143"/>
                <a:gd name="T25" fmla="*/ 4 h 212"/>
                <a:gd name="T26" fmla="*/ 0 w 143"/>
                <a:gd name="T27" fmla="*/ 4 h 212"/>
                <a:gd name="T28" fmla="*/ 0 w 143"/>
                <a:gd name="T29" fmla="*/ 4 h 212"/>
                <a:gd name="T30" fmla="*/ 0 w 143"/>
                <a:gd name="T31" fmla="*/ 3 h 212"/>
                <a:gd name="T32" fmla="*/ 0 w 143"/>
                <a:gd name="T33" fmla="*/ 3 h 212"/>
                <a:gd name="T34" fmla="*/ 0 w 143"/>
                <a:gd name="T35" fmla="*/ 3 h 212"/>
                <a:gd name="T36" fmla="*/ 0 w 143"/>
                <a:gd name="T37" fmla="*/ 3 h 212"/>
                <a:gd name="T38" fmla="*/ 0 w 143"/>
                <a:gd name="T39" fmla="*/ 3 h 212"/>
                <a:gd name="T40" fmla="*/ 0 w 143"/>
                <a:gd name="T41" fmla="*/ 3 h 212"/>
                <a:gd name="T42" fmla="*/ 0 w 143"/>
                <a:gd name="T43" fmla="*/ 3 h 212"/>
                <a:gd name="T44" fmla="*/ 0 w 143"/>
                <a:gd name="T45" fmla="*/ 2 h 212"/>
                <a:gd name="T46" fmla="*/ 0 w 143"/>
                <a:gd name="T47" fmla="*/ 2 h 212"/>
                <a:gd name="T48" fmla="*/ 0 w 143"/>
                <a:gd name="T49" fmla="*/ 2 h 212"/>
                <a:gd name="T50" fmla="*/ 0 w 143"/>
                <a:gd name="T51" fmla="*/ 2 h 212"/>
                <a:gd name="T52" fmla="*/ 0 w 143"/>
                <a:gd name="T53" fmla="*/ 1 h 212"/>
                <a:gd name="T54" fmla="*/ 0 w 143"/>
                <a:gd name="T55" fmla="*/ 1 h 212"/>
                <a:gd name="T56" fmla="*/ 0 w 143"/>
                <a:gd name="T57" fmla="*/ 1 h 212"/>
                <a:gd name="T58" fmla="*/ 0 w 143"/>
                <a:gd name="T59" fmla="*/ 1 h 212"/>
                <a:gd name="T60" fmla="*/ 0 w 143"/>
                <a:gd name="T61" fmla="*/ 1 h 212"/>
                <a:gd name="T62" fmla="*/ 0 w 143"/>
                <a:gd name="T63" fmla="*/ 1 h 212"/>
                <a:gd name="T64" fmla="*/ 0 w 143"/>
                <a:gd name="T65" fmla="*/ 0 h 212"/>
                <a:gd name="T66" fmla="*/ 0 w 143"/>
                <a:gd name="T67" fmla="*/ 1 h 212"/>
                <a:gd name="T68" fmla="*/ 0 w 143"/>
                <a:gd name="T69" fmla="*/ 1 h 212"/>
                <a:gd name="T70" fmla="*/ 0 w 143"/>
                <a:gd name="T71" fmla="*/ 1 h 212"/>
                <a:gd name="T72" fmla="*/ 0 w 143"/>
                <a:gd name="T73" fmla="*/ 1 h 212"/>
                <a:gd name="T74" fmla="*/ 0 w 143"/>
                <a:gd name="T75" fmla="*/ 1 h 212"/>
                <a:gd name="T76" fmla="*/ 0 w 143"/>
                <a:gd name="T77" fmla="*/ 2 h 212"/>
                <a:gd name="T78" fmla="*/ 0 w 143"/>
                <a:gd name="T79" fmla="*/ 2 h 212"/>
                <a:gd name="T80" fmla="*/ 0 w 143"/>
                <a:gd name="T81" fmla="*/ 2 h 2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3" h="212">
                  <a:moveTo>
                    <a:pt x="0" y="115"/>
                  </a:moveTo>
                  <a:lnTo>
                    <a:pt x="0" y="133"/>
                  </a:lnTo>
                  <a:lnTo>
                    <a:pt x="6" y="149"/>
                  </a:lnTo>
                  <a:lnTo>
                    <a:pt x="16" y="165"/>
                  </a:lnTo>
                  <a:lnTo>
                    <a:pt x="31" y="178"/>
                  </a:lnTo>
                  <a:lnTo>
                    <a:pt x="48" y="190"/>
                  </a:lnTo>
                  <a:lnTo>
                    <a:pt x="69" y="200"/>
                  </a:lnTo>
                  <a:lnTo>
                    <a:pt x="92" y="207"/>
                  </a:lnTo>
                  <a:lnTo>
                    <a:pt x="115" y="211"/>
                  </a:lnTo>
                  <a:lnTo>
                    <a:pt x="122" y="212"/>
                  </a:lnTo>
                  <a:lnTo>
                    <a:pt x="130" y="210"/>
                  </a:lnTo>
                  <a:lnTo>
                    <a:pt x="135" y="207"/>
                  </a:lnTo>
                  <a:lnTo>
                    <a:pt x="138" y="203"/>
                  </a:lnTo>
                  <a:lnTo>
                    <a:pt x="138" y="198"/>
                  </a:lnTo>
                  <a:lnTo>
                    <a:pt x="137" y="193"/>
                  </a:lnTo>
                  <a:lnTo>
                    <a:pt x="133" y="189"/>
                  </a:lnTo>
                  <a:lnTo>
                    <a:pt x="125" y="186"/>
                  </a:lnTo>
                  <a:lnTo>
                    <a:pt x="102" y="180"/>
                  </a:lnTo>
                  <a:lnTo>
                    <a:pt x="80" y="172"/>
                  </a:lnTo>
                  <a:lnTo>
                    <a:pt x="63" y="161"/>
                  </a:lnTo>
                  <a:lnTo>
                    <a:pt x="50" y="148"/>
                  </a:lnTo>
                  <a:lnTo>
                    <a:pt x="41" y="133"/>
                  </a:lnTo>
                  <a:lnTo>
                    <a:pt x="37" y="116"/>
                  </a:lnTo>
                  <a:lnTo>
                    <a:pt x="37" y="99"/>
                  </a:lnTo>
                  <a:lnTo>
                    <a:pt x="44" y="80"/>
                  </a:lnTo>
                  <a:lnTo>
                    <a:pt x="54" y="67"/>
                  </a:lnTo>
                  <a:lnTo>
                    <a:pt x="70" y="54"/>
                  </a:lnTo>
                  <a:lnTo>
                    <a:pt x="87" y="41"/>
                  </a:lnTo>
                  <a:lnTo>
                    <a:pt x="106" y="30"/>
                  </a:lnTo>
                  <a:lnTo>
                    <a:pt x="122" y="21"/>
                  </a:lnTo>
                  <a:lnTo>
                    <a:pt x="135" y="11"/>
                  </a:lnTo>
                  <a:lnTo>
                    <a:pt x="143" y="5"/>
                  </a:lnTo>
                  <a:lnTo>
                    <a:pt x="143" y="0"/>
                  </a:lnTo>
                  <a:lnTo>
                    <a:pt x="127" y="4"/>
                  </a:lnTo>
                  <a:lnTo>
                    <a:pt x="106" y="11"/>
                  </a:lnTo>
                  <a:lnTo>
                    <a:pt x="85" y="24"/>
                  </a:lnTo>
                  <a:lnTo>
                    <a:pt x="61" y="38"/>
                  </a:lnTo>
                  <a:lnTo>
                    <a:pt x="40" y="55"/>
                  </a:lnTo>
                  <a:lnTo>
                    <a:pt x="22" y="74"/>
                  </a:lnTo>
                  <a:lnTo>
                    <a:pt x="8" y="95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7" name="Freeform 135">
              <a:extLst>
                <a:ext uri="{FF2B5EF4-FFF2-40B4-BE49-F238E27FC236}">
                  <a16:creationId xmlns:a16="http://schemas.microsoft.com/office/drawing/2014/main" id="{06031132-C2BD-B24C-B4C1-99B2F3F2E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272"/>
              <a:ext cx="101" cy="139"/>
            </a:xfrm>
            <a:custGeom>
              <a:avLst/>
              <a:gdLst>
                <a:gd name="T0" fmla="*/ 0 w 304"/>
                <a:gd name="T1" fmla="*/ 2 h 278"/>
                <a:gd name="T2" fmla="*/ 0 w 304"/>
                <a:gd name="T3" fmla="*/ 3 h 278"/>
                <a:gd name="T4" fmla="*/ 0 w 304"/>
                <a:gd name="T5" fmla="*/ 3 h 278"/>
                <a:gd name="T6" fmla="*/ 0 w 304"/>
                <a:gd name="T7" fmla="*/ 3 h 278"/>
                <a:gd name="T8" fmla="*/ 0 w 304"/>
                <a:gd name="T9" fmla="*/ 3 h 278"/>
                <a:gd name="T10" fmla="*/ 0 w 304"/>
                <a:gd name="T11" fmla="*/ 4 h 278"/>
                <a:gd name="T12" fmla="*/ 0 w 304"/>
                <a:gd name="T13" fmla="*/ 4 h 278"/>
                <a:gd name="T14" fmla="*/ 0 w 304"/>
                <a:gd name="T15" fmla="*/ 4 h 278"/>
                <a:gd name="T16" fmla="*/ 0 w 304"/>
                <a:gd name="T17" fmla="*/ 4 h 278"/>
                <a:gd name="T18" fmla="*/ 0 w 304"/>
                <a:gd name="T19" fmla="*/ 5 h 278"/>
                <a:gd name="T20" fmla="*/ 0 w 304"/>
                <a:gd name="T21" fmla="*/ 5 h 278"/>
                <a:gd name="T22" fmla="*/ 0 w 304"/>
                <a:gd name="T23" fmla="*/ 5 h 278"/>
                <a:gd name="T24" fmla="*/ 0 w 304"/>
                <a:gd name="T25" fmla="*/ 5 h 278"/>
                <a:gd name="T26" fmla="*/ 0 w 304"/>
                <a:gd name="T27" fmla="*/ 5 h 278"/>
                <a:gd name="T28" fmla="*/ 0 w 304"/>
                <a:gd name="T29" fmla="*/ 5 h 278"/>
                <a:gd name="T30" fmla="*/ 0 w 304"/>
                <a:gd name="T31" fmla="*/ 4 h 278"/>
                <a:gd name="T32" fmla="*/ 0 w 304"/>
                <a:gd name="T33" fmla="*/ 4 h 278"/>
                <a:gd name="T34" fmla="*/ 0 w 304"/>
                <a:gd name="T35" fmla="*/ 4 h 278"/>
                <a:gd name="T36" fmla="*/ 0 w 304"/>
                <a:gd name="T37" fmla="*/ 3 h 278"/>
                <a:gd name="T38" fmla="*/ 0 w 304"/>
                <a:gd name="T39" fmla="*/ 3 h 278"/>
                <a:gd name="T40" fmla="*/ 0 w 304"/>
                <a:gd name="T41" fmla="*/ 2 h 278"/>
                <a:gd name="T42" fmla="*/ 0 w 304"/>
                <a:gd name="T43" fmla="*/ 2 h 278"/>
                <a:gd name="T44" fmla="*/ 0 w 304"/>
                <a:gd name="T45" fmla="*/ 2 h 278"/>
                <a:gd name="T46" fmla="*/ 0 w 304"/>
                <a:gd name="T47" fmla="*/ 1 h 278"/>
                <a:gd name="T48" fmla="*/ 0 w 304"/>
                <a:gd name="T49" fmla="*/ 1 h 278"/>
                <a:gd name="T50" fmla="*/ 0 w 304"/>
                <a:gd name="T51" fmla="*/ 1 h 278"/>
                <a:gd name="T52" fmla="*/ 0 w 304"/>
                <a:gd name="T53" fmla="*/ 1 h 278"/>
                <a:gd name="T54" fmla="*/ 0 w 304"/>
                <a:gd name="T55" fmla="*/ 1 h 278"/>
                <a:gd name="T56" fmla="*/ 0 w 304"/>
                <a:gd name="T57" fmla="*/ 1 h 278"/>
                <a:gd name="T58" fmla="*/ 0 w 304"/>
                <a:gd name="T59" fmla="*/ 0 h 278"/>
                <a:gd name="T60" fmla="*/ 0 w 304"/>
                <a:gd name="T61" fmla="*/ 1 h 278"/>
                <a:gd name="T62" fmla="*/ 0 w 304"/>
                <a:gd name="T63" fmla="*/ 1 h 278"/>
                <a:gd name="T64" fmla="*/ 0 w 304"/>
                <a:gd name="T65" fmla="*/ 1 h 278"/>
                <a:gd name="T66" fmla="*/ 0 w 304"/>
                <a:gd name="T67" fmla="*/ 1 h 278"/>
                <a:gd name="T68" fmla="*/ 0 w 304"/>
                <a:gd name="T69" fmla="*/ 1 h 278"/>
                <a:gd name="T70" fmla="*/ 0 w 304"/>
                <a:gd name="T71" fmla="*/ 1 h 278"/>
                <a:gd name="T72" fmla="*/ 0 w 304"/>
                <a:gd name="T73" fmla="*/ 2 h 278"/>
                <a:gd name="T74" fmla="*/ 0 w 304"/>
                <a:gd name="T75" fmla="*/ 2 h 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4" h="278">
                  <a:moveTo>
                    <a:pt x="247" y="104"/>
                  </a:moveTo>
                  <a:lnTo>
                    <a:pt x="258" y="111"/>
                  </a:lnTo>
                  <a:lnTo>
                    <a:pt x="265" y="119"/>
                  </a:lnTo>
                  <a:lnTo>
                    <a:pt x="272" y="129"/>
                  </a:lnTo>
                  <a:lnTo>
                    <a:pt x="276" y="138"/>
                  </a:lnTo>
                  <a:lnTo>
                    <a:pt x="279" y="147"/>
                  </a:lnTo>
                  <a:lnTo>
                    <a:pt x="278" y="158"/>
                  </a:lnTo>
                  <a:lnTo>
                    <a:pt x="275" y="168"/>
                  </a:lnTo>
                  <a:lnTo>
                    <a:pt x="268" y="177"/>
                  </a:lnTo>
                  <a:lnTo>
                    <a:pt x="258" y="187"/>
                  </a:lnTo>
                  <a:lnTo>
                    <a:pt x="246" y="197"/>
                  </a:lnTo>
                  <a:lnTo>
                    <a:pt x="233" y="205"/>
                  </a:lnTo>
                  <a:lnTo>
                    <a:pt x="220" y="213"/>
                  </a:lnTo>
                  <a:lnTo>
                    <a:pt x="205" y="220"/>
                  </a:lnTo>
                  <a:lnTo>
                    <a:pt x="191" y="229"/>
                  </a:lnTo>
                  <a:lnTo>
                    <a:pt x="176" y="237"/>
                  </a:lnTo>
                  <a:lnTo>
                    <a:pt x="163" y="246"/>
                  </a:lnTo>
                  <a:lnTo>
                    <a:pt x="159" y="249"/>
                  </a:lnTo>
                  <a:lnTo>
                    <a:pt x="156" y="253"/>
                  </a:lnTo>
                  <a:lnTo>
                    <a:pt x="153" y="258"/>
                  </a:lnTo>
                  <a:lnTo>
                    <a:pt x="150" y="262"/>
                  </a:lnTo>
                  <a:lnTo>
                    <a:pt x="149" y="266"/>
                  </a:lnTo>
                  <a:lnTo>
                    <a:pt x="149" y="270"/>
                  </a:lnTo>
                  <a:lnTo>
                    <a:pt x="151" y="274"/>
                  </a:lnTo>
                  <a:lnTo>
                    <a:pt x="156" y="277"/>
                  </a:lnTo>
                  <a:lnTo>
                    <a:pt x="162" y="278"/>
                  </a:lnTo>
                  <a:lnTo>
                    <a:pt x="167" y="278"/>
                  </a:lnTo>
                  <a:lnTo>
                    <a:pt x="172" y="277"/>
                  </a:lnTo>
                  <a:lnTo>
                    <a:pt x="176" y="274"/>
                  </a:lnTo>
                  <a:lnTo>
                    <a:pt x="191" y="262"/>
                  </a:lnTo>
                  <a:lnTo>
                    <a:pt x="207" y="251"/>
                  </a:lnTo>
                  <a:lnTo>
                    <a:pt x="223" y="241"/>
                  </a:lnTo>
                  <a:lnTo>
                    <a:pt x="240" y="231"/>
                  </a:lnTo>
                  <a:lnTo>
                    <a:pt x="256" y="220"/>
                  </a:lnTo>
                  <a:lnTo>
                    <a:pt x="272" y="209"/>
                  </a:lnTo>
                  <a:lnTo>
                    <a:pt x="285" y="197"/>
                  </a:lnTo>
                  <a:lnTo>
                    <a:pt x="295" y="183"/>
                  </a:lnTo>
                  <a:lnTo>
                    <a:pt x="303" y="167"/>
                  </a:lnTo>
                  <a:lnTo>
                    <a:pt x="304" y="151"/>
                  </a:lnTo>
                  <a:lnTo>
                    <a:pt x="301" y="136"/>
                  </a:lnTo>
                  <a:lnTo>
                    <a:pt x="294" y="120"/>
                  </a:lnTo>
                  <a:lnTo>
                    <a:pt x="282" y="107"/>
                  </a:lnTo>
                  <a:lnTo>
                    <a:pt x="269" y="94"/>
                  </a:lnTo>
                  <a:lnTo>
                    <a:pt x="252" y="83"/>
                  </a:lnTo>
                  <a:lnTo>
                    <a:pt x="233" y="74"/>
                  </a:lnTo>
                  <a:lnTo>
                    <a:pt x="218" y="68"/>
                  </a:lnTo>
                  <a:lnTo>
                    <a:pt x="202" y="62"/>
                  </a:lnTo>
                  <a:lnTo>
                    <a:pt x="186" y="54"/>
                  </a:lnTo>
                  <a:lnTo>
                    <a:pt x="169" y="48"/>
                  </a:lnTo>
                  <a:lnTo>
                    <a:pt x="151" y="41"/>
                  </a:lnTo>
                  <a:lnTo>
                    <a:pt x="133" y="35"/>
                  </a:lnTo>
                  <a:lnTo>
                    <a:pt x="115" y="28"/>
                  </a:lnTo>
                  <a:lnTo>
                    <a:pt x="98" y="21"/>
                  </a:lnTo>
                  <a:lnTo>
                    <a:pt x="82" y="16"/>
                  </a:lnTo>
                  <a:lnTo>
                    <a:pt x="66" y="11"/>
                  </a:lnTo>
                  <a:lnTo>
                    <a:pt x="50" y="7"/>
                  </a:lnTo>
                  <a:lnTo>
                    <a:pt x="37" y="4"/>
                  </a:lnTo>
                  <a:lnTo>
                    <a:pt x="25" y="1"/>
                  </a:lnTo>
                  <a:lnTo>
                    <a:pt x="15" y="0"/>
                  </a:lnTo>
                  <a:lnTo>
                    <a:pt x="6" y="0"/>
                  </a:lnTo>
                  <a:lnTo>
                    <a:pt x="0" y="2"/>
                  </a:lnTo>
                  <a:lnTo>
                    <a:pt x="13" y="7"/>
                  </a:lnTo>
                  <a:lnTo>
                    <a:pt x="28" y="12"/>
                  </a:lnTo>
                  <a:lnTo>
                    <a:pt x="44" y="17"/>
                  </a:lnTo>
                  <a:lnTo>
                    <a:pt x="58" y="23"/>
                  </a:lnTo>
                  <a:lnTo>
                    <a:pt x="74" y="28"/>
                  </a:lnTo>
                  <a:lnTo>
                    <a:pt x="90" y="33"/>
                  </a:lnTo>
                  <a:lnTo>
                    <a:pt x="106" y="39"/>
                  </a:lnTo>
                  <a:lnTo>
                    <a:pt x="122" y="45"/>
                  </a:lnTo>
                  <a:lnTo>
                    <a:pt x="140" y="51"/>
                  </a:lnTo>
                  <a:lnTo>
                    <a:pt x="156" y="58"/>
                  </a:lnTo>
                  <a:lnTo>
                    <a:pt x="172" y="64"/>
                  </a:lnTo>
                  <a:lnTo>
                    <a:pt x="188" y="71"/>
                  </a:lnTo>
                  <a:lnTo>
                    <a:pt x="204" y="79"/>
                  </a:lnTo>
                  <a:lnTo>
                    <a:pt x="218" y="86"/>
                  </a:lnTo>
                  <a:lnTo>
                    <a:pt x="233" y="95"/>
                  </a:lnTo>
                  <a:lnTo>
                    <a:pt x="247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88" name="Rectangle 66">
            <a:extLst>
              <a:ext uri="{FF2B5EF4-FFF2-40B4-BE49-F238E27FC236}">
                <a16:creationId xmlns:a16="http://schemas.microsoft.com/office/drawing/2014/main" id="{FBD709F5-577B-5D47-8CCC-53923E118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727" y="1113142"/>
            <a:ext cx="4328939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CC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000" dirty="0">
                <a:cs typeface="+mn-cs"/>
              </a:rPr>
              <a:t> </a:t>
            </a:r>
            <a:r>
              <a:rPr lang="en-US" sz="2800" dirty="0">
                <a:cs typeface="+mn-cs"/>
              </a:rPr>
              <a:t>wireless device radio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/>
              <a:t>w</a:t>
            </a:r>
            <a:r>
              <a:rPr lang="en-US" sz="2400" dirty="0">
                <a:cs typeface="+mn-cs"/>
              </a:rPr>
              <a:t>ireless device has different radios for different networks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iPhone16: has ~11 different radios, many antennae</a:t>
            </a:r>
          </a:p>
          <a:p>
            <a:pPr marL="695325" lvl="1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0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5 different cellular radios, WiFi, Bluetooth, UWB, satellite NFC, GPS</a:t>
            </a:r>
            <a:r>
              <a:rPr lang="en-US" sz="2000" dirty="0">
                <a:effectLst/>
              </a:rPr>
              <a:t> </a:t>
            </a:r>
            <a:endParaRPr lang="en-US" sz="2000" dirty="0">
              <a:cs typeface="+mn-cs"/>
            </a:endParaRPr>
          </a:p>
        </p:txBody>
      </p:sp>
      <p:sp>
        <p:nvSpPr>
          <p:cNvPr id="289" name="Line 75">
            <a:extLst>
              <a:ext uri="{FF2B5EF4-FFF2-40B4-BE49-F238E27FC236}">
                <a16:creationId xmlns:a16="http://schemas.microsoft.com/office/drawing/2014/main" id="{E03537F9-DF3E-6243-BDEE-EB2475A342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08198" y="4094052"/>
            <a:ext cx="4008017" cy="579548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B17EB04-7194-0FF1-F95F-B9609BE30DCE}"/>
              </a:ext>
            </a:extLst>
          </p:cNvPr>
          <p:cNvGrpSpPr/>
          <p:nvPr/>
        </p:nvGrpSpPr>
        <p:grpSpPr>
          <a:xfrm>
            <a:off x="7774521" y="4346656"/>
            <a:ext cx="3995155" cy="2052637"/>
            <a:chOff x="7774521" y="4346656"/>
            <a:chExt cx="3995155" cy="2052637"/>
          </a:xfrm>
        </p:grpSpPr>
        <p:sp>
          <p:nvSpPr>
            <p:cNvPr id="4" name="Oval 38">
              <a:extLst>
                <a:ext uri="{FF2B5EF4-FFF2-40B4-BE49-F238E27FC236}">
                  <a16:creationId xmlns:a16="http://schemas.microsoft.com/office/drawing/2014/main" id="{B31C6D49-B98D-7623-18AA-536E77CC1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4521" y="4346656"/>
              <a:ext cx="2278063" cy="205263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9652ED58-028C-5FAE-8FE4-34A82FE2EA27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8250120" y="4716727"/>
              <a:ext cx="1326863" cy="121101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5FC6C83-1119-A428-816D-3B01888DDE1C}"/>
                </a:ext>
              </a:extLst>
            </p:cNvPr>
            <p:cNvSpPr txBox="1"/>
            <p:nvPr/>
          </p:nvSpPr>
          <p:spPr>
            <a:xfrm>
              <a:off x="10052582" y="4692918"/>
              <a:ext cx="1717094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i="1" dirty="0"/>
                <a:t>Ad hoc networks: not all wireless networks are connected into a larger network</a:t>
              </a:r>
            </a:p>
          </p:txBody>
        </p:sp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B66CBFAE-F3FB-CB52-9E6B-F570BBF1CD91}"/>
              </a:ext>
            </a:extLst>
          </p:cNvPr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 flipH="1">
            <a:off x="10585699" y="1764571"/>
            <a:ext cx="951140" cy="1964558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18E10878-B39F-EEF7-AC81-291E6212CB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15071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Association: two approaches</a:t>
            </a:r>
            <a:endParaRPr lang="en-US" dirty="0">
              <a:latin typeface="+mn-lt"/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A15D950-BC83-7C40-B80F-083E2DFE02F8}"/>
              </a:ext>
            </a:extLst>
          </p:cNvPr>
          <p:cNvSpPr txBox="1">
            <a:spLocks noChangeArrowheads="1"/>
          </p:cNvSpPr>
          <p:nvPr/>
        </p:nvSpPr>
        <p:spPr>
          <a:xfrm>
            <a:off x="775894" y="1306915"/>
            <a:ext cx="5229607" cy="183178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Beaconing: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mobile listens to wireless channels for “beacons” advertising existence of wireless network node(s)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+mn-ea"/>
              <a:cs typeface="+mn-cs"/>
            </a:endParaRP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E79FB813-C900-4355-5303-8322CA4A8F37}"/>
              </a:ext>
            </a:extLst>
          </p:cNvPr>
          <p:cNvSpPr/>
          <p:nvPr/>
        </p:nvSpPr>
        <p:spPr>
          <a:xfrm>
            <a:off x="736138" y="1230559"/>
            <a:ext cx="5005756" cy="4348408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FD3B8EC1-6F48-91F9-4D86-F56A6DF12E09}"/>
              </a:ext>
            </a:extLst>
          </p:cNvPr>
          <p:cNvGrpSpPr/>
          <p:nvPr/>
        </p:nvGrpSpPr>
        <p:grpSpPr>
          <a:xfrm>
            <a:off x="6169341" y="1244074"/>
            <a:ext cx="5005756" cy="4611892"/>
            <a:chOff x="6169341" y="1144058"/>
            <a:chExt cx="5005756" cy="4611892"/>
          </a:xfrm>
        </p:grpSpPr>
        <p:sp>
          <p:nvSpPr>
            <p:cNvPr id="2" name="Rectangle 3">
              <a:extLst>
                <a:ext uri="{FF2B5EF4-FFF2-40B4-BE49-F238E27FC236}">
                  <a16:creationId xmlns:a16="http://schemas.microsoft.com/office/drawing/2014/main" id="{3A5BBD2D-CC16-8A33-61BF-478DEDD17B1C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266013" y="1198352"/>
              <a:ext cx="4726665" cy="1831782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Probing: 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mobile actively transmits probe messages, waits for wireless network node(s) to reply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352425" marR="0" lvl="0" indent="-22225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+mn-ea"/>
                <a:cs typeface="+mn-cs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845905F4-F793-0C2E-733C-80732920957B}"/>
                </a:ext>
              </a:extLst>
            </p:cNvPr>
            <p:cNvSpPr txBox="1"/>
            <p:nvPr/>
          </p:nvSpPr>
          <p:spPr>
            <a:xfrm>
              <a:off x="6338656" y="5478951"/>
              <a:ext cx="46540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A9529484-20FE-8347-54E1-F68D1F570AA2}"/>
                </a:ext>
              </a:extLst>
            </p:cNvPr>
            <p:cNvSpPr/>
            <p:nvPr/>
          </p:nvSpPr>
          <p:spPr>
            <a:xfrm>
              <a:off x="6169341" y="1144058"/>
              <a:ext cx="5005756" cy="4348408"/>
            </a:xfrm>
            <a:prstGeom prst="rect">
              <a:avLst/>
            </a:prstGeom>
            <a:noFill/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16745F49-9B7B-181F-89C8-0E2D427BFD3E}"/>
                </a:ext>
              </a:extLst>
            </p:cNvPr>
            <p:cNvGrpSpPr/>
            <p:nvPr/>
          </p:nvGrpSpPr>
          <p:grpSpPr>
            <a:xfrm>
              <a:off x="6793275" y="3104983"/>
              <a:ext cx="3597795" cy="1980965"/>
              <a:chOff x="5856273" y="479588"/>
              <a:chExt cx="4148783" cy="2226981"/>
            </a:xfrm>
          </p:grpSpPr>
          <p:sp>
            <p:nvSpPr>
              <p:cNvPr id="6" name="Oval 5">
                <a:extLst>
                  <a:ext uri="{FF2B5EF4-FFF2-40B4-BE49-F238E27FC236}">
                    <a16:creationId xmlns:a16="http://schemas.microsoft.com/office/drawing/2014/main" id="{6366D4D1-867C-97CC-72FB-CA77938E3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9844" y="482482"/>
                <a:ext cx="2335212" cy="2224087"/>
              </a:xfrm>
              <a:prstGeom prst="ellipse">
                <a:avLst/>
              </a:prstGeom>
              <a:solidFill>
                <a:srgbClr val="9AE0FF">
                  <a:alpha val="4901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7" name="Oval 6">
                <a:extLst>
                  <a:ext uri="{FF2B5EF4-FFF2-40B4-BE49-F238E27FC236}">
                    <a16:creationId xmlns:a16="http://schemas.microsoft.com/office/drawing/2014/main" id="{C87BA68B-FB41-F547-364D-D55F0EF1A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6273" y="479588"/>
                <a:ext cx="2335213" cy="2224088"/>
              </a:xfrm>
              <a:prstGeom prst="ellipse">
                <a:avLst/>
              </a:prstGeom>
              <a:solidFill>
                <a:srgbClr val="9CE0FA">
                  <a:alpha val="4901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8" name="Text Box 83">
                <a:extLst>
                  <a:ext uri="{FF2B5EF4-FFF2-40B4-BE49-F238E27FC236}">
                    <a16:creationId xmlns:a16="http://schemas.microsoft.com/office/drawing/2014/main" id="{40C00D08-3D35-7B9F-D74E-3D7CB5D015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38831" y="1326063"/>
                <a:ext cx="213022" cy="346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9" name="Text Box 85">
                <a:extLst>
                  <a:ext uri="{FF2B5EF4-FFF2-40B4-BE49-F238E27FC236}">
                    <a16:creationId xmlns:a16="http://schemas.microsoft.com/office/drawing/2014/main" id="{0A38A514-0502-6569-291A-7800CFF806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78207" y="2042371"/>
                <a:ext cx="1169433" cy="346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Arial" charset="0"/>
                  </a:rPr>
                  <a:t>user device</a:t>
                </a:r>
              </a:p>
            </p:txBody>
          </p:sp>
          <p:sp>
            <p:nvSpPr>
              <p:cNvPr id="10" name="Text Box 88">
                <a:extLst>
                  <a:ext uri="{FF2B5EF4-FFF2-40B4-BE49-F238E27FC236}">
                    <a16:creationId xmlns:a16="http://schemas.microsoft.com/office/drawing/2014/main" id="{1FA4D638-586C-01D0-AE83-3B10CAFABD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4364" y="616698"/>
                <a:ext cx="1521313" cy="346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Arial" charset="0"/>
                  </a:rPr>
                  <a:t>Edge network 1</a:t>
                </a:r>
              </a:p>
            </p:txBody>
          </p:sp>
          <p:grpSp>
            <p:nvGrpSpPr>
              <p:cNvPr id="11" name="Group 356">
                <a:extLst>
                  <a:ext uri="{FF2B5EF4-FFF2-40B4-BE49-F238E27FC236}">
                    <a16:creationId xmlns:a16="http://schemas.microsoft.com/office/drawing/2014/main" id="{45B7BFC3-3543-0E4D-9AD7-C70C106E8C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08886" y="1579726"/>
                <a:ext cx="436562" cy="498475"/>
                <a:chOff x="313" y="1497"/>
                <a:chExt cx="1152" cy="1014"/>
              </a:xfrm>
            </p:grpSpPr>
            <p:pic>
              <p:nvPicPr>
                <p:cNvPr id="124" name="Picture 354" descr="laptop_stylized_small">
                  <a:extLst>
                    <a:ext uri="{FF2B5EF4-FFF2-40B4-BE49-F238E27FC236}">
                      <a16:creationId xmlns:a16="http://schemas.microsoft.com/office/drawing/2014/main" id="{8CD614AD-82B0-42F5-B7C8-5E3F8E03E63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3" y="1727"/>
                  <a:ext cx="1152" cy="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25" name="Picture 355" descr="antenna_stylized">
                  <a:extLst>
                    <a:ext uri="{FF2B5EF4-FFF2-40B4-BE49-F238E27FC236}">
                      <a16:creationId xmlns:a16="http://schemas.microsoft.com/office/drawing/2014/main" id="{FBAE8A3F-78A5-4A3F-04E9-3AD601BFE03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34" y="1497"/>
                  <a:ext cx="1113" cy="6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12" name="Text Box 88">
                <a:extLst>
                  <a:ext uri="{FF2B5EF4-FFF2-40B4-BE49-F238E27FC236}">
                    <a16:creationId xmlns:a16="http://schemas.microsoft.com/office/drawing/2014/main" id="{C1FEEE98-8781-DAEB-2B9E-F362CE8063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25988" y="638054"/>
                <a:ext cx="1521313" cy="346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Arial" charset="0"/>
                  </a:rPr>
                  <a:t>Edge network 2</a:t>
                </a:r>
              </a:p>
            </p:txBody>
          </p: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BC14F0E5-02BA-1E64-5CFD-83B04B357E7F}"/>
                  </a:ext>
                </a:extLst>
              </p:cNvPr>
              <p:cNvGrpSpPr/>
              <p:nvPr/>
            </p:nvGrpSpPr>
            <p:grpSpPr>
              <a:xfrm>
                <a:off x="8833760" y="1136443"/>
                <a:ext cx="1071798" cy="658572"/>
                <a:chOff x="4034971" y="3624336"/>
                <a:chExt cx="1071798" cy="658572"/>
              </a:xfrm>
            </p:grpSpPr>
            <p:sp>
              <p:nvSpPr>
                <p:cNvPr id="104" name="Text Box 83">
                  <a:extLst>
                    <a:ext uri="{FF2B5EF4-FFF2-40B4-BE49-F238E27FC236}">
                      <a16:creationId xmlns:a16="http://schemas.microsoft.com/office/drawing/2014/main" id="{0F2D4924-BC0A-D06B-9790-161797C7010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540995" y="3802134"/>
                  <a:ext cx="213022" cy="34600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5" name="Text Box 84">
                  <a:extLst>
                    <a:ext uri="{FF2B5EF4-FFF2-40B4-BE49-F238E27FC236}">
                      <a16:creationId xmlns:a16="http://schemas.microsoft.com/office/drawing/2014/main" id="{4906D453-039A-6466-32DB-0E7AAAF980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398646" y="3842839"/>
                  <a:ext cx="708123" cy="4400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8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charset="0"/>
                      <a:cs typeface="Arial" charset="0"/>
                    </a:rPr>
                    <a:t>base</a:t>
                  </a:r>
                </a:p>
                <a:p>
                  <a:pPr marL="0" marR="0" lvl="0" indent="0" algn="l" defTabSz="914400" rtl="0" eaLnBrk="1" fontAlgn="base" latinLnBrk="0" hangingPunct="1">
                    <a:lnSpc>
                      <a:spcPct val="8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charset="0"/>
                      <a:cs typeface="Arial" charset="0"/>
                    </a:rPr>
                    <a:t>station</a:t>
                  </a:r>
                </a:p>
              </p:txBody>
            </p:sp>
            <p:grpSp>
              <p:nvGrpSpPr>
                <p:cNvPr id="106" name="Group 142">
                  <a:extLst>
                    <a:ext uri="{FF2B5EF4-FFF2-40B4-BE49-F238E27FC236}">
                      <a16:creationId xmlns:a16="http://schemas.microsoft.com/office/drawing/2014/main" id="{6FDD4587-5327-CEED-624A-E7F02962EB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034971" y="3624336"/>
                  <a:ext cx="458788" cy="619125"/>
                  <a:chOff x="5955030" y="3031808"/>
                  <a:chExt cx="914400" cy="1398587"/>
                </a:xfrm>
              </p:grpSpPr>
              <p:grpSp>
                <p:nvGrpSpPr>
                  <p:cNvPr id="107" name="Group 398">
                    <a:extLst>
                      <a:ext uri="{FF2B5EF4-FFF2-40B4-BE49-F238E27FC236}">
                        <a16:creationId xmlns:a16="http://schemas.microsoft.com/office/drawing/2014/main" id="{5D716E80-CAC1-614E-2A87-D5B257D18B9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097905" y="3403283"/>
                    <a:ext cx="596900" cy="1027112"/>
                    <a:chOff x="3130" y="3288"/>
                    <a:chExt cx="410" cy="742"/>
                  </a:xfrm>
                </p:grpSpPr>
                <p:sp>
                  <p:nvSpPr>
                    <p:cNvPr id="109" name="Line 270">
                      <a:extLst>
                        <a:ext uri="{FF2B5EF4-FFF2-40B4-BE49-F238E27FC236}">
                          <a16:creationId xmlns:a16="http://schemas.microsoft.com/office/drawing/2014/main" id="{DC9182CF-1E0D-2443-EB8D-2B89E5C2BC8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30" y="3288"/>
                      <a:ext cx="205" cy="672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10" name="Line 271">
                      <a:extLst>
                        <a:ext uri="{FF2B5EF4-FFF2-40B4-BE49-F238E27FC236}">
                          <a16:creationId xmlns:a16="http://schemas.microsoft.com/office/drawing/2014/main" id="{B7546AC0-2B92-A185-4BDE-E743B7C9E42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35" y="3288"/>
                      <a:ext cx="205" cy="669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11" name="Line 272">
                      <a:extLst>
                        <a:ext uri="{FF2B5EF4-FFF2-40B4-BE49-F238E27FC236}">
                          <a16:creationId xmlns:a16="http://schemas.microsoft.com/office/drawing/2014/main" id="{79AA0B5A-6103-9C52-7568-2FFAED92E9D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30" y="3957"/>
                      <a:ext cx="205" cy="7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12" name="Line 273">
                      <a:extLst>
                        <a:ext uri="{FF2B5EF4-FFF2-40B4-BE49-F238E27FC236}">
                          <a16:creationId xmlns:a16="http://schemas.microsoft.com/office/drawing/2014/main" id="{8B2BF0F7-5181-2DA0-A0C4-88DAF895AA7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5" y="3957"/>
                      <a:ext cx="205" cy="7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13" name="Line 274">
                      <a:extLst>
                        <a:ext uri="{FF2B5EF4-FFF2-40B4-BE49-F238E27FC236}">
                          <a16:creationId xmlns:a16="http://schemas.microsoft.com/office/drawing/2014/main" id="{537C59C6-42F8-B15F-30AD-96507BFB084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35" y="3303"/>
                      <a:ext cx="0" cy="727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14" name="Line 275">
                      <a:extLst>
                        <a:ext uri="{FF2B5EF4-FFF2-40B4-BE49-F238E27FC236}">
                          <a16:creationId xmlns:a16="http://schemas.microsoft.com/office/drawing/2014/main" id="{081340EB-61A7-D986-B2DC-F1069D43241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30" y="3888"/>
                      <a:ext cx="205" cy="72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15" name="Line 276">
                      <a:extLst>
                        <a:ext uri="{FF2B5EF4-FFF2-40B4-BE49-F238E27FC236}">
                          <a16:creationId xmlns:a16="http://schemas.microsoft.com/office/drawing/2014/main" id="{80693689-AEB1-0BAC-A076-69953F8FB85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35" y="3888"/>
                      <a:ext cx="205" cy="69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16" name="Line 277">
                      <a:extLst>
                        <a:ext uri="{FF2B5EF4-FFF2-40B4-BE49-F238E27FC236}">
                          <a16:creationId xmlns:a16="http://schemas.microsoft.com/office/drawing/2014/main" id="{D3B8B5E0-3D41-876F-2BFF-51556B2072C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17" y="3668"/>
                      <a:ext cx="118" cy="55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17" name="Line 278">
                      <a:extLst>
                        <a:ext uri="{FF2B5EF4-FFF2-40B4-BE49-F238E27FC236}">
                          <a16:creationId xmlns:a16="http://schemas.microsoft.com/office/drawing/2014/main" id="{A5C8E7A9-57D7-EC0B-4CD7-1AF321795E2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35" y="3668"/>
                      <a:ext cx="124" cy="55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18" name="Line 279">
                      <a:extLst>
                        <a:ext uri="{FF2B5EF4-FFF2-40B4-BE49-F238E27FC236}">
                          <a16:creationId xmlns:a16="http://schemas.microsoft.com/office/drawing/2014/main" id="{AA4AB935-0913-71D0-B8C1-13492F46729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78" y="3766"/>
                      <a:ext cx="152" cy="75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19" name="Line 280">
                      <a:extLst>
                        <a:ext uri="{FF2B5EF4-FFF2-40B4-BE49-F238E27FC236}">
                          <a16:creationId xmlns:a16="http://schemas.microsoft.com/office/drawing/2014/main" id="{AC1F91CD-C82C-80DC-2703-B9A5C94AF55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35" y="3781"/>
                      <a:ext cx="153" cy="66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0" name="Line 281">
                      <a:extLst>
                        <a:ext uri="{FF2B5EF4-FFF2-40B4-BE49-F238E27FC236}">
                          <a16:creationId xmlns:a16="http://schemas.microsoft.com/office/drawing/2014/main" id="{39AF66DE-2631-C625-1131-EF7AF6C7FFD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35" y="3567"/>
                      <a:ext cx="78" cy="27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1" name="Line 282">
                      <a:extLst>
                        <a:ext uri="{FF2B5EF4-FFF2-40B4-BE49-F238E27FC236}">
                          <a16:creationId xmlns:a16="http://schemas.microsoft.com/office/drawing/2014/main" id="{875E30D4-2172-C964-6E39-3B9C427D2F6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35" y="3428"/>
                      <a:ext cx="49" cy="2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2" name="Line 283">
                      <a:extLst>
                        <a:ext uri="{FF2B5EF4-FFF2-40B4-BE49-F238E27FC236}">
                          <a16:creationId xmlns:a16="http://schemas.microsoft.com/office/drawing/2014/main" id="{49AA98A8-9189-E76C-A459-BC9683269BB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47" y="3558"/>
                      <a:ext cx="95" cy="36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3" name="Line 284">
                      <a:extLst>
                        <a:ext uri="{FF2B5EF4-FFF2-40B4-BE49-F238E27FC236}">
                          <a16:creationId xmlns:a16="http://schemas.microsoft.com/office/drawing/2014/main" id="{C3FB4D7C-0466-EA30-25B5-68F38A83031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89" y="3422"/>
                      <a:ext cx="55" cy="36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pic>
                <p:nvPicPr>
                  <p:cNvPr id="108" name="Picture 399" descr="cell_tower_radiation copy">
                    <a:extLst>
                      <a:ext uri="{FF2B5EF4-FFF2-40B4-BE49-F238E27FC236}">
                        <a16:creationId xmlns:a16="http://schemas.microsoft.com/office/drawing/2014/main" id="{90DAE0CD-3DE2-6131-2F41-0184189AC2F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955030" y="3031808"/>
                    <a:ext cx="914400" cy="7366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F052E135-12DE-D98C-DB5C-DE32213FC92E}"/>
                  </a:ext>
                </a:extLst>
              </p:cNvPr>
              <p:cNvGrpSpPr/>
              <p:nvPr/>
            </p:nvGrpSpPr>
            <p:grpSpPr>
              <a:xfrm>
                <a:off x="5989625" y="1148264"/>
                <a:ext cx="1170560" cy="668204"/>
                <a:chOff x="1190836" y="3636157"/>
                <a:chExt cx="1170560" cy="668204"/>
              </a:xfrm>
            </p:grpSpPr>
            <p:grpSp>
              <p:nvGrpSpPr>
                <p:cNvPr id="23" name="Group 142">
                  <a:extLst>
                    <a:ext uri="{FF2B5EF4-FFF2-40B4-BE49-F238E27FC236}">
                      <a16:creationId xmlns:a16="http://schemas.microsoft.com/office/drawing/2014/main" id="{93029313-986E-E39F-40E7-5D4751C6380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02608" y="3636157"/>
                  <a:ext cx="458788" cy="619125"/>
                  <a:chOff x="5955030" y="3031808"/>
                  <a:chExt cx="914400" cy="1398587"/>
                </a:xfrm>
              </p:grpSpPr>
              <p:grpSp>
                <p:nvGrpSpPr>
                  <p:cNvPr id="37" name="Group 398">
                    <a:extLst>
                      <a:ext uri="{FF2B5EF4-FFF2-40B4-BE49-F238E27FC236}">
                        <a16:creationId xmlns:a16="http://schemas.microsoft.com/office/drawing/2014/main" id="{BCB5DA1C-EFEA-31D6-C388-F5BA7283EC9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097905" y="3403283"/>
                    <a:ext cx="596900" cy="1027112"/>
                    <a:chOff x="3130" y="3288"/>
                    <a:chExt cx="410" cy="742"/>
                  </a:xfrm>
                </p:grpSpPr>
                <p:sp>
                  <p:nvSpPr>
                    <p:cNvPr id="44" name="Line 270">
                      <a:extLst>
                        <a:ext uri="{FF2B5EF4-FFF2-40B4-BE49-F238E27FC236}">
                          <a16:creationId xmlns:a16="http://schemas.microsoft.com/office/drawing/2014/main" id="{D4ADAFD3-7F31-EA9C-9CEE-CA1AEB9D237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130" y="3288"/>
                      <a:ext cx="205" cy="672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45" name="Line 271">
                      <a:extLst>
                        <a:ext uri="{FF2B5EF4-FFF2-40B4-BE49-F238E27FC236}">
                          <a16:creationId xmlns:a16="http://schemas.microsoft.com/office/drawing/2014/main" id="{0AACC3A4-D886-C4D5-256B-339750FC7FC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35" y="3288"/>
                      <a:ext cx="205" cy="669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46" name="Line 272">
                      <a:extLst>
                        <a:ext uri="{FF2B5EF4-FFF2-40B4-BE49-F238E27FC236}">
                          <a16:creationId xmlns:a16="http://schemas.microsoft.com/office/drawing/2014/main" id="{7423B8F8-1A09-C001-9217-4DA996977ED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30" y="3957"/>
                      <a:ext cx="205" cy="7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47" name="Line 273">
                      <a:extLst>
                        <a:ext uri="{FF2B5EF4-FFF2-40B4-BE49-F238E27FC236}">
                          <a16:creationId xmlns:a16="http://schemas.microsoft.com/office/drawing/2014/main" id="{017B4800-6FA2-0A81-1242-F68A4FF3A2A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35" y="3957"/>
                      <a:ext cx="205" cy="73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48" name="Line 274">
                      <a:extLst>
                        <a:ext uri="{FF2B5EF4-FFF2-40B4-BE49-F238E27FC236}">
                          <a16:creationId xmlns:a16="http://schemas.microsoft.com/office/drawing/2014/main" id="{E1BEAF2C-D850-AB1C-194A-2ACD9C4AFA6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35" y="3303"/>
                      <a:ext cx="0" cy="727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49" name="Line 275">
                      <a:extLst>
                        <a:ext uri="{FF2B5EF4-FFF2-40B4-BE49-F238E27FC236}">
                          <a16:creationId xmlns:a16="http://schemas.microsoft.com/office/drawing/2014/main" id="{55D38C0F-52FF-4B2E-6DFD-F586B301481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130" y="3888"/>
                      <a:ext cx="205" cy="72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50" name="Line 276">
                      <a:extLst>
                        <a:ext uri="{FF2B5EF4-FFF2-40B4-BE49-F238E27FC236}">
                          <a16:creationId xmlns:a16="http://schemas.microsoft.com/office/drawing/2014/main" id="{ACF69BA3-FD76-7D87-036C-C8092F4FB26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335" y="3888"/>
                      <a:ext cx="205" cy="69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52" name="Line 277">
                      <a:extLst>
                        <a:ext uri="{FF2B5EF4-FFF2-40B4-BE49-F238E27FC236}">
                          <a16:creationId xmlns:a16="http://schemas.microsoft.com/office/drawing/2014/main" id="{0E7482F2-B791-65C6-F8E0-DFE98A95F3D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17" y="3668"/>
                      <a:ext cx="118" cy="55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53" name="Line 278">
                      <a:extLst>
                        <a:ext uri="{FF2B5EF4-FFF2-40B4-BE49-F238E27FC236}">
                          <a16:creationId xmlns:a16="http://schemas.microsoft.com/office/drawing/2014/main" id="{BA3F92E2-DD65-A3D8-32CE-B318C7354BD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35" y="3668"/>
                      <a:ext cx="124" cy="55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54" name="Line 279">
                      <a:extLst>
                        <a:ext uri="{FF2B5EF4-FFF2-40B4-BE49-F238E27FC236}">
                          <a16:creationId xmlns:a16="http://schemas.microsoft.com/office/drawing/2014/main" id="{B6981DCA-E4DB-60FB-256C-3E5CEC33A6E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78" y="3766"/>
                      <a:ext cx="152" cy="75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55" name="Line 280">
                      <a:extLst>
                        <a:ext uri="{FF2B5EF4-FFF2-40B4-BE49-F238E27FC236}">
                          <a16:creationId xmlns:a16="http://schemas.microsoft.com/office/drawing/2014/main" id="{ABE07453-1A91-C6C6-D0C2-F30033B1567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35" y="3781"/>
                      <a:ext cx="153" cy="66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56" name="Line 281">
                      <a:extLst>
                        <a:ext uri="{FF2B5EF4-FFF2-40B4-BE49-F238E27FC236}">
                          <a16:creationId xmlns:a16="http://schemas.microsoft.com/office/drawing/2014/main" id="{F7563C50-8A64-0BA0-1F4B-25E16F3952A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35" y="3567"/>
                      <a:ext cx="78" cy="27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92" name="Line 282">
                      <a:extLst>
                        <a:ext uri="{FF2B5EF4-FFF2-40B4-BE49-F238E27FC236}">
                          <a16:creationId xmlns:a16="http://schemas.microsoft.com/office/drawing/2014/main" id="{5CE3937A-1B25-C69C-8AFC-C532F27475E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35" y="3428"/>
                      <a:ext cx="49" cy="2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01" name="Line 283">
                      <a:extLst>
                        <a:ext uri="{FF2B5EF4-FFF2-40B4-BE49-F238E27FC236}">
                          <a16:creationId xmlns:a16="http://schemas.microsoft.com/office/drawing/2014/main" id="{D20822E0-F856-6C31-A7A4-FD771F48C51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47" y="3558"/>
                      <a:ext cx="95" cy="36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03" name="Line 284">
                      <a:extLst>
                        <a:ext uri="{FF2B5EF4-FFF2-40B4-BE49-F238E27FC236}">
                          <a16:creationId xmlns:a16="http://schemas.microsoft.com/office/drawing/2014/main" id="{7317E0DB-9484-C465-2A75-90FD859B91B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89" y="3422"/>
                      <a:ext cx="55" cy="36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pic>
                <p:nvPicPr>
                  <p:cNvPr id="38" name="Picture 399" descr="cell_tower_radiation copy">
                    <a:extLst>
                      <a:ext uri="{FF2B5EF4-FFF2-40B4-BE49-F238E27FC236}">
                        <a16:creationId xmlns:a16="http://schemas.microsoft.com/office/drawing/2014/main" id="{0BEE92AF-50C7-E81D-5005-1E08FBC68C2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955030" y="3031808"/>
                    <a:ext cx="914400" cy="7366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sp>
              <p:nvSpPr>
                <p:cNvPr id="34" name="Text Box 84">
                  <a:extLst>
                    <a:ext uri="{FF2B5EF4-FFF2-40B4-BE49-F238E27FC236}">
                      <a16:creationId xmlns:a16="http://schemas.microsoft.com/office/drawing/2014/main" id="{EE0671A9-AA0D-96F5-C542-A8A8867D5F5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90836" y="3864292"/>
                  <a:ext cx="708123" cy="4400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8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charset="0"/>
                      <a:cs typeface="Arial" charset="0"/>
                    </a:rPr>
                    <a:t>base</a:t>
                  </a:r>
                </a:p>
                <a:p>
                  <a:pPr marL="0" marR="0" lvl="0" indent="0" algn="r" defTabSz="914400" rtl="0" eaLnBrk="1" fontAlgn="base" latinLnBrk="0" hangingPunct="1">
                    <a:lnSpc>
                      <a:spcPct val="8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charset="0"/>
                      <a:cs typeface="Arial" charset="0"/>
                    </a:rPr>
                    <a:t>station</a:t>
                  </a:r>
                </a:p>
              </p:txBody>
            </p:sp>
          </p:grp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0308EBA6-1C7E-7077-4CB1-2EC270A69709}"/>
                  </a:ext>
                </a:extLst>
              </p:cNvPr>
              <p:cNvSpPr txBox="1"/>
              <p:nvPr/>
            </p:nvSpPr>
            <p:spPr>
              <a:xfrm>
                <a:off x="7376483" y="1135787"/>
                <a:ext cx="1402418" cy="34600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probe request</a:t>
                </a: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70615D7-7B8A-E781-6634-E11D53BFB0AA}"/>
                  </a:ext>
                </a:extLst>
              </p:cNvPr>
              <p:cNvSpPr txBox="1"/>
              <p:nvPr/>
            </p:nvSpPr>
            <p:spPr>
              <a:xfrm rot="20424785">
                <a:off x="8280685" y="1673706"/>
                <a:ext cx="637214" cy="34600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reply</a:t>
                </a:r>
              </a:p>
            </p:txBody>
          </p: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B850505F-88F4-1CCB-D224-6DCA8D901486}"/>
                  </a:ext>
                </a:extLst>
              </p:cNvPr>
              <p:cNvGrpSpPr/>
              <p:nvPr/>
            </p:nvGrpSpPr>
            <p:grpSpPr>
              <a:xfrm>
                <a:off x="7139898" y="1428657"/>
                <a:ext cx="1697276" cy="451444"/>
                <a:chOff x="7911627" y="4079525"/>
                <a:chExt cx="1697276" cy="451444"/>
              </a:xfrm>
            </p:grpSpPr>
            <p:sp>
              <p:nvSpPr>
                <p:cNvPr id="19" name="Freeform 56">
                  <a:extLst>
                    <a:ext uri="{FF2B5EF4-FFF2-40B4-BE49-F238E27FC236}">
                      <a16:creationId xmlns:a16="http://schemas.microsoft.com/office/drawing/2014/main" id="{995624D5-8641-265A-B055-CDB57F2E4D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37127" y="4079624"/>
                  <a:ext cx="869950" cy="225446"/>
                </a:xfrm>
                <a:custGeom>
                  <a:avLst/>
                  <a:gdLst>
                    <a:gd name="T0" fmla="*/ 0 w 548"/>
                    <a:gd name="T1" fmla="*/ 2147483647 h 142"/>
                    <a:gd name="T2" fmla="*/ 0 w 548"/>
                    <a:gd name="T3" fmla="*/ 0 h 142"/>
                    <a:gd name="T4" fmla="*/ 2147483647 w 548"/>
                    <a:gd name="T5" fmla="*/ 0 h 14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48" h="142">
                      <a:moveTo>
                        <a:pt x="0" y="142"/>
                      </a:moveTo>
                      <a:lnTo>
                        <a:pt x="0" y="0"/>
                      </a:lnTo>
                      <a:lnTo>
                        <a:pt x="548" y="0"/>
                      </a:lnTo>
                    </a:path>
                  </a:pathLst>
                </a:custGeom>
                <a:noFill/>
                <a:ln w="28575" cmpd="sng">
                  <a:solidFill>
                    <a:srgbClr val="C00000"/>
                  </a:solidFill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0" name="Line 57">
                  <a:extLst>
                    <a:ext uri="{FF2B5EF4-FFF2-40B4-BE49-F238E27FC236}">
                      <a16:creationId xmlns:a16="http://schemas.microsoft.com/office/drawing/2014/main" id="{FAE6BF84-22F1-7755-8797-757219CB4A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911627" y="4079525"/>
                  <a:ext cx="823912" cy="0"/>
                </a:xfrm>
                <a:prstGeom prst="line">
                  <a:avLst/>
                </a:prstGeom>
                <a:noFill/>
                <a:ln w="28575">
                  <a:solidFill>
                    <a:srgbClr val="C0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" name="Line 58">
                  <a:extLst>
                    <a:ext uri="{FF2B5EF4-FFF2-40B4-BE49-F238E27FC236}">
                      <a16:creationId xmlns:a16="http://schemas.microsoft.com/office/drawing/2014/main" id="{825AD551-3B60-2902-211D-4C9D0EF882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933742" y="4287953"/>
                  <a:ext cx="644525" cy="225425"/>
                </a:xfrm>
                <a:prstGeom prst="line">
                  <a:avLst/>
                </a:prstGeom>
                <a:noFill/>
                <a:ln w="28575">
                  <a:solidFill>
                    <a:srgbClr val="C0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2" name="Line 59">
                  <a:extLst>
                    <a:ext uri="{FF2B5EF4-FFF2-40B4-BE49-F238E27FC236}">
                      <a16:creationId xmlns:a16="http://schemas.microsoft.com/office/drawing/2014/main" id="{5610138F-FCA5-B992-3647-E7F66307DA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64378" y="4305544"/>
                  <a:ext cx="644525" cy="225425"/>
                </a:xfrm>
                <a:prstGeom prst="line">
                  <a:avLst/>
                </a:prstGeom>
                <a:noFill/>
                <a:ln w="28575">
                  <a:solidFill>
                    <a:srgbClr val="C0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+mn-cs"/>
                  </a:endParaRPr>
                </a:p>
              </p:txBody>
            </p:sp>
          </p:grp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1C4ACAA2-FFD7-EC4F-D1CE-B4A90FC3FF4F}"/>
                  </a:ext>
                </a:extLst>
              </p:cNvPr>
              <p:cNvSpPr txBox="1"/>
              <p:nvPr/>
            </p:nvSpPr>
            <p:spPr>
              <a:xfrm rot="1197985">
                <a:off x="7076065" y="1664735"/>
                <a:ext cx="637214" cy="34600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reply</a:t>
                </a:r>
              </a:p>
            </p:txBody>
          </p:sp>
        </p:grp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AB4EE24A-3AF9-224D-E83C-0FEB1B617AD5}"/>
              </a:ext>
            </a:extLst>
          </p:cNvPr>
          <p:cNvGrpSpPr/>
          <p:nvPr/>
        </p:nvGrpSpPr>
        <p:grpSpPr>
          <a:xfrm>
            <a:off x="1332692" y="3181718"/>
            <a:ext cx="3639115" cy="1926329"/>
            <a:chOff x="1057484" y="2967481"/>
            <a:chExt cx="4148783" cy="2226981"/>
          </a:xfrm>
        </p:grpSpPr>
        <p:sp>
          <p:nvSpPr>
            <p:cNvPr id="127" name="Oval 126">
              <a:extLst>
                <a:ext uri="{FF2B5EF4-FFF2-40B4-BE49-F238E27FC236}">
                  <a16:creationId xmlns:a16="http://schemas.microsoft.com/office/drawing/2014/main" id="{67E6500D-47FA-A90D-8B6E-DBC7413CE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055" y="2970375"/>
              <a:ext cx="2335212" cy="2224087"/>
            </a:xfrm>
            <a:prstGeom prst="ellipse">
              <a:avLst/>
            </a:prstGeom>
            <a:solidFill>
              <a:srgbClr val="9AE0FF">
                <a:alpha val="4901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endParaRPr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6A5DC644-FB77-EA82-2B28-95AC6171D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484" y="2967481"/>
              <a:ext cx="2335213" cy="2224088"/>
            </a:xfrm>
            <a:prstGeom prst="ellipse">
              <a:avLst/>
            </a:prstGeom>
            <a:solidFill>
              <a:srgbClr val="9CE0FA">
                <a:alpha val="4901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endParaRPr>
            </a:p>
          </p:txBody>
        </p:sp>
        <p:sp>
          <p:nvSpPr>
            <p:cNvPr id="193" name="Text Box 83">
              <a:extLst>
                <a:ext uri="{FF2B5EF4-FFF2-40B4-BE49-F238E27FC236}">
                  <a16:creationId xmlns:a16="http://schemas.microsoft.com/office/drawing/2014/main" id="{68E2F8DF-A464-6988-7B4A-C632D9A82F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40042" y="3813956"/>
              <a:ext cx="210603" cy="3558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endParaRPr>
            </a:p>
          </p:txBody>
        </p:sp>
        <p:sp>
          <p:nvSpPr>
            <p:cNvPr id="194" name="Text Box 85">
              <a:extLst>
                <a:ext uri="{FF2B5EF4-FFF2-40B4-BE49-F238E27FC236}">
                  <a16:creationId xmlns:a16="http://schemas.microsoft.com/office/drawing/2014/main" id="{0274AF91-3A27-6ACB-D6DD-6506276CB0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79418" y="4530264"/>
              <a:ext cx="1156155" cy="3558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user device</a:t>
              </a:r>
            </a:p>
          </p:txBody>
        </p:sp>
        <p:sp>
          <p:nvSpPr>
            <p:cNvPr id="195" name="Text Box 88">
              <a:extLst>
                <a:ext uri="{FF2B5EF4-FFF2-40B4-BE49-F238E27FC236}">
                  <a16:creationId xmlns:a16="http://schemas.microsoft.com/office/drawing/2014/main" id="{C80DAB3E-E973-EF88-138D-75528C050C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55574" y="3104592"/>
              <a:ext cx="1504040" cy="3558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Edge network 1</a:t>
              </a:r>
            </a:p>
          </p:txBody>
        </p:sp>
        <p:sp>
          <p:nvSpPr>
            <p:cNvPr id="196" name="Line 130">
              <a:extLst>
                <a:ext uri="{FF2B5EF4-FFF2-40B4-BE49-F238E27FC236}">
                  <a16:creationId xmlns:a16="http://schemas.microsoft.com/office/drawing/2014/main" id="{9BF50C6D-7E83-5670-4684-68ADC07A90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23386" y="3984498"/>
              <a:ext cx="653048" cy="226023"/>
            </a:xfrm>
            <a:prstGeom prst="line">
              <a:avLst/>
            </a:prstGeom>
            <a:noFill/>
            <a:ln w="28575">
              <a:solidFill>
                <a:srgbClr val="C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endParaRPr>
            </a:p>
          </p:txBody>
        </p:sp>
        <p:sp>
          <p:nvSpPr>
            <p:cNvPr id="197" name="Line 131">
              <a:extLst>
                <a:ext uri="{FF2B5EF4-FFF2-40B4-BE49-F238E27FC236}">
                  <a16:creationId xmlns:a16="http://schemas.microsoft.com/office/drawing/2014/main" id="{F7BFA7CD-D6CF-3814-5366-639AC7C180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54617" y="3973537"/>
              <a:ext cx="644525" cy="225425"/>
            </a:xfrm>
            <a:prstGeom prst="line">
              <a:avLst/>
            </a:prstGeom>
            <a:noFill/>
            <a:ln w="28575">
              <a:solidFill>
                <a:srgbClr val="C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endParaRPr>
            </a:p>
          </p:txBody>
        </p:sp>
        <p:sp>
          <p:nvSpPr>
            <p:cNvPr id="198" name="Line 133">
              <a:extLst>
                <a:ext uri="{FF2B5EF4-FFF2-40B4-BE49-F238E27FC236}">
                  <a16:creationId xmlns:a16="http://schemas.microsoft.com/office/drawing/2014/main" id="{1606E216-2412-2936-C262-A309E2E1B0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01253" y="4168709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endParaRPr>
            </a:p>
          </p:txBody>
        </p:sp>
        <p:grpSp>
          <p:nvGrpSpPr>
            <p:cNvPr id="199" name="Group 356">
              <a:extLst>
                <a:ext uri="{FF2B5EF4-FFF2-40B4-BE49-F238E27FC236}">
                  <a16:creationId xmlns:a16="http://schemas.microsoft.com/office/drawing/2014/main" id="{798FAE61-019D-8B51-1D44-0DF75D813B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0097" y="4067619"/>
              <a:ext cx="436562" cy="498475"/>
              <a:chOff x="313" y="1497"/>
              <a:chExt cx="1152" cy="1014"/>
            </a:xfrm>
          </p:grpSpPr>
          <p:pic>
            <p:nvPicPr>
              <p:cNvPr id="246" name="Picture 354" descr="laptop_stylized_small">
                <a:extLst>
                  <a:ext uri="{FF2B5EF4-FFF2-40B4-BE49-F238E27FC236}">
                    <a16:creationId xmlns:a16="http://schemas.microsoft.com/office/drawing/2014/main" id="{EE2175E8-4156-BADD-0F11-F55AFFF22F6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7" name="Picture 355" descr="antenna_stylized">
                <a:extLst>
                  <a:ext uri="{FF2B5EF4-FFF2-40B4-BE49-F238E27FC236}">
                    <a16:creationId xmlns:a16="http://schemas.microsoft.com/office/drawing/2014/main" id="{DEE06CB5-0732-C100-DA26-E35A3940D0C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00" name="Text Box 88">
              <a:extLst>
                <a:ext uri="{FF2B5EF4-FFF2-40B4-BE49-F238E27FC236}">
                  <a16:creationId xmlns:a16="http://schemas.microsoft.com/office/drawing/2014/main" id="{C2E20EAB-29CA-DE40-D96E-26EF700679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7199" y="3125947"/>
              <a:ext cx="1504040" cy="3558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Edge network 2</a:t>
              </a:r>
            </a:p>
          </p:txBody>
        </p: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EC18458A-8DAA-A766-7162-1ACB09262138}"/>
                </a:ext>
              </a:extLst>
            </p:cNvPr>
            <p:cNvGrpSpPr/>
            <p:nvPr/>
          </p:nvGrpSpPr>
          <p:grpSpPr>
            <a:xfrm>
              <a:off x="4034971" y="3624336"/>
              <a:ext cx="1063758" cy="671053"/>
              <a:chOff x="4034971" y="3624336"/>
              <a:chExt cx="1063758" cy="671053"/>
            </a:xfrm>
          </p:grpSpPr>
          <p:sp>
            <p:nvSpPr>
              <p:cNvPr id="225" name="Text Box 83">
                <a:extLst>
                  <a:ext uri="{FF2B5EF4-FFF2-40B4-BE49-F238E27FC236}">
                    <a16:creationId xmlns:a16="http://schemas.microsoft.com/office/drawing/2014/main" id="{D591D12E-B3E6-6691-4D59-D7F4AFA971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40995" y="3802135"/>
                <a:ext cx="210603" cy="3558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26" name="Text Box 84">
                <a:extLst>
                  <a:ext uri="{FF2B5EF4-FFF2-40B4-BE49-F238E27FC236}">
                    <a16:creationId xmlns:a16="http://schemas.microsoft.com/office/drawing/2014/main" id="{3752CBCB-0307-70CC-779C-EF996E023D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8646" y="3842839"/>
                <a:ext cx="700083" cy="4525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Arial" charset="0"/>
                  </a:rPr>
                  <a:t>base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Arial" charset="0"/>
                  </a:rPr>
                  <a:t>station</a:t>
                </a:r>
              </a:p>
            </p:txBody>
          </p:sp>
          <p:grpSp>
            <p:nvGrpSpPr>
              <p:cNvPr id="227" name="Group 142">
                <a:extLst>
                  <a:ext uri="{FF2B5EF4-FFF2-40B4-BE49-F238E27FC236}">
                    <a16:creationId xmlns:a16="http://schemas.microsoft.com/office/drawing/2014/main" id="{6888D196-4A02-83F2-9026-57C37E3025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34971" y="3624336"/>
                <a:ext cx="458788" cy="619125"/>
                <a:chOff x="5955030" y="3031808"/>
                <a:chExt cx="914400" cy="1398587"/>
              </a:xfrm>
            </p:grpSpPr>
            <p:grpSp>
              <p:nvGrpSpPr>
                <p:cNvPr id="228" name="Group 398">
                  <a:extLst>
                    <a:ext uri="{FF2B5EF4-FFF2-40B4-BE49-F238E27FC236}">
                      <a16:creationId xmlns:a16="http://schemas.microsoft.com/office/drawing/2014/main" id="{ED7A1869-DBF8-51AB-AFC3-684F8D14DB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97905" y="3403283"/>
                  <a:ext cx="596900" cy="1027112"/>
                  <a:chOff x="3130" y="3288"/>
                  <a:chExt cx="410" cy="742"/>
                </a:xfrm>
              </p:grpSpPr>
              <p:sp>
                <p:nvSpPr>
                  <p:cNvPr id="230" name="Line 270">
                    <a:extLst>
                      <a:ext uri="{FF2B5EF4-FFF2-40B4-BE49-F238E27FC236}">
                        <a16:creationId xmlns:a16="http://schemas.microsoft.com/office/drawing/2014/main" id="{430D38AC-BC47-E5E0-C62D-C5E062B478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31" name="Line 271">
                    <a:extLst>
                      <a:ext uri="{FF2B5EF4-FFF2-40B4-BE49-F238E27FC236}">
                        <a16:creationId xmlns:a16="http://schemas.microsoft.com/office/drawing/2014/main" id="{677C5C9C-D45A-EC26-B536-BB5918633AD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32" name="Line 272">
                    <a:extLst>
                      <a:ext uri="{FF2B5EF4-FFF2-40B4-BE49-F238E27FC236}">
                        <a16:creationId xmlns:a16="http://schemas.microsoft.com/office/drawing/2014/main" id="{1A4C3262-F402-8ED8-46F0-4203C4474C8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33" name="Line 273">
                    <a:extLst>
                      <a:ext uri="{FF2B5EF4-FFF2-40B4-BE49-F238E27FC236}">
                        <a16:creationId xmlns:a16="http://schemas.microsoft.com/office/drawing/2014/main" id="{BC057091-3FFE-A6B7-6E36-1F33CBAE05C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35" name="Line 274">
                    <a:extLst>
                      <a:ext uri="{FF2B5EF4-FFF2-40B4-BE49-F238E27FC236}">
                        <a16:creationId xmlns:a16="http://schemas.microsoft.com/office/drawing/2014/main" id="{49EA9810-07D7-62FC-6DE8-50CDF481153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36" name="Line 275">
                    <a:extLst>
                      <a:ext uri="{FF2B5EF4-FFF2-40B4-BE49-F238E27FC236}">
                        <a16:creationId xmlns:a16="http://schemas.microsoft.com/office/drawing/2014/main" id="{0EC2F70E-05E3-C549-2A80-7AF586C45AA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37" name="Line 276">
                    <a:extLst>
                      <a:ext uri="{FF2B5EF4-FFF2-40B4-BE49-F238E27FC236}">
                        <a16:creationId xmlns:a16="http://schemas.microsoft.com/office/drawing/2014/main" id="{03307AED-8D14-F506-9E6D-959A12CF54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38" name="Line 277">
                    <a:extLst>
                      <a:ext uri="{FF2B5EF4-FFF2-40B4-BE49-F238E27FC236}">
                        <a16:creationId xmlns:a16="http://schemas.microsoft.com/office/drawing/2014/main" id="{355B2520-60C2-78FB-3939-E1C6BDFFCD2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39" name="Line 278">
                    <a:extLst>
                      <a:ext uri="{FF2B5EF4-FFF2-40B4-BE49-F238E27FC236}">
                        <a16:creationId xmlns:a16="http://schemas.microsoft.com/office/drawing/2014/main" id="{093CF938-98EA-8837-10D9-9D3B8D13FB9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40" name="Line 279">
                    <a:extLst>
                      <a:ext uri="{FF2B5EF4-FFF2-40B4-BE49-F238E27FC236}">
                        <a16:creationId xmlns:a16="http://schemas.microsoft.com/office/drawing/2014/main" id="{7B37242C-A839-74C7-87C8-04604E99E7A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41" name="Line 280">
                    <a:extLst>
                      <a:ext uri="{FF2B5EF4-FFF2-40B4-BE49-F238E27FC236}">
                        <a16:creationId xmlns:a16="http://schemas.microsoft.com/office/drawing/2014/main" id="{92777269-D43B-B8FE-0C55-7930F5FF986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42" name="Line 281">
                    <a:extLst>
                      <a:ext uri="{FF2B5EF4-FFF2-40B4-BE49-F238E27FC236}">
                        <a16:creationId xmlns:a16="http://schemas.microsoft.com/office/drawing/2014/main" id="{3916E834-22EA-2476-82BE-A1BA20D80FA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43" name="Line 282">
                    <a:extLst>
                      <a:ext uri="{FF2B5EF4-FFF2-40B4-BE49-F238E27FC236}">
                        <a16:creationId xmlns:a16="http://schemas.microsoft.com/office/drawing/2014/main" id="{3F984A1B-7BE6-5F20-AA25-29153B1A0AE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44" name="Line 283">
                    <a:extLst>
                      <a:ext uri="{FF2B5EF4-FFF2-40B4-BE49-F238E27FC236}">
                        <a16:creationId xmlns:a16="http://schemas.microsoft.com/office/drawing/2014/main" id="{D684E425-02CD-513D-0F1E-5916B414BA9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45" name="Line 284">
                    <a:extLst>
                      <a:ext uri="{FF2B5EF4-FFF2-40B4-BE49-F238E27FC236}">
                        <a16:creationId xmlns:a16="http://schemas.microsoft.com/office/drawing/2014/main" id="{1DAA7C86-C29F-66E1-B02D-59A3D8AC3D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pic>
              <p:nvPicPr>
                <p:cNvPr id="229" name="Picture 399" descr="cell_tower_radiation copy">
                  <a:extLst>
                    <a:ext uri="{FF2B5EF4-FFF2-40B4-BE49-F238E27FC236}">
                      <a16:creationId xmlns:a16="http://schemas.microsoft.com/office/drawing/2014/main" id="{05641833-5F96-9F91-D38F-F57F5E8065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955030" y="3031808"/>
                  <a:ext cx="914400" cy="7366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E190C8E3-546D-659A-54AA-28588AF84ECD}"/>
                </a:ext>
              </a:extLst>
            </p:cNvPr>
            <p:cNvGrpSpPr/>
            <p:nvPr/>
          </p:nvGrpSpPr>
          <p:grpSpPr>
            <a:xfrm>
              <a:off x="1198877" y="3636157"/>
              <a:ext cx="1162519" cy="680685"/>
              <a:chOff x="1198877" y="3636157"/>
              <a:chExt cx="1162519" cy="680685"/>
            </a:xfrm>
          </p:grpSpPr>
          <p:grpSp>
            <p:nvGrpSpPr>
              <p:cNvPr id="206" name="Group 142">
                <a:extLst>
                  <a:ext uri="{FF2B5EF4-FFF2-40B4-BE49-F238E27FC236}">
                    <a16:creationId xmlns:a16="http://schemas.microsoft.com/office/drawing/2014/main" id="{AE839BC9-7A99-529F-E06B-8FF51CAE63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02608" y="3636157"/>
                <a:ext cx="458788" cy="619125"/>
                <a:chOff x="5955030" y="3031808"/>
                <a:chExt cx="914400" cy="1398587"/>
              </a:xfrm>
            </p:grpSpPr>
            <p:grpSp>
              <p:nvGrpSpPr>
                <p:cNvPr id="208" name="Group 398">
                  <a:extLst>
                    <a:ext uri="{FF2B5EF4-FFF2-40B4-BE49-F238E27FC236}">
                      <a16:creationId xmlns:a16="http://schemas.microsoft.com/office/drawing/2014/main" id="{D23E088A-275B-4C9A-E781-4225AF6FA0E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97905" y="3403283"/>
                  <a:ext cx="596900" cy="1027112"/>
                  <a:chOff x="3130" y="3288"/>
                  <a:chExt cx="410" cy="742"/>
                </a:xfrm>
              </p:grpSpPr>
              <p:sp>
                <p:nvSpPr>
                  <p:cNvPr id="210" name="Line 270">
                    <a:extLst>
                      <a:ext uri="{FF2B5EF4-FFF2-40B4-BE49-F238E27FC236}">
                        <a16:creationId xmlns:a16="http://schemas.microsoft.com/office/drawing/2014/main" id="{AB0CA2C0-CCD0-94AD-27B3-47F4497B5D5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1" name="Line 271">
                    <a:extLst>
                      <a:ext uri="{FF2B5EF4-FFF2-40B4-BE49-F238E27FC236}">
                        <a16:creationId xmlns:a16="http://schemas.microsoft.com/office/drawing/2014/main" id="{95E1B2BD-E687-B0E6-F75A-E435FF178A3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2" name="Line 272">
                    <a:extLst>
                      <a:ext uri="{FF2B5EF4-FFF2-40B4-BE49-F238E27FC236}">
                        <a16:creationId xmlns:a16="http://schemas.microsoft.com/office/drawing/2014/main" id="{CF2D21FA-945A-375B-D557-09CEB38208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3" name="Line 273">
                    <a:extLst>
                      <a:ext uri="{FF2B5EF4-FFF2-40B4-BE49-F238E27FC236}">
                        <a16:creationId xmlns:a16="http://schemas.microsoft.com/office/drawing/2014/main" id="{00EE7620-7E3D-6D1D-F966-42DECDDB96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" name="Line 274">
                    <a:extLst>
                      <a:ext uri="{FF2B5EF4-FFF2-40B4-BE49-F238E27FC236}">
                        <a16:creationId xmlns:a16="http://schemas.microsoft.com/office/drawing/2014/main" id="{8649B15F-F513-60AA-20AF-CEB5B86187C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5" name="Line 275">
                    <a:extLst>
                      <a:ext uri="{FF2B5EF4-FFF2-40B4-BE49-F238E27FC236}">
                        <a16:creationId xmlns:a16="http://schemas.microsoft.com/office/drawing/2014/main" id="{9F374CBA-0F7C-3089-3992-A1D1BE9A243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6" name="Line 276">
                    <a:extLst>
                      <a:ext uri="{FF2B5EF4-FFF2-40B4-BE49-F238E27FC236}">
                        <a16:creationId xmlns:a16="http://schemas.microsoft.com/office/drawing/2014/main" id="{8F929831-ABF2-DC65-A6B5-B3FBC73315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7" name="Line 277">
                    <a:extLst>
                      <a:ext uri="{FF2B5EF4-FFF2-40B4-BE49-F238E27FC236}">
                        <a16:creationId xmlns:a16="http://schemas.microsoft.com/office/drawing/2014/main" id="{CFCEB2A7-C7A9-2DE2-C1A2-D0AA594AFDC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8" name="Line 278">
                    <a:extLst>
                      <a:ext uri="{FF2B5EF4-FFF2-40B4-BE49-F238E27FC236}">
                        <a16:creationId xmlns:a16="http://schemas.microsoft.com/office/drawing/2014/main" id="{3D911AA1-F5FE-25F5-7933-C8438D817CC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9" name="Line 279">
                    <a:extLst>
                      <a:ext uri="{FF2B5EF4-FFF2-40B4-BE49-F238E27FC236}">
                        <a16:creationId xmlns:a16="http://schemas.microsoft.com/office/drawing/2014/main" id="{EE8ABBC2-F050-93DF-BD78-A629F38B022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20" name="Line 280">
                    <a:extLst>
                      <a:ext uri="{FF2B5EF4-FFF2-40B4-BE49-F238E27FC236}">
                        <a16:creationId xmlns:a16="http://schemas.microsoft.com/office/drawing/2014/main" id="{F30F9E73-8D9B-44EE-2EB2-E3C3C9406D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21" name="Line 281">
                    <a:extLst>
                      <a:ext uri="{FF2B5EF4-FFF2-40B4-BE49-F238E27FC236}">
                        <a16:creationId xmlns:a16="http://schemas.microsoft.com/office/drawing/2014/main" id="{02EC2432-AA2B-138E-A765-4754B39E540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22" name="Line 282">
                    <a:extLst>
                      <a:ext uri="{FF2B5EF4-FFF2-40B4-BE49-F238E27FC236}">
                        <a16:creationId xmlns:a16="http://schemas.microsoft.com/office/drawing/2014/main" id="{D5C1581B-93DE-4057-2CD1-9207E1E236A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23" name="Line 283">
                    <a:extLst>
                      <a:ext uri="{FF2B5EF4-FFF2-40B4-BE49-F238E27FC236}">
                        <a16:creationId xmlns:a16="http://schemas.microsoft.com/office/drawing/2014/main" id="{34FF6D03-A334-0773-19F0-0CF1FC895D7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24" name="Line 284">
                    <a:extLst>
                      <a:ext uri="{FF2B5EF4-FFF2-40B4-BE49-F238E27FC236}">
                        <a16:creationId xmlns:a16="http://schemas.microsoft.com/office/drawing/2014/main" id="{135422D0-E453-3A8A-3F3E-BEB65C0DEC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pic>
              <p:nvPicPr>
                <p:cNvPr id="209" name="Picture 399" descr="cell_tower_radiation copy">
                  <a:extLst>
                    <a:ext uri="{FF2B5EF4-FFF2-40B4-BE49-F238E27FC236}">
                      <a16:creationId xmlns:a16="http://schemas.microsoft.com/office/drawing/2014/main" id="{9BBEDB95-B260-E76E-AB71-4D2461C6D86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955030" y="3031808"/>
                  <a:ext cx="914400" cy="7366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207" name="Text Box 84">
                <a:extLst>
                  <a:ext uri="{FF2B5EF4-FFF2-40B4-BE49-F238E27FC236}">
                    <a16:creationId xmlns:a16="http://schemas.microsoft.com/office/drawing/2014/main" id="{5CCABEA3-0EE3-5BCA-04D6-C2871A790D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98877" y="3864292"/>
                <a:ext cx="700082" cy="4525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Arial" charset="0"/>
                  </a:rPr>
                  <a:t>base</a:t>
                </a:r>
              </a:p>
              <a:p>
                <a:pPr marL="0" marR="0" lvl="0" indent="0" algn="r" defTabSz="914400" rtl="0" eaLnBrk="1" fontAlgn="base" latinLnBrk="0" hangingPunct="1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Arial" charset="0"/>
                  </a:rPr>
                  <a:t>station</a:t>
                </a:r>
              </a:p>
            </p:txBody>
          </p:sp>
        </p:grpSp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53A741D8-1CAB-A9B3-8CB3-64D86502C442}"/>
                </a:ext>
              </a:extLst>
            </p:cNvPr>
            <p:cNvSpPr txBox="1"/>
            <p:nvPr/>
          </p:nvSpPr>
          <p:spPr>
            <a:xfrm rot="20401855">
              <a:off x="3261847" y="3770319"/>
              <a:ext cx="819236" cy="3558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beacon</a:t>
              </a:r>
            </a:p>
          </p:txBody>
        </p:sp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DF4CC3A3-8A40-C378-9F20-98F98DAF1F97}"/>
                </a:ext>
              </a:extLst>
            </p:cNvPr>
            <p:cNvSpPr txBox="1"/>
            <p:nvPr/>
          </p:nvSpPr>
          <p:spPr>
            <a:xfrm rot="1004896">
              <a:off x="2253855" y="3800205"/>
              <a:ext cx="819236" cy="3558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beacon</a:t>
              </a:r>
            </a:p>
          </p:txBody>
        </p:sp>
      </p:grpSp>
      <p:sp>
        <p:nvSpPr>
          <p:cNvPr id="251" name="TextBox 250">
            <a:extLst>
              <a:ext uri="{FF2B5EF4-FFF2-40B4-BE49-F238E27FC236}">
                <a16:creationId xmlns:a16="http://schemas.microsoft.com/office/drawing/2014/main" id="{2CA351FF-C99F-B75C-1925-D4A643D63C48}"/>
              </a:ext>
            </a:extLst>
          </p:cNvPr>
          <p:cNvSpPr txBox="1"/>
          <p:nvPr/>
        </p:nvSpPr>
        <p:spPr>
          <a:xfrm>
            <a:off x="924966" y="5870893"/>
            <a:ext cx="963385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Either (or both)  approaches used in practice in an edge network </a:t>
            </a:r>
          </a:p>
        </p:txBody>
      </p:sp>
      <p:sp>
        <p:nvSpPr>
          <p:cNvPr id="25" name="Slide Number Placeholder 24">
            <a:extLst>
              <a:ext uri="{FF2B5EF4-FFF2-40B4-BE49-F238E27FC236}">
                <a16:creationId xmlns:a16="http://schemas.microsoft.com/office/drawing/2014/main" id="{E4088F96-E58B-EE61-ACFD-0AB18569C6E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100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9795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1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260593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beaconing and probing</a:t>
            </a:r>
            <a:endParaRPr lang="en-US" dirty="0">
              <a:latin typeface="+mn-lt"/>
            </a:endParaRPr>
          </a:p>
        </p:txBody>
      </p:sp>
      <p:sp>
        <p:nvSpPr>
          <p:cNvPr id="48" name="Oval 23">
            <a:extLst>
              <a:ext uri="{FF2B5EF4-FFF2-40B4-BE49-F238E27FC236}">
                <a16:creationId xmlns:a16="http://schemas.microsoft.com/office/drawing/2014/main" id="{9BBE450A-81F8-E31F-2FA0-6C41149A2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9783" y="2140294"/>
            <a:ext cx="4373811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CDAE7FE-9A2F-34A2-FD26-2522EE9CADD0}"/>
              </a:ext>
            </a:extLst>
          </p:cNvPr>
          <p:cNvGrpSpPr/>
          <p:nvPr/>
        </p:nvGrpSpPr>
        <p:grpSpPr>
          <a:xfrm>
            <a:off x="1189357" y="1778653"/>
            <a:ext cx="2124236" cy="1220847"/>
            <a:chOff x="1151574" y="2121907"/>
            <a:chExt cx="2124236" cy="1220847"/>
          </a:xfrm>
        </p:grpSpPr>
        <p:grpSp>
          <p:nvGrpSpPr>
            <p:cNvPr id="50" name="Group 356">
              <a:extLst>
                <a:ext uri="{FF2B5EF4-FFF2-40B4-BE49-F238E27FC236}">
                  <a16:creationId xmlns:a16="http://schemas.microsoft.com/office/drawing/2014/main" id="{6BA7D7D6-73A5-D9D9-17D3-0BE9A1A652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36934" y="2645411"/>
              <a:ext cx="741362" cy="697343"/>
              <a:chOff x="313" y="1497"/>
              <a:chExt cx="1152" cy="1014"/>
            </a:xfrm>
          </p:grpSpPr>
          <p:pic>
            <p:nvPicPr>
              <p:cNvPr id="53" name="Picture 354" descr="laptop_stylized_small">
                <a:extLst>
                  <a:ext uri="{FF2B5EF4-FFF2-40B4-BE49-F238E27FC236}">
                    <a16:creationId xmlns:a16="http://schemas.microsoft.com/office/drawing/2014/main" id="{65DEEB02-0DB7-2CF5-5BBE-8FC1A07675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4" name="Picture 355" descr="antenna_stylized">
                <a:extLst>
                  <a:ext uri="{FF2B5EF4-FFF2-40B4-BE49-F238E27FC236}">
                    <a16:creationId xmlns:a16="http://schemas.microsoft.com/office/drawing/2014/main" id="{61008CA8-06D6-09C2-4387-951B0830C0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51" name="Picture 50" descr="A blue arrow with a black background&#10;&#10;Description automatically generated">
              <a:extLst>
                <a:ext uri="{FF2B5EF4-FFF2-40B4-BE49-F238E27FC236}">
                  <a16:creationId xmlns:a16="http://schemas.microsoft.com/office/drawing/2014/main" id="{BCAA8692-7865-A29B-FE85-DCB6AF0AA79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285211" y="2742041"/>
              <a:ext cx="668379" cy="447014"/>
            </a:xfrm>
            <a:prstGeom prst="rect">
              <a:avLst/>
            </a:prstGeom>
          </p:spPr>
        </p:pic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C7207B5C-7050-5D24-5A46-8B8F73EB71B1}"/>
                </a:ext>
              </a:extLst>
            </p:cNvPr>
            <p:cNvSpPr txBox="1"/>
            <p:nvPr/>
          </p:nvSpPr>
          <p:spPr>
            <a:xfrm>
              <a:off x="1151574" y="2121907"/>
              <a:ext cx="212423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arriving client device</a:t>
              </a:r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0BD05EDF-3169-EDA9-A9B2-413D576601D5}"/>
              </a:ext>
            </a:extLst>
          </p:cNvPr>
          <p:cNvSpPr txBox="1"/>
          <p:nvPr/>
        </p:nvSpPr>
        <p:spPr>
          <a:xfrm>
            <a:off x="4387333" y="1768129"/>
            <a:ext cx="9060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WiFi AP</a:t>
            </a:r>
          </a:p>
        </p:txBody>
      </p:sp>
      <p:grpSp>
        <p:nvGrpSpPr>
          <p:cNvPr id="56" name="Group 361">
            <a:extLst>
              <a:ext uri="{FF2B5EF4-FFF2-40B4-BE49-F238E27FC236}">
                <a16:creationId xmlns:a16="http://schemas.microsoft.com/office/drawing/2014/main" id="{6B768EF8-8D65-3F4E-5C1B-CFC23FB5B67C}"/>
              </a:ext>
            </a:extLst>
          </p:cNvPr>
          <p:cNvGrpSpPr>
            <a:grpSpLocks/>
          </p:cNvGrpSpPr>
          <p:nvPr/>
        </p:nvGrpSpPr>
        <p:grpSpPr bwMode="auto">
          <a:xfrm>
            <a:off x="4487166" y="2137461"/>
            <a:ext cx="886160" cy="886317"/>
            <a:chOff x="2967" y="478"/>
            <a:chExt cx="788" cy="625"/>
          </a:xfrm>
        </p:grpSpPr>
        <p:pic>
          <p:nvPicPr>
            <p:cNvPr id="57" name="Picture 358" descr="access_point_stylized_small">
              <a:extLst>
                <a:ext uri="{FF2B5EF4-FFF2-40B4-BE49-F238E27FC236}">
                  <a16:creationId xmlns:a16="http://schemas.microsoft.com/office/drawing/2014/main" id="{25B1413C-4DDD-199F-897B-BCD27CE03E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" name="Picture 360" descr="antenna_radiation_stylized">
              <a:extLst>
                <a:ext uri="{FF2B5EF4-FFF2-40B4-BE49-F238E27FC236}">
                  <a16:creationId xmlns:a16="http://schemas.microsoft.com/office/drawing/2014/main" id="{EDFB3F71-5F31-6DF2-2A93-4FC48DC0A5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9" name="Rectangle 58">
            <a:extLst>
              <a:ext uri="{FF2B5EF4-FFF2-40B4-BE49-F238E27FC236}">
                <a16:creationId xmlns:a16="http://schemas.microsoft.com/office/drawing/2014/main" id="{276C8228-3605-3C9E-2680-3D7CEA8932AF}"/>
              </a:ext>
            </a:extLst>
          </p:cNvPr>
          <p:cNvSpPr/>
          <p:nvPr/>
        </p:nvSpPr>
        <p:spPr>
          <a:xfrm>
            <a:off x="1428193" y="3371781"/>
            <a:ext cx="3945133" cy="127923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33000020-10E2-9BA5-77A5-3B5D4EABB5DC}"/>
              </a:ext>
            </a:extLst>
          </p:cNvPr>
          <p:cNvCxnSpPr>
            <a:cxnSpLocks/>
          </p:cNvCxnSpPr>
          <p:nvPr/>
        </p:nvCxnSpPr>
        <p:spPr>
          <a:xfrm flipH="1">
            <a:off x="1547856" y="3598807"/>
            <a:ext cx="3637667" cy="0"/>
          </a:xfrm>
          <a:prstGeom prst="straightConnector1">
            <a:avLst/>
          </a:prstGeom>
          <a:ln w="12700">
            <a:solidFill>
              <a:srgbClr val="0E00A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2" name="Group 61">
            <a:extLst>
              <a:ext uri="{FF2B5EF4-FFF2-40B4-BE49-F238E27FC236}">
                <a16:creationId xmlns:a16="http://schemas.microsoft.com/office/drawing/2014/main" id="{0B82E2E1-AFEC-576C-73F0-55F076E827A6}"/>
              </a:ext>
            </a:extLst>
          </p:cNvPr>
          <p:cNvGrpSpPr/>
          <p:nvPr/>
        </p:nvGrpSpPr>
        <p:grpSpPr>
          <a:xfrm>
            <a:off x="4558759" y="3400529"/>
            <a:ext cx="301686" cy="369332"/>
            <a:chOff x="6294225" y="4017554"/>
            <a:chExt cx="301686" cy="369332"/>
          </a:xfrm>
        </p:grpSpPr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326CCEA8-F368-836C-C72F-D69C4F73C00C}"/>
                </a:ext>
              </a:extLst>
            </p:cNvPr>
            <p:cNvSpPr/>
            <p:nvPr/>
          </p:nvSpPr>
          <p:spPr>
            <a:xfrm>
              <a:off x="6300769" y="4064418"/>
              <a:ext cx="288597" cy="28859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0E00A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339BB53A-5EE0-B792-0299-169E1174F332}"/>
                </a:ext>
              </a:extLst>
            </p:cNvPr>
            <p:cNvSpPr txBox="1"/>
            <p:nvPr/>
          </p:nvSpPr>
          <p:spPr>
            <a:xfrm>
              <a:off x="6294225" y="4017554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E00A3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BFE5DF15-034F-B194-13D5-66F51D6FF32A}"/>
              </a:ext>
            </a:extLst>
          </p:cNvPr>
          <p:cNvSpPr txBox="1"/>
          <p:nvPr/>
        </p:nvSpPr>
        <p:spPr>
          <a:xfrm>
            <a:off x="2154158" y="3371332"/>
            <a:ext cx="23237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802.11 beacon frame (broadcast)</a:t>
            </a: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B1AE11B0-823A-11A1-5D01-EDB0C6C41E40}"/>
              </a:ext>
            </a:extLst>
          </p:cNvPr>
          <p:cNvGrpSpPr/>
          <p:nvPr/>
        </p:nvGrpSpPr>
        <p:grpSpPr>
          <a:xfrm>
            <a:off x="1655683" y="3721338"/>
            <a:ext cx="3637667" cy="417855"/>
            <a:chOff x="7461667" y="3195810"/>
            <a:chExt cx="3637667" cy="417855"/>
          </a:xfrm>
        </p:grpSpPr>
        <p:cxnSp>
          <p:nvCxnSpPr>
            <p:cNvPr id="67" name="Straight Arrow Connector 66">
              <a:extLst>
                <a:ext uri="{FF2B5EF4-FFF2-40B4-BE49-F238E27FC236}">
                  <a16:creationId xmlns:a16="http://schemas.microsoft.com/office/drawing/2014/main" id="{32CDFBA0-28E5-7099-E76D-3238FB0DE995}"/>
                </a:ext>
              </a:extLst>
            </p:cNvPr>
            <p:cNvCxnSpPr>
              <a:cxnSpLocks/>
            </p:cNvCxnSpPr>
            <p:nvPr/>
          </p:nvCxnSpPr>
          <p:spPr>
            <a:xfrm>
              <a:off x="7461667" y="3428999"/>
              <a:ext cx="3637667" cy="0"/>
            </a:xfrm>
            <a:prstGeom prst="straightConnector1">
              <a:avLst/>
            </a:prstGeom>
            <a:ln w="12700">
              <a:solidFill>
                <a:srgbClr val="0E00A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0B58425D-6A30-1DA0-C2B8-32AC27C17F77}"/>
                </a:ext>
              </a:extLst>
            </p:cNvPr>
            <p:cNvGrpSpPr/>
            <p:nvPr/>
          </p:nvGrpSpPr>
          <p:grpSpPr>
            <a:xfrm>
              <a:off x="7649996" y="3244333"/>
              <a:ext cx="301686" cy="369332"/>
              <a:chOff x="5801816" y="4027135"/>
              <a:chExt cx="301686" cy="369332"/>
            </a:xfrm>
          </p:grpSpPr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434CD421-7059-A0F4-584E-063537BCE11E}"/>
                  </a:ext>
                </a:extLst>
              </p:cNvPr>
              <p:cNvSpPr/>
              <p:nvPr/>
            </p:nvSpPr>
            <p:spPr>
              <a:xfrm>
                <a:off x="5812401" y="4067503"/>
                <a:ext cx="288597" cy="28859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0BC84AFE-EE0A-A45B-5787-8BE111CCF008}"/>
                  </a:ext>
                </a:extLst>
              </p:cNvPr>
              <p:cNvSpPr txBox="1"/>
              <p:nvPr/>
            </p:nvSpPr>
            <p:spPr>
              <a:xfrm>
                <a:off x="5801816" y="4027135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E00A3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2</a:t>
                </a:r>
              </a:p>
            </p:txBody>
          </p:sp>
        </p:grp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1080D89C-9D44-4AF3-E3A6-A99DE3860BE3}"/>
                </a:ext>
              </a:extLst>
            </p:cNvPr>
            <p:cNvSpPr txBox="1"/>
            <p:nvPr/>
          </p:nvSpPr>
          <p:spPr>
            <a:xfrm>
              <a:off x="8303444" y="3195810"/>
              <a:ext cx="19303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802.11 Association request</a:t>
              </a: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35B272A0-2657-F333-557A-28D202BC9924}"/>
              </a:ext>
            </a:extLst>
          </p:cNvPr>
          <p:cNvGrpSpPr/>
          <p:nvPr/>
        </p:nvGrpSpPr>
        <p:grpSpPr>
          <a:xfrm>
            <a:off x="1547856" y="4110977"/>
            <a:ext cx="3637667" cy="414523"/>
            <a:chOff x="7353840" y="2792300"/>
            <a:chExt cx="3637667" cy="414523"/>
          </a:xfrm>
        </p:grpSpPr>
        <p:cxnSp>
          <p:nvCxnSpPr>
            <p:cNvPr id="73" name="Straight Arrow Connector 72">
              <a:extLst>
                <a:ext uri="{FF2B5EF4-FFF2-40B4-BE49-F238E27FC236}">
                  <a16:creationId xmlns:a16="http://schemas.microsoft.com/office/drawing/2014/main" id="{DB8CE022-65C7-4BBB-26F7-A61E0FE4656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53840" y="3026979"/>
              <a:ext cx="3637667" cy="0"/>
            </a:xfrm>
            <a:prstGeom prst="straightConnector1">
              <a:avLst/>
            </a:prstGeom>
            <a:ln w="12700">
              <a:solidFill>
                <a:srgbClr val="0E00A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D0C95B4E-488F-508F-1F14-28B68A10E67E}"/>
                </a:ext>
              </a:extLst>
            </p:cNvPr>
            <p:cNvGrpSpPr/>
            <p:nvPr/>
          </p:nvGrpSpPr>
          <p:grpSpPr>
            <a:xfrm>
              <a:off x="10364742" y="2837491"/>
              <a:ext cx="301686" cy="369332"/>
              <a:chOff x="6294224" y="4026344"/>
              <a:chExt cx="301686" cy="369332"/>
            </a:xfrm>
          </p:grpSpPr>
          <p:sp>
            <p:nvSpPr>
              <p:cNvPr id="76" name="Oval 75">
                <a:extLst>
                  <a:ext uri="{FF2B5EF4-FFF2-40B4-BE49-F238E27FC236}">
                    <a16:creationId xmlns:a16="http://schemas.microsoft.com/office/drawing/2014/main" id="{7710F4C1-0677-EC29-52CB-68432F591ED9}"/>
                  </a:ext>
                </a:extLst>
              </p:cNvPr>
              <p:cNvSpPr/>
              <p:nvPr/>
            </p:nvSpPr>
            <p:spPr>
              <a:xfrm>
                <a:off x="6300769" y="4077057"/>
                <a:ext cx="288597" cy="28859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TextBox 76">
                <a:extLst>
                  <a:ext uri="{FF2B5EF4-FFF2-40B4-BE49-F238E27FC236}">
                    <a16:creationId xmlns:a16="http://schemas.microsoft.com/office/drawing/2014/main" id="{DEFBCD8D-A0CD-81A6-B98C-0B36C0725BA1}"/>
                  </a:ext>
                </a:extLst>
              </p:cNvPr>
              <p:cNvSpPr txBox="1"/>
              <p:nvPr/>
            </p:nvSpPr>
            <p:spPr>
              <a:xfrm>
                <a:off x="6294224" y="4026344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E00A3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3</a:t>
                </a:r>
              </a:p>
            </p:txBody>
          </p:sp>
        </p:grp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8401D4CD-EC94-A5DB-2821-289323BA11A3}"/>
                </a:ext>
              </a:extLst>
            </p:cNvPr>
            <p:cNvSpPr txBox="1"/>
            <p:nvPr/>
          </p:nvSpPr>
          <p:spPr>
            <a:xfrm>
              <a:off x="8237974" y="2792300"/>
              <a:ext cx="205517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802.11 Association response</a:t>
              </a:r>
            </a:p>
          </p:txBody>
        </p:sp>
      </p:grpSp>
      <p:sp>
        <p:nvSpPr>
          <p:cNvPr id="164" name="Rectangle 3">
            <a:extLst>
              <a:ext uri="{FF2B5EF4-FFF2-40B4-BE49-F238E27FC236}">
                <a16:creationId xmlns:a16="http://schemas.microsoft.com/office/drawing/2014/main" id="{D6D19B4B-95ED-7B8C-9181-EEEFFBBF4DFA}"/>
              </a:ext>
            </a:extLst>
          </p:cNvPr>
          <p:cNvSpPr txBox="1">
            <a:spLocks noChangeArrowheads="1"/>
          </p:cNvSpPr>
          <p:nvPr/>
        </p:nvSpPr>
        <p:spPr>
          <a:xfrm>
            <a:off x="775894" y="1116746"/>
            <a:ext cx="5229607" cy="72626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Beaconing: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24BED72-6ABA-6EC4-8501-2DD1A6F29242}"/>
              </a:ext>
            </a:extLst>
          </p:cNvPr>
          <p:cNvSpPr txBox="1"/>
          <p:nvPr/>
        </p:nvSpPr>
        <p:spPr>
          <a:xfrm>
            <a:off x="1366919" y="4857477"/>
            <a:ext cx="42151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... device will next authenticate to network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8EE1C62-B488-96F0-CF29-11C8EC582CEE}"/>
              </a:ext>
            </a:extLst>
          </p:cNvPr>
          <p:cNvGrpSpPr/>
          <p:nvPr/>
        </p:nvGrpSpPr>
        <p:grpSpPr>
          <a:xfrm>
            <a:off x="6266013" y="1108199"/>
            <a:ext cx="6060670" cy="4995074"/>
            <a:chOff x="6266013" y="1108199"/>
            <a:chExt cx="6060670" cy="4995074"/>
          </a:xfrm>
        </p:grpSpPr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0A4FCD80-53A1-987E-FA5A-F9E678D2FB9A}"/>
                </a:ext>
              </a:extLst>
            </p:cNvPr>
            <p:cNvGrpSpPr/>
            <p:nvPr/>
          </p:nvGrpSpPr>
          <p:grpSpPr>
            <a:xfrm>
              <a:off x="6570738" y="1611190"/>
              <a:ext cx="5755945" cy="4492083"/>
              <a:chOff x="6540500" y="1428750"/>
              <a:chExt cx="5755945" cy="4492083"/>
            </a:xfrm>
          </p:grpSpPr>
          <p:sp>
            <p:nvSpPr>
              <p:cNvPr id="167" name="Oval 6">
                <a:extLst>
                  <a:ext uri="{FF2B5EF4-FFF2-40B4-BE49-F238E27FC236}">
                    <a16:creationId xmlns:a16="http://schemas.microsoft.com/office/drawing/2014/main" id="{FC12D8E3-36DC-32CF-1693-D3DA00C66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6288" y="1493838"/>
                <a:ext cx="2335212" cy="2224088"/>
              </a:xfrm>
              <a:prstGeom prst="ellipse">
                <a:avLst/>
              </a:prstGeom>
              <a:solidFill>
                <a:srgbClr val="9CE0FA">
                  <a:alpha val="4901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68" name="Oval 7">
                <a:extLst>
                  <a:ext uri="{FF2B5EF4-FFF2-40B4-BE49-F238E27FC236}">
                    <a16:creationId xmlns:a16="http://schemas.microsoft.com/office/drawing/2014/main" id="{A5613DAD-E460-074C-B392-C6D06DDB2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0500" y="1428750"/>
                <a:ext cx="2335213" cy="2224089"/>
              </a:xfrm>
              <a:prstGeom prst="ellipse">
                <a:avLst/>
              </a:prstGeom>
              <a:solidFill>
                <a:srgbClr val="9AE0FF">
                  <a:alpha val="4901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69" name="Text Box 8">
                <a:extLst>
                  <a:ext uri="{FF2B5EF4-FFF2-40B4-BE49-F238E27FC236}">
                    <a16:creationId xmlns:a16="http://schemas.microsoft.com/office/drawing/2014/main" id="{314ED782-0623-321E-1F2E-FEC1A11ACD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777413" y="2444750"/>
                <a:ext cx="559769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Arial" charset="0"/>
                  </a:rPr>
                  <a:t>AP 2</a:t>
                </a:r>
              </a:p>
            </p:txBody>
          </p:sp>
          <p:sp>
            <p:nvSpPr>
              <p:cNvPr id="170" name="Text Box 9">
                <a:extLst>
                  <a:ext uri="{FF2B5EF4-FFF2-40B4-BE49-F238E27FC236}">
                    <a16:creationId xmlns:a16="http://schemas.microsoft.com/office/drawing/2014/main" id="{0685D35D-35DA-C9A3-13AF-6BB204CAE6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27988" y="2200275"/>
                <a:ext cx="184150" cy="3365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1" name="Text Box 10">
                <a:extLst>
                  <a:ext uri="{FF2B5EF4-FFF2-40B4-BE49-F238E27FC236}">
                    <a16:creationId xmlns:a16="http://schemas.microsoft.com/office/drawing/2014/main" id="{CCB15C8A-7B49-3E02-6B62-D6EC6DA088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05650" y="2628900"/>
                <a:ext cx="559769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Arial" charset="0"/>
                  </a:rPr>
                  <a:t>AP 1</a:t>
                </a:r>
              </a:p>
            </p:txBody>
          </p:sp>
          <p:sp>
            <p:nvSpPr>
              <p:cNvPr id="172" name="Text Box 11">
                <a:extLst>
                  <a:ext uri="{FF2B5EF4-FFF2-40B4-BE49-F238E27FC236}">
                    <a16:creationId xmlns:a16="http://schemas.microsoft.com/office/drawing/2014/main" id="{25FEF17D-707A-A1AB-416B-8503A65E95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393113" y="3216275"/>
                <a:ext cx="417102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Arial" charset="0"/>
                  </a:rPr>
                  <a:t>H1</a:t>
                </a:r>
              </a:p>
            </p:txBody>
          </p:sp>
          <p:sp>
            <p:nvSpPr>
              <p:cNvPr id="173" name="Text Box 12">
                <a:extLst>
                  <a:ext uri="{FF2B5EF4-FFF2-40B4-BE49-F238E27FC236}">
                    <a16:creationId xmlns:a16="http://schemas.microsoft.com/office/drawing/2014/main" id="{114E4FBD-084E-1D11-5E2B-33C49F2E38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34588" y="3019425"/>
                <a:ext cx="184150" cy="3365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6" name="Freeform 56">
                <a:extLst>
                  <a:ext uri="{FF2B5EF4-FFF2-40B4-BE49-F238E27FC236}">
                    <a16:creationId xmlns:a16="http://schemas.microsoft.com/office/drawing/2014/main" id="{44F148A1-3DDA-347A-2C3F-2F253FA95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3463" y="2505174"/>
                <a:ext cx="869950" cy="225446"/>
              </a:xfrm>
              <a:custGeom>
                <a:avLst/>
                <a:gdLst>
                  <a:gd name="T0" fmla="*/ 0 w 548"/>
                  <a:gd name="T1" fmla="*/ 2147483647 h 142"/>
                  <a:gd name="T2" fmla="*/ 0 w 548"/>
                  <a:gd name="T3" fmla="*/ 0 h 142"/>
                  <a:gd name="T4" fmla="*/ 2147483647 w 548"/>
                  <a:gd name="T5" fmla="*/ 0 h 1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8" h="142">
                    <a:moveTo>
                      <a:pt x="0" y="142"/>
                    </a:moveTo>
                    <a:lnTo>
                      <a:pt x="0" y="0"/>
                    </a:lnTo>
                    <a:lnTo>
                      <a:pt x="548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7" name="Line 57">
                <a:extLst>
                  <a:ext uri="{FF2B5EF4-FFF2-40B4-BE49-F238E27FC236}">
                    <a16:creationId xmlns:a16="http://schemas.microsoft.com/office/drawing/2014/main" id="{7D707CD8-3C8C-8C5A-2B8B-7A80969457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27963" y="2505075"/>
                <a:ext cx="823912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8" name="Line 58">
                <a:extLst>
                  <a:ext uri="{FF2B5EF4-FFF2-40B4-BE49-F238E27FC236}">
                    <a16:creationId xmlns:a16="http://schemas.microsoft.com/office/drawing/2014/main" id="{B5B75A03-8234-EEA2-CFD5-3B2186A5F2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89875" y="2581275"/>
                <a:ext cx="644525" cy="225425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9" name="Line 59">
                <a:extLst>
                  <a:ext uri="{FF2B5EF4-FFF2-40B4-BE49-F238E27FC236}">
                    <a16:creationId xmlns:a16="http://schemas.microsoft.com/office/drawing/2014/main" id="{88A26E0E-A614-476E-3D5E-5AE036CC65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77288" y="2597150"/>
                <a:ext cx="644525" cy="225425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0" name="Line 60">
                <a:extLst>
                  <a:ext uri="{FF2B5EF4-FFF2-40B4-BE49-F238E27FC236}">
                    <a16:creationId xmlns:a16="http://schemas.microsoft.com/office/drawing/2014/main" id="{7C423204-9E21-E3B1-1570-C749588E6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977312" y="3117392"/>
                <a:ext cx="644525" cy="225425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1" name="Line 61">
                <a:extLst>
                  <a:ext uri="{FF2B5EF4-FFF2-40B4-BE49-F238E27FC236}">
                    <a16:creationId xmlns:a16="http://schemas.microsoft.com/office/drawing/2014/main" id="{60A320E5-40F0-1FE2-AAFC-0DA7401634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391" y="2845561"/>
                <a:ext cx="730409" cy="27183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183" name="Group 65">
                <a:extLst>
                  <a:ext uri="{FF2B5EF4-FFF2-40B4-BE49-F238E27FC236}">
                    <a16:creationId xmlns:a16="http://schemas.microsoft.com/office/drawing/2014/main" id="{61F899F7-9DB9-36A9-FD37-6DC1F11F58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74150" y="2530576"/>
                <a:ext cx="282575" cy="304828"/>
                <a:chOff x="1851" y="2490"/>
                <a:chExt cx="178" cy="192"/>
              </a:xfrm>
            </p:grpSpPr>
            <p:sp>
              <p:nvSpPr>
                <p:cNvPr id="203" name="Oval 66">
                  <a:extLst>
                    <a:ext uri="{FF2B5EF4-FFF2-40B4-BE49-F238E27FC236}">
                      <a16:creationId xmlns:a16="http://schemas.microsoft.com/office/drawing/2014/main" id="{3E23981F-6A88-EAD9-2DE5-FE5E13E4DD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1" y="2514"/>
                  <a:ext cx="151" cy="133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04" name="Text Box 67">
                  <a:extLst>
                    <a:ext uri="{FF2B5EF4-FFF2-40B4-BE49-F238E27FC236}">
                      <a16:creationId xmlns:a16="http://schemas.microsoft.com/office/drawing/2014/main" id="{4A4E3128-9A79-1394-79B0-32E588FC36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851" y="2490"/>
                  <a:ext cx="178" cy="19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charset="0"/>
                      <a:cs typeface="+mn-cs"/>
                    </a:rPr>
                    <a:t>2</a:t>
                  </a:r>
                </a:p>
              </p:txBody>
            </p:sp>
          </p:grpSp>
          <p:grpSp>
            <p:nvGrpSpPr>
              <p:cNvPr id="184" name="Group 68">
                <a:extLst>
                  <a:ext uri="{FF2B5EF4-FFF2-40B4-BE49-F238E27FC236}">
                    <a16:creationId xmlns:a16="http://schemas.microsoft.com/office/drawing/2014/main" id="{772EBC5E-F73A-A7D6-3B6C-A1636EF0D5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96238" y="2548041"/>
                <a:ext cx="282575" cy="304828"/>
                <a:chOff x="1851" y="2490"/>
                <a:chExt cx="178" cy="192"/>
              </a:xfrm>
            </p:grpSpPr>
            <p:sp>
              <p:nvSpPr>
                <p:cNvPr id="201" name="Oval 69">
                  <a:extLst>
                    <a:ext uri="{FF2B5EF4-FFF2-40B4-BE49-F238E27FC236}">
                      <a16:creationId xmlns:a16="http://schemas.microsoft.com/office/drawing/2014/main" id="{EDB6E27E-4F29-8216-B9C6-2C0A7A5843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1" y="2514"/>
                  <a:ext cx="151" cy="133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02" name="Text Box 70">
                  <a:extLst>
                    <a:ext uri="{FF2B5EF4-FFF2-40B4-BE49-F238E27FC236}">
                      <a16:creationId xmlns:a16="http://schemas.microsoft.com/office/drawing/2014/main" id="{1BD2D435-71F6-3A9F-52BA-81DF773C92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851" y="2490"/>
                  <a:ext cx="178" cy="19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charset="0"/>
                      <a:cs typeface="+mn-cs"/>
                    </a:rPr>
                    <a:t>2</a:t>
                  </a:r>
                </a:p>
              </p:txBody>
            </p:sp>
          </p:grpSp>
          <p:sp>
            <p:nvSpPr>
              <p:cNvPr id="187" name="Text Box 77">
                <a:extLst>
                  <a:ext uri="{FF2B5EF4-FFF2-40B4-BE49-F238E27FC236}">
                    <a16:creationId xmlns:a16="http://schemas.microsoft.com/office/drawing/2014/main" id="{296118C7-F787-1D7A-FDAA-7C849CBC54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084683" y="3910283"/>
                <a:ext cx="5211762" cy="20105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 marL="342900" indent="-3429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165100" marR="0" lvl="0" indent="0" algn="l" defTabSz="914400" rtl="0" eaLnBrk="1" fontAlgn="base" latinLnBrk="0" hangingPunct="1">
                  <a:lnSpc>
                    <a:spcPct val="85000"/>
                  </a:lnSpc>
                  <a:spcBef>
                    <a:spcPts val="9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+mn-cs"/>
                  </a:rPr>
                  <a:t>Probe Request frame broadcast from H1</a:t>
                </a:r>
              </a:p>
              <a:p>
                <a:pPr marL="165100" marR="0" lvl="0" indent="0" algn="l" defTabSz="914400" rtl="0" eaLnBrk="1" fontAlgn="base" latinLnBrk="0" hangingPunct="1">
                  <a:lnSpc>
                    <a:spcPct val="85000"/>
                  </a:lnSpc>
                  <a:spcBef>
                    <a:spcPts val="9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+mn-cs"/>
                  </a:rPr>
                  <a:t>Probe Response frames sent from APs</a:t>
                </a:r>
              </a:p>
              <a:p>
                <a:pPr marL="165100" marR="0" lvl="0" indent="0" algn="l" defTabSz="914400" rtl="0" eaLnBrk="1" fontAlgn="base" latinLnBrk="0" hangingPunct="1">
                  <a:lnSpc>
                    <a:spcPct val="85000"/>
                  </a:lnSpc>
                  <a:spcBef>
                    <a:spcPts val="9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+mn-cs"/>
                  </a:rPr>
                  <a:t>Association Request frame sent: H1 to selected AP </a:t>
                </a:r>
              </a:p>
              <a:p>
                <a:pPr marL="165100" marR="0" lvl="0" indent="0" algn="l" defTabSz="914400" rtl="0" eaLnBrk="1" fontAlgn="base" latinLnBrk="0" hangingPunct="1">
                  <a:lnSpc>
                    <a:spcPct val="85000"/>
                  </a:lnSpc>
                  <a:spcBef>
                    <a:spcPts val="9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+mn-cs"/>
                  </a:rPr>
                  <a:t>Association Response frame sent from selected AP to H1</a:t>
                </a:r>
              </a:p>
            </p:txBody>
          </p:sp>
          <p:grpSp>
            <p:nvGrpSpPr>
              <p:cNvPr id="188" name="Group 361">
                <a:extLst>
                  <a:ext uri="{FF2B5EF4-FFF2-40B4-BE49-F238E27FC236}">
                    <a16:creationId xmlns:a16="http://schemas.microsoft.com/office/drawing/2014/main" id="{26409939-E9AA-BAD8-3A73-FF60E3B6E6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373620" y="2100642"/>
                <a:ext cx="650240" cy="561392"/>
                <a:chOff x="2967" y="478"/>
                <a:chExt cx="788" cy="625"/>
              </a:xfrm>
            </p:grpSpPr>
            <p:pic>
              <p:nvPicPr>
                <p:cNvPr id="195" name="Picture 358" descr="access_point_stylized_small">
                  <a:extLst>
                    <a:ext uri="{FF2B5EF4-FFF2-40B4-BE49-F238E27FC236}">
                      <a16:creationId xmlns:a16="http://schemas.microsoft.com/office/drawing/2014/main" id="{4507E95A-3E71-EF3B-3C72-237CBE53BFB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12" y="559"/>
                  <a:ext cx="576" cy="5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96" name="Picture 360" descr="antenna_radiation_stylized">
                  <a:extLst>
                    <a:ext uri="{FF2B5EF4-FFF2-40B4-BE49-F238E27FC236}">
                      <a16:creationId xmlns:a16="http://schemas.microsoft.com/office/drawing/2014/main" id="{AC35D0DC-827D-1069-69D2-EB35D0E545C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67" y="478"/>
                  <a:ext cx="788" cy="1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89" name="Group 361">
                <a:extLst>
                  <a:ext uri="{FF2B5EF4-FFF2-40B4-BE49-F238E27FC236}">
                    <a16:creationId xmlns:a16="http://schemas.microsoft.com/office/drawing/2014/main" id="{73A99B8C-F4E9-381C-294A-F93FFD8AE1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415780" y="2039676"/>
                <a:ext cx="650240" cy="561392"/>
                <a:chOff x="2967" y="478"/>
                <a:chExt cx="788" cy="625"/>
              </a:xfrm>
            </p:grpSpPr>
            <p:pic>
              <p:nvPicPr>
                <p:cNvPr id="193" name="Picture 358" descr="access_point_stylized_small">
                  <a:extLst>
                    <a:ext uri="{FF2B5EF4-FFF2-40B4-BE49-F238E27FC236}">
                      <a16:creationId xmlns:a16="http://schemas.microsoft.com/office/drawing/2014/main" id="{B1B5DC1F-7FA9-D8AA-9FE0-4552CE2C90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12" y="559"/>
                  <a:ext cx="576" cy="5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94" name="Picture 360" descr="antenna_radiation_stylized">
                  <a:extLst>
                    <a:ext uri="{FF2B5EF4-FFF2-40B4-BE49-F238E27FC236}">
                      <a16:creationId xmlns:a16="http://schemas.microsoft.com/office/drawing/2014/main" id="{38FBF395-F67E-6C50-8F25-FA68A7E0D9B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67" y="478"/>
                  <a:ext cx="788" cy="1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90" name="Group 356">
                <a:extLst>
                  <a:ext uri="{FF2B5EF4-FFF2-40B4-BE49-F238E27FC236}">
                    <a16:creationId xmlns:a16="http://schemas.microsoft.com/office/drawing/2014/main" id="{F682F03D-3251-6DFB-18B9-95B75F3F29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48980" y="2629009"/>
                <a:ext cx="436880" cy="497887"/>
                <a:chOff x="313" y="1497"/>
                <a:chExt cx="1152" cy="1014"/>
              </a:xfrm>
            </p:grpSpPr>
            <p:pic>
              <p:nvPicPr>
                <p:cNvPr id="191" name="Picture 354" descr="laptop_stylized_small">
                  <a:extLst>
                    <a:ext uri="{FF2B5EF4-FFF2-40B4-BE49-F238E27FC236}">
                      <a16:creationId xmlns:a16="http://schemas.microsoft.com/office/drawing/2014/main" id="{CE6FAFA1-312E-6680-C4A3-3339A0D563D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3" y="1727"/>
                  <a:ext cx="1152" cy="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92" name="Picture 355" descr="antenna_stylized">
                  <a:extLst>
                    <a:ext uri="{FF2B5EF4-FFF2-40B4-BE49-F238E27FC236}">
                      <a16:creationId xmlns:a16="http://schemas.microsoft.com/office/drawing/2014/main" id="{9CFF39F2-CBC4-EE33-BE6A-F07B74B477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34" y="1497"/>
                  <a:ext cx="1113" cy="6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sp>
          <p:nvSpPr>
            <p:cNvPr id="207" name="Rectangle 3">
              <a:extLst>
                <a:ext uri="{FF2B5EF4-FFF2-40B4-BE49-F238E27FC236}">
                  <a16:creationId xmlns:a16="http://schemas.microsoft.com/office/drawing/2014/main" id="{FB43CFCB-553A-5C97-2D92-7CAC3F196EC7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266013" y="1108199"/>
              <a:ext cx="4726665" cy="494481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Probing: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+mn-ea"/>
                <a:cs typeface="+mn-cs"/>
              </a:endParaRPr>
            </a:p>
          </p:txBody>
        </p: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1683CFFC-79AD-C29B-74DE-5B741A0E368B}"/>
                </a:ext>
              </a:extLst>
            </p:cNvPr>
            <p:cNvGrpSpPr/>
            <p:nvPr/>
          </p:nvGrpSpPr>
          <p:grpSpPr>
            <a:xfrm>
              <a:off x="8534543" y="2495158"/>
              <a:ext cx="301686" cy="369332"/>
              <a:chOff x="6294225" y="4017554"/>
              <a:chExt cx="301686" cy="369332"/>
            </a:xfrm>
          </p:grpSpPr>
          <p:sp>
            <p:nvSpPr>
              <p:cNvPr id="209" name="Oval 208">
                <a:extLst>
                  <a:ext uri="{FF2B5EF4-FFF2-40B4-BE49-F238E27FC236}">
                    <a16:creationId xmlns:a16="http://schemas.microsoft.com/office/drawing/2014/main" id="{D007A5BE-9696-DA47-658B-12EF5951F9EB}"/>
                  </a:ext>
                </a:extLst>
              </p:cNvPr>
              <p:cNvSpPr/>
              <p:nvPr/>
            </p:nvSpPr>
            <p:spPr>
              <a:xfrm>
                <a:off x="6300769" y="4064418"/>
                <a:ext cx="288597" cy="28859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TextBox 209">
                <a:extLst>
                  <a:ext uri="{FF2B5EF4-FFF2-40B4-BE49-F238E27FC236}">
                    <a16:creationId xmlns:a16="http://schemas.microsoft.com/office/drawing/2014/main" id="{F4917FC3-1593-9B6B-6BB2-10A73645AD48}"/>
                  </a:ext>
                </a:extLst>
              </p:cNvPr>
              <p:cNvSpPr txBox="1"/>
              <p:nvPr/>
            </p:nvSpPr>
            <p:spPr>
              <a:xfrm>
                <a:off x="6294225" y="4017554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E00A3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1</a:t>
                </a:r>
              </a:p>
            </p:txBody>
          </p:sp>
        </p:grpSp>
        <p:grpSp>
          <p:nvGrpSpPr>
            <p:cNvPr id="211" name="Group 210">
              <a:extLst>
                <a:ext uri="{FF2B5EF4-FFF2-40B4-BE49-F238E27FC236}">
                  <a16:creationId xmlns:a16="http://schemas.microsoft.com/office/drawing/2014/main" id="{56EA65CE-D5E2-6BA2-1361-8BA5691ABFDB}"/>
                </a:ext>
              </a:extLst>
            </p:cNvPr>
            <p:cNvGrpSpPr/>
            <p:nvPr/>
          </p:nvGrpSpPr>
          <p:grpSpPr>
            <a:xfrm>
              <a:off x="6964078" y="4058036"/>
              <a:ext cx="301686" cy="369332"/>
              <a:chOff x="6294225" y="4017554"/>
              <a:chExt cx="301686" cy="369332"/>
            </a:xfrm>
          </p:grpSpPr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6A769337-FA61-7020-0260-47A323E1D6E2}"/>
                  </a:ext>
                </a:extLst>
              </p:cNvPr>
              <p:cNvSpPr/>
              <p:nvPr/>
            </p:nvSpPr>
            <p:spPr>
              <a:xfrm>
                <a:off x="6300769" y="4064418"/>
                <a:ext cx="288597" cy="28859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TextBox 212">
                <a:extLst>
                  <a:ext uri="{FF2B5EF4-FFF2-40B4-BE49-F238E27FC236}">
                    <a16:creationId xmlns:a16="http://schemas.microsoft.com/office/drawing/2014/main" id="{23576050-E6E2-8819-B13D-2E449FD44781}"/>
                  </a:ext>
                </a:extLst>
              </p:cNvPr>
              <p:cNvSpPr txBox="1"/>
              <p:nvPr/>
            </p:nvSpPr>
            <p:spPr>
              <a:xfrm>
                <a:off x="6294225" y="4017554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E00A3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1</a:t>
                </a:r>
              </a:p>
            </p:txBody>
          </p: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0398BD31-5733-75B8-5034-E32B32E16F47}"/>
                </a:ext>
              </a:extLst>
            </p:cNvPr>
            <p:cNvGrpSpPr/>
            <p:nvPr/>
          </p:nvGrpSpPr>
          <p:grpSpPr>
            <a:xfrm>
              <a:off x="8025965" y="2693074"/>
              <a:ext cx="301686" cy="369332"/>
              <a:chOff x="6294225" y="4017554"/>
              <a:chExt cx="301686" cy="369332"/>
            </a:xfrm>
          </p:grpSpPr>
          <p:sp>
            <p:nvSpPr>
              <p:cNvPr id="215" name="Oval 214">
                <a:extLst>
                  <a:ext uri="{FF2B5EF4-FFF2-40B4-BE49-F238E27FC236}">
                    <a16:creationId xmlns:a16="http://schemas.microsoft.com/office/drawing/2014/main" id="{E37C8730-C131-B6AC-4483-438DE27294C0}"/>
                  </a:ext>
                </a:extLst>
              </p:cNvPr>
              <p:cNvSpPr/>
              <p:nvPr/>
            </p:nvSpPr>
            <p:spPr>
              <a:xfrm>
                <a:off x="6300769" y="4064418"/>
                <a:ext cx="288597" cy="28859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TextBox 215">
                <a:extLst>
                  <a:ext uri="{FF2B5EF4-FFF2-40B4-BE49-F238E27FC236}">
                    <a16:creationId xmlns:a16="http://schemas.microsoft.com/office/drawing/2014/main" id="{ACBA6F15-07D9-1914-CD14-0C2E9D940676}"/>
                  </a:ext>
                </a:extLst>
              </p:cNvPr>
              <p:cNvSpPr txBox="1"/>
              <p:nvPr/>
            </p:nvSpPr>
            <p:spPr>
              <a:xfrm>
                <a:off x="6294225" y="4017554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E00A3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2</a:t>
                </a:r>
              </a:p>
            </p:txBody>
          </p:sp>
        </p:grp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23DC01F0-17C7-9EB2-0859-C9DE71BA2881}"/>
                </a:ext>
              </a:extLst>
            </p:cNvPr>
            <p:cNvGrpSpPr/>
            <p:nvPr/>
          </p:nvGrpSpPr>
          <p:grpSpPr>
            <a:xfrm>
              <a:off x="9070090" y="2691603"/>
              <a:ext cx="301686" cy="369332"/>
              <a:chOff x="6294225" y="4017554"/>
              <a:chExt cx="301686" cy="369332"/>
            </a:xfrm>
          </p:grpSpPr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2AB5B46B-FD1C-E4B8-1C1A-11CCDAB2659A}"/>
                  </a:ext>
                </a:extLst>
              </p:cNvPr>
              <p:cNvSpPr/>
              <p:nvPr/>
            </p:nvSpPr>
            <p:spPr>
              <a:xfrm>
                <a:off x="6300769" y="4064418"/>
                <a:ext cx="288597" cy="28859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" name="TextBox 218">
                <a:extLst>
                  <a:ext uri="{FF2B5EF4-FFF2-40B4-BE49-F238E27FC236}">
                    <a16:creationId xmlns:a16="http://schemas.microsoft.com/office/drawing/2014/main" id="{3915A156-84E0-F554-E5E9-FF7B9C14BF57}"/>
                  </a:ext>
                </a:extLst>
              </p:cNvPr>
              <p:cNvSpPr txBox="1"/>
              <p:nvPr/>
            </p:nvSpPr>
            <p:spPr>
              <a:xfrm>
                <a:off x="6294225" y="4017554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E00A3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2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A0B86437-073A-E1DD-074D-4134CF0DC408}"/>
                </a:ext>
              </a:extLst>
            </p:cNvPr>
            <p:cNvGrpSpPr/>
            <p:nvPr/>
          </p:nvGrpSpPr>
          <p:grpSpPr>
            <a:xfrm>
              <a:off x="8961908" y="3017419"/>
              <a:ext cx="301686" cy="369332"/>
              <a:chOff x="6294225" y="4017554"/>
              <a:chExt cx="301686" cy="369332"/>
            </a:xfrm>
          </p:grpSpPr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3CFEB703-018B-7813-C597-F8ADD1A9735A}"/>
                  </a:ext>
                </a:extLst>
              </p:cNvPr>
              <p:cNvSpPr/>
              <p:nvPr/>
            </p:nvSpPr>
            <p:spPr>
              <a:xfrm>
                <a:off x="6300769" y="4064418"/>
                <a:ext cx="288597" cy="28859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TextBox 221">
                <a:extLst>
                  <a:ext uri="{FF2B5EF4-FFF2-40B4-BE49-F238E27FC236}">
                    <a16:creationId xmlns:a16="http://schemas.microsoft.com/office/drawing/2014/main" id="{5A70394E-EDA6-2169-E404-2A85C8F03B08}"/>
                  </a:ext>
                </a:extLst>
              </p:cNvPr>
              <p:cNvSpPr txBox="1"/>
              <p:nvPr/>
            </p:nvSpPr>
            <p:spPr>
              <a:xfrm>
                <a:off x="6294225" y="4017554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E00A3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3</a:t>
                </a:r>
              </a:p>
            </p:txBody>
          </p:sp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6AB08C9-0967-296F-B98E-2E7836069D3E}"/>
                </a:ext>
              </a:extLst>
            </p:cNvPr>
            <p:cNvGrpSpPr/>
            <p:nvPr/>
          </p:nvGrpSpPr>
          <p:grpSpPr>
            <a:xfrm>
              <a:off x="9310896" y="3187391"/>
              <a:ext cx="301686" cy="369332"/>
              <a:chOff x="6294225" y="4017554"/>
              <a:chExt cx="301686" cy="369332"/>
            </a:xfrm>
          </p:grpSpPr>
          <p:sp>
            <p:nvSpPr>
              <p:cNvPr id="224" name="Oval 223">
                <a:extLst>
                  <a:ext uri="{FF2B5EF4-FFF2-40B4-BE49-F238E27FC236}">
                    <a16:creationId xmlns:a16="http://schemas.microsoft.com/office/drawing/2014/main" id="{80FF5201-C478-3D40-179C-CE7EBEB64CB1}"/>
                  </a:ext>
                </a:extLst>
              </p:cNvPr>
              <p:cNvSpPr/>
              <p:nvPr/>
            </p:nvSpPr>
            <p:spPr>
              <a:xfrm>
                <a:off x="6300769" y="4064418"/>
                <a:ext cx="288597" cy="28859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TextBox 224">
                <a:extLst>
                  <a:ext uri="{FF2B5EF4-FFF2-40B4-BE49-F238E27FC236}">
                    <a16:creationId xmlns:a16="http://schemas.microsoft.com/office/drawing/2014/main" id="{3A2798EA-F816-7813-766E-58581CD14E69}"/>
                  </a:ext>
                </a:extLst>
              </p:cNvPr>
              <p:cNvSpPr txBox="1"/>
              <p:nvPr/>
            </p:nvSpPr>
            <p:spPr>
              <a:xfrm>
                <a:off x="6294225" y="4017554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E00A3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4</a:t>
                </a:r>
              </a:p>
            </p:txBody>
          </p: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BA1CE712-CE4B-1F67-8702-5AF343C09FDC}"/>
                </a:ext>
              </a:extLst>
            </p:cNvPr>
            <p:cNvGrpSpPr/>
            <p:nvPr/>
          </p:nvGrpSpPr>
          <p:grpSpPr>
            <a:xfrm>
              <a:off x="6969164" y="4454392"/>
              <a:ext cx="301686" cy="369332"/>
              <a:chOff x="6294225" y="4017554"/>
              <a:chExt cx="301686" cy="369332"/>
            </a:xfrm>
          </p:grpSpPr>
          <p:sp>
            <p:nvSpPr>
              <p:cNvPr id="227" name="Oval 226">
                <a:extLst>
                  <a:ext uri="{FF2B5EF4-FFF2-40B4-BE49-F238E27FC236}">
                    <a16:creationId xmlns:a16="http://schemas.microsoft.com/office/drawing/2014/main" id="{5E90BED6-733E-43F2-C6D9-73221068F47D}"/>
                  </a:ext>
                </a:extLst>
              </p:cNvPr>
              <p:cNvSpPr/>
              <p:nvPr/>
            </p:nvSpPr>
            <p:spPr>
              <a:xfrm>
                <a:off x="6300769" y="4064418"/>
                <a:ext cx="288597" cy="28859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2F0E6732-89DF-A11D-36BE-112DB7E92122}"/>
                  </a:ext>
                </a:extLst>
              </p:cNvPr>
              <p:cNvSpPr txBox="1"/>
              <p:nvPr/>
            </p:nvSpPr>
            <p:spPr>
              <a:xfrm>
                <a:off x="6294225" y="4017554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E00A3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2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1284D4D2-F334-C704-817A-2F4760EC16A2}"/>
                </a:ext>
              </a:extLst>
            </p:cNvPr>
            <p:cNvGrpSpPr/>
            <p:nvPr/>
          </p:nvGrpSpPr>
          <p:grpSpPr>
            <a:xfrm>
              <a:off x="6975709" y="4821917"/>
              <a:ext cx="301686" cy="369332"/>
              <a:chOff x="6294225" y="4017554"/>
              <a:chExt cx="301686" cy="369332"/>
            </a:xfrm>
          </p:grpSpPr>
          <p:sp>
            <p:nvSpPr>
              <p:cNvPr id="230" name="Oval 229">
                <a:extLst>
                  <a:ext uri="{FF2B5EF4-FFF2-40B4-BE49-F238E27FC236}">
                    <a16:creationId xmlns:a16="http://schemas.microsoft.com/office/drawing/2014/main" id="{39842943-0CDB-84D9-811A-BBB4C26405C2}"/>
                  </a:ext>
                </a:extLst>
              </p:cNvPr>
              <p:cNvSpPr/>
              <p:nvPr/>
            </p:nvSpPr>
            <p:spPr>
              <a:xfrm>
                <a:off x="6300769" y="4064418"/>
                <a:ext cx="288597" cy="28859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6D15FB2B-B71F-17FF-A8CD-AA8CBAC06C82}"/>
                  </a:ext>
                </a:extLst>
              </p:cNvPr>
              <p:cNvSpPr txBox="1"/>
              <p:nvPr/>
            </p:nvSpPr>
            <p:spPr>
              <a:xfrm>
                <a:off x="6294225" y="4017554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E00A3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3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BB75DDDA-B06E-AAA4-5044-E541F9E4A969}"/>
                </a:ext>
              </a:extLst>
            </p:cNvPr>
            <p:cNvGrpSpPr/>
            <p:nvPr/>
          </p:nvGrpSpPr>
          <p:grpSpPr>
            <a:xfrm>
              <a:off x="6969278" y="5453939"/>
              <a:ext cx="301686" cy="369332"/>
              <a:chOff x="6294225" y="4017554"/>
              <a:chExt cx="301686" cy="369332"/>
            </a:xfrm>
          </p:grpSpPr>
          <p:sp>
            <p:nvSpPr>
              <p:cNvPr id="233" name="Oval 232">
                <a:extLst>
                  <a:ext uri="{FF2B5EF4-FFF2-40B4-BE49-F238E27FC236}">
                    <a16:creationId xmlns:a16="http://schemas.microsoft.com/office/drawing/2014/main" id="{CFFE20CE-2BFA-E9B0-2516-30119A8A3570}"/>
                  </a:ext>
                </a:extLst>
              </p:cNvPr>
              <p:cNvSpPr/>
              <p:nvPr/>
            </p:nvSpPr>
            <p:spPr>
              <a:xfrm>
                <a:off x="6300769" y="4064418"/>
                <a:ext cx="288597" cy="28859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4A7217B-876B-2485-CA36-964C04A384B1}"/>
                  </a:ext>
                </a:extLst>
              </p:cNvPr>
              <p:cNvSpPr txBox="1"/>
              <p:nvPr/>
            </p:nvSpPr>
            <p:spPr>
              <a:xfrm>
                <a:off x="6294225" y="4017554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E00A3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4</a:t>
                </a:r>
              </a:p>
            </p:txBody>
          </p:sp>
        </p:grp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EF9C34B7-D35F-BA83-0EE7-EBC14C5F336A}"/>
              </a:ext>
            </a:extLst>
          </p:cNvPr>
          <p:cNvSpPr txBox="1"/>
          <p:nvPr/>
        </p:nvSpPr>
        <p:spPr>
          <a:xfrm>
            <a:off x="876822" y="6103273"/>
            <a:ext cx="791280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 exchange of identity, credentials (yet)!  Just “Can we talk?”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5E1C6C15-97A8-77A0-FAC7-8C73A666680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101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4780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Title 2">
            <a:extLst>
              <a:ext uri="{FF2B5EF4-FFF2-40B4-BE49-F238E27FC236}">
                <a16:creationId xmlns:a16="http://schemas.microsoft.com/office/drawing/2014/main" id="{65646AAB-EEAB-C963-95A7-9223DA856DBD}"/>
              </a:ext>
            </a:extLst>
          </p:cNvPr>
          <p:cNvSpPr txBox="1">
            <a:spLocks/>
          </p:cNvSpPr>
          <p:nvPr/>
        </p:nvSpPr>
        <p:spPr>
          <a:xfrm>
            <a:off x="685800" y="260593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j-cs"/>
              </a:rPr>
              <a:t>Connecting to the 5G edge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pic>
        <p:nvPicPr>
          <p:cNvPr id="66" name="Picture 65">
            <a:extLst>
              <a:ext uri="{FF2B5EF4-FFF2-40B4-BE49-F238E27FC236}">
                <a16:creationId xmlns:a16="http://schemas.microsoft.com/office/drawing/2014/main" id="{DD12BE06-4606-D6AF-2A01-793D215FA6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28454" y="1155215"/>
            <a:ext cx="7772400" cy="5192191"/>
          </a:xfrm>
          <a:prstGeom prst="rect">
            <a:avLst/>
          </a:prstGeom>
        </p:spPr>
      </p:pic>
      <p:sp>
        <p:nvSpPr>
          <p:cNvPr id="108" name="TextBox 107">
            <a:extLst>
              <a:ext uri="{FF2B5EF4-FFF2-40B4-BE49-F238E27FC236}">
                <a16:creationId xmlns:a16="http://schemas.microsoft.com/office/drawing/2014/main" id="{ACFF7522-72EA-5750-15D3-ED25BF5AC423}"/>
              </a:ext>
            </a:extLst>
          </p:cNvPr>
          <p:cNvSpPr txBox="1"/>
          <p:nvPr/>
        </p:nvSpPr>
        <p:spPr>
          <a:xfrm>
            <a:off x="3964107" y="1573019"/>
            <a:ext cx="1645259" cy="640175"/>
          </a:xfrm>
          <a:prstGeom prst="rect">
            <a:avLst/>
          </a:prstGeom>
          <a:solidFill>
            <a:srgbClr val="DDEBF6"/>
          </a:solidFill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2400" dirty="0"/>
              <a:t>5G network</a:t>
            </a:r>
          </a:p>
          <a:p>
            <a:pPr algn="ctr">
              <a:lnSpc>
                <a:spcPct val="80000"/>
              </a:lnSpc>
            </a:pPr>
            <a:r>
              <a:rPr lang="en-US" sz="2000" dirty="0"/>
              <a:t>(network 1)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AEC6FCF4-95B2-8FBA-272C-8032A43A14B8}"/>
              </a:ext>
            </a:extLst>
          </p:cNvPr>
          <p:cNvSpPr txBox="1"/>
          <p:nvPr/>
        </p:nvSpPr>
        <p:spPr>
          <a:xfrm>
            <a:off x="6814976" y="1545309"/>
            <a:ext cx="1645259" cy="640175"/>
          </a:xfrm>
          <a:prstGeom prst="rect">
            <a:avLst/>
          </a:prstGeom>
          <a:solidFill>
            <a:srgbClr val="DDEBF6"/>
          </a:solidFill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2400" dirty="0"/>
              <a:t>5G network</a:t>
            </a:r>
          </a:p>
          <a:p>
            <a:pPr algn="ctr">
              <a:lnSpc>
                <a:spcPct val="80000"/>
              </a:lnSpc>
            </a:pPr>
            <a:r>
              <a:rPr lang="en-US" sz="2000" dirty="0"/>
              <a:t>(network 2)</a:t>
            </a:r>
          </a:p>
        </p:txBody>
      </p:sp>
      <p:sp>
        <p:nvSpPr>
          <p:cNvPr id="114" name="Freeform 113">
            <a:extLst>
              <a:ext uri="{FF2B5EF4-FFF2-40B4-BE49-F238E27FC236}">
                <a16:creationId xmlns:a16="http://schemas.microsoft.com/office/drawing/2014/main" id="{F5904D2D-8742-A54F-1B0C-D6C1BCA2232E}"/>
              </a:ext>
            </a:extLst>
          </p:cNvPr>
          <p:cNvSpPr/>
          <p:nvPr/>
        </p:nvSpPr>
        <p:spPr>
          <a:xfrm>
            <a:off x="3024701" y="2421207"/>
            <a:ext cx="2438400" cy="1997075"/>
          </a:xfrm>
          <a:custGeom>
            <a:avLst/>
            <a:gdLst>
              <a:gd name="connsiteX0" fmla="*/ 2308225 w 2324100"/>
              <a:gd name="connsiteY0" fmla="*/ 942975 h 1327150"/>
              <a:gd name="connsiteX1" fmla="*/ 2324100 w 2324100"/>
              <a:gd name="connsiteY1" fmla="*/ 1085850 h 1327150"/>
              <a:gd name="connsiteX2" fmla="*/ 581025 w 2324100"/>
              <a:gd name="connsiteY2" fmla="*/ 1327150 h 1327150"/>
              <a:gd name="connsiteX3" fmla="*/ 79375 w 2324100"/>
              <a:gd name="connsiteY3" fmla="*/ 1311275 h 1327150"/>
              <a:gd name="connsiteX4" fmla="*/ 0 w 2324100"/>
              <a:gd name="connsiteY4" fmla="*/ 555625 h 1327150"/>
              <a:gd name="connsiteX5" fmla="*/ 174625 w 2324100"/>
              <a:gd name="connsiteY5" fmla="*/ 3175 h 1327150"/>
              <a:gd name="connsiteX6" fmla="*/ 234950 w 2324100"/>
              <a:gd name="connsiteY6" fmla="*/ 0 h 1327150"/>
              <a:gd name="connsiteX7" fmla="*/ 654050 w 2324100"/>
              <a:gd name="connsiteY7" fmla="*/ 15875 h 1327150"/>
              <a:gd name="connsiteX8" fmla="*/ 869950 w 2324100"/>
              <a:gd name="connsiteY8" fmla="*/ 85725 h 1327150"/>
              <a:gd name="connsiteX9" fmla="*/ 1993900 w 2324100"/>
              <a:gd name="connsiteY9" fmla="*/ 406400 h 1327150"/>
              <a:gd name="connsiteX10" fmla="*/ 2181225 w 2324100"/>
              <a:gd name="connsiteY10" fmla="*/ 714375 h 1327150"/>
              <a:gd name="connsiteX11" fmla="*/ 2308225 w 2324100"/>
              <a:gd name="connsiteY11" fmla="*/ 942975 h 1327150"/>
              <a:gd name="connsiteX0" fmla="*/ 2400300 w 2416175"/>
              <a:gd name="connsiteY0" fmla="*/ 1374775 h 1758950"/>
              <a:gd name="connsiteX1" fmla="*/ 2416175 w 2416175"/>
              <a:gd name="connsiteY1" fmla="*/ 1517650 h 1758950"/>
              <a:gd name="connsiteX2" fmla="*/ 673100 w 2416175"/>
              <a:gd name="connsiteY2" fmla="*/ 1758950 h 1758950"/>
              <a:gd name="connsiteX3" fmla="*/ 171450 w 2416175"/>
              <a:gd name="connsiteY3" fmla="*/ 1743075 h 1758950"/>
              <a:gd name="connsiteX4" fmla="*/ 92075 w 2416175"/>
              <a:gd name="connsiteY4" fmla="*/ 987425 h 1758950"/>
              <a:gd name="connsiteX5" fmla="*/ 266700 w 2416175"/>
              <a:gd name="connsiteY5" fmla="*/ 434975 h 1758950"/>
              <a:gd name="connsiteX6" fmla="*/ 0 w 2416175"/>
              <a:gd name="connsiteY6" fmla="*/ 0 h 1758950"/>
              <a:gd name="connsiteX7" fmla="*/ 746125 w 2416175"/>
              <a:gd name="connsiteY7" fmla="*/ 447675 h 1758950"/>
              <a:gd name="connsiteX8" fmla="*/ 962025 w 2416175"/>
              <a:gd name="connsiteY8" fmla="*/ 517525 h 1758950"/>
              <a:gd name="connsiteX9" fmla="*/ 2085975 w 2416175"/>
              <a:gd name="connsiteY9" fmla="*/ 838200 h 1758950"/>
              <a:gd name="connsiteX10" fmla="*/ 2273300 w 2416175"/>
              <a:gd name="connsiteY10" fmla="*/ 1146175 h 1758950"/>
              <a:gd name="connsiteX11" fmla="*/ 2400300 w 2416175"/>
              <a:gd name="connsiteY11" fmla="*/ 1374775 h 1758950"/>
              <a:gd name="connsiteX0" fmla="*/ 2400300 w 2416175"/>
              <a:gd name="connsiteY0" fmla="*/ 1603375 h 1987550"/>
              <a:gd name="connsiteX1" fmla="*/ 2416175 w 2416175"/>
              <a:gd name="connsiteY1" fmla="*/ 1746250 h 1987550"/>
              <a:gd name="connsiteX2" fmla="*/ 673100 w 2416175"/>
              <a:gd name="connsiteY2" fmla="*/ 1987550 h 1987550"/>
              <a:gd name="connsiteX3" fmla="*/ 171450 w 2416175"/>
              <a:gd name="connsiteY3" fmla="*/ 1971675 h 1987550"/>
              <a:gd name="connsiteX4" fmla="*/ 92075 w 2416175"/>
              <a:gd name="connsiteY4" fmla="*/ 1216025 h 1987550"/>
              <a:gd name="connsiteX5" fmla="*/ 266700 w 2416175"/>
              <a:gd name="connsiteY5" fmla="*/ 663575 h 1987550"/>
              <a:gd name="connsiteX6" fmla="*/ 0 w 2416175"/>
              <a:gd name="connsiteY6" fmla="*/ 228600 h 1987550"/>
              <a:gd name="connsiteX7" fmla="*/ 323850 w 2416175"/>
              <a:gd name="connsiteY7" fmla="*/ 0 h 1987550"/>
              <a:gd name="connsiteX8" fmla="*/ 962025 w 2416175"/>
              <a:gd name="connsiteY8" fmla="*/ 746125 h 1987550"/>
              <a:gd name="connsiteX9" fmla="*/ 2085975 w 2416175"/>
              <a:gd name="connsiteY9" fmla="*/ 1066800 h 1987550"/>
              <a:gd name="connsiteX10" fmla="*/ 2273300 w 2416175"/>
              <a:gd name="connsiteY10" fmla="*/ 1374775 h 1987550"/>
              <a:gd name="connsiteX11" fmla="*/ 2400300 w 2416175"/>
              <a:gd name="connsiteY11" fmla="*/ 1603375 h 1987550"/>
              <a:gd name="connsiteX0" fmla="*/ 2400300 w 2416175"/>
              <a:gd name="connsiteY0" fmla="*/ 1612900 h 1997075"/>
              <a:gd name="connsiteX1" fmla="*/ 2416175 w 2416175"/>
              <a:gd name="connsiteY1" fmla="*/ 1755775 h 1997075"/>
              <a:gd name="connsiteX2" fmla="*/ 673100 w 2416175"/>
              <a:gd name="connsiteY2" fmla="*/ 1997075 h 1997075"/>
              <a:gd name="connsiteX3" fmla="*/ 171450 w 2416175"/>
              <a:gd name="connsiteY3" fmla="*/ 1981200 h 1997075"/>
              <a:gd name="connsiteX4" fmla="*/ 92075 w 2416175"/>
              <a:gd name="connsiteY4" fmla="*/ 1225550 h 1997075"/>
              <a:gd name="connsiteX5" fmla="*/ 266700 w 2416175"/>
              <a:gd name="connsiteY5" fmla="*/ 673100 h 1997075"/>
              <a:gd name="connsiteX6" fmla="*/ 0 w 2416175"/>
              <a:gd name="connsiteY6" fmla="*/ 238125 h 1997075"/>
              <a:gd name="connsiteX7" fmla="*/ 323850 w 2416175"/>
              <a:gd name="connsiteY7" fmla="*/ 9525 h 1997075"/>
              <a:gd name="connsiteX8" fmla="*/ 990600 w 2416175"/>
              <a:gd name="connsiteY8" fmla="*/ 0 h 1997075"/>
              <a:gd name="connsiteX9" fmla="*/ 2085975 w 2416175"/>
              <a:gd name="connsiteY9" fmla="*/ 1076325 h 1997075"/>
              <a:gd name="connsiteX10" fmla="*/ 2273300 w 2416175"/>
              <a:gd name="connsiteY10" fmla="*/ 1384300 h 1997075"/>
              <a:gd name="connsiteX11" fmla="*/ 2400300 w 2416175"/>
              <a:gd name="connsiteY11" fmla="*/ 1612900 h 1997075"/>
              <a:gd name="connsiteX0" fmla="*/ 2403475 w 2416175"/>
              <a:gd name="connsiteY0" fmla="*/ 1631950 h 1997075"/>
              <a:gd name="connsiteX1" fmla="*/ 2416175 w 2416175"/>
              <a:gd name="connsiteY1" fmla="*/ 1755775 h 1997075"/>
              <a:gd name="connsiteX2" fmla="*/ 673100 w 2416175"/>
              <a:gd name="connsiteY2" fmla="*/ 1997075 h 1997075"/>
              <a:gd name="connsiteX3" fmla="*/ 171450 w 2416175"/>
              <a:gd name="connsiteY3" fmla="*/ 1981200 h 1997075"/>
              <a:gd name="connsiteX4" fmla="*/ 92075 w 2416175"/>
              <a:gd name="connsiteY4" fmla="*/ 1225550 h 1997075"/>
              <a:gd name="connsiteX5" fmla="*/ 266700 w 2416175"/>
              <a:gd name="connsiteY5" fmla="*/ 673100 h 1997075"/>
              <a:gd name="connsiteX6" fmla="*/ 0 w 2416175"/>
              <a:gd name="connsiteY6" fmla="*/ 238125 h 1997075"/>
              <a:gd name="connsiteX7" fmla="*/ 323850 w 2416175"/>
              <a:gd name="connsiteY7" fmla="*/ 9525 h 1997075"/>
              <a:gd name="connsiteX8" fmla="*/ 990600 w 2416175"/>
              <a:gd name="connsiteY8" fmla="*/ 0 h 1997075"/>
              <a:gd name="connsiteX9" fmla="*/ 2085975 w 2416175"/>
              <a:gd name="connsiteY9" fmla="*/ 1076325 h 1997075"/>
              <a:gd name="connsiteX10" fmla="*/ 2273300 w 2416175"/>
              <a:gd name="connsiteY10" fmla="*/ 1384300 h 1997075"/>
              <a:gd name="connsiteX11" fmla="*/ 2403475 w 2416175"/>
              <a:gd name="connsiteY11" fmla="*/ 1631950 h 1997075"/>
              <a:gd name="connsiteX0" fmla="*/ 2403475 w 2416175"/>
              <a:gd name="connsiteY0" fmla="*/ 1635125 h 1997075"/>
              <a:gd name="connsiteX1" fmla="*/ 2416175 w 2416175"/>
              <a:gd name="connsiteY1" fmla="*/ 1755775 h 1997075"/>
              <a:gd name="connsiteX2" fmla="*/ 673100 w 2416175"/>
              <a:gd name="connsiteY2" fmla="*/ 1997075 h 1997075"/>
              <a:gd name="connsiteX3" fmla="*/ 171450 w 2416175"/>
              <a:gd name="connsiteY3" fmla="*/ 1981200 h 1997075"/>
              <a:gd name="connsiteX4" fmla="*/ 92075 w 2416175"/>
              <a:gd name="connsiteY4" fmla="*/ 1225550 h 1997075"/>
              <a:gd name="connsiteX5" fmla="*/ 266700 w 2416175"/>
              <a:gd name="connsiteY5" fmla="*/ 673100 h 1997075"/>
              <a:gd name="connsiteX6" fmla="*/ 0 w 2416175"/>
              <a:gd name="connsiteY6" fmla="*/ 238125 h 1997075"/>
              <a:gd name="connsiteX7" fmla="*/ 323850 w 2416175"/>
              <a:gd name="connsiteY7" fmla="*/ 9525 h 1997075"/>
              <a:gd name="connsiteX8" fmla="*/ 990600 w 2416175"/>
              <a:gd name="connsiteY8" fmla="*/ 0 h 1997075"/>
              <a:gd name="connsiteX9" fmla="*/ 2085975 w 2416175"/>
              <a:gd name="connsiteY9" fmla="*/ 1076325 h 1997075"/>
              <a:gd name="connsiteX10" fmla="*/ 2273300 w 2416175"/>
              <a:gd name="connsiteY10" fmla="*/ 1384300 h 1997075"/>
              <a:gd name="connsiteX11" fmla="*/ 2403475 w 2416175"/>
              <a:gd name="connsiteY11" fmla="*/ 1635125 h 1997075"/>
              <a:gd name="connsiteX0" fmla="*/ 2403475 w 2416175"/>
              <a:gd name="connsiteY0" fmla="*/ 1631950 h 1997075"/>
              <a:gd name="connsiteX1" fmla="*/ 2416175 w 2416175"/>
              <a:gd name="connsiteY1" fmla="*/ 1755775 h 1997075"/>
              <a:gd name="connsiteX2" fmla="*/ 673100 w 2416175"/>
              <a:gd name="connsiteY2" fmla="*/ 1997075 h 1997075"/>
              <a:gd name="connsiteX3" fmla="*/ 171450 w 2416175"/>
              <a:gd name="connsiteY3" fmla="*/ 1981200 h 1997075"/>
              <a:gd name="connsiteX4" fmla="*/ 92075 w 2416175"/>
              <a:gd name="connsiteY4" fmla="*/ 1225550 h 1997075"/>
              <a:gd name="connsiteX5" fmla="*/ 266700 w 2416175"/>
              <a:gd name="connsiteY5" fmla="*/ 673100 h 1997075"/>
              <a:gd name="connsiteX6" fmla="*/ 0 w 2416175"/>
              <a:gd name="connsiteY6" fmla="*/ 238125 h 1997075"/>
              <a:gd name="connsiteX7" fmla="*/ 323850 w 2416175"/>
              <a:gd name="connsiteY7" fmla="*/ 9525 h 1997075"/>
              <a:gd name="connsiteX8" fmla="*/ 990600 w 2416175"/>
              <a:gd name="connsiteY8" fmla="*/ 0 h 1997075"/>
              <a:gd name="connsiteX9" fmla="*/ 2085975 w 2416175"/>
              <a:gd name="connsiteY9" fmla="*/ 1076325 h 1997075"/>
              <a:gd name="connsiteX10" fmla="*/ 2273300 w 2416175"/>
              <a:gd name="connsiteY10" fmla="*/ 1384300 h 1997075"/>
              <a:gd name="connsiteX11" fmla="*/ 2403475 w 2416175"/>
              <a:gd name="connsiteY11" fmla="*/ 1631950 h 1997075"/>
              <a:gd name="connsiteX0" fmla="*/ 2416175 w 2416175"/>
              <a:gd name="connsiteY0" fmla="*/ 1609725 h 1997075"/>
              <a:gd name="connsiteX1" fmla="*/ 2416175 w 2416175"/>
              <a:gd name="connsiteY1" fmla="*/ 1755775 h 1997075"/>
              <a:gd name="connsiteX2" fmla="*/ 673100 w 2416175"/>
              <a:gd name="connsiteY2" fmla="*/ 1997075 h 1997075"/>
              <a:gd name="connsiteX3" fmla="*/ 171450 w 2416175"/>
              <a:gd name="connsiteY3" fmla="*/ 1981200 h 1997075"/>
              <a:gd name="connsiteX4" fmla="*/ 92075 w 2416175"/>
              <a:gd name="connsiteY4" fmla="*/ 1225550 h 1997075"/>
              <a:gd name="connsiteX5" fmla="*/ 266700 w 2416175"/>
              <a:gd name="connsiteY5" fmla="*/ 673100 h 1997075"/>
              <a:gd name="connsiteX6" fmla="*/ 0 w 2416175"/>
              <a:gd name="connsiteY6" fmla="*/ 238125 h 1997075"/>
              <a:gd name="connsiteX7" fmla="*/ 323850 w 2416175"/>
              <a:gd name="connsiteY7" fmla="*/ 9525 h 1997075"/>
              <a:gd name="connsiteX8" fmla="*/ 990600 w 2416175"/>
              <a:gd name="connsiteY8" fmla="*/ 0 h 1997075"/>
              <a:gd name="connsiteX9" fmla="*/ 2085975 w 2416175"/>
              <a:gd name="connsiteY9" fmla="*/ 1076325 h 1997075"/>
              <a:gd name="connsiteX10" fmla="*/ 2273300 w 2416175"/>
              <a:gd name="connsiteY10" fmla="*/ 1384300 h 1997075"/>
              <a:gd name="connsiteX11" fmla="*/ 2416175 w 2416175"/>
              <a:gd name="connsiteY11" fmla="*/ 1609725 h 1997075"/>
              <a:gd name="connsiteX0" fmla="*/ 2416175 w 2438400"/>
              <a:gd name="connsiteY0" fmla="*/ 1609725 h 1997075"/>
              <a:gd name="connsiteX1" fmla="*/ 2438400 w 2438400"/>
              <a:gd name="connsiteY1" fmla="*/ 1758950 h 1997075"/>
              <a:gd name="connsiteX2" fmla="*/ 673100 w 2438400"/>
              <a:gd name="connsiteY2" fmla="*/ 1997075 h 1997075"/>
              <a:gd name="connsiteX3" fmla="*/ 171450 w 2438400"/>
              <a:gd name="connsiteY3" fmla="*/ 1981200 h 1997075"/>
              <a:gd name="connsiteX4" fmla="*/ 92075 w 2438400"/>
              <a:gd name="connsiteY4" fmla="*/ 1225550 h 1997075"/>
              <a:gd name="connsiteX5" fmla="*/ 266700 w 2438400"/>
              <a:gd name="connsiteY5" fmla="*/ 673100 h 1997075"/>
              <a:gd name="connsiteX6" fmla="*/ 0 w 2438400"/>
              <a:gd name="connsiteY6" fmla="*/ 238125 h 1997075"/>
              <a:gd name="connsiteX7" fmla="*/ 323850 w 2438400"/>
              <a:gd name="connsiteY7" fmla="*/ 9525 h 1997075"/>
              <a:gd name="connsiteX8" fmla="*/ 990600 w 2438400"/>
              <a:gd name="connsiteY8" fmla="*/ 0 h 1997075"/>
              <a:gd name="connsiteX9" fmla="*/ 2085975 w 2438400"/>
              <a:gd name="connsiteY9" fmla="*/ 1076325 h 1997075"/>
              <a:gd name="connsiteX10" fmla="*/ 2273300 w 2438400"/>
              <a:gd name="connsiteY10" fmla="*/ 1384300 h 1997075"/>
              <a:gd name="connsiteX11" fmla="*/ 2416175 w 2438400"/>
              <a:gd name="connsiteY11" fmla="*/ 1609725 h 199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38400" h="1997075">
                <a:moveTo>
                  <a:pt x="2416175" y="1609725"/>
                </a:moveTo>
                <a:lnTo>
                  <a:pt x="2438400" y="1758950"/>
                </a:lnTo>
                <a:lnTo>
                  <a:pt x="673100" y="1997075"/>
                </a:lnTo>
                <a:lnTo>
                  <a:pt x="171450" y="1981200"/>
                </a:lnTo>
                <a:lnTo>
                  <a:pt x="92075" y="1225550"/>
                </a:lnTo>
                <a:lnTo>
                  <a:pt x="266700" y="673100"/>
                </a:lnTo>
                <a:lnTo>
                  <a:pt x="0" y="238125"/>
                </a:lnTo>
                <a:lnTo>
                  <a:pt x="323850" y="9525"/>
                </a:lnTo>
                <a:lnTo>
                  <a:pt x="990600" y="0"/>
                </a:lnTo>
                <a:lnTo>
                  <a:pt x="2085975" y="1076325"/>
                </a:lnTo>
                <a:lnTo>
                  <a:pt x="2273300" y="1384300"/>
                </a:lnTo>
                <a:lnTo>
                  <a:pt x="2416175" y="1609725"/>
                </a:lnTo>
                <a:close/>
              </a:path>
            </a:pathLst>
          </a:custGeom>
          <a:solidFill>
            <a:srgbClr val="DDEBF6"/>
          </a:solidFill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 116">
            <a:extLst>
              <a:ext uri="{FF2B5EF4-FFF2-40B4-BE49-F238E27FC236}">
                <a16:creationId xmlns:a16="http://schemas.microsoft.com/office/drawing/2014/main" id="{8821859D-54A4-807E-F466-8430D09C9F73}"/>
              </a:ext>
            </a:extLst>
          </p:cNvPr>
          <p:cNvSpPr/>
          <p:nvPr/>
        </p:nvSpPr>
        <p:spPr>
          <a:xfrm>
            <a:off x="6969280" y="2251294"/>
            <a:ext cx="2636479" cy="2521974"/>
          </a:xfrm>
          <a:custGeom>
            <a:avLst/>
            <a:gdLst>
              <a:gd name="connsiteX0" fmla="*/ 167148 w 2630129"/>
              <a:gd name="connsiteY0" fmla="*/ 1415845 h 2521974"/>
              <a:gd name="connsiteX1" fmla="*/ 167148 w 2630129"/>
              <a:gd name="connsiteY1" fmla="*/ 1563329 h 2521974"/>
              <a:gd name="connsiteX2" fmla="*/ 196645 w 2630129"/>
              <a:gd name="connsiteY2" fmla="*/ 1755058 h 2521974"/>
              <a:gd name="connsiteX3" fmla="*/ 147484 w 2630129"/>
              <a:gd name="connsiteY3" fmla="*/ 1853381 h 2521974"/>
              <a:gd name="connsiteX4" fmla="*/ 137652 w 2630129"/>
              <a:gd name="connsiteY4" fmla="*/ 1961536 h 2521974"/>
              <a:gd name="connsiteX5" fmla="*/ 172065 w 2630129"/>
              <a:gd name="connsiteY5" fmla="*/ 2084439 h 2521974"/>
              <a:gd name="connsiteX6" fmla="*/ 49161 w 2630129"/>
              <a:gd name="connsiteY6" fmla="*/ 2305665 h 2521974"/>
              <a:gd name="connsiteX7" fmla="*/ 0 w 2630129"/>
              <a:gd name="connsiteY7" fmla="*/ 2467897 h 2521974"/>
              <a:gd name="connsiteX8" fmla="*/ 432619 w 2630129"/>
              <a:gd name="connsiteY8" fmla="*/ 2521974 h 2521974"/>
              <a:gd name="connsiteX9" fmla="*/ 1794387 w 2630129"/>
              <a:gd name="connsiteY9" fmla="*/ 2413820 h 2521974"/>
              <a:gd name="connsiteX10" fmla="*/ 2551471 w 2630129"/>
              <a:gd name="connsiteY10" fmla="*/ 2271252 h 2521974"/>
              <a:gd name="connsiteX11" fmla="*/ 2571136 w 2630129"/>
              <a:gd name="connsiteY11" fmla="*/ 1342104 h 2521974"/>
              <a:gd name="connsiteX12" fmla="*/ 2256503 w 2630129"/>
              <a:gd name="connsiteY12" fmla="*/ 762000 h 2521974"/>
              <a:gd name="connsiteX13" fmla="*/ 2630129 w 2630129"/>
              <a:gd name="connsiteY13" fmla="*/ 678426 h 2521974"/>
              <a:gd name="connsiteX14" fmla="*/ 2458065 w 2630129"/>
              <a:gd name="connsiteY14" fmla="*/ 167149 h 2521974"/>
              <a:gd name="connsiteX15" fmla="*/ 1730477 w 2630129"/>
              <a:gd name="connsiteY15" fmla="*/ 0 h 2521974"/>
              <a:gd name="connsiteX16" fmla="*/ 1322439 w 2630129"/>
              <a:gd name="connsiteY16" fmla="*/ 280220 h 2521974"/>
              <a:gd name="connsiteX17" fmla="*/ 1322439 w 2630129"/>
              <a:gd name="connsiteY17" fmla="*/ 693174 h 2521974"/>
              <a:gd name="connsiteX18" fmla="*/ 491613 w 2630129"/>
              <a:gd name="connsiteY18" fmla="*/ 865239 h 2521974"/>
              <a:gd name="connsiteX19" fmla="*/ 167148 w 2630129"/>
              <a:gd name="connsiteY19" fmla="*/ 1415845 h 2521974"/>
              <a:gd name="connsiteX0" fmla="*/ 173498 w 2636479"/>
              <a:gd name="connsiteY0" fmla="*/ 1415845 h 2521974"/>
              <a:gd name="connsiteX1" fmla="*/ 173498 w 2636479"/>
              <a:gd name="connsiteY1" fmla="*/ 1563329 h 2521974"/>
              <a:gd name="connsiteX2" fmla="*/ 202995 w 2636479"/>
              <a:gd name="connsiteY2" fmla="*/ 1755058 h 2521974"/>
              <a:gd name="connsiteX3" fmla="*/ 153834 w 2636479"/>
              <a:gd name="connsiteY3" fmla="*/ 1853381 h 2521974"/>
              <a:gd name="connsiteX4" fmla="*/ 144002 w 2636479"/>
              <a:gd name="connsiteY4" fmla="*/ 1961536 h 2521974"/>
              <a:gd name="connsiteX5" fmla="*/ 178415 w 2636479"/>
              <a:gd name="connsiteY5" fmla="*/ 2084439 h 2521974"/>
              <a:gd name="connsiteX6" fmla="*/ 55511 w 2636479"/>
              <a:gd name="connsiteY6" fmla="*/ 2305665 h 2521974"/>
              <a:gd name="connsiteX7" fmla="*/ 0 w 2636479"/>
              <a:gd name="connsiteY7" fmla="*/ 2458372 h 2521974"/>
              <a:gd name="connsiteX8" fmla="*/ 438969 w 2636479"/>
              <a:gd name="connsiteY8" fmla="*/ 2521974 h 2521974"/>
              <a:gd name="connsiteX9" fmla="*/ 1800737 w 2636479"/>
              <a:gd name="connsiteY9" fmla="*/ 2413820 h 2521974"/>
              <a:gd name="connsiteX10" fmla="*/ 2557821 w 2636479"/>
              <a:gd name="connsiteY10" fmla="*/ 2271252 h 2521974"/>
              <a:gd name="connsiteX11" fmla="*/ 2577486 w 2636479"/>
              <a:gd name="connsiteY11" fmla="*/ 1342104 h 2521974"/>
              <a:gd name="connsiteX12" fmla="*/ 2262853 w 2636479"/>
              <a:gd name="connsiteY12" fmla="*/ 762000 h 2521974"/>
              <a:gd name="connsiteX13" fmla="*/ 2636479 w 2636479"/>
              <a:gd name="connsiteY13" fmla="*/ 678426 h 2521974"/>
              <a:gd name="connsiteX14" fmla="*/ 2464415 w 2636479"/>
              <a:gd name="connsiteY14" fmla="*/ 167149 h 2521974"/>
              <a:gd name="connsiteX15" fmla="*/ 1736827 w 2636479"/>
              <a:gd name="connsiteY15" fmla="*/ 0 h 2521974"/>
              <a:gd name="connsiteX16" fmla="*/ 1328789 w 2636479"/>
              <a:gd name="connsiteY16" fmla="*/ 280220 h 2521974"/>
              <a:gd name="connsiteX17" fmla="*/ 1328789 w 2636479"/>
              <a:gd name="connsiteY17" fmla="*/ 693174 h 2521974"/>
              <a:gd name="connsiteX18" fmla="*/ 497963 w 2636479"/>
              <a:gd name="connsiteY18" fmla="*/ 865239 h 2521974"/>
              <a:gd name="connsiteX19" fmla="*/ 173498 w 2636479"/>
              <a:gd name="connsiteY19" fmla="*/ 1415845 h 2521974"/>
              <a:gd name="connsiteX0" fmla="*/ 173498 w 2636479"/>
              <a:gd name="connsiteY0" fmla="*/ 1415845 h 2521974"/>
              <a:gd name="connsiteX1" fmla="*/ 173498 w 2636479"/>
              <a:gd name="connsiteY1" fmla="*/ 1531579 h 2521974"/>
              <a:gd name="connsiteX2" fmla="*/ 202995 w 2636479"/>
              <a:gd name="connsiteY2" fmla="*/ 1755058 h 2521974"/>
              <a:gd name="connsiteX3" fmla="*/ 153834 w 2636479"/>
              <a:gd name="connsiteY3" fmla="*/ 1853381 h 2521974"/>
              <a:gd name="connsiteX4" fmla="*/ 144002 w 2636479"/>
              <a:gd name="connsiteY4" fmla="*/ 1961536 h 2521974"/>
              <a:gd name="connsiteX5" fmla="*/ 178415 w 2636479"/>
              <a:gd name="connsiteY5" fmla="*/ 2084439 h 2521974"/>
              <a:gd name="connsiteX6" fmla="*/ 55511 w 2636479"/>
              <a:gd name="connsiteY6" fmla="*/ 2305665 h 2521974"/>
              <a:gd name="connsiteX7" fmla="*/ 0 w 2636479"/>
              <a:gd name="connsiteY7" fmla="*/ 2458372 h 2521974"/>
              <a:gd name="connsiteX8" fmla="*/ 438969 w 2636479"/>
              <a:gd name="connsiteY8" fmla="*/ 2521974 h 2521974"/>
              <a:gd name="connsiteX9" fmla="*/ 1800737 w 2636479"/>
              <a:gd name="connsiteY9" fmla="*/ 2413820 h 2521974"/>
              <a:gd name="connsiteX10" fmla="*/ 2557821 w 2636479"/>
              <a:gd name="connsiteY10" fmla="*/ 2271252 h 2521974"/>
              <a:gd name="connsiteX11" fmla="*/ 2577486 w 2636479"/>
              <a:gd name="connsiteY11" fmla="*/ 1342104 h 2521974"/>
              <a:gd name="connsiteX12" fmla="*/ 2262853 w 2636479"/>
              <a:gd name="connsiteY12" fmla="*/ 762000 h 2521974"/>
              <a:gd name="connsiteX13" fmla="*/ 2636479 w 2636479"/>
              <a:gd name="connsiteY13" fmla="*/ 678426 h 2521974"/>
              <a:gd name="connsiteX14" fmla="*/ 2464415 w 2636479"/>
              <a:gd name="connsiteY14" fmla="*/ 167149 h 2521974"/>
              <a:gd name="connsiteX15" fmla="*/ 1736827 w 2636479"/>
              <a:gd name="connsiteY15" fmla="*/ 0 h 2521974"/>
              <a:gd name="connsiteX16" fmla="*/ 1328789 w 2636479"/>
              <a:gd name="connsiteY16" fmla="*/ 280220 h 2521974"/>
              <a:gd name="connsiteX17" fmla="*/ 1328789 w 2636479"/>
              <a:gd name="connsiteY17" fmla="*/ 693174 h 2521974"/>
              <a:gd name="connsiteX18" fmla="*/ 497963 w 2636479"/>
              <a:gd name="connsiteY18" fmla="*/ 865239 h 2521974"/>
              <a:gd name="connsiteX19" fmla="*/ 173498 w 2636479"/>
              <a:gd name="connsiteY19" fmla="*/ 1415845 h 2521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636479" h="2521974">
                <a:moveTo>
                  <a:pt x="173498" y="1415845"/>
                </a:moveTo>
                <a:lnTo>
                  <a:pt x="173498" y="1531579"/>
                </a:lnTo>
                <a:lnTo>
                  <a:pt x="202995" y="1755058"/>
                </a:lnTo>
                <a:lnTo>
                  <a:pt x="153834" y="1853381"/>
                </a:lnTo>
                <a:lnTo>
                  <a:pt x="144002" y="1961536"/>
                </a:lnTo>
                <a:lnTo>
                  <a:pt x="178415" y="2084439"/>
                </a:lnTo>
                <a:lnTo>
                  <a:pt x="55511" y="2305665"/>
                </a:lnTo>
                <a:lnTo>
                  <a:pt x="0" y="2458372"/>
                </a:lnTo>
                <a:lnTo>
                  <a:pt x="438969" y="2521974"/>
                </a:lnTo>
                <a:lnTo>
                  <a:pt x="1800737" y="2413820"/>
                </a:lnTo>
                <a:lnTo>
                  <a:pt x="2557821" y="2271252"/>
                </a:lnTo>
                <a:lnTo>
                  <a:pt x="2577486" y="1342104"/>
                </a:lnTo>
                <a:lnTo>
                  <a:pt x="2262853" y="762000"/>
                </a:lnTo>
                <a:lnTo>
                  <a:pt x="2636479" y="678426"/>
                </a:lnTo>
                <a:lnTo>
                  <a:pt x="2464415" y="167149"/>
                </a:lnTo>
                <a:lnTo>
                  <a:pt x="1736827" y="0"/>
                </a:lnTo>
                <a:lnTo>
                  <a:pt x="1328789" y="280220"/>
                </a:lnTo>
                <a:lnTo>
                  <a:pt x="1328789" y="693174"/>
                </a:lnTo>
                <a:lnTo>
                  <a:pt x="497963" y="865239"/>
                </a:lnTo>
                <a:lnTo>
                  <a:pt x="173498" y="1415845"/>
                </a:lnTo>
                <a:close/>
              </a:path>
            </a:pathLst>
          </a:custGeom>
          <a:solidFill>
            <a:srgbClr val="DDEBF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 117">
            <a:extLst>
              <a:ext uri="{FF2B5EF4-FFF2-40B4-BE49-F238E27FC236}">
                <a16:creationId xmlns:a16="http://schemas.microsoft.com/office/drawing/2014/main" id="{A2C20019-FF72-2190-E700-9184E6AB13ED}"/>
              </a:ext>
            </a:extLst>
          </p:cNvPr>
          <p:cNvSpPr/>
          <p:nvPr/>
        </p:nvSpPr>
        <p:spPr>
          <a:xfrm>
            <a:off x="6548951" y="3672158"/>
            <a:ext cx="593725" cy="1035050"/>
          </a:xfrm>
          <a:custGeom>
            <a:avLst/>
            <a:gdLst>
              <a:gd name="connsiteX0" fmla="*/ 593725 w 593725"/>
              <a:gd name="connsiteY0" fmla="*/ 3175 h 1028700"/>
              <a:gd name="connsiteX1" fmla="*/ 593725 w 593725"/>
              <a:gd name="connsiteY1" fmla="*/ 101600 h 1028700"/>
              <a:gd name="connsiteX2" fmla="*/ 539750 w 593725"/>
              <a:gd name="connsiteY2" fmla="*/ 285750 h 1028700"/>
              <a:gd name="connsiteX3" fmla="*/ 574675 w 593725"/>
              <a:gd name="connsiteY3" fmla="*/ 428625 h 1028700"/>
              <a:gd name="connsiteX4" fmla="*/ 558800 w 593725"/>
              <a:gd name="connsiteY4" fmla="*/ 530225 h 1028700"/>
              <a:gd name="connsiteX5" fmla="*/ 466725 w 593725"/>
              <a:gd name="connsiteY5" fmla="*/ 742950 h 1028700"/>
              <a:gd name="connsiteX6" fmla="*/ 469900 w 593725"/>
              <a:gd name="connsiteY6" fmla="*/ 895350 h 1028700"/>
              <a:gd name="connsiteX7" fmla="*/ 419100 w 593725"/>
              <a:gd name="connsiteY7" fmla="*/ 1025525 h 1028700"/>
              <a:gd name="connsiteX8" fmla="*/ 269875 w 593725"/>
              <a:gd name="connsiteY8" fmla="*/ 1028700 h 1028700"/>
              <a:gd name="connsiteX9" fmla="*/ 47625 w 593725"/>
              <a:gd name="connsiteY9" fmla="*/ 762000 h 1028700"/>
              <a:gd name="connsiteX10" fmla="*/ 0 w 593725"/>
              <a:gd name="connsiteY10" fmla="*/ 342900 h 1028700"/>
              <a:gd name="connsiteX11" fmla="*/ 31750 w 593725"/>
              <a:gd name="connsiteY11" fmla="*/ 146050 h 1028700"/>
              <a:gd name="connsiteX12" fmla="*/ 390525 w 593725"/>
              <a:gd name="connsiteY12" fmla="*/ 0 h 1028700"/>
              <a:gd name="connsiteX13" fmla="*/ 593725 w 593725"/>
              <a:gd name="connsiteY13" fmla="*/ 3175 h 1028700"/>
              <a:gd name="connsiteX0" fmla="*/ 593725 w 593725"/>
              <a:gd name="connsiteY0" fmla="*/ 3175 h 1028700"/>
              <a:gd name="connsiteX1" fmla="*/ 593725 w 593725"/>
              <a:gd name="connsiteY1" fmla="*/ 101600 h 1028700"/>
              <a:gd name="connsiteX2" fmla="*/ 539750 w 593725"/>
              <a:gd name="connsiteY2" fmla="*/ 285750 h 1028700"/>
              <a:gd name="connsiteX3" fmla="*/ 574675 w 593725"/>
              <a:gd name="connsiteY3" fmla="*/ 428625 h 1028700"/>
              <a:gd name="connsiteX4" fmla="*/ 565150 w 593725"/>
              <a:gd name="connsiteY4" fmla="*/ 530225 h 1028700"/>
              <a:gd name="connsiteX5" fmla="*/ 466725 w 593725"/>
              <a:gd name="connsiteY5" fmla="*/ 742950 h 1028700"/>
              <a:gd name="connsiteX6" fmla="*/ 469900 w 593725"/>
              <a:gd name="connsiteY6" fmla="*/ 895350 h 1028700"/>
              <a:gd name="connsiteX7" fmla="*/ 419100 w 593725"/>
              <a:gd name="connsiteY7" fmla="*/ 1025525 h 1028700"/>
              <a:gd name="connsiteX8" fmla="*/ 269875 w 593725"/>
              <a:gd name="connsiteY8" fmla="*/ 1028700 h 1028700"/>
              <a:gd name="connsiteX9" fmla="*/ 47625 w 593725"/>
              <a:gd name="connsiteY9" fmla="*/ 762000 h 1028700"/>
              <a:gd name="connsiteX10" fmla="*/ 0 w 593725"/>
              <a:gd name="connsiteY10" fmla="*/ 342900 h 1028700"/>
              <a:gd name="connsiteX11" fmla="*/ 31750 w 593725"/>
              <a:gd name="connsiteY11" fmla="*/ 146050 h 1028700"/>
              <a:gd name="connsiteX12" fmla="*/ 390525 w 593725"/>
              <a:gd name="connsiteY12" fmla="*/ 0 h 1028700"/>
              <a:gd name="connsiteX13" fmla="*/ 593725 w 593725"/>
              <a:gd name="connsiteY13" fmla="*/ 3175 h 1028700"/>
              <a:gd name="connsiteX0" fmla="*/ 593725 w 593725"/>
              <a:gd name="connsiteY0" fmla="*/ 3175 h 1028700"/>
              <a:gd name="connsiteX1" fmla="*/ 593725 w 593725"/>
              <a:gd name="connsiteY1" fmla="*/ 101600 h 1028700"/>
              <a:gd name="connsiteX2" fmla="*/ 539750 w 593725"/>
              <a:gd name="connsiteY2" fmla="*/ 285750 h 1028700"/>
              <a:gd name="connsiteX3" fmla="*/ 574675 w 593725"/>
              <a:gd name="connsiteY3" fmla="*/ 428625 h 1028700"/>
              <a:gd name="connsiteX4" fmla="*/ 565150 w 593725"/>
              <a:gd name="connsiteY4" fmla="*/ 530225 h 1028700"/>
              <a:gd name="connsiteX5" fmla="*/ 466725 w 593725"/>
              <a:gd name="connsiteY5" fmla="*/ 742950 h 1028700"/>
              <a:gd name="connsiteX6" fmla="*/ 473075 w 593725"/>
              <a:gd name="connsiteY6" fmla="*/ 895350 h 1028700"/>
              <a:gd name="connsiteX7" fmla="*/ 419100 w 593725"/>
              <a:gd name="connsiteY7" fmla="*/ 1025525 h 1028700"/>
              <a:gd name="connsiteX8" fmla="*/ 269875 w 593725"/>
              <a:gd name="connsiteY8" fmla="*/ 1028700 h 1028700"/>
              <a:gd name="connsiteX9" fmla="*/ 47625 w 593725"/>
              <a:gd name="connsiteY9" fmla="*/ 762000 h 1028700"/>
              <a:gd name="connsiteX10" fmla="*/ 0 w 593725"/>
              <a:gd name="connsiteY10" fmla="*/ 342900 h 1028700"/>
              <a:gd name="connsiteX11" fmla="*/ 31750 w 593725"/>
              <a:gd name="connsiteY11" fmla="*/ 146050 h 1028700"/>
              <a:gd name="connsiteX12" fmla="*/ 390525 w 593725"/>
              <a:gd name="connsiteY12" fmla="*/ 0 h 1028700"/>
              <a:gd name="connsiteX13" fmla="*/ 593725 w 593725"/>
              <a:gd name="connsiteY13" fmla="*/ 3175 h 1028700"/>
              <a:gd name="connsiteX0" fmla="*/ 593725 w 593725"/>
              <a:gd name="connsiteY0" fmla="*/ 3175 h 1035050"/>
              <a:gd name="connsiteX1" fmla="*/ 593725 w 593725"/>
              <a:gd name="connsiteY1" fmla="*/ 101600 h 1035050"/>
              <a:gd name="connsiteX2" fmla="*/ 539750 w 593725"/>
              <a:gd name="connsiteY2" fmla="*/ 285750 h 1035050"/>
              <a:gd name="connsiteX3" fmla="*/ 574675 w 593725"/>
              <a:gd name="connsiteY3" fmla="*/ 428625 h 1035050"/>
              <a:gd name="connsiteX4" fmla="*/ 565150 w 593725"/>
              <a:gd name="connsiteY4" fmla="*/ 530225 h 1035050"/>
              <a:gd name="connsiteX5" fmla="*/ 466725 w 593725"/>
              <a:gd name="connsiteY5" fmla="*/ 742950 h 1035050"/>
              <a:gd name="connsiteX6" fmla="*/ 473075 w 593725"/>
              <a:gd name="connsiteY6" fmla="*/ 895350 h 1035050"/>
              <a:gd name="connsiteX7" fmla="*/ 422275 w 593725"/>
              <a:gd name="connsiteY7" fmla="*/ 1035050 h 1035050"/>
              <a:gd name="connsiteX8" fmla="*/ 269875 w 593725"/>
              <a:gd name="connsiteY8" fmla="*/ 1028700 h 1035050"/>
              <a:gd name="connsiteX9" fmla="*/ 47625 w 593725"/>
              <a:gd name="connsiteY9" fmla="*/ 762000 h 1035050"/>
              <a:gd name="connsiteX10" fmla="*/ 0 w 593725"/>
              <a:gd name="connsiteY10" fmla="*/ 342900 h 1035050"/>
              <a:gd name="connsiteX11" fmla="*/ 31750 w 593725"/>
              <a:gd name="connsiteY11" fmla="*/ 146050 h 1035050"/>
              <a:gd name="connsiteX12" fmla="*/ 390525 w 593725"/>
              <a:gd name="connsiteY12" fmla="*/ 0 h 1035050"/>
              <a:gd name="connsiteX13" fmla="*/ 593725 w 593725"/>
              <a:gd name="connsiteY13" fmla="*/ 3175 h 1035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3725" h="1035050">
                <a:moveTo>
                  <a:pt x="593725" y="3175"/>
                </a:moveTo>
                <a:lnTo>
                  <a:pt x="593725" y="101600"/>
                </a:lnTo>
                <a:lnTo>
                  <a:pt x="539750" y="285750"/>
                </a:lnTo>
                <a:lnTo>
                  <a:pt x="574675" y="428625"/>
                </a:lnTo>
                <a:lnTo>
                  <a:pt x="565150" y="530225"/>
                </a:lnTo>
                <a:cubicBezTo>
                  <a:pt x="534458" y="601133"/>
                  <a:pt x="497417" y="672042"/>
                  <a:pt x="466725" y="742950"/>
                </a:cubicBezTo>
                <a:cubicBezTo>
                  <a:pt x="467783" y="793750"/>
                  <a:pt x="472017" y="844550"/>
                  <a:pt x="473075" y="895350"/>
                </a:cubicBezTo>
                <a:lnTo>
                  <a:pt x="422275" y="1035050"/>
                </a:lnTo>
                <a:lnTo>
                  <a:pt x="269875" y="1028700"/>
                </a:lnTo>
                <a:lnTo>
                  <a:pt x="47625" y="762000"/>
                </a:lnTo>
                <a:lnTo>
                  <a:pt x="0" y="342900"/>
                </a:lnTo>
                <a:lnTo>
                  <a:pt x="31750" y="146050"/>
                </a:lnTo>
                <a:lnTo>
                  <a:pt x="390525" y="0"/>
                </a:lnTo>
                <a:lnTo>
                  <a:pt x="593725" y="3175"/>
                </a:lnTo>
                <a:close/>
              </a:path>
            </a:pathLst>
          </a:custGeom>
          <a:solidFill>
            <a:srgbClr val="BFDA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Freeform 118">
            <a:extLst>
              <a:ext uri="{FF2B5EF4-FFF2-40B4-BE49-F238E27FC236}">
                <a16:creationId xmlns:a16="http://schemas.microsoft.com/office/drawing/2014/main" id="{D2458FDE-3492-DFC4-AF71-FAD58F4901D0}"/>
              </a:ext>
            </a:extLst>
          </p:cNvPr>
          <p:cNvSpPr/>
          <p:nvPr/>
        </p:nvSpPr>
        <p:spPr>
          <a:xfrm>
            <a:off x="5425001" y="4011883"/>
            <a:ext cx="428625" cy="333375"/>
          </a:xfrm>
          <a:custGeom>
            <a:avLst/>
            <a:gdLst>
              <a:gd name="connsiteX0" fmla="*/ 0 w 428625"/>
              <a:gd name="connsiteY0" fmla="*/ 0 h 333375"/>
              <a:gd name="connsiteX1" fmla="*/ 22225 w 428625"/>
              <a:gd name="connsiteY1" fmla="*/ 187325 h 333375"/>
              <a:gd name="connsiteX2" fmla="*/ 98425 w 428625"/>
              <a:gd name="connsiteY2" fmla="*/ 225425 h 333375"/>
              <a:gd name="connsiteX3" fmla="*/ 149225 w 428625"/>
              <a:gd name="connsiteY3" fmla="*/ 298450 h 333375"/>
              <a:gd name="connsiteX4" fmla="*/ 231775 w 428625"/>
              <a:gd name="connsiteY4" fmla="*/ 333375 h 333375"/>
              <a:gd name="connsiteX5" fmla="*/ 396875 w 428625"/>
              <a:gd name="connsiteY5" fmla="*/ 314325 h 333375"/>
              <a:gd name="connsiteX6" fmla="*/ 428625 w 428625"/>
              <a:gd name="connsiteY6" fmla="*/ 257175 h 333375"/>
              <a:gd name="connsiteX7" fmla="*/ 352425 w 428625"/>
              <a:gd name="connsiteY7" fmla="*/ 95250 h 333375"/>
              <a:gd name="connsiteX8" fmla="*/ 0 w 428625"/>
              <a:gd name="connsiteY8" fmla="*/ 0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8625" h="333375">
                <a:moveTo>
                  <a:pt x="0" y="0"/>
                </a:moveTo>
                <a:lnTo>
                  <a:pt x="22225" y="187325"/>
                </a:lnTo>
                <a:lnTo>
                  <a:pt x="98425" y="225425"/>
                </a:lnTo>
                <a:lnTo>
                  <a:pt x="149225" y="298450"/>
                </a:lnTo>
                <a:lnTo>
                  <a:pt x="231775" y="333375"/>
                </a:lnTo>
                <a:lnTo>
                  <a:pt x="396875" y="314325"/>
                </a:lnTo>
                <a:lnTo>
                  <a:pt x="428625" y="257175"/>
                </a:lnTo>
                <a:lnTo>
                  <a:pt x="352425" y="95250"/>
                </a:lnTo>
                <a:lnTo>
                  <a:pt x="0" y="0"/>
                </a:lnTo>
                <a:close/>
              </a:path>
            </a:pathLst>
          </a:custGeom>
          <a:solidFill>
            <a:srgbClr val="BFDA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62AE9AC5-49B3-B3B7-2A58-D4BA4C6BF9E0}"/>
              </a:ext>
            </a:extLst>
          </p:cNvPr>
          <p:cNvGrpSpPr/>
          <p:nvPr/>
        </p:nvGrpSpPr>
        <p:grpSpPr>
          <a:xfrm>
            <a:off x="3053565" y="2582153"/>
            <a:ext cx="694858" cy="1122996"/>
            <a:chOff x="8365959" y="4095041"/>
            <a:chExt cx="694858" cy="1122996"/>
          </a:xfrm>
        </p:grpSpPr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A1750070-3E4F-2872-573F-53C9BCDA0B29}"/>
                </a:ext>
              </a:extLst>
            </p:cNvPr>
            <p:cNvGrpSpPr/>
            <p:nvPr/>
          </p:nvGrpSpPr>
          <p:grpSpPr>
            <a:xfrm>
              <a:off x="8465309" y="4392117"/>
              <a:ext cx="437474" cy="596272"/>
              <a:chOff x="3585986" y="1924272"/>
              <a:chExt cx="468358" cy="1018983"/>
            </a:xfrm>
          </p:grpSpPr>
          <p:sp>
            <p:nvSpPr>
              <p:cNvPr id="262" name="Rectangle 261">
                <a:extLst>
                  <a:ext uri="{FF2B5EF4-FFF2-40B4-BE49-F238E27FC236}">
                    <a16:creationId xmlns:a16="http://schemas.microsoft.com/office/drawing/2014/main" id="{F79AE26D-B38D-C88C-7969-F71AFD0BCA7E}"/>
                  </a:ext>
                </a:extLst>
              </p:cNvPr>
              <p:cNvSpPr/>
              <p:nvPr/>
            </p:nvSpPr>
            <p:spPr>
              <a:xfrm>
                <a:off x="3793799" y="1924272"/>
                <a:ext cx="61211" cy="1018983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4" name="Rectangle 263">
                <a:extLst>
                  <a:ext uri="{FF2B5EF4-FFF2-40B4-BE49-F238E27FC236}">
                    <a16:creationId xmlns:a16="http://schemas.microsoft.com/office/drawing/2014/main" id="{B16DA4B1-4F00-4833-F7D1-CE487AF91A44}"/>
                  </a:ext>
                </a:extLst>
              </p:cNvPr>
              <p:cNvSpPr/>
              <p:nvPr/>
            </p:nvSpPr>
            <p:spPr>
              <a:xfrm rot="5400000">
                <a:off x="3797305" y="1906792"/>
                <a:ext cx="45719" cy="46835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4" name="Rectangle 283">
                <a:extLst>
                  <a:ext uri="{FF2B5EF4-FFF2-40B4-BE49-F238E27FC236}">
                    <a16:creationId xmlns:a16="http://schemas.microsoft.com/office/drawing/2014/main" id="{1FAC9B24-7C65-E95C-AC7E-F143E623CB6E}"/>
                  </a:ext>
                </a:extLst>
              </p:cNvPr>
              <p:cNvSpPr/>
              <p:nvPr/>
            </p:nvSpPr>
            <p:spPr>
              <a:xfrm>
                <a:off x="3641274" y="2079689"/>
                <a:ext cx="97237" cy="16827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5" name="Rectangle 284">
                <a:extLst>
                  <a:ext uri="{FF2B5EF4-FFF2-40B4-BE49-F238E27FC236}">
                    <a16:creationId xmlns:a16="http://schemas.microsoft.com/office/drawing/2014/main" id="{51B1FE7D-4BD4-EC75-41F3-25E35402E15C}"/>
                  </a:ext>
                </a:extLst>
              </p:cNvPr>
              <p:cNvSpPr/>
              <p:nvPr/>
            </p:nvSpPr>
            <p:spPr>
              <a:xfrm>
                <a:off x="3942084" y="2069884"/>
                <a:ext cx="45719" cy="30343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FB3C4B12-0E08-AEEF-C4A0-DEA0C0E0383E}"/>
                </a:ext>
              </a:extLst>
            </p:cNvPr>
            <p:cNvGrpSpPr/>
            <p:nvPr/>
          </p:nvGrpSpPr>
          <p:grpSpPr>
            <a:xfrm>
              <a:off x="8365959" y="4621280"/>
              <a:ext cx="694858" cy="596757"/>
              <a:chOff x="2913744" y="2211770"/>
              <a:chExt cx="694858" cy="596757"/>
            </a:xfrm>
          </p:grpSpPr>
          <p:grpSp>
            <p:nvGrpSpPr>
              <p:cNvPr id="147" name="Group 146">
                <a:extLst>
                  <a:ext uri="{FF2B5EF4-FFF2-40B4-BE49-F238E27FC236}">
                    <a16:creationId xmlns:a16="http://schemas.microsoft.com/office/drawing/2014/main" id="{7F4DF754-F5E0-E177-0527-8979B198FE0B}"/>
                  </a:ext>
                </a:extLst>
              </p:cNvPr>
              <p:cNvGrpSpPr/>
              <p:nvPr/>
            </p:nvGrpSpPr>
            <p:grpSpPr>
              <a:xfrm>
                <a:off x="2913744" y="2416607"/>
                <a:ext cx="694858" cy="391920"/>
                <a:chOff x="340314" y="959725"/>
                <a:chExt cx="710987" cy="333816"/>
              </a:xfrm>
            </p:grpSpPr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9EE8FE29-2D19-C8D4-03AB-5CE16BB9BE18}"/>
                    </a:ext>
                  </a:extLst>
                </p:cNvPr>
                <p:cNvSpPr/>
                <p:nvPr/>
              </p:nvSpPr>
              <p:spPr>
                <a:xfrm flipV="1">
                  <a:off x="340314" y="1069853"/>
                  <a:ext cx="710987" cy="223688"/>
                </a:xfrm>
                <a:prstGeom prst="ellipse">
                  <a:avLst/>
                </a:pr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06" name="Group 205">
                  <a:extLst>
                    <a:ext uri="{FF2B5EF4-FFF2-40B4-BE49-F238E27FC236}">
                      <a16:creationId xmlns:a16="http://schemas.microsoft.com/office/drawing/2014/main" id="{C3A898D7-8275-6051-1D30-091AE7242173}"/>
                    </a:ext>
                  </a:extLst>
                </p:cNvPr>
                <p:cNvGrpSpPr/>
                <p:nvPr/>
              </p:nvGrpSpPr>
              <p:grpSpPr>
                <a:xfrm>
                  <a:off x="519850" y="1126797"/>
                  <a:ext cx="319417" cy="141293"/>
                  <a:chOff x="7493876" y="2774731"/>
                  <a:chExt cx="1481958" cy="894622"/>
                </a:xfrm>
              </p:grpSpPr>
              <p:sp>
                <p:nvSpPr>
                  <p:cNvPr id="254" name="Freeform 253">
                    <a:extLst>
                      <a:ext uri="{FF2B5EF4-FFF2-40B4-BE49-F238E27FC236}">
                        <a16:creationId xmlns:a16="http://schemas.microsoft.com/office/drawing/2014/main" id="{0CF0FCCB-5CAF-C35D-5DD6-07D970EC643E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255" name="Oval 254">
                    <a:extLst>
                      <a:ext uri="{FF2B5EF4-FFF2-40B4-BE49-F238E27FC236}">
                        <a16:creationId xmlns:a16="http://schemas.microsoft.com/office/drawing/2014/main" id="{4B549C36-E2F7-28AE-38A5-CB32FA26041D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256" name="Group 255">
                    <a:extLst>
                      <a:ext uri="{FF2B5EF4-FFF2-40B4-BE49-F238E27FC236}">
                        <a16:creationId xmlns:a16="http://schemas.microsoft.com/office/drawing/2014/main" id="{A8D27576-C909-8D27-2DE5-39BA08BA6ED0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257" name="Freeform 256">
                      <a:extLst>
                        <a:ext uri="{FF2B5EF4-FFF2-40B4-BE49-F238E27FC236}">
                          <a16:creationId xmlns:a16="http://schemas.microsoft.com/office/drawing/2014/main" id="{FF3706D1-AEB7-8BA3-C0C6-343D066832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8" name="Freeform 257">
                      <a:extLst>
                        <a:ext uri="{FF2B5EF4-FFF2-40B4-BE49-F238E27FC236}">
                          <a16:creationId xmlns:a16="http://schemas.microsoft.com/office/drawing/2014/main" id="{2E029290-D786-1A23-317E-75D029D375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9" name="Freeform 258">
                      <a:extLst>
                        <a:ext uri="{FF2B5EF4-FFF2-40B4-BE49-F238E27FC236}">
                          <a16:creationId xmlns:a16="http://schemas.microsoft.com/office/drawing/2014/main" id="{CDBA23EA-0022-EE23-963C-ECCD6B8BB7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0" name="Freeform 259">
                      <a:extLst>
                        <a:ext uri="{FF2B5EF4-FFF2-40B4-BE49-F238E27FC236}">
                          <a16:creationId xmlns:a16="http://schemas.microsoft.com/office/drawing/2014/main" id="{C556A48D-4B31-F682-9F1B-C095680622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238" name="Can 237">
                  <a:extLst>
                    <a:ext uri="{FF2B5EF4-FFF2-40B4-BE49-F238E27FC236}">
                      <a16:creationId xmlns:a16="http://schemas.microsoft.com/office/drawing/2014/main" id="{C18C4C7C-0B59-2238-5576-E1F8B7083E8E}"/>
                    </a:ext>
                  </a:extLst>
                </p:cNvPr>
                <p:cNvSpPr/>
                <p:nvPr/>
              </p:nvSpPr>
              <p:spPr>
                <a:xfrm>
                  <a:off x="790311" y="959725"/>
                  <a:ext cx="174480" cy="184305"/>
                </a:xfrm>
                <a:prstGeom prst="can">
                  <a:avLst/>
                </a:prstGeom>
                <a:solidFill>
                  <a:srgbClr val="0012A0">
                    <a:alpha val="82000"/>
                  </a:srgb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53" name="Picture 152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EA346373-E7B2-1DC8-1511-C9DAF419D0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39352" y="2211770"/>
                <a:ext cx="249527" cy="465445"/>
              </a:xfrm>
              <a:prstGeom prst="rect">
                <a:avLst/>
              </a:prstGeom>
            </p:spPr>
          </p:pic>
        </p:grpSp>
        <p:pic>
          <p:nvPicPr>
            <p:cNvPr id="142" name="Picture 141">
              <a:extLst>
                <a:ext uri="{FF2B5EF4-FFF2-40B4-BE49-F238E27FC236}">
                  <a16:creationId xmlns:a16="http://schemas.microsoft.com/office/drawing/2014/main" id="{B1E8FFFA-438E-C287-D1D3-C3B4785B086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431966" y="4095041"/>
              <a:ext cx="560863" cy="454282"/>
            </a:xfrm>
            <a:prstGeom prst="rect">
              <a:avLst/>
            </a:prstGeom>
          </p:spPr>
        </p:pic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30B9932C-6CD1-B5A0-9696-01F02AC240B1}"/>
              </a:ext>
            </a:extLst>
          </p:cNvPr>
          <p:cNvGrpSpPr/>
          <p:nvPr/>
        </p:nvGrpSpPr>
        <p:grpSpPr>
          <a:xfrm>
            <a:off x="8642733" y="2558578"/>
            <a:ext cx="694858" cy="1122996"/>
            <a:chOff x="8365959" y="4095041"/>
            <a:chExt cx="694858" cy="1122996"/>
          </a:xfrm>
        </p:grpSpPr>
        <p:grpSp>
          <p:nvGrpSpPr>
            <p:cNvPr id="353" name="Group 352">
              <a:extLst>
                <a:ext uri="{FF2B5EF4-FFF2-40B4-BE49-F238E27FC236}">
                  <a16:creationId xmlns:a16="http://schemas.microsoft.com/office/drawing/2014/main" id="{9D633B93-A315-D087-305C-AAD0EA0F5329}"/>
                </a:ext>
              </a:extLst>
            </p:cNvPr>
            <p:cNvGrpSpPr/>
            <p:nvPr/>
          </p:nvGrpSpPr>
          <p:grpSpPr>
            <a:xfrm>
              <a:off x="8465309" y="4392117"/>
              <a:ext cx="437474" cy="596272"/>
              <a:chOff x="3585986" y="1924272"/>
              <a:chExt cx="468358" cy="1018983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ECE4BDC6-D5E7-9CC5-A7AF-6AA8324DC822}"/>
                  </a:ext>
                </a:extLst>
              </p:cNvPr>
              <p:cNvSpPr/>
              <p:nvPr/>
            </p:nvSpPr>
            <p:spPr>
              <a:xfrm>
                <a:off x="3793799" y="1924272"/>
                <a:ext cx="61211" cy="1018983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Rectangle 368">
                <a:extLst>
                  <a:ext uri="{FF2B5EF4-FFF2-40B4-BE49-F238E27FC236}">
                    <a16:creationId xmlns:a16="http://schemas.microsoft.com/office/drawing/2014/main" id="{5DA8C19C-B717-66F3-140F-61C3BE8F273A}"/>
                  </a:ext>
                </a:extLst>
              </p:cNvPr>
              <p:cNvSpPr/>
              <p:nvPr/>
            </p:nvSpPr>
            <p:spPr>
              <a:xfrm rot="5400000">
                <a:off x="3797305" y="1906792"/>
                <a:ext cx="45719" cy="46835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0" name="Rectangle 369">
                <a:extLst>
                  <a:ext uri="{FF2B5EF4-FFF2-40B4-BE49-F238E27FC236}">
                    <a16:creationId xmlns:a16="http://schemas.microsoft.com/office/drawing/2014/main" id="{95781FC8-6C67-9435-47E9-D09AD0D34B80}"/>
                  </a:ext>
                </a:extLst>
              </p:cNvPr>
              <p:cNvSpPr/>
              <p:nvPr/>
            </p:nvSpPr>
            <p:spPr>
              <a:xfrm>
                <a:off x="3641274" y="2079689"/>
                <a:ext cx="97237" cy="16827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367CB7B7-7822-D943-8DDA-54F080DF12BB}"/>
                  </a:ext>
                </a:extLst>
              </p:cNvPr>
              <p:cNvSpPr/>
              <p:nvPr/>
            </p:nvSpPr>
            <p:spPr>
              <a:xfrm>
                <a:off x="3942084" y="2069884"/>
                <a:ext cx="45719" cy="30343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54" name="Group 353">
              <a:extLst>
                <a:ext uri="{FF2B5EF4-FFF2-40B4-BE49-F238E27FC236}">
                  <a16:creationId xmlns:a16="http://schemas.microsoft.com/office/drawing/2014/main" id="{81AF0B39-3F40-44E7-C804-1AA181F4C4FD}"/>
                </a:ext>
              </a:extLst>
            </p:cNvPr>
            <p:cNvGrpSpPr/>
            <p:nvPr/>
          </p:nvGrpSpPr>
          <p:grpSpPr>
            <a:xfrm>
              <a:off x="8365959" y="4621280"/>
              <a:ext cx="694858" cy="596757"/>
              <a:chOff x="2913744" y="2211770"/>
              <a:chExt cx="694858" cy="596757"/>
            </a:xfrm>
          </p:grpSpPr>
          <p:grpSp>
            <p:nvGrpSpPr>
              <p:cNvPr id="356" name="Group 355">
                <a:extLst>
                  <a:ext uri="{FF2B5EF4-FFF2-40B4-BE49-F238E27FC236}">
                    <a16:creationId xmlns:a16="http://schemas.microsoft.com/office/drawing/2014/main" id="{529D3D9A-CA51-45DD-C46D-8D263E2EEF99}"/>
                  </a:ext>
                </a:extLst>
              </p:cNvPr>
              <p:cNvGrpSpPr/>
              <p:nvPr/>
            </p:nvGrpSpPr>
            <p:grpSpPr>
              <a:xfrm>
                <a:off x="2913744" y="2416607"/>
                <a:ext cx="694858" cy="391920"/>
                <a:chOff x="340314" y="959725"/>
                <a:chExt cx="710987" cy="333816"/>
              </a:xfrm>
            </p:grpSpPr>
            <p:sp>
              <p:nvSpPr>
                <p:cNvPr id="358" name="Oval 357">
                  <a:extLst>
                    <a:ext uri="{FF2B5EF4-FFF2-40B4-BE49-F238E27FC236}">
                      <a16:creationId xmlns:a16="http://schemas.microsoft.com/office/drawing/2014/main" id="{6C181CC0-DE24-B4FF-1075-C2FC25ED79E8}"/>
                    </a:ext>
                  </a:extLst>
                </p:cNvPr>
                <p:cNvSpPr/>
                <p:nvPr/>
              </p:nvSpPr>
              <p:spPr>
                <a:xfrm flipV="1">
                  <a:off x="340314" y="1069853"/>
                  <a:ext cx="710987" cy="223688"/>
                </a:xfrm>
                <a:prstGeom prst="ellipse">
                  <a:avLst/>
                </a:pr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59" name="Group 358">
                  <a:extLst>
                    <a:ext uri="{FF2B5EF4-FFF2-40B4-BE49-F238E27FC236}">
                      <a16:creationId xmlns:a16="http://schemas.microsoft.com/office/drawing/2014/main" id="{91237292-6F7E-6F06-5B2D-A9EA60FD0576}"/>
                    </a:ext>
                  </a:extLst>
                </p:cNvPr>
                <p:cNvGrpSpPr/>
                <p:nvPr/>
              </p:nvGrpSpPr>
              <p:grpSpPr>
                <a:xfrm>
                  <a:off x="519850" y="1126797"/>
                  <a:ext cx="319417" cy="141293"/>
                  <a:chOff x="7493876" y="2774731"/>
                  <a:chExt cx="1481958" cy="894622"/>
                </a:xfrm>
              </p:grpSpPr>
              <p:sp>
                <p:nvSpPr>
                  <p:cNvPr id="361" name="Freeform 360">
                    <a:extLst>
                      <a:ext uri="{FF2B5EF4-FFF2-40B4-BE49-F238E27FC236}">
                        <a16:creationId xmlns:a16="http://schemas.microsoft.com/office/drawing/2014/main" id="{7D1CEB1A-1BF3-8541-E678-3F9FF7D195A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62" name="Oval 361">
                    <a:extLst>
                      <a:ext uri="{FF2B5EF4-FFF2-40B4-BE49-F238E27FC236}">
                        <a16:creationId xmlns:a16="http://schemas.microsoft.com/office/drawing/2014/main" id="{A28DAEDE-5D8F-45DC-D92C-79B92591F60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63" name="Group 362">
                    <a:extLst>
                      <a:ext uri="{FF2B5EF4-FFF2-40B4-BE49-F238E27FC236}">
                        <a16:creationId xmlns:a16="http://schemas.microsoft.com/office/drawing/2014/main" id="{068EAB54-1AB2-CB3B-E067-7B76882BAA85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64" name="Freeform 363">
                      <a:extLst>
                        <a:ext uri="{FF2B5EF4-FFF2-40B4-BE49-F238E27FC236}">
                          <a16:creationId xmlns:a16="http://schemas.microsoft.com/office/drawing/2014/main" id="{35B6B7E3-C682-A7D3-49BF-DD64F65A82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5" name="Freeform 364">
                      <a:extLst>
                        <a:ext uri="{FF2B5EF4-FFF2-40B4-BE49-F238E27FC236}">
                          <a16:creationId xmlns:a16="http://schemas.microsoft.com/office/drawing/2014/main" id="{7A7C5D9B-9847-B810-0508-7185CF71BF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6" name="Freeform 365">
                      <a:extLst>
                        <a:ext uri="{FF2B5EF4-FFF2-40B4-BE49-F238E27FC236}">
                          <a16:creationId xmlns:a16="http://schemas.microsoft.com/office/drawing/2014/main" id="{91961CE2-D194-38D9-355F-0E8B1C8763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7" name="Freeform 366">
                      <a:extLst>
                        <a:ext uri="{FF2B5EF4-FFF2-40B4-BE49-F238E27FC236}">
                          <a16:creationId xmlns:a16="http://schemas.microsoft.com/office/drawing/2014/main" id="{9DEA7633-7BCE-8FFA-029A-FA0F362878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360" name="Can 359">
                  <a:extLst>
                    <a:ext uri="{FF2B5EF4-FFF2-40B4-BE49-F238E27FC236}">
                      <a16:creationId xmlns:a16="http://schemas.microsoft.com/office/drawing/2014/main" id="{9B1B1064-7BA9-F83E-A3B6-61F5AC0BD41D}"/>
                    </a:ext>
                  </a:extLst>
                </p:cNvPr>
                <p:cNvSpPr/>
                <p:nvPr/>
              </p:nvSpPr>
              <p:spPr>
                <a:xfrm>
                  <a:off x="790311" y="959725"/>
                  <a:ext cx="174480" cy="184305"/>
                </a:xfrm>
                <a:prstGeom prst="can">
                  <a:avLst/>
                </a:prstGeom>
                <a:solidFill>
                  <a:srgbClr val="0012A0">
                    <a:alpha val="82000"/>
                  </a:srgb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357" name="Picture 356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193068F0-5BCE-9F22-7A86-A96ADC6944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39352" y="2211770"/>
                <a:ext cx="249527" cy="465445"/>
              </a:xfrm>
              <a:prstGeom prst="rect">
                <a:avLst/>
              </a:prstGeom>
            </p:spPr>
          </p:pic>
        </p:grpSp>
        <p:pic>
          <p:nvPicPr>
            <p:cNvPr id="355" name="Picture 354">
              <a:extLst>
                <a:ext uri="{FF2B5EF4-FFF2-40B4-BE49-F238E27FC236}">
                  <a16:creationId xmlns:a16="http://schemas.microsoft.com/office/drawing/2014/main" id="{ADB2903A-2DA5-9579-E8D9-4A60A7A89CD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431966" y="4095041"/>
              <a:ext cx="560863" cy="454282"/>
            </a:xfrm>
            <a:prstGeom prst="rect">
              <a:avLst/>
            </a:prstGeom>
          </p:spPr>
        </p:pic>
      </p:grpSp>
      <p:sp>
        <p:nvSpPr>
          <p:cNvPr id="372" name="Freeform 371">
            <a:extLst>
              <a:ext uri="{FF2B5EF4-FFF2-40B4-BE49-F238E27FC236}">
                <a16:creationId xmlns:a16="http://schemas.microsoft.com/office/drawing/2014/main" id="{3C4B3501-1B4E-5E8B-38CB-D8A62A4E244F}"/>
              </a:ext>
            </a:extLst>
          </p:cNvPr>
          <p:cNvSpPr/>
          <p:nvPr/>
        </p:nvSpPr>
        <p:spPr>
          <a:xfrm>
            <a:off x="5427136" y="3321531"/>
            <a:ext cx="1448475" cy="2075607"/>
          </a:xfrm>
          <a:custGeom>
            <a:avLst/>
            <a:gdLst>
              <a:gd name="connsiteX0" fmla="*/ 16184 w 1448475"/>
              <a:gd name="connsiteY0" fmla="*/ 206347 h 2075607"/>
              <a:gd name="connsiteX1" fmla="*/ 0 w 1448475"/>
              <a:gd name="connsiteY1" fmla="*/ 323682 h 2075607"/>
              <a:gd name="connsiteX2" fmla="*/ 28323 w 1448475"/>
              <a:gd name="connsiteY2" fmla="*/ 424832 h 2075607"/>
              <a:gd name="connsiteX3" fmla="*/ 352004 w 1448475"/>
              <a:gd name="connsiteY3" fmla="*/ 610949 h 2075607"/>
              <a:gd name="connsiteX4" fmla="*/ 436970 w 1448475"/>
              <a:gd name="connsiteY4" fmla="*/ 1626499 h 2075607"/>
              <a:gd name="connsiteX5" fmla="*/ 720192 w 1448475"/>
              <a:gd name="connsiteY5" fmla="*/ 2067515 h 2075607"/>
              <a:gd name="connsiteX6" fmla="*/ 979137 w 1448475"/>
              <a:gd name="connsiteY6" fmla="*/ 2075607 h 2075607"/>
              <a:gd name="connsiteX7" fmla="*/ 1448475 w 1448475"/>
              <a:gd name="connsiteY7" fmla="*/ 1440383 h 2075607"/>
              <a:gd name="connsiteX8" fmla="*/ 1165253 w 1448475"/>
              <a:gd name="connsiteY8" fmla="*/ 1128839 h 2075607"/>
              <a:gd name="connsiteX9" fmla="*/ 1092425 w 1448475"/>
              <a:gd name="connsiteY9" fmla="*/ 4046 h 2075607"/>
              <a:gd name="connsiteX10" fmla="*/ 376280 w 1448475"/>
              <a:gd name="connsiteY10" fmla="*/ 0 h 2075607"/>
              <a:gd name="connsiteX11" fmla="*/ 16184 w 1448475"/>
              <a:gd name="connsiteY11" fmla="*/ 206347 h 2075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48475" h="2075607">
                <a:moveTo>
                  <a:pt x="16184" y="206347"/>
                </a:moveTo>
                <a:lnTo>
                  <a:pt x="0" y="323682"/>
                </a:lnTo>
                <a:lnTo>
                  <a:pt x="28323" y="424832"/>
                </a:lnTo>
                <a:lnTo>
                  <a:pt x="352004" y="610949"/>
                </a:lnTo>
                <a:lnTo>
                  <a:pt x="436970" y="1626499"/>
                </a:lnTo>
                <a:lnTo>
                  <a:pt x="720192" y="2067515"/>
                </a:lnTo>
                <a:lnTo>
                  <a:pt x="979137" y="2075607"/>
                </a:lnTo>
                <a:lnTo>
                  <a:pt x="1448475" y="1440383"/>
                </a:lnTo>
                <a:lnTo>
                  <a:pt x="1165253" y="1128839"/>
                </a:lnTo>
                <a:lnTo>
                  <a:pt x="1092425" y="4046"/>
                </a:lnTo>
                <a:lnTo>
                  <a:pt x="376280" y="0"/>
                </a:lnTo>
                <a:lnTo>
                  <a:pt x="16184" y="206347"/>
                </a:lnTo>
                <a:close/>
              </a:path>
            </a:pathLst>
          </a:custGeom>
          <a:solidFill>
            <a:srgbClr val="BFDA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3" name="TextBox 372">
            <a:extLst>
              <a:ext uri="{FF2B5EF4-FFF2-40B4-BE49-F238E27FC236}">
                <a16:creationId xmlns:a16="http://schemas.microsoft.com/office/drawing/2014/main" id="{3CE6EC29-F540-9A35-B5F8-E33DB1F4D836}"/>
              </a:ext>
            </a:extLst>
          </p:cNvPr>
          <p:cNvSpPr txBox="1"/>
          <p:nvPr/>
        </p:nvSpPr>
        <p:spPr>
          <a:xfrm>
            <a:off x="5841779" y="4268226"/>
            <a:ext cx="532518" cy="395173"/>
          </a:xfrm>
          <a:prstGeom prst="rect">
            <a:avLst/>
          </a:prstGeom>
          <a:solidFill>
            <a:srgbClr val="BFDAEC"/>
          </a:solidFill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2400" dirty="0"/>
              <a:t>H1</a:t>
            </a:r>
            <a:endParaRPr lang="en-US" sz="2000" dirty="0"/>
          </a:p>
        </p:txBody>
      </p:sp>
      <p:sp>
        <p:nvSpPr>
          <p:cNvPr id="374" name="TextBox 373">
            <a:extLst>
              <a:ext uri="{FF2B5EF4-FFF2-40B4-BE49-F238E27FC236}">
                <a16:creationId xmlns:a16="http://schemas.microsoft.com/office/drawing/2014/main" id="{D82FCB7F-7977-2949-C930-574DE56F0551}"/>
              </a:ext>
            </a:extLst>
          </p:cNvPr>
          <p:cNvSpPr txBox="1"/>
          <p:nvPr/>
        </p:nvSpPr>
        <p:spPr>
          <a:xfrm>
            <a:off x="2696308" y="3742316"/>
            <a:ext cx="1491627" cy="319446"/>
          </a:xfrm>
          <a:prstGeom prst="rect">
            <a:avLst/>
          </a:prstGeom>
          <a:solidFill>
            <a:srgbClr val="DDEBF6"/>
          </a:solidFill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dirty="0"/>
              <a:t>Base station 1</a:t>
            </a:r>
            <a:endParaRPr lang="en-US" sz="1600" dirty="0"/>
          </a:p>
        </p:txBody>
      </p:sp>
      <p:grpSp>
        <p:nvGrpSpPr>
          <p:cNvPr id="376" name="Group 403">
            <a:extLst>
              <a:ext uri="{FF2B5EF4-FFF2-40B4-BE49-F238E27FC236}">
                <a16:creationId xmlns:a16="http://schemas.microsoft.com/office/drawing/2014/main" id="{4FF0AB6C-EBA9-258E-7A8C-975E0DDE07F5}"/>
              </a:ext>
            </a:extLst>
          </p:cNvPr>
          <p:cNvGrpSpPr>
            <a:grpSpLocks/>
          </p:cNvGrpSpPr>
          <p:nvPr/>
        </p:nvGrpSpPr>
        <p:grpSpPr bwMode="auto">
          <a:xfrm>
            <a:off x="5593836" y="3430403"/>
            <a:ext cx="918841" cy="760061"/>
            <a:chOff x="2751" y="1851"/>
            <a:chExt cx="462" cy="478"/>
          </a:xfrm>
        </p:grpSpPr>
        <p:pic>
          <p:nvPicPr>
            <p:cNvPr id="377" name="Picture 364" descr="iphone_stylized_small">
              <a:extLst>
                <a:ext uri="{FF2B5EF4-FFF2-40B4-BE49-F238E27FC236}">
                  <a16:creationId xmlns:a16="http://schemas.microsoft.com/office/drawing/2014/main" id="{B0BA9AB3-1379-20E5-EADA-03139FE31E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8" name="Picture 402" descr="antenna_radiation_stylized">
              <a:extLst>
                <a:ext uri="{FF2B5EF4-FFF2-40B4-BE49-F238E27FC236}">
                  <a16:creationId xmlns:a16="http://schemas.microsoft.com/office/drawing/2014/main" id="{A1B658E8-B7C0-8C09-4543-98657D62EE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59B0E302-F2D6-113F-6AFC-2654C00EAB5D}"/>
              </a:ext>
            </a:extLst>
          </p:cNvPr>
          <p:cNvGrpSpPr/>
          <p:nvPr/>
        </p:nvGrpSpPr>
        <p:grpSpPr>
          <a:xfrm>
            <a:off x="3677087" y="2840161"/>
            <a:ext cx="1873326" cy="717697"/>
            <a:chOff x="3230486" y="1971528"/>
            <a:chExt cx="1873326" cy="717697"/>
          </a:xfrm>
        </p:grpSpPr>
        <p:cxnSp>
          <p:nvCxnSpPr>
            <p:cNvPr id="380" name="Straight Arrow Connector 379">
              <a:extLst>
                <a:ext uri="{FF2B5EF4-FFF2-40B4-BE49-F238E27FC236}">
                  <a16:creationId xmlns:a16="http://schemas.microsoft.com/office/drawing/2014/main" id="{57EF1C40-3BD4-B210-A0CF-DA5151E88881}"/>
                </a:ext>
              </a:extLst>
            </p:cNvPr>
            <p:cNvCxnSpPr>
              <a:cxnSpLocks/>
            </p:cNvCxnSpPr>
            <p:nvPr/>
          </p:nvCxnSpPr>
          <p:spPr>
            <a:xfrm>
              <a:off x="3230486" y="2060695"/>
              <a:ext cx="1873326" cy="628530"/>
            </a:xfrm>
            <a:prstGeom prst="straightConnector1">
              <a:avLst/>
            </a:prstGeom>
            <a:ln w="47625">
              <a:solidFill>
                <a:srgbClr val="0276AE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B6473EEE-BF22-C5EE-2109-DB3BB53AEF99}"/>
                </a:ext>
              </a:extLst>
            </p:cNvPr>
            <p:cNvGrpSpPr/>
            <p:nvPr/>
          </p:nvGrpSpPr>
          <p:grpSpPr>
            <a:xfrm>
              <a:off x="4211975" y="2264367"/>
              <a:ext cx="301686" cy="369332"/>
              <a:chOff x="3851033" y="2274927"/>
              <a:chExt cx="301686" cy="369332"/>
            </a:xfrm>
          </p:grpSpPr>
          <p:sp>
            <p:nvSpPr>
              <p:cNvPr id="383" name="Oval 382">
                <a:extLst>
                  <a:ext uri="{FF2B5EF4-FFF2-40B4-BE49-F238E27FC236}">
                    <a16:creationId xmlns:a16="http://schemas.microsoft.com/office/drawing/2014/main" id="{62BBFD54-8F21-ADF3-3F52-4CF649C6CB34}"/>
                  </a:ext>
                </a:extLst>
              </p:cNvPr>
              <p:cNvSpPr/>
              <p:nvPr/>
            </p:nvSpPr>
            <p:spPr>
              <a:xfrm>
                <a:off x="3865501" y="2328881"/>
                <a:ext cx="276998" cy="276998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accent1">
                    <a:shade val="1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4" name="TextBox 383">
                <a:extLst>
                  <a:ext uri="{FF2B5EF4-FFF2-40B4-BE49-F238E27FC236}">
                    <a16:creationId xmlns:a16="http://schemas.microsoft.com/office/drawing/2014/main" id="{E0003686-B439-1E7D-C71A-AE54DBD60313}"/>
                  </a:ext>
                </a:extLst>
              </p:cNvPr>
              <p:cNvSpPr txBox="1"/>
              <p:nvPr/>
            </p:nvSpPr>
            <p:spPr>
              <a:xfrm>
                <a:off x="3851033" y="2274927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</a:t>
                </a:r>
              </a:p>
            </p:txBody>
          </p:sp>
        </p:grpSp>
        <p:sp>
          <p:nvSpPr>
            <p:cNvPr id="382" name="TextBox 381">
              <a:extLst>
                <a:ext uri="{FF2B5EF4-FFF2-40B4-BE49-F238E27FC236}">
                  <a16:creationId xmlns:a16="http://schemas.microsoft.com/office/drawing/2014/main" id="{7EA00207-9433-1CF4-E811-A85DC50B30E4}"/>
                </a:ext>
              </a:extLst>
            </p:cNvPr>
            <p:cNvSpPr txBox="1"/>
            <p:nvPr/>
          </p:nvSpPr>
          <p:spPr>
            <a:xfrm rot="1114715">
              <a:off x="3286293" y="1971528"/>
              <a:ext cx="176195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network 1’s SSB, SIBs</a:t>
              </a:r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3B2CB46D-34B8-89BE-21AD-43D92A746144}"/>
              </a:ext>
            </a:extLst>
          </p:cNvPr>
          <p:cNvGrpSpPr/>
          <p:nvPr/>
        </p:nvGrpSpPr>
        <p:grpSpPr>
          <a:xfrm>
            <a:off x="6467619" y="2698904"/>
            <a:ext cx="2158507" cy="885192"/>
            <a:chOff x="5932118" y="1804033"/>
            <a:chExt cx="2158507" cy="885192"/>
          </a:xfrm>
        </p:grpSpPr>
        <p:cxnSp>
          <p:nvCxnSpPr>
            <p:cNvPr id="386" name="Straight Arrow Connector 385">
              <a:extLst>
                <a:ext uri="{FF2B5EF4-FFF2-40B4-BE49-F238E27FC236}">
                  <a16:creationId xmlns:a16="http://schemas.microsoft.com/office/drawing/2014/main" id="{02532C64-2E95-F8A7-E2A4-CEAEAD7988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932118" y="1935699"/>
              <a:ext cx="2093782" cy="753526"/>
            </a:xfrm>
            <a:prstGeom prst="straightConnector1">
              <a:avLst/>
            </a:prstGeom>
            <a:ln w="47625">
              <a:solidFill>
                <a:srgbClr val="0276AE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DC556E36-7441-7F9A-E05D-B6B14C134034}"/>
                </a:ext>
              </a:extLst>
            </p:cNvPr>
            <p:cNvGrpSpPr/>
            <p:nvPr/>
          </p:nvGrpSpPr>
          <p:grpSpPr>
            <a:xfrm>
              <a:off x="6750304" y="2144592"/>
              <a:ext cx="301686" cy="369332"/>
              <a:chOff x="3851033" y="2274927"/>
              <a:chExt cx="301686" cy="369332"/>
            </a:xfrm>
          </p:grpSpPr>
          <p:sp>
            <p:nvSpPr>
              <p:cNvPr id="389" name="Oval 388">
                <a:extLst>
                  <a:ext uri="{FF2B5EF4-FFF2-40B4-BE49-F238E27FC236}">
                    <a16:creationId xmlns:a16="http://schemas.microsoft.com/office/drawing/2014/main" id="{F22B6E03-9409-93B2-42A7-8341D1A7EBEF}"/>
                  </a:ext>
                </a:extLst>
              </p:cNvPr>
              <p:cNvSpPr/>
              <p:nvPr/>
            </p:nvSpPr>
            <p:spPr>
              <a:xfrm>
                <a:off x="3865501" y="2328881"/>
                <a:ext cx="276998" cy="276998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accent1">
                    <a:shade val="1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0" name="TextBox 389">
                <a:extLst>
                  <a:ext uri="{FF2B5EF4-FFF2-40B4-BE49-F238E27FC236}">
                    <a16:creationId xmlns:a16="http://schemas.microsoft.com/office/drawing/2014/main" id="{F2421271-0232-1035-9C15-8925F5993A9D}"/>
                  </a:ext>
                </a:extLst>
              </p:cNvPr>
              <p:cNvSpPr txBox="1"/>
              <p:nvPr/>
            </p:nvSpPr>
            <p:spPr>
              <a:xfrm>
                <a:off x="3851033" y="2274927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</a:t>
                </a:r>
              </a:p>
            </p:txBody>
          </p:sp>
        </p:grp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48BC98C8-EF27-F546-EFC5-92FF2728CCE5}"/>
                </a:ext>
              </a:extLst>
            </p:cNvPr>
            <p:cNvSpPr txBox="1"/>
            <p:nvPr/>
          </p:nvSpPr>
          <p:spPr>
            <a:xfrm rot="20440349">
              <a:off x="6328668" y="1804033"/>
              <a:ext cx="176195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network 2’s SSB, SIBs</a:t>
              </a:r>
            </a:p>
          </p:txBody>
        </p: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99522E94-A7F3-640D-9732-0F9A060CF65F}"/>
              </a:ext>
            </a:extLst>
          </p:cNvPr>
          <p:cNvGrpSpPr/>
          <p:nvPr/>
        </p:nvGrpSpPr>
        <p:grpSpPr>
          <a:xfrm>
            <a:off x="6530380" y="3975027"/>
            <a:ext cx="2093782" cy="753526"/>
            <a:chOff x="5994879" y="2783050"/>
            <a:chExt cx="2093782" cy="753526"/>
          </a:xfrm>
        </p:grpSpPr>
        <p:cxnSp>
          <p:nvCxnSpPr>
            <p:cNvPr id="392" name="Straight Arrow Connector 391">
              <a:extLst>
                <a:ext uri="{FF2B5EF4-FFF2-40B4-BE49-F238E27FC236}">
                  <a16:creationId xmlns:a16="http://schemas.microsoft.com/office/drawing/2014/main" id="{5EBD0FDA-5793-CE8C-D61E-97F6631930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994879" y="2783050"/>
              <a:ext cx="2093782" cy="753526"/>
            </a:xfrm>
            <a:prstGeom prst="straightConnector1">
              <a:avLst/>
            </a:prstGeom>
            <a:ln w="47625">
              <a:solidFill>
                <a:srgbClr val="0276AE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3" name="Group 392">
              <a:extLst>
                <a:ext uri="{FF2B5EF4-FFF2-40B4-BE49-F238E27FC236}">
                  <a16:creationId xmlns:a16="http://schemas.microsoft.com/office/drawing/2014/main" id="{D1CBA082-EE1C-FA6A-945C-17F92C3500DC}"/>
                </a:ext>
              </a:extLst>
            </p:cNvPr>
            <p:cNvGrpSpPr/>
            <p:nvPr/>
          </p:nvGrpSpPr>
          <p:grpSpPr>
            <a:xfrm>
              <a:off x="6752256" y="3032834"/>
              <a:ext cx="301686" cy="369332"/>
              <a:chOff x="3851033" y="2274927"/>
              <a:chExt cx="301686" cy="369332"/>
            </a:xfrm>
          </p:grpSpPr>
          <p:sp>
            <p:nvSpPr>
              <p:cNvPr id="394" name="Oval 393">
                <a:extLst>
                  <a:ext uri="{FF2B5EF4-FFF2-40B4-BE49-F238E27FC236}">
                    <a16:creationId xmlns:a16="http://schemas.microsoft.com/office/drawing/2014/main" id="{FB5989AC-E74F-3ED3-78E1-DF35DC1CD378}"/>
                  </a:ext>
                </a:extLst>
              </p:cNvPr>
              <p:cNvSpPr/>
              <p:nvPr/>
            </p:nvSpPr>
            <p:spPr>
              <a:xfrm>
                <a:off x="3865501" y="2328881"/>
                <a:ext cx="276998" cy="276998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accent1">
                    <a:shade val="1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TextBox 394">
                <a:extLst>
                  <a:ext uri="{FF2B5EF4-FFF2-40B4-BE49-F238E27FC236}">
                    <a16:creationId xmlns:a16="http://schemas.microsoft.com/office/drawing/2014/main" id="{84C57295-436B-4D86-5BD5-259F2EBC31F2}"/>
                  </a:ext>
                </a:extLst>
              </p:cNvPr>
              <p:cNvSpPr txBox="1"/>
              <p:nvPr/>
            </p:nvSpPr>
            <p:spPr>
              <a:xfrm>
                <a:off x="3851033" y="2274927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3</a:t>
                </a:r>
              </a:p>
            </p:txBody>
          </p:sp>
        </p:grp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BEDA49DA-4C1C-F550-4F82-F4FDDAE73544}"/>
              </a:ext>
            </a:extLst>
          </p:cNvPr>
          <p:cNvGrpSpPr/>
          <p:nvPr/>
        </p:nvGrpSpPr>
        <p:grpSpPr>
          <a:xfrm>
            <a:off x="6493826" y="3431695"/>
            <a:ext cx="2093782" cy="753526"/>
            <a:chOff x="5958325" y="2366416"/>
            <a:chExt cx="2093782" cy="753526"/>
          </a:xfrm>
        </p:grpSpPr>
        <p:cxnSp>
          <p:nvCxnSpPr>
            <p:cNvPr id="397" name="Straight Arrow Connector 396">
              <a:extLst>
                <a:ext uri="{FF2B5EF4-FFF2-40B4-BE49-F238E27FC236}">
                  <a16:creationId xmlns:a16="http://schemas.microsoft.com/office/drawing/2014/main" id="{A0BC861F-7D73-48C0-2784-68C4B0FE38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958325" y="2366416"/>
              <a:ext cx="2093782" cy="753526"/>
            </a:xfrm>
            <a:prstGeom prst="straightConnector1">
              <a:avLst/>
            </a:prstGeom>
            <a:ln w="47625">
              <a:solidFill>
                <a:srgbClr val="0276AE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8" name="Group 397">
              <a:extLst>
                <a:ext uri="{FF2B5EF4-FFF2-40B4-BE49-F238E27FC236}">
                  <a16:creationId xmlns:a16="http://schemas.microsoft.com/office/drawing/2014/main" id="{17DDEAF1-99D5-CC2E-B9AF-648C6DC34E3C}"/>
                </a:ext>
              </a:extLst>
            </p:cNvPr>
            <p:cNvGrpSpPr/>
            <p:nvPr/>
          </p:nvGrpSpPr>
          <p:grpSpPr>
            <a:xfrm>
              <a:off x="6749822" y="2592607"/>
              <a:ext cx="301686" cy="369332"/>
              <a:chOff x="3851033" y="2274927"/>
              <a:chExt cx="301686" cy="369332"/>
            </a:xfrm>
          </p:grpSpPr>
          <p:sp>
            <p:nvSpPr>
              <p:cNvPr id="399" name="Oval 398">
                <a:extLst>
                  <a:ext uri="{FF2B5EF4-FFF2-40B4-BE49-F238E27FC236}">
                    <a16:creationId xmlns:a16="http://schemas.microsoft.com/office/drawing/2014/main" id="{B8627E6D-ACDB-2D30-873A-DCE22A6473B6}"/>
                  </a:ext>
                </a:extLst>
              </p:cNvPr>
              <p:cNvSpPr/>
              <p:nvPr/>
            </p:nvSpPr>
            <p:spPr>
              <a:xfrm>
                <a:off x="3865501" y="2328881"/>
                <a:ext cx="276998" cy="276998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accent1">
                    <a:shade val="1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F4CBD729-1C46-0329-5153-552D5E6A1696}"/>
                  </a:ext>
                </a:extLst>
              </p:cNvPr>
              <p:cNvSpPr txBox="1"/>
              <p:nvPr/>
            </p:nvSpPr>
            <p:spPr>
              <a:xfrm>
                <a:off x="3851033" y="2274927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2</a:t>
                </a:r>
              </a:p>
            </p:txBody>
          </p:sp>
        </p:grpSp>
      </p:grpSp>
      <p:sp>
        <p:nvSpPr>
          <p:cNvPr id="401" name="TextBox 400">
            <a:extLst>
              <a:ext uri="{FF2B5EF4-FFF2-40B4-BE49-F238E27FC236}">
                <a16:creationId xmlns:a16="http://schemas.microsoft.com/office/drawing/2014/main" id="{E9B60168-EF4A-0CEB-0442-FA1908E33BDA}"/>
              </a:ext>
            </a:extLst>
          </p:cNvPr>
          <p:cNvSpPr txBox="1"/>
          <p:nvPr/>
        </p:nvSpPr>
        <p:spPr>
          <a:xfrm rot="20419875">
            <a:off x="6348258" y="3419953"/>
            <a:ext cx="23771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RRC connection setup request</a:t>
            </a:r>
          </a:p>
        </p:txBody>
      </p:sp>
      <p:sp>
        <p:nvSpPr>
          <p:cNvPr id="402" name="TextBox 401">
            <a:extLst>
              <a:ext uri="{FF2B5EF4-FFF2-40B4-BE49-F238E27FC236}">
                <a16:creationId xmlns:a16="http://schemas.microsoft.com/office/drawing/2014/main" id="{54BBFB93-AF8D-E18B-39B2-4D3317641676}"/>
              </a:ext>
            </a:extLst>
          </p:cNvPr>
          <p:cNvSpPr txBox="1"/>
          <p:nvPr/>
        </p:nvSpPr>
        <p:spPr>
          <a:xfrm rot="20419875">
            <a:off x="6489834" y="4377674"/>
            <a:ext cx="2483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RRC connection setup response</a:t>
            </a:r>
          </a:p>
        </p:txBody>
      </p:sp>
      <p:sp>
        <p:nvSpPr>
          <p:cNvPr id="404" name="Slide Number Placeholder 403">
            <a:extLst>
              <a:ext uri="{FF2B5EF4-FFF2-40B4-BE49-F238E27FC236}">
                <a16:creationId xmlns:a16="http://schemas.microsoft.com/office/drawing/2014/main" id="{6143BA87-EFAF-F4A0-132B-1147FE1FEB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102</a:t>
            </a:fld>
            <a:endParaRPr lang="en-US" dirty="0"/>
          </a:p>
        </p:txBody>
      </p:sp>
      <p:sp>
        <p:nvSpPr>
          <p:cNvPr id="405" name="TextBox 404">
            <a:extLst>
              <a:ext uri="{FF2B5EF4-FFF2-40B4-BE49-F238E27FC236}">
                <a16:creationId xmlns:a16="http://schemas.microsoft.com/office/drawing/2014/main" id="{7BB306C0-DCC1-3AA7-11B4-3C117F59C14C}"/>
              </a:ext>
            </a:extLst>
          </p:cNvPr>
          <p:cNvSpPr txBox="1"/>
          <p:nvPr/>
        </p:nvSpPr>
        <p:spPr>
          <a:xfrm>
            <a:off x="8565986" y="3709370"/>
            <a:ext cx="1491627" cy="319446"/>
          </a:xfrm>
          <a:prstGeom prst="rect">
            <a:avLst/>
          </a:prstGeom>
          <a:solidFill>
            <a:srgbClr val="DDEBF6"/>
          </a:solidFill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dirty="0"/>
              <a:t>Base station 2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072742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2">
            <a:extLst>
              <a:ext uri="{FF2B5EF4-FFF2-40B4-BE49-F238E27FC236}">
                <a16:creationId xmlns:a16="http://schemas.microsoft.com/office/drawing/2014/main" id="{3D11F8E9-E5A8-EF94-AD12-36E20A8294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RAN/WLAN scheduling: the “big picture”</a:t>
            </a:r>
          </a:p>
        </p:txBody>
      </p:sp>
      <p:sp>
        <p:nvSpPr>
          <p:cNvPr id="530" name="TextBox 529">
            <a:extLst>
              <a:ext uri="{FF2B5EF4-FFF2-40B4-BE49-F238E27FC236}">
                <a16:creationId xmlns:a16="http://schemas.microsoft.com/office/drawing/2014/main" id="{F3533731-5096-64FC-6B9E-82FFA923AC18}"/>
              </a:ext>
            </a:extLst>
          </p:cNvPr>
          <p:cNvSpPr txBox="1"/>
          <p:nvPr/>
        </p:nvSpPr>
        <p:spPr>
          <a:xfrm>
            <a:off x="4274436" y="1409812"/>
            <a:ext cx="7638281" cy="46320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8262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E00A3"/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All packets to/from all devices in edge network must pass through base station</a:t>
            </a:r>
          </a:p>
          <a:p>
            <a:pPr marL="458788" marR="0" lvl="0" indent="-276225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E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4G/5G and WiFi 6/7: OFDMA RB scheduling</a:t>
            </a:r>
          </a:p>
          <a:p>
            <a:pPr marL="403225" marR="0" lvl="0" indent="-225425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E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downlink MAC scheduler: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which frames to send from base station to which devices in which order in which RBs (if OFDMA)?</a:t>
            </a:r>
          </a:p>
          <a:p>
            <a:pPr marL="403225" marR="0" lvl="0" indent="-225425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E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uplink MAC scheduler: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which devices send which frames in which order in which RBs to base station (if OFDMA)</a:t>
            </a:r>
          </a:p>
          <a:p>
            <a:pPr marL="6350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E00A3"/>
              </a:buClr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E58569BF-1917-557B-BDFF-0889211E4598}"/>
              </a:ext>
            </a:extLst>
          </p:cNvPr>
          <p:cNvGrpSpPr/>
          <p:nvPr/>
        </p:nvGrpSpPr>
        <p:grpSpPr>
          <a:xfrm>
            <a:off x="730465" y="1694326"/>
            <a:ext cx="3007567" cy="2207293"/>
            <a:chOff x="396351" y="1894807"/>
            <a:chExt cx="3370394" cy="2595761"/>
          </a:xfrm>
        </p:grpSpPr>
        <p:sp>
          <p:nvSpPr>
            <p:cNvPr id="449" name="Oval 23">
              <a:extLst>
                <a:ext uri="{FF2B5EF4-FFF2-40B4-BE49-F238E27FC236}">
                  <a16:creationId xmlns:a16="http://schemas.microsoft.com/office/drawing/2014/main" id="{333102D8-9AC5-BD32-E39E-96476C56E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351" y="1894807"/>
              <a:ext cx="3370394" cy="2595761"/>
            </a:xfrm>
            <a:prstGeom prst="ellipse">
              <a:avLst/>
            </a:prstGeom>
            <a:gradFill flip="none" rotWithShape="1">
              <a:gsLst>
                <a:gs pos="2000">
                  <a:schemeClr val="accent1">
                    <a:lumMod val="45000"/>
                    <a:lumOff val="55000"/>
                  </a:schemeClr>
                </a:gs>
                <a:gs pos="99000">
                  <a:schemeClr val="accent1">
                    <a:lumMod val="30000"/>
                    <a:lumOff val="70000"/>
                    <a:alpha val="65599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450" name="Group 403">
              <a:extLst>
                <a:ext uri="{FF2B5EF4-FFF2-40B4-BE49-F238E27FC236}">
                  <a16:creationId xmlns:a16="http://schemas.microsoft.com/office/drawing/2014/main" id="{D98169A7-72ED-DB77-F1AB-C3D38709C9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3608" y="2418128"/>
              <a:ext cx="615707" cy="485902"/>
              <a:chOff x="2751" y="1851"/>
              <a:chExt cx="462" cy="478"/>
            </a:xfrm>
          </p:grpSpPr>
          <p:pic>
            <p:nvPicPr>
              <p:cNvPr id="506" name="Picture 364" descr="iphone_stylized_small">
                <a:extLst>
                  <a:ext uri="{FF2B5EF4-FFF2-40B4-BE49-F238E27FC236}">
                    <a16:creationId xmlns:a16="http://schemas.microsoft.com/office/drawing/2014/main" id="{BBF0D7DD-D46F-8490-F813-6C7C0DD7D0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07" name="Picture 402" descr="antenna_radiation_stylized">
                <a:extLst>
                  <a:ext uri="{FF2B5EF4-FFF2-40B4-BE49-F238E27FC236}">
                    <a16:creationId xmlns:a16="http://schemas.microsoft.com/office/drawing/2014/main" id="{7D8212D4-8D7F-49E1-081A-CC1AED3CF9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51" name="Group 356">
              <a:extLst>
                <a:ext uri="{FF2B5EF4-FFF2-40B4-BE49-F238E27FC236}">
                  <a16:creationId xmlns:a16="http://schemas.microsoft.com/office/drawing/2014/main" id="{E654DD80-C50F-9EF7-49E6-445A16D3DC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0740" y="2826644"/>
              <a:ext cx="443159" cy="418003"/>
              <a:chOff x="313" y="1497"/>
              <a:chExt cx="1152" cy="1014"/>
            </a:xfrm>
          </p:grpSpPr>
          <p:pic>
            <p:nvPicPr>
              <p:cNvPr id="504" name="Picture 354" descr="laptop_stylized_small">
                <a:extLst>
                  <a:ext uri="{FF2B5EF4-FFF2-40B4-BE49-F238E27FC236}">
                    <a16:creationId xmlns:a16="http://schemas.microsoft.com/office/drawing/2014/main" id="{D2089430-734F-D73C-ED94-FE49BD56DD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05" name="Picture 355" descr="antenna_stylized">
                <a:extLst>
                  <a:ext uri="{FF2B5EF4-FFF2-40B4-BE49-F238E27FC236}">
                    <a16:creationId xmlns:a16="http://schemas.microsoft.com/office/drawing/2014/main" id="{A5E3ED7B-EB37-4B77-6B2E-98864AC840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52" name="Group 403">
              <a:extLst>
                <a:ext uri="{FF2B5EF4-FFF2-40B4-BE49-F238E27FC236}">
                  <a16:creationId xmlns:a16="http://schemas.microsoft.com/office/drawing/2014/main" id="{ADE58EEE-89C5-F392-A623-0022F52D81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6189" y="3856552"/>
              <a:ext cx="615707" cy="485902"/>
              <a:chOff x="2751" y="1851"/>
              <a:chExt cx="462" cy="478"/>
            </a:xfrm>
          </p:grpSpPr>
          <p:pic>
            <p:nvPicPr>
              <p:cNvPr id="502" name="Picture 364" descr="iphone_stylized_small">
                <a:extLst>
                  <a:ext uri="{FF2B5EF4-FFF2-40B4-BE49-F238E27FC236}">
                    <a16:creationId xmlns:a16="http://schemas.microsoft.com/office/drawing/2014/main" id="{C76A50F6-FD0A-10CE-815D-BF5E5AD546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03" name="Picture 402" descr="antenna_radiation_stylized">
                <a:extLst>
                  <a:ext uri="{FF2B5EF4-FFF2-40B4-BE49-F238E27FC236}">
                    <a16:creationId xmlns:a16="http://schemas.microsoft.com/office/drawing/2014/main" id="{43BC507D-545D-DCC7-E556-2F8B971FFDC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455" name="Picture 454" descr="A black drone with white lines&#10;&#10;Description automatically generated">
              <a:extLst>
                <a:ext uri="{FF2B5EF4-FFF2-40B4-BE49-F238E27FC236}">
                  <a16:creationId xmlns:a16="http://schemas.microsoft.com/office/drawing/2014/main" id="{6BF750DE-A1A1-E531-9043-C939A1734AD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669315" y="1980196"/>
              <a:ext cx="895031" cy="551809"/>
            </a:xfrm>
            <a:prstGeom prst="rect">
              <a:avLst/>
            </a:prstGeom>
          </p:spPr>
        </p:pic>
        <p:pic>
          <p:nvPicPr>
            <p:cNvPr id="456" name="Picture 455" descr="A car with an antenna&#10;&#10;Description automatically generated">
              <a:extLst>
                <a:ext uri="{FF2B5EF4-FFF2-40B4-BE49-F238E27FC236}">
                  <a16:creationId xmlns:a16="http://schemas.microsoft.com/office/drawing/2014/main" id="{17853B6D-9F62-C10E-6E55-D151E888222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75742" y="3300182"/>
              <a:ext cx="1059128" cy="513401"/>
            </a:xfrm>
            <a:prstGeom prst="rect">
              <a:avLst/>
            </a:prstGeom>
          </p:spPr>
        </p:pic>
        <p:sp>
          <p:nvSpPr>
            <p:cNvPr id="457" name="TextBox 456">
              <a:extLst>
                <a:ext uri="{FF2B5EF4-FFF2-40B4-BE49-F238E27FC236}">
                  <a16:creationId xmlns:a16="http://schemas.microsoft.com/office/drawing/2014/main" id="{BAB9F880-B841-B4E1-7DBE-CBBE3077BD1A}"/>
                </a:ext>
              </a:extLst>
            </p:cNvPr>
            <p:cNvSpPr txBox="1"/>
            <p:nvPr/>
          </p:nvSpPr>
          <p:spPr>
            <a:xfrm>
              <a:off x="1710253" y="3490527"/>
              <a:ext cx="947055" cy="346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gNodeB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8" name="TextBox 457">
              <a:extLst>
                <a:ext uri="{FF2B5EF4-FFF2-40B4-BE49-F238E27FC236}">
                  <a16:creationId xmlns:a16="http://schemas.microsoft.com/office/drawing/2014/main" id="{961755CF-6C71-02FD-C33D-072487238E09}"/>
                </a:ext>
              </a:extLst>
            </p:cNvPr>
            <p:cNvSpPr txBox="1"/>
            <p:nvPr/>
          </p:nvSpPr>
          <p:spPr>
            <a:xfrm>
              <a:off x="517271" y="2885260"/>
              <a:ext cx="899200" cy="346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devices</a:t>
              </a:r>
            </a:p>
          </p:txBody>
        </p:sp>
        <p:grpSp>
          <p:nvGrpSpPr>
            <p:cNvPr id="459" name="Group 458">
              <a:extLst>
                <a:ext uri="{FF2B5EF4-FFF2-40B4-BE49-F238E27FC236}">
                  <a16:creationId xmlns:a16="http://schemas.microsoft.com/office/drawing/2014/main" id="{50D2BADF-54B2-FCAB-E80A-672E3E3B8F41}"/>
                </a:ext>
              </a:extLst>
            </p:cNvPr>
            <p:cNvGrpSpPr/>
            <p:nvPr/>
          </p:nvGrpSpPr>
          <p:grpSpPr>
            <a:xfrm>
              <a:off x="1867334" y="2657857"/>
              <a:ext cx="697012" cy="910157"/>
              <a:chOff x="5889335" y="1598309"/>
              <a:chExt cx="694858" cy="1046469"/>
            </a:xfrm>
          </p:grpSpPr>
          <p:grpSp>
            <p:nvGrpSpPr>
              <p:cNvPr id="460" name="Group 817">
                <a:extLst>
                  <a:ext uri="{FF2B5EF4-FFF2-40B4-BE49-F238E27FC236}">
                    <a16:creationId xmlns:a16="http://schemas.microsoft.com/office/drawing/2014/main" id="{0C01D02B-D36E-C234-DB7F-C0A4408802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71949" y="1598309"/>
                <a:ext cx="466245" cy="434369"/>
                <a:chOff x="2920" y="1424"/>
                <a:chExt cx="326" cy="320"/>
              </a:xfrm>
            </p:grpSpPr>
            <p:sp>
              <p:nvSpPr>
                <p:cNvPr id="494" name="Oval 818">
                  <a:extLst>
                    <a:ext uri="{FF2B5EF4-FFF2-40B4-BE49-F238E27FC236}">
                      <a16:creationId xmlns:a16="http://schemas.microsoft.com/office/drawing/2014/main" id="{E02549CB-B11A-1CF5-4FE1-CCF06AFB02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95" name="Group 819">
                  <a:extLst>
                    <a:ext uri="{FF2B5EF4-FFF2-40B4-BE49-F238E27FC236}">
                      <a16:creationId xmlns:a16="http://schemas.microsoft.com/office/drawing/2014/main" id="{6B841B33-96D6-E7F2-459C-6D937CC3157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24"/>
                  <a:ext cx="265" cy="280"/>
                  <a:chOff x="2949" y="1424"/>
                  <a:chExt cx="265" cy="280"/>
                </a:xfrm>
              </p:grpSpPr>
              <p:sp>
                <p:nvSpPr>
                  <p:cNvPr id="497" name="Oval 820">
                    <a:extLst>
                      <a:ext uri="{FF2B5EF4-FFF2-40B4-BE49-F238E27FC236}">
                        <a16:creationId xmlns:a16="http://schemas.microsoft.com/office/drawing/2014/main" id="{451A6047-796B-8B9A-6F97-7AB245168F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8" name="Oval 821">
                    <a:extLst>
                      <a:ext uri="{FF2B5EF4-FFF2-40B4-BE49-F238E27FC236}">
                        <a16:creationId xmlns:a16="http://schemas.microsoft.com/office/drawing/2014/main" id="{054FCC48-EDC6-3D64-8307-482F51B41A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Oval 822">
                    <a:extLst>
                      <a:ext uri="{FF2B5EF4-FFF2-40B4-BE49-F238E27FC236}">
                        <a16:creationId xmlns:a16="http://schemas.microsoft.com/office/drawing/2014/main" id="{655B4983-F7C5-08DE-B9AA-17E7EA0EB0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Oval 823">
                    <a:extLst>
                      <a:ext uri="{FF2B5EF4-FFF2-40B4-BE49-F238E27FC236}">
                        <a16:creationId xmlns:a16="http://schemas.microsoft.com/office/drawing/2014/main" id="{84AE2BEE-06A7-999C-2B77-CD807A6DA6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" name="Freeform 824">
                    <a:extLst>
                      <a:ext uri="{FF2B5EF4-FFF2-40B4-BE49-F238E27FC236}">
                        <a16:creationId xmlns:a16="http://schemas.microsoft.com/office/drawing/2014/main" id="{F75F5335-3E2F-9DF3-0891-720169690B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B4C7E7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96" name="Freeform 825">
                  <a:extLst>
                    <a:ext uri="{FF2B5EF4-FFF2-40B4-BE49-F238E27FC236}">
                      <a16:creationId xmlns:a16="http://schemas.microsoft.com/office/drawing/2014/main" id="{AA616220-96A8-BECA-FB43-DF0568BC70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615"/>
                  <a:ext cx="178" cy="129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B4C7E7"/>
                </a:solidFill>
                <a:ln w="19050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1" name="Group 460">
                <a:extLst>
                  <a:ext uri="{FF2B5EF4-FFF2-40B4-BE49-F238E27FC236}">
                    <a16:creationId xmlns:a16="http://schemas.microsoft.com/office/drawing/2014/main" id="{7B1B3AEE-66C7-B73B-5769-D25207ECB5D7}"/>
                  </a:ext>
                </a:extLst>
              </p:cNvPr>
              <p:cNvGrpSpPr/>
              <p:nvPr/>
            </p:nvGrpSpPr>
            <p:grpSpPr>
              <a:xfrm>
                <a:off x="5988685" y="1818858"/>
                <a:ext cx="437474" cy="596272"/>
                <a:chOff x="3585986" y="1924272"/>
                <a:chExt cx="468358" cy="1018983"/>
              </a:xfrm>
            </p:grpSpPr>
            <p:sp>
              <p:nvSpPr>
                <p:cNvPr id="490" name="Rectangle 489">
                  <a:extLst>
                    <a:ext uri="{FF2B5EF4-FFF2-40B4-BE49-F238E27FC236}">
                      <a16:creationId xmlns:a16="http://schemas.microsoft.com/office/drawing/2014/main" id="{AF84D09F-50C5-143B-5717-333036AB3E9A}"/>
                    </a:ext>
                  </a:extLst>
                </p:cNvPr>
                <p:cNvSpPr/>
                <p:nvPr/>
              </p:nvSpPr>
              <p:spPr>
                <a:xfrm>
                  <a:off x="3793799" y="1924272"/>
                  <a:ext cx="61211" cy="1018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1" name="Rectangle 490">
                  <a:extLst>
                    <a:ext uri="{FF2B5EF4-FFF2-40B4-BE49-F238E27FC236}">
                      <a16:creationId xmlns:a16="http://schemas.microsoft.com/office/drawing/2014/main" id="{06C3735A-3BFF-61B5-DBB3-A5B2CC14936C}"/>
                    </a:ext>
                  </a:extLst>
                </p:cNvPr>
                <p:cNvSpPr/>
                <p:nvPr/>
              </p:nvSpPr>
              <p:spPr>
                <a:xfrm rot="5400000">
                  <a:off x="3797305" y="1906792"/>
                  <a:ext cx="45719" cy="46835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2" name="Rectangle 491">
                  <a:extLst>
                    <a:ext uri="{FF2B5EF4-FFF2-40B4-BE49-F238E27FC236}">
                      <a16:creationId xmlns:a16="http://schemas.microsoft.com/office/drawing/2014/main" id="{9916A316-3E97-84C1-C140-A1936C708E61}"/>
                    </a:ext>
                  </a:extLst>
                </p:cNvPr>
                <p:cNvSpPr/>
                <p:nvPr/>
              </p:nvSpPr>
              <p:spPr>
                <a:xfrm>
                  <a:off x="3641274" y="2079689"/>
                  <a:ext cx="97237" cy="16827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Rectangle 492">
                  <a:extLst>
                    <a:ext uri="{FF2B5EF4-FFF2-40B4-BE49-F238E27FC236}">
                      <a16:creationId xmlns:a16="http://schemas.microsoft.com/office/drawing/2014/main" id="{B709AD92-3110-B0E9-936B-B0A92602B07E}"/>
                    </a:ext>
                  </a:extLst>
                </p:cNvPr>
                <p:cNvSpPr/>
                <p:nvPr/>
              </p:nvSpPr>
              <p:spPr>
                <a:xfrm>
                  <a:off x="3942084" y="2069884"/>
                  <a:ext cx="45719" cy="30343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63" name="Group 462">
                <a:extLst>
                  <a:ext uri="{FF2B5EF4-FFF2-40B4-BE49-F238E27FC236}">
                    <a16:creationId xmlns:a16="http://schemas.microsoft.com/office/drawing/2014/main" id="{D12B115A-B50C-D097-F972-54C8ACEBBF57}"/>
                  </a:ext>
                </a:extLst>
              </p:cNvPr>
              <p:cNvGrpSpPr/>
              <p:nvPr/>
            </p:nvGrpSpPr>
            <p:grpSpPr>
              <a:xfrm>
                <a:off x="5889335" y="2048021"/>
                <a:ext cx="694858" cy="596757"/>
                <a:chOff x="2913744" y="2211770"/>
                <a:chExt cx="694858" cy="596757"/>
              </a:xfrm>
            </p:grpSpPr>
            <p:grpSp>
              <p:nvGrpSpPr>
                <p:cNvPr id="464" name="Group 463">
                  <a:extLst>
                    <a:ext uri="{FF2B5EF4-FFF2-40B4-BE49-F238E27FC236}">
                      <a16:creationId xmlns:a16="http://schemas.microsoft.com/office/drawing/2014/main" id="{6A86C021-B077-41C8-33C3-6DF25DA12D9D}"/>
                    </a:ext>
                  </a:extLst>
                </p:cNvPr>
                <p:cNvGrpSpPr/>
                <p:nvPr/>
              </p:nvGrpSpPr>
              <p:grpSpPr>
                <a:xfrm>
                  <a:off x="2913744" y="2416607"/>
                  <a:ext cx="694858" cy="391920"/>
                  <a:chOff x="340314" y="959725"/>
                  <a:chExt cx="710987" cy="333816"/>
                </a:xfrm>
              </p:grpSpPr>
              <p:sp>
                <p:nvSpPr>
                  <p:cNvPr id="469" name="Oval 468">
                    <a:extLst>
                      <a:ext uri="{FF2B5EF4-FFF2-40B4-BE49-F238E27FC236}">
                        <a16:creationId xmlns:a16="http://schemas.microsoft.com/office/drawing/2014/main" id="{E46A4EDA-D0E9-DD83-1132-DF45EAB6C92B}"/>
                      </a:ext>
                    </a:extLst>
                  </p:cNvPr>
                  <p:cNvSpPr/>
                  <p:nvPr/>
                </p:nvSpPr>
                <p:spPr>
                  <a:xfrm flipV="1">
                    <a:off x="340314" y="1069853"/>
                    <a:ext cx="710987" cy="223688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79" name="Group 478">
                    <a:extLst>
                      <a:ext uri="{FF2B5EF4-FFF2-40B4-BE49-F238E27FC236}">
                        <a16:creationId xmlns:a16="http://schemas.microsoft.com/office/drawing/2014/main" id="{B504CA66-14EB-0BDC-21E1-04C4F49CBC22}"/>
                      </a:ext>
                    </a:extLst>
                  </p:cNvPr>
                  <p:cNvGrpSpPr/>
                  <p:nvPr/>
                </p:nvGrpSpPr>
                <p:grpSpPr>
                  <a:xfrm>
                    <a:off x="519850" y="1126797"/>
                    <a:ext cx="319417" cy="141293"/>
                    <a:chOff x="7493876" y="2774731"/>
                    <a:chExt cx="1481958" cy="894622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035F2B89-70D2-1EF9-F94D-7BB69BE517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484" name="Oval 483">
                      <a:extLst>
                        <a:ext uri="{FF2B5EF4-FFF2-40B4-BE49-F238E27FC236}">
                          <a16:creationId xmlns:a16="http://schemas.microsoft.com/office/drawing/2014/main" id="{1E43B016-31C9-316A-ED0C-196286BB2A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485" name="Group 484">
                      <a:extLst>
                        <a:ext uri="{FF2B5EF4-FFF2-40B4-BE49-F238E27FC236}">
                          <a16:creationId xmlns:a16="http://schemas.microsoft.com/office/drawing/2014/main" id="{2A1016D0-D765-92AB-0266-6653AC2C10C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486" name="Freeform 485">
                        <a:extLst>
                          <a:ext uri="{FF2B5EF4-FFF2-40B4-BE49-F238E27FC236}">
                            <a16:creationId xmlns:a16="http://schemas.microsoft.com/office/drawing/2014/main" id="{E01424FE-8CE3-17CF-9D59-C669FF5E92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87" name="Freeform 486">
                        <a:extLst>
                          <a:ext uri="{FF2B5EF4-FFF2-40B4-BE49-F238E27FC236}">
                            <a16:creationId xmlns:a16="http://schemas.microsoft.com/office/drawing/2014/main" id="{8D2726D9-FC60-EE22-F468-818F6B08CD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88" name="Freeform 487">
                        <a:extLst>
                          <a:ext uri="{FF2B5EF4-FFF2-40B4-BE49-F238E27FC236}">
                            <a16:creationId xmlns:a16="http://schemas.microsoft.com/office/drawing/2014/main" id="{C44B7680-07CD-54D7-7A4D-77B237AE98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89" name="Freeform 488">
                        <a:extLst>
                          <a:ext uri="{FF2B5EF4-FFF2-40B4-BE49-F238E27FC236}">
                            <a16:creationId xmlns:a16="http://schemas.microsoft.com/office/drawing/2014/main" id="{8687EB80-DD75-1DD9-5084-5610941651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482" name="Can 481">
                    <a:extLst>
                      <a:ext uri="{FF2B5EF4-FFF2-40B4-BE49-F238E27FC236}">
                        <a16:creationId xmlns:a16="http://schemas.microsoft.com/office/drawing/2014/main" id="{730E9743-1D05-B2C3-736A-57BCE70D4B69}"/>
                      </a:ext>
                    </a:extLst>
                  </p:cNvPr>
                  <p:cNvSpPr/>
                  <p:nvPr/>
                </p:nvSpPr>
                <p:spPr>
                  <a:xfrm>
                    <a:off x="790311" y="959725"/>
                    <a:ext cx="174480" cy="184305"/>
                  </a:xfrm>
                  <a:prstGeom prst="can">
                    <a:avLst/>
                  </a:prstGeom>
                  <a:solidFill>
                    <a:srgbClr val="0012A0">
                      <a:alpha val="82000"/>
                    </a:srgb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465" name="Picture 464" descr="A screen shot of a computer&#10;&#10;Description automatically generated">
                  <a:extLst>
                    <a:ext uri="{FF2B5EF4-FFF2-40B4-BE49-F238E27FC236}">
                      <a16:creationId xmlns:a16="http://schemas.microsoft.com/office/drawing/2014/main" id="{858190F4-99D3-B6F5-E88E-3872B668CA9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939352" y="2211770"/>
                  <a:ext cx="249527" cy="465445"/>
                </a:xfrm>
                <a:prstGeom prst="rect">
                  <a:avLst/>
                </a:prstGeom>
              </p:spPr>
            </p:pic>
          </p:grpSp>
        </p:grpSp>
      </p:grpSp>
      <p:sp>
        <p:nvSpPr>
          <p:cNvPr id="508" name="TextBox 507">
            <a:extLst>
              <a:ext uri="{FF2B5EF4-FFF2-40B4-BE49-F238E27FC236}">
                <a16:creationId xmlns:a16="http://schemas.microsoft.com/office/drawing/2014/main" id="{E58FC135-A3ED-E61A-839B-5F62AB747CC8}"/>
              </a:ext>
            </a:extLst>
          </p:cNvPr>
          <p:cNvSpPr txBox="1"/>
          <p:nvPr/>
        </p:nvSpPr>
        <p:spPr>
          <a:xfrm>
            <a:off x="360608" y="1691005"/>
            <a:ext cx="1861593" cy="4456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5G RAN</a:t>
            </a:r>
          </a:p>
        </p:txBody>
      </p:sp>
      <p:sp>
        <p:nvSpPr>
          <p:cNvPr id="509" name="Oval 23">
            <a:extLst>
              <a:ext uri="{FF2B5EF4-FFF2-40B4-BE49-F238E27FC236}">
                <a16:creationId xmlns:a16="http://schemas.microsoft.com/office/drawing/2014/main" id="{AF339D92-660C-7894-6CE9-9CA8D7523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010" y="4243453"/>
            <a:ext cx="3007567" cy="2207293"/>
          </a:xfrm>
          <a:prstGeom prst="ellipse">
            <a:avLst/>
          </a:prstGeom>
          <a:gradFill flip="none" rotWithShape="1">
            <a:gsLst>
              <a:gs pos="2000">
                <a:schemeClr val="accent1">
                  <a:lumMod val="45000"/>
                  <a:lumOff val="55000"/>
                </a:schemeClr>
              </a:gs>
              <a:gs pos="99000">
                <a:schemeClr val="accent1">
                  <a:lumMod val="30000"/>
                  <a:lumOff val="70000"/>
                  <a:alpha val="65599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510" name="Group 403">
            <a:extLst>
              <a:ext uri="{FF2B5EF4-FFF2-40B4-BE49-F238E27FC236}">
                <a16:creationId xmlns:a16="http://schemas.microsoft.com/office/drawing/2014/main" id="{D60B2F02-F5E5-4212-513A-49DD6CCBCF22}"/>
              </a:ext>
            </a:extLst>
          </p:cNvPr>
          <p:cNvGrpSpPr>
            <a:grpSpLocks/>
          </p:cNvGrpSpPr>
          <p:nvPr/>
        </p:nvGrpSpPr>
        <p:grpSpPr bwMode="auto">
          <a:xfrm>
            <a:off x="1406512" y="4688457"/>
            <a:ext cx="549425" cy="413184"/>
            <a:chOff x="2751" y="1851"/>
            <a:chExt cx="462" cy="478"/>
          </a:xfrm>
        </p:grpSpPr>
        <p:pic>
          <p:nvPicPr>
            <p:cNvPr id="511" name="Picture 364" descr="iphone_stylized_small">
              <a:extLst>
                <a:ext uri="{FF2B5EF4-FFF2-40B4-BE49-F238E27FC236}">
                  <a16:creationId xmlns:a16="http://schemas.microsoft.com/office/drawing/2014/main" id="{4F8814DD-2429-BD2C-B9DC-A09FF7242D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2" name="Picture 402" descr="antenna_radiation_stylized">
              <a:extLst>
                <a:ext uri="{FF2B5EF4-FFF2-40B4-BE49-F238E27FC236}">
                  <a16:creationId xmlns:a16="http://schemas.microsoft.com/office/drawing/2014/main" id="{2B858B1E-55C1-6539-0C74-E912E05A5B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13" name="Group 356">
            <a:extLst>
              <a:ext uri="{FF2B5EF4-FFF2-40B4-BE49-F238E27FC236}">
                <a16:creationId xmlns:a16="http://schemas.microsoft.com/office/drawing/2014/main" id="{B5C263DB-CFAB-78BA-2D9D-C1D47D4300BB}"/>
              </a:ext>
            </a:extLst>
          </p:cNvPr>
          <p:cNvGrpSpPr>
            <a:grpSpLocks/>
          </p:cNvGrpSpPr>
          <p:nvPr/>
        </p:nvGrpSpPr>
        <p:grpSpPr bwMode="auto">
          <a:xfrm>
            <a:off x="3028028" y="5035836"/>
            <a:ext cx="395452" cy="355447"/>
            <a:chOff x="313" y="1497"/>
            <a:chExt cx="1152" cy="1014"/>
          </a:xfrm>
        </p:grpSpPr>
        <p:pic>
          <p:nvPicPr>
            <p:cNvPr id="514" name="Picture 354" descr="laptop_stylized_small">
              <a:extLst>
                <a:ext uri="{FF2B5EF4-FFF2-40B4-BE49-F238E27FC236}">
                  <a16:creationId xmlns:a16="http://schemas.microsoft.com/office/drawing/2014/main" id="{9FA98A3B-E5FC-82F2-7C9C-F5FD14531D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5" name="Picture 355" descr="antenna_stylized">
              <a:extLst>
                <a:ext uri="{FF2B5EF4-FFF2-40B4-BE49-F238E27FC236}">
                  <a16:creationId xmlns:a16="http://schemas.microsoft.com/office/drawing/2014/main" id="{FF1C5F70-ACEC-D40E-216E-4F5881035B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16" name="Group 403">
            <a:extLst>
              <a:ext uri="{FF2B5EF4-FFF2-40B4-BE49-F238E27FC236}">
                <a16:creationId xmlns:a16="http://schemas.microsoft.com/office/drawing/2014/main" id="{CFC06038-12D9-527B-5405-34F572162FDA}"/>
              </a:ext>
            </a:extLst>
          </p:cNvPr>
          <p:cNvGrpSpPr>
            <a:grpSpLocks/>
          </p:cNvGrpSpPr>
          <p:nvPr/>
        </p:nvGrpSpPr>
        <p:grpSpPr bwMode="auto">
          <a:xfrm>
            <a:off x="1863914" y="5911614"/>
            <a:ext cx="549425" cy="413184"/>
            <a:chOff x="2751" y="1851"/>
            <a:chExt cx="462" cy="478"/>
          </a:xfrm>
        </p:grpSpPr>
        <p:pic>
          <p:nvPicPr>
            <p:cNvPr id="517" name="Picture 364" descr="iphone_stylized_small">
              <a:extLst>
                <a:ext uri="{FF2B5EF4-FFF2-40B4-BE49-F238E27FC236}">
                  <a16:creationId xmlns:a16="http://schemas.microsoft.com/office/drawing/2014/main" id="{CFB62559-498D-45F7-6D1B-EBB0FC693C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8" name="Picture 402" descr="antenna_radiation_stylized">
              <a:extLst>
                <a:ext uri="{FF2B5EF4-FFF2-40B4-BE49-F238E27FC236}">
                  <a16:creationId xmlns:a16="http://schemas.microsoft.com/office/drawing/2014/main" id="{79AB0C9B-BB77-59EE-98EF-F5757F05BF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19" name="TextBox 518">
            <a:extLst>
              <a:ext uri="{FF2B5EF4-FFF2-40B4-BE49-F238E27FC236}">
                <a16:creationId xmlns:a16="http://schemas.microsoft.com/office/drawing/2014/main" id="{1FBB9E0A-097D-5094-0B05-3D1A1CB13F3E}"/>
              </a:ext>
            </a:extLst>
          </p:cNvPr>
          <p:cNvSpPr txBox="1"/>
          <p:nvPr/>
        </p:nvSpPr>
        <p:spPr>
          <a:xfrm>
            <a:off x="2101232" y="5523903"/>
            <a:ext cx="409087" cy="294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AP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0" name="TextBox 519">
            <a:extLst>
              <a:ext uri="{FF2B5EF4-FFF2-40B4-BE49-F238E27FC236}">
                <a16:creationId xmlns:a16="http://schemas.microsoft.com/office/drawing/2014/main" id="{CDB0DD65-D8F0-FBD5-18E7-57D191250568}"/>
              </a:ext>
            </a:extLst>
          </p:cNvPr>
          <p:cNvSpPr txBox="1"/>
          <p:nvPr/>
        </p:nvSpPr>
        <p:spPr>
          <a:xfrm>
            <a:off x="872077" y="5029648"/>
            <a:ext cx="802400" cy="294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devices</a:t>
            </a: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D108E2E1-7505-46AB-CCF5-266157EFA218}"/>
              </a:ext>
            </a:extLst>
          </p:cNvPr>
          <p:cNvSpPr txBox="1"/>
          <p:nvPr/>
        </p:nvSpPr>
        <p:spPr>
          <a:xfrm>
            <a:off x="450153" y="4240132"/>
            <a:ext cx="1861593" cy="4456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Wi-Fi</a:t>
            </a:r>
          </a:p>
        </p:txBody>
      </p:sp>
      <p:grpSp>
        <p:nvGrpSpPr>
          <p:cNvPr id="524" name="Group 361">
            <a:extLst>
              <a:ext uri="{FF2B5EF4-FFF2-40B4-BE49-F238E27FC236}">
                <a16:creationId xmlns:a16="http://schemas.microsoft.com/office/drawing/2014/main" id="{2B58A059-7A50-7E43-E8C7-03D5F0709DEF}"/>
              </a:ext>
            </a:extLst>
          </p:cNvPr>
          <p:cNvGrpSpPr>
            <a:grpSpLocks/>
          </p:cNvGrpSpPr>
          <p:nvPr/>
        </p:nvGrpSpPr>
        <p:grpSpPr bwMode="auto">
          <a:xfrm>
            <a:off x="2082435" y="4980038"/>
            <a:ext cx="639762" cy="581025"/>
            <a:chOff x="2967" y="478"/>
            <a:chExt cx="788" cy="625"/>
          </a:xfrm>
        </p:grpSpPr>
        <p:pic>
          <p:nvPicPr>
            <p:cNvPr id="526" name="Picture 360" descr="antenna_radiation_stylized">
              <a:extLst>
                <a:ext uri="{FF2B5EF4-FFF2-40B4-BE49-F238E27FC236}">
                  <a16:creationId xmlns:a16="http://schemas.microsoft.com/office/drawing/2014/main" id="{B3C45462-28BE-9C44-9631-F1DAF8987F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7" name="Picture 358" descr="access_point_stylized_small">
              <a:extLst>
                <a:ext uri="{FF2B5EF4-FFF2-40B4-BE49-F238E27FC236}">
                  <a16:creationId xmlns:a16="http://schemas.microsoft.com/office/drawing/2014/main" id="{EC4DBC51-A53F-8031-7C90-A015EB1811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31" name="Group 356">
            <a:extLst>
              <a:ext uri="{FF2B5EF4-FFF2-40B4-BE49-F238E27FC236}">
                <a16:creationId xmlns:a16="http://schemas.microsoft.com/office/drawing/2014/main" id="{2FB44D89-6701-CEC0-EDF0-BFBB543B59B1}"/>
              </a:ext>
            </a:extLst>
          </p:cNvPr>
          <p:cNvGrpSpPr>
            <a:grpSpLocks/>
          </p:cNvGrpSpPr>
          <p:nvPr/>
        </p:nvGrpSpPr>
        <p:grpSpPr bwMode="auto">
          <a:xfrm>
            <a:off x="2149333" y="4440044"/>
            <a:ext cx="395452" cy="355447"/>
            <a:chOff x="313" y="1497"/>
            <a:chExt cx="1152" cy="1014"/>
          </a:xfrm>
        </p:grpSpPr>
        <p:pic>
          <p:nvPicPr>
            <p:cNvPr id="532" name="Picture 354" descr="laptop_stylized_small">
              <a:extLst>
                <a:ext uri="{FF2B5EF4-FFF2-40B4-BE49-F238E27FC236}">
                  <a16:creationId xmlns:a16="http://schemas.microsoft.com/office/drawing/2014/main" id="{848812C3-C5BD-4C6F-A35C-4A89EE8D8A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3" name="Picture 355" descr="antenna_stylized">
              <a:extLst>
                <a:ext uri="{FF2B5EF4-FFF2-40B4-BE49-F238E27FC236}">
                  <a16:creationId xmlns:a16="http://schemas.microsoft.com/office/drawing/2014/main" id="{490E1418-FA6E-3E9B-F852-3009DC4EEE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34" name="Group 356">
            <a:extLst>
              <a:ext uri="{FF2B5EF4-FFF2-40B4-BE49-F238E27FC236}">
                <a16:creationId xmlns:a16="http://schemas.microsoft.com/office/drawing/2014/main" id="{CBFDEADF-68BD-7E03-4261-D86FF5D2B724}"/>
              </a:ext>
            </a:extLst>
          </p:cNvPr>
          <p:cNvGrpSpPr>
            <a:grpSpLocks/>
          </p:cNvGrpSpPr>
          <p:nvPr/>
        </p:nvGrpSpPr>
        <p:grpSpPr bwMode="auto">
          <a:xfrm>
            <a:off x="1231975" y="5452502"/>
            <a:ext cx="395452" cy="355447"/>
            <a:chOff x="313" y="1497"/>
            <a:chExt cx="1152" cy="1014"/>
          </a:xfrm>
        </p:grpSpPr>
        <p:pic>
          <p:nvPicPr>
            <p:cNvPr id="535" name="Picture 354" descr="laptop_stylized_small">
              <a:extLst>
                <a:ext uri="{FF2B5EF4-FFF2-40B4-BE49-F238E27FC236}">
                  <a16:creationId xmlns:a16="http://schemas.microsoft.com/office/drawing/2014/main" id="{C5FE99E5-E028-880C-5F9F-AA8E076B07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6" name="Picture 355" descr="antenna_stylized">
              <a:extLst>
                <a:ext uri="{FF2B5EF4-FFF2-40B4-BE49-F238E27FC236}">
                  <a16:creationId xmlns:a16="http://schemas.microsoft.com/office/drawing/2014/main" id="{376A1A76-5EEB-C771-F2E1-9287F5B04A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A04FEA59-C133-A615-3940-101A4D854865}"/>
              </a:ext>
            </a:extLst>
          </p:cNvPr>
          <p:cNvGrpSpPr/>
          <p:nvPr/>
        </p:nvGrpSpPr>
        <p:grpSpPr>
          <a:xfrm>
            <a:off x="2116535" y="2814540"/>
            <a:ext cx="537583" cy="549654"/>
            <a:chOff x="6104412" y="3998317"/>
            <a:chExt cx="1127841" cy="763230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78E7A78C-EC55-EE69-5BF3-13199EBF8FF7}"/>
                </a:ext>
              </a:extLst>
            </p:cNvPr>
            <p:cNvSpPr/>
            <p:nvPr/>
          </p:nvSpPr>
          <p:spPr>
            <a:xfrm>
              <a:off x="6242674" y="4056685"/>
              <a:ext cx="812615" cy="656093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5BE6C751-F2CA-D93C-7F86-CE5CB7E88822}"/>
                </a:ext>
              </a:extLst>
            </p:cNvPr>
            <p:cNvCxnSpPr/>
            <p:nvPr/>
          </p:nvCxnSpPr>
          <p:spPr>
            <a:xfrm>
              <a:off x="6249670" y="4398303"/>
              <a:ext cx="805619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DC1F797E-F901-C45E-ECAB-5B045D5FB90E}"/>
                </a:ext>
              </a:extLst>
            </p:cNvPr>
            <p:cNvCxnSpPr/>
            <p:nvPr/>
          </p:nvCxnSpPr>
          <p:spPr>
            <a:xfrm>
              <a:off x="6249670" y="4052906"/>
              <a:ext cx="805619" cy="0"/>
            </a:xfrm>
            <a:prstGeom prst="line">
              <a:avLst/>
            </a:prstGeom>
            <a:ln w="9525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0BAC8357-F24B-509F-76A3-5B386DDF506B}"/>
                </a:ext>
              </a:extLst>
            </p:cNvPr>
            <p:cNvSpPr/>
            <p:nvPr/>
          </p:nvSpPr>
          <p:spPr>
            <a:xfrm>
              <a:off x="6249670" y="4056686"/>
              <a:ext cx="805620" cy="341617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01AB8D6E-0699-FC39-88C2-2D9C1CE49CD6}"/>
                </a:ext>
              </a:extLst>
            </p:cNvPr>
            <p:cNvSpPr txBox="1"/>
            <p:nvPr/>
          </p:nvSpPr>
          <p:spPr>
            <a:xfrm>
              <a:off x="6179692" y="4376916"/>
              <a:ext cx="915431" cy="3846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PHY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130FC4E-010C-E12A-DF95-CA2B8EC8E97A}"/>
                </a:ext>
              </a:extLst>
            </p:cNvPr>
            <p:cNvSpPr txBox="1"/>
            <p:nvPr/>
          </p:nvSpPr>
          <p:spPr>
            <a:xfrm>
              <a:off x="6104412" y="3998317"/>
              <a:ext cx="1127841" cy="42736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MAC</a:t>
              </a:r>
            </a:p>
          </p:txBody>
        </p:sp>
      </p:grpSp>
      <p:grpSp>
        <p:nvGrpSpPr>
          <p:cNvPr id="550" name="Group 549">
            <a:extLst>
              <a:ext uri="{FF2B5EF4-FFF2-40B4-BE49-F238E27FC236}">
                <a16:creationId xmlns:a16="http://schemas.microsoft.com/office/drawing/2014/main" id="{963ACDE0-ED36-3D46-3DAD-26E3DCCC3A49}"/>
              </a:ext>
            </a:extLst>
          </p:cNvPr>
          <p:cNvGrpSpPr/>
          <p:nvPr/>
        </p:nvGrpSpPr>
        <p:grpSpPr>
          <a:xfrm>
            <a:off x="2093147" y="5342209"/>
            <a:ext cx="537583" cy="549654"/>
            <a:chOff x="6104412" y="3998317"/>
            <a:chExt cx="1127841" cy="763230"/>
          </a:xfrm>
        </p:grpSpPr>
        <p:sp>
          <p:nvSpPr>
            <p:cNvPr id="554" name="Rectangle 553">
              <a:extLst>
                <a:ext uri="{FF2B5EF4-FFF2-40B4-BE49-F238E27FC236}">
                  <a16:creationId xmlns:a16="http://schemas.microsoft.com/office/drawing/2014/main" id="{00E83F37-571A-5A9D-B06F-A0D5169BAE3E}"/>
                </a:ext>
              </a:extLst>
            </p:cNvPr>
            <p:cNvSpPr/>
            <p:nvPr/>
          </p:nvSpPr>
          <p:spPr>
            <a:xfrm>
              <a:off x="6242674" y="4056685"/>
              <a:ext cx="812615" cy="656093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555" name="Straight Connector 554">
              <a:extLst>
                <a:ext uri="{FF2B5EF4-FFF2-40B4-BE49-F238E27FC236}">
                  <a16:creationId xmlns:a16="http://schemas.microsoft.com/office/drawing/2014/main" id="{6EAEBFE9-9878-5072-E228-15CBAD55531D}"/>
                </a:ext>
              </a:extLst>
            </p:cNvPr>
            <p:cNvCxnSpPr/>
            <p:nvPr/>
          </p:nvCxnSpPr>
          <p:spPr>
            <a:xfrm>
              <a:off x="6249670" y="4398303"/>
              <a:ext cx="805619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6" name="Straight Connector 555">
              <a:extLst>
                <a:ext uri="{FF2B5EF4-FFF2-40B4-BE49-F238E27FC236}">
                  <a16:creationId xmlns:a16="http://schemas.microsoft.com/office/drawing/2014/main" id="{011417FD-3899-505F-C50C-F691DAABD735}"/>
                </a:ext>
              </a:extLst>
            </p:cNvPr>
            <p:cNvCxnSpPr/>
            <p:nvPr/>
          </p:nvCxnSpPr>
          <p:spPr>
            <a:xfrm>
              <a:off x="6249670" y="4052906"/>
              <a:ext cx="805619" cy="0"/>
            </a:xfrm>
            <a:prstGeom prst="line">
              <a:avLst/>
            </a:prstGeom>
            <a:ln w="9525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7" name="Rectangle 556">
              <a:extLst>
                <a:ext uri="{FF2B5EF4-FFF2-40B4-BE49-F238E27FC236}">
                  <a16:creationId xmlns:a16="http://schemas.microsoft.com/office/drawing/2014/main" id="{2CE93474-A26C-2D35-4545-22DE8FE21257}"/>
                </a:ext>
              </a:extLst>
            </p:cNvPr>
            <p:cNvSpPr/>
            <p:nvPr/>
          </p:nvSpPr>
          <p:spPr>
            <a:xfrm>
              <a:off x="6249670" y="4056686"/>
              <a:ext cx="805620" cy="341617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TextBox 557">
              <a:extLst>
                <a:ext uri="{FF2B5EF4-FFF2-40B4-BE49-F238E27FC236}">
                  <a16:creationId xmlns:a16="http://schemas.microsoft.com/office/drawing/2014/main" id="{2D613EC2-EB13-D9E4-4A6A-0EFE11408F89}"/>
                </a:ext>
              </a:extLst>
            </p:cNvPr>
            <p:cNvSpPr txBox="1"/>
            <p:nvPr/>
          </p:nvSpPr>
          <p:spPr>
            <a:xfrm>
              <a:off x="6179692" y="4376916"/>
              <a:ext cx="915431" cy="3846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PHY</a:t>
              </a:r>
            </a:p>
          </p:txBody>
        </p:sp>
        <p:sp>
          <p:nvSpPr>
            <p:cNvPr id="559" name="TextBox 558">
              <a:extLst>
                <a:ext uri="{FF2B5EF4-FFF2-40B4-BE49-F238E27FC236}">
                  <a16:creationId xmlns:a16="http://schemas.microsoft.com/office/drawing/2014/main" id="{9F8F3576-B72D-32BC-77BB-0456C59D52DE}"/>
                </a:ext>
              </a:extLst>
            </p:cNvPr>
            <p:cNvSpPr txBox="1"/>
            <p:nvPr/>
          </p:nvSpPr>
          <p:spPr>
            <a:xfrm>
              <a:off x="6104412" y="3998317"/>
              <a:ext cx="1127841" cy="42736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MAC</a:t>
              </a:r>
            </a:p>
          </p:txBody>
        </p:sp>
      </p:grpSp>
      <p:grpSp>
        <p:nvGrpSpPr>
          <p:cNvPr id="562" name="Group 561">
            <a:extLst>
              <a:ext uri="{FF2B5EF4-FFF2-40B4-BE49-F238E27FC236}">
                <a16:creationId xmlns:a16="http://schemas.microsoft.com/office/drawing/2014/main" id="{EDF31008-ABDF-FE7D-2141-CE611FE8FDD4}"/>
              </a:ext>
            </a:extLst>
          </p:cNvPr>
          <p:cNvGrpSpPr/>
          <p:nvPr/>
        </p:nvGrpSpPr>
        <p:grpSpPr>
          <a:xfrm>
            <a:off x="1503440" y="2061881"/>
            <a:ext cx="1589610" cy="3322510"/>
            <a:chOff x="1503440" y="2061881"/>
            <a:chExt cx="1589610" cy="3322510"/>
          </a:xfrm>
        </p:grpSpPr>
        <p:grpSp>
          <p:nvGrpSpPr>
            <p:cNvPr id="560" name="Group 559">
              <a:extLst>
                <a:ext uri="{FF2B5EF4-FFF2-40B4-BE49-F238E27FC236}">
                  <a16:creationId xmlns:a16="http://schemas.microsoft.com/office/drawing/2014/main" id="{F8C89ADF-8635-203D-1831-B081C832C943}"/>
                </a:ext>
              </a:extLst>
            </p:cNvPr>
            <p:cNvGrpSpPr/>
            <p:nvPr/>
          </p:nvGrpSpPr>
          <p:grpSpPr>
            <a:xfrm>
              <a:off x="1526828" y="2061881"/>
              <a:ext cx="1566222" cy="794841"/>
              <a:chOff x="1526828" y="2061881"/>
              <a:chExt cx="1566222" cy="794841"/>
            </a:xfrm>
          </p:grpSpPr>
          <p:sp>
            <p:nvSpPr>
              <p:cNvPr id="545" name="Down Arrow 544">
                <a:extLst>
                  <a:ext uri="{FF2B5EF4-FFF2-40B4-BE49-F238E27FC236}">
                    <a16:creationId xmlns:a16="http://schemas.microsoft.com/office/drawing/2014/main" id="{D7A6311D-DA0E-1AC1-A8B2-7ACCCF79FDCC}"/>
                  </a:ext>
                </a:extLst>
              </p:cNvPr>
              <p:cNvSpPr/>
              <p:nvPr/>
            </p:nvSpPr>
            <p:spPr>
              <a:xfrm rot="18646033">
                <a:off x="2635393" y="2399065"/>
                <a:ext cx="205185" cy="710129"/>
              </a:xfrm>
              <a:prstGeom prst="downArrow">
                <a:avLst/>
              </a:prstGeom>
              <a:gradFill>
                <a:gsLst>
                  <a:gs pos="0">
                    <a:schemeClr val="accent1">
                      <a:lumMod val="5000"/>
                      <a:lumOff val="95000"/>
                      <a:alpha val="68466"/>
                    </a:schemeClr>
                  </a:gs>
                  <a:gs pos="100000">
                    <a:srgbClr val="C00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6" name="Down Arrow 545">
                <a:extLst>
                  <a:ext uri="{FF2B5EF4-FFF2-40B4-BE49-F238E27FC236}">
                    <a16:creationId xmlns:a16="http://schemas.microsoft.com/office/drawing/2014/main" id="{2CAF87E1-B2D5-D21B-6B3E-CDD67F6FA902}"/>
                  </a:ext>
                </a:extLst>
              </p:cNvPr>
              <p:cNvSpPr/>
              <p:nvPr/>
            </p:nvSpPr>
            <p:spPr>
              <a:xfrm rot="3184159">
                <a:off x="1779300" y="2373664"/>
                <a:ext cx="205185" cy="710129"/>
              </a:xfrm>
              <a:prstGeom prst="downArrow">
                <a:avLst/>
              </a:prstGeom>
              <a:gradFill>
                <a:gsLst>
                  <a:gs pos="0">
                    <a:schemeClr val="accent1">
                      <a:lumMod val="5000"/>
                      <a:lumOff val="95000"/>
                      <a:alpha val="68466"/>
                    </a:schemeClr>
                  </a:gs>
                  <a:gs pos="100000">
                    <a:srgbClr val="C00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7" name="Down Arrow 546">
                <a:extLst>
                  <a:ext uri="{FF2B5EF4-FFF2-40B4-BE49-F238E27FC236}">
                    <a16:creationId xmlns:a16="http://schemas.microsoft.com/office/drawing/2014/main" id="{6CFAF905-2316-1AE5-ABC9-2787898A976F}"/>
                  </a:ext>
                </a:extLst>
              </p:cNvPr>
              <p:cNvSpPr/>
              <p:nvPr/>
            </p:nvSpPr>
            <p:spPr>
              <a:xfrm rot="10800000">
                <a:off x="2218900" y="2061881"/>
                <a:ext cx="209120" cy="366297"/>
              </a:xfrm>
              <a:prstGeom prst="downArrow">
                <a:avLst/>
              </a:prstGeom>
              <a:gradFill>
                <a:gsLst>
                  <a:gs pos="0">
                    <a:schemeClr val="accent1">
                      <a:lumMod val="5000"/>
                      <a:lumOff val="95000"/>
                      <a:alpha val="68466"/>
                    </a:schemeClr>
                  </a:gs>
                  <a:gs pos="100000">
                    <a:srgbClr val="C00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61" name="Group 560">
              <a:extLst>
                <a:ext uri="{FF2B5EF4-FFF2-40B4-BE49-F238E27FC236}">
                  <a16:creationId xmlns:a16="http://schemas.microsoft.com/office/drawing/2014/main" id="{AC6AC8BF-5522-D2F2-4BA5-786EEDE4C93D}"/>
                </a:ext>
              </a:extLst>
            </p:cNvPr>
            <p:cNvGrpSpPr/>
            <p:nvPr/>
          </p:nvGrpSpPr>
          <p:grpSpPr>
            <a:xfrm>
              <a:off x="1503440" y="4589550"/>
              <a:ext cx="1566222" cy="794841"/>
              <a:chOff x="1503440" y="4589550"/>
              <a:chExt cx="1566222" cy="794841"/>
            </a:xfrm>
          </p:grpSpPr>
          <p:sp>
            <p:nvSpPr>
              <p:cNvPr id="551" name="Down Arrow 550">
                <a:extLst>
                  <a:ext uri="{FF2B5EF4-FFF2-40B4-BE49-F238E27FC236}">
                    <a16:creationId xmlns:a16="http://schemas.microsoft.com/office/drawing/2014/main" id="{AF8B77FE-178B-E25E-C1AD-79630DF35559}"/>
                  </a:ext>
                </a:extLst>
              </p:cNvPr>
              <p:cNvSpPr/>
              <p:nvPr/>
            </p:nvSpPr>
            <p:spPr>
              <a:xfrm rot="18646033">
                <a:off x="2612005" y="4926734"/>
                <a:ext cx="205185" cy="710129"/>
              </a:xfrm>
              <a:prstGeom prst="downArrow">
                <a:avLst/>
              </a:prstGeom>
              <a:gradFill>
                <a:gsLst>
                  <a:gs pos="0">
                    <a:schemeClr val="accent1">
                      <a:lumMod val="5000"/>
                      <a:lumOff val="95000"/>
                      <a:alpha val="68466"/>
                    </a:schemeClr>
                  </a:gs>
                  <a:gs pos="100000">
                    <a:srgbClr val="C00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Down Arrow 551">
                <a:extLst>
                  <a:ext uri="{FF2B5EF4-FFF2-40B4-BE49-F238E27FC236}">
                    <a16:creationId xmlns:a16="http://schemas.microsoft.com/office/drawing/2014/main" id="{B0BD6268-5F45-436B-700E-187F51B63B68}"/>
                  </a:ext>
                </a:extLst>
              </p:cNvPr>
              <p:cNvSpPr/>
              <p:nvPr/>
            </p:nvSpPr>
            <p:spPr>
              <a:xfrm rot="3184159">
                <a:off x="1755912" y="4901333"/>
                <a:ext cx="205185" cy="710129"/>
              </a:xfrm>
              <a:prstGeom prst="downArrow">
                <a:avLst/>
              </a:prstGeom>
              <a:gradFill>
                <a:gsLst>
                  <a:gs pos="0">
                    <a:schemeClr val="accent1">
                      <a:lumMod val="5000"/>
                      <a:lumOff val="95000"/>
                      <a:alpha val="68466"/>
                    </a:schemeClr>
                  </a:gs>
                  <a:gs pos="100000">
                    <a:srgbClr val="C00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Down Arrow 552">
                <a:extLst>
                  <a:ext uri="{FF2B5EF4-FFF2-40B4-BE49-F238E27FC236}">
                    <a16:creationId xmlns:a16="http://schemas.microsoft.com/office/drawing/2014/main" id="{286AB29B-D7E0-09F5-4AFB-A9DC3BAF342C}"/>
                  </a:ext>
                </a:extLst>
              </p:cNvPr>
              <p:cNvSpPr/>
              <p:nvPr/>
            </p:nvSpPr>
            <p:spPr>
              <a:xfrm rot="10800000">
                <a:off x="2195512" y="4589550"/>
                <a:ext cx="209120" cy="366297"/>
              </a:xfrm>
              <a:prstGeom prst="downArrow">
                <a:avLst/>
              </a:prstGeom>
              <a:gradFill>
                <a:gsLst>
                  <a:gs pos="0">
                    <a:schemeClr val="accent1">
                      <a:lumMod val="5000"/>
                      <a:lumOff val="95000"/>
                      <a:alpha val="68466"/>
                    </a:schemeClr>
                  </a:gs>
                  <a:gs pos="100000">
                    <a:srgbClr val="C00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613BF3CB-B0E2-8C2D-133B-09E8B5938AB0}"/>
              </a:ext>
            </a:extLst>
          </p:cNvPr>
          <p:cNvGrpSpPr/>
          <p:nvPr/>
        </p:nvGrpSpPr>
        <p:grpSpPr>
          <a:xfrm>
            <a:off x="1560654" y="2164920"/>
            <a:ext cx="1451692" cy="3153777"/>
            <a:chOff x="1578192" y="2183079"/>
            <a:chExt cx="1451692" cy="3153777"/>
          </a:xfrm>
        </p:grpSpPr>
        <p:grpSp>
          <p:nvGrpSpPr>
            <p:cNvPr id="573" name="Group 572">
              <a:extLst>
                <a:ext uri="{FF2B5EF4-FFF2-40B4-BE49-F238E27FC236}">
                  <a16:creationId xmlns:a16="http://schemas.microsoft.com/office/drawing/2014/main" id="{227B67BE-72BE-C517-CDA0-93E79A063238}"/>
                </a:ext>
              </a:extLst>
            </p:cNvPr>
            <p:cNvGrpSpPr/>
            <p:nvPr/>
          </p:nvGrpSpPr>
          <p:grpSpPr>
            <a:xfrm>
              <a:off x="1607524" y="2183079"/>
              <a:ext cx="1422360" cy="622146"/>
              <a:chOff x="1607524" y="2183079"/>
              <a:chExt cx="1422360" cy="622146"/>
            </a:xfrm>
          </p:grpSpPr>
          <p:sp>
            <p:nvSpPr>
              <p:cNvPr id="567" name="Down Arrow 566">
                <a:extLst>
                  <a:ext uri="{FF2B5EF4-FFF2-40B4-BE49-F238E27FC236}">
                    <a16:creationId xmlns:a16="http://schemas.microsoft.com/office/drawing/2014/main" id="{0D415A93-F29B-C296-0C74-8786FB440FF2}"/>
                  </a:ext>
                </a:extLst>
              </p:cNvPr>
              <p:cNvSpPr/>
              <p:nvPr/>
            </p:nvSpPr>
            <p:spPr>
              <a:xfrm rot="13958196">
                <a:off x="1859996" y="2312215"/>
                <a:ext cx="205185" cy="710129"/>
              </a:xfrm>
              <a:prstGeom prst="downArrow">
                <a:avLst/>
              </a:prstGeom>
              <a:gradFill>
                <a:gsLst>
                  <a:gs pos="0">
                    <a:schemeClr val="accent1">
                      <a:lumMod val="5000"/>
                      <a:lumOff val="95000"/>
                      <a:alpha val="68466"/>
                    </a:schemeClr>
                  </a:gs>
                  <a:gs pos="100000">
                    <a:srgbClr val="C00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8" name="Down Arrow 567">
                <a:extLst>
                  <a:ext uri="{FF2B5EF4-FFF2-40B4-BE49-F238E27FC236}">
                    <a16:creationId xmlns:a16="http://schemas.microsoft.com/office/drawing/2014/main" id="{E677C8B7-45A8-4520-0422-BD093995F186}"/>
                  </a:ext>
                </a:extLst>
              </p:cNvPr>
              <p:cNvSpPr/>
              <p:nvPr/>
            </p:nvSpPr>
            <p:spPr>
              <a:xfrm rot="21375828">
                <a:off x="2229107" y="2183079"/>
                <a:ext cx="209120" cy="366297"/>
              </a:xfrm>
              <a:prstGeom prst="downArrow">
                <a:avLst/>
              </a:prstGeom>
              <a:gradFill>
                <a:gsLst>
                  <a:gs pos="0">
                    <a:schemeClr val="accent1">
                      <a:lumMod val="5000"/>
                      <a:lumOff val="95000"/>
                      <a:alpha val="68466"/>
                    </a:schemeClr>
                  </a:gs>
                  <a:gs pos="100000">
                    <a:srgbClr val="C00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2" name="Down Arrow 571">
                <a:extLst>
                  <a:ext uri="{FF2B5EF4-FFF2-40B4-BE49-F238E27FC236}">
                    <a16:creationId xmlns:a16="http://schemas.microsoft.com/office/drawing/2014/main" id="{48B68979-6639-3072-3A40-6D2F61F2CCAA}"/>
                  </a:ext>
                </a:extLst>
              </p:cNvPr>
              <p:cNvSpPr/>
              <p:nvPr/>
            </p:nvSpPr>
            <p:spPr>
              <a:xfrm rot="7851663">
                <a:off x="2572227" y="2347568"/>
                <a:ext cx="205185" cy="710129"/>
              </a:xfrm>
              <a:prstGeom prst="downArrow">
                <a:avLst/>
              </a:prstGeom>
              <a:gradFill>
                <a:gsLst>
                  <a:gs pos="0">
                    <a:schemeClr val="accent1">
                      <a:lumMod val="5000"/>
                      <a:lumOff val="95000"/>
                      <a:alpha val="68466"/>
                    </a:schemeClr>
                  </a:gs>
                  <a:gs pos="100000">
                    <a:srgbClr val="C00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oup 573">
              <a:extLst>
                <a:ext uri="{FF2B5EF4-FFF2-40B4-BE49-F238E27FC236}">
                  <a16:creationId xmlns:a16="http://schemas.microsoft.com/office/drawing/2014/main" id="{026B3AA6-D77A-83F4-4A29-27BA11B84FD0}"/>
                </a:ext>
              </a:extLst>
            </p:cNvPr>
            <p:cNvGrpSpPr/>
            <p:nvPr/>
          </p:nvGrpSpPr>
          <p:grpSpPr>
            <a:xfrm>
              <a:off x="1578192" y="4714710"/>
              <a:ext cx="1422360" cy="622146"/>
              <a:chOff x="1607524" y="2183079"/>
              <a:chExt cx="1422360" cy="622146"/>
            </a:xfrm>
          </p:grpSpPr>
          <p:sp>
            <p:nvSpPr>
              <p:cNvPr id="575" name="Down Arrow 574">
                <a:extLst>
                  <a:ext uri="{FF2B5EF4-FFF2-40B4-BE49-F238E27FC236}">
                    <a16:creationId xmlns:a16="http://schemas.microsoft.com/office/drawing/2014/main" id="{49F32463-B00F-A910-E6BA-9B8592DFB9E9}"/>
                  </a:ext>
                </a:extLst>
              </p:cNvPr>
              <p:cNvSpPr/>
              <p:nvPr/>
            </p:nvSpPr>
            <p:spPr>
              <a:xfrm rot="13958196">
                <a:off x="1859996" y="2312215"/>
                <a:ext cx="205185" cy="710129"/>
              </a:xfrm>
              <a:prstGeom prst="downArrow">
                <a:avLst/>
              </a:prstGeom>
              <a:gradFill>
                <a:gsLst>
                  <a:gs pos="0">
                    <a:schemeClr val="accent1">
                      <a:lumMod val="5000"/>
                      <a:lumOff val="95000"/>
                      <a:alpha val="68466"/>
                    </a:schemeClr>
                  </a:gs>
                  <a:gs pos="100000">
                    <a:srgbClr val="C00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Down Arrow 191">
                <a:extLst>
                  <a:ext uri="{FF2B5EF4-FFF2-40B4-BE49-F238E27FC236}">
                    <a16:creationId xmlns:a16="http://schemas.microsoft.com/office/drawing/2014/main" id="{51D80895-6A30-9005-10D6-E70F224C606C}"/>
                  </a:ext>
                </a:extLst>
              </p:cNvPr>
              <p:cNvSpPr/>
              <p:nvPr/>
            </p:nvSpPr>
            <p:spPr>
              <a:xfrm rot="21375828">
                <a:off x="2229107" y="2183079"/>
                <a:ext cx="209120" cy="366297"/>
              </a:xfrm>
              <a:prstGeom prst="downArrow">
                <a:avLst/>
              </a:prstGeom>
              <a:gradFill>
                <a:gsLst>
                  <a:gs pos="0">
                    <a:schemeClr val="accent1">
                      <a:lumMod val="5000"/>
                      <a:lumOff val="95000"/>
                      <a:alpha val="68466"/>
                    </a:schemeClr>
                  </a:gs>
                  <a:gs pos="100000">
                    <a:srgbClr val="C00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Down Arrow 192">
                <a:extLst>
                  <a:ext uri="{FF2B5EF4-FFF2-40B4-BE49-F238E27FC236}">
                    <a16:creationId xmlns:a16="http://schemas.microsoft.com/office/drawing/2014/main" id="{BED12A86-C004-3D79-0392-F8B2E893AD2F}"/>
                  </a:ext>
                </a:extLst>
              </p:cNvPr>
              <p:cNvSpPr/>
              <p:nvPr/>
            </p:nvSpPr>
            <p:spPr>
              <a:xfrm rot="7851663">
                <a:off x="2572227" y="2347568"/>
                <a:ext cx="205185" cy="710129"/>
              </a:xfrm>
              <a:prstGeom prst="downArrow">
                <a:avLst/>
              </a:prstGeom>
              <a:gradFill>
                <a:gsLst>
                  <a:gs pos="0">
                    <a:schemeClr val="accent1">
                      <a:lumMod val="5000"/>
                      <a:lumOff val="95000"/>
                      <a:alpha val="68466"/>
                    </a:schemeClr>
                  </a:gs>
                  <a:gs pos="100000">
                    <a:srgbClr val="C00000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464EAB7-72CD-18A8-8EE7-CC8ADB60D2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103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8921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79702FEB-087A-596E-C4D7-249E4DDFC06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2089" y="1303990"/>
            <a:ext cx="3607191" cy="3876848"/>
          </a:xfrm>
        </p:spPr>
        <p:txBody>
          <a:bodyPr>
            <a:normAutofit/>
          </a:bodyPr>
          <a:lstStyle/>
          <a:p>
            <a:pPr marL="130175" indent="0">
              <a:buNone/>
            </a:pPr>
            <a:r>
              <a:rPr lang="en-US" dirty="0">
                <a:solidFill>
                  <a:srgbClr val="CC0000"/>
                </a:solidFill>
              </a:rPr>
              <a:t>Channel aware or channel unaware?</a:t>
            </a:r>
            <a:endParaRPr lang="en-US" dirty="0"/>
          </a:p>
          <a:p>
            <a:r>
              <a:rPr lang="en-US" dirty="0"/>
              <a:t>does scheduler consider quality of channel between base station and device?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7" name="Title 2">
            <a:extLst>
              <a:ext uri="{FF2B5EF4-FFF2-40B4-BE49-F238E27FC236}">
                <a16:creationId xmlns:a16="http://schemas.microsoft.com/office/drawing/2014/main" id="{3BBEE404-AF4F-03EF-0B29-BFA18BF08A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7166" y="280112"/>
            <a:ext cx="10515600" cy="894622"/>
          </a:xfrm>
        </p:spPr>
        <p:txBody>
          <a:bodyPr/>
          <a:lstStyle/>
          <a:p>
            <a:r>
              <a:rPr lang="en-US" dirty="0"/>
              <a:t>Wireless MAC scheduling: considerations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DF37B70-614E-49E7-B30D-CC412860B207}"/>
              </a:ext>
            </a:extLst>
          </p:cNvPr>
          <p:cNvGrpSpPr/>
          <p:nvPr/>
        </p:nvGrpSpPr>
        <p:grpSpPr>
          <a:xfrm>
            <a:off x="808144" y="4475825"/>
            <a:ext cx="2571935" cy="1552912"/>
            <a:chOff x="791970" y="4499527"/>
            <a:chExt cx="2571935" cy="1552912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DE4E0174-8A82-4600-8CED-9EFDB3661EDE}"/>
                </a:ext>
              </a:extLst>
            </p:cNvPr>
            <p:cNvSpPr txBox="1"/>
            <p:nvPr/>
          </p:nvSpPr>
          <p:spPr>
            <a:xfrm>
              <a:off x="1264854" y="4499527"/>
              <a:ext cx="657552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good</a:t>
              </a:r>
            </a:p>
          </p:txBody>
        </p:sp>
        <p:grpSp>
          <p:nvGrpSpPr>
            <p:cNvPr id="14" name="Group 652">
              <a:extLst>
                <a:ext uri="{FF2B5EF4-FFF2-40B4-BE49-F238E27FC236}">
                  <a16:creationId xmlns:a16="http://schemas.microsoft.com/office/drawing/2014/main" id="{CD8592AC-7E74-DC14-6DEA-AE0E6894AA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5624" y="4530777"/>
              <a:ext cx="527133" cy="535480"/>
              <a:chOff x="2751" y="1851"/>
              <a:chExt cx="462" cy="478"/>
            </a:xfrm>
          </p:grpSpPr>
          <p:pic>
            <p:nvPicPr>
              <p:cNvPr id="71" name="Picture 653" descr="iphone_stylized_small">
                <a:extLst>
                  <a:ext uri="{FF2B5EF4-FFF2-40B4-BE49-F238E27FC236}">
                    <a16:creationId xmlns:a16="http://schemas.microsoft.com/office/drawing/2014/main" id="{B9A0FFC0-52D7-3B74-16F6-94DC55D0AE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" name="Picture 654" descr="antenna_radiation_stylized">
                <a:extLst>
                  <a:ext uri="{FF2B5EF4-FFF2-40B4-BE49-F238E27FC236}">
                    <a16:creationId xmlns:a16="http://schemas.microsoft.com/office/drawing/2014/main" id="{0255F6ED-8A86-3EAC-C2F7-49F60BB8DC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276DDE1E-16B6-91B0-AC59-38A6406994BE}"/>
                </a:ext>
              </a:extLst>
            </p:cNvPr>
            <p:cNvGrpSpPr/>
            <p:nvPr/>
          </p:nvGrpSpPr>
          <p:grpSpPr>
            <a:xfrm>
              <a:off x="2514593" y="5454941"/>
              <a:ext cx="849312" cy="226109"/>
              <a:chOff x="8493165" y="2029804"/>
              <a:chExt cx="849312" cy="226109"/>
            </a:xfrm>
          </p:grpSpPr>
          <p:pic>
            <p:nvPicPr>
              <p:cNvPr id="46" name="Picture 603" descr="car_icon_small">
                <a:extLst>
                  <a:ext uri="{FF2B5EF4-FFF2-40B4-BE49-F238E27FC236}">
                    <a16:creationId xmlns:a16="http://schemas.microsoft.com/office/drawing/2014/main" id="{38BB7810-1399-B7B3-C3C7-DC7B69276F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7" name="Picture 1017" descr="antenna_stylized">
                <a:extLst>
                  <a:ext uri="{FF2B5EF4-FFF2-40B4-BE49-F238E27FC236}">
                    <a16:creationId xmlns:a16="http://schemas.microsoft.com/office/drawing/2014/main" id="{13659B61-3932-A687-DF0A-27D796DFA4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694206A2-B76E-A66A-7B19-A2F7C249124E}"/>
                </a:ext>
              </a:extLst>
            </p:cNvPr>
            <p:cNvGrpSpPr/>
            <p:nvPr/>
          </p:nvGrpSpPr>
          <p:grpSpPr>
            <a:xfrm>
              <a:off x="791970" y="4707190"/>
              <a:ext cx="575658" cy="1015217"/>
              <a:chOff x="5889335" y="1598309"/>
              <a:chExt cx="694858" cy="1046469"/>
            </a:xfrm>
          </p:grpSpPr>
          <p:grpSp>
            <p:nvGrpSpPr>
              <p:cNvPr id="19" name="Group 817">
                <a:extLst>
                  <a:ext uri="{FF2B5EF4-FFF2-40B4-BE49-F238E27FC236}">
                    <a16:creationId xmlns:a16="http://schemas.microsoft.com/office/drawing/2014/main" id="{6253D64C-9B04-697C-B5C3-DC6148E324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71949" y="1598309"/>
                <a:ext cx="466245" cy="434369"/>
                <a:chOff x="2920" y="1424"/>
                <a:chExt cx="326" cy="320"/>
              </a:xfrm>
            </p:grpSpPr>
            <p:sp>
              <p:nvSpPr>
                <p:cNvPr id="38" name="Oval 818">
                  <a:extLst>
                    <a:ext uri="{FF2B5EF4-FFF2-40B4-BE49-F238E27FC236}">
                      <a16:creationId xmlns:a16="http://schemas.microsoft.com/office/drawing/2014/main" id="{60BFA76F-F578-1BED-5536-882A02AF66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9" name="Group 819">
                  <a:extLst>
                    <a:ext uri="{FF2B5EF4-FFF2-40B4-BE49-F238E27FC236}">
                      <a16:creationId xmlns:a16="http://schemas.microsoft.com/office/drawing/2014/main" id="{8A6BDF9E-A3D6-A24C-3D1A-28ED410965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24"/>
                  <a:ext cx="265" cy="280"/>
                  <a:chOff x="2949" y="1424"/>
                  <a:chExt cx="265" cy="280"/>
                </a:xfrm>
              </p:grpSpPr>
              <p:sp>
                <p:nvSpPr>
                  <p:cNvPr id="41" name="Oval 820">
                    <a:extLst>
                      <a:ext uri="{FF2B5EF4-FFF2-40B4-BE49-F238E27FC236}">
                        <a16:creationId xmlns:a16="http://schemas.microsoft.com/office/drawing/2014/main" id="{0E3C0869-AD21-8B0E-0F3A-8C12007FF0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" name="Oval 821">
                    <a:extLst>
                      <a:ext uri="{FF2B5EF4-FFF2-40B4-BE49-F238E27FC236}">
                        <a16:creationId xmlns:a16="http://schemas.microsoft.com/office/drawing/2014/main" id="{EAF7490B-E37D-BDFD-3B97-7E245A7439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" name="Oval 822">
                    <a:extLst>
                      <a:ext uri="{FF2B5EF4-FFF2-40B4-BE49-F238E27FC236}">
                        <a16:creationId xmlns:a16="http://schemas.microsoft.com/office/drawing/2014/main" id="{FEF648C6-3511-5366-749E-294FA3384E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" name="Oval 823">
                    <a:extLst>
                      <a:ext uri="{FF2B5EF4-FFF2-40B4-BE49-F238E27FC236}">
                        <a16:creationId xmlns:a16="http://schemas.microsoft.com/office/drawing/2014/main" id="{453597B6-7D79-2F3D-4E40-FAC51AD369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" name="Freeform 824">
                    <a:extLst>
                      <a:ext uri="{FF2B5EF4-FFF2-40B4-BE49-F238E27FC236}">
                        <a16:creationId xmlns:a16="http://schemas.microsoft.com/office/drawing/2014/main" id="{27C5173B-CEFC-0F3E-BE40-55C791CF8E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" name="Freeform 825">
                  <a:extLst>
                    <a:ext uri="{FF2B5EF4-FFF2-40B4-BE49-F238E27FC236}">
                      <a16:creationId xmlns:a16="http://schemas.microsoft.com/office/drawing/2014/main" id="{660715CD-0944-C9D1-597E-A0DEA3BB6A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615"/>
                  <a:ext cx="178" cy="129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9CE0FA"/>
                </a:solidFill>
                <a:ln w="19050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1EE011B1-3D86-8FCA-41E9-8653930780AB}"/>
                  </a:ext>
                </a:extLst>
              </p:cNvPr>
              <p:cNvGrpSpPr/>
              <p:nvPr/>
            </p:nvGrpSpPr>
            <p:grpSpPr>
              <a:xfrm>
                <a:off x="5988685" y="1818858"/>
                <a:ext cx="437474" cy="596272"/>
                <a:chOff x="3585986" y="1924272"/>
                <a:chExt cx="468358" cy="1018983"/>
              </a:xfrm>
            </p:grpSpPr>
            <p:sp>
              <p:nvSpPr>
                <p:cNvPr id="34" name="Rectangle 33">
                  <a:extLst>
                    <a:ext uri="{FF2B5EF4-FFF2-40B4-BE49-F238E27FC236}">
                      <a16:creationId xmlns:a16="http://schemas.microsoft.com/office/drawing/2014/main" id="{35C08338-49C2-72DF-8632-416EAD0390E8}"/>
                    </a:ext>
                  </a:extLst>
                </p:cNvPr>
                <p:cNvSpPr/>
                <p:nvPr/>
              </p:nvSpPr>
              <p:spPr>
                <a:xfrm>
                  <a:off x="3793799" y="1924272"/>
                  <a:ext cx="61211" cy="1018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" name="Rectangle 34">
                  <a:extLst>
                    <a:ext uri="{FF2B5EF4-FFF2-40B4-BE49-F238E27FC236}">
                      <a16:creationId xmlns:a16="http://schemas.microsoft.com/office/drawing/2014/main" id="{48F794A2-F135-ED16-081D-88B60B6253C1}"/>
                    </a:ext>
                  </a:extLst>
                </p:cNvPr>
                <p:cNvSpPr/>
                <p:nvPr/>
              </p:nvSpPr>
              <p:spPr>
                <a:xfrm rot="5400000">
                  <a:off x="3797305" y="1906792"/>
                  <a:ext cx="45719" cy="46835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Rectangle 35">
                  <a:extLst>
                    <a:ext uri="{FF2B5EF4-FFF2-40B4-BE49-F238E27FC236}">
                      <a16:creationId xmlns:a16="http://schemas.microsoft.com/office/drawing/2014/main" id="{5892550A-BBA0-3787-A663-D1FB56300D04}"/>
                    </a:ext>
                  </a:extLst>
                </p:cNvPr>
                <p:cNvSpPr/>
                <p:nvPr/>
              </p:nvSpPr>
              <p:spPr>
                <a:xfrm>
                  <a:off x="3641274" y="2079689"/>
                  <a:ext cx="97237" cy="16827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7" name="Rectangle 36">
                  <a:extLst>
                    <a:ext uri="{FF2B5EF4-FFF2-40B4-BE49-F238E27FC236}">
                      <a16:creationId xmlns:a16="http://schemas.microsoft.com/office/drawing/2014/main" id="{8B5A1F5A-E98B-0A6E-7A98-537F53B7FB7F}"/>
                    </a:ext>
                  </a:extLst>
                </p:cNvPr>
                <p:cNvSpPr/>
                <p:nvPr/>
              </p:nvSpPr>
              <p:spPr>
                <a:xfrm>
                  <a:off x="3942084" y="2069884"/>
                  <a:ext cx="45719" cy="30343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77AD4BE1-EC1E-CB12-1281-4AAA1B71EB0A}"/>
                  </a:ext>
                </a:extLst>
              </p:cNvPr>
              <p:cNvGrpSpPr/>
              <p:nvPr/>
            </p:nvGrpSpPr>
            <p:grpSpPr>
              <a:xfrm>
                <a:off x="5889335" y="2048021"/>
                <a:ext cx="694858" cy="596757"/>
                <a:chOff x="2913744" y="2211770"/>
                <a:chExt cx="694858" cy="596757"/>
              </a:xfrm>
            </p:grpSpPr>
            <p:grpSp>
              <p:nvGrpSpPr>
                <p:cNvPr id="22" name="Group 21">
                  <a:extLst>
                    <a:ext uri="{FF2B5EF4-FFF2-40B4-BE49-F238E27FC236}">
                      <a16:creationId xmlns:a16="http://schemas.microsoft.com/office/drawing/2014/main" id="{03B78E86-15D4-8DD0-C63A-372563F655D7}"/>
                    </a:ext>
                  </a:extLst>
                </p:cNvPr>
                <p:cNvGrpSpPr/>
                <p:nvPr/>
              </p:nvGrpSpPr>
              <p:grpSpPr>
                <a:xfrm>
                  <a:off x="2913744" y="2416607"/>
                  <a:ext cx="694858" cy="391920"/>
                  <a:chOff x="340314" y="959725"/>
                  <a:chExt cx="710987" cy="333816"/>
                </a:xfrm>
              </p:grpSpPr>
              <p:sp>
                <p:nvSpPr>
                  <p:cNvPr id="24" name="Oval 23">
                    <a:extLst>
                      <a:ext uri="{FF2B5EF4-FFF2-40B4-BE49-F238E27FC236}">
                        <a16:creationId xmlns:a16="http://schemas.microsoft.com/office/drawing/2014/main" id="{73EB1040-EAEE-A601-C886-EB134AC9F53D}"/>
                      </a:ext>
                    </a:extLst>
                  </p:cNvPr>
                  <p:cNvSpPr/>
                  <p:nvPr/>
                </p:nvSpPr>
                <p:spPr>
                  <a:xfrm flipV="1">
                    <a:off x="340314" y="1069853"/>
                    <a:ext cx="710987" cy="223688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5" name="Group 24">
                    <a:extLst>
                      <a:ext uri="{FF2B5EF4-FFF2-40B4-BE49-F238E27FC236}">
                        <a16:creationId xmlns:a16="http://schemas.microsoft.com/office/drawing/2014/main" id="{B5367645-7AC6-8CC7-9DD2-5FAE7794EB05}"/>
                      </a:ext>
                    </a:extLst>
                  </p:cNvPr>
                  <p:cNvGrpSpPr/>
                  <p:nvPr/>
                </p:nvGrpSpPr>
                <p:grpSpPr>
                  <a:xfrm>
                    <a:off x="519850" y="1126797"/>
                    <a:ext cx="319417" cy="141293"/>
                    <a:chOff x="7493876" y="2774731"/>
                    <a:chExt cx="1481958" cy="894622"/>
                  </a:xfrm>
                </p:grpSpPr>
                <p:sp>
                  <p:nvSpPr>
                    <p:cNvPr id="27" name="Freeform 26">
                      <a:extLst>
                        <a:ext uri="{FF2B5EF4-FFF2-40B4-BE49-F238E27FC236}">
                          <a16:creationId xmlns:a16="http://schemas.microsoft.com/office/drawing/2014/main" id="{F950EDEF-E1E1-171B-6443-C82CB36588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28" name="Oval 27">
                      <a:extLst>
                        <a:ext uri="{FF2B5EF4-FFF2-40B4-BE49-F238E27FC236}">
                          <a16:creationId xmlns:a16="http://schemas.microsoft.com/office/drawing/2014/main" id="{ACAB9AF5-E360-824B-926C-5890F2950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29" name="Group 28">
                      <a:extLst>
                        <a:ext uri="{FF2B5EF4-FFF2-40B4-BE49-F238E27FC236}">
                          <a16:creationId xmlns:a16="http://schemas.microsoft.com/office/drawing/2014/main" id="{6DE74ED2-67F3-0783-F57A-ADA42A6C31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0" name="Freeform 29">
                        <a:extLst>
                          <a:ext uri="{FF2B5EF4-FFF2-40B4-BE49-F238E27FC236}">
                            <a16:creationId xmlns:a16="http://schemas.microsoft.com/office/drawing/2014/main" id="{2569DC6A-F2A8-19DA-5E9C-A44EB88E6B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1" name="Freeform 30">
                        <a:extLst>
                          <a:ext uri="{FF2B5EF4-FFF2-40B4-BE49-F238E27FC236}">
                            <a16:creationId xmlns:a16="http://schemas.microsoft.com/office/drawing/2014/main" id="{CC1493D3-1233-E60A-0740-47ED358EAE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" name="Freeform 31">
                        <a:extLst>
                          <a:ext uri="{FF2B5EF4-FFF2-40B4-BE49-F238E27FC236}">
                            <a16:creationId xmlns:a16="http://schemas.microsoft.com/office/drawing/2014/main" id="{84BEEA7F-451B-C6DD-B72B-1A8AC86CCD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3" name="Freeform 32">
                        <a:extLst>
                          <a:ext uri="{FF2B5EF4-FFF2-40B4-BE49-F238E27FC236}">
                            <a16:creationId xmlns:a16="http://schemas.microsoft.com/office/drawing/2014/main" id="{AA0096DD-BC2D-D944-C79E-E72825F59E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26" name="Can 25">
                    <a:extLst>
                      <a:ext uri="{FF2B5EF4-FFF2-40B4-BE49-F238E27FC236}">
                        <a16:creationId xmlns:a16="http://schemas.microsoft.com/office/drawing/2014/main" id="{26C276A5-A2DF-F747-B0DB-7C9ED3550426}"/>
                      </a:ext>
                    </a:extLst>
                  </p:cNvPr>
                  <p:cNvSpPr/>
                  <p:nvPr/>
                </p:nvSpPr>
                <p:spPr>
                  <a:xfrm>
                    <a:off x="790311" y="959725"/>
                    <a:ext cx="174480" cy="184305"/>
                  </a:xfrm>
                  <a:prstGeom prst="can">
                    <a:avLst/>
                  </a:prstGeom>
                  <a:solidFill>
                    <a:srgbClr val="0012A0">
                      <a:alpha val="82000"/>
                    </a:srgb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23" name="Picture 22" descr="A screen shot of a computer&#10;&#10;Description automatically generated">
                  <a:extLst>
                    <a:ext uri="{FF2B5EF4-FFF2-40B4-BE49-F238E27FC236}">
                      <a16:creationId xmlns:a16="http://schemas.microsoft.com/office/drawing/2014/main" id="{B32C4EF6-6825-D580-6E5B-7BED4360732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939352" y="2211770"/>
                  <a:ext cx="249527" cy="465445"/>
                </a:xfrm>
                <a:prstGeom prst="rect">
                  <a:avLst/>
                </a:prstGeom>
              </p:spPr>
            </p:pic>
          </p:grpSp>
        </p:grp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C644DB6D-6174-D2A1-74C8-B5F046486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613" y="5597364"/>
              <a:ext cx="699220" cy="455075"/>
            </a:xfrm>
            <a:custGeom>
              <a:avLst/>
              <a:gdLst>
                <a:gd name="T0" fmla="*/ 2147483647 w 1273"/>
                <a:gd name="T1" fmla="*/ 2147483647 h 684"/>
                <a:gd name="T2" fmla="*/ 2147483647 w 1273"/>
                <a:gd name="T3" fmla="*/ 0 h 684"/>
                <a:gd name="T4" fmla="*/ 2147483647 w 1273"/>
                <a:gd name="T5" fmla="*/ 2147483647 h 684"/>
                <a:gd name="T6" fmla="*/ 2147483647 w 1273"/>
                <a:gd name="T7" fmla="*/ 2147483647 h 684"/>
                <a:gd name="T8" fmla="*/ 2147483647 w 1273"/>
                <a:gd name="T9" fmla="*/ 2147483647 h 684"/>
                <a:gd name="T10" fmla="*/ 2147483647 w 1273"/>
                <a:gd name="T11" fmla="*/ 2147483647 h 684"/>
                <a:gd name="T12" fmla="*/ 2147483647 w 1273"/>
                <a:gd name="T13" fmla="*/ 2147483647 h 684"/>
                <a:gd name="T14" fmla="*/ 2147483647 w 1273"/>
                <a:gd name="T15" fmla="*/ 2147483647 h 684"/>
                <a:gd name="T16" fmla="*/ 2147483647 w 1273"/>
                <a:gd name="T17" fmla="*/ 2147483647 h 684"/>
                <a:gd name="T18" fmla="*/ 0 w 1273"/>
                <a:gd name="T19" fmla="*/ 2147483647 h 6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73" h="684">
                  <a:moveTo>
                    <a:pt x="9" y="675"/>
                  </a:moveTo>
                  <a:lnTo>
                    <a:pt x="316" y="0"/>
                  </a:lnTo>
                  <a:lnTo>
                    <a:pt x="461" y="228"/>
                  </a:lnTo>
                  <a:lnTo>
                    <a:pt x="510" y="119"/>
                  </a:lnTo>
                  <a:lnTo>
                    <a:pt x="631" y="467"/>
                  </a:lnTo>
                  <a:lnTo>
                    <a:pt x="667" y="391"/>
                  </a:lnTo>
                  <a:lnTo>
                    <a:pt x="739" y="464"/>
                  </a:lnTo>
                  <a:lnTo>
                    <a:pt x="1058" y="57"/>
                  </a:lnTo>
                  <a:lnTo>
                    <a:pt x="1273" y="684"/>
                  </a:lnTo>
                  <a:lnTo>
                    <a:pt x="0" y="674"/>
                  </a:lnTo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00CC66"/>
                </a:gs>
              </a:gsLst>
              <a:lin ang="5400000" scaled="1"/>
            </a:gradFill>
            <a:ln w="9525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cxnSp>
          <p:nvCxnSpPr>
            <p:cNvPr id="75" name="Straight Arrow Connector 74">
              <a:extLst>
                <a:ext uri="{FF2B5EF4-FFF2-40B4-BE49-F238E27FC236}">
                  <a16:creationId xmlns:a16="http://schemas.microsoft.com/office/drawing/2014/main" id="{9E89A395-BCDA-3524-221B-86FBBD0818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67172" y="4808589"/>
              <a:ext cx="629773" cy="128252"/>
            </a:xfrm>
            <a:prstGeom prst="straightConnector1">
              <a:avLst/>
            </a:prstGeom>
            <a:ln w="12700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Arrow Connector 76">
              <a:extLst>
                <a:ext uri="{FF2B5EF4-FFF2-40B4-BE49-F238E27FC236}">
                  <a16:creationId xmlns:a16="http://schemas.microsoft.com/office/drawing/2014/main" id="{6B050D48-3BAC-B9E5-6ED4-DC6EF3C53D57}"/>
                </a:ext>
              </a:extLst>
            </p:cNvPr>
            <p:cNvCxnSpPr>
              <a:cxnSpLocks/>
            </p:cNvCxnSpPr>
            <p:nvPr/>
          </p:nvCxnSpPr>
          <p:spPr>
            <a:xfrm>
              <a:off x="1367628" y="5067110"/>
              <a:ext cx="1268044" cy="446051"/>
            </a:xfrm>
            <a:prstGeom prst="straightConnector1">
              <a:avLst/>
            </a:prstGeom>
            <a:ln w="12700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7D40273E-4D8E-6D47-50FE-3C4989246729}"/>
                </a:ext>
              </a:extLst>
            </p:cNvPr>
            <p:cNvSpPr txBox="1"/>
            <p:nvPr/>
          </p:nvSpPr>
          <p:spPr>
            <a:xfrm>
              <a:off x="2023406" y="5063054"/>
              <a:ext cx="630301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poor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BDE9C46-A6B4-C820-BECD-3D6E34752A13}"/>
              </a:ext>
            </a:extLst>
          </p:cNvPr>
          <p:cNvGrpSpPr/>
          <p:nvPr/>
        </p:nvGrpSpPr>
        <p:grpSpPr>
          <a:xfrm>
            <a:off x="3717460" y="1292810"/>
            <a:ext cx="3838722" cy="4977292"/>
            <a:chOff x="3869860" y="1292810"/>
            <a:chExt cx="3838722" cy="4977292"/>
          </a:xfrm>
        </p:grpSpPr>
        <p:sp>
          <p:nvSpPr>
            <p:cNvPr id="6" name="Content Placeholder 1">
              <a:extLst>
                <a:ext uri="{FF2B5EF4-FFF2-40B4-BE49-F238E27FC236}">
                  <a16:creationId xmlns:a16="http://schemas.microsoft.com/office/drawing/2014/main" id="{85EF9DF2-9AC3-F9CF-3894-E0FCE205EC46}"/>
                </a:ext>
              </a:extLst>
            </p:cNvPr>
            <p:cNvSpPr txBox="1">
              <a:spLocks/>
            </p:cNvSpPr>
            <p:nvPr/>
          </p:nvSpPr>
          <p:spPr>
            <a:xfrm>
              <a:off x="3869860" y="1292810"/>
              <a:ext cx="3838722" cy="3876848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QoS aware or QoS unaware?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352425" marR="0" lvl="0" indent="-22225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does scheduler consider QoS (quality of service) needed by (or guaranteed to) device?</a:t>
              </a: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21B81E42-A9EE-117D-B6EB-32544CF926D7}"/>
                </a:ext>
              </a:extLst>
            </p:cNvPr>
            <p:cNvGrpSpPr/>
            <p:nvPr/>
          </p:nvGrpSpPr>
          <p:grpSpPr>
            <a:xfrm>
              <a:off x="4627410" y="4623221"/>
              <a:ext cx="2555780" cy="1646881"/>
              <a:chOff x="4782729" y="4343488"/>
              <a:chExt cx="2555780" cy="1646881"/>
            </a:xfrm>
          </p:grpSpPr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7038CAF3-D774-92BD-D428-FB04B6C02DF6}"/>
                  </a:ext>
                </a:extLst>
              </p:cNvPr>
              <p:cNvGrpSpPr/>
              <p:nvPr/>
            </p:nvGrpSpPr>
            <p:grpSpPr>
              <a:xfrm>
                <a:off x="6803522" y="5582381"/>
                <a:ext cx="534987" cy="407988"/>
                <a:chOff x="7432700" y="2327293"/>
                <a:chExt cx="534987" cy="407988"/>
              </a:xfrm>
            </p:grpSpPr>
            <p:pic>
              <p:nvPicPr>
                <p:cNvPr id="48" name="Picture 1017" descr="antenna_stylized">
                  <a:extLst>
                    <a:ext uri="{FF2B5EF4-FFF2-40B4-BE49-F238E27FC236}">
                      <a16:creationId xmlns:a16="http://schemas.microsoft.com/office/drawing/2014/main" id="{55E53FCE-6EFB-EB1D-EC55-35EF0D56B1A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" name="Picture 1018" descr="laptop_keyboard">
                  <a:extLst>
                    <a:ext uri="{FF2B5EF4-FFF2-40B4-BE49-F238E27FC236}">
                      <a16:creationId xmlns:a16="http://schemas.microsoft.com/office/drawing/2014/main" id="{6D159E04-7D7F-B404-BB5A-803AF693C23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50" name="Freeform 1019">
                  <a:extLst>
                    <a:ext uri="{FF2B5EF4-FFF2-40B4-BE49-F238E27FC236}">
                      <a16:creationId xmlns:a16="http://schemas.microsoft.com/office/drawing/2014/main" id="{7F57E545-F718-7147-4984-0CAB49283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51" name="Picture 1020" descr="screen">
                  <a:extLst>
                    <a:ext uri="{FF2B5EF4-FFF2-40B4-BE49-F238E27FC236}">
                      <a16:creationId xmlns:a16="http://schemas.microsoft.com/office/drawing/2014/main" id="{91E15A85-8925-B003-39BF-9886FD68C2C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52" name="Freeform 1021">
                  <a:extLst>
                    <a:ext uri="{FF2B5EF4-FFF2-40B4-BE49-F238E27FC236}">
                      <a16:creationId xmlns:a16="http://schemas.microsoft.com/office/drawing/2014/main" id="{3048A2D2-B5F7-98FE-6947-280F9E7CC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Freeform 1022">
                  <a:extLst>
                    <a:ext uri="{FF2B5EF4-FFF2-40B4-BE49-F238E27FC236}">
                      <a16:creationId xmlns:a16="http://schemas.microsoft.com/office/drawing/2014/main" id="{FEDC8EDC-BA5C-E011-F281-D42D3DDC2F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Freeform 1023">
                  <a:extLst>
                    <a:ext uri="{FF2B5EF4-FFF2-40B4-BE49-F238E27FC236}">
                      <a16:creationId xmlns:a16="http://schemas.microsoft.com/office/drawing/2014/main" id="{62675470-0062-3AD3-256C-BE510AE889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Freeform 1024">
                  <a:extLst>
                    <a:ext uri="{FF2B5EF4-FFF2-40B4-BE49-F238E27FC236}">
                      <a16:creationId xmlns:a16="http://schemas.microsoft.com/office/drawing/2014/main" id="{56B8BA5E-04B9-59C8-0E9C-47F0CB68BF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Freeform 1025">
                  <a:extLst>
                    <a:ext uri="{FF2B5EF4-FFF2-40B4-BE49-F238E27FC236}">
                      <a16:creationId xmlns:a16="http://schemas.microsoft.com/office/drawing/2014/main" id="{60D46D4B-61D0-1BC2-90BF-9EBB84E4A6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Freeform 1026">
                  <a:extLst>
                    <a:ext uri="{FF2B5EF4-FFF2-40B4-BE49-F238E27FC236}">
                      <a16:creationId xmlns:a16="http://schemas.microsoft.com/office/drawing/2014/main" id="{4D8D9351-32B2-825E-D924-14E6A03EF4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8" name="Group 1027">
                  <a:extLst>
                    <a:ext uri="{FF2B5EF4-FFF2-40B4-BE49-F238E27FC236}">
                      <a16:creationId xmlns:a16="http://schemas.microsoft.com/office/drawing/2014/main" id="{4C0752DB-CAF7-2264-72AB-0CFE5E8228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65" name="Freeform 1028">
                    <a:extLst>
                      <a:ext uri="{FF2B5EF4-FFF2-40B4-BE49-F238E27FC236}">
                        <a16:creationId xmlns:a16="http://schemas.microsoft.com/office/drawing/2014/main" id="{E142A705-882B-3F71-B23E-938BAD609E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" name="Freeform 1029">
                    <a:extLst>
                      <a:ext uri="{FF2B5EF4-FFF2-40B4-BE49-F238E27FC236}">
                        <a16:creationId xmlns:a16="http://schemas.microsoft.com/office/drawing/2014/main" id="{85E414FD-85A2-C339-C459-4BD7327DAB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" name="Freeform 1030">
                    <a:extLst>
                      <a:ext uri="{FF2B5EF4-FFF2-40B4-BE49-F238E27FC236}">
                        <a16:creationId xmlns:a16="http://schemas.microsoft.com/office/drawing/2014/main" id="{1DCABF53-AF05-D88E-8C95-471DB88C4D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" name="Freeform 1031">
                    <a:extLst>
                      <a:ext uri="{FF2B5EF4-FFF2-40B4-BE49-F238E27FC236}">
                        <a16:creationId xmlns:a16="http://schemas.microsoft.com/office/drawing/2014/main" id="{6D9C42B2-5319-3DFE-19F8-131F6F480E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" name="Freeform 1032">
                    <a:extLst>
                      <a:ext uri="{FF2B5EF4-FFF2-40B4-BE49-F238E27FC236}">
                        <a16:creationId xmlns:a16="http://schemas.microsoft.com/office/drawing/2014/main" id="{3D5DF50B-1253-B407-5F4B-7F219D7B3F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" name="Freeform 1033">
                    <a:extLst>
                      <a:ext uri="{FF2B5EF4-FFF2-40B4-BE49-F238E27FC236}">
                        <a16:creationId xmlns:a16="http://schemas.microsoft.com/office/drawing/2014/main" id="{E07EA821-3C53-7BD4-FA28-499E0CDA77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9" name="Freeform 1034">
                  <a:extLst>
                    <a:ext uri="{FF2B5EF4-FFF2-40B4-BE49-F238E27FC236}">
                      <a16:creationId xmlns:a16="http://schemas.microsoft.com/office/drawing/2014/main" id="{C88281A4-3B13-9816-0DFA-AC75B98260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Freeform 1035">
                  <a:extLst>
                    <a:ext uri="{FF2B5EF4-FFF2-40B4-BE49-F238E27FC236}">
                      <a16:creationId xmlns:a16="http://schemas.microsoft.com/office/drawing/2014/main" id="{4EB961A6-1A81-2DFC-DEA6-9CA429A38B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Freeform 1036">
                  <a:extLst>
                    <a:ext uri="{FF2B5EF4-FFF2-40B4-BE49-F238E27FC236}">
                      <a16:creationId xmlns:a16="http://schemas.microsoft.com/office/drawing/2014/main" id="{7327430A-E1DD-216A-7589-8E160968DF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Freeform 1037">
                  <a:extLst>
                    <a:ext uri="{FF2B5EF4-FFF2-40B4-BE49-F238E27FC236}">
                      <a16:creationId xmlns:a16="http://schemas.microsoft.com/office/drawing/2014/main" id="{06E6A88D-43CE-913A-B0F7-EB23F1A90E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Freeform 1038">
                  <a:extLst>
                    <a:ext uri="{FF2B5EF4-FFF2-40B4-BE49-F238E27FC236}">
                      <a16:creationId xmlns:a16="http://schemas.microsoft.com/office/drawing/2014/main" id="{678DB44D-0B6B-E385-6445-090411436D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" name="Freeform 1039">
                  <a:extLst>
                    <a:ext uri="{FF2B5EF4-FFF2-40B4-BE49-F238E27FC236}">
                      <a16:creationId xmlns:a16="http://schemas.microsoft.com/office/drawing/2014/main" id="{37B7E5E6-101F-AD3E-F8F1-E16A7E3DDA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00A2069E-C7D1-FC9C-DA23-3A3ABBBDFF27}"/>
                  </a:ext>
                </a:extLst>
              </p:cNvPr>
              <p:cNvSpPr txBox="1"/>
              <p:nvPr/>
            </p:nvSpPr>
            <p:spPr>
              <a:xfrm>
                <a:off x="5255613" y="4343488"/>
                <a:ext cx="674672" cy="369332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voice</a:t>
                </a:r>
              </a:p>
            </p:txBody>
          </p:sp>
          <p:grpSp>
            <p:nvGrpSpPr>
              <p:cNvPr id="82" name="Group 652">
                <a:extLst>
                  <a:ext uri="{FF2B5EF4-FFF2-40B4-BE49-F238E27FC236}">
                    <a16:creationId xmlns:a16="http://schemas.microsoft.com/office/drawing/2014/main" id="{E97DBF43-FE95-0625-7E29-B7E6EB59DA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7864" y="4499527"/>
                <a:ext cx="527133" cy="535480"/>
                <a:chOff x="2751" y="1851"/>
                <a:chExt cx="462" cy="478"/>
              </a:xfrm>
            </p:grpSpPr>
            <p:pic>
              <p:nvPicPr>
                <p:cNvPr id="83" name="Picture 653" descr="iphone_stylized_small">
                  <a:extLst>
                    <a:ext uri="{FF2B5EF4-FFF2-40B4-BE49-F238E27FC236}">
                      <a16:creationId xmlns:a16="http://schemas.microsoft.com/office/drawing/2014/main" id="{FE2C3391-71A5-69A6-C7C8-88F548FAE2F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4" name="Picture 654" descr="antenna_radiation_stylized">
                  <a:extLst>
                    <a:ext uri="{FF2B5EF4-FFF2-40B4-BE49-F238E27FC236}">
                      <a16:creationId xmlns:a16="http://schemas.microsoft.com/office/drawing/2014/main" id="{BC35CBD3-8A91-31FB-52CA-23414218162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38E9D89F-46A1-F247-2216-C502BC00DE08}"/>
                  </a:ext>
                </a:extLst>
              </p:cNvPr>
              <p:cNvGrpSpPr/>
              <p:nvPr/>
            </p:nvGrpSpPr>
            <p:grpSpPr>
              <a:xfrm>
                <a:off x="4782729" y="4551151"/>
                <a:ext cx="575658" cy="1015217"/>
                <a:chOff x="5889335" y="1598309"/>
                <a:chExt cx="694858" cy="1046469"/>
              </a:xfrm>
            </p:grpSpPr>
            <p:grpSp>
              <p:nvGrpSpPr>
                <p:cNvPr id="89" name="Group 817">
                  <a:extLst>
                    <a:ext uri="{FF2B5EF4-FFF2-40B4-BE49-F238E27FC236}">
                      <a16:creationId xmlns:a16="http://schemas.microsoft.com/office/drawing/2014/main" id="{FC658F93-B406-3588-42AD-09DB393E0A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971949" y="1598309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108" name="Oval 818">
                    <a:extLst>
                      <a:ext uri="{FF2B5EF4-FFF2-40B4-BE49-F238E27FC236}">
                        <a16:creationId xmlns:a16="http://schemas.microsoft.com/office/drawing/2014/main" id="{0DC08DB3-34EB-2008-165C-D1023687F4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09" name="Group 819">
                    <a:extLst>
                      <a:ext uri="{FF2B5EF4-FFF2-40B4-BE49-F238E27FC236}">
                        <a16:creationId xmlns:a16="http://schemas.microsoft.com/office/drawing/2014/main" id="{219749F2-5F67-F8C4-F0AB-E4954EF1AF3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111" name="Oval 820">
                      <a:extLst>
                        <a:ext uri="{FF2B5EF4-FFF2-40B4-BE49-F238E27FC236}">
                          <a16:creationId xmlns:a16="http://schemas.microsoft.com/office/drawing/2014/main" id="{DE08AA0F-518B-072B-201E-B44BD10CC6E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2" name="Oval 821">
                      <a:extLst>
                        <a:ext uri="{FF2B5EF4-FFF2-40B4-BE49-F238E27FC236}">
                          <a16:creationId xmlns:a16="http://schemas.microsoft.com/office/drawing/2014/main" id="{E7F725D4-46A0-AFF3-357B-1D3BAC20534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" name="Oval 822">
                      <a:extLst>
                        <a:ext uri="{FF2B5EF4-FFF2-40B4-BE49-F238E27FC236}">
                          <a16:creationId xmlns:a16="http://schemas.microsoft.com/office/drawing/2014/main" id="{E5F2B866-D3BE-9BB3-41A4-38C9CD62E95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" name="Oval 823">
                      <a:extLst>
                        <a:ext uri="{FF2B5EF4-FFF2-40B4-BE49-F238E27FC236}">
                          <a16:creationId xmlns:a16="http://schemas.microsoft.com/office/drawing/2014/main" id="{2AFE98C6-9B78-DED4-F0E2-3580C9808A1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" name="Freeform 824">
                      <a:extLst>
                        <a:ext uri="{FF2B5EF4-FFF2-40B4-BE49-F238E27FC236}">
                          <a16:creationId xmlns:a16="http://schemas.microsoft.com/office/drawing/2014/main" id="{474E6522-8665-305D-9F2A-7E2E1917B8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10" name="Freeform 825">
                    <a:extLst>
                      <a:ext uri="{FF2B5EF4-FFF2-40B4-BE49-F238E27FC236}">
                        <a16:creationId xmlns:a16="http://schemas.microsoft.com/office/drawing/2014/main" id="{C7D893D1-5D76-0924-970D-67F6E98BFD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CE0FA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" name="Group 89">
                  <a:extLst>
                    <a:ext uri="{FF2B5EF4-FFF2-40B4-BE49-F238E27FC236}">
                      <a16:creationId xmlns:a16="http://schemas.microsoft.com/office/drawing/2014/main" id="{CC739986-2456-A729-5015-846BBBA3DE5A}"/>
                    </a:ext>
                  </a:extLst>
                </p:cNvPr>
                <p:cNvGrpSpPr/>
                <p:nvPr/>
              </p:nvGrpSpPr>
              <p:grpSpPr>
                <a:xfrm>
                  <a:off x="5988685" y="1818858"/>
                  <a:ext cx="437474" cy="596272"/>
                  <a:chOff x="3585986" y="1924272"/>
                  <a:chExt cx="468358" cy="1018983"/>
                </a:xfrm>
              </p:grpSpPr>
              <p:sp>
                <p:nvSpPr>
                  <p:cNvPr id="104" name="Rectangle 103">
                    <a:extLst>
                      <a:ext uri="{FF2B5EF4-FFF2-40B4-BE49-F238E27FC236}">
                        <a16:creationId xmlns:a16="http://schemas.microsoft.com/office/drawing/2014/main" id="{075FBA63-6086-4050-D125-74E7B55FA537}"/>
                      </a:ext>
                    </a:extLst>
                  </p:cNvPr>
                  <p:cNvSpPr/>
                  <p:nvPr/>
                </p:nvSpPr>
                <p:spPr>
                  <a:xfrm>
                    <a:off x="3793799" y="1924272"/>
                    <a:ext cx="61211" cy="1018983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" name="Rectangle 104">
                    <a:extLst>
                      <a:ext uri="{FF2B5EF4-FFF2-40B4-BE49-F238E27FC236}">
                        <a16:creationId xmlns:a16="http://schemas.microsoft.com/office/drawing/2014/main" id="{ED85D4FE-F467-6ADD-9CA7-271D5624552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3797305" y="1906792"/>
                    <a:ext cx="45719" cy="468358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" name="Rectangle 105">
                    <a:extLst>
                      <a:ext uri="{FF2B5EF4-FFF2-40B4-BE49-F238E27FC236}">
                        <a16:creationId xmlns:a16="http://schemas.microsoft.com/office/drawing/2014/main" id="{054B34F5-379D-5857-4884-C20DDD5773D4}"/>
                      </a:ext>
                    </a:extLst>
                  </p:cNvPr>
                  <p:cNvSpPr/>
                  <p:nvPr/>
                </p:nvSpPr>
                <p:spPr>
                  <a:xfrm>
                    <a:off x="3641274" y="2079689"/>
                    <a:ext cx="97237" cy="168275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" name="Rectangle 106">
                    <a:extLst>
                      <a:ext uri="{FF2B5EF4-FFF2-40B4-BE49-F238E27FC236}">
                        <a16:creationId xmlns:a16="http://schemas.microsoft.com/office/drawing/2014/main" id="{B9C93E56-274E-6F0D-FD39-A3678ABC786A}"/>
                      </a:ext>
                    </a:extLst>
                  </p:cNvPr>
                  <p:cNvSpPr/>
                  <p:nvPr/>
                </p:nvSpPr>
                <p:spPr>
                  <a:xfrm>
                    <a:off x="3942084" y="2069884"/>
                    <a:ext cx="45719" cy="303436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" name="Group 90">
                  <a:extLst>
                    <a:ext uri="{FF2B5EF4-FFF2-40B4-BE49-F238E27FC236}">
                      <a16:creationId xmlns:a16="http://schemas.microsoft.com/office/drawing/2014/main" id="{2D8418D9-A27A-4E18-E8F0-9256ED729728}"/>
                    </a:ext>
                  </a:extLst>
                </p:cNvPr>
                <p:cNvGrpSpPr/>
                <p:nvPr/>
              </p:nvGrpSpPr>
              <p:grpSpPr>
                <a:xfrm>
                  <a:off x="5889335" y="2048021"/>
                  <a:ext cx="694858" cy="596757"/>
                  <a:chOff x="2913744" y="2211770"/>
                  <a:chExt cx="694858" cy="596757"/>
                </a:xfrm>
              </p:grpSpPr>
              <p:grpSp>
                <p:nvGrpSpPr>
                  <p:cNvPr id="92" name="Group 91">
                    <a:extLst>
                      <a:ext uri="{FF2B5EF4-FFF2-40B4-BE49-F238E27FC236}">
                        <a16:creationId xmlns:a16="http://schemas.microsoft.com/office/drawing/2014/main" id="{9CAAC5A5-D7C5-AA6E-3966-05DF265B4086}"/>
                      </a:ext>
                    </a:extLst>
                  </p:cNvPr>
                  <p:cNvGrpSpPr/>
                  <p:nvPr/>
                </p:nvGrpSpPr>
                <p:grpSpPr>
                  <a:xfrm>
                    <a:off x="2913744" y="2416607"/>
                    <a:ext cx="694858" cy="391920"/>
                    <a:chOff x="340314" y="959725"/>
                    <a:chExt cx="710987" cy="333816"/>
                  </a:xfrm>
                </p:grpSpPr>
                <p:sp>
                  <p:nvSpPr>
                    <p:cNvPr id="94" name="Oval 93">
                      <a:extLst>
                        <a:ext uri="{FF2B5EF4-FFF2-40B4-BE49-F238E27FC236}">
                          <a16:creationId xmlns:a16="http://schemas.microsoft.com/office/drawing/2014/main" id="{687EBFF3-ED3F-83BF-8111-F5DB0DA10AA1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340314" y="1069853"/>
                      <a:ext cx="710987" cy="223688"/>
                    </a:xfrm>
                    <a:prstGeom prst="ellipse">
                      <a:avLst/>
                    </a:prstGeom>
                    <a:solidFill>
                      <a:srgbClr val="00B05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95" name="Group 94">
                      <a:extLst>
                        <a:ext uri="{FF2B5EF4-FFF2-40B4-BE49-F238E27FC236}">
                          <a16:creationId xmlns:a16="http://schemas.microsoft.com/office/drawing/2014/main" id="{9F5C1109-96A4-9170-A2CC-9C22886FAC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19850" y="1126797"/>
                      <a:ext cx="319417" cy="141293"/>
                      <a:chOff x="7493876" y="2774731"/>
                      <a:chExt cx="1481958" cy="894622"/>
                    </a:xfrm>
                  </p:grpSpPr>
                  <p:sp>
                    <p:nvSpPr>
                      <p:cNvPr id="97" name="Freeform 96">
                        <a:extLst>
                          <a:ext uri="{FF2B5EF4-FFF2-40B4-BE49-F238E27FC236}">
                            <a16:creationId xmlns:a16="http://schemas.microsoft.com/office/drawing/2014/main" id="{1746A4D4-C588-AD3A-A421-5D9FF0264C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493876" y="3084399"/>
                        <a:ext cx="1481958" cy="584954"/>
                      </a:xfrm>
                      <a:custGeom>
                        <a:avLst/>
                        <a:gdLst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76538 w 8176538"/>
                          <a:gd name="connsiteY0" fmla="*/ 0 h 2638097"/>
                          <a:gd name="connsiteX1" fmla="*/ 8176538 w 8176538"/>
                          <a:gd name="connsiteY1" fmla="*/ 1271752 h 2638097"/>
                          <a:gd name="connsiteX2" fmla="*/ 4088015 w 8176538"/>
                          <a:gd name="connsiteY2" fmla="*/ 2638097 h 2638097"/>
                          <a:gd name="connsiteX3" fmla="*/ 0 w 8176538"/>
                          <a:gd name="connsiteY3" fmla="*/ 1269888 h 2638097"/>
                          <a:gd name="connsiteX4" fmla="*/ 20511 w 8176538"/>
                          <a:gd name="connsiteY4" fmla="*/ 147145 h 2638097"/>
                          <a:gd name="connsiteX5" fmla="*/ 4088015 w 8176538"/>
                          <a:gd name="connsiteY5" fmla="*/ 1566042 h 2638097"/>
                          <a:gd name="connsiteX6" fmla="*/ 8176538 w 8176538"/>
                          <a:gd name="connsiteY6" fmla="*/ 0 h 2638097"/>
                          <a:gd name="connsiteX0" fmla="*/ 8176538 w 8176538"/>
                          <a:gd name="connsiteY0" fmla="*/ 0 h 2772020"/>
                          <a:gd name="connsiteX1" fmla="*/ 8176538 w 8176538"/>
                          <a:gd name="connsiteY1" fmla="*/ 1271752 h 2772020"/>
                          <a:gd name="connsiteX2" fmla="*/ 4099034 w 8176538"/>
                          <a:gd name="connsiteY2" fmla="*/ 2772020 h 2772020"/>
                          <a:gd name="connsiteX3" fmla="*/ 0 w 8176538"/>
                          <a:gd name="connsiteY3" fmla="*/ 1269888 h 2772020"/>
                          <a:gd name="connsiteX4" fmla="*/ 20511 w 8176538"/>
                          <a:gd name="connsiteY4" fmla="*/ 147145 h 2772020"/>
                          <a:gd name="connsiteX5" fmla="*/ 4088015 w 8176538"/>
                          <a:gd name="connsiteY5" fmla="*/ 1566042 h 2772020"/>
                          <a:gd name="connsiteX6" fmla="*/ 8176538 w 8176538"/>
                          <a:gd name="connsiteY6" fmla="*/ 0 h 2772020"/>
                          <a:gd name="connsiteX0" fmla="*/ 8176538 w 8176538"/>
                          <a:gd name="connsiteY0" fmla="*/ 0 h 2772339"/>
                          <a:gd name="connsiteX1" fmla="*/ 8176538 w 8176538"/>
                          <a:gd name="connsiteY1" fmla="*/ 1378890 h 2772339"/>
                          <a:gd name="connsiteX2" fmla="*/ 4099034 w 8176538"/>
                          <a:gd name="connsiteY2" fmla="*/ 2772020 h 2772339"/>
                          <a:gd name="connsiteX3" fmla="*/ 0 w 8176538"/>
                          <a:gd name="connsiteY3" fmla="*/ 1269888 h 2772339"/>
                          <a:gd name="connsiteX4" fmla="*/ 20511 w 8176538"/>
                          <a:gd name="connsiteY4" fmla="*/ 147145 h 2772339"/>
                          <a:gd name="connsiteX5" fmla="*/ 4088015 w 8176538"/>
                          <a:gd name="connsiteY5" fmla="*/ 1566042 h 2772339"/>
                          <a:gd name="connsiteX6" fmla="*/ 8176538 w 8176538"/>
                          <a:gd name="connsiteY6" fmla="*/ 0 h 2772339"/>
                          <a:gd name="connsiteX0" fmla="*/ 8176538 w 8176538"/>
                          <a:gd name="connsiteY0" fmla="*/ 0 h 2825888"/>
                          <a:gd name="connsiteX1" fmla="*/ 8176538 w 8176538"/>
                          <a:gd name="connsiteY1" fmla="*/ 1378890 h 2825888"/>
                          <a:gd name="connsiteX2" fmla="*/ 4099034 w 8176538"/>
                          <a:gd name="connsiteY2" fmla="*/ 2825590 h 2825888"/>
                          <a:gd name="connsiteX3" fmla="*/ 0 w 8176538"/>
                          <a:gd name="connsiteY3" fmla="*/ 1269888 h 2825888"/>
                          <a:gd name="connsiteX4" fmla="*/ 20511 w 8176538"/>
                          <a:gd name="connsiteY4" fmla="*/ 147145 h 2825888"/>
                          <a:gd name="connsiteX5" fmla="*/ 4088015 w 8176538"/>
                          <a:gd name="connsiteY5" fmla="*/ 1566042 h 2825888"/>
                          <a:gd name="connsiteX6" fmla="*/ 8176538 w 8176538"/>
                          <a:gd name="connsiteY6" fmla="*/ 0 h 2825888"/>
                          <a:gd name="connsiteX0" fmla="*/ 8165518 w 8165518"/>
                          <a:gd name="connsiteY0" fmla="*/ 0 h 2825606"/>
                          <a:gd name="connsiteX1" fmla="*/ 8165518 w 8165518"/>
                          <a:gd name="connsiteY1" fmla="*/ 1378890 h 2825606"/>
                          <a:gd name="connsiteX2" fmla="*/ 4088014 w 8165518"/>
                          <a:gd name="connsiteY2" fmla="*/ 2825590 h 2825606"/>
                          <a:gd name="connsiteX3" fmla="*/ 0 w 8165518"/>
                          <a:gd name="connsiteY3" fmla="*/ 1403811 h 2825606"/>
                          <a:gd name="connsiteX4" fmla="*/ 9491 w 8165518"/>
                          <a:gd name="connsiteY4" fmla="*/ 147145 h 2825606"/>
                          <a:gd name="connsiteX5" fmla="*/ 4076995 w 8165518"/>
                          <a:gd name="connsiteY5" fmla="*/ 1566042 h 2825606"/>
                          <a:gd name="connsiteX6" fmla="*/ 8165518 w 8165518"/>
                          <a:gd name="connsiteY6" fmla="*/ 0 h 2825606"/>
                          <a:gd name="connsiteX0" fmla="*/ 8165518 w 8165518"/>
                          <a:gd name="connsiteY0" fmla="*/ 0 h 2879174"/>
                          <a:gd name="connsiteX1" fmla="*/ 8165518 w 8165518"/>
                          <a:gd name="connsiteY1" fmla="*/ 1378890 h 2879174"/>
                          <a:gd name="connsiteX2" fmla="*/ 4132092 w 8165518"/>
                          <a:gd name="connsiteY2" fmla="*/ 2879159 h 2879174"/>
                          <a:gd name="connsiteX3" fmla="*/ 0 w 8165518"/>
                          <a:gd name="connsiteY3" fmla="*/ 1403811 h 2879174"/>
                          <a:gd name="connsiteX4" fmla="*/ 9491 w 8165518"/>
                          <a:gd name="connsiteY4" fmla="*/ 147145 h 2879174"/>
                          <a:gd name="connsiteX5" fmla="*/ 4076995 w 8165518"/>
                          <a:gd name="connsiteY5" fmla="*/ 1566042 h 2879174"/>
                          <a:gd name="connsiteX6" fmla="*/ 8165518 w 8165518"/>
                          <a:gd name="connsiteY6" fmla="*/ 0 h 2879174"/>
                          <a:gd name="connsiteX0" fmla="*/ 8165518 w 8176537"/>
                          <a:gd name="connsiteY0" fmla="*/ 0 h 2879410"/>
                          <a:gd name="connsiteX1" fmla="*/ 8176537 w 8176537"/>
                          <a:gd name="connsiteY1" fmla="*/ 1499420 h 2879410"/>
                          <a:gd name="connsiteX2" fmla="*/ 4132092 w 8176537"/>
                          <a:gd name="connsiteY2" fmla="*/ 2879159 h 2879410"/>
                          <a:gd name="connsiteX3" fmla="*/ 0 w 8176537"/>
                          <a:gd name="connsiteY3" fmla="*/ 1403811 h 2879410"/>
                          <a:gd name="connsiteX4" fmla="*/ 9491 w 8176537"/>
                          <a:gd name="connsiteY4" fmla="*/ 147145 h 2879410"/>
                          <a:gd name="connsiteX5" fmla="*/ 4076995 w 8176537"/>
                          <a:gd name="connsiteY5" fmla="*/ 1566042 h 2879410"/>
                          <a:gd name="connsiteX6" fmla="*/ 8165518 w 8176537"/>
                          <a:gd name="connsiteY6" fmla="*/ 0 h 2879410"/>
                          <a:gd name="connsiteX0" fmla="*/ 8165518 w 8176537"/>
                          <a:gd name="connsiteY0" fmla="*/ 0 h 2879262"/>
                          <a:gd name="connsiteX1" fmla="*/ 8176537 w 8176537"/>
                          <a:gd name="connsiteY1" fmla="*/ 1499420 h 2879262"/>
                          <a:gd name="connsiteX2" fmla="*/ 4132092 w 8176537"/>
                          <a:gd name="connsiteY2" fmla="*/ 2879159 h 2879262"/>
                          <a:gd name="connsiteX3" fmla="*/ 0 w 8176537"/>
                          <a:gd name="connsiteY3" fmla="*/ 1403811 h 2879262"/>
                          <a:gd name="connsiteX4" fmla="*/ 9491 w 8176537"/>
                          <a:gd name="connsiteY4" fmla="*/ 147145 h 2879262"/>
                          <a:gd name="connsiteX5" fmla="*/ 4076995 w 8176537"/>
                          <a:gd name="connsiteY5" fmla="*/ 1566042 h 2879262"/>
                          <a:gd name="connsiteX6" fmla="*/ 8165518 w 8176537"/>
                          <a:gd name="connsiteY6" fmla="*/ 0 h 2879262"/>
                          <a:gd name="connsiteX0" fmla="*/ 8165518 w 8176537"/>
                          <a:gd name="connsiteY0" fmla="*/ 0 h 2879163"/>
                          <a:gd name="connsiteX1" fmla="*/ 8176537 w 8176537"/>
                          <a:gd name="connsiteY1" fmla="*/ 1499420 h 2879163"/>
                          <a:gd name="connsiteX2" fmla="*/ 4132092 w 8176537"/>
                          <a:gd name="connsiteY2" fmla="*/ 2879159 h 2879163"/>
                          <a:gd name="connsiteX3" fmla="*/ 0 w 8176537"/>
                          <a:gd name="connsiteY3" fmla="*/ 1510948 h 2879163"/>
                          <a:gd name="connsiteX4" fmla="*/ 9491 w 8176537"/>
                          <a:gd name="connsiteY4" fmla="*/ 147145 h 2879163"/>
                          <a:gd name="connsiteX5" fmla="*/ 4076995 w 8176537"/>
                          <a:gd name="connsiteY5" fmla="*/ 1566042 h 2879163"/>
                          <a:gd name="connsiteX6" fmla="*/ 8165518 w 8176537"/>
                          <a:gd name="connsiteY6" fmla="*/ 0 h 2879163"/>
                          <a:gd name="connsiteX0" fmla="*/ 8165518 w 8198577"/>
                          <a:gd name="connsiteY0" fmla="*/ 0 h 2879451"/>
                          <a:gd name="connsiteX1" fmla="*/ 8198577 w 8198577"/>
                          <a:gd name="connsiteY1" fmla="*/ 1606558 h 2879451"/>
                          <a:gd name="connsiteX2" fmla="*/ 4132092 w 8198577"/>
                          <a:gd name="connsiteY2" fmla="*/ 2879159 h 2879451"/>
                          <a:gd name="connsiteX3" fmla="*/ 0 w 8198577"/>
                          <a:gd name="connsiteY3" fmla="*/ 1510948 h 2879451"/>
                          <a:gd name="connsiteX4" fmla="*/ 9491 w 8198577"/>
                          <a:gd name="connsiteY4" fmla="*/ 147145 h 2879451"/>
                          <a:gd name="connsiteX5" fmla="*/ 4076995 w 8198577"/>
                          <a:gd name="connsiteY5" fmla="*/ 1566042 h 2879451"/>
                          <a:gd name="connsiteX6" fmla="*/ 8165518 w 8198577"/>
                          <a:gd name="connsiteY6" fmla="*/ 0 h 2879451"/>
                          <a:gd name="connsiteX0" fmla="*/ 8165518 w 8165518"/>
                          <a:gd name="connsiteY0" fmla="*/ 0 h 2880066"/>
                          <a:gd name="connsiteX1" fmla="*/ 8165518 w 8165518"/>
                          <a:gd name="connsiteY1" fmla="*/ 1673520 h 2880066"/>
                          <a:gd name="connsiteX2" fmla="*/ 4132092 w 8165518"/>
                          <a:gd name="connsiteY2" fmla="*/ 2879159 h 2880066"/>
                          <a:gd name="connsiteX3" fmla="*/ 0 w 8165518"/>
                          <a:gd name="connsiteY3" fmla="*/ 1510948 h 2880066"/>
                          <a:gd name="connsiteX4" fmla="*/ 9491 w 8165518"/>
                          <a:gd name="connsiteY4" fmla="*/ 147145 h 2880066"/>
                          <a:gd name="connsiteX5" fmla="*/ 4076995 w 8165518"/>
                          <a:gd name="connsiteY5" fmla="*/ 1566042 h 2880066"/>
                          <a:gd name="connsiteX6" fmla="*/ 8165518 w 8165518"/>
                          <a:gd name="connsiteY6" fmla="*/ 0 h 2880066"/>
                          <a:gd name="connsiteX0" fmla="*/ 8156794 w 8156794"/>
                          <a:gd name="connsiteY0" fmla="*/ 0 h 2879270"/>
                          <a:gd name="connsiteX1" fmla="*/ 8156794 w 8156794"/>
                          <a:gd name="connsiteY1" fmla="*/ 1673520 h 2879270"/>
                          <a:gd name="connsiteX2" fmla="*/ 4123368 w 8156794"/>
                          <a:gd name="connsiteY2" fmla="*/ 2879159 h 2879270"/>
                          <a:gd name="connsiteX3" fmla="*/ 2295 w 8156794"/>
                          <a:gd name="connsiteY3" fmla="*/ 1618086 h 2879270"/>
                          <a:gd name="connsiteX4" fmla="*/ 767 w 8156794"/>
                          <a:gd name="connsiteY4" fmla="*/ 147145 h 2879270"/>
                          <a:gd name="connsiteX5" fmla="*/ 4068271 w 8156794"/>
                          <a:gd name="connsiteY5" fmla="*/ 1566042 h 2879270"/>
                          <a:gd name="connsiteX6" fmla="*/ 8156794 w 8156794"/>
                          <a:gd name="connsiteY6" fmla="*/ 0 h 287927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20"/>
                          <a:gd name="connsiteX1" fmla="*/ 8156794 w 8156794"/>
                          <a:gd name="connsiteY1" fmla="*/ 1673520 h 2973020"/>
                          <a:gd name="connsiteX2" fmla="*/ 4134388 w 8156794"/>
                          <a:gd name="connsiteY2" fmla="*/ 2972904 h 2973020"/>
                          <a:gd name="connsiteX3" fmla="*/ 2295 w 8156794"/>
                          <a:gd name="connsiteY3" fmla="*/ 1618086 h 2973020"/>
                          <a:gd name="connsiteX4" fmla="*/ 767 w 8156794"/>
                          <a:gd name="connsiteY4" fmla="*/ 147145 h 2973020"/>
                          <a:gd name="connsiteX5" fmla="*/ 4068271 w 8156794"/>
                          <a:gd name="connsiteY5" fmla="*/ 1566042 h 2973020"/>
                          <a:gd name="connsiteX6" fmla="*/ 8156794 w 8156794"/>
                          <a:gd name="connsiteY6" fmla="*/ 0 h 2973020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141"/>
                          <a:gd name="connsiteX1" fmla="*/ 8156794 w 8156794"/>
                          <a:gd name="connsiteY1" fmla="*/ 1673520 h 2973141"/>
                          <a:gd name="connsiteX2" fmla="*/ 4134388 w 8156794"/>
                          <a:gd name="connsiteY2" fmla="*/ 2972904 h 2973141"/>
                          <a:gd name="connsiteX3" fmla="*/ 2295 w 8156794"/>
                          <a:gd name="connsiteY3" fmla="*/ 1618086 h 2973141"/>
                          <a:gd name="connsiteX4" fmla="*/ 767 w 8156794"/>
                          <a:gd name="connsiteY4" fmla="*/ 147145 h 2973141"/>
                          <a:gd name="connsiteX5" fmla="*/ 4068271 w 8156794"/>
                          <a:gd name="connsiteY5" fmla="*/ 1566042 h 2973141"/>
                          <a:gd name="connsiteX6" fmla="*/ 8156794 w 8156794"/>
                          <a:gd name="connsiteY6" fmla="*/ 0 h 2973141"/>
                          <a:gd name="connsiteX0" fmla="*/ 8156794 w 8156794"/>
                          <a:gd name="connsiteY0" fmla="*/ 0 h 3066827"/>
                          <a:gd name="connsiteX1" fmla="*/ 8156794 w 8156794"/>
                          <a:gd name="connsiteY1" fmla="*/ 1673520 h 3066827"/>
                          <a:gd name="connsiteX2" fmla="*/ 4123353 w 8156794"/>
                          <a:gd name="connsiteY2" fmla="*/ 3066650 h 3066827"/>
                          <a:gd name="connsiteX3" fmla="*/ 2295 w 8156794"/>
                          <a:gd name="connsiteY3" fmla="*/ 1618086 h 3066827"/>
                          <a:gd name="connsiteX4" fmla="*/ 767 w 8156794"/>
                          <a:gd name="connsiteY4" fmla="*/ 147145 h 3066827"/>
                          <a:gd name="connsiteX5" fmla="*/ 4068271 w 8156794"/>
                          <a:gd name="connsiteY5" fmla="*/ 1566042 h 3066827"/>
                          <a:gd name="connsiteX6" fmla="*/ 8156794 w 8156794"/>
                          <a:gd name="connsiteY6" fmla="*/ 0 h 3066827"/>
                          <a:gd name="connsiteX0" fmla="*/ 8123689 w 8156794"/>
                          <a:gd name="connsiteY0" fmla="*/ 0 h 2999866"/>
                          <a:gd name="connsiteX1" fmla="*/ 8156794 w 8156794"/>
                          <a:gd name="connsiteY1" fmla="*/ 1606559 h 2999866"/>
                          <a:gd name="connsiteX2" fmla="*/ 4123353 w 8156794"/>
                          <a:gd name="connsiteY2" fmla="*/ 2999689 h 2999866"/>
                          <a:gd name="connsiteX3" fmla="*/ 2295 w 8156794"/>
                          <a:gd name="connsiteY3" fmla="*/ 1551125 h 2999866"/>
                          <a:gd name="connsiteX4" fmla="*/ 767 w 8156794"/>
                          <a:gd name="connsiteY4" fmla="*/ 80184 h 2999866"/>
                          <a:gd name="connsiteX5" fmla="*/ 4068271 w 8156794"/>
                          <a:gd name="connsiteY5" fmla="*/ 1499081 h 2999866"/>
                          <a:gd name="connsiteX6" fmla="*/ 8123689 w 8156794"/>
                          <a:gd name="connsiteY6" fmla="*/ 0 h 2999866"/>
                          <a:gd name="connsiteX0" fmla="*/ 8167828 w 8167828"/>
                          <a:gd name="connsiteY0" fmla="*/ 0 h 3026651"/>
                          <a:gd name="connsiteX1" fmla="*/ 8156794 w 8167828"/>
                          <a:gd name="connsiteY1" fmla="*/ 1633344 h 3026651"/>
                          <a:gd name="connsiteX2" fmla="*/ 4123353 w 8167828"/>
                          <a:gd name="connsiteY2" fmla="*/ 3026474 h 3026651"/>
                          <a:gd name="connsiteX3" fmla="*/ 2295 w 8167828"/>
                          <a:gd name="connsiteY3" fmla="*/ 1577910 h 3026651"/>
                          <a:gd name="connsiteX4" fmla="*/ 767 w 8167828"/>
                          <a:gd name="connsiteY4" fmla="*/ 106969 h 3026651"/>
                          <a:gd name="connsiteX5" fmla="*/ 4068271 w 8167828"/>
                          <a:gd name="connsiteY5" fmla="*/ 1525866 h 3026651"/>
                          <a:gd name="connsiteX6" fmla="*/ 8167828 w 8167828"/>
                          <a:gd name="connsiteY6" fmla="*/ 0 h 3026651"/>
                          <a:gd name="connsiteX0" fmla="*/ 8167828 w 8167828"/>
                          <a:gd name="connsiteY0" fmla="*/ 0 h 3027228"/>
                          <a:gd name="connsiteX1" fmla="*/ 8145760 w 8167828"/>
                          <a:gd name="connsiteY1" fmla="*/ 1686913 h 3027228"/>
                          <a:gd name="connsiteX2" fmla="*/ 4123353 w 8167828"/>
                          <a:gd name="connsiteY2" fmla="*/ 3026474 h 3027228"/>
                          <a:gd name="connsiteX3" fmla="*/ 2295 w 8167828"/>
                          <a:gd name="connsiteY3" fmla="*/ 1577910 h 3027228"/>
                          <a:gd name="connsiteX4" fmla="*/ 767 w 8167828"/>
                          <a:gd name="connsiteY4" fmla="*/ 106969 h 3027228"/>
                          <a:gd name="connsiteX5" fmla="*/ 4068271 w 8167828"/>
                          <a:gd name="connsiteY5" fmla="*/ 1525866 h 3027228"/>
                          <a:gd name="connsiteX6" fmla="*/ 8167828 w 8167828"/>
                          <a:gd name="connsiteY6" fmla="*/ 0 h 3027228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23689 w 8145760"/>
                          <a:gd name="connsiteY0" fmla="*/ 13560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9 w 8145760"/>
                          <a:gd name="connsiteY6" fmla="*/ 13560 h 2920259"/>
                          <a:gd name="connsiteX0" fmla="*/ 8178863 w 8178863"/>
                          <a:gd name="connsiteY0" fmla="*/ 26952 h 2920259"/>
                          <a:gd name="connsiteX1" fmla="*/ 8145760 w 8178863"/>
                          <a:gd name="connsiteY1" fmla="*/ 1579944 h 2920259"/>
                          <a:gd name="connsiteX2" fmla="*/ 4123353 w 8178863"/>
                          <a:gd name="connsiteY2" fmla="*/ 2919505 h 2920259"/>
                          <a:gd name="connsiteX3" fmla="*/ 2295 w 8178863"/>
                          <a:gd name="connsiteY3" fmla="*/ 1470941 h 2920259"/>
                          <a:gd name="connsiteX4" fmla="*/ 767 w 8178863"/>
                          <a:gd name="connsiteY4" fmla="*/ 0 h 2920259"/>
                          <a:gd name="connsiteX5" fmla="*/ 4068271 w 8178863"/>
                          <a:gd name="connsiteY5" fmla="*/ 1418897 h 2920259"/>
                          <a:gd name="connsiteX6" fmla="*/ 8178863 w 8178863"/>
                          <a:gd name="connsiteY6" fmla="*/ 26952 h 2920259"/>
                          <a:gd name="connsiteX0" fmla="*/ 8167827 w 8167827"/>
                          <a:gd name="connsiteY0" fmla="*/ 40343 h 2920259"/>
                          <a:gd name="connsiteX1" fmla="*/ 8145760 w 8167827"/>
                          <a:gd name="connsiteY1" fmla="*/ 1579944 h 2920259"/>
                          <a:gd name="connsiteX2" fmla="*/ 4123353 w 8167827"/>
                          <a:gd name="connsiteY2" fmla="*/ 2919505 h 2920259"/>
                          <a:gd name="connsiteX3" fmla="*/ 2295 w 8167827"/>
                          <a:gd name="connsiteY3" fmla="*/ 1470941 h 2920259"/>
                          <a:gd name="connsiteX4" fmla="*/ 767 w 8167827"/>
                          <a:gd name="connsiteY4" fmla="*/ 0 h 2920259"/>
                          <a:gd name="connsiteX5" fmla="*/ 4068271 w 8167827"/>
                          <a:gd name="connsiteY5" fmla="*/ 1418897 h 2920259"/>
                          <a:gd name="connsiteX6" fmla="*/ 8167827 w 8167827"/>
                          <a:gd name="connsiteY6" fmla="*/ 40343 h 2920259"/>
                          <a:gd name="connsiteX0" fmla="*/ 8123687 w 8145760"/>
                          <a:gd name="connsiteY0" fmla="*/ 53735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7 w 8145760"/>
                          <a:gd name="connsiteY6" fmla="*/ 53735 h 2920259"/>
                          <a:gd name="connsiteX0" fmla="*/ 8161918 w 8161918"/>
                          <a:gd name="connsiteY0" fmla="*/ 0 h 2943855"/>
                          <a:gd name="connsiteX1" fmla="*/ 8145760 w 8161918"/>
                          <a:gd name="connsiteY1" fmla="*/ 1603540 h 2943855"/>
                          <a:gd name="connsiteX2" fmla="*/ 4123353 w 8161918"/>
                          <a:gd name="connsiteY2" fmla="*/ 2943101 h 2943855"/>
                          <a:gd name="connsiteX3" fmla="*/ 2295 w 8161918"/>
                          <a:gd name="connsiteY3" fmla="*/ 1494537 h 2943855"/>
                          <a:gd name="connsiteX4" fmla="*/ 767 w 8161918"/>
                          <a:gd name="connsiteY4" fmla="*/ 23596 h 2943855"/>
                          <a:gd name="connsiteX5" fmla="*/ 4068271 w 8161918"/>
                          <a:gd name="connsiteY5" fmla="*/ 1442493 h 2943855"/>
                          <a:gd name="connsiteX6" fmla="*/ 8161918 w 8161918"/>
                          <a:gd name="connsiteY6" fmla="*/ 0 h 2943855"/>
                          <a:gd name="connsiteX0" fmla="*/ 8144926 w 8145760"/>
                          <a:gd name="connsiteY0" fmla="*/ 43424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44926 w 8145760"/>
                          <a:gd name="connsiteY6" fmla="*/ 43424 h 2920259"/>
                          <a:gd name="connsiteX0" fmla="*/ 8161918 w 8161918"/>
                          <a:gd name="connsiteY0" fmla="*/ 0 h 2959321"/>
                          <a:gd name="connsiteX1" fmla="*/ 8145760 w 8161918"/>
                          <a:gd name="connsiteY1" fmla="*/ 1619006 h 2959321"/>
                          <a:gd name="connsiteX2" fmla="*/ 4123353 w 8161918"/>
                          <a:gd name="connsiteY2" fmla="*/ 2958567 h 2959321"/>
                          <a:gd name="connsiteX3" fmla="*/ 2295 w 8161918"/>
                          <a:gd name="connsiteY3" fmla="*/ 1510003 h 2959321"/>
                          <a:gd name="connsiteX4" fmla="*/ 767 w 8161918"/>
                          <a:gd name="connsiteY4" fmla="*/ 39062 h 2959321"/>
                          <a:gd name="connsiteX5" fmla="*/ 4068271 w 8161918"/>
                          <a:gd name="connsiteY5" fmla="*/ 1457959 h 2959321"/>
                          <a:gd name="connsiteX6" fmla="*/ 8161918 w 8161918"/>
                          <a:gd name="connsiteY6" fmla="*/ 0 h 2959321"/>
                          <a:gd name="connsiteX0" fmla="*/ 8161918 w 8162752"/>
                          <a:gd name="connsiteY0" fmla="*/ 0 h 2959488"/>
                          <a:gd name="connsiteX1" fmla="*/ 8162752 w 8162752"/>
                          <a:gd name="connsiteY1" fmla="*/ 1629317 h 2959488"/>
                          <a:gd name="connsiteX2" fmla="*/ 4123353 w 8162752"/>
                          <a:gd name="connsiteY2" fmla="*/ 2958567 h 2959488"/>
                          <a:gd name="connsiteX3" fmla="*/ 2295 w 8162752"/>
                          <a:gd name="connsiteY3" fmla="*/ 1510003 h 2959488"/>
                          <a:gd name="connsiteX4" fmla="*/ 767 w 8162752"/>
                          <a:gd name="connsiteY4" fmla="*/ 39062 h 2959488"/>
                          <a:gd name="connsiteX5" fmla="*/ 4068271 w 8162752"/>
                          <a:gd name="connsiteY5" fmla="*/ 1457959 h 2959488"/>
                          <a:gd name="connsiteX6" fmla="*/ 8161918 w 8162752"/>
                          <a:gd name="connsiteY6" fmla="*/ 0 h 2959488"/>
                          <a:gd name="connsiteX0" fmla="*/ 8165930 w 8166764"/>
                          <a:gd name="connsiteY0" fmla="*/ 7337 h 2966825"/>
                          <a:gd name="connsiteX1" fmla="*/ 8166764 w 8166764"/>
                          <a:gd name="connsiteY1" fmla="*/ 1636654 h 2966825"/>
                          <a:gd name="connsiteX2" fmla="*/ 4127365 w 8166764"/>
                          <a:gd name="connsiteY2" fmla="*/ 2965904 h 2966825"/>
                          <a:gd name="connsiteX3" fmla="*/ 6307 w 8166764"/>
                          <a:gd name="connsiteY3" fmla="*/ 1517340 h 2966825"/>
                          <a:gd name="connsiteX4" fmla="*/ 532 w 8166764"/>
                          <a:gd name="connsiteY4" fmla="*/ 0 h 2966825"/>
                          <a:gd name="connsiteX5" fmla="*/ 4072283 w 8166764"/>
                          <a:gd name="connsiteY5" fmla="*/ 1465296 h 2966825"/>
                          <a:gd name="connsiteX6" fmla="*/ 8165930 w 8166764"/>
                          <a:gd name="connsiteY6" fmla="*/ 7337 h 2966825"/>
                          <a:gd name="connsiteX0" fmla="*/ 8168119 w 8168953"/>
                          <a:gd name="connsiteY0" fmla="*/ 7337 h 2966682"/>
                          <a:gd name="connsiteX1" fmla="*/ 8168953 w 8168953"/>
                          <a:gd name="connsiteY1" fmla="*/ 1636654 h 2966682"/>
                          <a:gd name="connsiteX2" fmla="*/ 4129554 w 8168953"/>
                          <a:gd name="connsiteY2" fmla="*/ 2965904 h 2966682"/>
                          <a:gd name="connsiteX3" fmla="*/ 0 w 8168953"/>
                          <a:gd name="connsiteY3" fmla="*/ 1527651 h 2966682"/>
                          <a:gd name="connsiteX4" fmla="*/ 2721 w 8168953"/>
                          <a:gd name="connsiteY4" fmla="*/ 0 h 2966682"/>
                          <a:gd name="connsiteX5" fmla="*/ 4074472 w 8168953"/>
                          <a:gd name="connsiteY5" fmla="*/ 1465296 h 2966682"/>
                          <a:gd name="connsiteX6" fmla="*/ 8168119 w 8168953"/>
                          <a:gd name="connsiteY6" fmla="*/ 7337 h 2966682"/>
                          <a:gd name="connsiteX0" fmla="*/ 8168119 w 8168953"/>
                          <a:gd name="connsiteY0" fmla="*/ 7337 h 3100377"/>
                          <a:gd name="connsiteX1" fmla="*/ 8168953 w 8168953"/>
                          <a:gd name="connsiteY1" fmla="*/ 1636654 h 3100377"/>
                          <a:gd name="connsiteX2" fmla="*/ 4118520 w 8168953"/>
                          <a:gd name="connsiteY2" fmla="*/ 3099826 h 3100377"/>
                          <a:gd name="connsiteX3" fmla="*/ 0 w 8168953"/>
                          <a:gd name="connsiteY3" fmla="*/ 1527651 h 3100377"/>
                          <a:gd name="connsiteX4" fmla="*/ 2721 w 8168953"/>
                          <a:gd name="connsiteY4" fmla="*/ 0 h 3100377"/>
                          <a:gd name="connsiteX5" fmla="*/ 4074472 w 8168953"/>
                          <a:gd name="connsiteY5" fmla="*/ 1465296 h 3100377"/>
                          <a:gd name="connsiteX6" fmla="*/ 8168119 w 8168953"/>
                          <a:gd name="connsiteY6" fmla="*/ 7337 h 3100377"/>
                          <a:gd name="connsiteX0" fmla="*/ 8168119 w 8168953"/>
                          <a:gd name="connsiteY0" fmla="*/ 7337 h 3100429"/>
                          <a:gd name="connsiteX1" fmla="*/ 8168953 w 8168953"/>
                          <a:gd name="connsiteY1" fmla="*/ 1636654 h 3100429"/>
                          <a:gd name="connsiteX2" fmla="*/ 4118520 w 8168953"/>
                          <a:gd name="connsiteY2" fmla="*/ 3099826 h 3100429"/>
                          <a:gd name="connsiteX3" fmla="*/ 0 w 8168953"/>
                          <a:gd name="connsiteY3" fmla="*/ 1527651 h 3100429"/>
                          <a:gd name="connsiteX4" fmla="*/ 2721 w 8168953"/>
                          <a:gd name="connsiteY4" fmla="*/ 0 h 3100429"/>
                          <a:gd name="connsiteX5" fmla="*/ 4074472 w 8168953"/>
                          <a:gd name="connsiteY5" fmla="*/ 1465296 h 3100429"/>
                          <a:gd name="connsiteX6" fmla="*/ 8168119 w 8168953"/>
                          <a:gd name="connsiteY6" fmla="*/ 7337 h 3100429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166683" h="3099826">
                            <a:moveTo>
                              <a:pt x="8165849" y="7337"/>
                            </a:moveTo>
                            <a:lnTo>
                              <a:pt x="8166683" y="1636654"/>
                            </a:lnTo>
                            <a:cubicBezTo>
                              <a:pt x="7917761" y="2728489"/>
                              <a:pt x="5475903" y="3100137"/>
                              <a:pt x="4116250" y="3099826"/>
                            </a:cubicBezTo>
                            <a:cubicBezTo>
                              <a:pt x="2756597" y="3099515"/>
                              <a:pt x="245424" y="2744647"/>
                              <a:pt x="8764" y="1634789"/>
                            </a:cubicBezTo>
                            <a:cubicBezTo>
                              <a:pt x="11928" y="1215900"/>
                              <a:pt x="-2713" y="418889"/>
                              <a:pt x="451" y="0"/>
                            </a:cubicBezTo>
                            <a:cubicBezTo>
                              <a:pt x="385485" y="953840"/>
                              <a:pt x="2700268" y="1437288"/>
                              <a:pt x="4061168" y="1438511"/>
                            </a:cubicBezTo>
                            <a:cubicBezTo>
                              <a:pt x="5422068" y="1439734"/>
                              <a:pt x="7793228" y="1089449"/>
                              <a:pt x="8165849" y="7337"/>
                            </a:cubicBezTo>
                            <a:close/>
                          </a:path>
                        </a:pathLst>
                      </a:cu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     </a:t>
                        </a:r>
                      </a:p>
                    </p:txBody>
                  </p:sp>
                  <p:sp>
                    <p:nvSpPr>
                      <p:cNvPr id="98" name="Oval 97">
                        <a:extLst>
                          <a:ext uri="{FF2B5EF4-FFF2-40B4-BE49-F238E27FC236}">
                            <a16:creationId xmlns:a16="http://schemas.microsoft.com/office/drawing/2014/main" id="{6C06101D-D051-2E6B-E111-E73FB6C245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494729" y="2774731"/>
                        <a:ext cx="1480163" cy="579140"/>
                      </a:xfrm>
                      <a:prstGeom prst="ellipse">
                        <a:avLst/>
                      </a:pr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</a:t>
                        </a:r>
                      </a:p>
                    </p:txBody>
                  </p:sp>
                  <p:grpSp>
                    <p:nvGrpSpPr>
                      <p:cNvPr id="99" name="Group 98">
                        <a:extLst>
                          <a:ext uri="{FF2B5EF4-FFF2-40B4-BE49-F238E27FC236}">
                            <a16:creationId xmlns:a16="http://schemas.microsoft.com/office/drawing/2014/main" id="{FB4B99AD-5133-F51B-1234-BB952AD2EDE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713663" y="2848339"/>
                        <a:ext cx="1042107" cy="425543"/>
                        <a:chOff x="7786941" y="2884917"/>
                        <a:chExt cx="897649" cy="353919"/>
                      </a:xfrm>
                    </p:grpSpPr>
                    <p:sp>
                      <p:nvSpPr>
                        <p:cNvPr id="100" name="Freeform 99">
                          <a:extLst>
                            <a:ext uri="{FF2B5EF4-FFF2-40B4-BE49-F238E27FC236}">
                              <a16:creationId xmlns:a16="http://schemas.microsoft.com/office/drawing/2014/main" id="{E7E7C42C-E9DE-5075-E9D8-B107508EC0A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811770" y="2884917"/>
                          <a:ext cx="849158" cy="198115"/>
                        </a:xfrm>
                        <a:custGeom>
                          <a:avLst/>
                          <a:gdLst>
                            <a:gd name="connsiteX0" fmla="*/ 3725333 w 4588933"/>
                            <a:gd name="connsiteY0" fmla="*/ 0 h 1049866"/>
                            <a:gd name="connsiteX1" fmla="*/ 4588933 w 4588933"/>
                            <a:gd name="connsiteY1" fmla="*/ 270933 h 1049866"/>
                            <a:gd name="connsiteX2" fmla="*/ 3962400 w 4588933"/>
                            <a:gd name="connsiteY2" fmla="*/ 541866 h 1049866"/>
                            <a:gd name="connsiteX3" fmla="*/ 3742267 w 4588933"/>
                            <a:gd name="connsiteY3" fmla="*/ 457200 h 1049866"/>
                            <a:gd name="connsiteX4" fmla="*/ 2269067 w 4588933"/>
                            <a:gd name="connsiteY4" fmla="*/ 1049866 h 1049866"/>
                            <a:gd name="connsiteX5" fmla="*/ 880533 w 4588933"/>
                            <a:gd name="connsiteY5" fmla="*/ 457200 h 1049866"/>
                            <a:gd name="connsiteX6" fmla="*/ 592667 w 4588933"/>
                            <a:gd name="connsiteY6" fmla="*/ 541866 h 1049866"/>
                            <a:gd name="connsiteX7" fmla="*/ 0 w 4588933"/>
                            <a:gd name="connsiteY7" fmla="*/ 254000 h 1049866"/>
                            <a:gd name="connsiteX8" fmla="*/ 880533 w 4588933"/>
                            <a:gd name="connsiteY8" fmla="*/ 16933 h 1049866"/>
                            <a:gd name="connsiteX9" fmla="*/ 2302933 w 4588933"/>
                            <a:gd name="connsiteY9" fmla="*/ 626533 h 1049866"/>
                            <a:gd name="connsiteX10" fmla="*/ 3725333 w 4588933"/>
                            <a:gd name="connsiteY10" fmla="*/ 0 h 1049866"/>
                            <a:gd name="connsiteX0" fmla="*/ 3725333 w 4641485"/>
                            <a:gd name="connsiteY0" fmla="*/ 0 h 1049866"/>
                            <a:gd name="connsiteX1" fmla="*/ 4641485 w 4641485"/>
                            <a:gd name="connsiteY1" fmla="*/ 239402 h 1049866"/>
                            <a:gd name="connsiteX2" fmla="*/ 3962400 w 4641485"/>
                            <a:gd name="connsiteY2" fmla="*/ 541866 h 1049866"/>
                            <a:gd name="connsiteX3" fmla="*/ 3742267 w 4641485"/>
                            <a:gd name="connsiteY3" fmla="*/ 457200 h 1049866"/>
                            <a:gd name="connsiteX4" fmla="*/ 2269067 w 4641485"/>
                            <a:gd name="connsiteY4" fmla="*/ 1049866 h 1049866"/>
                            <a:gd name="connsiteX5" fmla="*/ 880533 w 4641485"/>
                            <a:gd name="connsiteY5" fmla="*/ 457200 h 1049866"/>
                            <a:gd name="connsiteX6" fmla="*/ 592667 w 4641485"/>
                            <a:gd name="connsiteY6" fmla="*/ 541866 h 1049866"/>
                            <a:gd name="connsiteX7" fmla="*/ 0 w 4641485"/>
                            <a:gd name="connsiteY7" fmla="*/ 254000 h 1049866"/>
                            <a:gd name="connsiteX8" fmla="*/ 880533 w 4641485"/>
                            <a:gd name="connsiteY8" fmla="*/ 16933 h 1049866"/>
                            <a:gd name="connsiteX9" fmla="*/ 2302933 w 4641485"/>
                            <a:gd name="connsiteY9" fmla="*/ 626533 h 1049866"/>
                            <a:gd name="connsiteX10" fmla="*/ 3725333 w 4641485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73798 w 4673016"/>
                            <a:gd name="connsiteY3" fmla="*/ 45720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84308 w 4673016"/>
                            <a:gd name="connsiteY3" fmla="*/ 404648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815839 w 4673016"/>
                            <a:gd name="connsiteY3" fmla="*/ 46771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673016" h="1049866">
                              <a:moveTo>
                                <a:pt x="3756864" y="0"/>
                              </a:moveTo>
                              <a:lnTo>
                                <a:pt x="4673016" y="239402"/>
                              </a:lnTo>
                              <a:lnTo>
                                <a:pt x="3993931" y="541866"/>
                              </a:lnTo>
                              <a:lnTo>
                                <a:pt x="3815839" y="467710"/>
                              </a:lnTo>
                              <a:lnTo>
                                <a:pt x="2300598" y="1049866"/>
                              </a:lnTo>
                              <a:lnTo>
                                <a:pt x="912064" y="457200"/>
                              </a:lnTo>
                              <a:lnTo>
                                <a:pt x="624198" y="541866"/>
                              </a:lnTo>
                              <a:lnTo>
                                <a:pt x="0" y="275021"/>
                              </a:lnTo>
                              <a:lnTo>
                                <a:pt x="912064" y="16933"/>
                              </a:lnTo>
                              <a:lnTo>
                                <a:pt x="2323954" y="616023"/>
                              </a:lnTo>
                              <a:lnTo>
                                <a:pt x="3756864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101" name="Freeform 100">
                          <a:extLst>
                            <a:ext uri="{FF2B5EF4-FFF2-40B4-BE49-F238E27FC236}">
                              <a16:creationId xmlns:a16="http://schemas.microsoft.com/office/drawing/2014/main" id="{EA6DE4C2-9868-ECF2-3302-EF9559BBA4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367548" y="3054383"/>
                          <a:ext cx="317042" cy="170569"/>
                        </a:xfrm>
                        <a:custGeom>
                          <a:avLst/>
                          <a:gdLst>
                            <a:gd name="connsiteX0" fmla="*/ 21021 w 1744718"/>
                            <a:gd name="connsiteY0" fmla="*/ 0 h 903890"/>
                            <a:gd name="connsiteX1" fmla="*/ 1744718 w 1744718"/>
                            <a:gd name="connsiteY1" fmla="*/ 693683 h 903890"/>
                            <a:gd name="connsiteX2" fmla="*/ 1145628 w 1744718"/>
                            <a:gd name="connsiteY2" fmla="*/ 903890 h 903890"/>
                            <a:gd name="connsiteX3" fmla="*/ 0 w 1744718"/>
                            <a:gd name="connsiteY3" fmla="*/ 451945 h 903890"/>
                            <a:gd name="connsiteX4" fmla="*/ 21021 w 1744718"/>
                            <a:gd name="connsiteY4" fmla="*/ 0 h 9038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44718" h="903890">
                              <a:moveTo>
                                <a:pt x="21021" y="0"/>
                              </a:moveTo>
                              <a:lnTo>
                                <a:pt x="1744718" y="693683"/>
                              </a:lnTo>
                              <a:lnTo>
                                <a:pt x="1145628" y="903890"/>
                              </a:lnTo>
                              <a:lnTo>
                                <a:pt x="0" y="451945"/>
                              </a:lnTo>
                              <a:lnTo>
                                <a:pt x="2102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102" name="Freeform 101">
                          <a:extLst>
                            <a:ext uri="{FF2B5EF4-FFF2-40B4-BE49-F238E27FC236}">
                              <a16:creationId xmlns:a16="http://schemas.microsoft.com/office/drawing/2014/main" id="{7FC4F1BA-5AF4-F187-5715-23E4D5DC2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786941" y="3054383"/>
                          <a:ext cx="311312" cy="168585"/>
                        </a:xfrm>
                        <a:custGeom>
                          <a:avLst/>
                          <a:gdLst>
                            <a:gd name="connsiteX0" fmla="*/ 1702676 w 1713187"/>
                            <a:gd name="connsiteY0" fmla="*/ 0 h 893380"/>
                            <a:gd name="connsiteX1" fmla="*/ 1713187 w 1713187"/>
                            <a:gd name="connsiteY1" fmla="*/ 472966 h 893380"/>
                            <a:gd name="connsiteX2" fmla="*/ 578069 w 1713187"/>
                            <a:gd name="connsiteY2" fmla="*/ 893380 h 893380"/>
                            <a:gd name="connsiteX3" fmla="*/ 0 w 1713187"/>
                            <a:gd name="connsiteY3" fmla="*/ 693683 h 893380"/>
                            <a:gd name="connsiteX4" fmla="*/ 1702676 w 1713187"/>
                            <a:gd name="connsiteY4" fmla="*/ 0 h 8933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3187" h="893380">
                              <a:moveTo>
                                <a:pt x="1702676" y="0"/>
                              </a:moveTo>
                              <a:lnTo>
                                <a:pt x="1713187" y="472966"/>
                              </a:lnTo>
                              <a:lnTo>
                                <a:pt x="578069" y="893380"/>
                              </a:lnTo>
                              <a:lnTo>
                                <a:pt x="0" y="693683"/>
                              </a:lnTo>
                              <a:lnTo>
                                <a:pt x="170267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8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103" name="Freeform 102">
                          <a:extLst>
                            <a:ext uri="{FF2B5EF4-FFF2-40B4-BE49-F238E27FC236}">
                              <a16:creationId xmlns:a16="http://schemas.microsoft.com/office/drawing/2014/main" id="{155AF3D7-0BCC-D03C-389C-890D444A30A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895013" y="2971083"/>
                          <a:ext cx="676892" cy="267753"/>
                        </a:xfrm>
                        <a:custGeom>
                          <a:avLst/>
                          <a:gdLst>
                            <a:gd name="connsiteX0" fmla="*/ 599089 w 4162096"/>
                            <a:gd name="connsiteY0" fmla="*/ 273269 h 1618593"/>
                            <a:gd name="connsiteX1" fmla="*/ 882869 w 4162096"/>
                            <a:gd name="connsiteY1" fmla="*/ 199697 h 1618593"/>
                            <a:gd name="connsiteX2" fmla="*/ 2312276 w 4162096"/>
                            <a:gd name="connsiteY2" fmla="*/ 798786 h 1618593"/>
                            <a:gd name="connsiteX3" fmla="*/ 3794234 w 4162096"/>
                            <a:gd name="connsiteY3" fmla="*/ 199697 h 1618593"/>
                            <a:gd name="connsiteX4" fmla="*/ 4014951 w 4162096"/>
                            <a:gd name="connsiteY4" fmla="*/ 273269 h 1618593"/>
                            <a:gd name="connsiteX5" fmla="*/ 3058510 w 4162096"/>
                            <a:gd name="connsiteY5" fmla="*/ 641131 h 1618593"/>
                            <a:gd name="connsiteX6" fmla="*/ 3026979 w 4162096"/>
                            <a:gd name="connsiteY6" fmla="*/ 1114097 h 1618593"/>
                            <a:gd name="connsiteX7" fmla="*/ 4162096 w 4162096"/>
                            <a:gd name="connsiteY7" fmla="*/ 1545021 h 1618593"/>
                            <a:gd name="connsiteX8" fmla="*/ 3878317 w 4162096"/>
                            <a:gd name="connsiteY8" fmla="*/ 1608083 h 1618593"/>
                            <a:gd name="connsiteX9" fmla="*/ 2301765 w 4162096"/>
                            <a:gd name="connsiteY9" fmla="*/ 945931 h 1618593"/>
                            <a:gd name="connsiteX10" fmla="*/ 693682 w 4162096"/>
                            <a:gd name="connsiteY10" fmla="*/ 1618593 h 1618593"/>
                            <a:gd name="connsiteX11" fmla="*/ 430924 w 4162096"/>
                            <a:gd name="connsiteY11" fmla="*/ 1524000 h 1618593"/>
                            <a:gd name="connsiteX12" fmla="*/ 1576551 w 4162096"/>
                            <a:gd name="connsiteY12" fmla="*/ 1082566 h 1618593"/>
                            <a:gd name="connsiteX13" fmla="*/ 1545020 w 4162096"/>
                            <a:gd name="connsiteY13" fmla="*/ 609600 h 1618593"/>
                            <a:gd name="connsiteX14" fmla="*/ 0 w 4162096"/>
                            <a:gd name="connsiteY14" fmla="*/ 0 h 1618593"/>
                            <a:gd name="connsiteX15" fmla="*/ 872358 w 4162096"/>
                            <a:gd name="connsiteY15" fmla="*/ 210207 h 1618593"/>
                            <a:gd name="connsiteX16" fmla="*/ 872358 w 4162096"/>
                            <a:gd name="connsiteY16" fmla="*/ 210207 h 1618593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15" fmla="*/ 441434 w 3731172"/>
                            <a:gd name="connsiteY15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357351 w 3731172"/>
                            <a:gd name="connsiteY14" fmla="*/ 115613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56137 w 3731172"/>
                            <a:gd name="connsiteY13" fmla="*/ 441434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903890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575034 w 3710151"/>
                            <a:gd name="connsiteY6" fmla="*/ 91440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06565 w 3710151"/>
                            <a:gd name="connsiteY6" fmla="*/ 92491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5151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09858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62012 w 3725019"/>
                            <a:gd name="connsiteY0" fmla="*/ 73572 h 1418896"/>
                            <a:gd name="connsiteX1" fmla="*/ 445792 w 3725019"/>
                            <a:gd name="connsiteY1" fmla="*/ 0 h 1418896"/>
                            <a:gd name="connsiteX2" fmla="*/ 1852896 w 3725019"/>
                            <a:gd name="connsiteY2" fmla="*/ 591655 h 1418896"/>
                            <a:gd name="connsiteX3" fmla="*/ 3357157 w 3725019"/>
                            <a:gd name="connsiteY3" fmla="*/ 0 h 1418896"/>
                            <a:gd name="connsiteX4" fmla="*/ 3577874 w 3725019"/>
                            <a:gd name="connsiteY4" fmla="*/ 73572 h 1418896"/>
                            <a:gd name="connsiteX5" fmla="*/ 2632585 w 3725019"/>
                            <a:gd name="connsiteY5" fmla="*/ 448868 h 1418896"/>
                            <a:gd name="connsiteX6" fmla="*/ 2625150 w 3725019"/>
                            <a:gd name="connsiteY6" fmla="*/ 902607 h 1418896"/>
                            <a:gd name="connsiteX7" fmla="*/ 3725019 w 3725019"/>
                            <a:gd name="connsiteY7" fmla="*/ 1345324 h 1418896"/>
                            <a:gd name="connsiteX8" fmla="*/ 3441240 w 3725019"/>
                            <a:gd name="connsiteY8" fmla="*/ 1408386 h 1418896"/>
                            <a:gd name="connsiteX9" fmla="*/ 1864688 w 3725019"/>
                            <a:gd name="connsiteY9" fmla="*/ 746234 h 1418896"/>
                            <a:gd name="connsiteX10" fmla="*/ 256605 w 3725019"/>
                            <a:gd name="connsiteY10" fmla="*/ 1418896 h 1418896"/>
                            <a:gd name="connsiteX11" fmla="*/ 0 w 3725019"/>
                            <a:gd name="connsiteY11" fmla="*/ 1331097 h 1418896"/>
                            <a:gd name="connsiteX12" fmla="*/ 1113454 w 3725019"/>
                            <a:gd name="connsiteY12" fmla="*/ 903890 h 1418896"/>
                            <a:gd name="connsiteX13" fmla="*/ 1102302 w 3725019"/>
                            <a:gd name="connsiteY13" fmla="*/ 451945 h 1418896"/>
                            <a:gd name="connsiteX14" fmla="*/ 183032 w 3725019"/>
                            <a:gd name="connsiteY14" fmla="*/ 84081 h 1418896"/>
                            <a:gd name="connsiteX15" fmla="*/ 162012 w 3725019"/>
                            <a:gd name="connsiteY15" fmla="*/ 73572 h 14188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3725019" h="1418896">
                              <a:moveTo>
                                <a:pt x="162012" y="73572"/>
                              </a:moveTo>
                              <a:lnTo>
                                <a:pt x="445792" y="0"/>
                              </a:lnTo>
                              <a:lnTo>
                                <a:pt x="1852896" y="591655"/>
                              </a:lnTo>
                              <a:lnTo>
                                <a:pt x="3357157" y="0"/>
                              </a:lnTo>
                              <a:lnTo>
                                <a:pt x="3577874" y="73572"/>
                              </a:lnTo>
                              <a:lnTo>
                                <a:pt x="2632585" y="448868"/>
                              </a:lnTo>
                              <a:lnTo>
                                <a:pt x="2625150" y="902607"/>
                              </a:lnTo>
                              <a:lnTo>
                                <a:pt x="3725019" y="1345324"/>
                              </a:lnTo>
                              <a:lnTo>
                                <a:pt x="3441240" y="1408386"/>
                              </a:lnTo>
                              <a:lnTo>
                                <a:pt x="1864688" y="746234"/>
                              </a:lnTo>
                              <a:lnTo>
                                <a:pt x="256605" y="1418896"/>
                              </a:lnTo>
                              <a:lnTo>
                                <a:pt x="0" y="1331097"/>
                              </a:lnTo>
                              <a:lnTo>
                                <a:pt x="1113454" y="903890"/>
                              </a:lnTo>
                              <a:cubicBezTo>
                                <a:pt x="1113454" y="760249"/>
                                <a:pt x="1102302" y="595586"/>
                                <a:pt x="1102302" y="451945"/>
                              </a:cubicBezTo>
                              <a:lnTo>
                                <a:pt x="183032" y="84081"/>
                              </a:lnTo>
                              <a:cubicBezTo>
                                <a:pt x="26317" y="21019"/>
                                <a:pt x="169019" y="77075"/>
                                <a:pt x="162012" y="7357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96" name="Can 95">
                      <a:extLst>
                        <a:ext uri="{FF2B5EF4-FFF2-40B4-BE49-F238E27FC236}">
                          <a16:creationId xmlns:a16="http://schemas.microsoft.com/office/drawing/2014/main" id="{356653B1-F8FB-A99B-0D7B-01848C7BB0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0311" y="959725"/>
                      <a:ext cx="174480" cy="184305"/>
                    </a:xfrm>
                    <a:prstGeom prst="can">
                      <a:avLst/>
                    </a:prstGeom>
                    <a:solidFill>
                      <a:srgbClr val="0012A0">
                        <a:alpha val="82000"/>
                      </a:srgb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93" name="Picture 92" descr="A screen shot of a computer&#10;&#10;Description automatically generated">
                    <a:extLst>
                      <a:ext uri="{FF2B5EF4-FFF2-40B4-BE49-F238E27FC236}">
                        <a16:creationId xmlns:a16="http://schemas.microsoft.com/office/drawing/2014/main" id="{139EBEA3-6103-F1F4-F772-B5F7439E367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7"/>
                  <a:stretch>
                    <a:fillRect/>
                  </a:stretch>
                </p:blipFill>
                <p:spPr>
                  <a:xfrm>
                    <a:off x="2939352" y="2211770"/>
                    <a:ext cx="249527" cy="465445"/>
                  </a:xfrm>
                  <a:prstGeom prst="rect">
                    <a:avLst/>
                  </a:prstGeom>
                </p:spPr>
              </p:pic>
            </p:grpSp>
          </p:grpSp>
          <p:cxnSp>
            <p:nvCxnSpPr>
              <p:cNvPr id="117" name="Straight Arrow Connector 116">
                <a:extLst>
                  <a:ext uri="{FF2B5EF4-FFF2-40B4-BE49-F238E27FC236}">
                    <a16:creationId xmlns:a16="http://schemas.microsoft.com/office/drawing/2014/main" id="{BCF66B64-ECB8-22A4-E8EE-705D5F27977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257931" y="4652550"/>
                <a:ext cx="629773" cy="128252"/>
              </a:xfrm>
              <a:prstGeom prst="straightConnector1">
                <a:avLst/>
              </a:prstGeom>
              <a:ln w="127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Straight Arrow Connector 117">
                <a:extLst>
                  <a:ext uri="{FF2B5EF4-FFF2-40B4-BE49-F238E27FC236}">
                    <a16:creationId xmlns:a16="http://schemas.microsoft.com/office/drawing/2014/main" id="{14BB7FB6-5861-4259-A119-CDAD6EB1EA5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58387" y="4911071"/>
                <a:ext cx="1465763" cy="805707"/>
              </a:xfrm>
              <a:prstGeom prst="straightConnector1">
                <a:avLst/>
              </a:prstGeom>
              <a:ln w="127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9" name="TextBox 118">
                <a:extLst>
                  <a:ext uri="{FF2B5EF4-FFF2-40B4-BE49-F238E27FC236}">
                    <a16:creationId xmlns:a16="http://schemas.microsoft.com/office/drawing/2014/main" id="{1DD3477A-042C-DF01-B60E-47A42F53B530}"/>
                  </a:ext>
                </a:extLst>
              </p:cNvPr>
              <p:cNvSpPr txBox="1"/>
              <p:nvPr/>
            </p:nvSpPr>
            <p:spPr>
              <a:xfrm>
                <a:off x="5508703" y="5231622"/>
                <a:ext cx="1708866" cy="369332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WWW browsing</a:t>
                </a:r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B1778F04-7A71-1585-BCCC-7772C657A747}"/>
              </a:ext>
            </a:extLst>
          </p:cNvPr>
          <p:cNvGrpSpPr/>
          <p:nvPr/>
        </p:nvGrpSpPr>
        <p:grpSpPr>
          <a:xfrm>
            <a:off x="7477051" y="1281826"/>
            <a:ext cx="4464443" cy="5044837"/>
            <a:chOff x="7477051" y="1281826"/>
            <a:chExt cx="4464443" cy="5044837"/>
          </a:xfrm>
        </p:grpSpPr>
        <p:sp>
          <p:nvSpPr>
            <p:cNvPr id="9" name="Content Placeholder 1">
              <a:extLst>
                <a:ext uri="{FF2B5EF4-FFF2-40B4-BE49-F238E27FC236}">
                  <a16:creationId xmlns:a16="http://schemas.microsoft.com/office/drawing/2014/main" id="{E2726688-6FFC-CFC1-706F-1B2D682E89D8}"/>
                </a:ext>
              </a:extLst>
            </p:cNvPr>
            <p:cNvSpPr txBox="1">
              <a:spLocks/>
            </p:cNvSpPr>
            <p:nvPr/>
          </p:nvSpPr>
          <p:spPr>
            <a:xfrm>
              <a:off x="7477051" y="1281826"/>
              <a:ext cx="4464443" cy="3876848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Priorities, Fair scheduling?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352425" marR="0" lvl="0" indent="-2222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Does scheduler provide priority among different types of traffic (user, control, real-time)?</a:t>
              </a:r>
            </a:p>
            <a:p>
              <a:pPr marL="352425" marR="0" lvl="0" indent="-2222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does scheduler consider </a:t>
              </a: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fairness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among UEs?</a:t>
              </a:r>
            </a:p>
            <a:p>
              <a:pPr marL="352425" marR="0" lvl="0" indent="-2222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fairness: no standard definition</a:t>
              </a:r>
            </a:p>
          </p:txBody>
        </p:sp>
        <p:grpSp>
          <p:nvGrpSpPr>
            <p:cNvPr id="124" name="Group 652">
              <a:extLst>
                <a:ext uri="{FF2B5EF4-FFF2-40B4-BE49-F238E27FC236}">
                  <a16:creationId xmlns:a16="http://schemas.microsoft.com/office/drawing/2014/main" id="{095E0066-E822-5984-8BFA-9EAEA4C0C4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87274" y="4206512"/>
              <a:ext cx="527133" cy="535480"/>
              <a:chOff x="2751" y="1851"/>
              <a:chExt cx="462" cy="478"/>
            </a:xfrm>
          </p:grpSpPr>
          <p:pic>
            <p:nvPicPr>
              <p:cNvPr id="156" name="Picture 653" descr="iphone_stylized_small">
                <a:extLst>
                  <a:ext uri="{FF2B5EF4-FFF2-40B4-BE49-F238E27FC236}">
                    <a16:creationId xmlns:a16="http://schemas.microsoft.com/office/drawing/2014/main" id="{A34DE622-A75B-0792-FD87-442F65B028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7" name="Picture 654" descr="antenna_radiation_stylized">
                <a:extLst>
                  <a:ext uri="{FF2B5EF4-FFF2-40B4-BE49-F238E27FC236}">
                    <a16:creationId xmlns:a16="http://schemas.microsoft.com/office/drawing/2014/main" id="{1FFD6B14-6913-4C5E-74A1-2827B07F61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4005D983-986D-E969-B6FD-7AAF7BBF95A9}"/>
                </a:ext>
              </a:extLst>
            </p:cNvPr>
            <p:cNvGrpSpPr/>
            <p:nvPr/>
          </p:nvGrpSpPr>
          <p:grpSpPr>
            <a:xfrm>
              <a:off x="8538295" y="4213938"/>
              <a:ext cx="575658" cy="1015217"/>
              <a:chOff x="5889335" y="1598309"/>
              <a:chExt cx="694858" cy="1046469"/>
            </a:xfrm>
          </p:grpSpPr>
          <p:grpSp>
            <p:nvGrpSpPr>
              <p:cNvPr id="129" name="Group 817">
                <a:extLst>
                  <a:ext uri="{FF2B5EF4-FFF2-40B4-BE49-F238E27FC236}">
                    <a16:creationId xmlns:a16="http://schemas.microsoft.com/office/drawing/2014/main" id="{CBEEB49E-5A36-75A4-71AE-4E3A1905BE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71949" y="1598309"/>
                <a:ext cx="466245" cy="434369"/>
                <a:chOff x="2920" y="1424"/>
                <a:chExt cx="326" cy="320"/>
              </a:xfrm>
            </p:grpSpPr>
            <p:sp>
              <p:nvSpPr>
                <p:cNvPr id="148" name="Oval 818">
                  <a:extLst>
                    <a:ext uri="{FF2B5EF4-FFF2-40B4-BE49-F238E27FC236}">
                      <a16:creationId xmlns:a16="http://schemas.microsoft.com/office/drawing/2014/main" id="{7F060B91-11ED-4CBC-2876-ED80206590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9" name="Group 819">
                  <a:extLst>
                    <a:ext uri="{FF2B5EF4-FFF2-40B4-BE49-F238E27FC236}">
                      <a16:creationId xmlns:a16="http://schemas.microsoft.com/office/drawing/2014/main" id="{CFC81D58-608B-1976-B911-869BAA3D29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24"/>
                  <a:ext cx="265" cy="280"/>
                  <a:chOff x="2949" y="1424"/>
                  <a:chExt cx="265" cy="280"/>
                </a:xfrm>
              </p:grpSpPr>
              <p:sp>
                <p:nvSpPr>
                  <p:cNvPr id="151" name="Oval 820">
                    <a:extLst>
                      <a:ext uri="{FF2B5EF4-FFF2-40B4-BE49-F238E27FC236}">
                        <a16:creationId xmlns:a16="http://schemas.microsoft.com/office/drawing/2014/main" id="{5FEBB03D-1230-3A38-E286-CAB6A11CF4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Oval 821">
                    <a:extLst>
                      <a:ext uri="{FF2B5EF4-FFF2-40B4-BE49-F238E27FC236}">
                        <a16:creationId xmlns:a16="http://schemas.microsoft.com/office/drawing/2014/main" id="{EDD3041C-5413-D4B6-8A4F-D66190E190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Oval 822">
                    <a:extLst>
                      <a:ext uri="{FF2B5EF4-FFF2-40B4-BE49-F238E27FC236}">
                        <a16:creationId xmlns:a16="http://schemas.microsoft.com/office/drawing/2014/main" id="{7C4480C7-AD57-48E6-679D-50AC45BA45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Oval 823">
                    <a:extLst>
                      <a:ext uri="{FF2B5EF4-FFF2-40B4-BE49-F238E27FC236}">
                        <a16:creationId xmlns:a16="http://schemas.microsoft.com/office/drawing/2014/main" id="{97A8C45C-E7E7-F331-4A22-C3F1A2A4AD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" name="Freeform 824">
                    <a:extLst>
                      <a:ext uri="{FF2B5EF4-FFF2-40B4-BE49-F238E27FC236}">
                        <a16:creationId xmlns:a16="http://schemas.microsoft.com/office/drawing/2014/main" id="{2635AD9B-28F1-3761-20C6-25FD900AD8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50" name="Freeform 825">
                  <a:extLst>
                    <a:ext uri="{FF2B5EF4-FFF2-40B4-BE49-F238E27FC236}">
                      <a16:creationId xmlns:a16="http://schemas.microsoft.com/office/drawing/2014/main" id="{7A5482D2-0355-CB27-EB18-552216B9E4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615"/>
                  <a:ext cx="178" cy="129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0" name="Group 129">
                <a:extLst>
                  <a:ext uri="{FF2B5EF4-FFF2-40B4-BE49-F238E27FC236}">
                    <a16:creationId xmlns:a16="http://schemas.microsoft.com/office/drawing/2014/main" id="{284612BC-183D-2D89-60B5-C6B9F0E67644}"/>
                  </a:ext>
                </a:extLst>
              </p:cNvPr>
              <p:cNvGrpSpPr/>
              <p:nvPr/>
            </p:nvGrpSpPr>
            <p:grpSpPr>
              <a:xfrm>
                <a:off x="5988685" y="1818858"/>
                <a:ext cx="437474" cy="596272"/>
                <a:chOff x="3585986" y="1924272"/>
                <a:chExt cx="468358" cy="1018983"/>
              </a:xfrm>
            </p:grpSpPr>
            <p:sp>
              <p:nvSpPr>
                <p:cNvPr id="144" name="Rectangle 143">
                  <a:extLst>
                    <a:ext uri="{FF2B5EF4-FFF2-40B4-BE49-F238E27FC236}">
                      <a16:creationId xmlns:a16="http://schemas.microsoft.com/office/drawing/2014/main" id="{D63FB25E-3828-F44B-A556-76EB627D87DF}"/>
                    </a:ext>
                  </a:extLst>
                </p:cNvPr>
                <p:cNvSpPr/>
                <p:nvPr/>
              </p:nvSpPr>
              <p:spPr>
                <a:xfrm>
                  <a:off x="3793799" y="1924272"/>
                  <a:ext cx="61211" cy="1018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Rectangle 144">
                  <a:extLst>
                    <a:ext uri="{FF2B5EF4-FFF2-40B4-BE49-F238E27FC236}">
                      <a16:creationId xmlns:a16="http://schemas.microsoft.com/office/drawing/2014/main" id="{021C8E53-4154-A148-23FA-C82C54D506A0}"/>
                    </a:ext>
                  </a:extLst>
                </p:cNvPr>
                <p:cNvSpPr/>
                <p:nvPr/>
              </p:nvSpPr>
              <p:spPr>
                <a:xfrm rot="5400000">
                  <a:off x="3797305" y="1906792"/>
                  <a:ext cx="45719" cy="46835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6" name="Rectangle 145">
                  <a:extLst>
                    <a:ext uri="{FF2B5EF4-FFF2-40B4-BE49-F238E27FC236}">
                      <a16:creationId xmlns:a16="http://schemas.microsoft.com/office/drawing/2014/main" id="{3BD97786-91C5-8367-4259-9715ECBECB8E}"/>
                    </a:ext>
                  </a:extLst>
                </p:cNvPr>
                <p:cNvSpPr/>
                <p:nvPr/>
              </p:nvSpPr>
              <p:spPr>
                <a:xfrm>
                  <a:off x="3641274" y="2079689"/>
                  <a:ext cx="97237" cy="16827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tangle 146">
                  <a:extLst>
                    <a:ext uri="{FF2B5EF4-FFF2-40B4-BE49-F238E27FC236}">
                      <a16:creationId xmlns:a16="http://schemas.microsoft.com/office/drawing/2014/main" id="{FDB6FCE1-315E-1F5D-0480-F78E93C5A910}"/>
                    </a:ext>
                  </a:extLst>
                </p:cNvPr>
                <p:cNvSpPr/>
                <p:nvPr/>
              </p:nvSpPr>
              <p:spPr>
                <a:xfrm>
                  <a:off x="3942084" y="2069884"/>
                  <a:ext cx="45719" cy="30343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1" name="Group 130">
                <a:extLst>
                  <a:ext uri="{FF2B5EF4-FFF2-40B4-BE49-F238E27FC236}">
                    <a16:creationId xmlns:a16="http://schemas.microsoft.com/office/drawing/2014/main" id="{A0469D88-B111-930E-B148-F8B42A992773}"/>
                  </a:ext>
                </a:extLst>
              </p:cNvPr>
              <p:cNvGrpSpPr/>
              <p:nvPr/>
            </p:nvGrpSpPr>
            <p:grpSpPr>
              <a:xfrm>
                <a:off x="5889335" y="2048021"/>
                <a:ext cx="694858" cy="596757"/>
                <a:chOff x="2913744" y="2211770"/>
                <a:chExt cx="694858" cy="596757"/>
              </a:xfrm>
            </p:grpSpPr>
            <p:grpSp>
              <p:nvGrpSpPr>
                <p:cNvPr id="132" name="Group 131">
                  <a:extLst>
                    <a:ext uri="{FF2B5EF4-FFF2-40B4-BE49-F238E27FC236}">
                      <a16:creationId xmlns:a16="http://schemas.microsoft.com/office/drawing/2014/main" id="{D83FED00-2EFA-609C-E509-BB878290A561}"/>
                    </a:ext>
                  </a:extLst>
                </p:cNvPr>
                <p:cNvGrpSpPr/>
                <p:nvPr/>
              </p:nvGrpSpPr>
              <p:grpSpPr>
                <a:xfrm>
                  <a:off x="2913744" y="2416607"/>
                  <a:ext cx="694858" cy="391920"/>
                  <a:chOff x="340314" y="959725"/>
                  <a:chExt cx="710987" cy="333816"/>
                </a:xfrm>
              </p:grpSpPr>
              <p:sp>
                <p:nvSpPr>
                  <p:cNvPr id="134" name="Oval 133">
                    <a:extLst>
                      <a:ext uri="{FF2B5EF4-FFF2-40B4-BE49-F238E27FC236}">
                        <a16:creationId xmlns:a16="http://schemas.microsoft.com/office/drawing/2014/main" id="{D5C1E6D2-A485-C677-47F6-1D84ABF233F3}"/>
                      </a:ext>
                    </a:extLst>
                  </p:cNvPr>
                  <p:cNvSpPr/>
                  <p:nvPr/>
                </p:nvSpPr>
                <p:spPr>
                  <a:xfrm flipV="1">
                    <a:off x="340314" y="1069853"/>
                    <a:ext cx="710987" cy="223688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35" name="Group 134">
                    <a:extLst>
                      <a:ext uri="{FF2B5EF4-FFF2-40B4-BE49-F238E27FC236}">
                        <a16:creationId xmlns:a16="http://schemas.microsoft.com/office/drawing/2014/main" id="{4B4895D1-5D32-2505-A8E6-04C16F72762D}"/>
                      </a:ext>
                    </a:extLst>
                  </p:cNvPr>
                  <p:cNvGrpSpPr/>
                  <p:nvPr/>
                </p:nvGrpSpPr>
                <p:grpSpPr>
                  <a:xfrm>
                    <a:off x="519850" y="1126797"/>
                    <a:ext cx="319417" cy="141293"/>
                    <a:chOff x="7493876" y="2774731"/>
                    <a:chExt cx="1481958" cy="894622"/>
                  </a:xfrm>
                </p:grpSpPr>
                <p:sp>
                  <p:nvSpPr>
                    <p:cNvPr id="137" name="Freeform 136">
                      <a:extLst>
                        <a:ext uri="{FF2B5EF4-FFF2-40B4-BE49-F238E27FC236}">
                          <a16:creationId xmlns:a16="http://schemas.microsoft.com/office/drawing/2014/main" id="{84C0022E-9909-2CB1-4C3E-756AB4E583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138" name="Oval 137">
                      <a:extLst>
                        <a:ext uri="{FF2B5EF4-FFF2-40B4-BE49-F238E27FC236}">
                          <a16:creationId xmlns:a16="http://schemas.microsoft.com/office/drawing/2014/main" id="{B4D2698E-DA01-D7CF-935C-65866877F4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139" name="Group 138">
                      <a:extLst>
                        <a:ext uri="{FF2B5EF4-FFF2-40B4-BE49-F238E27FC236}">
                          <a16:creationId xmlns:a16="http://schemas.microsoft.com/office/drawing/2014/main" id="{966BF280-AA47-169D-7850-B2C9123893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140" name="Freeform 139">
                        <a:extLst>
                          <a:ext uri="{FF2B5EF4-FFF2-40B4-BE49-F238E27FC236}">
                            <a16:creationId xmlns:a16="http://schemas.microsoft.com/office/drawing/2014/main" id="{292A9881-1694-A436-D403-BC8976232D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1" name="Freeform 140">
                        <a:extLst>
                          <a:ext uri="{FF2B5EF4-FFF2-40B4-BE49-F238E27FC236}">
                            <a16:creationId xmlns:a16="http://schemas.microsoft.com/office/drawing/2014/main" id="{A081BD24-A11F-5C2D-B0F5-6C99E5F7B6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2" name="Freeform 141">
                        <a:extLst>
                          <a:ext uri="{FF2B5EF4-FFF2-40B4-BE49-F238E27FC236}">
                            <a16:creationId xmlns:a16="http://schemas.microsoft.com/office/drawing/2014/main" id="{AC139FD4-E63F-4EA6-E085-D55629A43A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3" name="Freeform 142">
                        <a:extLst>
                          <a:ext uri="{FF2B5EF4-FFF2-40B4-BE49-F238E27FC236}">
                            <a16:creationId xmlns:a16="http://schemas.microsoft.com/office/drawing/2014/main" id="{F022C7CF-71EE-7632-DA19-36D2904BFD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136" name="Can 135">
                    <a:extLst>
                      <a:ext uri="{FF2B5EF4-FFF2-40B4-BE49-F238E27FC236}">
                        <a16:creationId xmlns:a16="http://schemas.microsoft.com/office/drawing/2014/main" id="{25AB1048-B75F-F9F1-6143-B2A59B57278A}"/>
                      </a:ext>
                    </a:extLst>
                  </p:cNvPr>
                  <p:cNvSpPr/>
                  <p:nvPr/>
                </p:nvSpPr>
                <p:spPr>
                  <a:xfrm>
                    <a:off x="790311" y="959725"/>
                    <a:ext cx="174480" cy="184305"/>
                  </a:xfrm>
                  <a:prstGeom prst="can">
                    <a:avLst/>
                  </a:prstGeom>
                  <a:solidFill>
                    <a:srgbClr val="0012A0">
                      <a:alpha val="82000"/>
                    </a:srgb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133" name="Picture 132" descr="A screen shot of a computer&#10;&#10;Description automatically generated">
                  <a:extLst>
                    <a:ext uri="{FF2B5EF4-FFF2-40B4-BE49-F238E27FC236}">
                      <a16:creationId xmlns:a16="http://schemas.microsoft.com/office/drawing/2014/main" id="{3D11A8CC-DCF3-05FA-32D4-60472B33C4D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939352" y="2211770"/>
                  <a:ext cx="249527" cy="465445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CC89C41D-9C7F-131D-EB19-234D83CCF702}"/>
                </a:ext>
              </a:extLst>
            </p:cNvPr>
            <p:cNvGrpSpPr/>
            <p:nvPr/>
          </p:nvGrpSpPr>
          <p:grpSpPr>
            <a:xfrm>
              <a:off x="10109264" y="4649040"/>
              <a:ext cx="849312" cy="226109"/>
              <a:chOff x="8493165" y="2029804"/>
              <a:chExt cx="849312" cy="226109"/>
            </a:xfrm>
          </p:grpSpPr>
          <p:pic>
            <p:nvPicPr>
              <p:cNvPr id="182" name="Picture 603" descr="car_icon_small">
                <a:extLst>
                  <a:ext uri="{FF2B5EF4-FFF2-40B4-BE49-F238E27FC236}">
                    <a16:creationId xmlns:a16="http://schemas.microsoft.com/office/drawing/2014/main" id="{1A268B75-DCA5-03EF-E19D-6930866847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83" name="Picture 1017" descr="antenna_stylized">
                <a:extLst>
                  <a:ext uri="{FF2B5EF4-FFF2-40B4-BE49-F238E27FC236}">
                    <a16:creationId xmlns:a16="http://schemas.microsoft.com/office/drawing/2014/main" id="{79C23994-8E0D-534F-4760-AF379CEBB5D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853DD77A-22E9-9D28-FEC8-3CBC64A7B6C7}"/>
                </a:ext>
              </a:extLst>
            </p:cNvPr>
            <p:cNvGrpSpPr/>
            <p:nvPr/>
          </p:nvGrpSpPr>
          <p:grpSpPr>
            <a:xfrm>
              <a:off x="8591430" y="5377584"/>
              <a:ext cx="534987" cy="407988"/>
              <a:chOff x="7432700" y="2327293"/>
              <a:chExt cx="534987" cy="407988"/>
            </a:xfrm>
          </p:grpSpPr>
          <p:pic>
            <p:nvPicPr>
              <p:cNvPr id="189" name="Picture 1017" descr="antenna_stylized">
                <a:extLst>
                  <a:ext uri="{FF2B5EF4-FFF2-40B4-BE49-F238E27FC236}">
                    <a16:creationId xmlns:a16="http://schemas.microsoft.com/office/drawing/2014/main" id="{E8AB9A32-B1B9-32BE-55A5-08FD91C30E5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90" name="Picture 1018" descr="laptop_keyboard">
                <a:extLst>
                  <a:ext uri="{FF2B5EF4-FFF2-40B4-BE49-F238E27FC236}">
                    <a16:creationId xmlns:a16="http://schemas.microsoft.com/office/drawing/2014/main" id="{9C5A69E5-57CC-56F1-D351-8A47DC5DCE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1" name="Freeform 1019">
                <a:extLst>
                  <a:ext uri="{FF2B5EF4-FFF2-40B4-BE49-F238E27FC236}">
                    <a16:creationId xmlns:a16="http://schemas.microsoft.com/office/drawing/2014/main" id="{4FE3F30F-7149-DA80-3FA4-E3000E56B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92" name="Picture 1020" descr="screen">
                <a:extLst>
                  <a:ext uri="{FF2B5EF4-FFF2-40B4-BE49-F238E27FC236}">
                    <a16:creationId xmlns:a16="http://schemas.microsoft.com/office/drawing/2014/main" id="{8CCAE8D4-51E2-A563-6104-7CCAAA40976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3" name="Freeform 1021">
                <a:extLst>
                  <a:ext uri="{FF2B5EF4-FFF2-40B4-BE49-F238E27FC236}">
                    <a16:creationId xmlns:a16="http://schemas.microsoft.com/office/drawing/2014/main" id="{D9C7F2FD-5137-1C59-D7AE-4D17EEFE0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 1022">
                <a:extLst>
                  <a:ext uri="{FF2B5EF4-FFF2-40B4-BE49-F238E27FC236}">
                    <a16:creationId xmlns:a16="http://schemas.microsoft.com/office/drawing/2014/main" id="{C7B30A58-08CE-6A59-8855-D6105D9B6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 1023">
                <a:extLst>
                  <a:ext uri="{FF2B5EF4-FFF2-40B4-BE49-F238E27FC236}">
                    <a16:creationId xmlns:a16="http://schemas.microsoft.com/office/drawing/2014/main" id="{BC48C937-3DF6-EF20-6D0D-840629E2B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 1024">
                <a:extLst>
                  <a:ext uri="{FF2B5EF4-FFF2-40B4-BE49-F238E27FC236}">
                    <a16:creationId xmlns:a16="http://schemas.microsoft.com/office/drawing/2014/main" id="{AFD4B3A5-EF9E-E413-FC63-557B01E24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 1025">
                <a:extLst>
                  <a:ext uri="{FF2B5EF4-FFF2-40B4-BE49-F238E27FC236}">
                    <a16:creationId xmlns:a16="http://schemas.microsoft.com/office/drawing/2014/main" id="{979FCFEE-1D54-3314-280C-1CA4BF974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 1026">
                <a:extLst>
                  <a:ext uri="{FF2B5EF4-FFF2-40B4-BE49-F238E27FC236}">
                    <a16:creationId xmlns:a16="http://schemas.microsoft.com/office/drawing/2014/main" id="{070ED3A6-C19F-B7AB-7E85-A67917414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9" name="Group 1027">
                <a:extLst>
                  <a:ext uri="{FF2B5EF4-FFF2-40B4-BE49-F238E27FC236}">
                    <a16:creationId xmlns:a16="http://schemas.microsoft.com/office/drawing/2014/main" id="{12A1F289-5284-02AC-AF41-7E6DA3D2BB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206" name="Freeform 1028">
                  <a:extLst>
                    <a:ext uri="{FF2B5EF4-FFF2-40B4-BE49-F238E27FC236}">
                      <a16:creationId xmlns:a16="http://schemas.microsoft.com/office/drawing/2014/main" id="{9E081694-C322-1A52-D22C-67FCBABB88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1029">
                  <a:extLst>
                    <a:ext uri="{FF2B5EF4-FFF2-40B4-BE49-F238E27FC236}">
                      <a16:creationId xmlns:a16="http://schemas.microsoft.com/office/drawing/2014/main" id="{ADF770F3-2EAC-2E5E-B348-BD8DC428D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1030">
                  <a:extLst>
                    <a:ext uri="{FF2B5EF4-FFF2-40B4-BE49-F238E27FC236}">
                      <a16:creationId xmlns:a16="http://schemas.microsoft.com/office/drawing/2014/main" id="{864E98A1-16F4-ED7E-5E5B-5DD7CF91A0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1031">
                  <a:extLst>
                    <a:ext uri="{FF2B5EF4-FFF2-40B4-BE49-F238E27FC236}">
                      <a16:creationId xmlns:a16="http://schemas.microsoft.com/office/drawing/2014/main" id="{8B60CE33-CF0F-55F4-BD7B-BF82723EB7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1032">
                  <a:extLst>
                    <a:ext uri="{FF2B5EF4-FFF2-40B4-BE49-F238E27FC236}">
                      <a16:creationId xmlns:a16="http://schemas.microsoft.com/office/drawing/2014/main" id="{6ED7488D-F6DF-A808-4AFE-6032CC5D2E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Freeform 1033">
                  <a:extLst>
                    <a:ext uri="{FF2B5EF4-FFF2-40B4-BE49-F238E27FC236}">
                      <a16:creationId xmlns:a16="http://schemas.microsoft.com/office/drawing/2014/main" id="{E6D61245-CAA1-88A8-3C33-8DC353779A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00" name="Freeform 1034">
                <a:extLst>
                  <a:ext uri="{FF2B5EF4-FFF2-40B4-BE49-F238E27FC236}">
                    <a16:creationId xmlns:a16="http://schemas.microsoft.com/office/drawing/2014/main" id="{F6AE0E5A-1CD9-3E5C-7ACB-5ABA3C936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 1035">
                <a:extLst>
                  <a:ext uri="{FF2B5EF4-FFF2-40B4-BE49-F238E27FC236}">
                    <a16:creationId xmlns:a16="http://schemas.microsoft.com/office/drawing/2014/main" id="{F6DE05AB-5CA9-9F71-2ADA-E544C6339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 1036">
                <a:extLst>
                  <a:ext uri="{FF2B5EF4-FFF2-40B4-BE49-F238E27FC236}">
                    <a16:creationId xmlns:a16="http://schemas.microsoft.com/office/drawing/2014/main" id="{FECEB35D-0F27-5DA0-F9B7-AC61715A4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 1037">
                <a:extLst>
                  <a:ext uri="{FF2B5EF4-FFF2-40B4-BE49-F238E27FC236}">
                    <a16:creationId xmlns:a16="http://schemas.microsoft.com/office/drawing/2014/main" id="{0130FD92-BE5B-C1E6-2459-AB829861D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 1038">
                <a:extLst>
                  <a:ext uri="{FF2B5EF4-FFF2-40B4-BE49-F238E27FC236}">
                    <a16:creationId xmlns:a16="http://schemas.microsoft.com/office/drawing/2014/main" id="{9B753E44-A0AF-A296-46B6-9E3CE2713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 1039">
                <a:extLst>
                  <a:ext uri="{FF2B5EF4-FFF2-40B4-BE49-F238E27FC236}">
                    <a16:creationId xmlns:a16="http://schemas.microsoft.com/office/drawing/2014/main" id="{34A83574-A967-6FEC-30B7-13F942051C9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16" name="Picture 215">
              <a:extLst>
                <a:ext uri="{FF2B5EF4-FFF2-40B4-BE49-F238E27FC236}">
                  <a16:creationId xmlns:a16="http://schemas.microsoft.com/office/drawing/2014/main" id="{982A5F4E-CACF-CAD0-4FCE-758298C63710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9553960" y="5163059"/>
              <a:ext cx="1086834" cy="779034"/>
            </a:xfrm>
            <a:prstGeom prst="rect">
              <a:avLst/>
            </a:prstGeom>
          </p:spPr>
        </p:pic>
        <p:grpSp>
          <p:nvGrpSpPr>
            <p:cNvPr id="185" name="Group 652">
              <a:extLst>
                <a:ext uri="{FF2B5EF4-FFF2-40B4-BE49-F238E27FC236}">
                  <a16:creationId xmlns:a16="http://schemas.microsoft.com/office/drawing/2014/main" id="{04DC33A1-78CF-A484-6637-4C527925ED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38068" y="4922581"/>
              <a:ext cx="381508" cy="438053"/>
              <a:chOff x="2751" y="1851"/>
              <a:chExt cx="462" cy="478"/>
            </a:xfrm>
          </p:grpSpPr>
          <p:pic>
            <p:nvPicPr>
              <p:cNvPr id="186" name="Picture 653" descr="iphone_stylized_small">
                <a:extLst>
                  <a:ext uri="{FF2B5EF4-FFF2-40B4-BE49-F238E27FC236}">
                    <a16:creationId xmlns:a16="http://schemas.microsoft.com/office/drawing/2014/main" id="{4B6A203E-DCCB-512C-61CA-2AB5C2B94B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87" name="Picture 654" descr="antenna_radiation_stylized">
                <a:extLst>
                  <a:ext uri="{FF2B5EF4-FFF2-40B4-BE49-F238E27FC236}">
                    <a16:creationId xmlns:a16="http://schemas.microsoft.com/office/drawing/2014/main" id="{DD70931C-0AE5-A615-CBC2-4D5D0212FD4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9287C06C-D184-12C4-C0AF-A5172AA289DF}"/>
                </a:ext>
              </a:extLst>
            </p:cNvPr>
            <p:cNvSpPr txBox="1"/>
            <p:nvPr/>
          </p:nvSpPr>
          <p:spPr>
            <a:xfrm>
              <a:off x="8511303" y="5988109"/>
              <a:ext cx="2728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“We are all equally important”</a:t>
              </a: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6E2AFA14-4E28-8BF0-9848-C71B4671ECBD}"/>
                </a:ext>
              </a:extLst>
            </p:cNvPr>
            <p:cNvGrpSpPr/>
            <p:nvPr/>
          </p:nvGrpSpPr>
          <p:grpSpPr>
            <a:xfrm>
              <a:off x="10406428" y="5112598"/>
              <a:ext cx="534987" cy="407988"/>
              <a:chOff x="7432700" y="2327293"/>
              <a:chExt cx="534987" cy="407988"/>
            </a:xfrm>
          </p:grpSpPr>
          <p:pic>
            <p:nvPicPr>
              <p:cNvPr id="158" name="Picture 1017" descr="antenna_stylized">
                <a:extLst>
                  <a:ext uri="{FF2B5EF4-FFF2-40B4-BE49-F238E27FC236}">
                    <a16:creationId xmlns:a16="http://schemas.microsoft.com/office/drawing/2014/main" id="{54215B22-4D3F-47A1-C56C-E338EFB1D32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9" name="Picture 1018" descr="laptop_keyboard">
                <a:extLst>
                  <a:ext uri="{FF2B5EF4-FFF2-40B4-BE49-F238E27FC236}">
                    <a16:creationId xmlns:a16="http://schemas.microsoft.com/office/drawing/2014/main" id="{AF11ADEB-BEA5-DBAC-84B5-BB66C1EF9C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0" name="Freeform 1019">
                <a:extLst>
                  <a:ext uri="{FF2B5EF4-FFF2-40B4-BE49-F238E27FC236}">
                    <a16:creationId xmlns:a16="http://schemas.microsoft.com/office/drawing/2014/main" id="{17C3B39E-0B91-5C8B-77BB-A75126A3D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61" name="Picture 1020" descr="screen">
                <a:extLst>
                  <a:ext uri="{FF2B5EF4-FFF2-40B4-BE49-F238E27FC236}">
                    <a16:creationId xmlns:a16="http://schemas.microsoft.com/office/drawing/2014/main" id="{EF8881B3-0804-DAF7-58D4-A8DC04403E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2" name="Freeform 1021">
                <a:extLst>
                  <a:ext uri="{FF2B5EF4-FFF2-40B4-BE49-F238E27FC236}">
                    <a16:creationId xmlns:a16="http://schemas.microsoft.com/office/drawing/2014/main" id="{35E30BBD-49CB-7CD6-2C41-74715C02D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1022">
                <a:extLst>
                  <a:ext uri="{FF2B5EF4-FFF2-40B4-BE49-F238E27FC236}">
                    <a16:creationId xmlns:a16="http://schemas.microsoft.com/office/drawing/2014/main" id="{82858CB0-A940-A5EA-DC9E-1BFCDDEED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 1023">
                <a:extLst>
                  <a:ext uri="{FF2B5EF4-FFF2-40B4-BE49-F238E27FC236}">
                    <a16:creationId xmlns:a16="http://schemas.microsoft.com/office/drawing/2014/main" id="{4B3B20B4-AC95-8CFB-B5B9-2EB5C2F44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 1024">
                <a:extLst>
                  <a:ext uri="{FF2B5EF4-FFF2-40B4-BE49-F238E27FC236}">
                    <a16:creationId xmlns:a16="http://schemas.microsoft.com/office/drawing/2014/main" id="{26B7318E-E7CE-797E-3264-FCC3968F4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 1025">
                <a:extLst>
                  <a:ext uri="{FF2B5EF4-FFF2-40B4-BE49-F238E27FC236}">
                    <a16:creationId xmlns:a16="http://schemas.microsoft.com/office/drawing/2014/main" id="{68A6A361-3064-6256-2010-8B5EFB318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 1026">
                <a:extLst>
                  <a:ext uri="{FF2B5EF4-FFF2-40B4-BE49-F238E27FC236}">
                    <a16:creationId xmlns:a16="http://schemas.microsoft.com/office/drawing/2014/main" id="{CE0D74A2-4A1D-83B2-309A-D32A7BAAC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68" name="Group 1027">
                <a:extLst>
                  <a:ext uri="{FF2B5EF4-FFF2-40B4-BE49-F238E27FC236}">
                    <a16:creationId xmlns:a16="http://schemas.microsoft.com/office/drawing/2014/main" id="{D0D4286C-39AF-D74E-C5D5-F541369F89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75" name="Freeform 1028">
                  <a:extLst>
                    <a:ext uri="{FF2B5EF4-FFF2-40B4-BE49-F238E27FC236}">
                      <a16:creationId xmlns:a16="http://schemas.microsoft.com/office/drawing/2014/main" id="{F7C542BC-3C46-544E-4115-53F90B13D5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029">
                  <a:extLst>
                    <a:ext uri="{FF2B5EF4-FFF2-40B4-BE49-F238E27FC236}">
                      <a16:creationId xmlns:a16="http://schemas.microsoft.com/office/drawing/2014/main" id="{22949514-22DE-BA1B-3196-065D4E4461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030">
                  <a:extLst>
                    <a:ext uri="{FF2B5EF4-FFF2-40B4-BE49-F238E27FC236}">
                      <a16:creationId xmlns:a16="http://schemas.microsoft.com/office/drawing/2014/main" id="{049A3C07-7931-0593-B70A-C578D5A833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1031">
                  <a:extLst>
                    <a:ext uri="{FF2B5EF4-FFF2-40B4-BE49-F238E27FC236}">
                      <a16:creationId xmlns:a16="http://schemas.microsoft.com/office/drawing/2014/main" id="{4C3DBDBA-B008-6E83-B67B-4E136B5971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Freeform 1032">
                  <a:extLst>
                    <a:ext uri="{FF2B5EF4-FFF2-40B4-BE49-F238E27FC236}">
                      <a16:creationId xmlns:a16="http://schemas.microsoft.com/office/drawing/2014/main" id="{D250616D-892E-31B0-A9A4-D56D3C56C3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0" name="Freeform 1033">
                  <a:extLst>
                    <a:ext uri="{FF2B5EF4-FFF2-40B4-BE49-F238E27FC236}">
                      <a16:creationId xmlns:a16="http://schemas.microsoft.com/office/drawing/2014/main" id="{EAE1F7BF-F5A2-C5D8-DBB8-B1C1EDD41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69" name="Freeform 1034">
                <a:extLst>
                  <a:ext uri="{FF2B5EF4-FFF2-40B4-BE49-F238E27FC236}">
                    <a16:creationId xmlns:a16="http://schemas.microsoft.com/office/drawing/2014/main" id="{935CA61A-8293-0AEE-655B-19F70DD5C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035">
                <a:extLst>
                  <a:ext uri="{FF2B5EF4-FFF2-40B4-BE49-F238E27FC236}">
                    <a16:creationId xmlns:a16="http://schemas.microsoft.com/office/drawing/2014/main" id="{DDC890C2-D21F-1855-44F9-D6AE98EFC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036">
                <a:extLst>
                  <a:ext uri="{FF2B5EF4-FFF2-40B4-BE49-F238E27FC236}">
                    <a16:creationId xmlns:a16="http://schemas.microsoft.com/office/drawing/2014/main" id="{E7AC34B0-C456-6570-C523-285768178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037">
                <a:extLst>
                  <a:ext uri="{FF2B5EF4-FFF2-40B4-BE49-F238E27FC236}">
                    <a16:creationId xmlns:a16="http://schemas.microsoft.com/office/drawing/2014/main" id="{5B9C3690-2376-4B6F-265D-1FF5060F3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038">
                <a:extLst>
                  <a:ext uri="{FF2B5EF4-FFF2-40B4-BE49-F238E27FC236}">
                    <a16:creationId xmlns:a16="http://schemas.microsoft.com/office/drawing/2014/main" id="{05ED1A28-6552-5428-7D94-76CA37827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039">
                <a:extLst>
                  <a:ext uri="{FF2B5EF4-FFF2-40B4-BE49-F238E27FC236}">
                    <a16:creationId xmlns:a16="http://schemas.microsoft.com/office/drawing/2014/main" id="{3865F270-7D3A-B420-B9E7-0292986C3C2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BCCB4B3E-565E-F962-8648-3B6377B3FD7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104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218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EF6AEA-0D86-4827-BEF5-582E6BDA89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4B40E2AB-10EC-5B37-AFD9-921C40FA526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2089" y="1303990"/>
            <a:ext cx="3607191" cy="3876848"/>
          </a:xfrm>
        </p:spPr>
        <p:txBody>
          <a:bodyPr>
            <a:normAutofit/>
          </a:bodyPr>
          <a:lstStyle/>
          <a:p>
            <a:pPr marL="130175" indent="0">
              <a:buNone/>
            </a:pPr>
            <a:r>
              <a:rPr lang="en-US" dirty="0">
                <a:solidFill>
                  <a:srgbClr val="CC0000"/>
                </a:solidFill>
              </a:rPr>
              <a:t>Channel aware or channel unaware?</a:t>
            </a:r>
            <a:endParaRPr lang="en-US" dirty="0"/>
          </a:p>
          <a:p>
            <a:r>
              <a:rPr lang="en-US" dirty="0"/>
              <a:t>does scheduler consider quality of channel between base station and device?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43D29D4B-A6AD-6C2B-4493-925E73D60D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7166" y="280112"/>
            <a:ext cx="10515600" cy="894622"/>
          </a:xfrm>
        </p:spPr>
        <p:txBody>
          <a:bodyPr/>
          <a:lstStyle/>
          <a:p>
            <a:r>
              <a:rPr lang="en-US" dirty="0"/>
              <a:t>MAC scheduling considerations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A6DF883-07B1-9B5C-90A2-E234A19B1573}"/>
              </a:ext>
            </a:extLst>
          </p:cNvPr>
          <p:cNvGrpSpPr/>
          <p:nvPr/>
        </p:nvGrpSpPr>
        <p:grpSpPr>
          <a:xfrm>
            <a:off x="808144" y="4475825"/>
            <a:ext cx="2571935" cy="1552912"/>
            <a:chOff x="791970" y="4499527"/>
            <a:chExt cx="2571935" cy="1552912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AE190522-C426-A847-CC69-4FEC0DBE34E1}"/>
                </a:ext>
              </a:extLst>
            </p:cNvPr>
            <p:cNvSpPr txBox="1"/>
            <p:nvPr/>
          </p:nvSpPr>
          <p:spPr>
            <a:xfrm>
              <a:off x="1264854" y="4499527"/>
              <a:ext cx="657552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good</a:t>
              </a:r>
            </a:p>
          </p:txBody>
        </p:sp>
        <p:grpSp>
          <p:nvGrpSpPr>
            <p:cNvPr id="14" name="Group 652">
              <a:extLst>
                <a:ext uri="{FF2B5EF4-FFF2-40B4-BE49-F238E27FC236}">
                  <a16:creationId xmlns:a16="http://schemas.microsoft.com/office/drawing/2014/main" id="{C542A321-C8B7-41EF-C75A-B2DA30AE72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5624" y="4530777"/>
              <a:ext cx="527133" cy="535480"/>
              <a:chOff x="2751" y="1851"/>
              <a:chExt cx="462" cy="478"/>
            </a:xfrm>
          </p:grpSpPr>
          <p:pic>
            <p:nvPicPr>
              <p:cNvPr id="71" name="Picture 653" descr="iphone_stylized_small">
                <a:extLst>
                  <a:ext uri="{FF2B5EF4-FFF2-40B4-BE49-F238E27FC236}">
                    <a16:creationId xmlns:a16="http://schemas.microsoft.com/office/drawing/2014/main" id="{3E03A63C-5372-7794-6452-BEBA20046A2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" name="Picture 654" descr="antenna_radiation_stylized">
                <a:extLst>
                  <a:ext uri="{FF2B5EF4-FFF2-40B4-BE49-F238E27FC236}">
                    <a16:creationId xmlns:a16="http://schemas.microsoft.com/office/drawing/2014/main" id="{6CB68946-0773-7009-7A3B-961F81B19F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6B8A8492-B6B5-0DBD-6C12-0C937A5C0419}"/>
                </a:ext>
              </a:extLst>
            </p:cNvPr>
            <p:cNvGrpSpPr/>
            <p:nvPr/>
          </p:nvGrpSpPr>
          <p:grpSpPr>
            <a:xfrm>
              <a:off x="2514593" y="5454941"/>
              <a:ext cx="849312" cy="226109"/>
              <a:chOff x="8493165" y="2029804"/>
              <a:chExt cx="849312" cy="226109"/>
            </a:xfrm>
          </p:grpSpPr>
          <p:pic>
            <p:nvPicPr>
              <p:cNvPr id="46" name="Picture 603" descr="car_icon_small">
                <a:extLst>
                  <a:ext uri="{FF2B5EF4-FFF2-40B4-BE49-F238E27FC236}">
                    <a16:creationId xmlns:a16="http://schemas.microsoft.com/office/drawing/2014/main" id="{71863458-4A8C-C9EC-DB8C-A00B7F60BE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7" name="Picture 1017" descr="antenna_stylized">
                <a:extLst>
                  <a:ext uri="{FF2B5EF4-FFF2-40B4-BE49-F238E27FC236}">
                    <a16:creationId xmlns:a16="http://schemas.microsoft.com/office/drawing/2014/main" id="{9AD13724-A361-89F7-E534-5B4E414B1A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7300D7DE-F947-E59F-41A4-AA52E7FE0E1C}"/>
                </a:ext>
              </a:extLst>
            </p:cNvPr>
            <p:cNvGrpSpPr/>
            <p:nvPr/>
          </p:nvGrpSpPr>
          <p:grpSpPr>
            <a:xfrm>
              <a:off x="791970" y="4707190"/>
              <a:ext cx="575658" cy="1015217"/>
              <a:chOff x="5889335" y="1598309"/>
              <a:chExt cx="694858" cy="1046469"/>
            </a:xfrm>
          </p:grpSpPr>
          <p:grpSp>
            <p:nvGrpSpPr>
              <p:cNvPr id="19" name="Group 817">
                <a:extLst>
                  <a:ext uri="{FF2B5EF4-FFF2-40B4-BE49-F238E27FC236}">
                    <a16:creationId xmlns:a16="http://schemas.microsoft.com/office/drawing/2014/main" id="{33D04C3C-0AC0-9416-9573-212FA85969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71949" y="1598309"/>
                <a:ext cx="466245" cy="434369"/>
                <a:chOff x="2920" y="1424"/>
                <a:chExt cx="326" cy="320"/>
              </a:xfrm>
            </p:grpSpPr>
            <p:sp>
              <p:nvSpPr>
                <p:cNvPr id="38" name="Oval 818">
                  <a:extLst>
                    <a:ext uri="{FF2B5EF4-FFF2-40B4-BE49-F238E27FC236}">
                      <a16:creationId xmlns:a16="http://schemas.microsoft.com/office/drawing/2014/main" id="{8B19AB9E-1CBB-5CE3-C1C1-3C0FD19416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9" name="Group 819">
                  <a:extLst>
                    <a:ext uri="{FF2B5EF4-FFF2-40B4-BE49-F238E27FC236}">
                      <a16:creationId xmlns:a16="http://schemas.microsoft.com/office/drawing/2014/main" id="{C2E1EC93-86EB-1450-2EFA-3C21BDF0E0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24"/>
                  <a:ext cx="265" cy="280"/>
                  <a:chOff x="2949" y="1424"/>
                  <a:chExt cx="265" cy="280"/>
                </a:xfrm>
              </p:grpSpPr>
              <p:sp>
                <p:nvSpPr>
                  <p:cNvPr id="41" name="Oval 820">
                    <a:extLst>
                      <a:ext uri="{FF2B5EF4-FFF2-40B4-BE49-F238E27FC236}">
                        <a16:creationId xmlns:a16="http://schemas.microsoft.com/office/drawing/2014/main" id="{4E8EBC0A-A6A5-93AD-F21A-8AA4321876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" name="Oval 821">
                    <a:extLst>
                      <a:ext uri="{FF2B5EF4-FFF2-40B4-BE49-F238E27FC236}">
                        <a16:creationId xmlns:a16="http://schemas.microsoft.com/office/drawing/2014/main" id="{CC47D232-974E-BE77-BDF5-096ECAF960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" name="Oval 822">
                    <a:extLst>
                      <a:ext uri="{FF2B5EF4-FFF2-40B4-BE49-F238E27FC236}">
                        <a16:creationId xmlns:a16="http://schemas.microsoft.com/office/drawing/2014/main" id="{7D834E23-9A36-F92F-2B33-6C25545335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" name="Oval 823">
                    <a:extLst>
                      <a:ext uri="{FF2B5EF4-FFF2-40B4-BE49-F238E27FC236}">
                        <a16:creationId xmlns:a16="http://schemas.microsoft.com/office/drawing/2014/main" id="{3DD1AA9C-D992-731B-7E83-463A6522A3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" name="Freeform 824">
                    <a:extLst>
                      <a:ext uri="{FF2B5EF4-FFF2-40B4-BE49-F238E27FC236}">
                        <a16:creationId xmlns:a16="http://schemas.microsoft.com/office/drawing/2014/main" id="{3E34ABED-5125-9016-C879-A6B94A7EFC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" name="Freeform 825">
                  <a:extLst>
                    <a:ext uri="{FF2B5EF4-FFF2-40B4-BE49-F238E27FC236}">
                      <a16:creationId xmlns:a16="http://schemas.microsoft.com/office/drawing/2014/main" id="{FD6525B6-AA07-B9FA-051F-B61430DC6C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615"/>
                  <a:ext cx="178" cy="129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9CE0FA"/>
                </a:solidFill>
                <a:ln w="19050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5C1B6836-D875-4298-E821-A63B6441CBC5}"/>
                  </a:ext>
                </a:extLst>
              </p:cNvPr>
              <p:cNvGrpSpPr/>
              <p:nvPr/>
            </p:nvGrpSpPr>
            <p:grpSpPr>
              <a:xfrm>
                <a:off x="5988685" y="1818858"/>
                <a:ext cx="437474" cy="596272"/>
                <a:chOff x="3585986" y="1924272"/>
                <a:chExt cx="468358" cy="1018983"/>
              </a:xfrm>
            </p:grpSpPr>
            <p:sp>
              <p:nvSpPr>
                <p:cNvPr id="34" name="Rectangle 33">
                  <a:extLst>
                    <a:ext uri="{FF2B5EF4-FFF2-40B4-BE49-F238E27FC236}">
                      <a16:creationId xmlns:a16="http://schemas.microsoft.com/office/drawing/2014/main" id="{24D1DEB9-4ED5-2440-ED80-82637A77C008}"/>
                    </a:ext>
                  </a:extLst>
                </p:cNvPr>
                <p:cNvSpPr/>
                <p:nvPr/>
              </p:nvSpPr>
              <p:spPr>
                <a:xfrm>
                  <a:off x="3793799" y="1924272"/>
                  <a:ext cx="61211" cy="1018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" name="Rectangle 34">
                  <a:extLst>
                    <a:ext uri="{FF2B5EF4-FFF2-40B4-BE49-F238E27FC236}">
                      <a16:creationId xmlns:a16="http://schemas.microsoft.com/office/drawing/2014/main" id="{17849E33-DBFF-789C-C024-4E643466BC7D}"/>
                    </a:ext>
                  </a:extLst>
                </p:cNvPr>
                <p:cNvSpPr/>
                <p:nvPr/>
              </p:nvSpPr>
              <p:spPr>
                <a:xfrm rot="5400000">
                  <a:off x="3797305" y="1906792"/>
                  <a:ext cx="45719" cy="46835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Rectangle 35">
                  <a:extLst>
                    <a:ext uri="{FF2B5EF4-FFF2-40B4-BE49-F238E27FC236}">
                      <a16:creationId xmlns:a16="http://schemas.microsoft.com/office/drawing/2014/main" id="{3ACC0609-7AEF-D4BC-4121-2807B8469AA8}"/>
                    </a:ext>
                  </a:extLst>
                </p:cNvPr>
                <p:cNvSpPr/>
                <p:nvPr/>
              </p:nvSpPr>
              <p:spPr>
                <a:xfrm>
                  <a:off x="3641274" y="2079689"/>
                  <a:ext cx="97237" cy="16827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7" name="Rectangle 36">
                  <a:extLst>
                    <a:ext uri="{FF2B5EF4-FFF2-40B4-BE49-F238E27FC236}">
                      <a16:creationId xmlns:a16="http://schemas.microsoft.com/office/drawing/2014/main" id="{86FC1960-0A69-8877-30F4-305274085BC3}"/>
                    </a:ext>
                  </a:extLst>
                </p:cNvPr>
                <p:cNvSpPr/>
                <p:nvPr/>
              </p:nvSpPr>
              <p:spPr>
                <a:xfrm>
                  <a:off x="3942084" y="2069884"/>
                  <a:ext cx="45719" cy="30343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7C6D3C41-AE1E-B493-661F-3FA6C0C4AEEB}"/>
                  </a:ext>
                </a:extLst>
              </p:cNvPr>
              <p:cNvGrpSpPr/>
              <p:nvPr/>
            </p:nvGrpSpPr>
            <p:grpSpPr>
              <a:xfrm>
                <a:off x="5889335" y="2048021"/>
                <a:ext cx="694858" cy="596757"/>
                <a:chOff x="2913744" y="2211770"/>
                <a:chExt cx="694858" cy="596757"/>
              </a:xfrm>
            </p:grpSpPr>
            <p:grpSp>
              <p:nvGrpSpPr>
                <p:cNvPr id="22" name="Group 21">
                  <a:extLst>
                    <a:ext uri="{FF2B5EF4-FFF2-40B4-BE49-F238E27FC236}">
                      <a16:creationId xmlns:a16="http://schemas.microsoft.com/office/drawing/2014/main" id="{5F56152F-964A-EA3B-3BD5-1D15ECD2C183}"/>
                    </a:ext>
                  </a:extLst>
                </p:cNvPr>
                <p:cNvGrpSpPr/>
                <p:nvPr/>
              </p:nvGrpSpPr>
              <p:grpSpPr>
                <a:xfrm>
                  <a:off x="2913744" y="2416607"/>
                  <a:ext cx="694858" cy="391920"/>
                  <a:chOff x="340314" y="959725"/>
                  <a:chExt cx="710987" cy="333816"/>
                </a:xfrm>
              </p:grpSpPr>
              <p:sp>
                <p:nvSpPr>
                  <p:cNvPr id="24" name="Oval 23">
                    <a:extLst>
                      <a:ext uri="{FF2B5EF4-FFF2-40B4-BE49-F238E27FC236}">
                        <a16:creationId xmlns:a16="http://schemas.microsoft.com/office/drawing/2014/main" id="{29139275-9181-E6A6-6987-8A8D9E5C165E}"/>
                      </a:ext>
                    </a:extLst>
                  </p:cNvPr>
                  <p:cNvSpPr/>
                  <p:nvPr/>
                </p:nvSpPr>
                <p:spPr>
                  <a:xfrm flipV="1">
                    <a:off x="340314" y="1069853"/>
                    <a:ext cx="710987" cy="223688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5" name="Group 24">
                    <a:extLst>
                      <a:ext uri="{FF2B5EF4-FFF2-40B4-BE49-F238E27FC236}">
                        <a16:creationId xmlns:a16="http://schemas.microsoft.com/office/drawing/2014/main" id="{67FB94CB-0352-9379-B493-8EFE65213056}"/>
                      </a:ext>
                    </a:extLst>
                  </p:cNvPr>
                  <p:cNvGrpSpPr/>
                  <p:nvPr/>
                </p:nvGrpSpPr>
                <p:grpSpPr>
                  <a:xfrm>
                    <a:off x="519850" y="1126797"/>
                    <a:ext cx="319417" cy="141293"/>
                    <a:chOff x="7493876" y="2774731"/>
                    <a:chExt cx="1481958" cy="894622"/>
                  </a:xfrm>
                </p:grpSpPr>
                <p:sp>
                  <p:nvSpPr>
                    <p:cNvPr id="27" name="Freeform 26">
                      <a:extLst>
                        <a:ext uri="{FF2B5EF4-FFF2-40B4-BE49-F238E27FC236}">
                          <a16:creationId xmlns:a16="http://schemas.microsoft.com/office/drawing/2014/main" id="{8B06B3BC-4A72-8905-E00A-6E5FE1CCFE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28" name="Oval 27">
                      <a:extLst>
                        <a:ext uri="{FF2B5EF4-FFF2-40B4-BE49-F238E27FC236}">
                          <a16:creationId xmlns:a16="http://schemas.microsoft.com/office/drawing/2014/main" id="{08B69BA3-0DE4-E64B-59D3-DBE39968CA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29" name="Group 28">
                      <a:extLst>
                        <a:ext uri="{FF2B5EF4-FFF2-40B4-BE49-F238E27FC236}">
                          <a16:creationId xmlns:a16="http://schemas.microsoft.com/office/drawing/2014/main" id="{9173D272-1703-0E64-D0C4-F1A1480C6A0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0" name="Freeform 29">
                        <a:extLst>
                          <a:ext uri="{FF2B5EF4-FFF2-40B4-BE49-F238E27FC236}">
                            <a16:creationId xmlns:a16="http://schemas.microsoft.com/office/drawing/2014/main" id="{09BA219B-4E26-FC81-56D4-63DF0836D5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1" name="Freeform 30">
                        <a:extLst>
                          <a:ext uri="{FF2B5EF4-FFF2-40B4-BE49-F238E27FC236}">
                            <a16:creationId xmlns:a16="http://schemas.microsoft.com/office/drawing/2014/main" id="{12EFA953-2BC2-84EE-82C0-1546703104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" name="Freeform 31">
                        <a:extLst>
                          <a:ext uri="{FF2B5EF4-FFF2-40B4-BE49-F238E27FC236}">
                            <a16:creationId xmlns:a16="http://schemas.microsoft.com/office/drawing/2014/main" id="{19986D58-B530-111F-33E0-ADD205FF49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3" name="Freeform 32">
                        <a:extLst>
                          <a:ext uri="{FF2B5EF4-FFF2-40B4-BE49-F238E27FC236}">
                            <a16:creationId xmlns:a16="http://schemas.microsoft.com/office/drawing/2014/main" id="{1C62F745-0CAF-AB06-11B6-381224BE80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26" name="Can 25">
                    <a:extLst>
                      <a:ext uri="{FF2B5EF4-FFF2-40B4-BE49-F238E27FC236}">
                        <a16:creationId xmlns:a16="http://schemas.microsoft.com/office/drawing/2014/main" id="{CC128AE6-A8C2-3741-3FBC-828199339489}"/>
                      </a:ext>
                    </a:extLst>
                  </p:cNvPr>
                  <p:cNvSpPr/>
                  <p:nvPr/>
                </p:nvSpPr>
                <p:spPr>
                  <a:xfrm>
                    <a:off x="790311" y="959725"/>
                    <a:ext cx="174480" cy="184305"/>
                  </a:xfrm>
                  <a:prstGeom prst="can">
                    <a:avLst/>
                  </a:prstGeom>
                  <a:solidFill>
                    <a:srgbClr val="0012A0">
                      <a:alpha val="82000"/>
                    </a:srgb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23" name="Picture 22" descr="A screen shot of a computer&#10;&#10;Description automatically generated">
                  <a:extLst>
                    <a:ext uri="{FF2B5EF4-FFF2-40B4-BE49-F238E27FC236}">
                      <a16:creationId xmlns:a16="http://schemas.microsoft.com/office/drawing/2014/main" id="{A0A4CB1A-AAD5-9B20-F6AB-5E2B4363508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939352" y="2211770"/>
                  <a:ext cx="249527" cy="465445"/>
                </a:xfrm>
                <a:prstGeom prst="rect">
                  <a:avLst/>
                </a:prstGeom>
              </p:spPr>
            </p:pic>
          </p:grpSp>
        </p:grp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97D17025-358D-D026-9826-464AAB83F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613" y="5597364"/>
              <a:ext cx="699220" cy="455075"/>
            </a:xfrm>
            <a:custGeom>
              <a:avLst/>
              <a:gdLst>
                <a:gd name="T0" fmla="*/ 2147483647 w 1273"/>
                <a:gd name="T1" fmla="*/ 2147483647 h 684"/>
                <a:gd name="T2" fmla="*/ 2147483647 w 1273"/>
                <a:gd name="T3" fmla="*/ 0 h 684"/>
                <a:gd name="T4" fmla="*/ 2147483647 w 1273"/>
                <a:gd name="T5" fmla="*/ 2147483647 h 684"/>
                <a:gd name="T6" fmla="*/ 2147483647 w 1273"/>
                <a:gd name="T7" fmla="*/ 2147483647 h 684"/>
                <a:gd name="T8" fmla="*/ 2147483647 w 1273"/>
                <a:gd name="T9" fmla="*/ 2147483647 h 684"/>
                <a:gd name="T10" fmla="*/ 2147483647 w 1273"/>
                <a:gd name="T11" fmla="*/ 2147483647 h 684"/>
                <a:gd name="T12" fmla="*/ 2147483647 w 1273"/>
                <a:gd name="T13" fmla="*/ 2147483647 h 684"/>
                <a:gd name="T14" fmla="*/ 2147483647 w 1273"/>
                <a:gd name="T15" fmla="*/ 2147483647 h 684"/>
                <a:gd name="T16" fmla="*/ 2147483647 w 1273"/>
                <a:gd name="T17" fmla="*/ 2147483647 h 684"/>
                <a:gd name="T18" fmla="*/ 0 w 1273"/>
                <a:gd name="T19" fmla="*/ 2147483647 h 6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73" h="684">
                  <a:moveTo>
                    <a:pt x="9" y="675"/>
                  </a:moveTo>
                  <a:lnTo>
                    <a:pt x="316" y="0"/>
                  </a:lnTo>
                  <a:lnTo>
                    <a:pt x="461" y="228"/>
                  </a:lnTo>
                  <a:lnTo>
                    <a:pt x="510" y="119"/>
                  </a:lnTo>
                  <a:lnTo>
                    <a:pt x="631" y="467"/>
                  </a:lnTo>
                  <a:lnTo>
                    <a:pt x="667" y="391"/>
                  </a:lnTo>
                  <a:lnTo>
                    <a:pt x="739" y="464"/>
                  </a:lnTo>
                  <a:lnTo>
                    <a:pt x="1058" y="57"/>
                  </a:lnTo>
                  <a:lnTo>
                    <a:pt x="1273" y="684"/>
                  </a:lnTo>
                  <a:lnTo>
                    <a:pt x="0" y="674"/>
                  </a:lnTo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00CC66"/>
                </a:gs>
              </a:gsLst>
              <a:lin ang="5400000" scaled="1"/>
            </a:gradFill>
            <a:ln w="9525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cxnSp>
          <p:nvCxnSpPr>
            <p:cNvPr id="75" name="Straight Arrow Connector 74">
              <a:extLst>
                <a:ext uri="{FF2B5EF4-FFF2-40B4-BE49-F238E27FC236}">
                  <a16:creationId xmlns:a16="http://schemas.microsoft.com/office/drawing/2014/main" id="{12842F8B-8324-37BE-264F-A13F52AFE95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67172" y="4808589"/>
              <a:ext cx="629773" cy="128252"/>
            </a:xfrm>
            <a:prstGeom prst="straightConnector1">
              <a:avLst/>
            </a:prstGeom>
            <a:ln w="12700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Arrow Connector 76">
              <a:extLst>
                <a:ext uri="{FF2B5EF4-FFF2-40B4-BE49-F238E27FC236}">
                  <a16:creationId xmlns:a16="http://schemas.microsoft.com/office/drawing/2014/main" id="{B9C51315-38A9-1E45-7EB6-5C103C62431A}"/>
                </a:ext>
              </a:extLst>
            </p:cNvPr>
            <p:cNvCxnSpPr>
              <a:cxnSpLocks/>
            </p:cNvCxnSpPr>
            <p:nvPr/>
          </p:nvCxnSpPr>
          <p:spPr>
            <a:xfrm>
              <a:off x="1367628" y="5067110"/>
              <a:ext cx="1268044" cy="446051"/>
            </a:xfrm>
            <a:prstGeom prst="straightConnector1">
              <a:avLst/>
            </a:prstGeom>
            <a:ln w="12700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ACE70297-7000-D7EF-7BE9-6D4717428E11}"/>
                </a:ext>
              </a:extLst>
            </p:cNvPr>
            <p:cNvSpPr txBox="1"/>
            <p:nvPr/>
          </p:nvSpPr>
          <p:spPr>
            <a:xfrm>
              <a:off x="2023406" y="5063054"/>
              <a:ext cx="630301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poor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D9BFADB-62DD-BE62-F43B-EFDFFE6199C0}"/>
              </a:ext>
            </a:extLst>
          </p:cNvPr>
          <p:cNvGrpSpPr/>
          <p:nvPr/>
        </p:nvGrpSpPr>
        <p:grpSpPr>
          <a:xfrm>
            <a:off x="3717460" y="1292810"/>
            <a:ext cx="3838722" cy="4977292"/>
            <a:chOff x="3869860" y="1292810"/>
            <a:chExt cx="3838722" cy="4977292"/>
          </a:xfrm>
        </p:grpSpPr>
        <p:sp>
          <p:nvSpPr>
            <p:cNvPr id="6" name="Content Placeholder 1">
              <a:extLst>
                <a:ext uri="{FF2B5EF4-FFF2-40B4-BE49-F238E27FC236}">
                  <a16:creationId xmlns:a16="http://schemas.microsoft.com/office/drawing/2014/main" id="{FA9110B4-8119-3147-F5B4-09631116A2C1}"/>
                </a:ext>
              </a:extLst>
            </p:cNvPr>
            <p:cNvSpPr txBox="1">
              <a:spLocks/>
            </p:cNvSpPr>
            <p:nvPr/>
          </p:nvSpPr>
          <p:spPr>
            <a:xfrm>
              <a:off x="3869860" y="1292810"/>
              <a:ext cx="3838722" cy="3876848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QoS aware or QoS unaware?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352425" marR="0" lvl="0" indent="-22225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does scheduler consider QoS (quality of service) needed by (or guaranteed to) device?</a:t>
              </a: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A0A7F500-26BA-5B8F-D0E4-1311CF530667}"/>
                </a:ext>
              </a:extLst>
            </p:cNvPr>
            <p:cNvGrpSpPr/>
            <p:nvPr/>
          </p:nvGrpSpPr>
          <p:grpSpPr>
            <a:xfrm>
              <a:off x="4627410" y="4623221"/>
              <a:ext cx="2555780" cy="1646881"/>
              <a:chOff x="4782729" y="4343488"/>
              <a:chExt cx="2555780" cy="1646881"/>
            </a:xfrm>
          </p:grpSpPr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5E164B06-4C97-5F9E-5298-35B80CBCB58E}"/>
                  </a:ext>
                </a:extLst>
              </p:cNvPr>
              <p:cNvGrpSpPr/>
              <p:nvPr/>
            </p:nvGrpSpPr>
            <p:grpSpPr>
              <a:xfrm>
                <a:off x="6803522" y="5582381"/>
                <a:ext cx="534987" cy="407988"/>
                <a:chOff x="7432700" y="2327293"/>
                <a:chExt cx="534987" cy="407988"/>
              </a:xfrm>
            </p:grpSpPr>
            <p:pic>
              <p:nvPicPr>
                <p:cNvPr id="48" name="Picture 1017" descr="antenna_stylized">
                  <a:extLst>
                    <a:ext uri="{FF2B5EF4-FFF2-40B4-BE49-F238E27FC236}">
                      <a16:creationId xmlns:a16="http://schemas.microsoft.com/office/drawing/2014/main" id="{C29716CA-CE60-44B8-68AC-37CB4BC0302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" name="Picture 1018" descr="laptop_keyboard">
                  <a:extLst>
                    <a:ext uri="{FF2B5EF4-FFF2-40B4-BE49-F238E27FC236}">
                      <a16:creationId xmlns:a16="http://schemas.microsoft.com/office/drawing/2014/main" id="{C52F5D65-0FF3-0721-6AC9-742B3F0AA4E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50" name="Freeform 1019">
                  <a:extLst>
                    <a:ext uri="{FF2B5EF4-FFF2-40B4-BE49-F238E27FC236}">
                      <a16:creationId xmlns:a16="http://schemas.microsoft.com/office/drawing/2014/main" id="{44F52A61-EEC0-1323-4D1C-99CAE194F1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51" name="Picture 1020" descr="screen">
                  <a:extLst>
                    <a:ext uri="{FF2B5EF4-FFF2-40B4-BE49-F238E27FC236}">
                      <a16:creationId xmlns:a16="http://schemas.microsoft.com/office/drawing/2014/main" id="{EA609935-3473-367F-6C29-4AF056A2CCB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52" name="Freeform 1021">
                  <a:extLst>
                    <a:ext uri="{FF2B5EF4-FFF2-40B4-BE49-F238E27FC236}">
                      <a16:creationId xmlns:a16="http://schemas.microsoft.com/office/drawing/2014/main" id="{4BED37A7-7649-B2B6-7331-7A63190422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Freeform 1022">
                  <a:extLst>
                    <a:ext uri="{FF2B5EF4-FFF2-40B4-BE49-F238E27FC236}">
                      <a16:creationId xmlns:a16="http://schemas.microsoft.com/office/drawing/2014/main" id="{D907CF49-5BAE-6754-C495-CF1CAD4185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Freeform 1023">
                  <a:extLst>
                    <a:ext uri="{FF2B5EF4-FFF2-40B4-BE49-F238E27FC236}">
                      <a16:creationId xmlns:a16="http://schemas.microsoft.com/office/drawing/2014/main" id="{A2AEE747-3ED1-3B2D-BAF1-99C8939248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Freeform 1024">
                  <a:extLst>
                    <a:ext uri="{FF2B5EF4-FFF2-40B4-BE49-F238E27FC236}">
                      <a16:creationId xmlns:a16="http://schemas.microsoft.com/office/drawing/2014/main" id="{FADB62EF-4EF0-2E74-461F-B363BFE92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Freeform 1025">
                  <a:extLst>
                    <a:ext uri="{FF2B5EF4-FFF2-40B4-BE49-F238E27FC236}">
                      <a16:creationId xmlns:a16="http://schemas.microsoft.com/office/drawing/2014/main" id="{DAAC7563-BAC4-2423-7A6A-A97496A554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Freeform 1026">
                  <a:extLst>
                    <a:ext uri="{FF2B5EF4-FFF2-40B4-BE49-F238E27FC236}">
                      <a16:creationId xmlns:a16="http://schemas.microsoft.com/office/drawing/2014/main" id="{999A1C5B-1BC6-543F-478A-CD9C0E3FAC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8" name="Group 1027">
                  <a:extLst>
                    <a:ext uri="{FF2B5EF4-FFF2-40B4-BE49-F238E27FC236}">
                      <a16:creationId xmlns:a16="http://schemas.microsoft.com/office/drawing/2014/main" id="{F22C3487-EDB6-7AC7-6C38-792838D83F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65" name="Freeform 1028">
                    <a:extLst>
                      <a:ext uri="{FF2B5EF4-FFF2-40B4-BE49-F238E27FC236}">
                        <a16:creationId xmlns:a16="http://schemas.microsoft.com/office/drawing/2014/main" id="{5D4F9172-FD1C-9E61-BF5C-D4164AEDED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" name="Freeform 1029">
                    <a:extLst>
                      <a:ext uri="{FF2B5EF4-FFF2-40B4-BE49-F238E27FC236}">
                        <a16:creationId xmlns:a16="http://schemas.microsoft.com/office/drawing/2014/main" id="{B10D5296-F1B5-BF8E-4166-09EBD7DED3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" name="Freeform 1030">
                    <a:extLst>
                      <a:ext uri="{FF2B5EF4-FFF2-40B4-BE49-F238E27FC236}">
                        <a16:creationId xmlns:a16="http://schemas.microsoft.com/office/drawing/2014/main" id="{58390A21-5A14-473F-B568-BC83022441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" name="Freeform 1031">
                    <a:extLst>
                      <a:ext uri="{FF2B5EF4-FFF2-40B4-BE49-F238E27FC236}">
                        <a16:creationId xmlns:a16="http://schemas.microsoft.com/office/drawing/2014/main" id="{3A6833E9-5828-1115-8D95-C8F0C43B3E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" name="Freeform 1032">
                    <a:extLst>
                      <a:ext uri="{FF2B5EF4-FFF2-40B4-BE49-F238E27FC236}">
                        <a16:creationId xmlns:a16="http://schemas.microsoft.com/office/drawing/2014/main" id="{B92A0F02-77C4-4FC9-33B8-24C5F1254F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" name="Freeform 1033">
                    <a:extLst>
                      <a:ext uri="{FF2B5EF4-FFF2-40B4-BE49-F238E27FC236}">
                        <a16:creationId xmlns:a16="http://schemas.microsoft.com/office/drawing/2014/main" id="{FACA2057-DCB7-F89C-B1DF-4D8BDF6F07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9" name="Freeform 1034">
                  <a:extLst>
                    <a:ext uri="{FF2B5EF4-FFF2-40B4-BE49-F238E27FC236}">
                      <a16:creationId xmlns:a16="http://schemas.microsoft.com/office/drawing/2014/main" id="{D51CA269-1595-1BF8-5C09-8C3FD2CA44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Freeform 1035">
                  <a:extLst>
                    <a:ext uri="{FF2B5EF4-FFF2-40B4-BE49-F238E27FC236}">
                      <a16:creationId xmlns:a16="http://schemas.microsoft.com/office/drawing/2014/main" id="{AE13BB11-4C74-E522-86B6-6D85238908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Freeform 1036">
                  <a:extLst>
                    <a:ext uri="{FF2B5EF4-FFF2-40B4-BE49-F238E27FC236}">
                      <a16:creationId xmlns:a16="http://schemas.microsoft.com/office/drawing/2014/main" id="{E7F2BC89-9472-9BA9-1AF5-CEB63AC300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Freeform 1037">
                  <a:extLst>
                    <a:ext uri="{FF2B5EF4-FFF2-40B4-BE49-F238E27FC236}">
                      <a16:creationId xmlns:a16="http://schemas.microsoft.com/office/drawing/2014/main" id="{29B6ED73-984D-602F-4597-38D5DDD356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Freeform 1038">
                  <a:extLst>
                    <a:ext uri="{FF2B5EF4-FFF2-40B4-BE49-F238E27FC236}">
                      <a16:creationId xmlns:a16="http://schemas.microsoft.com/office/drawing/2014/main" id="{E5887ED2-5C75-41E5-9696-DFD034FF7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" name="Freeform 1039">
                  <a:extLst>
                    <a:ext uri="{FF2B5EF4-FFF2-40B4-BE49-F238E27FC236}">
                      <a16:creationId xmlns:a16="http://schemas.microsoft.com/office/drawing/2014/main" id="{66CB53A8-5F33-5021-4916-3CA15712EC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258C7AE7-90D0-3A1F-3FA3-1353C09B7D8E}"/>
                  </a:ext>
                </a:extLst>
              </p:cNvPr>
              <p:cNvSpPr txBox="1"/>
              <p:nvPr/>
            </p:nvSpPr>
            <p:spPr>
              <a:xfrm>
                <a:off x="5255613" y="4343488"/>
                <a:ext cx="674672" cy="369332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voice</a:t>
                </a:r>
              </a:p>
            </p:txBody>
          </p:sp>
          <p:grpSp>
            <p:nvGrpSpPr>
              <p:cNvPr id="82" name="Group 652">
                <a:extLst>
                  <a:ext uri="{FF2B5EF4-FFF2-40B4-BE49-F238E27FC236}">
                    <a16:creationId xmlns:a16="http://schemas.microsoft.com/office/drawing/2014/main" id="{1286B4A7-04FA-39BB-7B59-139B96C3BE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7864" y="4499527"/>
                <a:ext cx="527133" cy="535480"/>
                <a:chOff x="2751" y="1851"/>
                <a:chExt cx="462" cy="478"/>
              </a:xfrm>
            </p:grpSpPr>
            <p:pic>
              <p:nvPicPr>
                <p:cNvPr id="83" name="Picture 653" descr="iphone_stylized_small">
                  <a:extLst>
                    <a:ext uri="{FF2B5EF4-FFF2-40B4-BE49-F238E27FC236}">
                      <a16:creationId xmlns:a16="http://schemas.microsoft.com/office/drawing/2014/main" id="{EC497820-45FA-3DFE-943F-2B6A11F94A1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4" name="Picture 654" descr="antenna_radiation_stylized">
                  <a:extLst>
                    <a:ext uri="{FF2B5EF4-FFF2-40B4-BE49-F238E27FC236}">
                      <a16:creationId xmlns:a16="http://schemas.microsoft.com/office/drawing/2014/main" id="{EF5C9356-09A4-BA39-34BD-6964A0DA5B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77664BAB-DA2B-DA9E-D473-AD05661A864C}"/>
                  </a:ext>
                </a:extLst>
              </p:cNvPr>
              <p:cNvGrpSpPr/>
              <p:nvPr/>
            </p:nvGrpSpPr>
            <p:grpSpPr>
              <a:xfrm>
                <a:off x="4782729" y="4551151"/>
                <a:ext cx="575658" cy="1015217"/>
                <a:chOff x="5889335" y="1598309"/>
                <a:chExt cx="694858" cy="1046469"/>
              </a:xfrm>
            </p:grpSpPr>
            <p:grpSp>
              <p:nvGrpSpPr>
                <p:cNvPr id="89" name="Group 817">
                  <a:extLst>
                    <a:ext uri="{FF2B5EF4-FFF2-40B4-BE49-F238E27FC236}">
                      <a16:creationId xmlns:a16="http://schemas.microsoft.com/office/drawing/2014/main" id="{DD474DF6-2A8F-8103-DD7D-AD4ED182D2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971949" y="1598309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108" name="Oval 818">
                    <a:extLst>
                      <a:ext uri="{FF2B5EF4-FFF2-40B4-BE49-F238E27FC236}">
                        <a16:creationId xmlns:a16="http://schemas.microsoft.com/office/drawing/2014/main" id="{9B108B4A-F15B-4F46-1265-E69FD0382B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09" name="Group 819">
                    <a:extLst>
                      <a:ext uri="{FF2B5EF4-FFF2-40B4-BE49-F238E27FC236}">
                        <a16:creationId xmlns:a16="http://schemas.microsoft.com/office/drawing/2014/main" id="{A3A64C26-3B7F-CDA3-DB2B-3B6E2542E7D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111" name="Oval 820">
                      <a:extLst>
                        <a:ext uri="{FF2B5EF4-FFF2-40B4-BE49-F238E27FC236}">
                          <a16:creationId xmlns:a16="http://schemas.microsoft.com/office/drawing/2014/main" id="{1DFEDC87-0A86-5332-38CA-FC1704B9165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2" name="Oval 821">
                      <a:extLst>
                        <a:ext uri="{FF2B5EF4-FFF2-40B4-BE49-F238E27FC236}">
                          <a16:creationId xmlns:a16="http://schemas.microsoft.com/office/drawing/2014/main" id="{B8DBB4E2-4EEE-8875-04A6-D55381E402A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" name="Oval 822">
                      <a:extLst>
                        <a:ext uri="{FF2B5EF4-FFF2-40B4-BE49-F238E27FC236}">
                          <a16:creationId xmlns:a16="http://schemas.microsoft.com/office/drawing/2014/main" id="{B7228E17-D643-B0F4-9AE2-6CABD4A749E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" name="Oval 823">
                      <a:extLst>
                        <a:ext uri="{FF2B5EF4-FFF2-40B4-BE49-F238E27FC236}">
                          <a16:creationId xmlns:a16="http://schemas.microsoft.com/office/drawing/2014/main" id="{AB3B2BF3-F50A-8381-FFE6-3A5EA19E03C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" name="Freeform 824">
                      <a:extLst>
                        <a:ext uri="{FF2B5EF4-FFF2-40B4-BE49-F238E27FC236}">
                          <a16:creationId xmlns:a16="http://schemas.microsoft.com/office/drawing/2014/main" id="{2666ACFE-601A-B69B-B921-3C043AC2409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10" name="Freeform 825">
                    <a:extLst>
                      <a:ext uri="{FF2B5EF4-FFF2-40B4-BE49-F238E27FC236}">
                        <a16:creationId xmlns:a16="http://schemas.microsoft.com/office/drawing/2014/main" id="{F8ED3C39-E15C-B43B-9483-551A47B0DD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CE0FA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" name="Group 89">
                  <a:extLst>
                    <a:ext uri="{FF2B5EF4-FFF2-40B4-BE49-F238E27FC236}">
                      <a16:creationId xmlns:a16="http://schemas.microsoft.com/office/drawing/2014/main" id="{AE8ABFFE-48DB-8E51-FEF2-8A197A129829}"/>
                    </a:ext>
                  </a:extLst>
                </p:cNvPr>
                <p:cNvGrpSpPr/>
                <p:nvPr/>
              </p:nvGrpSpPr>
              <p:grpSpPr>
                <a:xfrm>
                  <a:off x="5988685" y="1818858"/>
                  <a:ext cx="437474" cy="596272"/>
                  <a:chOff x="3585986" y="1924272"/>
                  <a:chExt cx="468358" cy="1018983"/>
                </a:xfrm>
              </p:grpSpPr>
              <p:sp>
                <p:nvSpPr>
                  <p:cNvPr id="104" name="Rectangle 103">
                    <a:extLst>
                      <a:ext uri="{FF2B5EF4-FFF2-40B4-BE49-F238E27FC236}">
                        <a16:creationId xmlns:a16="http://schemas.microsoft.com/office/drawing/2014/main" id="{F4370B88-F3AB-493B-EDF8-475F9F4A32DD}"/>
                      </a:ext>
                    </a:extLst>
                  </p:cNvPr>
                  <p:cNvSpPr/>
                  <p:nvPr/>
                </p:nvSpPr>
                <p:spPr>
                  <a:xfrm>
                    <a:off x="3793799" y="1924272"/>
                    <a:ext cx="61211" cy="1018983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" name="Rectangle 104">
                    <a:extLst>
                      <a:ext uri="{FF2B5EF4-FFF2-40B4-BE49-F238E27FC236}">
                        <a16:creationId xmlns:a16="http://schemas.microsoft.com/office/drawing/2014/main" id="{6CBD2F5D-6E8F-421B-07D7-C1B2E4713F61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3797305" y="1906792"/>
                    <a:ext cx="45719" cy="468358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" name="Rectangle 105">
                    <a:extLst>
                      <a:ext uri="{FF2B5EF4-FFF2-40B4-BE49-F238E27FC236}">
                        <a16:creationId xmlns:a16="http://schemas.microsoft.com/office/drawing/2014/main" id="{0CFFC94B-5F66-8E0E-ED9B-9D8B28ECEACF}"/>
                      </a:ext>
                    </a:extLst>
                  </p:cNvPr>
                  <p:cNvSpPr/>
                  <p:nvPr/>
                </p:nvSpPr>
                <p:spPr>
                  <a:xfrm>
                    <a:off x="3641274" y="2079689"/>
                    <a:ext cx="97237" cy="168275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" name="Rectangle 106">
                    <a:extLst>
                      <a:ext uri="{FF2B5EF4-FFF2-40B4-BE49-F238E27FC236}">
                        <a16:creationId xmlns:a16="http://schemas.microsoft.com/office/drawing/2014/main" id="{77FD90B8-A902-411C-4F4C-7BE725B14E36}"/>
                      </a:ext>
                    </a:extLst>
                  </p:cNvPr>
                  <p:cNvSpPr/>
                  <p:nvPr/>
                </p:nvSpPr>
                <p:spPr>
                  <a:xfrm>
                    <a:off x="3942084" y="2069884"/>
                    <a:ext cx="45719" cy="303436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" name="Group 90">
                  <a:extLst>
                    <a:ext uri="{FF2B5EF4-FFF2-40B4-BE49-F238E27FC236}">
                      <a16:creationId xmlns:a16="http://schemas.microsoft.com/office/drawing/2014/main" id="{AC22C155-5493-B8EE-64BB-BAE31954775D}"/>
                    </a:ext>
                  </a:extLst>
                </p:cNvPr>
                <p:cNvGrpSpPr/>
                <p:nvPr/>
              </p:nvGrpSpPr>
              <p:grpSpPr>
                <a:xfrm>
                  <a:off x="5889335" y="2048021"/>
                  <a:ext cx="694858" cy="596757"/>
                  <a:chOff x="2913744" y="2211770"/>
                  <a:chExt cx="694858" cy="596757"/>
                </a:xfrm>
              </p:grpSpPr>
              <p:grpSp>
                <p:nvGrpSpPr>
                  <p:cNvPr id="92" name="Group 91">
                    <a:extLst>
                      <a:ext uri="{FF2B5EF4-FFF2-40B4-BE49-F238E27FC236}">
                        <a16:creationId xmlns:a16="http://schemas.microsoft.com/office/drawing/2014/main" id="{56FF2E04-E76B-6F5C-3405-0D1BC3B559A4}"/>
                      </a:ext>
                    </a:extLst>
                  </p:cNvPr>
                  <p:cNvGrpSpPr/>
                  <p:nvPr/>
                </p:nvGrpSpPr>
                <p:grpSpPr>
                  <a:xfrm>
                    <a:off x="2913744" y="2416607"/>
                    <a:ext cx="694858" cy="391920"/>
                    <a:chOff x="340314" y="959725"/>
                    <a:chExt cx="710987" cy="333816"/>
                  </a:xfrm>
                </p:grpSpPr>
                <p:sp>
                  <p:nvSpPr>
                    <p:cNvPr id="94" name="Oval 93">
                      <a:extLst>
                        <a:ext uri="{FF2B5EF4-FFF2-40B4-BE49-F238E27FC236}">
                          <a16:creationId xmlns:a16="http://schemas.microsoft.com/office/drawing/2014/main" id="{4F0C1BB2-F090-A263-DD22-CB54B03FF1D2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340314" y="1069853"/>
                      <a:ext cx="710987" cy="223688"/>
                    </a:xfrm>
                    <a:prstGeom prst="ellipse">
                      <a:avLst/>
                    </a:prstGeom>
                    <a:solidFill>
                      <a:srgbClr val="00B05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95" name="Group 94">
                      <a:extLst>
                        <a:ext uri="{FF2B5EF4-FFF2-40B4-BE49-F238E27FC236}">
                          <a16:creationId xmlns:a16="http://schemas.microsoft.com/office/drawing/2014/main" id="{230BCB4E-AA77-E4D0-0822-B1CB627D74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19850" y="1126797"/>
                      <a:ext cx="319417" cy="141293"/>
                      <a:chOff x="7493876" y="2774731"/>
                      <a:chExt cx="1481958" cy="894622"/>
                    </a:xfrm>
                  </p:grpSpPr>
                  <p:sp>
                    <p:nvSpPr>
                      <p:cNvPr id="97" name="Freeform 96">
                        <a:extLst>
                          <a:ext uri="{FF2B5EF4-FFF2-40B4-BE49-F238E27FC236}">
                            <a16:creationId xmlns:a16="http://schemas.microsoft.com/office/drawing/2014/main" id="{32A38283-E731-F42D-6CE1-4D5B2FF906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493876" y="3084399"/>
                        <a:ext cx="1481958" cy="584954"/>
                      </a:xfrm>
                      <a:custGeom>
                        <a:avLst/>
                        <a:gdLst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76538 w 8176538"/>
                          <a:gd name="connsiteY0" fmla="*/ 0 h 2638097"/>
                          <a:gd name="connsiteX1" fmla="*/ 8176538 w 8176538"/>
                          <a:gd name="connsiteY1" fmla="*/ 1271752 h 2638097"/>
                          <a:gd name="connsiteX2" fmla="*/ 4088015 w 8176538"/>
                          <a:gd name="connsiteY2" fmla="*/ 2638097 h 2638097"/>
                          <a:gd name="connsiteX3" fmla="*/ 0 w 8176538"/>
                          <a:gd name="connsiteY3" fmla="*/ 1269888 h 2638097"/>
                          <a:gd name="connsiteX4" fmla="*/ 20511 w 8176538"/>
                          <a:gd name="connsiteY4" fmla="*/ 147145 h 2638097"/>
                          <a:gd name="connsiteX5" fmla="*/ 4088015 w 8176538"/>
                          <a:gd name="connsiteY5" fmla="*/ 1566042 h 2638097"/>
                          <a:gd name="connsiteX6" fmla="*/ 8176538 w 8176538"/>
                          <a:gd name="connsiteY6" fmla="*/ 0 h 2638097"/>
                          <a:gd name="connsiteX0" fmla="*/ 8176538 w 8176538"/>
                          <a:gd name="connsiteY0" fmla="*/ 0 h 2772020"/>
                          <a:gd name="connsiteX1" fmla="*/ 8176538 w 8176538"/>
                          <a:gd name="connsiteY1" fmla="*/ 1271752 h 2772020"/>
                          <a:gd name="connsiteX2" fmla="*/ 4099034 w 8176538"/>
                          <a:gd name="connsiteY2" fmla="*/ 2772020 h 2772020"/>
                          <a:gd name="connsiteX3" fmla="*/ 0 w 8176538"/>
                          <a:gd name="connsiteY3" fmla="*/ 1269888 h 2772020"/>
                          <a:gd name="connsiteX4" fmla="*/ 20511 w 8176538"/>
                          <a:gd name="connsiteY4" fmla="*/ 147145 h 2772020"/>
                          <a:gd name="connsiteX5" fmla="*/ 4088015 w 8176538"/>
                          <a:gd name="connsiteY5" fmla="*/ 1566042 h 2772020"/>
                          <a:gd name="connsiteX6" fmla="*/ 8176538 w 8176538"/>
                          <a:gd name="connsiteY6" fmla="*/ 0 h 2772020"/>
                          <a:gd name="connsiteX0" fmla="*/ 8176538 w 8176538"/>
                          <a:gd name="connsiteY0" fmla="*/ 0 h 2772339"/>
                          <a:gd name="connsiteX1" fmla="*/ 8176538 w 8176538"/>
                          <a:gd name="connsiteY1" fmla="*/ 1378890 h 2772339"/>
                          <a:gd name="connsiteX2" fmla="*/ 4099034 w 8176538"/>
                          <a:gd name="connsiteY2" fmla="*/ 2772020 h 2772339"/>
                          <a:gd name="connsiteX3" fmla="*/ 0 w 8176538"/>
                          <a:gd name="connsiteY3" fmla="*/ 1269888 h 2772339"/>
                          <a:gd name="connsiteX4" fmla="*/ 20511 w 8176538"/>
                          <a:gd name="connsiteY4" fmla="*/ 147145 h 2772339"/>
                          <a:gd name="connsiteX5" fmla="*/ 4088015 w 8176538"/>
                          <a:gd name="connsiteY5" fmla="*/ 1566042 h 2772339"/>
                          <a:gd name="connsiteX6" fmla="*/ 8176538 w 8176538"/>
                          <a:gd name="connsiteY6" fmla="*/ 0 h 2772339"/>
                          <a:gd name="connsiteX0" fmla="*/ 8176538 w 8176538"/>
                          <a:gd name="connsiteY0" fmla="*/ 0 h 2825888"/>
                          <a:gd name="connsiteX1" fmla="*/ 8176538 w 8176538"/>
                          <a:gd name="connsiteY1" fmla="*/ 1378890 h 2825888"/>
                          <a:gd name="connsiteX2" fmla="*/ 4099034 w 8176538"/>
                          <a:gd name="connsiteY2" fmla="*/ 2825590 h 2825888"/>
                          <a:gd name="connsiteX3" fmla="*/ 0 w 8176538"/>
                          <a:gd name="connsiteY3" fmla="*/ 1269888 h 2825888"/>
                          <a:gd name="connsiteX4" fmla="*/ 20511 w 8176538"/>
                          <a:gd name="connsiteY4" fmla="*/ 147145 h 2825888"/>
                          <a:gd name="connsiteX5" fmla="*/ 4088015 w 8176538"/>
                          <a:gd name="connsiteY5" fmla="*/ 1566042 h 2825888"/>
                          <a:gd name="connsiteX6" fmla="*/ 8176538 w 8176538"/>
                          <a:gd name="connsiteY6" fmla="*/ 0 h 2825888"/>
                          <a:gd name="connsiteX0" fmla="*/ 8165518 w 8165518"/>
                          <a:gd name="connsiteY0" fmla="*/ 0 h 2825606"/>
                          <a:gd name="connsiteX1" fmla="*/ 8165518 w 8165518"/>
                          <a:gd name="connsiteY1" fmla="*/ 1378890 h 2825606"/>
                          <a:gd name="connsiteX2" fmla="*/ 4088014 w 8165518"/>
                          <a:gd name="connsiteY2" fmla="*/ 2825590 h 2825606"/>
                          <a:gd name="connsiteX3" fmla="*/ 0 w 8165518"/>
                          <a:gd name="connsiteY3" fmla="*/ 1403811 h 2825606"/>
                          <a:gd name="connsiteX4" fmla="*/ 9491 w 8165518"/>
                          <a:gd name="connsiteY4" fmla="*/ 147145 h 2825606"/>
                          <a:gd name="connsiteX5" fmla="*/ 4076995 w 8165518"/>
                          <a:gd name="connsiteY5" fmla="*/ 1566042 h 2825606"/>
                          <a:gd name="connsiteX6" fmla="*/ 8165518 w 8165518"/>
                          <a:gd name="connsiteY6" fmla="*/ 0 h 2825606"/>
                          <a:gd name="connsiteX0" fmla="*/ 8165518 w 8165518"/>
                          <a:gd name="connsiteY0" fmla="*/ 0 h 2879174"/>
                          <a:gd name="connsiteX1" fmla="*/ 8165518 w 8165518"/>
                          <a:gd name="connsiteY1" fmla="*/ 1378890 h 2879174"/>
                          <a:gd name="connsiteX2" fmla="*/ 4132092 w 8165518"/>
                          <a:gd name="connsiteY2" fmla="*/ 2879159 h 2879174"/>
                          <a:gd name="connsiteX3" fmla="*/ 0 w 8165518"/>
                          <a:gd name="connsiteY3" fmla="*/ 1403811 h 2879174"/>
                          <a:gd name="connsiteX4" fmla="*/ 9491 w 8165518"/>
                          <a:gd name="connsiteY4" fmla="*/ 147145 h 2879174"/>
                          <a:gd name="connsiteX5" fmla="*/ 4076995 w 8165518"/>
                          <a:gd name="connsiteY5" fmla="*/ 1566042 h 2879174"/>
                          <a:gd name="connsiteX6" fmla="*/ 8165518 w 8165518"/>
                          <a:gd name="connsiteY6" fmla="*/ 0 h 2879174"/>
                          <a:gd name="connsiteX0" fmla="*/ 8165518 w 8176537"/>
                          <a:gd name="connsiteY0" fmla="*/ 0 h 2879410"/>
                          <a:gd name="connsiteX1" fmla="*/ 8176537 w 8176537"/>
                          <a:gd name="connsiteY1" fmla="*/ 1499420 h 2879410"/>
                          <a:gd name="connsiteX2" fmla="*/ 4132092 w 8176537"/>
                          <a:gd name="connsiteY2" fmla="*/ 2879159 h 2879410"/>
                          <a:gd name="connsiteX3" fmla="*/ 0 w 8176537"/>
                          <a:gd name="connsiteY3" fmla="*/ 1403811 h 2879410"/>
                          <a:gd name="connsiteX4" fmla="*/ 9491 w 8176537"/>
                          <a:gd name="connsiteY4" fmla="*/ 147145 h 2879410"/>
                          <a:gd name="connsiteX5" fmla="*/ 4076995 w 8176537"/>
                          <a:gd name="connsiteY5" fmla="*/ 1566042 h 2879410"/>
                          <a:gd name="connsiteX6" fmla="*/ 8165518 w 8176537"/>
                          <a:gd name="connsiteY6" fmla="*/ 0 h 2879410"/>
                          <a:gd name="connsiteX0" fmla="*/ 8165518 w 8176537"/>
                          <a:gd name="connsiteY0" fmla="*/ 0 h 2879262"/>
                          <a:gd name="connsiteX1" fmla="*/ 8176537 w 8176537"/>
                          <a:gd name="connsiteY1" fmla="*/ 1499420 h 2879262"/>
                          <a:gd name="connsiteX2" fmla="*/ 4132092 w 8176537"/>
                          <a:gd name="connsiteY2" fmla="*/ 2879159 h 2879262"/>
                          <a:gd name="connsiteX3" fmla="*/ 0 w 8176537"/>
                          <a:gd name="connsiteY3" fmla="*/ 1403811 h 2879262"/>
                          <a:gd name="connsiteX4" fmla="*/ 9491 w 8176537"/>
                          <a:gd name="connsiteY4" fmla="*/ 147145 h 2879262"/>
                          <a:gd name="connsiteX5" fmla="*/ 4076995 w 8176537"/>
                          <a:gd name="connsiteY5" fmla="*/ 1566042 h 2879262"/>
                          <a:gd name="connsiteX6" fmla="*/ 8165518 w 8176537"/>
                          <a:gd name="connsiteY6" fmla="*/ 0 h 2879262"/>
                          <a:gd name="connsiteX0" fmla="*/ 8165518 w 8176537"/>
                          <a:gd name="connsiteY0" fmla="*/ 0 h 2879163"/>
                          <a:gd name="connsiteX1" fmla="*/ 8176537 w 8176537"/>
                          <a:gd name="connsiteY1" fmla="*/ 1499420 h 2879163"/>
                          <a:gd name="connsiteX2" fmla="*/ 4132092 w 8176537"/>
                          <a:gd name="connsiteY2" fmla="*/ 2879159 h 2879163"/>
                          <a:gd name="connsiteX3" fmla="*/ 0 w 8176537"/>
                          <a:gd name="connsiteY3" fmla="*/ 1510948 h 2879163"/>
                          <a:gd name="connsiteX4" fmla="*/ 9491 w 8176537"/>
                          <a:gd name="connsiteY4" fmla="*/ 147145 h 2879163"/>
                          <a:gd name="connsiteX5" fmla="*/ 4076995 w 8176537"/>
                          <a:gd name="connsiteY5" fmla="*/ 1566042 h 2879163"/>
                          <a:gd name="connsiteX6" fmla="*/ 8165518 w 8176537"/>
                          <a:gd name="connsiteY6" fmla="*/ 0 h 2879163"/>
                          <a:gd name="connsiteX0" fmla="*/ 8165518 w 8198577"/>
                          <a:gd name="connsiteY0" fmla="*/ 0 h 2879451"/>
                          <a:gd name="connsiteX1" fmla="*/ 8198577 w 8198577"/>
                          <a:gd name="connsiteY1" fmla="*/ 1606558 h 2879451"/>
                          <a:gd name="connsiteX2" fmla="*/ 4132092 w 8198577"/>
                          <a:gd name="connsiteY2" fmla="*/ 2879159 h 2879451"/>
                          <a:gd name="connsiteX3" fmla="*/ 0 w 8198577"/>
                          <a:gd name="connsiteY3" fmla="*/ 1510948 h 2879451"/>
                          <a:gd name="connsiteX4" fmla="*/ 9491 w 8198577"/>
                          <a:gd name="connsiteY4" fmla="*/ 147145 h 2879451"/>
                          <a:gd name="connsiteX5" fmla="*/ 4076995 w 8198577"/>
                          <a:gd name="connsiteY5" fmla="*/ 1566042 h 2879451"/>
                          <a:gd name="connsiteX6" fmla="*/ 8165518 w 8198577"/>
                          <a:gd name="connsiteY6" fmla="*/ 0 h 2879451"/>
                          <a:gd name="connsiteX0" fmla="*/ 8165518 w 8165518"/>
                          <a:gd name="connsiteY0" fmla="*/ 0 h 2880066"/>
                          <a:gd name="connsiteX1" fmla="*/ 8165518 w 8165518"/>
                          <a:gd name="connsiteY1" fmla="*/ 1673520 h 2880066"/>
                          <a:gd name="connsiteX2" fmla="*/ 4132092 w 8165518"/>
                          <a:gd name="connsiteY2" fmla="*/ 2879159 h 2880066"/>
                          <a:gd name="connsiteX3" fmla="*/ 0 w 8165518"/>
                          <a:gd name="connsiteY3" fmla="*/ 1510948 h 2880066"/>
                          <a:gd name="connsiteX4" fmla="*/ 9491 w 8165518"/>
                          <a:gd name="connsiteY4" fmla="*/ 147145 h 2880066"/>
                          <a:gd name="connsiteX5" fmla="*/ 4076995 w 8165518"/>
                          <a:gd name="connsiteY5" fmla="*/ 1566042 h 2880066"/>
                          <a:gd name="connsiteX6" fmla="*/ 8165518 w 8165518"/>
                          <a:gd name="connsiteY6" fmla="*/ 0 h 2880066"/>
                          <a:gd name="connsiteX0" fmla="*/ 8156794 w 8156794"/>
                          <a:gd name="connsiteY0" fmla="*/ 0 h 2879270"/>
                          <a:gd name="connsiteX1" fmla="*/ 8156794 w 8156794"/>
                          <a:gd name="connsiteY1" fmla="*/ 1673520 h 2879270"/>
                          <a:gd name="connsiteX2" fmla="*/ 4123368 w 8156794"/>
                          <a:gd name="connsiteY2" fmla="*/ 2879159 h 2879270"/>
                          <a:gd name="connsiteX3" fmla="*/ 2295 w 8156794"/>
                          <a:gd name="connsiteY3" fmla="*/ 1618086 h 2879270"/>
                          <a:gd name="connsiteX4" fmla="*/ 767 w 8156794"/>
                          <a:gd name="connsiteY4" fmla="*/ 147145 h 2879270"/>
                          <a:gd name="connsiteX5" fmla="*/ 4068271 w 8156794"/>
                          <a:gd name="connsiteY5" fmla="*/ 1566042 h 2879270"/>
                          <a:gd name="connsiteX6" fmla="*/ 8156794 w 8156794"/>
                          <a:gd name="connsiteY6" fmla="*/ 0 h 287927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20"/>
                          <a:gd name="connsiteX1" fmla="*/ 8156794 w 8156794"/>
                          <a:gd name="connsiteY1" fmla="*/ 1673520 h 2973020"/>
                          <a:gd name="connsiteX2" fmla="*/ 4134388 w 8156794"/>
                          <a:gd name="connsiteY2" fmla="*/ 2972904 h 2973020"/>
                          <a:gd name="connsiteX3" fmla="*/ 2295 w 8156794"/>
                          <a:gd name="connsiteY3" fmla="*/ 1618086 h 2973020"/>
                          <a:gd name="connsiteX4" fmla="*/ 767 w 8156794"/>
                          <a:gd name="connsiteY4" fmla="*/ 147145 h 2973020"/>
                          <a:gd name="connsiteX5" fmla="*/ 4068271 w 8156794"/>
                          <a:gd name="connsiteY5" fmla="*/ 1566042 h 2973020"/>
                          <a:gd name="connsiteX6" fmla="*/ 8156794 w 8156794"/>
                          <a:gd name="connsiteY6" fmla="*/ 0 h 2973020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141"/>
                          <a:gd name="connsiteX1" fmla="*/ 8156794 w 8156794"/>
                          <a:gd name="connsiteY1" fmla="*/ 1673520 h 2973141"/>
                          <a:gd name="connsiteX2" fmla="*/ 4134388 w 8156794"/>
                          <a:gd name="connsiteY2" fmla="*/ 2972904 h 2973141"/>
                          <a:gd name="connsiteX3" fmla="*/ 2295 w 8156794"/>
                          <a:gd name="connsiteY3" fmla="*/ 1618086 h 2973141"/>
                          <a:gd name="connsiteX4" fmla="*/ 767 w 8156794"/>
                          <a:gd name="connsiteY4" fmla="*/ 147145 h 2973141"/>
                          <a:gd name="connsiteX5" fmla="*/ 4068271 w 8156794"/>
                          <a:gd name="connsiteY5" fmla="*/ 1566042 h 2973141"/>
                          <a:gd name="connsiteX6" fmla="*/ 8156794 w 8156794"/>
                          <a:gd name="connsiteY6" fmla="*/ 0 h 2973141"/>
                          <a:gd name="connsiteX0" fmla="*/ 8156794 w 8156794"/>
                          <a:gd name="connsiteY0" fmla="*/ 0 h 3066827"/>
                          <a:gd name="connsiteX1" fmla="*/ 8156794 w 8156794"/>
                          <a:gd name="connsiteY1" fmla="*/ 1673520 h 3066827"/>
                          <a:gd name="connsiteX2" fmla="*/ 4123353 w 8156794"/>
                          <a:gd name="connsiteY2" fmla="*/ 3066650 h 3066827"/>
                          <a:gd name="connsiteX3" fmla="*/ 2295 w 8156794"/>
                          <a:gd name="connsiteY3" fmla="*/ 1618086 h 3066827"/>
                          <a:gd name="connsiteX4" fmla="*/ 767 w 8156794"/>
                          <a:gd name="connsiteY4" fmla="*/ 147145 h 3066827"/>
                          <a:gd name="connsiteX5" fmla="*/ 4068271 w 8156794"/>
                          <a:gd name="connsiteY5" fmla="*/ 1566042 h 3066827"/>
                          <a:gd name="connsiteX6" fmla="*/ 8156794 w 8156794"/>
                          <a:gd name="connsiteY6" fmla="*/ 0 h 3066827"/>
                          <a:gd name="connsiteX0" fmla="*/ 8123689 w 8156794"/>
                          <a:gd name="connsiteY0" fmla="*/ 0 h 2999866"/>
                          <a:gd name="connsiteX1" fmla="*/ 8156794 w 8156794"/>
                          <a:gd name="connsiteY1" fmla="*/ 1606559 h 2999866"/>
                          <a:gd name="connsiteX2" fmla="*/ 4123353 w 8156794"/>
                          <a:gd name="connsiteY2" fmla="*/ 2999689 h 2999866"/>
                          <a:gd name="connsiteX3" fmla="*/ 2295 w 8156794"/>
                          <a:gd name="connsiteY3" fmla="*/ 1551125 h 2999866"/>
                          <a:gd name="connsiteX4" fmla="*/ 767 w 8156794"/>
                          <a:gd name="connsiteY4" fmla="*/ 80184 h 2999866"/>
                          <a:gd name="connsiteX5" fmla="*/ 4068271 w 8156794"/>
                          <a:gd name="connsiteY5" fmla="*/ 1499081 h 2999866"/>
                          <a:gd name="connsiteX6" fmla="*/ 8123689 w 8156794"/>
                          <a:gd name="connsiteY6" fmla="*/ 0 h 2999866"/>
                          <a:gd name="connsiteX0" fmla="*/ 8167828 w 8167828"/>
                          <a:gd name="connsiteY0" fmla="*/ 0 h 3026651"/>
                          <a:gd name="connsiteX1" fmla="*/ 8156794 w 8167828"/>
                          <a:gd name="connsiteY1" fmla="*/ 1633344 h 3026651"/>
                          <a:gd name="connsiteX2" fmla="*/ 4123353 w 8167828"/>
                          <a:gd name="connsiteY2" fmla="*/ 3026474 h 3026651"/>
                          <a:gd name="connsiteX3" fmla="*/ 2295 w 8167828"/>
                          <a:gd name="connsiteY3" fmla="*/ 1577910 h 3026651"/>
                          <a:gd name="connsiteX4" fmla="*/ 767 w 8167828"/>
                          <a:gd name="connsiteY4" fmla="*/ 106969 h 3026651"/>
                          <a:gd name="connsiteX5" fmla="*/ 4068271 w 8167828"/>
                          <a:gd name="connsiteY5" fmla="*/ 1525866 h 3026651"/>
                          <a:gd name="connsiteX6" fmla="*/ 8167828 w 8167828"/>
                          <a:gd name="connsiteY6" fmla="*/ 0 h 3026651"/>
                          <a:gd name="connsiteX0" fmla="*/ 8167828 w 8167828"/>
                          <a:gd name="connsiteY0" fmla="*/ 0 h 3027228"/>
                          <a:gd name="connsiteX1" fmla="*/ 8145760 w 8167828"/>
                          <a:gd name="connsiteY1" fmla="*/ 1686913 h 3027228"/>
                          <a:gd name="connsiteX2" fmla="*/ 4123353 w 8167828"/>
                          <a:gd name="connsiteY2" fmla="*/ 3026474 h 3027228"/>
                          <a:gd name="connsiteX3" fmla="*/ 2295 w 8167828"/>
                          <a:gd name="connsiteY3" fmla="*/ 1577910 h 3027228"/>
                          <a:gd name="connsiteX4" fmla="*/ 767 w 8167828"/>
                          <a:gd name="connsiteY4" fmla="*/ 106969 h 3027228"/>
                          <a:gd name="connsiteX5" fmla="*/ 4068271 w 8167828"/>
                          <a:gd name="connsiteY5" fmla="*/ 1525866 h 3027228"/>
                          <a:gd name="connsiteX6" fmla="*/ 8167828 w 8167828"/>
                          <a:gd name="connsiteY6" fmla="*/ 0 h 3027228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23689 w 8145760"/>
                          <a:gd name="connsiteY0" fmla="*/ 13560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9 w 8145760"/>
                          <a:gd name="connsiteY6" fmla="*/ 13560 h 2920259"/>
                          <a:gd name="connsiteX0" fmla="*/ 8178863 w 8178863"/>
                          <a:gd name="connsiteY0" fmla="*/ 26952 h 2920259"/>
                          <a:gd name="connsiteX1" fmla="*/ 8145760 w 8178863"/>
                          <a:gd name="connsiteY1" fmla="*/ 1579944 h 2920259"/>
                          <a:gd name="connsiteX2" fmla="*/ 4123353 w 8178863"/>
                          <a:gd name="connsiteY2" fmla="*/ 2919505 h 2920259"/>
                          <a:gd name="connsiteX3" fmla="*/ 2295 w 8178863"/>
                          <a:gd name="connsiteY3" fmla="*/ 1470941 h 2920259"/>
                          <a:gd name="connsiteX4" fmla="*/ 767 w 8178863"/>
                          <a:gd name="connsiteY4" fmla="*/ 0 h 2920259"/>
                          <a:gd name="connsiteX5" fmla="*/ 4068271 w 8178863"/>
                          <a:gd name="connsiteY5" fmla="*/ 1418897 h 2920259"/>
                          <a:gd name="connsiteX6" fmla="*/ 8178863 w 8178863"/>
                          <a:gd name="connsiteY6" fmla="*/ 26952 h 2920259"/>
                          <a:gd name="connsiteX0" fmla="*/ 8167827 w 8167827"/>
                          <a:gd name="connsiteY0" fmla="*/ 40343 h 2920259"/>
                          <a:gd name="connsiteX1" fmla="*/ 8145760 w 8167827"/>
                          <a:gd name="connsiteY1" fmla="*/ 1579944 h 2920259"/>
                          <a:gd name="connsiteX2" fmla="*/ 4123353 w 8167827"/>
                          <a:gd name="connsiteY2" fmla="*/ 2919505 h 2920259"/>
                          <a:gd name="connsiteX3" fmla="*/ 2295 w 8167827"/>
                          <a:gd name="connsiteY3" fmla="*/ 1470941 h 2920259"/>
                          <a:gd name="connsiteX4" fmla="*/ 767 w 8167827"/>
                          <a:gd name="connsiteY4" fmla="*/ 0 h 2920259"/>
                          <a:gd name="connsiteX5" fmla="*/ 4068271 w 8167827"/>
                          <a:gd name="connsiteY5" fmla="*/ 1418897 h 2920259"/>
                          <a:gd name="connsiteX6" fmla="*/ 8167827 w 8167827"/>
                          <a:gd name="connsiteY6" fmla="*/ 40343 h 2920259"/>
                          <a:gd name="connsiteX0" fmla="*/ 8123687 w 8145760"/>
                          <a:gd name="connsiteY0" fmla="*/ 53735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7 w 8145760"/>
                          <a:gd name="connsiteY6" fmla="*/ 53735 h 2920259"/>
                          <a:gd name="connsiteX0" fmla="*/ 8161918 w 8161918"/>
                          <a:gd name="connsiteY0" fmla="*/ 0 h 2943855"/>
                          <a:gd name="connsiteX1" fmla="*/ 8145760 w 8161918"/>
                          <a:gd name="connsiteY1" fmla="*/ 1603540 h 2943855"/>
                          <a:gd name="connsiteX2" fmla="*/ 4123353 w 8161918"/>
                          <a:gd name="connsiteY2" fmla="*/ 2943101 h 2943855"/>
                          <a:gd name="connsiteX3" fmla="*/ 2295 w 8161918"/>
                          <a:gd name="connsiteY3" fmla="*/ 1494537 h 2943855"/>
                          <a:gd name="connsiteX4" fmla="*/ 767 w 8161918"/>
                          <a:gd name="connsiteY4" fmla="*/ 23596 h 2943855"/>
                          <a:gd name="connsiteX5" fmla="*/ 4068271 w 8161918"/>
                          <a:gd name="connsiteY5" fmla="*/ 1442493 h 2943855"/>
                          <a:gd name="connsiteX6" fmla="*/ 8161918 w 8161918"/>
                          <a:gd name="connsiteY6" fmla="*/ 0 h 2943855"/>
                          <a:gd name="connsiteX0" fmla="*/ 8144926 w 8145760"/>
                          <a:gd name="connsiteY0" fmla="*/ 43424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44926 w 8145760"/>
                          <a:gd name="connsiteY6" fmla="*/ 43424 h 2920259"/>
                          <a:gd name="connsiteX0" fmla="*/ 8161918 w 8161918"/>
                          <a:gd name="connsiteY0" fmla="*/ 0 h 2959321"/>
                          <a:gd name="connsiteX1" fmla="*/ 8145760 w 8161918"/>
                          <a:gd name="connsiteY1" fmla="*/ 1619006 h 2959321"/>
                          <a:gd name="connsiteX2" fmla="*/ 4123353 w 8161918"/>
                          <a:gd name="connsiteY2" fmla="*/ 2958567 h 2959321"/>
                          <a:gd name="connsiteX3" fmla="*/ 2295 w 8161918"/>
                          <a:gd name="connsiteY3" fmla="*/ 1510003 h 2959321"/>
                          <a:gd name="connsiteX4" fmla="*/ 767 w 8161918"/>
                          <a:gd name="connsiteY4" fmla="*/ 39062 h 2959321"/>
                          <a:gd name="connsiteX5" fmla="*/ 4068271 w 8161918"/>
                          <a:gd name="connsiteY5" fmla="*/ 1457959 h 2959321"/>
                          <a:gd name="connsiteX6" fmla="*/ 8161918 w 8161918"/>
                          <a:gd name="connsiteY6" fmla="*/ 0 h 2959321"/>
                          <a:gd name="connsiteX0" fmla="*/ 8161918 w 8162752"/>
                          <a:gd name="connsiteY0" fmla="*/ 0 h 2959488"/>
                          <a:gd name="connsiteX1" fmla="*/ 8162752 w 8162752"/>
                          <a:gd name="connsiteY1" fmla="*/ 1629317 h 2959488"/>
                          <a:gd name="connsiteX2" fmla="*/ 4123353 w 8162752"/>
                          <a:gd name="connsiteY2" fmla="*/ 2958567 h 2959488"/>
                          <a:gd name="connsiteX3" fmla="*/ 2295 w 8162752"/>
                          <a:gd name="connsiteY3" fmla="*/ 1510003 h 2959488"/>
                          <a:gd name="connsiteX4" fmla="*/ 767 w 8162752"/>
                          <a:gd name="connsiteY4" fmla="*/ 39062 h 2959488"/>
                          <a:gd name="connsiteX5" fmla="*/ 4068271 w 8162752"/>
                          <a:gd name="connsiteY5" fmla="*/ 1457959 h 2959488"/>
                          <a:gd name="connsiteX6" fmla="*/ 8161918 w 8162752"/>
                          <a:gd name="connsiteY6" fmla="*/ 0 h 2959488"/>
                          <a:gd name="connsiteX0" fmla="*/ 8165930 w 8166764"/>
                          <a:gd name="connsiteY0" fmla="*/ 7337 h 2966825"/>
                          <a:gd name="connsiteX1" fmla="*/ 8166764 w 8166764"/>
                          <a:gd name="connsiteY1" fmla="*/ 1636654 h 2966825"/>
                          <a:gd name="connsiteX2" fmla="*/ 4127365 w 8166764"/>
                          <a:gd name="connsiteY2" fmla="*/ 2965904 h 2966825"/>
                          <a:gd name="connsiteX3" fmla="*/ 6307 w 8166764"/>
                          <a:gd name="connsiteY3" fmla="*/ 1517340 h 2966825"/>
                          <a:gd name="connsiteX4" fmla="*/ 532 w 8166764"/>
                          <a:gd name="connsiteY4" fmla="*/ 0 h 2966825"/>
                          <a:gd name="connsiteX5" fmla="*/ 4072283 w 8166764"/>
                          <a:gd name="connsiteY5" fmla="*/ 1465296 h 2966825"/>
                          <a:gd name="connsiteX6" fmla="*/ 8165930 w 8166764"/>
                          <a:gd name="connsiteY6" fmla="*/ 7337 h 2966825"/>
                          <a:gd name="connsiteX0" fmla="*/ 8168119 w 8168953"/>
                          <a:gd name="connsiteY0" fmla="*/ 7337 h 2966682"/>
                          <a:gd name="connsiteX1" fmla="*/ 8168953 w 8168953"/>
                          <a:gd name="connsiteY1" fmla="*/ 1636654 h 2966682"/>
                          <a:gd name="connsiteX2" fmla="*/ 4129554 w 8168953"/>
                          <a:gd name="connsiteY2" fmla="*/ 2965904 h 2966682"/>
                          <a:gd name="connsiteX3" fmla="*/ 0 w 8168953"/>
                          <a:gd name="connsiteY3" fmla="*/ 1527651 h 2966682"/>
                          <a:gd name="connsiteX4" fmla="*/ 2721 w 8168953"/>
                          <a:gd name="connsiteY4" fmla="*/ 0 h 2966682"/>
                          <a:gd name="connsiteX5" fmla="*/ 4074472 w 8168953"/>
                          <a:gd name="connsiteY5" fmla="*/ 1465296 h 2966682"/>
                          <a:gd name="connsiteX6" fmla="*/ 8168119 w 8168953"/>
                          <a:gd name="connsiteY6" fmla="*/ 7337 h 2966682"/>
                          <a:gd name="connsiteX0" fmla="*/ 8168119 w 8168953"/>
                          <a:gd name="connsiteY0" fmla="*/ 7337 h 3100377"/>
                          <a:gd name="connsiteX1" fmla="*/ 8168953 w 8168953"/>
                          <a:gd name="connsiteY1" fmla="*/ 1636654 h 3100377"/>
                          <a:gd name="connsiteX2" fmla="*/ 4118520 w 8168953"/>
                          <a:gd name="connsiteY2" fmla="*/ 3099826 h 3100377"/>
                          <a:gd name="connsiteX3" fmla="*/ 0 w 8168953"/>
                          <a:gd name="connsiteY3" fmla="*/ 1527651 h 3100377"/>
                          <a:gd name="connsiteX4" fmla="*/ 2721 w 8168953"/>
                          <a:gd name="connsiteY4" fmla="*/ 0 h 3100377"/>
                          <a:gd name="connsiteX5" fmla="*/ 4074472 w 8168953"/>
                          <a:gd name="connsiteY5" fmla="*/ 1465296 h 3100377"/>
                          <a:gd name="connsiteX6" fmla="*/ 8168119 w 8168953"/>
                          <a:gd name="connsiteY6" fmla="*/ 7337 h 3100377"/>
                          <a:gd name="connsiteX0" fmla="*/ 8168119 w 8168953"/>
                          <a:gd name="connsiteY0" fmla="*/ 7337 h 3100429"/>
                          <a:gd name="connsiteX1" fmla="*/ 8168953 w 8168953"/>
                          <a:gd name="connsiteY1" fmla="*/ 1636654 h 3100429"/>
                          <a:gd name="connsiteX2" fmla="*/ 4118520 w 8168953"/>
                          <a:gd name="connsiteY2" fmla="*/ 3099826 h 3100429"/>
                          <a:gd name="connsiteX3" fmla="*/ 0 w 8168953"/>
                          <a:gd name="connsiteY3" fmla="*/ 1527651 h 3100429"/>
                          <a:gd name="connsiteX4" fmla="*/ 2721 w 8168953"/>
                          <a:gd name="connsiteY4" fmla="*/ 0 h 3100429"/>
                          <a:gd name="connsiteX5" fmla="*/ 4074472 w 8168953"/>
                          <a:gd name="connsiteY5" fmla="*/ 1465296 h 3100429"/>
                          <a:gd name="connsiteX6" fmla="*/ 8168119 w 8168953"/>
                          <a:gd name="connsiteY6" fmla="*/ 7337 h 3100429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166683" h="3099826">
                            <a:moveTo>
                              <a:pt x="8165849" y="7337"/>
                            </a:moveTo>
                            <a:lnTo>
                              <a:pt x="8166683" y="1636654"/>
                            </a:lnTo>
                            <a:cubicBezTo>
                              <a:pt x="7917761" y="2728489"/>
                              <a:pt x="5475903" y="3100137"/>
                              <a:pt x="4116250" y="3099826"/>
                            </a:cubicBezTo>
                            <a:cubicBezTo>
                              <a:pt x="2756597" y="3099515"/>
                              <a:pt x="245424" y="2744647"/>
                              <a:pt x="8764" y="1634789"/>
                            </a:cubicBezTo>
                            <a:cubicBezTo>
                              <a:pt x="11928" y="1215900"/>
                              <a:pt x="-2713" y="418889"/>
                              <a:pt x="451" y="0"/>
                            </a:cubicBezTo>
                            <a:cubicBezTo>
                              <a:pt x="385485" y="953840"/>
                              <a:pt x="2700268" y="1437288"/>
                              <a:pt x="4061168" y="1438511"/>
                            </a:cubicBezTo>
                            <a:cubicBezTo>
                              <a:pt x="5422068" y="1439734"/>
                              <a:pt x="7793228" y="1089449"/>
                              <a:pt x="8165849" y="7337"/>
                            </a:cubicBezTo>
                            <a:close/>
                          </a:path>
                        </a:pathLst>
                      </a:cu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     </a:t>
                        </a:r>
                      </a:p>
                    </p:txBody>
                  </p:sp>
                  <p:sp>
                    <p:nvSpPr>
                      <p:cNvPr id="98" name="Oval 97">
                        <a:extLst>
                          <a:ext uri="{FF2B5EF4-FFF2-40B4-BE49-F238E27FC236}">
                            <a16:creationId xmlns:a16="http://schemas.microsoft.com/office/drawing/2014/main" id="{F54E6ABD-4D05-2505-884F-073B97378A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494729" y="2774731"/>
                        <a:ext cx="1480163" cy="579140"/>
                      </a:xfrm>
                      <a:prstGeom prst="ellipse">
                        <a:avLst/>
                      </a:pr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</a:t>
                        </a:r>
                      </a:p>
                    </p:txBody>
                  </p:sp>
                  <p:grpSp>
                    <p:nvGrpSpPr>
                      <p:cNvPr id="99" name="Group 98">
                        <a:extLst>
                          <a:ext uri="{FF2B5EF4-FFF2-40B4-BE49-F238E27FC236}">
                            <a16:creationId xmlns:a16="http://schemas.microsoft.com/office/drawing/2014/main" id="{BB587F16-9C17-F67C-F52E-DE55AB9F6F6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713663" y="2848339"/>
                        <a:ext cx="1042107" cy="425543"/>
                        <a:chOff x="7786941" y="2884917"/>
                        <a:chExt cx="897649" cy="353919"/>
                      </a:xfrm>
                    </p:grpSpPr>
                    <p:sp>
                      <p:nvSpPr>
                        <p:cNvPr id="100" name="Freeform 99">
                          <a:extLst>
                            <a:ext uri="{FF2B5EF4-FFF2-40B4-BE49-F238E27FC236}">
                              <a16:creationId xmlns:a16="http://schemas.microsoft.com/office/drawing/2014/main" id="{A0607403-6FEC-0BC0-D7FC-6A7D4A05342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811770" y="2884917"/>
                          <a:ext cx="849158" cy="198115"/>
                        </a:xfrm>
                        <a:custGeom>
                          <a:avLst/>
                          <a:gdLst>
                            <a:gd name="connsiteX0" fmla="*/ 3725333 w 4588933"/>
                            <a:gd name="connsiteY0" fmla="*/ 0 h 1049866"/>
                            <a:gd name="connsiteX1" fmla="*/ 4588933 w 4588933"/>
                            <a:gd name="connsiteY1" fmla="*/ 270933 h 1049866"/>
                            <a:gd name="connsiteX2" fmla="*/ 3962400 w 4588933"/>
                            <a:gd name="connsiteY2" fmla="*/ 541866 h 1049866"/>
                            <a:gd name="connsiteX3" fmla="*/ 3742267 w 4588933"/>
                            <a:gd name="connsiteY3" fmla="*/ 457200 h 1049866"/>
                            <a:gd name="connsiteX4" fmla="*/ 2269067 w 4588933"/>
                            <a:gd name="connsiteY4" fmla="*/ 1049866 h 1049866"/>
                            <a:gd name="connsiteX5" fmla="*/ 880533 w 4588933"/>
                            <a:gd name="connsiteY5" fmla="*/ 457200 h 1049866"/>
                            <a:gd name="connsiteX6" fmla="*/ 592667 w 4588933"/>
                            <a:gd name="connsiteY6" fmla="*/ 541866 h 1049866"/>
                            <a:gd name="connsiteX7" fmla="*/ 0 w 4588933"/>
                            <a:gd name="connsiteY7" fmla="*/ 254000 h 1049866"/>
                            <a:gd name="connsiteX8" fmla="*/ 880533 w 4588933"/>
                            <a:gd name="connsiteY8" fmla="*/ 16933 h 1049866"/>
                            <a:gd name="connsiteX9" fmla="*/ 2302933 w 4588933"/>
                            <a:gd name="connsiteY9" fmla="*/ 626533 h 1049866"/>
                            <a:gd name="connsiteX10" fmla="*/ 3725333 w 4588933"/>
                            <a:gd name="connsiteY10" fmla="*/ 0 h 1049866"/>
                            <a:gd name="connsiteX0" fmla="*/ 3725333 w 4641485"/>
                            <a:gd name="connsiteY0" fmla="*/ 0 h 1049866"/>
                            <a:gd name="connsiteX1" fmla="*/ 4641485 w 4641485"/>
                            <a:gd name="connsiteY1" fmla="*/ 239402 h 1049866"/>
                            <a:gd name="connsiteX2" fmla="*/ 3962400 w 4641485"/>
                            <a:gd name="connsiteY2" fmla="*/ 541866 h 1049866"/>
                            <a:gd name="connsiteX3" fmla="*/ 3742267 w 4641485"/>
                            <a:gd name="connsiteY3" fmla="*/ 457200 h 1049866"/>
                            <a:gd name="connsiteX4" fmla="*/ 2269067 w 4641485"/>
                            <a:gd name="connsiteY4" fmla="*/ 1049866 h 1049866"/>
                            <a:gd name="connsiteX5" fmla="*/ 880533 w 4641485"/>
                            <a:gd name="connsiteY5" fmla="*/ 457200 h 1049866"/>
                            <a:gd name="connsiteX6" fmla="*/ 592667 w 4641485"/>
                            <a:gd name="connsiteY6" fmla="*/ 541866 h 1049866"/>
                            <a:gd name="connsiteX7" fmla="*/ 0 w 4641485"/>
                            <a:gd name="connsiteY7" fmla="*/ 254000 h 1049866"/>
                            <a:gd name="connsiteX8" fmla="*/ 880533 w 4641485"/>
                            <a:gd name="connsiteY8" fmla="*/ 16933 h 1049866"/>
                            <a:gd name="connsiteX9" fmla="*/ 2302933 w 4641485"/>
                            <a:gd name="connsiteY9" fmla="*/ 626533 h 1049866"/>
                            <a:gd name="connsiteX10" fmla="*/ 3725333 w 4641485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73798 w 4673016"/>
                            <a:gd name="connsiteY3" fmla="*/ 45720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84308 w 4673016"/>
                            <a:gd name="connsiteY3" fmla="*/ 404648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815839 w 4673016"/>
                            <a:gd name="connsiteY3" fmla="*/ 46771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673016" h="1049866">
                              <a:moveTo>
                                <a:pt x="3756864" y="0"/>
                              </a:moveTo>
                              <a:lnTo>
                                <a:pt x="4673016" y="239402"/>
                              </a:lnTo>
                              <a:lnTo>
                                <a:pt x="3993931" y="541866"/>
                              </a:lnTo>
                              <a:lnTo>
                                <a:pt x="3815839" y="467710"/>
                              </a:lnTo>
                              <a:lnTo>
                                <a:pt x="2300598" y="1049866"/>
                              </a:lnTo>
                              <a:lnTo>
                                <a:pt x="912064" y="457200"/>
                              </a:lnTo>
                              <a:lnTo>
                                <a:pt x="624198" y="541866"/>
                              </a:lnTo>
                              <a:lnTo>
                                <a:pt x="0" y="275021"/>
                              </a:lnTo>
                              <a:lnTo>
                                <a:pt x="912064" y="16933"/>
                              </a:lnTo>
                              <a:lnTo>
                                <a:pt x="2323954" y="616023"/>
                              </a:lnTo>
                              <a:lnTo>
                                <a:pt x="3756864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101" name="Freeform 100">
                          <a:extLst>
                            <a:ext uri="{FF2B5EF4-FFF2-40B4-BE49-F238E27FC236}">
                              <a16:creationId xmlns:a16="http://schemas.microsoft.com/office/drawing/2014/main" id="{368C7322-182D-79B4-7F3D-1164D1F385F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367548" y="3054383"/>
                          <a:ext cx="317042" cy="170569"/>
                        </a:xfrm>
                        <a:custGeom>
                          <a:avLst/>
                          <a:gdLst>
                            <a:gd name="connsiteX0" fmla="*/ 21021 w 1744718"/>
                            <a:gd name="connsiteY0" fmla="*/ 0 h 903890"/>
                            <a:gd name="connsiteX1" fmla="*/ 1744718 w 1744718"/>
                            <a:gd name="connsiteY1" fmla="*/ 693683 h 903890"/>
                            <a:gd name="connsiteX2" fmla="*/ 1145628 w 1744718"/>
                            <a:gd name="connsiteY2" fmla="*/ 903890 h 903890"/>
                            <a:gd name="connsiteX3" fmla="*/ 0 w 1744718"/>
                            <a:gd name="connsiteY3" fmla="*/ 451945 h 903890"/>
                            <a:gd name="connsiteX4" fmla="*/ 21021 w 1744718"/>
                            <a:gd name="connsiteY4" fmla="*/ 0 h 9038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44718" h="903890">
                              <a:moveTo>
                                <a:pt x="21021" y="0"/>
                              </a:moveTo>
                              <a:lnTo>
                                <a:pt x="1744718" y="693683"/>
                              </a:lnTo>
                              <a:lnTo>
                                <a:pt x="1145628" y="903890"/>
                              </a:lnTo>
                              <a:lnTo>
                                <a:pt x="0" y="451945"/>
                              </a:lnTo>
                              <a:lnTo>
                                <a:pt x="2102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102" name="Freeform 101">
                          <a:extLst>
                            <a:ext uri="{FF2B5EF4-FFF2-40B4-BE49-F238E27FC236}">
                              <a16:creationId xmlns:a16="http://schemas.microsoft.com/office/drawing/2014/main" id="{F134F0D2-A202-DCCF-8F5F-FB26407623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786941" y="3054383"/>
                          <a:ext cx="311312" cy="168585"/>
                        </a:xfrm>
                        <a:custGeom>
                          <a:avLst/>
                          <a:gdLst>
                            <a:gd name="connsiteX0" fmla="*/ 1702676 w 1713187"/>
                            <a:gd name="connsiteY0" fmla="*/ 0 h 893380"/>
                            <a:gd name="connsiteX1" fmla="*/ 1713187 w 1713187"/>
                            <a:gd name="connsiteY1" fmla="*/ 472966 h 893380"/>
                            <a:gd name="connsiteX2" fmla="*/ 578069 w 1713187"/>
                            <a:gd name="connsiteY2" fmla="*/ 893380 h 893380"/>
                            <a:gd name="connsiteX3" fmla="*/ 0 w 1713187"/>
                            <a:gd name="connsiteY3" fmla="*/ 693683 h 893380"/>
                            <a:gd name="connsiteX4" fmla="*/ 1702676 w 1713187"/>
                            <a:gd name="connsiteY4" fmla="*/ 0 h 8933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3187" h="893380">
                              <a:moveTo>
                                <a:pt x="1702676" y="0"/>
                              </a:moveTo>
                              <a:lnTo>
                                <a:pt x="1713187" y="472966"/>
                              </a:lnTo>
                              <a:lnTo>
                                <a:pt x="578069" y="893380"/>
                              </a:lnTo>
                              <a:lnTo>
                                <a:pt x="0" y="693683"/>
                              </a:lnTo>
                              <a:lnTo>
                                <a:pt x="170267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8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103" name="Freeform 102">
                          <a:extLst>
                            <a:ext uri="{FF2B5EF4-FFF2-40B4-BE49-F238E27FC236}">
                              <a16:creationId xmlns:a16="http://schemas.microsoft.com/office/drawing/2014/main" id="{7EC2A981-BC5E-A4BB-9CDC-E1FC79B540E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895013" y="2971083"/>
                          <a:ext cx="676892" cy="267753"/>
                        </a:xfrm>
                        <a:custGeom>
                          <a:avLst/>
                          <a:gdLst>
                            <a:gd name="connsiteX0" fmla="*/ 599089 w 4162096"/>
                            <a:gd name="connsiteY0" fmla="*/ 273269 h 1618593"/>
                            <a:gd name="connsiteX1" fmla="*/ 882869 w 4162096"/>
                            <a:gd name="connsiteY1" fmla="*/ 199697 h 1618593"/>
                            <a:gd name="connsiteX2" fmla="*/ 2312276 w 4162096"/>
                            <a:gd name="connsiteY2" fmla="*/ 798786 h 1618593"/>
                            <a:gd name="connsiteX3" fmla="*/ 3794234 w 4162096"/>
                            <a:gd name="connsiteY3" fmla="*/ 199697 h 1618593"/>
                            <a:gd name="connsiteX4" fmla="*/ 4014951 w 4162096"/>
                            <a:gd name="connsiteY4" fmla="*/ 273269 h 1618593"/>
                            <a:gd name="connsiteX5" fmla="*/ 3058510 w 4162096"/>
                            <a:gd name="connsiteY5" fmla="*/ 641131 h 1618593"/>
                            <a:gd name="connsiteX6" fmla="*/ 3026979 w 4162096"/>
                            <a:gd name="connsiteY6" fmla="*/ 1114097 h 1618593"/>
                            <a:gd name="connsiteX7" fmla="*/ 4162096 w 4162096"/>
                            <a:gd name="connsiteY7" fmla="*/ 1545021 h 1618593"/>
                            <a:gd name="connsiteX8" fmla="*/ 3878317 w 4162096"/>
                            <a:gd name="connsiteY8" fmla="*/ 1608083 h 1618593"/>
                            <a:gd name="connsiteX9" fmla="*/ 2301765 w 4162096"/>
                            <a:gd name="connsiteY9" fmla="*/ 945931 h 1618593"/>
                            <a:gd name="connsiteX10" fmla="*/ 693682 w 4162096"/>
                            <a:gd name="connsiteY10" fmla="*/ 1618593 h 1618593"/>
                            <a:gd name="connsiteX11" fmla="*/ 430924 w 4162096"/>
                            <a:gd name="connsiteY11" fmla="*/ 1524000 h 1618593"/>
                            <a:gd name="connsiteX12" fmla="*/ 1576551 w 4162096"/>
                            <a:gd name="connsiteY12" fmla="*/ 1082566 h 1618593"/>
                            <a:gd name="connsiteX13" fmla="*/ 1545020 w 4162096"/>
                            <a:gd name="connsiteY13" fmla="*/ 609600 h 1618593"/>
                            <a:gd name="connsiteX14" fmla="*/ 0 w 4162096"/>
                            <a:gd name="connsiteY14" fmla="*/ 0 h 1618593"/>
                            <a:gd name="connsiteX15" fmla="*/ 872358 w 4162096"/>
                            <a:gd name="connsiteY15" fmla="*/ 210207 h 1618593"/>
                            <a:gd name="connsiteX16" fmla="*/ 872358 w 4162096"/>
                            <a:gd name="connsiteY16" fmla="*/ 210207 h 1618593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15" fmla="*/ 441434 w 3731172"/>
                            <a:gd name="connsiteY15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357351 w 3731172"/>
                            <a:gd name="connsiteY14" fmla="*/ 115613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56137 w 3731172"/>
                            <a:gd name="connsiteY13" fmla="*/ 441434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903890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575034 w 3710151"/>
                            <a:gd name="connsiteY6" fmla="*/ 91440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06565 w 3710151"/>
                            <a:gd name="connsiteY6" fmla="*/ 92491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5151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09858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62012 w 3725019"/>
                            <a:gd name="connsiteY0" fmla="*/ 73572 h 1418896"/>
                            <a:gd name="connsiteX1" fmla="*/ 445792 w 3725019"/>
                            <a:gd name="connsiteY1" fmla="*/ 0 h 1418896"/>
                            <a:gd name="connsiteX2" fmla="*/ 1852896 w 3725019"/>
                            <a:gd name="connsiteY2" fmla="*/ 591655 h 1418896"/>
                            <a:gd name="connsiteX3" fmla="*/ 3357157 w 3725019"/>
                            <a:gd name="connsiteY3" fmla="*/ 0 h 1418896"/>
                            <a:gd name="connsiteX4" fmla="*/ 3577874 w 3725019"/>
                            <a:gd name="connsiteY4" fmla="*/ 73572 h 1418896"/>
                            <a:gd name="connsiteX5" fmla="*/ 2632585 w 3725019"/>
                            <a:gd name="connsiteY5" fmla="*/ 448868 h 1418896"/>
                            <a:gd name="connsiteX6" fmla="*/ 2625150 w 3725019"/>
                            <a:gd name="connsiteY6" fmla="*/ 902607 h 1418896"/>
                            <a:gd name="connsiteX7" fmla="*/ 3725019 w 3725019"/>
                            <a:gd name="connsiteY7" fmla="*/ 1345324 h 1418896"/>
                            <a:gd name="connsiteX8" fmla="*/ 3441240 w 3725019"/>
                            <a:gd name="connsiteY8" fmla="*/ 1408386 h 1418896"/>
                            <a:gd name="connsiteX9" fmla="*/ 1864688 w 3725019"/>
                            <a:gd name="connsiteY9" fmla="*/ 746234 h 1418896"/>
                            <a:gd name="connsiteX10" fmla="*/ 256605 w 3725019"/>
                            <a:gd name="connsiteY10" fmla="*/ 1418896 h 1418896"/>
                            <a:gd name="connsiteX11" fmla="*/ 0 w 3725019"/>
                            <a:gd name="connsiteY11" fmla="*/ 1331097 h 1418896"/>
                            <a:gd name="connsiteX12" fmla="*/ 1113454 w 3725019"/>
                            <a:gd name="connsiteY12" fmla="*/ 903890 h 1418896"/>
                            <a:gd name="connsiteX13" fmla="*/ 1102302 w 3725019"/>
                            <a:gd name="connsiteY13" fmla="*/ 451945 h 1418896"/>
                            <a:gd name="connsiteX14" fmla="*/ 183032 w 3725019"/>
                            <a:gd name="connsiteY14" fmla="*/ 84081 h 1418896"/>
                            <a:gd name="connsiteX15" fmla="*/ 162012 w 3725019"/>
                            <a:gd name="connsiteY15" fmla="*/ 73572 h 14188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3725019" h="1418896">
                              <a:moveTo>
                                <a:pt x="162012" y="73572"/>
                              </a:moveTo>
                              <a:lnTo>
                                <a:pt x="445792" y="0"/>
                              </a:lnTo>
                              <a:lnTo>
                                <a:pt x="1852896" y="591655"/>
                              </a:lnTo>
                              <a:lnTo>
                                <a:pt x="3357157" y="0"/>
                              </a:lnTo>
                              <a:lnTo>
                                <a:pt x="3577874" y="73572"/>
                              </a:lnTo>
                              <a:lnTo>
                                <a:pt x="2632585" y="448868"/>
                              </a:lnTo>
                              <a:lnTo>
                                <a:pt x="2625150" y="902607"/>
                              </a:lnTo>
                              <a:lnTo>
                                <a:pt x="3725019" y="1345324"/>
                              </a:lnTo>
                              <a:lnTo>
                                <a:pt x="3441240" y="1408386"/>
                              </a:lnTo>
                              <a:lnTo>
                                <a:pt x="1864688" y="746234"/>
                              </a:lnTo>
                              <a:lnTo>
                                <a:pt x="256605" y="1418896"/>
                              </a:lnTo>
                              <a:lnTo>
                                <a:pt x="0" y="1331097"/>
                              </a:lnTo>
                              <a:lnTo>
                                <a:pt x="1113454" y="903890"/>
                              </a:lnTo>
                              <a:cubicBezTo>
                                <a:pt x="1113454" y="760249"/>
                                <a:pt x="1102302" y="595586"/>
                                <a:pt x="1102302" y="451945"/>
                              </a:cubicBezTo>
                              <a:lnTo>
                                <a:pt x="183032" y="84081"/>
                              </a:lnTo>
                              <a:cubicBezTo>
                                <a:pt x="26317" y="21019"/>
                                <a:pt x="169019" y="77075"/>
                                <a:pt x="162012" y="7357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96" name="Can 95">
                      <a:extLst>
                        <a:ext uri="{FF2B5EF4-FFF2-40B4-BE49-F238E27FC236}">
                          <a16:creationId xmlns:a16="http://schemas.microsoft.com/office/drawing/2014/main" id="{7FB0FB9E-8A70-7538-31C0-326631659B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0311" y="959725"/>
                      <a:ext cx="174480" cy="184305"/>
                    </a:xfrm>
                    <a:prstGeom prst="can">
                      <a:avLst/>
                    </a:prstGeom>
                    <a:solidFill>
                      <a:srgbClr val="0012A0">
                        <a:alpha val="82000"/>
                      </a:srgb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93" name="Picture 92" descr="A screen shot of a computer&#10;&#10;Description automatically generated">
                    <a:extLst>
                      <a:ext uri="{FF2B5EF4-FFF2-40B4-BE49-F238E27FC236}">
                        <a16:creationId xmlns:a16="http://schemas.microsoft.com/office/drawing/2014/main" id="{E5CFE557-77D7-4CA4-46A2-848627096ECC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7"/>
                  <a:stretch>
                    <a:fillRect/>
                  </a:stretch>
                </p:blipFill>
                <p:spPr>
                  <a:xfrm>
                    <a:off x="2939352" y="2211770"/>
                    <a:ext cx="249527" cy="465445"/>
                  </a:xfrm>
                  <a:prstGeom prst="rect">
                    <a:avLst/>
                  </a:prstGeom>
                </p:spPr>
              </p:pic>
            </p:grpSp>
          </p:grpSp>
          <p:cxnSp>
            <p:nvCxnSpPr>
              <p:cNvPr id="117" name="Straight Arrow Connector 116">
                <a:extLst>
                  <a:ext uri="{FF2B5EF4-FFF2-40B4-BE49-F238E27FC236}">
                    <a16:creationId xmlns:a16="http://schemas.microsoft.com/office/drawing/2014/main" id="{896E3351-1D01-4885-9A00-F346FBC105E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257931" y="4652550"/>
                <a:ext cx="629773" cy="128252"/>
              </a:xfrm>
              <a:prstGeom prst="straightConnector1">
                <a:avLst/>
              </a:prstGeom>
              <a:ln w="127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Straight Arrow Connector 117">
                <a:extLst>
                  <a:ext uri="{FF2B5EF4-FFF2-40B4-BE49-F238E27FC236}">
                    <a16:creationId xmlns:a16="http://schemas.microsoft.com/office/drawing/2014/main" id="{FDFD3B17-E74D-F01B-8F3E-B9353E42C7D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58387" y="4911071"/>
                <a:ext cx="1465763" cy="805707"/>
              </a:xfrm>
              <a:prstGeom prst="straightConnector1">
                <a:avLst/>
              </a:prstGeom>
              <a:ln w="127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9" name="TextBox 118">
                <a:extLst>
                  <a:ext uri="{FF2B5EF4-FFF2-40B4-BE49-F238E27FC236}">
                    <a16:creationId xmlns:a16="http://schemas.microsoft.com/office/drawing/2014/main" id="{7817D0D6-3520-F81A-B2D8-10A17C537C20}"/>
                  </a:ext>
                </a:extLst>
              </p:cNvPr>
              <p:cNvSpPr txBox="1"/>
              <p:nvPr/>
            </p:nvSpPr>
            <p:spPr>
              <a:xfrm>
                <a:off x="5508703" y="5231622"/>
                <a:ext cx="1708866" cy="369332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WWW browsing</a:t>
                </a:r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56ABB42-468E-07B4-1CEF-F367BE749332}"/>
              </a:ext>
            </a:extLst>
          </p:cNvPr>
          <p:cNvGrpSpPr/>
          <p:nvPr/>
        </p:nvGrpSpPr>
        <p:grpSpPr>
          <a:xfrm>
            <a:off x="7477051" y="1281826"/>
            <a:ext cx="4464443" cy="5044837"/>
            <a:chOff x="7477051" y="1281826"/>
            <a:chExt cx="4464443" cy="5044837"/>
          </a:xfrm>
        </p:grpSpPr>
        <p:sp>
          <p:nvSpPr>
            <p:cNvPr id="9" name="Content Placeholder 1">
              <a:extLst>
                <a:ext uri="{FF2B5EF4-FFF2-40B4-BE49-F238E27FC236}">
                  <a16:creationId xmlns:a16="http://schemas.microsoft.com/office/drawing/2014/main" id="{3151CADB-C656-7C7F-01D8-7625F30CF69B}"/>
                </a:ext>
              </a:extLst>
            </p:cNvPr>
            <p:cNvSpPr txBox="1">
              <a:spLocks/>
            </p:cNvSpPr>
            <p:nvPr/>
          </p:nvSpPr>
          <p:spPr>
            <a:xfrm>
              <a:off x="7477051" y="1281826"/>
              <a:ext cx="4464443" cy="3876848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Priorities, Fair scheduling?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352425" marR="0" lvl="0" indent="-2222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Does scheduler provide priority among different types of traffic (user, control, real-time)?</a:t>
              </a:r>
            </a:p>
            <a:p>
              <a:pPr marL="352425" marR="0" lvl="0" indent="-2222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does scheduler consider </a:t>
              </a: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fairness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among UEs?</a:t>
              </a:r>
            </a:p>
            <a:p>
              <a:pPr marL="352425" marR="0" lvl="0" indent="-2222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fairness: no standard definition</a:t>
              </a:r>
            </a:p>
          </p:txBody>
        </p:sp>
        <p:grpSp>
          <p:nvGrpSpPr>
            <p:cNvPr id="124" name="Group 652">
              <a:extLst>
                <a:ext uri="{FF2B5EF4-FFF2-40B4-BE49-F238E27FC236}">
                  <a16:creationId xmlns:a16="http://schemas.microsoft.com/office/drawing/2014/main" id="{9293DF25-DB46-E6B9-5F5C-E31F45A6C6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87274" y="4206512"/>
              <a:ext cx="527133" cy="535480"/>
              <a:chOff x="2751" y="1851"/>
              <a:chExt cx="462" cy="478"/>
            </a:xfrm>
          </p:grpSpPr>
          <p:pic>
            <p:nvPicPr>
              <p:cNvPr id="156" name="Picture 653" descr="iphone_stylized_small">
                <a:extLst>
                  <a:ext uri="{FF2B5EF4-FFF2-40B4-BE49-F238E27FC236}">
                    <a16:creationId xmlns:a16="http://schemas.microsoft.com/office/drawing/2014/main" id="{2D53B931-0423-B159-DB1C-5E11F9A461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7" name="Picture 654" descr="antenna_radiation_stylized">
                <a:extLst>
                  <a:ext uri="{FF2B5EF4-FFF2-40B4-BE49-F238E27FC236}">
                    <a16:creationId xmlns:a16="http://schemas.microsoft.com/office/drawing/2014/main" id="{E50C6623-C8DD-21F1-795B-7E63215B039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38103D79-9F98-4244-8330-2C741E3E178F}"/>
                </a:ext>
              </a:extLst>
            </p:cNvPr>
            <p:cNvGrpSpPr/>
            <p:nvPr/>
          </p:nvGrpSpPr>
          <p:grpSpPr>
            <a:xfrm>
              <a:off x="8538295" y="4213938"/>
              <a:ext cx="575658" cy="1015217"/>
              <a:chOff x="5889335" y="1598309"/>
              <a:chExt cx="694858" cy="1046469"/>
            </a:xfrm>
          </p:grpSpPr>
          <p:grpSp>
            <p:nvGrpSpPr>
              <p:cNvPr id="129" name="Group 817">
                <a:extLst>
                  <a:ext uri="{FF2B5EF4-FFF2-40B4-BE49-F238E27FC236}">
                    <a16:creationId xmlns:a16="http://schemas.microsoft.com/office/drawing/2014/main" id="{6FF00532-D2CE-DC3C-FE6C-824B7D7F96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71949" y="1598309"/>
                <a:ext cx="466245" cy="434369"/>
                <a:chOff x="2920" y="1424"/>
                <a:chExt cx="326" cy="320"/>
              </a:xfrm>
            </p:grpSpPr>
            <p:sp>
              <p:nvSpPr>
                <p:cNvPr id="148" name="Oval 818">
                  <a:extLst>
                    <a:ext uri="{FF2B5EF4-FFF2-40B4-BE49-F238E27FC236}">
                      <a16:creationId xmlns:a16="http://schemas.microsoft.com/office/drawing/2014/main" id="{BA297524-7B31-BFA5-7954-922CE600A3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9" name="Group 819">
                  <a:extLst>
                    <a:ext uri="{FF2B5EF4-FFF2-40B4-BE49-F238E27FC236}">
                      <a16:creationId xmlns:a16="http://schemas.microsoft.com/office/drawing/2014/main" id="{017D8B12-EDD1-5C69-E0CF-26A6BDB447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24"/>
                  <a:ext cx="265" cy="280"/>
                  <a:chOff x="2949" y="1424"/>
                  <a:chExt cx="265" cy="280"/>
                </a:xfrm>
              </p:grpSpPr>
              <p:sp>
                <p:nvSpPr>
                  <p:cNvPr id="151" name="Oval 820">
                    <a:extLst>
                      <a:ext uri="{FF2B5EF4-FFF2-40B4-BE49-F238E27FC236}">
                        <a16:creationId xmlns:a16="http://schemas.microsoft.com/office/drawing/2014/main" id="{C592BD37-7B28-EC92-BB2A-0157AB02C2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Oval 821">
                    <a:extLst>
                      <a:ext uri="{FF2B5EF4-FFF2-40B4-BE49-F238E27FC236}">
                        <a16:creationId xmlns:a16="http://schemas.microsoft.com/office/drawing/2014/main" id="{576EBF9E-4177-99CB-82E7-36CC019571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Oval 822">
                    <a:extLst>
                      <a:ext uri="{FF2B5EF4-FFF2-40B4-BE49-F238E27FC236}">
                        <a16:creationId xmlns:a16="http://schemas.microsoft.com/office/drawing/2014/main" id="{23981D50-07FE-9A72-13EC-67374F7D06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Oval 823">
                    <a:extLst>
                      <a:ext uri="{FF2B5EF4-FFF2-40B4-BE49-F238E27FC236}">
                        <a16:creationId xmlns:a16="http://schemas.microsoft.com/office/drawing/2014/main" id="{D6A6A09F-97D5-9B5B-CA02-FA4F2A078B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" name="Freeform 824">
                    <a:extLst>
                      <a:ext uri="{FF2B5EF4-FFF2-40B4-BE49-F238E27FC236}">
                        <a16:creationId xmlns:a16="http://schemas.microsoft.com/office/drawing/2014/main" id="{83EF9B08-C357-94A0-9F9B-D978B5EB9C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50" name="Freeform 825">
                  <a:extLst>
                    <a:ext uri="{FF2B5EF4-FFF2-40B4-BE49-F238E27FC236}">
                      <a16:creationId xmlns:a16="http://schemas.microsoft.com/office/drawing/2014/main" id="{224CD3C5-6AEB-7EF0-5653-B3290BCBC3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615"/>
                  <a:ext cx="178" cy="129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0" name="Group 129">
                <a:extLst>
                  <a:ext uri="{FF2B5EF4-FFF2-40B4-BE49-F238E27FC236}">
                    <a16:creationId xmlns:a16="http://schemas.microsoft.com/office/drawing/2014/main" id="{8369A078-CB0C-1954-2C81-F4DF8B66B0B6}"/>
                  </a:ext>
                </a:extLst>
              </p:cNvPr>
              <p:cNvGrpSpPr/>
              <p:nvPr/>
            </p:nvGrpSpPr>
            <p:grpSpPr>
              <a:xfrm>
                <a:off x="5988685" y="1818858"/>
                <a:ext cx="437474" cy="596272"/>
                <a:chOff x="3585986" y="1924272"/>
                <a:chExt cx="468358" cy="1018983"/>
              </a:xfrm>
            </p:grpSpPr>
            <p:sp>
              <p:nvSpPr>
                <p:cNvPr id="144" name="Rectangle 143">
                  <a:extLst>
                    <a:ext uri="{FF2B5EF4-FFF2-40B4-BE49-F238E27FC236}">
                      <a16:creationId xmlns:a16="http://schemas.microsoft.com/office/drawing/2014/main" id="{1E0C6CC1-C728-07C8-4E2B-4B4F6A03442F}"/>
                    </a:ext>
                  </a:extLst>
                </p:cNvPr>
                <p:cNvSpPr/>
                <p:nvPr/>
              </p:nvSpPr>
              <p:spPr>
                <a:xfrm>
                  <a:off x="3793799" y="1924272"/>
                  <a:ext cx="61211" cy="1018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Rectangle 144">
                  <a:extLst>
                    <a:ext uri="{FF2B5EF4-FFF2-40B4-BE49-F238E27FC236}">
                      <a16:creationId xmlns:a16="http://schemas.microsoft.com/office/drawing/2014/main" id="{FF237444-B169-41C4-1CFC-E4057AB2E67B}"/>
                    </a:ext>
                  </a:extLst>
                </p:cNvPr>
                <p:cNvSpPr/>
                <p:nvPr/>
              </p:nvSpPr>
              <p:spPr>
                <a:xfrm rot="5400000">
                  <a:off x="3797305" y="1906792"/>
                  <a:ext cx="45719" cy="46835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6" name="Rectangle 145">
                  <a:extLst>
                    <a:ext uri="{FF2B5EF4-FFF2-40B4-BE49-F238E27FC236}">
                      <a16:creationId xmlns:a16="http://schemas.microsoft.com/office/drawing/2014/main" id="{372EDBF8-C424-0618-4B09-A85D86A6D094}"/>
                    </a:ext>
                  </a:extLst>
                </p:cNvPr>
                <p:cNvSpPr/>
                <p:nvPr/>
              </p:nvSpPr>
              <p:spPr>
                <a:xfrm>
                  <a:off x="3641274" y="2079689"/>
                  <a:ext cx="97237" cy="16827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Rectangle 146">
                  <a:extLst>
                    <a:ext uri="{FF2B5EF4-FFF2-40B4-BE49-F238E27FC236}">
                      <a16:creationId xmlns:a16="http://schemas.microsoft.com/office/drawing/2014/main" id="{4D0C681A-226D-8EDE-1965-E3D42E7EAD82}"/>
                    </a:ext>
                  </a:extLst>
                </p:cNvPr>
                <p:cNvSpPr/>
                <p:nvPr/>
              </p:nvSpPr>
              <p:spPr>
                <a:xfrm>
                  <a:off x="3942084" y="2069884"/>
                  <a:ext cx="45719" cy="30343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1" name="Group 130">
                <a:extLst>
                  <a:ext uri="{FF2B5EF4-FFF2-40B4-BE49-F238E27FC236}">
                    <a16:creationId xmlns:a16="http://schemas.microsoft.com/office/drawing/2014/main" id="{D5CF5607-CE98-ED7A-4D6B-D41BA93A90F3}"/>
                  </a:ext>
                </a:extLst>
              </p:cNvPr>
              <p:cNvGrpSpPr/>
              <p:nvPr/>
            </p:nvGrpSpPr>
            <p:grpSpPr>
              <a:xfrm>
                <a:off x="5889335" y="2048021"/>
                <a:ext cx="694858" cy="596757"/>
                <a:chOff x="2913744" y="2211770"/>
                <a:chExt cx="694858" cy="596757"/>
              </a:xfrm>
            </p:grpSpPr>
            <p:grpSp>
              <p:nvGrpSpPr>
                <p:cNvPr id="132" name="Group 131">
                  <a:extLst>
                    <a:ext uri="{FF2B5EF4-FFF2-40B4-BE49-F238E27FC236}">
                      <a16:creationId xmlns:a16="http://schemas.microsoft.com/office/drawing/2014/main" id="{9E22B3B7-79E3-9367-05A9-74234EDFE3AF}"/>
                    </a:ext>
                  </a:extLst>
                </p:cNvPr>
                <p:cNvGrpSpPr/>
                <p:nvPr/>
              </p:nvGrpSpPr>
              <p:grpSpPr>
                <a:xfrm>
                  <a:off x="2913744" y="2416607"/>
                  <a:ext cx="694858" cy="391920"/>
                  <a:chOff x="340314" y="959725"/>
                  <a:chExt cx="710987" cy="333816"/>
                </a:xfrm>
              </p:grpSpPr>
              <p:sp>
                <p:nvSpPr>
                  <p:cNvPr id="134" name="Oval 133">
                    <a:extLst>
                      <a:ext uri="{FF2B5EF4-FFF2-40B4-BE49-F238E27FC236}">
                        <a16:creationId xmlns:a16="http://schemas.microsoft.com/office/drawing/2014/main" id="{558CA0EE-E9ED-04AE-00D6-10F0E611C2F3}"/>
                      </a:ext>
                    </a:extLst>
                  </p:cNvPr>
                  <p:cNvSpPr/>
                  <p:nvPr/>
                </p:nvSpPr>
                <p:spPr>
                  <a:xfrm flipV="1">
                    <a:off x="340314" y="1069853"/>
                    <a:ext cx="710987" cy="223688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35" name="Group 134">
                    <a:extLst>
                      <a:ext uri="{FF2B5EF4-FFF2-40B4-BE49-F238E27FC236}">
                        <a16:creationId xmlns:a16="http://schemas.microsoft.com/office/drawing/2014/main" id="{8801CD24-7B3A-D991-9197-FDF5D5266129}"/>
                      </a:ext>
                    </a:extLst>
                  </p:cNvPr>
                  <p:cNvGrpSpPr/>
                  <p:nvPr/>
                </p:nvGrpSpPr>
                <p:grpSpPr>
                  <a:xfrm>
                    <a:off x="519850" y="1126797"/>
                    <a:ext cx="319417" cy="141293"/>
                    <a:chOff x="7493876" y="2774731"/>
                    <a:chExt cx="1481958" cy="894622"/>
                  </a:xfrm>
                </p:grpSpPr>
                <p:sp>
                  <p:nvSpPr>
                    <p:cNvPr id="137" name="Freeform 136">
                      <a:extLst>
                        <a:ext uri="{FF2B5EF4-FFF2-40B4-BE49-F238E27FC236}">
                          <a16:creationId xmlns:a16="http://schemas.microsoft.com/office/drawing/2014/main" id="{8DC69A96-E765-18A8-5CB8-5C5644B03B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138" name="Oval 137">
                      <a:extLst>
                        <a:ext uri="{FF2B5EF4-FFF2-40B4-BE49-F238E27FC236}">
                          <a16:creationId xmlns:a16="http://schemas.microsoft.com/office/drawing/2014/main" id="{52CC404E-F7A7-43FB-4ADE-905C62E7F4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139" name="Group 138">
                      <a:extLst>
                        <a:ext uri="{FF2B5EF4-FFF2-40B4-BE49-F238E27FC236}">
                          <a16:creationId xmlns:a16="http://schemas.microsoft.com/office/drawing/2014/main" id="{47542167-13A2-E4CA-5421-98A3F6CCE14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140" name="Freeform 139">
                        <a:extLst>
                          <a:ext uri="{FF2B5EF4-FFF2-40B4-BE49-F238E27FC236}">
                            <a16:creationId xmlns:a16="http://schemas.microsoft.com/office/drawing/2014/main" id="{ADC729AD-D576-CB49-1DD4-BAEF49477E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1" name="Freeform 140">
                        <a:extLst>
                          <a:ext uri="{FF2B5EF4-FFF2-40B4-BE49-F238E27FC236}">
                            <a16:creationId xmlns:a16="http://schemas.microsoft.com/office/drawing/2014/main" id="{3F6CE9B0-A163-774F-C69D-5F623D8097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2" name="Freeform 141">
                        <a:extLst>
                          <a:ext uri="{FF2B5EF4-FFF2-40B4-BE49-F238E27FC236}">
                            <a16:creationId xmlns:a16="http://schemas.microsoft.com/office/drawing/2014/main" id="{1BF7DADE-F5F8-C78C-9454-260A2490ED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3" name="Freeform 142">
                        <a:extLst>
                          <a:ext uri="{FF2B5EF4-FFF2-40B4-BE49-F238E27FC236}">
                            <a16:creationId xmlns:a16="http://schemas.microsoft.com/office/drawing/2014/main" id="{6F442B4A-3072-4D86-8944-A2AA2DB6C0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136" name="Can 135">
                    <a:extLst>
                      <a:ext uri="{FF2B5EF4-FFF2-40B4-BE49-F238E27FC236}">
                        <a16:creationId xmlns:a16="http://schemas.microsoft.com/office/drawing/2014/main" id="{D68F5F08-2324-5ED1-7A17-04314C15E9A6}"/>
                      </a:ext>
                    </a:extLst>
                  </p:cNvPr>
                  <p:cNvSpPr/>
                  <p:nvPr/>
                </p:nvSpPr>
                <p:spPr>
                  <a:xfrm>
                    <a:off x="790311" y="959725"/>
                    <a:ext cx="174480" cy="184305"/>
                  </a:xfrm>
                  <a:prstGeom prst="can">
                    <a:avLst/>
                  </a:prstGeom>
                  <a:solidFill>
                    <a:srgbClr val="0012A0">
                      <a:alpha val="82000"/>
                    </a:srgb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133" name="Picture 132" descr="A screen shot of a computer&#10;&#10;Description automatically generated">
                  <a:extLst>
                    <a:ext uri="{FF2B5EF4-FFF2-40B4-BE49-F238E27FC236}">
                      <a16:creationId xmlns:a16="http://schemas.microsoft.com/office/drawing/2014/main" id="{1BC6BA0D-A1EE-FFD7-5639-C4750F4A37F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939352" y="2211770"/>
                  <a:ext cx="249527" cy="465445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1D3FD622-69A9-0698-EECB-5E5F6B30E56B}"/>
                </a:ext>
              </a:extLst>
            </p:cNvPr>
            <p:cNvGrpSpPr/>
            <p:nvPr/>
          </p:nvGrpSpPr>
          <p:grpSpPr>
            <a:xfrm>
              <a:off x="10109264" y="4649040"/>
              <a:ext cx="849312" cy="226109"/>
              <a:chOff x="8493165" y="2029804"/>
              <a:chExt cx="849312" cy="226109"/>
            </a:xfrm>
          </p:grpSpPr>
          <p:pic>
            <p:nvPicPr>
              <p:cNvPr id="182" name="Picture 603" descr="car_icon_small">
                <a:extLst>
                  <a:ext uri="{FF2B5EF4-FFF2-40B4-BE49-F238E27FC236}">
                    <a16:creationId xmlns:a16="http://schemas.microsoft.com/office/drawing/2014/main" id="{28B2A040-D87A-7EFC-E029-CA2E12B024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83" name="Picture 1017" descr="antenna_stylized">
                <a:extLst>
                  <a:ext uri="{FF2B5EF4-FFF2-40B4-BE49-F238E27FC236}">
                    <a16:creationId xmlns:a16="http://schemas.microsoft.com/office/drawing/2014/main" id="{1B3C8C1B-6EF4-C746-340F-264F6EC7AA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741346AD-C429-E3F1-B48D-70889F70C21B}"/>
                </a:ext>
              </a:extLst>
            </p:cNvPr>
            <p:cNvGrpSpPr/>
            <p:nvPr/>
          </p:nvGrpSpPr>
          <p:grpSpPr>
            <a:xfrm>
              <a:off x="8591430" y="5377584"/>
              <a:ext cx="534987" cy="407988"/>
              <a:chOff x="7432700" y="2327293"/>
              <a:chExt cx="534987" cy="407988"/>
            </a:xfrm>
          </p:grpSpPr>
          <p:pic>
            <p:nvPicPr>
              <p:cNvPr id="189" name="Picture 1017" descr="antenna_stylized">
                <a:extLst>
                  <a:ext uri="{FF2B5EF4-FFF2-40B4-BE49-F238E27FC236}">
                    <a16:creationId xmlns:a16="http://schemas.microsoft.com/office/drawing/2014/main" id="{B754698D-6A3C-14F9-0A71-78345A0944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90" name="Picture 1018" descr="laptop_keyboard">
                <a:extLst>
                  <a:ext uri="{FF2B5EF4-FFF2-40B4-BE49-F238E27FC236}">
                    <a16:creationId xmlns:a16="http://schemas.microsoft.com/office/drawing/2014/main" id="{3A855CE4-CDCC-864A-2212-037EFDBC2B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1" name="Freeform 1019">
                <a:extLst>
                  <a:ext uri="{FF2B5EF4-FFF2-40B4-BE49-F238E27FC236}">
                    <a16:creationId xmlns:a16="http://schemas.microsoft.com/office/drawing/2014/main" id="{EEAB7EDD-A2AB-D9D5-58F2-6048BA8CC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92" name="Picture 1020" descr="screen">
                <a:extLst>
                  <a:ext uri="{FF2B5EF4-FFF2-40B4-BE49-F238E27FC236}">
                    <a16:creationId xmlns:a16="http://schemas.microsoft.com/office/drawing/2014/main" id="{4F811BB7-A77A-DA59-C364-0B2F293B3C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3" name="Freeform 1021">
                <a:extLst>
                  <a:ext uri="{FF2B5EF4-FFF2-40B4-BE49-F238E27FC236}">
                    <a16:creationId xmlns:a16="http://schemas.microsoft.com/office/drawing/2014/main" id="{BBD43632-6E77-CD1D-6361-454E9663D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 1022">
                <a:extLst>
                  <a:ext uri="{FF2B5EF4-FFF2-40B4-BE49-F238E27FC236}">
                    <a16:creationId xmlns:a16="http://schemas.microsoft.com/office/drawing/2014/main" id="{4EF4B7AD-DF12-6E2A-91F2-770848D2B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 1023">
                <a:extLst>
                  <a:ext uri="{FF2B5EF4-FFF2-40B4-BE49-F238E27FC236}">
                    <a16:creationId xmlns:a16="http://schemas.microsoft.com/office/drawing/2014/main" id="{321F8D34-AABA-084B-12C3-4E9596C5D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 1024">
                <a:extLst>
                  <a:ext uri="{FF2B5EF4-FFF2-40B4-BE49-F238E27FC236}">
                    <a16:creationId xmlns:a16="http://schemas.microsoft.com/office/drawing/2014/main" id="{F1DA460F-5592-5AE6-329C-066922927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 1025">
                <a:extLst>
                  <a:ext uri="{FF2B5EF4-FFF2-40B4-BE49-F238E27FC236}">
                    <a16:creationId xmlns:a16="http://schemas.microsoft.com/office/drawing/2014/main" id="{9E6498C5-3A95-CB70-576D-E5D863DFC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 1026">
                <a:extLst>
                  <a:ext uri="{FF2B5EF4-FFF2-40B4-BE49-F238E27FC236}">
                    <a16:creationId xmlns:a16="http://schemas.microsoft.com/office/drawing/2014/main" id="{15FACC7E-DD9D-61BA-16CE-12871121A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9" name="Group 1027">
                <a:extLst>
                  <a:ext uri="{FF2B5EF4-FFF2-40B4-BE49-F238E27FC236}">
                    <a16:creationId xmlns:a16="http://schemas.microsoft.com/office/drawing/2014/main" id="{5A854115-0A68-DEE2-FDEC-E989CD33F1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206" name="Freeform 1028">
                  <a:extLst>
                    <a:ext uri="{FF2B5EF4-FFF2-40B4-BE49-F238E27FC236}">
                      <a16:creationId xmlns:a16="http://schemas.microsoft.com/office/drawing/2014/main" id="{D44ACE07-CE22-355E-2F9F-91A29D696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1029">
                  <a:extLst>
                    <a:ext uri="{FF2B5EF4-FFF2-40B4-BE49-F238E27FC236}">
                      <a16:creationId xmlns:a16="http://schemas.microsoft.com/office/drawing/2014/main" id="{A13CC6E8-481E-5279-F7D2-DF91F5346E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1030">
                  <a:extLst>
                    <a:ext uri="{FF2B5EF4-FFF2-40B4-BE49-F238E27FC236}">
                      <a16:creationId xmlns:a16="http://schemas.microsoft.com/office/drawing/2014/main" id="{2228D53A-90B3-E0C6-4454-B1EA6E5BCA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1031">
                  <a:extLst>
                    <a:ext uri="{FF2B5EF4-FFF2-40B4-BE49-F238E27FC236}">
                      <a16:creationId xmlns:a16="http://schemas.microsoft.com/office/drawing/2014/main" id="{49C3F1E8-84E5-234A-1978-AF2A77FB2E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1032">
                  <a:extLst>
                    <a:ext uri="{FF2B5EF4-FFF2-40B4-BE49-F238E27FC236}">
                      <a16:creationId xmlns:a16="http://schemas.microsoft.com/office/drawing/2014/main" id="{31CED5A5-7CBA-0B97-F1EB-A8A18AA7CA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Freeform 1033">
                  <a:extLst>
                    <a:ext uri="{FF2B5EF4-FFF2-40B4-BE49-F238E27FC236}">
                      <a16:creationId xmlns:a16="http://schemas.microsoft.com/office/drawing/2014/main" id="{FB863695-93EF-7A09-B590-458BA58BEA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00" name="Freeform 1034">
                <a:extLst>
                  <a:ext uri="{FF2B5EF4-FFF2-40B4-BE49-F238E27FC236}">
                    <a16:creationId xmlns:a16="http://schemas.microsoft.com/office/drawing/2014/main" id="{00EEFC5D-6EF5-B3BA-B653-491E97059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 1035">
                <a:extLst>
                  <a:ext uri="{FF2B5EF4-FFF2-40B4-BE49-F238E27FC236}">
                    <a16:creationId xmlns:a16="http://schemas.microsoft.com/office/drawing/2014/main" id="{F1EA1E00-B21C-486B-3D62-F50B8E47B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 1036">
                <a:extLst>
                  <a:ext uri="{FF2B5EF4-FFF2-40B4-BE49-F238E27FC236}">
                    <a16:creationId xmlns:a16="http://schemas.microsoft.com/office/drawing/2014/main" id="{4C8D4BBC-27F4-E8D0-A68D-B8687C81A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 1037">
                <a:extLst>
                  <a:ext uri="{FF2B5EF4-FFF2-40B4-BE49-F238E27FC236}">
                    <a16:creationId xmlns:a16="http://schemas.microsoft.com/office/drawing/2014/main" id="{2B6EFF58-1EDC-6EEE-971E-A6C758733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 1038">
                <a:extLst>
                  <a:ext uri="{FF2B5EF4-FFF2-40B4-BE49-F238E27FC236}">
                    <a16:creationId xmlns:a16="http://schemas.microsoft.com/office/drawing/2014/main" id="{11B9B24E-4861-8AEA-1ECD-B88EF742C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 1039">
                <a:extLst>
                  <a:ext uri="{FF2B5EF4-FFF2-40B4-BE49-F238E27FC236}">
                    <a16:creationId xmlns:a16="http://schemas.microsoft.com/office/drawing/2014/main" id="{4DD81A02-89BB-0905-8D56-A5931E62D2C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16" name="Picture 215">
              <a:extLst>
                <a:ext uri="{FF2B5EF4-FFF2-40B4-BE49-F238E27FC236}">
                  <a16:creationId xmlns:a16="http://schemas.microsoft.com/office/drawing/2014/main" id="{8F172A0E-19DB-10C3-CE6D-0D7F0531C637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9553960" y="5163059"/>
              <a:ext cx="1086834" cy="779034"/>
            </a:xfrm>
            <a:prstGeom prst="rect">
              <a:avLst/>
            </a:prstGeom>
          </p:spPr>
        </p:pic>
        <p:grpSp>
          <p:nvGrpSpPr>
            <p:cNvPr id="185" name="Group 652">
              <a:extLst>
                <a:ext uri="{FF2B5EF4-FFF2-40B4-BE49-F238E27FC236}">
                  <a16:creationId xmlns:a16="http://schemas.microsoft.com/office/drawing/2014/main" id="{92C0ABCE-DF34-F17D-C4E1-2EFE2D6E4F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38068" y="4922581"/>
              <a:ext cx="381508" cy="438053"/>
              <a:chOff x="2751" y="1851"/>
              <a:chExt cx="462" cy="478"/>
            </a:xfrm>
          </p:grpSpPr>
          <p:pic>
            <p:nvPicPr>
              <p:cNvPr id="186" name="Picture 653" descr="iphone_stylized_small">
                <a:extLst>
                  <a:ext uri="{FF2B5EF4-FFF2-40B4-BE49-F238E27FC236}">
                    <a16:creationId xmlns:a16="http://schemas.microsoft.com/office/drawing/2014/main" id="{CF0EB6B8-69D2-DF5D-506D-089E81CA879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87" name="Picture 654" descr="antenna_radiation_stylized">
                <a:extLst>
                  <a:ext uri="{FF2B5EF4-FFF2-40B4-BE49-F238E27FC236}">
                    <a16:creationId xmlns:a16="http://schemas.microsoft.com/office/drawing/2014/main" id="{F20CA062-339A-5EF8-EF07-C14834960F4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0244B96E-DC34-9C11-33D5-25C5349E4AF3}"/>
                </a:ext>
              </a:extLst>
            </p:cNvPr>
            <p:cNvSpPr txBox="1"/>
            <p:nvPr/>
          </p:nvSpPr>
          <p:spPr>
            <a:xfrm>
              <a:off x="8511303" y="5988109"/>
              <a:ext cx="2728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“We are all equally important”</a:t>
              </a: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2EE011CA-A626-0EDF-4571-ECEF04B9F5D4}"/>
                </a:ext>
              </a:extLst>
            </p:cNvPr>
            <p:cNvGrpSpPr/>
            <p:nvPr/>
          </p:nvGrpSpPr>
          <p:grpSpPr>
            <a:xfrm>
              <a:off x="10406428" y="5112598"/>
              <a:ext cx="534987" cy="407988"/>
              <a:chOff x="7432700" y="2327293"/>
              <a:chExt cx="534987" cy="407988"/>
            </a:xfrm>
          </p:grpSpPr>
          <p:pic>
            <p:nvPicPr>
              <p:cNvPr id="158" name="Picture 1017" descr="antenna_stylized">
                <a:extLst>
                  <a:ext uri="{FF2B5EF4-FFF2-40B4-BE49-F238E27FC236}">
                    <a16:creationId xmlns:a16="http://schemas.microsoft.com/office/drawing/2014/main" id="{DA222B66-C67F-E961-AD2C-8E23417701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9" name="Picture 1018" descr="laptop_keyboard">
                <a:extLst>
                  <a:ext uri="{FF2B5EF4-FFF2-40B4-BE49-F238E27FC236}">
                    <a16:creationId xmlns:a16="http://schemas.microsoft.com/office/drawing/2014/main" id="{0DCFCD18-42E2-00C9-4CEA-632EA694BD9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0" name="Freeform 1019">
                <a:extLst>
                  <a:ext uri="{FF2B5EF4-FFF2-40B4-BE49-F238E27FC236}">
                    <a16:creationId xmlns:a16="http://schemas.microsoft.com/office/drawing/2014/main" id="{677CC3B7-946F-775D-DD78-3B2E074B3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61" name="Picture 1020" descr="screen">
                <a:extLst>
                  <a:ext uri="{FF2B5EF4-FFF2-40B4-BE49-F238E27FC236}">
                    <a16:creationId xmlns:a16="http://schemas.microsoft.com/office/drawing/2014/main" id="{EF5B2FC1-E141-FFD9-89A6-3416C07522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2" name="Freeform 1021">
                <a:extLst>
                  <a:ext uri="{FF2B5EF4-FFF2-40B4-BE49-F238E27FC236}">
                    <a16:creationId xmlns:a16="http://schemas.microsoft.com/office/drawing/2014/main" id="{731D4B56-9868-1312-7839-1ED0C325F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1022">
                <a:extLst>
                  <a:ext uri="{FF2B5EF4-FFF2-40B4-BE49-F238E27FC236}">
                    <a16:creationId xmlns:a16="http://schemas.microsoft.com/office/drawing/2014/main" id="{F5A12EA0-362B-F42F-7965-B24ED59AB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 1023">
                <a:extLst>
                  <a:ext uri="{FF2B5EF4-FFF2-40B4-BE49-F238E27FC236}">
                    <a16:creationId xmlns:a16="http://schemas.microsoft.com/office/drawing/2014/main" id="{93BF10FC-5D90-A2B3-04DF-98B9DC75C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 1024">
                <a:extLst>
                  <a:ext uri="{FF2B5EF4-FFF2-40B4-BE49-F238E27FC236}">
                    <a16:creationId xmlns:a16="http://schemas.microsoft.com/office/drawing/2014/main" id="{489D90EA-4E36-BAC8-3175-2689B62A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 1025">
                <a:extLst>
                  <a:ext uri="{FF2B5EF4-FFF2-40B4-BE49-F238E27FC236}">
                    <a16:creationId xmlns:a16="http://schemas.microsoft.com/office/drawing/2014/main" id="{BC4732BD-C559-A88F-430B-A4366F6CC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 1026">
                <a:extLst>
                  <a:ext uri="{FF2B5EF4-FFF2-40B4-BE49-F238E27FC236}">
                    <a16:creationId xmlns:a16="http://schemas.microsoft.com/office/drawing/2014/main" id="{159DB67F-6147-9D5C-AD6F-6925C6D63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68" name="Group 1027">
                <a:extLst>
                  <a:ext uri="{FF2B5EF4-FFF2-40B4-BE49-F238E27FC236}">
                    <a16:creationId xmlns:a16="http://schemas.microsoft.com/office/drawing/2014/main" id="{3FB931CD-3B36-9FAC-9DAD-73F0AA177F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75" name="Freeform 1028">
                  <a:extLst>
                    <a:ext uri="{FF2B5EF4-FFF2-40B4-BE49-F238E27FC236}">
                      <a16:creationId xmlns:a16="http://schemas.microsoft.com/office/drawing/2014/main" id="{21E7A006-3AA3-638F-FE26-2560C2F33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029">
                  <a:extLst>
                    <a:ext uri="{FF2B5EF4-FFF2-40B4-BE49-F238E27FC236}">
                      <a16:creationId xmlns:a16="http://schemas.microsoft.com/office/drawing/2014/main" id="{D12BC7A9-0523-704A-ACB5-340892847B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030">
                  <a:extLst>
                    <a:ext uri="{FF2B5EF4-FFF2-40B4-BE49-F238E27FC236}">
                      <a16:creationId xmlns:a16="http://schemas.microsoft.com/office/drawing/2014/main" id="{3BD50965-AB3E-3B78-3CAD-0B656A99D9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1031">
                  <a:extLst>
                    <a:ext uri="{FF2B5EF4-FFF2-40B4-BE49-F238E27FC236}">
                      <a16:creationId xmlns:a16="http://schemas.microsoft.com/office/drawing/2014/main" id="{6AA3274E-B202-F1AD-750B-1513EF0726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Freeform 1032">
                  <a:extLst>
                    <a:ext uri="{FF2B5EF4-FFF2-40B4-BE49-F238E27FC236}">
                      <a16:creationId xmlns:a16="http://schemas.microsoft.com/office/drawing/2014/main" id="{848540C9-665A-097F-18E4-AEA57ED946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0" name="Freeform 1033">
                  <a:extLst>
                    <a:ext uri="{FF2B5EF4-FFF2-40B4-BE49-F238E27FC236}">
                      <a16:creationId xmlns:a16="http://schemas.microsoft.com/office/drawing/2014/main" id="{6D7D82EF-9D6B-A990-EE99-8494CF8B22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69" name="Freeform 1034">
                <a:extLst>
                  <a:ext uri="{FF2B5EF4-FFF2-40B4-BE49-F238E27FC236}">
                    <a16:creationId xmlns:a16="http://schemas.microsoft.com/office/drawing/2014/main" id="{045DB229-DD38-A42E-868C-17A3CDED4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035">
                <a:extLst>
                  <a:ext uri="{FF2B5EF4-FFF2-40B4-BE49-F238E27FC236}">
                    <a16:creationId xmlns:a16="http://schemas.microsoft.com/office/drawing/2014/main" id="{394B60F1-5070-87A5-34E3-7815EC73D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036">
                <a:extLst>
                  <a:ext uri="{FF2B5EF4-FFF2-40B4-BE49-F238E27FC236}">
                    <a16:creationId xmlns:a16="http://schemas.microsoft.com/office/drawing/2014/main" id="{F2C5422C-3094-A641-E434-CB930F9BA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037">
                <a:extLst>
                  <a:ext uri="{FF2B5EF4-FFF2-40B4-BE49-F238E27FC236}">
                    <a16:creationId xmlns:a16="http://schemas.microsoft.com/office/drawing/2014/main" id="{CE06571A-381F-FF3F-727D-016C236BB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038">
                <a:extLst>
                  <a:ext uri="{FF2B5EF4-FFF2-40B4-BE49-F238E27FC236}">
                    <a16:creationId xmlns:a16="http://schemas.microsoft.com/office/drawing/2014/main" id="{969E1E3D-FADE-6C07-8130-60C3FE41D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039">
                <a:extLst>
                  <a:ext uri="{FF2B5EF4-FFF2-40B4-BE49-F238E27FC236}">
                    <a16:creationId xmlns:a16="http://schemas.microsoft.com/office/drawing/2014/main" id="{1DAAEE67-0F59-BA4E-7112-455DA9875AD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338022B8-35D9-F826-F48A-1847A2430288}"/>
              </a:ext>
            </a:extLst>
          </p:cNvPr>
          <p:cNvSpPr/>
          <p:nvPr/>
        </p:nvSpPr>
        <p:spPr>
          <a:xfrm>
            <a:off x="517166" y="2206487"/>
            <a:ext cx="11424328" cy="4120176"/>
          </a:xfrm>
          <a:prstGeom prst="rect">
            <a:avLst/>
          </a:prstGeom>
          <a:solidFill>
            <a:schemeClr val="bg1">
              <a:alpha val="91362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72FB172-5FF0-7E44-FE73-56CA5A81277C}"/>
              </a:ext>
            </a:extLst>
          </p:cNvPr>
          <p:cNvSpPr/>
          <p:nvPr/>
        </p:nvSpPr>
        <p:spPr>
          <a:xfrm>
            <a:off x="7617616" y="1826490"/>
            <a:ext cx="4323878" cy="379998"/>
          </a:xfrm>
          <a:prstGeom prst="rect">
            <a:avLst/>
          </a:prstGeom>
          <a:solidFill>
            <a:schemeClr val="bg1">
              <a:alpha val="85213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D3AFBA8-C775-D75A-0F14-AE586C67B5B4}"/>
              </a:ext>
            </a:extLst>
          </p:cNvPr>
          <p:cNvSpPr txBox="1"/>
          <p:nvPr/>
        </p:nvSpPr>
        <p:spPr>
          <a:xfrm>
            <a:off x="1188505" y="3264318"/>
            <a:ext cx="1065682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50838" marR="0" lvl="0" indent="-350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E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Standards do not dictate answers to these questions!</a:t>
            </a:r>
          </a:p>
          <a:p>
            <a:pPr marL="350838" marR="0" lvl="0" indent="-350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E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Scheduling algorithms, parameters up to network implementers, operators: their “secret sauce”</a:t>
            </a: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2112FCA2-246A-4FFF-28A9-0293F9B8EA2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105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2796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B23E200D-5554-C676-B992-7CBC9BC5B47E}"/>
              </a:ext>
            </a:extLst>
          </p:cNvPr>
          <p:cNvCxnSpPr>
            <a:cxnSpLocks/>
          </p:cNvCxnSpPr>
          <p:nvPr/>
        </p:nvCxnSpPr>
        <p:spPr>
          <a:xfrm>
            <a:off x="1409700" y="1606995"/>
            <a:ext cx="500169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AD352D7D-E85D-0FFB-277B-7181E28C2936}"/>
              </a:ext>
            </a:extLst>
          </p:cNvPr>
          <p:cNvCxnSpPr>
            <a:cxnSpLocks/>
          </p:cNvCxnSpPr>
          <p:nvPr/>
        </p:nvCxnSpPr>
        <p:spPr>
          <a:xfrm>
            <a:off x="1409700" y="1937195"/>
            <a:ext cx="500169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0F7AE5C1-1FBE-4A06-B18A-51158B9F5D6D}"/>
              </a:ext>
            </a:extLst>
          </p:cNvPr>
          <p:cNvCxnSpPr>
            <a:cxnSpLocks/>
          </p:cNvCxnSpPr>
          <p:nvPr/>
        </p:nvCxnSpPr>
        <p:spPr>
          <a:xfrm>
            <a:off x="1409700" y="2263864"/>
            <a:ext cx="500169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B3E1F159-BCD7-4AFD-DC22-236542CCECDD}"/>
              </a:ext>
            </a:extLst>
          </p:cNvPr>
          <p:cNvCxnSpPr>
            <a:cxnSpLocks/>
          </p:cNvCxnSpPr>
          <p:nvPr/>
        </p:nvCxnSpPr>
        <p:spPr>
          <a:xfrm>
            <a:off x="1409700" y="2594064"/>
            <a:ext cx="500169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3C0F07DD-6981-B7FF-1DE3-E8C93B665633}"/>
              </a:ext>
            </a:extLst>
          </p:cNvPr>
          <p:cNvCxnSpPr>
            <a:cxnSpLocks/>
          </p:cNvCxnSpPr>
          <p:nvPr/>
        </p:nvCxnSpPr>
        <p:spPr>
          <a:xfrm>
            <a:off x="1409700" y="2920733"/>
            <a:ext cx="500169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5339F32C-B373-E1C0-E38C-A9CB3C5E94C4}"/>
              </a:ext>
            </a:extLst>
          </p:cNvPr>
          <p:cNvCxnSpPr>
            <a:cxnSpLocks/>
          </p:cNvCxnSpPr>
          <p:nvPr/>
        </p:nvCxnSpPr>
        <p:spPr>
          <a:xfrm>
            <a:off x="1409700" y="3250933"/>
            <a:ext cx="500169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3819B78E-1B9B-9CD2-6DD3-825A6CDFCAC5}"/>
              </a:ext>
            </a:extLst>
          </p:cNvPr>
          <p:cNvCxnSpPr>
            <a:cxnSpLocks/>
          </p:cNvCxnSpPr>
          <p:nvPr/>
        </p:nvCxnSpPr>
        <p:spPr>
          <a:xfrm>
            <a:off x="1409700" y="3581133"/>
            <a:ext cx="500169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498697E9-DDE8-BB56-5F18-635AFE9081CB}"/>
              </a:ext>
            </a:extLst>
          </p:cNvPr>
          <p:cNvCxnSpPr>
            <a:cxnSpLocks/>
          </p:cNvCxnSpPr>
          <p:nvPr/>
        </p:nvCxnSpPr>
        <p:spPr>
          <a:xfrm>
            <a:off x="1409700" y="3904271"/>
            <a:ext cx="500169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D1C8212C-7FC1-BE6E-7255-C767C696F14D}"/>
              </a:ext>
            </a:extLst>
          </p:cNvPr>
          <p:cNvCxnSpPr>
            <a:cxnSpLocks/>
          </p:cNvCxnSpPr>
          <p:nvPr/>
        </p:nvCxnSpPr>
        <p:spPr>
          <a:xfrm>
            <a:off x="1409700" y="4234471"/>
            <a:ext cx="500169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B04AE538-722E-0B19-0EEB-D17E0DCD28DE}"/>
              </a:ext>
            </a:extLst>
          </p:cNvPr>
          <p:cNvCxnSpPr>
            <a:cxnSpLocks/>
          </p:cNvCxnSpPr>
          <p:nvPr/>
        </p:nvCxnSpPr>
        <p:spPr>
          <a:xfrm flipV="1">
            <a:off x="1409700" y="1606995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8" name="Straight Connector 237">
            <a:extLst>
              <a:ext uri="{FF2B5EF4-FFF2-40B4-BE49-F238E27FC236}">
                <a16:creationId xmlns:a16="http://schemas.microsoft.com/office/drawing/2014/main" id="{EF689ED9-7DCA-9581-B60A-6F50564AAC3F}"/>
              </a:ext>
            </a:extLst>
          </p:cNvPr>
          <p:cNvCxnSpPr>
            <a:cxnSpLocks/>
          </p:cNvCxnSpPr>
          <p:nvPr/>
        </p:nvCxnSpPr>
        <p:spPr>
          <a:xfrm flipV="1">
            <a:off x="1790700" y="1606995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1303C896-BBF3-E6A0-9E91-3839DAA76617}"/>
              </a:ext>
            </a:extLst>
          </p:cNvPr>
          <p:cNvCxnSpPr>
            <a:cxnSpLocks/>
          </p:cNvCxnSpPr>
          <p:nvPr/>
        </p:nvCxnSpPr>
        <p:spPr>
          <a:xfrm flipV="1">
            <a:off x="2559762" y="1606995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A3D86CD0-85BA-135C-C878-F1A8E0F554B1}"/>
              </a:ext>
            </a:extLst>
          </p:cNvPr>
          <p:cNvCxnSpPr>
            <a:cxnSpLocks/>
          </p:cNvCxnSpPr>
          <p:nvPr/>
        </p:nvCxnSpPr>
        <p:spPr>
          <a:xfrm flipV="1">
            <a:off x="2944293" y="1606995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AE474E41-B003-D785-0B45-C6DBD2351C6F}"/>
              </a:ext>
            </a:extLst>
          </p:cNvPr>
          <p:cNvCxnSpPr>
            <a:cxnSpLocks/>
          </p:cNvCxnSpPr>
          <p:nvPr/>
        </p:nvCxnSpPr>
        <p:spPr>
          <a:xfrm flipV="1">
            <a:off x="3325293" y="1610526"/>
            <a:ext cx="0" cy="29451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769D05B4-9E65-9D51-E3B5-C99C7EFEE9EC}"/>
              </a:ext>
            </a:extLst>
          </p:cNvPr>
          <p:cNvCxnSpPr>
            <a:cxnSpLocks/>
          </p:cNvCxnSpPr>
          <p:nvPr/>
        </p:nvCxnSpPr>
        <p:spPr>
          <a:xfrm flipV="1">
            <a:off x="3709824" y="1606995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227FE80B-04C1-7601-7273-56D1D64A104B}"/>
              </a:ext>
            </a:extLst>
          </p:cNvPr>
          <p:cNvCxnSpPr>
            <a:cxnSpLocks/>
          </p:cNvCxnSpPr>
          <p:nvPr/>
        </p:nvCxnSpPr>
        <p:spPr>
          <a:xfrm flipV="1">
            <a:off x="4094355" y="1606995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8FF94857-B140-9C6E-4198-73F310E242C1}"/>
              </a:ext>
            </a:extLst>
          </p:cNvPr>
          <p:cNvCxnSpPr>
            <a:cxnSpLocks/>
          </p:cNvCxnSpPr>
          <p:nvPr/>
        </p:nvCxnSpPr>
        <p:spPr>
          <a:xfrm flipV="1">
            <a:off x="4478886" y="1606995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8417B7C0-CEF4-CFCB-5ABD-42F5AFC10461}"/>
              </a:ext>
            </a:extLst>
          </p:cNvPr>
          <p:cNvCxnSpPr>
            <a:cxnSpLocks/>
          </p:cNvCxnSpPr>
          <p:nvPr/>
        </p:nvCxnSpPr>
        <p:spPr>
          <a:xfrm flipV="1">
            <a:off x="4859886" y="1606995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6FFB6759-4598-D941-AFCF-EABB65EFFDC1}"/>
              </a:ext>
            </a:extLst>
          </p:cNvPr>
          <p:cNvCxnSpPr>
            <a:cxnSpLocks/>
          </p:cNvCxnSpPr>
          <p:nvPr/>
        </p:nvCxnSpPr>
        <p:spPr>
          <a:xfrm flipV="1">
            <a:off x="5244417" y="1606995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C76CE7F0-73FB-6EA6-BF44-0B672D1CE29D}"/>
              </a:ext>
            </a:extLst>
          </p:cNvPr>
          <p:cNvCxnSpPr>
            <a:cxnSpLocks/>
          </p:cNvCxnSpPr>
          <p:nvPr/>
        </p:nvCxnSpPr>
        <p:spPr>
          <a:xfrm flipV="1">
            <a:off x="5626100" y="1606995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6" name="Group 365">
            <a:extLst>
              <a:ext uri="{FF2B5EF4-FFF2-40B4-BE49-F238E27FC236}">
                <a16:creationId xmlns:a16="http://schemas.microsoft.com/office/drawing/2014/main" id="{4D7AA66A-1C0F-4DF3-B3D3-1AA0CCC504AC}"/>
              </a:ext>
            </a:extLst>
          </p:cNvPr>
          <p:cNvGrpSpPr/>
          <p:nvPr/>
        </p:nvGrpSpPr>
        <p:grpSpPr>
          <a:xfrm>
            <a:off x="1926477" y="4243973"/>
            <a:ext cx="837905" cy="1464871"/>
            <a:chOff x="1926477" y="4261671"/>
            <a:chExt cx="837905" cy="1464871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5E868E7E-F32E-1D30-DF19-5C1A3BD74EA8}"/>
                </a:ext>
              </a:extLst>
            </p:cNvPr>
            <p:cNvSpPr/>
            <p:nvPr/>
          </p:nvSpPr>
          <p:spPr>
            <a:xfrm>
              <a:off x="1939176" y="4261671"/>
              <a:ext cx="825206" cy="640063"/>
            </a:xfrm>
            <a:custGeom>
              <a:avLst/>
              <a:gdLst>
                <a:gd name="connsiteX0" fmla="*/ 0 w 836729"/>
                <a:gd name="connsiteY0" fmla="*/ 617838 h 631960"/>
                <a:gd name="connsiteX1" fmla="*/ 324806 w 836729"/>
                <a:gd name="connsiteY1" fmla="*/ 331868 h 631960"/>
                <a:gd name="connsiteX2" fmla="*/ 331867 w 836729"/>
                <a:gd name="connsiteY2" fmla="*/ 3531 h 631960"/>
                <a:gd name="connsiteX3" fmla="*/ 526045 w 836729"/>
                <a:gd name="connsiteY3" fmla="*/ 0 h 631960"/>
                <a:gd name="connsiteX4" fmla="*/ 533106 w 836729"/>
                <a:gd name="connsiteY4" fmla="*/ 335398 h 631960"/>
                <a:gd name="connsiteX5" fmla="*/ 836729 w 836729"/>
                <a:gd name="connsiteY5" fmla="*/ 631960 h 631960"/>
                <a:gd name="connsiteX6" fmla="*/ 0 w 836729"/>
                <a:gd name="connsiteY6" fmla="*/ 617838 h 631960"/>
                <a:gd name="connsiteX0" fmla="*/ 0 w 836729"/>
                <a:gd name="connsiteY0" fmla="*/ 620657 h 634779"/>
                <a:gd name="connsiteX1" fmla="*/ 324806 w 836729"/>
                <a:gd name="connsiteY1" fmla="*/ 334687 h 634779"/>
                <a:gd name="connsiteX2" fmla="*/ 328692 w 836729"/>
                <a:gd name="connsiteY2" fmla="*/ 0 h 634779"/>
                <a:gd name="connsiteX3" fmla="*/ 526045 w 836729"/>
                <a:gd name="connsiteY3" fmla="*/ 2819 h 634779"/>
                <a:gd name="connsiteX4" fmla="*/ 533106 w 836729"/>
                <a:gd name="connsiteY4" fmla="*/ 338217 h 634779"/>
                <a:gd name="connsiteX5" fmla="*/ 836729 w 836729"/>
                <a:gd name="connsiteY5" fmla="*/ 634779 h 634779"/>
                <a:gd name="connsiteX6" fmla="*/ 0 w 836729"/>
                <a:gd name="connsiteY6" fmla="*/ 620657 h 634779"/>
                <a:gd name="connsiteX0" fmla="*/ 0 w 836729"/>
                <a:gd name="connsiteY0" fmla="*/ 621013 h 635135"/>
                <a:gd name="connsiteX1" fmla="*/ 324806 w 836729"/>
                <a:gd name="connsiteY1" fmla="*/ 335043 h 635135"/>
                <a:gd name="connsiteX2" fmla="*/ 328692 w 836729"/>
                <a:gd name="connsiteY2" fmla="*/ 356 h 635135"/>
                <a:gd name="connsiteX3" fmla="*/ 532395 w 836729"/>
                <a:gd name="connsiteY3" fmla="*/ 0 h 635135"/>
                <a:gd name="connsiteX4" fmla="*/ 533106 w 836729"/>
                <a:gd name="connsiteY4" fmla="*/ 338573 h 635135"/>
                <a:gd name="connsiteX5" fmla="*/ 836729 w 836729"/>
                <a:gd name="connsiteY5" fmla="*/ 635135 h 635135"/>
                <a:gd name="connsiteX6" fmla="*/ 0 w 836729"/>
                <a:gd name="connsiteY6" fmla="*/ 621013 h 635135"/>
                <a:gd name="connsiteX0" fmla="*/ 0 w 947854"/>
                <a:gd name="connsiteY0" fmla="*/ 633713 h 635135"/>
                <a:gd name="connsiteX1" fmla="*/ 435931 w 947854"/>
                <a:gd name="connsiteY1" fmla="*/ 335043 h 635135"/>
                <a:gd name="connsiteX2" fmla="*/ 439817 w 947854"/>
                <a:gd name="connsiteY2" fmla="*/ 356 h 635135"/>
                <a:gd name="connsiteX3" fmla="*/ 643520 w 947854"/>
                <a:gd name="connsiteY3" fmla="*/ 0 h 635135"/>
                <a:gd name="connsiteX4" fmla="*/ 644231 w 947854"/>
                <a:gd name="connsiteY4" fmla="*/ 338573 h 635135"/>
                <a:gd name="connsiteX5" fmla="*/ 947854 w 947854"/>
                <a:gd name="connsiteY5" fmla="*/ 635135 h 635135"/>
                <a:gd name="connsiteX6" fmla="*/ 0 w 947854"/>
                <a:gd name="connsiteY6" fmla="*/ 633713 h 635135"/>
                <a:gd name="connsiteX0" fmla="*/ 0 w 665279"/>
                <a:gd name="connsiteY0" fmla="*/ 633713 h 635135"/>
                <a:gd name="connsiteX1" fmla="*/ 435931 w 665279"/>
                <a:gd name="connsiteY1" fmla="*/ 335043 h 635135"/>
                <a:gd name="connsiteX2" fmla="*/ 439817 w 665279"/>
                <a:gd name="connsiteY2" fmla="*/ 356 h 635135"/>
                <a:gd name="connsiteX3" fmla="*/ 643520 w 665279"/>
                <a:gd name="connsiteY3" fmla="*/ 0 h 635135"/>
                <a:gd name="connsiteX4" fmla="*/ 644231 w 665279"/>
                <a:gd name="connsiteY4" fmla="*/ 338573 h 635135"/>
                <a:gd name="connsiteX5" fmla="*/ 665279 w 665279"/>
                <a:gd name="connsiteY5" fmla="*/ 635135 h 635135"/>
                <a:gd name="connsiteX6" fmla="*/ 0 w 665279"/>
                <a:gd name="connsiteY6" fmla="*/ 633713 h 635135"/>
                <a:gd name="connsiteX0" fmla="*/ 0 w 644231"/>
                <a:gd name="connsiteY0" fmla="*/ 633713 h 633713"/>
                <a:gd name="connsiteX1" fmla="*/ 435931 w 644231"/>
                <a:gd name="connsiteY1" fmla="*/ 335043 h 633713"/>
                <a:gd name="connsiteX2" fmla="*/ 439817 w 644231"/>
                <a:gd name="connsiteY2" fmla="*/ 356 h 633713"/>
                <a:gd name="connsiteX3" fmla="*/ 643520 w 644231"/>
                <a:gd name="connsiteY3" fmla="*/ 0 h 633713"/>
                <a:gd name="connsiteX4" fmla="*/ 644231 w 644231"/>
                <a:gd name="connsiteY4" fmla="*/ 338573 h 633713"/>
                <a:gd name="connsiteX5" fmla="*/ 643054 w 644231"/>
                <a:gd name="connsiteY5" fmla="*/ 628785 h 633713"/>
                <a:gd name="connsiteX6" fmla="*/ 0 w 644231"/>
                <a:gd name="connsiteY6" fmla="*/ 633713 h 633713"/>
                <a:gd name="connsiteX0" fmla="*/ 0 w 646266"/>
                <a:gd name="connsiteY0" fmla="*/ 633713 h 635135"/>
                <a:gd name="connsiteX1" fmla="*/ 435931 w 646266"/>
                <a:gd name="connsiteY1" fmla="*/ 335043 h 635135"/>
                <a:gd name="connsiteX2" fmla="*/ 439817 w 646266"/>
                <a:gd name="connsiteY2" fmla="*/ 356 h 635135"/>
                <a:gd name="connsiteX3" fmla="*/ 643520 w 646266"/>
                <a:gd name="connsiteY3" fmla="*/ 0 h 635135"/>
                <a:gd name="connsiteX4" fmla="*/ 644231 w 646266"/>
                <a:gd name="connsiteY4" fmla="*/ 338573 h 635135"/>
                <a:gd name="connsiteX5" fmla="*/ 646229 w 646266"/>
                <a:gd name="connsiteY5" fmla="*/ 635135 h 635135"/>
                <a:gd name="connsiteX6" fmla="*/ 0 w 646266"/>
                <a:gd name="connsiteY6" fmla="*/ 633713 h 635135"/>
                <a:gd name="connsiteX0" fmla="*/ 0 w 646266"/>
                <a:gd name="connsiteY0" fmla="*/ 633713 h 638310"/>
                <a:gd name="connsiteX1" fmla="*/ 435931 w 646266"/>
                <a:gd name="connsiteY1" fmla="*/ 335043 h 638310"/>
                <a:gd name="connsiteX2" fmla="*/ 439817 w 646266"/>
                <a:gd name="connsiteY2" fmla="*/ 356 h 638310"/>
                <a:gd name="connsiteX3" fmla="*/ 643520 w 646266"/>
                <a:gd name="connsiteY3" fmla="*/ 0 h 638310"/>
                <a:gd name="connsiteX4" fmla="*/ 644231 w 646266"/>
                <a:gd name="connsiteY4" fmla="*/ 338573 h 638310"/>
                <a:gd name="connsiteX5" fmla="*/ 646229 w 646266"/>
                <a:gd name="connsiteY5" fmla="*/ 638310 h 638310"/>
                <a:gd name="connsiteX6" fmla="*/ 0 w 646266"/>
                <a:gd name="connsiteY6" fmla="*/ 633713 h 638310"/>
                <a:gd name="connsiteX0" fmla="*/ 0 w 644231"/>
                <a:gd name="connsiteY0" fmla="*/ 633713 h 638310"/>
                <a:gd name="connsiteX1" fmla="*/ 435931 w 644231"/>
                <a:gd name="connsiteY1" fmla="*/ 335043 h 638310"/>
                <a:gd name="connsiteX2" fmla="*/ 439817 w 644231"/>
                <a:gd name="connsiteY2" fmla="*/ 356 h 638310"/>
                <a:gd name="connsiteX3" fmla="*/ 643520 w 644231"/>
                <a:gd name="connsiteY3" fmla="*/ 0 h 638310"/>
                <a:gd name="connsiteX4" fmla="*/ 644231 w 644231"/>
                <a:gd name="connsiteY4" fmla="*/ 338573 h 638310"/>
                <a:gd name="connsiteX5" fmla="*/ 639879 w 644231"/>
                <a:gd name="connsiteY5" fmla="*/ 638310 h 638310"/>
                <a:gd name="connsiteX6" fmla="*/ 0 w 644231"/>
                <a:gd name="connsiteY6" fmla="*/ 633713 h 638310"/>
                <a:gd name="connsiteX0" fmla="*/ 0 w 644231"/>
                <a:gd name="connsiteY0" fmla="*/ 633713 h 638310"/>
                <a:gd name="connsiteX1" fmla="*/ 435931 w 644231"/>
                <a:gd name="connsiteY1" fmla="*/ 335043 h 638310"/>
                <a:gd name="connsiteX2" fmla="*/ 439817 w 644231"/>
                <a:gd name="connsiteY2" fmla="*/ 356 h 638310"/>
                <a:gd name="connsiteX3" fmla="*/ 643520 w 644231"/>
                <a:gd name="connsiteY3" fmla="*/ 0 h 638310"/>
                <a:gd name="connsiteX4" fmla="*/ 644231 w 644231"/>
                <a:gd name="connsiteY4" fmla="*/ 338573 h 638310"/>
                <a:gd name="connsiteX5" fmla="*/ 639879 w 644231"/>
                <a:gd name="connsiteY5" fmla="*/ 638310 h 638310"/>
                <a:gd name="connsiteX6" fmla="*/ 0 w 644231"/>
                <a:gd name="connsiteY6" fmla="*/ 633713 h 638310"/>
                <a:gd name="connsiteX0" fmla="*/ 0 w 825206"/>
                <a:gd name="connsiteY0" fmla="*/ 640063 h 640063"/>
                <a:gd name="connsiteX1" fmla="*/ 616906 w 825206"/>
                <a:gd name="connsiteY1" fmla="*/ 335043 h 640063"/>
                <a:gd name="connsiteX2" fmla="*/ 620792 w 825206"/>
                <a:gd name="connsiteY2" fmla="*/ 356 h 640063"/>
                <a:gd name="connsiteX3" fmla="*/ 824495 w 825206"/>
                <a:gd name="connsiteY3" fmla="*/ 0 h 640063"/>
                <a:gd name="connsiteX4" fmla="*/ 825206 w 825206"/>
                <a:gd name="connsiteY4" fmla="*/ 338573 h 640063"/>
                <a:gd name="connsiteX5" fmla="*/ 820854 w 825206"/>
                <a:gd name="connsiteY5" fmla="*/ 638310 h 640063"/>
                <a:gd name="connsiteX6" fmla="*/ 0 w 825206"/>
                <a:gd name="connsiteY6" fmla="*/ 640063 h 640063"/>
                <a:gd name="connsiteX0" fmla="*/ 0 w 825206"/>
                <a:gd name="connsiteY0" fmla="*/ 640063 h 640063"/>
                <a:gd name="connsiteX1" fmla="*/ 620081 w 825206"/>
                <a:gd name="connsiteY1" fmla="*/ 315993 h 640063"/>
                <a:gd name="connsiteX2" fmla="*/ 620792 w 825206"/>
                <a:gd name="connsiteY2" fmla="*/ 356 h 640063"/>
                <a:gd name="connsiteX3" fmla="*/ 824495 w 825206"/>
                <a:gd name="connsiteY3" fmla="*/ 0 h 640063"/>
                <a:gd name="connsiteX4" fmla="*/ 825206 w 825206"/>
                <a:gd name="connsiteY4" fmla="*/ 338573 h 640063"/>
                <a:gd name="connsiteX5" fmla="*/ 820854 w 825206"/>
                <a:gd name="connsiteY5" fmla="*/ 638310 h 640063"/>
                <a:gd name="connsiteX6" fmla="*/ 0 w 825206"/>
                <a:gd name="connsiteY6" fmla="*/ 640063 h 640063"/>
                <a:gd name="connsiteX0" fmla="*/ 0 w 825206"/>
                <a:gd name="connsiteY0" fmla="*/ 640063 h 640063"/>
                <a:gd name="connsiteX1" fmla="*/ 620081 w 825206"/>
                <a:gd name="connsiteY1" fmla="*/ 315993 h 640063"/>
                <a:gd name="connsiteX2" fmla="*/ 620792 w 825206"/>
                <a:gd name="connsiteY2" fmla="*/ 356 h 640063"/>
                <a:gd name="connsiteX3" fmla="*/ 824495 w 825206"/>
                <a:gd name="connsiteY3" fmla="*/ 0 h 640063"/>
                <a:gd name="connsiteX4" fmla="*/ 825206 w 825206"/>
                <a:gd name="connsiteY4" fmla="*/ 338573 h 640063"/>
                <a:gd name="connsiteX5" fmla="*/ 820854 w 825206"/>
                <a:gd name="connsiteY5" fmla="*/ 638310 h 640063"/>
                <a:gd name="connsiteX6" fmla="*/ 0 w 825206"/>
                <a:gd name="connsiteY6" fmla="*/ 640063 h 640063"/>
                <a:gd name="connsiteX0" fmla="*/ 0 w 825206"/>
                <a:gd name="connsiteY0" fmla="*/ 640063 h 640063"/>
                <a:gd name="connsiteX1" fmla="*/ 620081 w 825206"/>
                <a:gd name="connsiteY1" fmla="*/ 315993 h 640063"/>
                <a:gd name="connsiteX2" fmla="*/ 620792 w 825206"/>
                <a:gd name="connsiteY2" fmla="*/ 356 h 640063"/>
                <a:gd name="connsiteX3" fmla="*/ 824495 w 825206"/>
                <a:gd name="connsiteY3" fmla="*/ 0 h 640063"/>
                <a:gd name="connsiteX4" fmla="*/ 825206 w 825206"/>
                <a:gd name="connsiteY4" fmla="*/ 338573 h 640063"/>
                <a:gd name="connsiteX5" fmla="*/ 820854 w 825206"/>
                <a:gd name="connsiteY5" fmla="*/ 638310 h 640063"/>
                <a:gd name="connsiteX6" fmla="*/ 0 w 825206"/>
                <a:gd name="connsiteY6" fmla="*/ 640063 h 640063"/>
                <a:gd name="connsiteX0" fmla="*/ 0 w 825206"/>
                <a:gd name="connsiteY0" fmla="*/ 640063 h 640063"/>
                <a:gd name="connsiteX1" fmla="*/ 620081 w 825206"/>
                <a:gd name="connsiteY1" fmla="*/ 315993 h 640063"/>
                <a:gd name="connsiteX2" fmla="*/ 620792 w 825206"/>
                <a:gd name="connsiteY2" fmla="*/ 356 h 640063"/>
                <a:gd name="connsiteX3" fmla="*/ 824495 w 825206"/>
                <a:gd name="connsiteY3" fmla="*/ 0 h 640063"/>
                <a:gd name="connsiteX4" fmla="*/ 825206 w 825206"/>
                <a:gd name="connsiteY4" fmla="*/ 313173 h 640063"/>
                <a:gd name="connsiteX5" fmla="*/ 820854 w 825206"/>
                <a:gd name="connsiteY5" fmla="*/ 638310 h 640063"/>
                <a:gd name="connsiteX6" fmla="*/ 0 w 825206"/>
                <a:gd name="connsiteY6" fmla="*/ 640063 h 640063"/>
                <a:gd name="connsiteX0" fmla="*/ 0 w 825206"/>
                <a:gd name="connsiteY0" fmla="*/ 640063 h 640063"/>
                <a:gd name="connsiteX1" fmla="*/ 620081 w 825206"/>
                <a:gd name="connsiteY1" fmla="*/ 315993 h 640063"/>
                <a:gd name="connsiteX2" fmla="*/ 620792 w 825206"/>
                <a:gd name="connsiteY2" fmla="*/ 356 h 640063"/>
                <a:gd name="connsiteX3" fmla="*/ 824495 w 825206"/>
                <a:gd name="connsiteY3" fmla="*/ 0 h 640063"/>
                <a:gd name="connsiteX4" fmla="*/ 825206 w 825206"/>
                <a:gd name="connsiteY4" fmla="*/ 313173 h 640063"/>
                <a:gd name="connsiteX5" fmla="*/ 820854 w 825206"/>
                <a:gd name="connsiteY5" fmla="*/ 638310 h 640063"/>
                <a:gd name="connsiteX6" fmla="*/ 0 w 825206"/>
                <a:gd name="connsiteY6" fmla="*/ 640063 h 6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06" h="640063">
                  <a:moveTo>
                    <a:pt x="0" y="640063"/>
                  </a:moveTo>
                  <a:cubicBezTo>
                    <a:pt x="308294" y="535215"/>
                    <a:pt x="486412" y="465291"/>
                    <a:pt x="620081" y="315993"/>
                  </a:cubicBezTo>
                  <a:cubicBezTo>
                    <a:pt x="621376" y="204431"/>
                    <a:pt x="619497" y="111918"/>
                    <a:pt x="620792" y="356"/>
                  </a:cubicBezTo>
                  <a:lnTo>
                    <a:pt x="824495" y="0"/>
                  </a:lnTo>
                  <a:lnTo>
                    <a:pt x="825206" y="313173"/>
                  </a:lnTo>
                  <a:cubicBezTo>
                    <a:pt x="824814" y="409910"/>
                    <a:pt x="821246" y="541573"/>
                    <a:pt x="820854" y="638310"/>
                  </a:cubicBezTo>
                  <a:lnTo>
                    <a:pt x="0" y="640063"/>
                  </a:lnTo>
                  <a:close/>
                </a:path>
              </a:pathLst>
            </a:custGeom>
            <a:gradFill>
              <a:gsLst>
                <a:gs pos="0">
                  <a:srgbClr val="0E00A3"/>
                </a:gs>
                <a:gs pos="100000">
                  <a:schemeClr val="bg1">
                    <a:lumMod val="9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65" name="Picture 364">
              <a:extLst>
                <a:ext uri="{FF2B5EF4-FFF2-40B4-BE49-F238E27FC236}">
                  <a16:creationId xmlns:a16="http://schemas.microsoft.com/office/drawing/2014/main" id="{427932D2-66EF-293E-2ADD-B838506E53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926477" y="4896805"/>
              <a:ext cx="836729" cy="829737"/>
            </a:xfrm>
            <a:prstGeom prst="rect">
              <a:avLst/>
            </a:prstGeom>
          </p:spPr>
        </p:pic>
      </p:grp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ADA6FCAE-90BA-3C6C-4E27-06217F2C4A8F}"/>
              </a:ext>
            </a:extLst>
          </p:cNvPr>
          <p:cNvCxnSpPr>
            <a:cxnSpLocks/>
          </p:cNvCxnSpPr>
          <p:nvPr/>
        </p:nvCxnSpPr>
        <p:spPr>
          <a:xfrm>
            <a:off x="1403803" y="4555647"/>
            <a:ext cx="5001692" cy="0"/>
          </a:xfrm>
          <a:prstGeom prst="line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1" name="Rectangle 380">
            <a:extLst>
              <a:ext uri="{FF2B5EF4-FFF2-40B4-BE49-F238E27FC236}">
                <a16:creationId xmlns:a16="http://schemas.microsoft.com/office/drawing/2014/main" id="{E339A681-BD0D-5BC1-1C8A-14993AC72662}"/>
              </a:ext>
            </a:extLst>
          </p:cNvPr>
          <p:cNvSpPr/>
          <p:nvPr/>
        </p:nvSpPr>
        <p:spPr>
          <a:xfrm>
            <a:off x="1214438" y="2977901"/>
            <a:ext cx="5312971" cy="1987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2" name="TextBox 381">
            <a:extLst>
              <a:ext uri="{FF2B5EF4-FFF2-40B4-BE49-F238E27FC236}">
                <a16:creationId xmlns:a16="http://schemas.microsoft.com/office/drawing/2014/main" id="{3FEC68A3-238D-9B3B-AB53-D145A9E60606}"/>
              </a:ext>
            </a:extLst>
          </p:cNvPr>
          <p:cNvSpPr txBox="1"/>
          <p:nvPr/>
        </p:nvSpPr>
        <p:spPr>
          <a:xfrm>
            <a:off x="3977565" y="2942997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383" name="TextBox 382">
            <a:extLst>
              <a:ext uri="{FF2B5EF4-FFF2-40B4-BE49-F238E27FC236}">
                <a16:creationId xmlns:a16="http://schemas.microsoft.com/office/drawing/2014/main" id="{2FBEDE3E-8C12-BD28-B3DD-06061168DB18}"/>
              </a:ext>
            </a:extLst>
          </p:cNvPr>
          <p:cNvSpPr txBox="1"/>
          <p:nvPr/>
        </p:nvSpPr>
        <p:spPr>
          <a:xfrm>
            <a:off x="4358564" y="2941079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384" name="TextBox 383">
            <a:extLst>
              <a:ext uri="{FF2B5EF4-FFF2-40B4-BE49-F238E27FC236}">
                <a16:creationId xmlns:a16="http://schemas.microsoft.com/office/drawing/2014/main" id="{155868D6-EC8D-2E39-D1D0-412847E65695}"/>
              </a:ext>
            </a:extLst>
          </p:cNvPr>
          <p:cNvSpPr txBox="1"/>
          <p:nvPr/>
        </p:nvSpPr>
        <p:spPr>
          <a:xfrm>
            <a:off x="4744326" y="2943924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385" name="TextBox 384">
            <a:extLst>
              <a:ext uri="{FF2B5EF4-FFF2-40B4-BE49-F238E27FC236}">
                <a16:creationId xmlns:a16="http://schemas.microsoft.com/office/drawing/2014/main" id="{7EF4DA29-CCA2-35E0-47DE-77FA501B1D76}"/>
              </a:ext>
            </a:extLst>
          </p:cNvPr>
          <p:cNvSpPr txBox="1"/>
          <p:nvPr/>
        </p:nvSpPr>
        <p:spPr>
          <a:xfrm>
            <a:off x="5130088" y="2942006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386" name="TextBox 385">
            <a:extLst>
              <a:ext uri="{FF2B5EF4-FFF2-40B4-BE49-F238E27FC236}">
                <a16:creationId xmlns:a16="http://schemas.microsoft.com/office/drawing/2014/main" id="{6A886123-1E1A-DB8E-1A71-3FC67692B34A}"/>
              </a:ext>
            </a:extLst>
          </p:cNvPr>
          <p:cNvSpPr txBox="1"/>
          <p:nvPr/>
        </p:nvSpPr>
        <p:spPr>
          <a:xfrm>
            <a:off x="5511087" y="2944851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387" name="TextBox 386">
            <a:extLst>
              <a:ext uri="{FF2B5EF4-FFF2-40B4-BE49-F238E27FC236}">
                <a16:creationId xmlns:a16="http://schemas.microsoft.com/office/drawing/2014/main" id="{68F1716C-B6FA-A3AD-5A3C-AB4B07B5CF9C}"/>
              </a:ext>
            </a:extLst>
          </p:cNvPr>
          <p:cNvSpPr txBox="1"/>
          <p:nvPr/>
        </p:nvSpPr>
        <p:spPr>
          <a:xfrm>
            <a:off x="5901612" y="2942933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388" name="TextBox 387">
            <a:extLst>
              <a:ext uri="{FF2B5EF4-FFF2-40B4-BE49-F238E27FC236}">
                <a16:creationId xmlns:a16="http://schemas.microsoft.com/office/drawing/2014/main" id="{CA44F3BA-8725-71FA-C83B-ADC16C854A4C}"/>
              </a:ext>
            </a:extLst>
          </p:cNvPr>
          <p:cNvSpPr txBox="1"/>
          <p:nvPr/>
        </p:nvSpPr>
        <p:spPr>
          <a:xfrm>
            <a:off x="3592129" y="2947389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389" name="TextBox 388">
            <a:extLst>
              <a:ext uri="{FF2B5EF4-FFF2-40B4-BE49-F238E27FC236}">
                <a16:creationId xmlns:a16="http://schemas.microsoft.com/office/drawing/2014/main" id="{6CB0E76C-B10E-FF02-74A4-032C13C6DDAD}"/>
              </a:ext>
            </a:extLst>
          </p:cNvPr>
          <p:cNvSpPr txBox="1"/>
          <p:nvPr/>
        </p:nvSpPr>
        <p:spPr>
          <a:xfrm>
            <a:off x="3206693" y="2942255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390" name="TextBox 389">
            <a:extLst>
              <a:ext uri="{FF2B5EF4-FFF2-40B4-BE49-F238E27FC236}">
                <a16:creationId xmlns:a16="http://schemas.microsoft.com/office/drawing/2014/main" id="{1AE59E91-5395-1315-42D0-0714AFDD25CD}"/>
              </a:ext>
            </a:extLst>
          </p:cNvPr>
          <p:cNvSpPr txBox="1"/>
          <p:nvPr/>
        </p:nvSpPr>
        <p:spPr>
          <a:xfrm>
            <a:off x="2821257" y="2946647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391" name="TextBox 390">
            <a:extLst>
              <a:ext uri="{FF2B5EF4-FFF2-40B4-BE49-F238E27FC236}">
                <a16:creationId xmlns:a16="http://schemas.microsoft.com/office/drawing/2014/main" id="{EDDDB33F-0AC3-9B09-A678-ACE226BFD6EE}"/>
              </a:ext>
            </a:extLst>
          </p:cNvPr>
          <p:cNvSpPr txBox="1"/>
          <p:nvPr/>
        </p:nvSpPr>
        <p:spPr>
          <a:xfrm>
            <a:off x="2440584" y="2946276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392" name="TextBox 391">
            <a:extLst>
              <a:ext uri="{FF2B5EF4-FFF2-40B4-BE49-F238E27FC236}">
                <a16:creationId xmlns:a16="http://schemas.microsoft.com/office/drawing/2014/main" id="{1B3D3E20-AD06-8905-3F4C-DFB7DDF804B3}"/>
              </a:ext>
            </a:extLst>
          </p:cNvPr>
          <p:cNvSpPr txBox="1"/>
          <p:nvPr/>
        </p:nvSpPr>
        <p:spPr>
          <a:xfrm>
            <a:off x="2055148" y="2945905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393" name="TextBox 392">
            <a:extLst>
              <a:ext uri="{FF2B5EF4-FFF2-40B4-BE49-F238E27FC236}">
                <a16:creationId xmlns:a16="http://schemas.microsoft.com/office/drawing/2014/main" id="{83776F80-F77C-7C31-80B2-89FF632E5F07}"/>
              </a:ext>
            </a:extLst>
          </p:cNvPr>
          <p:cNvSpPr txBox="1"/>
          <p:nvPr/>
        </p:nvSpPr>
        <p:spPr>
          <a:xfrm>
            <a:off x="1669712" y="2945534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00A07030-7B0B-536F-F179-78BF77244967}"/>
              </a:ext>
            </a:extLst>
          </p:cNvPr>
          <p:cNvSpPr txBox="1"/>
          <p:nvPr/>
        </p:nvSpPr>
        <p:spPr>
          <a:xfrm>
            <a:off x="1284276" y="2945163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395" name="TextBox 394">
            <a:extLst>
              <a:ext uri="{FF2B5EF4-FFF2-40B4-BE49-F238E27FC236}">
                <a16:creationId xmlns:a16="http://schemas.microsoft.com/office/drawing/2014/main" id="{67BFD7D6-A34C-BA9E-47EF-89230E8DE79E}"/>
              </a:ext>
            </a:extLst>
          </p:cNvPr>
          <p:cNvSpPr txBox="1"/>
          <p:nvPr/>
        </p:nvSpPr>
        <p:spPr>
          <a:xfrm rot="16200000">
            <a:off x="-750822" y="2826111"/>
            <a:ext cx="3070071" cy="5355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sng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</a:t>
            </a: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10 MHz channel</a:t>
            </a:r>
            <a:r>
              <a:rPr kumimoji="0" lang="en-US" sz="1600" b="0" i="1" u="sng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with 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50  RBs, each RB spanning 180 kHz</a:t>
            </a:r>
          </a:p>
        </p:txBody>
      </p:sp>
      <p:sp>
        <p:nvSpPr>
          <p:cNvPr id="396" name="Left Brace 395">
            <a:extLst>
              <a:ext uri="{FF2B5EF4-FFF2-40B4-BE49-F238E27FC236}">
                <a16:creationId xmlns:a16="http://schemas.microsoft.com/office/drawing/2014/main" id="{0110061D-AE8F-E4A6-9FA1-04FB3B12A732}"/>
              </a:ext>
            </a:extLst>
          </p:cNvPr>
          <p:cNvSpPr/>
          <p:nvPr/>
        </p:nvSpPr>
        <p:spPr>
          <a:xfrm>
            <a:off x="1030638" y="1606996"/>
            <a:ext cx="243268" cy="2948646"/>
          </a:xfrm>
          <a:prstGeom prst="leftBrace">
            <a:avLst/>
          </a:prstGeom>
          <a:ln w="15875">
            <a:solidFill>
              <a:srgbClr val="0E00A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8" name="TextBox 407">
            <a:extLst>
              <a:ext uri="{FF2B5EF4-FFF2-40B4-BE49-F238E27FC236}">
                <a16:creationId xmlns:a16="http://schemas.microsoft.com/office/drawing/2014/main" id="{76AE738F-ED21-F47C-1611-067D818D702C}"/>
              </a:ext>
            </a:extLst>
          </p:cNvPr>
          <p:cNvSpPr txBox="1"/>
          <p:nvPr/>
        </p:nvSpPr>
        <p:spPr>
          <a:xfrm rot="16200000">
            <a:off x="1436389" y="1931309"/>
            <a:ext cx="420308" cy="35913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180</a:t>
            </a:r>
          </a:p>
          <a:p>
            <a:pPr marL="0" marR="0" lvl="0" indent="0" algn="l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kHz</a:t>
            </a:r>
          </a:p>
        </p:txBody>
      </p:sp>
      <p:cxnSp>
        <p:nvCxnSpPr>
          <p:cNvPr id="410" name="Straight Arrow Connector 409">
            <a:extLst>
              <a:ext uri="{FF2B5EF4-FFF2-40B4-BE49-F238E27FC236}">
                <a16:creationId xmlns:a16="http://schemas.microsoft.com/office/drawing/2014/main" id="{515DDA59-A02C-DA19-2396-C8368C21ABA0}"/>
              </a:ext>
            </a:extLst>
          </p:cNvPr>
          <p:cNvCxnSpPr/>
          <p:nvPr/>
        </p:nvCxnSpPr>
        <p:spPr>
          <a:xfrm>
            <a:off x="1459333" y="1935144"/>
            <a:ext cx="0" cy="332979"/>
          </a:xfrm>
          <a:prstGeom prst="straightConnector1">
            <a:avLst/>
          </a:prstGeom>
          <a:ln w="12700">
            <a:solidFill>
              <a:srgbClr val="0E00A3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itle 1">
            <a:extLst>
              <a:ext uri="{FF2B5EF4-FFF2-40B4-BE49-F238E27FC236}">
                <a16:creationId xmlns:a16="http://schemas.microsoft.com/office/drawing/2014/main" id="{33319C64-40A3-5654-EC80-A6B2FAE1B8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456" y="278688"/>
            <a:ext cx="10811544" cy="894622"/>
          </a:xfrm>
        </p:spPr>
        <p:txBody>
          <a:bodyPr>
            <a:normAutofit/>
          </a:bodyPr>
          <a:lstStyle/>
          <a:p>
            <a:r>
              <a:rPr lang="en-US" dirty="0"/>
              <a:t>RAN scheduling: Resource Blocks</a:t>
            </a:r>
            <a:endParaRPr lang="en-US" dirty="0">
              <a:solidFill>
                <a:srgbClr val="C00000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EEFC1DC-7108-2105-9632-EE6F43D7B22E}"/>
              </a:ext>
            </a:extLst>
          </p:cNvPr>
          <p:cNvSpPr txBox="1"/>
          <p:nvPr/>
        </p:nvSpPr>
        <p:spPr>
          <a:xfrm>
            <a:off x="7171025" y="1349753"/>
            <a:ext cx="4485844" cy="44627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Scheduling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  <a:p>
            <a:pPr marL="288925" marR="0" lvl="0" indent="-2222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E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Base </a:t>
            </a:r>
            <a:r>
              <a:rPr lang="en-US" sz="2800" noProof="0" dirty="0">
                <a:solidFill>
                  <a:prstClr val="black"/>
                </a:solidFill>
                <a:latin typeface="Calibri" panose="020F0502020204030204"/>
              </a:rPr>
              <a:t>station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decides which frames/packets get assigned to which RBs for transmission to user</a:t>
            </a:r>
          </a:p>
          <a:p>
            <a:pPr marL="288925" marR="0" lvl="0" indent="-2222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E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scheduling interval: 1 msec</a:t>
            </a:r>
          </a:p>
          <a:p>
            <a:pPr marL="288925" marR="0" lvl="0" indent="-2222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E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scheduling complexity:</a:t>
            </a:r>
          </a:p>
          <a:p>
            <a:pPr marL="736600" marR="0" lvl="1" indent="-2127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E00A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50 subchannels per 10MHz channel</a:t>
            </a:r>
          </a:p>
          <a:p>
            <a:pPr marL="736600" marR="0" lvl="1" indent="-2127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E00A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100’s (?) active user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447924E-8F09-EC47-45D7-2FCA98647F1E}"/>
              </a:ext>
            </a:extLst>
          </p:cNvPr>
          <p:cNvSpPr txBox="1"/>
          <p:nvPr/>
        </p:nvSpPr>
        <p:spPr>
          <a:xfrm>
            <a:off x="2775904" y="4837690"/>
            <a:ext cx="4228881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Resource Block: 84 symbols</a:t>
            </a:r>
          </a:p>
          <a:p>
            <a:pPr marL="285750" marR="0" lvl="0" indent="-234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one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 user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gets to transmit 84 symbols on one subchannel in 0.5 sec time interval</a:t>
            </a:r>
          </a:p>
          <a:p>
            <a:pPr marL="285750" marR="0" lvl="0" indent="-234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50 subchannels per 10MHz channel</a:t>
            </a: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6A35D23-38DF-A189-BAAF-3B526D61B262}"/>
              </a:ext>
            </a:extLst>
          </p:cNvPr>
          <p:cNvCxnSpPr/>
          <p:nvPr/>
        </p:nvCxnSpPr>
        <p:spPr>
          <a:xfrm>
            <a:off x="3709824" y="1670782"/>
            <a:ext cx="384531" cy="0"/>
          </a:xfrm>
          <a:prstGeom prst="straightConnector1">
            <a:avLst/>
          </a:prstGeom>
          <a:ln w="12700">
            <a:solidFill>
              <a:srgbClr val="C0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A6E01FE2-76F7-A18F-1916-B6D02AF7A1E7}"/>
              </a:ext>
            </a:extLst>
          </p:cNvPr>
          <p:cNvSpPr txBox="1"/>
          <p:nvPr/>
        </p:nvSpPr>
        <p:spPr>
          <a:xfrm>
            <a:off x="3653263" y="1725673"/>
            <a:ext cx="48282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 ms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4DE2146-7607-BDEA-7242-6F6EDF65E4BB}"/>
              </a:ext>
            </a:extLst>
          </p:cNvPr>
          <p:cNvSpPr txBox="1"/>
          <p:nvPr/>
        </p:nvSpPr>
        <p:spPr>
          <a:xfrm>
            <a:off x="6323077" y="4382192"/>
            <a:ext cx="5196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time</a:t>
            </a:r>
            <a:endParaRPr kumimoji="0" lang="en-US" sz="18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D1583A3E-0F19-2F5D-42D6-A97BE8AADAC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106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2072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33319C64-40A3-5654-EC80-A6B2FAE1B8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456" y="278688"/>
            <a:ext cx="10811544" cy="894622"/>
          </a:xfrm>
        </p:spPr>
        <p:txBody>
          <a:bodyPr>
            <a:normAutofit/>
          </a:bodyPr>
          <a:lstStyle/>
          <a:p>
            <a:r>
              <a:rPr lang="en-US" dirty="0"/>
              <a:t>RAN scheduling: Channel Quality Indicator</a:t>
            </a:r>
            <a:endParaRPr lang="en-US" dirty="0">
              <a:solidFill>
                <a:srgbClr val="C00000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778DE59-F517-115C-D816-7C611451A096}"/>
              </a:ext>
            </a:extLst>
          </p:cNvPr>
          <p:cNvGrpSpPr/>
          <p:nvPr/>
        </p:nvGrpSpPr>
        <p:grpSpPr>
          <a:xfrm>
            <a:off x="2614520" y="2713307"/>
            <a:ext cx="2771027" cy="2076773"/>
            <a:chOff x="4400788" y="4200041"/>
            <a:chExt cx="2771027" cy="2076773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C187F29A-8201-3384-013D-161F95DB1FA5}"/>
                </a:ext>
              </a:extLst>
            </p:cNvPr>
            <p:cNvGrpSpPr/>
            <p:nvPr/>
          </p:nvGrpSpPr>
          <p:grpSpPr>
            <a:xfrm>
              <a:off x="4400788" y="4200041"/>
              <a:ext cx="2263483" cy="2076773"/>
              <a:chOff x="4400788" y="4200041"/>
              <a:chExt cx="2665708" cy="2076773"/>
            </a:xfrm>
          </p:grpSpPr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EEA7C316-6BF7-2D94-844E-E27D0BADDCC2}"/>
                  </a:ext>
                </a:extLst>
              </p:cNvPr>
              <p:cNvSpPr/>
              <p:nvPr/>
            </p:nvSpPr>
            <p:spPr>
              <a:xfrm>
                <a:off x="4400788" y="4200041"/>
                <a:ext cx="2665708" cy="207677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6" name="Straight Connector 25">
                <a:extLst>
                  <a:ext uri="{FF2B5EF4-FFF2-40B4-BE49-F238E27FC236}">
                    <a16:creationId xmlns:a16="http://schemas.microsoft.com/office/drawing/2014/main" id="{069BB699-2539-8F81-4D4B-9CA3C2A5D8AB}"/>
                  </a:ext>
                </a:extLst>
              </p:cNvPr>
              <p:cNvCxnSpPr>
                <a:stCxn id="25" idx="1"/>
                <a:endCxn id="25" idx="3"/>
              </p:cNvCxnSpPr>
              <p:nvPr/>
            </p:nvCxnSpPr>
            <p:spPr>
              <a:xfrm>
                <a:off x="4400788" y="5238428"/>
                <a:ext cx="2665708" cy="0"/>
              </a:xfrm>
              <a:prstGeom prst="line">
                <a:avLst/>
              </a:prstGeom>
              <a:ln w="254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>
                <a:extLst>
                  <a:ext uri="{FF2B5EF4-FFF2-40B4-BE49-F238E27FC236}">
                    <a16:creationId xmlns:a16="http://schemas.microsoft.com/office/drawing/2014/main" id="{6D56EEED-A9EB-9B2A-CA8D-15DA2D68CB93}"/>
                  </a:ext>
                </a:extLst>
              </p:cNvPr>
              <p:cNvCxnSpPr/>
              <p:nvPr/>
            </p:nvCxnSpPr>
            <p:spPr>
              <a:xfrm>
                <a:off x="4400788" y="4724401"/>
                <a:ext cx="2665708" cy="0"/>
              </a:xfrm>
              <a:prstGeom prst="line">
                <a:avLst/>
              </a:prstGeom>
              <a:ln w="254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270C10EB-FC20-633E-9279-8726886D12D0}"/>
                  </a:ext>
                </a:extLst>
              </p:cNvPr>
              <p:cNvCxnSpPr/>
              <p:nvPr/>
            </p:nvCxnSpPr>
            <p:spPr>
              <a:xfrm>
                <a:off x="4400788" y="5775703"/>
                <a:ext cx="2665708" cy="0"/>
              </a:xfrm>
              <a:prstGeom prst="line">
                <a:avLst/>
              </a:prstGeom>
              <a:ln w="254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FF822B5-4313-0454-23DB-8B05E9894237}"/>
                </a:ext>
              </a:extLst>
            </p:cNvPr>
            <p:cNvSpPr txBox="1"/>
            <p:nvPr/>
          </p:nvSpPr>
          <p:spPr>
            <a:xfrm>
              <a:off x="4604811" y="4234261"/>
              <a:ext cx="85472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PDCP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9F7C0BA-FC80-B15C-DFF4-83DBAE6E7A83}"/>
                </a:ext>
              </a:extLst>
            </p:cNvPr>
            <p:cNvSpPr txBox="1"/>
            <p:nvPr/>
          </p:nvSpPr>
          <p:spPr>
            <a:xfrm>
              <a:off x="4612178" y="4761943"/>
              <a:ext cx="64139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RLC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046D3E0-E517-E711-D29A-6ABFEBE21864}"/>
                </a:ext>
              </a:extLst>
            </p:cNvPr>
            <p:cNvSpPr txBox="1"/>
            <p:nvPr/>
          </p:nvSpPr>
          <p:spPr>
            <a:xfrm>
              <a:off x="4620292" y="5286520"/>
              <a:ext cx="7867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MAC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435F12A-DD44-AB1D-2EA1-D8EFE505CC8E}"/>
                </a:ext>
              </a:extLst>
            </p:cNvPr>
            <p:cNvSpPr txBox="1"/>
            <p:nvPr/>
          </p:nvSpPr>
          <p:spPr>
            <a:xfrm>
              <a:off x="4608173" y="5814915"/>
              <a:ext cx="6864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PHY</a:t>
              </a: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E1DAB68D-3221-11E2-16BF-624437F1EB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649816" y="4990463"/>
              <a:ext cx="521999" cy="256439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34A4E8F3-D484-6E85-952F-B5BA95858DA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644603" y="4475939"/>
              <a:ext cx="521999" cy="256439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F18156F5-1461-DFCB-674E-571A05E8FCBF}"/>
              </a:ext>
            </a:extLst>
          </p:cNvPr>
          <p:cNvSpPr txBox="1"/>
          <p:nvPr/>
        </p:nvSpPr>
        <p:spPr>
          <a:xfrm>
            <a:off x="2391825" y="4983989"/>
            <a:ext cx="27457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RAN packet-processing stack (3GPP)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5" name="Group 219">
            <a:extLst>
              <a:ext uri="{FF2B5EF4-FFF2-40B4-BE49-F238E27FC236}">
                <a16:creationId xmlns:a16="http://schemas.microsoft.com/office/drawing/2014/main" id="{32EE2111-7603-0609-4468-53DDCAF4DFCD}"/>
              </a:ext>
            </a:extLst>
          </p:cNvPr>
          <p:cNvGrpSpPr>
            <a:grpSpLocks/>
          </p:cNvGrpSpPr>
          <p:nvPr/>
        </p:nvGrpSpPr>
        <p:grpSpPr bwMode="auto">
          <a:xfrm>
            <a:off x="3356832" y="2069733"/>
            <a:ext cx="255427" cy="482430"/>
            <a:chOff x="375561" y="297711"/>
            <a:chExt cx="1252683" cy="2142487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0E7656DF-8513-944A-6169-EAAA7DCB1C64}"/>
                </a:ext>
              </a:extLst>
            </p:cNvPr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1B501D30-851F-B9D4-8013-46FB4BFA0AEA}"/>
                </a:ext>
              </a:extLst>
            </p:cNvPr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26CE09DE-E366-C38A-BD29-ADDA50614EE5}"/>
                </a:ext>
              </a:extLst>
            </p:cNvPr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36" name="Group 201">
            <a:extLst>
              <a:ext uri="{FF2B5EF4-FFF2-40B4-BE49-F238E27FC236}">
                <a16:creationId xmlns:a16="http://schemas.microsoft.com/office/drawing/2014/main" id="{54889095-99FF-0FBB-9F73-5B220F8309A8}"/>
              </a:ext>
            </a:extLst>
          </p:cNvPr>
          <p:cNvGrpSpPr>
            <a:grpSpLocks/>
          </p:cNvGrpSpPr>
          <p:nvPr/>
        </p:nvGrpSpPr>
        <p:grpSpPr bwMode="auto">
          <a:xfrm>
            <a:off x="3336980" y="1572860"/>
            <a:ext cx="255427" cy="482430"/>
            <a:chOff x="375561" y="297711"/>
            <a:chExt cx="1252683" cy="2138362"/>
          </a:xfrm>
        </p:grpSpPr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19CFB0CC-F151-00C7-2F43-625F1AA86F6E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2660E787-47B0-437A-0E54-F2299B535E4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37598536-C9B7-C8BF-8E86-CF1A24D84192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37" name="Right Arrow 36">
            <a:extLst>
              <a:ext uri="{FF2B5EF4-FFF2-40B4-BE49-F238E27FC236}">
                <a16:creationId xmlns:a16="http://schemas.microsoft.com/office/drawing/2014/main" id="{55AFC09E-24CA-5BE1-0C3F-19D65C26AEB9}"/>
              </a:ext>
            </a:extLst>
          </p:cNvPr>
          <p:cNvSpPr/>
          <p:nvPr/>
        </p:nvSpPr>
        <p:spPr>
          <a:xfrm rot="5400000">
            <a:off x="3609594" y="2393453"/>
            <a:ext cx="366842" cy="239501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9FB1D8C-5F75-367A-46C8-3D58FFF306CE}"/>
              </a:ext>
            </a:extLst>
          </p:cNvPr>
          <p:cNvSpPr txBox="1"/>
          <p:nvPr/>
        </p:nvSpPr>
        <p:spPr>
          <a:xfrm>
            <a:off x="3591417" y="1560843"/>
            <a:ext cx="99418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IP datagrams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803BD62D-999F-40E7-EF9B-575CB7149729}"/>
              </a:ext>
            </a:extLst>
          </p:cNvPr>
          <p:cNvGrpSpPr/>
          <p:nvPr/>
        </p:nvGrpSpPr>
        <p:grpSpPr>
          <a:xfrm>
            <a:off x="1815600" y="3413839"/>
            <a:ext cx="466245" cy="1208729"/>
            <a:chOff x="9226732" y="814399"/>
            <a:chExt cx="466245" cy="1208729"/>
          </a:xfrm>
        </p:grpSpPr>
        <p:grpSp>
          <p:nvGrpSpPr>
            <p:cNvPr id="45" name="Group 817">
              <a:extLst>
                <a:ext uri="{FF2B5EF4-FFF2-40B4-BE49-F238E27FC236}">
                  <a16:creationId xmlns:a16="http://schemas.microsoft.com/office/drawing/2014/main" id="{B02E3D59-996A-3A59-2E14-3E15676C4B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26732" y="814399"/>
              <a:ext cx="466245" cy="420795"/>
              <a:chOff x="2920" y="1424"/>
              <a:chExt cx="326" cy="310"/>
            </a:xfrm>
          </p:grpSpPr>
          <p:sp>
            <p:nvSpPr>
              <p:cNvPr id="51" name="Oval 818">
                <a:extLst>
                  <a:ext uri="{FF2B5EF4-FFF2-40B4-BE49-F238E27FC236}">
                    <a16:creationId xmlns:a16="http://schemas.microsoft.com/office/drawing/2014/main" id="{843DCCE8-4A8E-6DD3-6129-2991DEF0F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" name="Group 819">
                <a:extLst>
                  <a:ext uri="{FF2B5EF4-FFF2-40B4-BE49-F238E27FC236}">
                    <a16:creationId xmlns:a16="http://schemas.microsoft.com/office/drawing/2014/main" id="{BC75C77E-C151-3B0A-2E4F-FE90402607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53" name="Oval 820">
                  <a:extLst>
                    <a:ext uri="{FF2B5EF4-FFF2-40B4-BE49-F238E27FC236}">
                      <a16:creationId xmlns:a16="http://schemas.microsoft.com/office/drawing/2014/main" id="{D47D36A9-BEC8-7025-A067-E71A09278E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Oval 821">
                  <a:extLst>
                    <a:ext uri="{FF2B5EF4-FFF2-40B4-BE49-F238E27FC236}">
                      <a16:creationId xmlns:a16="http://schemas.microsoft.com/office/drawing/2014/main" id="{77402854-8FC5-C7AF-56D2-AA3313AA2E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Oval 822">
                  <a:extLst>
                    <a:ext uri="{FF2B5EF4-FFF2-40B4-BE49-F238E27FC236}">
                      <a16:creationId xmlns:a16="http://schemas.microsoft.com/office/drawing/2014/main" id="{3CEA93B0-D879-30FA-1B9D-84DE58E5F8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Oval 823">
                  <a:extLst>
                    <a:ext uri="{FF2B5EF4-FFF2-40B4-BE49-F238E27FC236}">
                      <a16:creationId xmlns:a16="http://schemas.microsoft.com/office/drawing/2014/main" id="{1EDDB694-3280-58A8-CDA2-03B140AE19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Freeform 824">
                  <a:extLst>
                    <a:ext uri="{FF2B5EF4-FFF2-40B4-BE49-F238E27FC236}">
                      <a16:creationId xmlns:a16="http://schemas.microsoft.com/office/drawing/2014/main" id="{21F482E0-A205-F27A-E43F-EDA0A0EE2F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E72A4AB7-9850-47DA-3B38-BC38BFDBF2D0}"/>
                </a:ext>
              </a:extLst>
            </p:cNvPr>
            <p:cNvGrpSpPr/>
            <p:nvPr/>
          </p:nvGrpSpPr>
          <p:grpSpPr>
            <a:xfrm>
              <a:off x="9240316" y="1030723"/>
              <a:ext cx="437474" cy="992405"/>
              <a:chOff x="3585986" y="1924270"/>
              <a:chExt cx="468358" cy="1695944"/>
            </a:xfrm>
          </p:grpSpPr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4E8AE3C1-6D27-DEDA-6CC5-E48C42CEC99D}"/>
                  </a:ext>
                </a:extLst>
              </p:cNvPr>
              <p:cNvSpPr/>
              <p:nvPr/>
            </p:nvSpPr>
            <p:spPr>
              <a:xfrm>
                <a:off x="3793799" y="1924270"/>
                <a:ext cx="48947" cy="1695944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8DC02BE8-D134-C606-2A0B-C9F261BBD158}"/>
                  </a:ext>
                </a:extLst>
              </p:cNvPr>
              <p:cNvSpPr/>
              <p:nvPr/>
            </p:nvSpPr>
            <p:spPr>
              <a:xfrm rot="5400000">
                <a:off x="3797305" y="1906792"/>
                <a:ext cx="45719" cy="46835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19235E63-A1EB-2E4D-A3AB-9C2AE08E2E35}"/>
                  </a:ext>
                </a:extLst>
              </p:cNvPr>
              <p:cNvSpPr/>
              <p:nvPr/>
            </p:nvSpPr>
            <p:spPr>
              <a:xfrm>
                <a:off x="3641274" y="2079689"/>
                <a:ext cx="97237" cy="16827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9A08FB41-538C-F1DF-9D70-7FDECFC34C5B}"/>
                  </a:ext>
                </a:extLst>
              </p:cNvPr>
              <p:cNvSpPr/>
              <p:nvPr/>
            </p:nvSpPr>
            <p:spPr>
              <a:xfrm>
                <a:off x="3942084" y="2069884"/>
                <a:ext cx="45719" cy="30343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" name="Group 652">
            <a:extLst>
              <a:ext uri="{FF2B5EF4-FFF2-40B4-BE49-F238E27FC236}">
                <a16:creationId xmlns:a16="http://schemas.microsoft.com/office/drawing/2014/main" id="{0C023FA0-F45A-8C76-A259-E855CAA5D9C0}"/>
              </a:ext>
            </a:extLst>
          </p:cNvPr>
          <p:cNvGrpSpPr>
            <a:grpSpLocks/>
          </p:cNvGrpSpPr>
          <p:nvPr/>
        </p:nvGrpSpPr>
        <p:grpSpPr bwMode="auto">
          <a:xfrm>
            <a:off x="1262712" y="3265366"/>
            <a:ext cx="448554" cy="494802"/>
            <a:chOff x="2751" y="1851"/>
            <a:chExt cx="462" cy="478"/>
          </a:xfrm>
        </p:grpSpPr>
        <p:pic>
          <p:nvPicPr>
            <p:cNvPr id="62" name="Picture 653" descr="iphone_stylized_small">
              <a:extLst>
                <a:ext uri="{FF2B5EF4-FFF2-40B4-BE49-F238E27FC236}">
                  <a16:creationId xmlns:a16="http://schemas.microsoft.com/office/drawing/2014/main" id="{157069D3-F495-1C41-7075-AE36B08B22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" name="Picture 654" descr="antenna_radiation_stylized">
              <a:extLst>
                <a:ext uri="{FF2B5EF4-FFF2-40B4-BE49-F238E27FC236}">
                  <a16:creationId xmlns:a16="http://schemas.microsoft.com/office/drawing/2014/main" id="{FA8EBD51-7BBF-3035-DCB4-99125FF99D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4" name="Group 652">
            <a:extLst>
              <a:ext uri="{FF2B5EF4-FFF2-40B4-BE49-F238E27FC236}">
                <a16:creationId xmlns:a16="http://schemas.microsoft.com/office/drawing/2014/main" id="{4089F446-56E5-BE09-C33B-67F882EAFE68}"/>
              </a:ext>
            </a:extLst>
          </p:cNvPr>
          <p:cNvGrpSpPr>
            <a:grpSpLocks/>
          </p:cNvGrpSpPr>
          <p:nvPr/>
        </p:nvGrpSpPr>
        <p:grpSpPr bwMode="auto">
          <a:xfrm>
            <a:off x="485357" y="3599848"/>
            <a:ext cx="591772" cy="571142"/>
            <a:chOff x="2751" y="1851"/>
            <a:chExt cx="462" cy="478"/>
          </a:xfrm>
        </p:grpSpPr>
        <p:pic>
          <p:nvPicPr>
            <p:cNvPr id="65" name="Picture 653" descr="iphone_stylized_small">
              <a:extLst>
                <a:ext uri="{FF2B5EF4-FFF2-40B4-BE49-F238E27FC236}">
                  <a16:creationId xmlns:a16="http://schemas.microsoft.com/office/drawing/2014/main" id="{B91523A3-254B-9031-9327-D71E57C8E8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" name="Picture 654" descr="antenna_radiation_stylized">
              <a:extLst>
                <a:ext uri="{FF2B5EF4-FFF2-40B4-BE49-F238E27FC236}">
                  <a16:creationId xmlns:a16="http://schemas.microsoft.com/office/drawing/2014/main" id="{734735BF-CB6B-EE77-F5FF-B396ECFB1F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7" name="Group 652">
            <a:extLst>
              <a:ext uri="{FF2B5EF4-FFF2-40B4-BE49-F238E27FC236}">
                <a16:creationId xmlns:a16="http://schemas.microsoft.com/office/drawing/2014/main" id="{0FD01370-4355-5A13-92A7-14D7AAC77A30}"/>
              </a:ext>
            </a:extLst>
          </p:cNvPr>
          <p:cNvGrpSpPr>
            <a:grpSpLocks/>
          </p:cNvGrpSpPr>
          <p:nvPr/>
        </p:nvGrpSpPr>
        <p:grpSpPr bwMode="auto">
          <a:xfrm>
            <a:off x="1313931" y="4477492"/>
            <a:ext cx="397335" cy="488089"/>
            <a:chOff x="2751" y="1851"/>
            <a:chExt cx="462" cy="478"/>
          </a:xfrm>
        </p:grpSpPr>
        <p:pic>
          <p:nvPicPr>
            <p:cNvPr id="68" name="Picture 653" descr="iphone_stylized_small">
              <a:extLst>
                <a:ext uri="{FF2B5EF4-FFF2-40B4-BE49-F238E27FC236}">
                  <a16:creationId xmlns:a16="http://schemas.microsoft.com/office/drawing/2014/main" id="{7EA76FE8-904F-CB42-F0FF-BD286F1474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" name="Picture 654" descr="antenna_radiation_stylized">
              <a:extLst>
                <a:ext uri="{FF2B5EF4-FFF2-40B4-BE49-F238E27FC236}">
                  <a16:creationId xmlns:a16="http://schemas.microsoft.com/office/drawing/2014/main" id="{25816B13-6C68-0AC3-03CA-6FB88DC274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C8B6A33D-6AB1-7AB0-4D4E-8DC6F05E46F4}"/>
              </a:ext>
            </a:extLst>
          </p:cNvPr>
          <p:cNvCxnSpPr/>
          <p:nvPr/>
        </p:nvCxnSpPr>
        <p:spPr>
          <a:xfrm>
            <a:off x="2053304" y="4605098"/>
            <a:ext cx="54550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2" name="Group 71">
            <a:extLst>
              <a:ext uri="{FF2B5EF4-FFF2-40B4-BE49-F238E27FC236}">
                <a16:creationId xmlns:a16="http://schemas.microsoft.com/office/drawing/2014/main" id="{87E96659-F05B-5E78-AF7E-D6A2C3C5FEFA}"/>
              </a:ext>
            </a:extLst>
          </p:cNvPr>
          <p:cNvGrpSpPr/>
          <p:nvPr/>
        </p:nvGrpSpPr>
        <p:grpSpPr>
          <a:xfrm>
            <a:off x="957143" y="4083535"/>
            <a:ext cx="849312" cy="226109"/>
            <a:chOff x="8493165" y="2029804"/>
            <a:chExt cx="849312" cy="226109"/>
          </a:xfrm>
        </p:grpSpPr>
        <p:pic>
          <p:nvPicPr>
            <p:cNvPr id="73" name="Picture 603" descr="car_icon_small">
              <a:extLst>
                <a:ext uri="{FF2B5EF4-FFF2-40B4-BE49-F238E27FC236}">
                  <a16:creationId xmlns:a16="http://schemas.microsoft.com/office/drawing/2014/main" id="{3124B853-A237-B844-3084-BD323FBD60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" name="Picture 1017" descr="antenna_stylized">
              <a:extLst>
                <a:ext uri="{FF2B5EF4-FFF2-40B4-BE49-F238E27FC236}">
                  <a16:creationId xmlns:a16="http://schemas.microsoft.com/office/drawing/2014/main" id="{D6D74BA5-D623-92E9-9766-813E316BB3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457BD462-949C-9C82-A4BD-0F8B31F41919}"/>
              </a:ext>
            </a:extLst>
          </p:cNvPr>
          <p:cNvGrpSpPr/>
          <p:nvPr/>
        </p:nvGrpSpPr>
        <p:grpSpPr>
          <a:xfrm>
            <a:off x="580756" y="4666250"/>
            <a:ext cx="534987" cy="407988"/>
            <a:chOff x="7432700" y="2327293"/>
            <a:chExt cx="534987" cy="407988"/>
          </a:xfrm>
        </p:grpSpPr>
        <p:pic>
          <p:nvPicPr>
            <p:cNvPr id="76" name="Picture 1017" descr="antenna_stylized">
              <a:extLst>
                <a:ext uri="{FF2B5EF4-FFF2-40B4-BE49-F238E27FC236}">
                  <a16:creationId xmlns:a16="http://schemas.microsoft.com/office/drawing/2014/main" id="{ED8AECCB-81D4-F1F3-9001-1CCA922E72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7" name="Picture 1018" descr="laptop_keyboard">
              <a:extLst>
                <a:ext uri="{FF2B5EF4-FFF2-40B4-BE49-F238E27FC236}">
                  <a16:creationId xmlns:a16="http://schemas.microsoft.com/office/drawing/2014/main" id="{94429FB2-72BB-75BF-3577-8358C807DB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" name="Freeform 1019">
              <a:extLst>
                <a:ext uri="{FF2B5EF4-FFF2-40B4-BE49-F238E27FC236}">
                  <a16:creationId xmlns:a16="http://schemas.microsoft.com/office/drawing/2014/main" id="{AE34A173-EA46-4A30-C55E-BC4072DE1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79" name="Picture 1020" descr="screen">
              <a:extLst>
                <a:ext uri="{FF2B5EF4-FFF2-40B4-BE49-F238E27FC236}">
                  <a16:creationId xmlns:a16="http://schemas.microsoft.com/office/drawing/2014/main" id="{DBA4DF64-BD69-0DD8-CE2F-201469753B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" name="Freeform 1021">
              <a:extLst>
                <a:ext uri="{FF2B5EF4-FFF2-40B4-BE49-F238E27FC236}">
                  <a16:creationId xmlns:a16="http://schemas.microsoft.com/office/drawing/2014/main" id="{D5AB97E8-5445-2823-4981-8916C914C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 1022">
              <a:extLst>
                <a:ext uri="{FF2B5EF4-FFF2-40B4-BE49-F238E27FC236}">
                  <a16:creationId xmlns:a16="http://schemas.microsoft.com/office/drawing/2014/main" id="{9A4AB4D8-20F2-C07A-6738-AAC169B97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 1023">
              <a:extLst>
                <a:ext uri="{FF2B5EF4-FFF2-40B4-BE49-F238E27FC236}">
                  <a16:creationId xmlns:a16="http://schemas.microsoft.com/office/drawing/2014/main" id="{5E3AFEFF-63B8-F0CE-66FF-4D93BAB5B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 1024">
              <a:extLst>
                <a:ext uri="{FF2B5EF4-FFF2-40B4-BE49-F238E27FC236}">
                  <a16:creationId xmlns:a16="http://schemas.microsoft.com/office/drawing/2014/main" id="{3AEAD359-8BA2-23B0-4E89-895CFBE41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reeform 1025">
              <a:extLst>
                <a:ext uri="{FF2B5EF4-FFF2-40B4-BE49-F238E27FC236}">
                  <a16:creationId xmlns:a16="http://schemas.microsoft.com/office/drawing/2014/main" id="{5AF94E5E-356F-C2E3-68E0-1106F9BB8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 1026">
              <a:extLst>
                <a:ext uri="{FF2B5EF4-FFF2-40B4-BE49-F238E27FC236}">
                  <a16:creationId xmlns:a16="http://schemas.microsoft.com/office/drawing/2014/main" id="{DA6B3E51-37B9-FF81-C741-68C72C08C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6" name="Group 1027">
              <a:extLst>
                <a:ext uri="{FF2B5EF4-FFF2-40B4-BE49-F238E27FC236}">
                  <a16:creationId xmlns:a16="http://schemas.microsoft.com/office/drawing/2014/main" id="{A106197F-30C8-C82E-1EE3-435173434A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93" name="Freeform 1028">
                <a:extLst>
                  <a:ext uri="{FF2B5EF4-FFF2-40B4-BE49-F238E27FC236}">
                    <a16:creationId xmlns:a16="http://schemas.microsoft.com/office/drawing/2014/main" id="{F8B12E8A-B976-95A8-7620-F49C4CBF5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1029">
                <a:extLst>
                  <a:ext uri="{FF2B5EF4-FFF2-40B4-BE49-F238E27FC236}">
                    <a16:creationId xmlns:a16="http://schemas.microsoft.com/office/drawing/2014/main" id="{3E70CA63-58FA-F89F-B713-271F2D895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 1030">
                <a:extLst>
                  <a:ext uri="{FF2B5EF4-FFF2-40B4-BE49-F238E27FC236}">
                    <a16:creationId xmlns:a16="http://schemas.microsoft.com/office/drawing/2014/main" id="{75C83FCE-143E-90C2-5C05-7C2C6B363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 1031">
                <a:extLst>
                  <a:ext uri="{FF2B5EF4-FFF2-40B4-BE49-F238E27FC236}">
                    <a16:creationId xmlns:a16="http://schemas.microsoft.com/office/drawing/2014/main" id="{522B567B-D151-CA65-1C9E-870DBB52C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 1032">
                <a:extLst>
                  <a:ext uri="{FF2B5EF4-FFF2-40B4-BE49-F238E27FC236}">
                    <a16:creationId xmlns:a16="http://schemas.microsoft.com/office/drawing/2014/main" id="{FC996228-679B-F4D5-6BF9-9DEB618A6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 1033">
                <a:extLst>
                  <a:ext uri="{FF2B5EF4-FFF2-40B4-BE49-F238E27FC236}">
                    <a16:creationId xmlns:a16="http://schemas.microsoft.com/office/drawing/2014/main" id="{4A696981-F3D6-6E27-F7CC-777F2ACBD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7" name="Freeform 1034">
              <a:extLst>
                <a:ext uri="{FF2B5EF4-FFF2-40B4-BE49-F238E27FC236}">
                  <a16:creationId xmlns:a16="http://schemas.microsoft.com/office/drawing/2014/main" id="{C9624640-A223-92C3-827E-CB0A69A29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 1035">
              <a:extLst>
                <a:ext uri="{FF2B5EF4-FFF2-40B4-BE49-F238E27FC236}">
                  <a16:creationId xmlns:a16="http://schemas.microsoft.com/office/drawing/2014/main" id="{51298371-8697-F33A-897F-4B6FE82ED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 1036">
              <a:extLst>
                <a:ext uri="{FF2B5EF4-FFF2-40B4-BE49-F238E27FC236}">
                  <a16:creationId xmlns:a16="http://schemas.microsoft.com/office/drawing/2014/main" id="{E8C0080A-05B8-5CB7-366E-1405F1761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Freeform 1037">
              <a:extLst>
                <a:ext uri="{FF2B5EF4-FFF2-40B4-BE49-F238E27FC236}">
                  <a16:creationId xmlns:a16="http://schemas.microsoft.com/office/drawing/2014/main" id="{0E328A55-8045-59CD-873D-106D1639E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Freeform 1038">
              <a:extLst>
                <a:ext uri="{FF2B5EF4-FFF2-40B4-BE49-F238E27FC236}">
                  <a16:creationId xmlns:a16="http://schemas.microsoft.com/office/drawing/2014/main" id="{A04945DB-5D57-28B7-9690-F7C0DFE24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Freeform 1039">
              <a:extLst>
                <a:ext uri="{FF2B5EF4-FFF2-40B4-BE49-F238E27FC236}">
                  <a16:creationId xmlns:a16="http://schemas.microsoft.com/office/drawing/2014/main" id="{3980C40B-C3BB-2784-9BBA-7BF31D34F92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tangle 3">
            <a:extLst>
              <a:ext uri="{FF2B5EF4-FFF2-40B4-BE49-F238E27FC236}">
                <a16:creationId xmlns:a16="http://schemas.microsoft.com/office/drawing/2014/main" id="{E0CB91EB-3CD2-1A99-5CE4-C9679F28712C}"/>
              </a:ext>
            </a:extLst>
          </p:cNvPr>
          <p:cNvSpPr txBox="1">
            <a:spLocks noChangeArrowheads="1"/>
          </p:cNvSpPr>
          <p:nvPr/>
        </p:nvSpPr>
        <p:spPr>
          <a:xfrm>
            <a:off x="6603050" y="1746318"/>
            <a:ext cx="4844320" cy="470386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Channel Quality Indicator (CQI):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user measures quality of received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reference signals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(embedded in RBs), reports quality back to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base station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4-bit CQI value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maps to modulation scheme to use (e.g., which QAM?) and expected throughput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0AE52595-CE7E-651A-2C22-2C4B443C980A}"/>
              </a:ext>
            </a:extLst>
          </p:cNvPr>
          <p:cNvGrpSpPr/>
          <p:nvPr/>
        </p:nvGrpSpPr>
        <p:grpSpPr>
          <a:xfrm>
            <a:off x="929245" y="3796496"/>
            <a:ext cx="3874554" cy="1118408"/>
            <a:chOff x="929245" y="3796496"/>
            <a:chExt cx="3874554" cy="1118408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2A0E86D-961D-00FE-43FB-0CD78535512B}"/>
                </a:ext>
              </a:extLst>
            </p:cNvPr>
            <p:cNvGrpSpPr/>
            <p:nvPr/>
          </p:nvGrpSpPr>
          <p:grpSpPr>
            <a:xfrm>
              <a:off x="3692695" y="3823526"/>
              <a:ext cx="1111104" cy="417208"/>
              <a:chOff x="2715284" y="6168549"/>
              <a:chExt cx="1111104" cy="457102"/>
            </a:xfrm>
          </p:grpSpPr>
          <p:sp>
            <p:nvSpPr>
              <p:cNvPr id="3" name="Oval 2">
                <a:extLst>
                  <a:ext uri="{FF2B5EF4-FFF2-40B4-BE49-F238E27FC236}">
                    <a16:creationId xmlns:a16="http://schemas.microsoft.com/office/drawing/2014/main" id="{66D71359-6B4B-6C94-AABC-C4C38E6A3146}"/>
                  </a:ext>
                </a:extLst>
              </p:cNvPr>
              <p:cNvSpPr/>
              <p:nvPr/>
            </p:nvSpPr>
            <p:spPr>
              <a:xfrm>
                <a:off x="2715284" y="6175717"/>
                <a:ext cx="1102039" cy="449934"/>
              </a:xfrm>
              <a:prstGeom prst="ellipse">
                <a:avLst/>
              </a:prstGeom>
              <a:solidFill>
                <a:srgbClr val="C00000"/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B30868D9-2145-1A68-3AB5-A5EFBD46D5AC}"/>
                  </a:ext>
                </a:extLst>
              </p:cNvPr>
              <p:cNvSpPr txBox="1"/>
              <p:nvPr/>
            </p:nvSpPr>
            <p:spPr>
              <a:xfrm>
                <a:off x="2724804" y="6168549"/>
                <a:ext cx="11015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scheduler</a:t>
                </a:r>
              </a:p>
            </p:txBody>
          </p:sp>
        </p:grp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AE252174-12AD-AE3A-3E53-C142278DE27F}"/>
                </a:ext>
              </a:extLst>
            </p:cNvPr>
            <p:cNvSpPr/>
            <p:nvPr/>
          </p:nvSpPr>
          <p:spPr>
            <a:xfrm>
              <a:off x="1539433" y="3796496"/>
              <a:ext cx="1238491" cy="694481"/>
            </a:xfrm>
            <a:custGeom>
              <a:avLst/>
              <a:gdLst>
                <a:gd name="connsiteX0" fmla="*/ 0 w 1238491"/>
                <a:gd name="connsiteY0" fmla="*/ 0 h 694481"/>
                <a:gd name="connsiteX1" fmla="*/ 1238491 w 1238491"/>
                <a:gd name="connsiteY1" fmla="*/ 694481 h 69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8491" h="694481">
                  <a:moveTo>
                    <a:pt x="0" y="0"/>
                  </a:moveTo>
                  <a:lnTo>
                    <a:pt x="1238491" y="694481"/>
                  </a:lnTo>
                </a:path>
              </a:pathLst>
            </a:custGeom>
            <a:noFill/>
            <a:ln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F386BCAB-7A3F-A3CB-8508-0420D5E8337A}"/>
                </a:ext>
              </a:extLst>
            </p:cNvPr>
            <p:cNvSpPr/>
            <p:nvPr/>
          </p:nvSpPr>
          <p:spPr>
            <a:xfrm>
              <a:off x="929245" y="3881724"/>
              <a:ext cx="1805651" cy="636608"/>
            </a:xfrm>
            <a:custGeom>
              <a:avLst/>
              <a:gdLst>
                <a:gd name="connsiteX0" fmla="*/ 0 w 1238491"/>
                <a:gd name="connsiteY0" fmla="*/ 0 h 694481"/>
                <a:gd name="connsiteX1" fmla="*/ 1238491 w 1238491"/>
                <a:gd name="connsiteY1" fmla="*/ 694481 h 694481"/>
                <a:gd name="connsiteX0" fmla="*/ 0 w 1805651"/>
                <a:gd name="connsiteY0" fmla="*/ 0 h 636608"/>
                <a:gd name="connsiteX1" fmla="*/ 1805651 w 1805651"/>
                <a:gd name="connsiteY1" fmla="*/ 636608 h 636608"/>
                <a:gd name="connsiteX0" fmla="*/ 0 w 1805651"/>
                <a:gd name="connsiteY0" fmla="*/ 0 h 636608"/>
                <a:gd name="connsiteX1" fmla="*/ 1805651 w 1805651"/>
                <a:gd name="connsiteY1" fmla="*/ 636608 h 63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05651" h="636608">
                  <a:moveTo>
                    <a:pt x="0" y="0"/>
                  </a:moveTo>
                  <a:cubicBezTo>
                    <a:pt x="412830" y="231494"/>
                    <a:pt x="1219201" y="497711"/>
                    <a:pt x="1805651" y="636608"/>
                  </a:cubicBezTo>
                </a:path>
              </a:pathLst>
            </a:custGeom>
            <a:noFill/>
            <a:ln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6D989E6E-F3C8-CE8D-4E0D-C22B2FABA577}"/>
                </a:ext>
              </a:extLst>
            </p:cNvPr>
            <p:cNvSpPr/>
            <p:nvPr/>
          </p:nvSpPr>
          <p:spPr>
            <a:xfrm flipV="1">
              <a:off x="980911" y="4514906"/>
              <a:ext cx="1829097" cy="171006"/>
            </a:xfrm>
            <a:custGeom>
              <a:avLst/>
              <a:gdLst>
                <a:gd name="connsiteX0" fmla="*/ 0 w 1238491"/>
                <a:gd name="connsiteY0" fmla="*/ 0 h 694481"/>
                <a:gd name="connsiteX1" fmla="*/ 1238491 w 1238491"/>
                <a:gd name="connsiteY1" fmla="*/ 694481 h 694481"/>
                <a:gd name="connsiteX0" fmla="*/ 0 w 1805651"/>
                <a:gd name="connsiteY0" fmla="*/ 0 h 636608"/>
                <a:gd name="connsiteX1" fmla="*/ 1805651 w 1805651"/>
                <a:gd name="connsiteY1" fmla="*/ 636608 h 636608"/>
                <a:gd name="connsiteX0" fmla="*/ 0 w 1805651"/>
                <a:gd name="connsiteY0" fmla="*/ 0 h 636608"/>
                <a:gd name="connsiteX1" fmla="*/ 1805651 w 1805651"/>
                <a:gd name="connsiteY1" fmla="*/ 636608 h 636608"/>
                <a:gd name="connsiteX0" fmla="*/ 0 w 1805651"/>
                <a:gd name="connsiteY0" fmla="*/ 0 h 636608"/>
                <a:gd name="connsiteX1" fmla="*/ 1805651 w 1805651"/>
                <a:gd name="connsiteY1" fmla="*/ 636608 h 636608"/>
                <a:gd name="connsiteX0" fmla="*/ 0 w 1752059"/>
                <a:gd name="connsiteY0" fmla="*/ 0 h 793803"/>
                <a:gd name="connsiteX1" fmla="*/ 1752059 w 1752059"/>
                <a:gd name="connsiteY1" fmla="*/ 793803 h 793803"/>
                <a:gd name="connsiteX0" fmla="*/ 0 w 1752059"/>
                <a:gd name="connsiteY0" fmla="*/ 0 h 1035677"/>
                <a:gd name="connsiteX1" fmla="*/ 1752059 w 1752059"/>
                <a:gd name="connsiteY1" fmla="*/ 793803 h 1035677"/>
                <a:gd name="connsiteX0" fmla="*/ 0 w 1835795"/>
                <a:gd name="connsiteY0" fmla="*/ 0 h 972728"/>
                <a:gd name="connsiteX1" fmla="*/ 1835795 w 1835795"/>
                <a:gd name="connsiteY1" fmla="*/ 636602 h 972728"/>
                <a:gd name="connsiteX0" fmla="*/ 0 w 1829097"/>
                <a:gd name="connsiteY0" fmla="*/ 0 h 1003223"/>
                <a:gd name="connsiteX1" fmla="*/ 1829097 w 1829097"/>
                <a:gd name="connsiteY1" fmla="*/ 715202 h 100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29097" h="1003223">
                  <a:moveTo>
                    <a:pt x="0" y="0"/>
                  </a:moveTo>
                  <a:cubicBezTo>
                    <a:pt x="295598" y="1823132"/>
                    <a:pt x="1242647" y="576305"/>
                    <a:pt x="1829097" y="715202"/>
                  </a:cubicBezTo>
                </a:path>
              </a:pathLst>
            </a:custGeom>
            <a:noFill/>
            <a:ln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80A8B0B-9C7D-69BB-565C-6CF1945C3346}"/>
                </a:ext>
              </a:extLst>
            </p:cNvPr>
            <p:cNvSpPr/>
            <p:nvPr/>
          </p:nvSpPr>
          <p:spPr>
            <a:xfrm>
              <a:off x="1641138" y="4608087"/>
              <a:ext cx="1102266" cy="306817"/>
            </a:xfrm>
            <a:custGeom>
              <a:avLst/>
              <a:gdLst>
                <a:gd name="connsiteX0" fmla="*/ 0 w 1238491"/>
                <a:gd name="connsiteY0" fmla="*/ 0 h 694481"/>
                <a:gd name="connsiteX1" fmla="*/ 1238491 w 1238491"/>
                <a:gd name="connsiteY1" fmla="*/ 694481 h 694481"/>
                <a:gd name="connsiteX0" fmla="*/ 0 w 1805651"/>
                <a:gd name="connsiteY0" fmla="*/ 0 h 636608"/>
                <a:gd name="connsiteX1" fmla="*/ 1805651 w 1805651"/>
                <a:gd name="connsiteY1" fmla="*/ 636608 h 636608"/>
                <a:gd name="connsiteX0" fmla="*/ 0 w 1805651"/>
                <a:gd name="connsiteY0" fmla="*/ 0 h 636608"/>
                <a:gd name="connsiteX1" fmla="*/ 1805651 w 1805651"/>
                <a:gd name="connsiteY1" fmla="*/ 636608 h 636608"/>
                <a:gd name="connsiteX0" fmla="*/ 0 w 1708517"/>
                <a:gd name="connsiteY0" fmla="*/ 3022424 h 3033770"/>
                <a:gd name="connsiteX1" fmla="*/ 1708517 w 1708517"/>
                <a:gd name="connsiteY1" fmla="*/ 4159 h 3033770"/>
                <a:gd name="connsiteX0" fmla="*/ 0 w 1654926"/>
                <a:gd name="connsiteY0" fmla="*/ 3768379 h 3777748"/>
                <a:gd name="connsiteX1" fmla="*/ 1654926 w 1654926"/>
                <a:gd name="connsiteY1" fmla="*/ 3420 h 3777748"/>
                <a:gd name="connsiteX0" fmla="*/ 0 w 1105616"/>
                <a:gd name="connsiteY0" fmla="*/ 1512584 h 1532402"/>
                <a:gd name="connsiteX1" fmla="*/ 1105616 w 1105616"/>
                <a:gd name="connsiteY1" fmla="*/ 7362 h 1532402"/>
                <a:gd name="connsiteX0" fmla="*/ 0 w 1105616"/>
                <a:gd name="connsiteY0" fmla="*/ 1505221 h 1537424"/>
                <a:gd name="connsiteX1" fmla="*/ 1105616 w 1105616"/>
                <a:gd name="connsiteY1" fmla="*/ -1 h 1537424"/>
                <a:gd name="connsiteX0" fmla="*/ 0 w 1102266"/>
                <a:gd name="connsiteY0" fmla="*/ 1799972 h 1826102"/>
                <a:gd name="connsiteX1" fmla="*/ 1102266 w 1102266"/>
                <a:gd name="connsiteY1" fmla="*/ -1 h 1826102"/>
                <a:gd name="connsiteX0" fmla="*/ 0 w 1102266"/>
                <a:gd name="connsiteY0" fmla="*/ 1799972 h 1799972"/>
                <a:gd name="connsiteX1" fmla="*/ 1102266 w 1102266"/>
                <a:gd name="connsiteY1" fmla="*/ -1 h 179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2266" h="1799972">
                  <a:moveTo>
                    <a:pt x="0" y="1799972"/>
                  </a:moveTo>
                  <a:cubicBezTo>
                    <a:pt x="463072" y="1441975"/>
                    <a:pt x="545961" y="666744"/>
                    <a:pt x="1102266" y="-1"/>
                  </a:cubicBezTo>
                </a:path>
              </a:pathLst>
            </a:custGeom>
            <a:noFill/>
            <a:ln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9EC6FC0-675F-A203-BCA0-A9A5E3D9652D}"/>
                </a:ext>
              </a:extLst>
            </p:cNvPr>
            <p:cNvSpPr/>
            <p:nvPr/>
          </p:nvSpPr>
          <p:spPr>
            <a:xfrm>
              <a:off x="2856140" y="4255828"/>
              <a:ext cx="1346200" cy="292100"/>
            </a:xfrm>
            <a:custGeom>
              <a:avLst/>
              <a:gdLst>
                <a:gd name="connsiteX0" fmla="*/ 0 w 1346200"/>
                <a:gd name="connsiteY0" fmla="*/ 292100 h 292100"/>
                <a:gd name="connsiteX1" fmla="*/ 1346200 w 1346200"/>
                <a:gd name="connsiteY1" fmla="*/ 292100 h 292100"/>
                <a:gd name="connsiteX2" fmla="*/ 1346200 w 1346200"/>
                <a:gd name="connsiteY2" fmla="*/ 0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6200" h="292100">
                  <a:moveTo>
                    <a:pt x="0" y="292100"/>
                  </a:moveTo>
                  <a:lnTo>
                    <a:pt x="1346200" y="292100"/>
                  </a:lnTo>
                  <a:lnTo>
                    <a:pt x="1346200" y="0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5" name="TextBox 104">
            <a:extLst>
              <a:ext uri="{FF2B5EF4-FFF2-40B4-BE49-F238E27FC236}">
                <a16:creationId xmlns:a16="http://schemas.microsoft.com/office/drawing/2014/main" id="{D4C28E63-D6F1-1D49-4913-D867F04C366E}"/>
              </a:ext>
            </a:extLst>
          </p:cNvPr>
          <p:cNvSpPr txBox="1"/>
          <p:nvPr/>
        </p:nvSpPr>
        <p:spPr>
          <a:xfrm>
            <a:off x="5445929" y="8525305"/>
            <a:ext cx="2728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“We are all equally important”</a:t>
            </a:r>
          </a:p>
        </p:txBody>
      </p: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7B77471E-ED4B-ACE1-5C54-B9287F949AA0}"/>
              </a:ext>
            </a:extLst>
          </p:cNvPr>
          <p:cNvGrpSpPr/>
          <p:nvPr/>
        </p:nvGrpSpPr>
        <p:grpSpPr>
          <a:xfrm>
            <a:off x="384950" y="2437770"/>
            <a:ext cx="783673" cy="739447"/>
            <a:chOff x="384950" y="2437770"/>
            <a:chExt cx="783673" cy="739447"/>
          </a:xfrm>
        </p:grpSpPr>
        <p:pic>
          <p:nvPicPr>
            <p:cNvPr id="185" name="Picture 184">
              <a:extLst>
                <a:ext uri="{FF2B5EF4-FFF2-40B4-BE49-F238E27FC236}">
                  <a16:creationId xmlns:a16="http://schemas.microsoft.com/office/drawing/2014/main" id="{FAB67130-4602-6212-73CB-1D0B6C7ECB6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17780" y="2639018"/>
              <a:ext cx="750843" cy="538199"/>
            </a:xfrm>
            <a:prstGeom prst="rect">
              <a:avLst/>
            </a:prstGeom>
          </p:spPr>
        </p:pic>
        <p:grpSp>
          <p:nvGrpSpPr>
            <p:cNvPr id="186" name="Group 652">
              <a:extLst>
                <a:ext uri="{FF2B5EF4-FFF2-40B4-BE49-F238E27FC236}">
                  <a16:creationId xmlns:a16="http://schemas.microsoft.com/office/drawing/2014/main" id="{007AAFD0-E48F-F209-96D2-C7CDC48677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950" y="2437770"/>
              <a:ext cx="383708" cy="366843"/>
              <a:chOff x="2751" y="1851"/>
              <a:chExt cx="462" cy="478"/>
            </a:xfrm>
          </p:grpSpPr>
          <p:pic>
            <p:nvPicPr>
              <p:cNvPr id="187" name="Picture 653" descr="iphone_stylized_small">
                <a:extLst>
                  <a:ext uri="{FF2B5EF4-FFF2-40B4-BE49-F238E27FC236}">
                    <a16:creationId xmlns:a16="http://schemas.microsoft.com/office/drawing/2014/main" id="{C8C2B1BF-0E5F-7F7E-A8A6-D0DE063FE4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88" name="Picture 654" descr="antenna_radiation_stylized">
                <a:extLst>
                  <a:ext uri="{FF2B5EF4-FFF2-40B4-BE49-F238E27FC236}">
                    <a16:creationId xmlns:a16="http://schemas.microsoft.com/office/drawing/2014/main" id="{2CE9CF93-7879-4848-2651-960F2E59C8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191" name="Freeform 190">
            <a:extLst>
              <a:ext uri="{FF2B5EF4-FFF2-40B4-BE49-F238E27FC236}">
                <a16:creationId xmlns:a16="http://schemas.microsoft.com/office/drawing/2014/main" id="{A50C91B9-E065-E9E6-F47B-2C0B8E74E287}"/>
              </a:ext>
            </a:extLst>
          </p:cNvPr>
          <p:cNvSpPr/>
          <p:nvPr/>
        </p:nvSpPr>
        <p:spPr>
          <a:xfrm>
            <a:off x="4871404" y="2298138"/>
            <a:ext cx="465897" cy="2476164"/>
          </a:xfrm>
          <a:custGeom>
            <a:avLst/>
            <a:gdLst>
              <a:gd name="connsiteX0" fmla="*/ 0 w 315590"/>
              <a:gd name="connsiteY0" fmla="*/ 404602 h 2476164"/>
              <a:gd name="connsiteX1" fmla="*/ 315590 w 315590"/>
              <a:gd name="connsiteY1" fmla="*/ 0 h 2476164"/>
              <a:gd name="connsiteX2" fmla="*/ 315590 w 315590"/>
              <a:gd name="connsiteY2" fmla="*/ 2184850 h 2476164"/>
              <a:gd name="connsiteX3" fmla="*/ 24276 w 315590"/>
              <a:gd name="connsiteY3" fmla="*/ 2476164 h 2476164"/>
              <a:gd name="connsiteX4" fmla="*/ 0 w 315590"/>
              <a:gd name="connsiteY4" fmla="*/ 404602 h 2476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5590" h="2476164">
                <a:moveTo>
                  <a:pt x="0" y="404602"/>
                </a:moveTo>
                <a:lnTo>
                  <a:pt x="315590" y="0"/>
                </a:lnTo>
                <a:lnTo>
                  <a:pt x="315590" y="2184850"/>
                </a:lnTo>
                <a:lnTo>
                  <a:pt x="24276" y="2476164"/>
                </a:lnTo>
                <a:lnTo>
                  <a:pt x="0" y="404602"/>
                </a:lnTo>
                <a:close/>
              </a:path>
            </a:pathLst>
          </a:custGeom>
          <a:solidFill>
            <a:srgbClr val="0E00A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93" name="Straight Connector 192">
            <a:extLst>
              <a:ext uri="{FF2B5EF4-FFF2-40B4-BE49-F238E27FC236}">
                <a16:creationId xmlns:a16="http://schemas.microsoft.com/office/drawing/2014/main" id="{497416DB-2D65-09DB-0970-650BFC4E7975}"/>
              </a:ext>
            </a:extLst>
          </p:cNvPr>
          <p:cNvCxnSpPr/>
          <p:nvPr/>
        </p:nvCxnSpPr>
        <p:spPr>
          <a:xfrm>
            <a:off x="4871883" y="2705083"/>
            <a:ext cx="0" cy="2093221"/>
          </a:xfrm>
          <a:prstGeom prst="line">
            <a:avLst/>
          </a:prstGeom>
          <a:ln w="222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TextBox 193">
            <a:extLst>
              <a:ext uri="{FF2B5EF4-FFF2-40B4-BE49-F238E27FC236}">
                <a16:creationId xmlns:a16="http://schemas.microsoft.com/office/drawing/2014/main" id="{E5AE454F-2DA5-896F-F293-5A4DA442643F}"/>
              </a:ext>
            </a:extLst>
          </p:cNvPr>
          <p:cNvSpPr txBox="1"/>
          <p:nvPr/>
        </p:nvSpPr>
        <p:spPr>
          <a:xfrm rot="16200000">
            <a:off x="4223480" y="3217233"/>
            <a:ext cx="17885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control plane (RRC)</a:t>
            </a:r>
          </a:p>
        </p:txBody>
      </p: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EBFCEF8E-0550-F8C4-5302-02BFFF8BCC4B}"/>
              </a:ext>
            </a:extLst>
          </p:cNvPr>
          <p:cNvGrpSpPr/>
          <p:nvPr/>
        </p:nvGrpSpPr>
        <p:grpSpPr>
          <a:xfrm>
            <a:off x="4057227" y="4129006"/>
            <a:ext cx="1309555" cy="815228"/>
            <a:chOff x="4057227" y="4129006"/>
            <a:chExt cx="1309555" cy="815228"/>
          </a:xfrm>
        </p:grpSpPr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10D7793C-CD3F-BD52-FCF1-045691F75F55}"/>
                </a:ext>
              </a:extLst>
            </p:cNvPr>
            <p:cNvSpPr/>
            <p:nvPr/>
          </p:nvSpPr>
          <p:spPr>
            <a:xfrm>
              <a:off x="4410159" y="4129006"/>
              <a:ext cx="748424" cy="815228"/>
            </a:xfrm>
            <a:custGeom>
              <a:avLst/>
              <a:gdLst>
                <a:gd name="connsiteX0" fmla="*/ 0 w 768744"/>
                <a:gd name="connsiteY0" fmla="*/ 825388 h 825388"/>
                <a:gd name="connsiteX1" fmla="*/ 768744 w 768744"/>
                <a:gd name="connsiteY1" fmla="*/ 825388 h 825388"/>
                <a:gd name="connsiteX2" fmla="*/ 720191 w 768744"/>
                <a:gd name="connsiteY2" fmla="*/ 0 h 825388"/>
                <a:gd name="connsiteX3" fmla="*/ 364142 w 768744"/>
                <a:gd name="connsiteY3" fmla="*/ 16184 h 825388"/>
                <a:gd name="connsiteX0" fmla="*/ 0 w 768744"/>
                <a:gd name="connsiteY0" fmla="*/ 815228 h 815228"/>
                <a:gd name="connsiteX1" fmla="*/ 768744 w 768744"/>
                <a:gd name="connsiteY1" fmla="*/ 815228 h 815228"/>
                <a:gd name="connsiteX2" fmla="*/ 720191 w 768744"/>
                <a:gd name="connsiteY2" fmla="*/ 0 h 815228"/>
                <a:gd name="connsiteX3" fmla="*/ 364142 w 768744"/>
                <a:gd name="connsiteY3" fmla="*/ 6024 h 815228"/>
                <a:gd name="connsiteX0" fmla="*/ 0 w 748424"/>
                <a:gd name="connsiteY0" fmla="*/ 815228 h 815228"/>
                <a:gd name="connsiteX1" fmla="*/ 748424 w 748424"/>
                <a:gd name="connsiteY1" fmla="*/ 811841 h 815228"/>
                <a:gd name="connsiteX2" fmla="*/ 720191 w 748424"/>
                <a:gd name="connsiteY2" fmla="*/ 0 h 815228"/>
                <a:gd name="connsiteX3" fmla="*/ 364142 w 748424"/>
                <a:gd name="connsiteY3" fmla="*/ 6024 h 81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8424" h="815228">
                  <a:moveTo>
                    <a:pt x="0" y="815228"/>
                  </a:moveTo>
                  <a:lnTo>
                    <a:pt x="748424" y="811841"/>
                  </a:lnTo>
                  <a:lnTo>
                    <a:pt x="720191" y="0"/>
                  </a:lnTo>
                  <a:cubicBezTo>
                    <a:pt x="601508" y="5395"/>
                    <a:pt x="482825" y="629"/>
                    <a:pt x="364142" y="6024"/>
                  </a:cubicBezTo>
                </a:path>
              </a:pathLst>
            </a:custGeom>
            <a:noFill/>
            <a:ln w="34925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5625EFED-014A-6CEB-BD7A-FE2E594836E1}"/>
                </a:ext>
              </a:extLst>
            </p:cNvPr>
            <p:cNvSpPr/>
            <p:nvPr/>
          </p:nvSpPr>
          <p:spPr>
            <a:xfrm>
              <a:off x="4928106" y="4242361"/>
              <a:ext cx="367608" cy="2351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F062A56-7D4D-C4F6-68A2-1E5A99AAECDA}"/>
                </a:ext>
              </a:extLst>
            </p:cNvPr>
            <p:cNvSpPr txBox="1"/>
            <p:nvPr/>
          </p:nvSpPr>
          <p:spPr>
            <a:xfrm>
              <a:off x="4847537" y="4170754"/>
              <a:ext cx="51924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CQI</a:t>
              </a:r>
            </a:p>
          </p:txBody>
        </p:sp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FDB03738-99BB-5089-2776-0BFC024D3DCF}"/>
                </a:ext>
              </a:extLst>
            </p:cNvPr>
            <p:cNvCxnSpPr/>
            <p:nvPr/>
          </p:nvCxnSpPr>
          <p:spPr>
            <a:xfrm>
              <a:off x="4057227" y="4944234"/>
              <a:ext cx="301413" cy="0"/>
            </a:xfrm>
            <a:prstGeom prst="line">
              <a:avLst/>
            </a:prstGeom>
            <a:ln w="28575">
              <a:solidFill>
                <a:srgbClr val="C0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E8453415-E022-49D8-3AC1-5F62C29560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107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5876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33319C64-40A3-5654-EC80-A6B2FAE1B8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456" y="278688"/>
            <a:ext cx="10811544" cy="894622"/>
          </a:xfrm>
        </p:spPr>
        <p:txBody>
          <a:bodyPr>
            <a:normAutofit/>
          </a:bodyPr>
          <a:lstStyle/>
          <a:p>
            <a:r>
              <a:rPr lang="en-US" dirty="0"/>
              <a:t>RAN scheduling: QoS Class Indicator</a:t>
            </a:r>
            <a:endParaRPr lang="en-US" dirty="0">
              <a:solidFill>
                <a:srgbClr val="C00000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778DE59-F517-115C-D816-7C611451A096}"/>
              </a:ext>
            </a:extLst>
          </p:cNvPr>
          <p:cNvGrpSpPr/>
          <p:nvPr/>
        </p:nvGrpSpPr>
        <p:grpSpPr>
          <a:xfrm>
            <a:off x="2614520" y="2713307"/>
            <a:ext cx="2771027" cy="2076773"/>
            <a:chOff x="4400788" y="4200041"/>
            <a:chExt cx="2771027" cy="2076773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C187F29A-8201-3384-013D-161F95DB1FA5}"/>
                </a:ext>
              </a:extLst>
            </p:cNvPr>
            <p:cNvGrpSpPr/>
            <p:nvPr/>
          </p:nvGrpSpPr>
          <p:grpSpPr>
            <a:xfrm>
              <a:off x="4400788" y="4200041"/>
              <a:ext cx="2263483" cy="2076773"/>
              <a:chOff x="4400788" y="4200041"/>
              <a:chExt cx="2665708" cy="2076773"/>
            </a:xfrm>
          </p:grpSpPr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EEA7C316-6BF7-2D94-844E-E27D0BADDCC2}"/>
                  </a:ext>
                </a:extLst>
              </p:cNvPr>
              <p:cNvSpPr/>
              <p:nvPr/>
            </p:nvSpPr>
            <p:spPr>
              <a:xfrm>
                <a:off x="4400788" y="4200041"/>
                <a:ext cx="2665708" cy="207677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6" name="Straight Connector 25">
                <a:extLst>
                  <a:ext uri="{FF2B5EF4-FFF2-40B4-BE49-F238E27FC236}">
                    <a16:creationId xmlns:a16="http://schemas.microsoft.com/office/drawing/2014/main" id="{069BB699-2539-8F81-4D4B-9CA3C2A5D8AB}"/>
                  </a:ext>
                </a:extLst>
              </p:cNvPr>
              <p:cNvCxnSpPr>
                <a:stCxn id="25" idx="1"/>
                <a:endCxn id="25" idx="3"/>
              </p:cNvCxnSpPr>
              <p:nvPr/>
            </p:nvCxnSpPr>
            <p:spPr>
              <a:xfrm>
                <a:off x="4400788" y="5238428"/>
                <a:ext cx="2665708" cy="0"/>
              </a:xfrm>
              <a:prstGeom prst="line">
                <a:avLst/>
              </a:prstGeom>
              <a:ln w="254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>
                <a:extLst>
                  <a:ext uri="{FF2B5EF4-FFF2-40B4-BE49-F238E27FC236}">
                    <a16:creationId xmlns:a16="http://schemas.microsoft.com/office/drawing/2014/main" id="{6D56EEED-A9EB-9B2A-CA8D-15DA2D68CB93}"/>
                  </a:ext>
                </a:extLst>
              </p:cNvPr>
              <p:cNvCxnSpPr/>
              <p:nvPr/>
            </p:nvCxnSpPr>
            <p:spPr>
              <a:xfrm>
                <a:off x="4400788" y="4724401"/>
                <a:ext cx="2665708" cy="0"/>
              </a:xfrm>
              <a:prstGeom prst="line">
                <a:avLst/>
              </a:prstGeom>
              <a:ln w="254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270C10EB-FC20-633E-9279-8726886D12D0}"/>
                  </a:ext>
                </a:extLst>
              </p:cNvPr>
              <p:cNvCxnSpPr/>
              <p:nvPr/>
            </p:nvCxnSpPr>
            <p:spPr>
              <a:xfrm>
                <a:off x="4400788" y="5775703"/>
                <a:ext cx="2665708" cy="0"/>
              </a:xfrm>
              <a:prstGeom prst="line">
                <a:avLst/>
              </a:prstGeom>
              <a:ln w="254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FF822B5-4313-0454-23DB-8B05E9894237}"/>
                </a:ext>
              </a:extLst>
            </p:cNvPr>
            <p:cNvSpPr txBox="1"/>
            <p:nvPr/>
          </p:nvSpPr>
          <p:spPr>
            <a:xfrm>
              <a:off x="4604811" y="4234261"/>
              <a:ext cx="85472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PDCP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9F7C0BA-FC80-B15C-DFF4-83DBAE6E7A83}"/>
                </a:ext>
              </a:extLst>
            </p:cNvPr>
            <p:cNvSpPr txBox="1"/>
            <p:nvPr/>
          </p:nvSpPr>
          <p:spPr>
            <a:xfrm>
              <a:off x="4612178" y="4761943"/>
              <a:ext cx="64139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RLC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046D3E0-E517-E711-D29A-6ABFEBE21864}"/>
                </a:ext>
              </a:extLst>
            </p:cNvPr>
            <p:cNvSpPr txBox="1"/>
            <p:nvPr/>
          </p:nvSpPr>
          <p:spPr>
            <a:xfrm>
              <a:off x="4620292" y="5286520"/>
              <a:ext cx="7867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MAC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435F12A-DD44-AB1D-2EA1-D8EFE505CC8E}"/>
                </a:ext>
              </a:extLst>
            </p:cNvPr>
            <p:cNvSpPr txBox="1"/>
            <p:nvPr/>
          </p:nvSpPr>
          <p:spPr>
            <a:xfrm>
              <a:off x="4608173" y="5814915"/>
              <a:ext cx="6864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PHY</a:t>
              </a: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E1DAB68D-3221-11E2-16BF-624437F1EB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649816" y="4990463"/>
              <a:ext cx="521999" cy="256439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34A4E8F3-D484-6E85-952F-B5BA95858DA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644603" y="4475939"/>
              <a:ext cx="521999" cy="256439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F18156F5-1461-DFCB-674E-571A05E8FCBF}"/>
              </a:ext>
            </a:extLst>
          </p:cNvPr>
          <p:cNvSpPr txBox="1"/>
          <p:nvPr/>
        </p:nvSpPr>
        <p:spPr>
          <a:xfrm>
            <a:off x="2391825" y="4983989"/>
            <a:ext cx="27457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RAN packet-processing stack (3GPP)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5" name="Group 219">
            <a:extLst>
              <a:ext uri="{FF2B5EF4-FFF2-40B4-BE49-F238E27FC236}">
                <a16:creationId xmlns:a16="http://schemas.microsoft.com/office/drawing/2014/main" id="{32EE2111-7603-0609-4468-53DDCAF4DFCD}"/>
              </a:ext>
            </a:extLst>
          </p:cNvPr>
          <p:cNvGrpSpPr>
            <a:grpSpLocks/>
          </p:cNvGrpSpPr>
          <p:nvPr/>
        </p:nvGrpSpPr>
        <p:grpSpPr bwMode="auto">
          <a:xfrm>
            <a:off x="3356832" y="2069733"/>
            <a:ext cx="255427" cy="482430"/>
            <a:chOff x="375561" y="297711"/>
            <a:chExt cx="1252683" cy="2142487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0E7656DF-8513-944A-6169-EAAA7DCB1C64}"/>
                </a:ext>
              </a:extLst>
            </p:cNvPr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1B501D30-851F-B9D4-8013-46FB4BFA0AEA}"/>
                </a:ext>
              </a:extLst>
            </p:cNvPr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26CE09DE-E366-C38A-BD29-ADDA50614EE5}"/>
                </a:ext>
              </a:extLst>
            </p:cNvPr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36" name="Group 201">
            <a:extLst>
              <a:ext uri="{FF2B5EF4-FFF2-40B4-BE49-F238E27FC236}">
                <a16:creationId xmlns:a16="http://schemas.microsoft.com/office/drawing/2014/main" id="{54889095-99FF-0FBB-9F73-5B220F8309A8}"/>
              </a:ext>
            </a:extLst>
          </p:cNvPr>
          <p:cNvGrpSpPr>
            <a:grpSpLocks/>
          </p:cNvGrpSpPr>
          <p:nvPr/>
        </p:nvGrpSpPr>
        <p:grpSpPr bwMode="auto">
          <a:xfrm>
            <a:off x="3336980" y="1572860"/>
            <a:ext cx="255427" cy="482430"/>
            <a:chOff x="375561" y="297711"/>
            <a:chExt cx="1252683" cy="2138362"/>
          </a:xfrm>
        </p:grpSpPr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19CFB0CC-F151-00C7-2F43-625F1AA86F6E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2660E787-47B0-437A-0E54-F2299B535E4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37598536-C9B7-C8BF-8E86-CF1A24D84192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37" name="Right Arrow 36">
            <a:extLst>
              <a:ext uri="{FF2B5EF4-FFF2-40B4-BE49-F238E27FC236}">
                <a16:creationId xmlns:a16="http://schemas.microsoft.com/office/drawing/2014/main" id="{55AFC09E-24CA-5BE1-0C3F-19D65C26AEB9}"/>
              </a:ext>
            </a:extLst>
          </p:cNvPr>
          <p:cNvSpPr/>
          <p:nvPr/>
        </p:nvSpPr>
        <p:spPr>
          <a:xfrm rot="5400000">
            <a:off x="3609594" y="2393453"/>
            <a:ext cx="366842" cy="239501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9FB1D8C-5F75-367A-46C8-3D58FFF306CE}"/>
              </a:ext>
            </a:extLst>
          </p:cNvPr>
          <p:cNvSpPr txBox="1"/>
          <p:nvPr/>
        </p:nvSpPr>
        <p:spPr>
          <a:xfrm>
            <a:off x="3591417" y="1560843"/>
            <a:ext cx="99418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IP datagrams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803BD62D-999F-40E7-EF9B-575CB7149729}"/>
              </a:ext>
            </a:extLst>
          </p:cNvPr>
          <p:cNvGrpSpPr/>
          <p:nvPr/>
        </p:nvGrpSpPr>
        <p:grpSpPr>
          <a:xfrm>
            <a:off x="1815600" y="3413839"/>
            <a:ext cx="466245" cy="1208729"/>
            <a:chOff x="9226732" y="814399"/>
            <a:chExt cx="466245" cy="1208729"/>
          </a:xfrm>
        </p:grpSpPr>
        <p:grpSp>
          <p:nvGrpSpPr>
            <p:cNvPr id="45" name="Group 817">
              <a:extLst>
                <a:ext uri="{FF2B5EF4-FFF2-40B4-BE49-F238E27FC236}">
                  <a16:creationId xmlns:a16="http://schemas.microsoft.com/office/drawing/2014/main" id="{B02E3D59-996A-3A59-2E14-3E15676C4B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26732" y="814399"/>
              <a:ext cx="466245" cy="420795"/>
              <a:chOff x="2920" y="1424"/>
              <a:chExt cx="326" cy="310"/>
            </a:xfrm>
          </p:grpSpPr>
          <p:sp>
            <p:nvSpPr>
              <p:cNvPr id="51" name="Oval 818">
                <a:extLst>
                  <a:ext uri="{FF2B5EF4-FFF2-40B4-BE49-F238E27FC236}">
                    <a16:creationId xmlns:a16="http://schemas.microsoft.com/office/drawing/2014/main" id="{843DCCE8-4A8E-6DD3-6129-2991DEF0F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" name="Group 819">
                <a:extLst>
                  <a:ext uri="{FF2B5EF4-FFF2-40B4-BE49-F238E27FC236}">
                    <a16:creationId xmlns:a16="http://schemas.microsoft.com/office/drawing/2014/main" id="{BC75C77E-C151-3B0A-2E4F-FE90402607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53" name="Oval 820">
                  <a:extLst>
                    <a:ext uri="{FF2B5EF4-FFF2-40B4-BE49-F238E27FC236}">
                      <a16:creationId xmlns:a16="http://schemas.microsoft.com/office/drawing/2014/main" id="{D47D36A9-BEC8-7025-A067-E71A09278E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Oval 821">
                  <a:extLst>
                    <a:ext uri="{FF2B5EF4-FFF2-40B4-BE49-F238E27FC236}">
                      <a16:creationId xmlns:a16="http://schemas.microsoft.com/office/drawing/2014/main" id="{77402854-8FC5-C7AF-56D2-AA3313AA2E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Oval 822">
                  <a:extLst>
                    <a:ext uri="{FF2B5EF4-FFF2-40B4-BE49-F238E27FC236}">
                      <a16:creationId xmlns:a16="http://schemas.microsoft.com/office/drawing/2014/main" id="{3CEA93B0-D879-30FA-1B9D-84DE58E5F8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Oval 823">
                  <a:extLst>
                    <a:ext uri="{FF2B5EF4-FFF2-40B4-BE49-F238E27FC236}">
                      <a16:creationId xmlns:a16="http://schemas.microsoft.com/office/drawing/2014/main" id="{1EDDB694-3280-58A8-CDA2-03B140AE19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Freeform 824">
                  <a:extLst>
                    <a:ext uri="{FF2B5EF4-FFF2-40B4-BE49-F238E27FC236}">
                      <a16:creationId xmlns:a16="http://schemas.microsoft.com/office/drawing/2014/main" id="{21F482E0-A205-F27A-E43F-EDA0A0EE2F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E72A4AB7-9850-47DA-3B38-BC38BFDBF2D0}"/>
                </a:ext>
              </a:extLst>
            </p:cNvPr>
            <p:cNvGrpSpPr/>
            <p:nvPr/>
          </p:nvGrpSpPr>
          <p:grpSpPr>
            <a:xfrm>
              <a:off x="9240316" y="1030723"/>
              <a:ext cx="437474" cy="992405"/>
              <a:chOff x="3585986" y="1924270"/>
              <a:chExt cx="468358" cy="1695944"/>
            </a:xfrm>
          </p:grpSpPr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4E8AE3C1-6D27-DEDA-6CC5-E48C42CEC99D}"/>
                  </a:ext>
                </a:extLst>
              </p:cNvPr>
              <p:cNvSpPr/>
              <p:nvPr/>
            </p:nvSpPr>
            <p:spPr>
              <a:xfrm>
                <a:off x="3793799" y="1924270"/>
                <a:ext cx="48947" cy="1695944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8DC02BE8-D134-C606-2A0B-C9F261BBD158}"/>
                  </a:ext>
                </a:extLst>
              </p:cNvPr>
              <p:cNvSpPr/>
              <p:nvPr/>
            </p:nvSpPr>
            <p:spPr>
              <a:xfrm rot="5400000">
                <a:off x="3797305" y="1906792"/>
                <a:ext cx="45719" cy="46835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19235E63-A1EB-2E4D-A3AB-9C2AE08E2E35}"/>
                  </a:ext>
                </a:extLst>
              </p:cNvPr>
              <p:cNvSpPr/>
              <p:nvPr/>
            </p:nvSpPr>
            <p:spPr>
              <a:xfrm>
                <a:off x="3641274" y="2079689"/>
                <a:ext cx="97237" cy="16827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9A08FB41-538C-F1DF-9D70-7FDECFC34C5B}"/>
                  </a:ext>
                </a:extLst>
              </p:cNvPr>
              <p:cNvSpPr/>
              <p:nvPr/>
            </p:nvSpPr>
            <p:spPr>
              <a:xfrm>
                <a:off x="3942084" y="2069884"/>
                <a:ext cx="45719" cy="30343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" name="Group 652">
            <a:extLst>
              <a:ext uri="{FF2B5EF4-FFF2-40B4-BE49-F238E27FC236}">
                <a16:creationId xmlns:a16="http://schemas.microsoft.com/office/drawing/2014/main" id="{0C023FA0-F45A-8C76-A259-E855CAA5D9C0}"/>
              </a:ext>
            </a:extLst>
          </p:cNvPr>
          <p:cNvGrpSpPr>
            <a:grpSpLocks/>
          </p:cNvGrpSpPr>
          <p:nvPr/>
        </p:nvGrpSpPr>
        <p:grpSpPr bwMode="auto">
          <a:xfrm>
            <a:off x="1262712" y="3265366"/>
            <a:ext cx="448554" cy="494802"/>
            <a:chOff x="2751" y="1851"/>
            <a:chExt cx="462" cy="478"/>
          </a:xfrm>
        </p:grpSpPr>
        <p:pic>
          <p:nvPicPr>
            <p:cNvPr id="62" name="Picture 653" descr="iphone_stylized_small">
              <a:extLst>
                <a:ext uri="{FF2B5EF4-FFF2-40B4-BE49-F238E27FC236}">
                  <a16:creationId xmlns:a16="http://schemas.microsoft.com/office/drawing/2014/main" id="{157069D3-F495-1C41-7075-AE36B08B22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" name="Picture 654" descr="antenna_radiation_stylized">
              <a:extLst>
                <a:ext uri="{FF2B5EF4-FFF2-40B4-BE49-F238E27FC236}">
                  <a16:creationId xmlns:a16="http://schemas.microsoft.com/office/drawing/2014/main" id="{FA8EBD51-7BBF-3035-DCB4-99125FF99D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4" name="Group 652">
            <a:extLst>
              <a:ext uri="{FF2B5EF4-FFF2-40B4-BE49-F238E27FC236}">
                <a16:creationId xmlns:a16="http://schemas.microsoft.com/office/drawing/2014/main" id="{4089F446-56E5-BE09-C33B-67F882EAFE68}"/>
              </a:ext>
            </a:extLst>
          </p:cNvPr>
          <p:cNvGrpSpPr>
            <a:grpSpLocks/>
          </p:cNvGrpSpPr>
          <p:nvPr/>
        </p:nvGrpSpPr>
        <p:grpSpPr bwMode="auto">
          <a:xfrm>
            <a:off x="485357" y="3599848"/>
            <a:ext cx="591772" cy="571142"/>
            <a:chOff x="2751" y="1851"/>
            <a:chExt cx="462" cy="478"/>
          </a:xfrm>
        </p:grpSpPr>
        <p:pic>
          <p:nvPicPr>
            <p:cNvPr id="65" name="Picture 653" descr="iphone_stylized_small">
              <a:extLst>
                <a:ext uri="{FF2B5EF4-FFF2-40B4-BE49-F238E27FC236}">
                  <a16:creationId xmlns:a16="http://schemas.microsoft.com/office/drawing/2014/main" id="{B91523A3-254B-9031-9327-D71E57C8E8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" name="Picture 654" descr="antenna_radiation_stylized">
              <a:extLst>
                <a:ext uri="{FF2B5EF4-FFF2-40B4-BE49-F238E27FC236}">
                  <a16:creationId xmlns:a16="http://schemas.microsoft.com/office/drawing/2014/main" id="{734735BF-CB6B-EE77-F5FF-B396ECFB1F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7" name="Group 652">
            <a:extLst>
              <a:ext uri="{FF2B5EF4-FFF2-40B4-BE49-F238E27FC236}">
                <a16:creationId xmlns:a16="http://schemas.microsoft.com/office/drawing/2014/main" id="{0FD01370-4355-5A13-92A7-14D7AAC77A30}"/>
              </a:ext>
            </a:extLst>
          </p:cNvPr>
          <p:cNvGrpSpPr>
            <a:grpSpLocks/>
          </p:cNvGrpSpPr>
          <p:nvPr/>
        </p:nvGrpSpPr>
        <p:grpSpPr bwMode="auto">
          <a:xfrm>
            <a:off x="1313931" y="4477492"/>
            <a:ext cx="397335" cy="488089"/>
            <a:chOff x="2751" y="1851"/>
            <a:chExt cx="462" cy="478"/>
          </a:xfrm>
        </p:grpSpPr>
        <p:pic>
          <p:nvPicPr>
            <p:cNvPr id="68" name="Picture 653" descr="iphone_stylized_small">
              <a:extLst>
                <a:ext uri="{FF2B5EF4-FFF2-40B4-BE49-F238E27FC236}">
                  <a16:creationId xmlns:a16="http://schemas.microsoft.com/office/drawing/2014/main" id="{7EA76FE8-904F-CB42-F0FF-BD286F1474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" name="Picture 654" descr="antenna_radiation_stylized">
              <a:extLst>
                <a:ext uri="{FF2B5EF4-FFF2-40B4-BE49-F238E27FC236}">
                  <a16:creationId xmlns:a16="http://schemas.microsoft.com/office/drawing/2014/main" id="{25816B13-6C68-0AC3-03CA-6FB88DC274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C8B6A33D-6AB1-7AB0-4D4E-8DC6F05E46F4}"/>
              </a:ext>
            </a:extLst>
          </p:cNvPr>
          <p:cNvCxnSpPr/>
          <p:nvPr/>
        </p:nvCxnSpPr>
        <p:spPr>
          <a:xfrm>
            <a:off x="2053304" y="4605098"/>
            <a:ext cx="54550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5" name="Group 74">
            <a:extLst>
              <a:ext uri="{FF2B5EF4-FFF2-40B4-BE49-F238E27FC236}">
                <a16:creationId xmlns:a16="http://schemas.microsoft.com/office/drawing/2014/main" id="{457BD462-949C-9C82-A4BD-0F8B31F41919}"/>
              </a:ext>
            </a:extLst>
          </p:cNvPr>
          <p:cNvGrpSpPr/>
          <p:nvPr/>
        </p:nvGrpSpPr>
        <p:grpSpPr>
          <a:xfrm>
            <a:off x="580756" y="4666250"/>
            <a:ext cx="534987" cy="407988"/>
            <a:chOff x="7432700" y="2327293"/>
            <a:chExt cx="534987" cy="407988"/>
          </a:xfrm>
        </p:grpSpPr>
        <p:pic>
          <p:nvPicPr>
            <p:cNvPr id="76" name="Picture 1017" descr="antenna_stylized">
              <a:extLst>
                <a:ext uri="{FF2B5EF4-FFF2-40B4-BE49-F238E27FC236}">
                  <a16:creationId xmlns:a16="http://schemas.microsoft.com/office/drawing/2014/main" id="{ED8AECCB-81D4-F1F3-9001-1CCA922E72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7" name="Picture 1018" descr="laptop_keyboard">
              <a:extLst>
                <a:ext uri="{FF2B5EF4-FFF2-40B4-BE49-F238E27FC236}">
                  <a16:creationId xmlns:a16="http://schemas.microsoft.com/office/drawing/2014/main" id="{94429FB2-72BB-75BF-3577-8358C807DB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" name="Freeform 1019">
              <a:extLst>
                <a:ext uri="{FF2B5EF4-FFF2-40B4-BE49-F238E27FC236}">
                  <a16:creationId xmlns:a16="http://schemas.microsoft.com/office/drawing/2014/main" id="{AE34A173-EA46-4A30-C55E-BC4072DE1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79" name="Picture 1020" descr="screen">
              <a:extLst>
                <a:ext uri="{FF2B5EF4-FFF2-40B4-BE49-F238E27FC236}">
                  <a16:creationId xmlns:a16="http://schemas.microsoft.com/office/drawing/2014/main" id="{DBA4DF64-BD69-0DD8-CE2F-201469753B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" name="Freeform 1021">
              <a:extLst>
                <a:ext uri="{FF2B5EF4-FFF2-40B4-BE49-F238E27FC236}">
                  <a16:creationId xmlns:a16="http://schemas.microsoft.com/office/drawing/2014/main" id="{D5AB97E8-5445-2823-4981-8916C914C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 1022">
              <a:extLst>
                <a:ext uri="{FF2B5EF4-FFF2-40B4-BE49-F238E27FC236}">
                  <a16:creationId xmlns:a16="http://schemas.microsoft.com/office/drawing/2014/main" id="{9A4AB4D8-20F2-C07A-6738-AAC169B97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 1023">
              <a:extLst>
                <a:ext uri="{FF2B5EF4-FFF2-40B4-BE49-F238E27FC236}">
                  <a16:creationId xmlns:a16="http://schemas.microsoft.com/office/drawing/2014/main" id="{5E3AFEFF-63B8-F0CE-66FF-4D93BAB5B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 1024">
              <a:extLst>
                <a:ext uri="{FF2B5EF4-FFF2-40B4-BE49-F238E27FC236}">
                  <a16:creationId xmlns:a16="http://schemas.microsoft.com/office/drawing/2014/main" id="{3AEAD359-8BA2-23B0-4E89-895CFBE41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reeform 1025">
              <a:extLst>
                <a:ext uri="{FF2B5EF4-FFF2-40B4-BE49-F238E27FC236}">
                  <a16:creationId xmlns:a16="http://schemas.microsoft.com/office/drawing/2014/main" id="{5AF94E5E-356F-C2E3-68E0-1106F9BB8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 1026">
              <a:extLst>
                <a:ext uri="{FF2B5EF4-FFF2-40B4-BE49-F238E27FC236}">
                  <a16:creationId xmlns:a16="http://schemas.microsoft.com/office/drawing/2014/main" id="{DA6B3E51-37B9-FF81-C741-68C72C08C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6" name="Group 1027">
              <a:extLst>
                <a:ext uri="{FF2B5EF4-FFF2-40B4-BE49-F238E27FC236}">
                  <a16:creationId xmlns:a16="http://schemas.microsoft.com/office/drawing/2014/main" id="{A106197F-30C8-C82E-1EE3-435173434A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93" name="Freeform 1028">
                <a:extLst>
                  <a:ext uri="{FF2B5EF4-FFF2-40B4-BE49-F238E27FC236}">
                    <a16:creationId xmlns:a16="http://schemas.microsoft.com/office/drawing/2014/main" id="{F8B12E8A-B976-95A8-7620-F49C4CBF5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1029">
                <a:extLst>
                  <a:ext uri="{FF2B5EF4-FFF2-40B4-BE49-F238E27FC236}">
                    <a16:creationId xmlns:a16="http://schemas.microsoft.com/office/drawing/2014/main" id="{3E70CA63-58FA-F89F-B713-271F2D895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 1030">
                <a:extLst>
                  <a:ext uri="{FF2B5EF4-FFF2-40B4-BE49-F238E27FC236}">
                    <a16:creationId xmlns:a16="http://schemas.microsoft.com/office/drawing/2014/main" id="{75C83FCE-143E-90C2-5C05-7C2C6B363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 1031">
                <a:extLst>
                  <a:ext uri="{FF2B5EF4-FFF2-40B4-BE49-F238E27FC236}">
                    <a16:creationId xmlns:a16="http://schemas.microsoft.com/office/drawing/2014/main" id="{522B567B-D151-CA65-1C9E-870DBB52C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 1032">
                <a:extLst>
                  <a:ext uri="{FF2B5EF4-FFF2-40B4-BE49-F238E27FC236}">
                    <a16:creationId xmlns:a16="http://schemas.microsoft.com/office/drawing/2014/main" id="{FC996228-679B-F4D5-6BF9-9DEB618A6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 1033">
                <a:extLst>
                  <a:ext uri="{FF2B5EF4-FFF2-40B4-BE49-F238E27FC236}">
                    <a16:creationId xmlns:a16="http://schemas.microsoft.com/office/drawing/2014/main" id="{4A696981-F3D6-6E27-F7CC-777F2ACBD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7" name="Freeform 1034">
              <a:extLst>
                <a:ext uri="{FF2B5EF4-FFF2-40B4-BE49-F238E27FC236}">
                  <a16:creationId xmlns:a16="http://schemas.microsoft.com/office/drawing/2014/main" id="{C9624640-A223-92C3-827E-CB0A69A29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 1035">
              <a:extLst>
                <a:ext uri="{FF2B5EF4-FFF2-40B4-BE49-F238E27FC236}">
                  <a16:creationId xmlns:a16="http://schemas.microsoft.com/office/drawing/2014/main" id="{51298371-8697-F33A-897F-4B6FE82ED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 1036">
              <a:extLst>
                <a:ext uri="{FF2B5EF4-FFF2-40B4-BE49-F238E27FC236}">
                  <a16:creationId xmlns:a16="http://schemas.microsoft.com/office/drawing/2014/main" id="{E8C0080A-05B8-5CB7-366E-1405F1761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Freeform 1037">
              <a:extLst>
                <a:ext uri="{FF2B5EF4-FFF2-40B4-BE49-F238E27FC236}">
                  <a16:creationId xmlns:a16="http://schemas.microsoft.com/office/drawing/2014/main" id="{0E328A55-8045-59CD-873D-106D1639E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Freeform 1038">
              <a:extLst>
                <a:ext uri="{FF2B5EF4-FFF2-40B4-BE49-F238E27FC236}">
                  <a16:creationId xmlns:a16="http://schemas.microsoft.com/office/drawing/2014/main" id="{A04945DB-5D57-28B7-9690-F7C0DFE24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Freeform 1039">
              <a:extLst>
                <a:ext uri="{FF2B5EF4-FFF2-40B4-BE49-F238E27FC236}">
                  <a16:creationId xmlns:a16="http://schemas.microsoft.com/office/drawing/2014/main" id="{3980C40B-C3BB-2784-9BBA-7BF31D34F92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tangle 3">
            <a:extLst>
              <a:ext uri="{FF2B5EF4-FFF2-40B4-BE49-F238E27FC236}">
                <a16:creationId xmlns:a16="http://schemas.microsoft.com/office/drawing/2014/main" id="{E0CB91EB-3CD2-1A99-5CE4-C9679F28712C}"/>
              </a:ext>
            </a:extLst>
          </p:cNvPr>
          <p:cNvSpPr txBox="1">
            <a:spLocks noChangeArrowheads="1"/>
          </p:cNvSpPr>
          <p:nvPr/>
        </p:nvSpPr>
        <p:spPr>
          <a:xfrm>
            <a:off x="5770672" y="1437158"/>
            <a:ext cx="6162338" cy="52927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8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QCI: QoS Class Indicator </a:t>
            </a:r>
          </a:p>
          <a:p>
            <a:pPr marL="571500" marR="0" lvl="0" indent="-330200" algn="l" defTabSz="914400" rtl="0" eaLnBrk="1" fontAlgn="auto" latinLnBrk="0" hangingPunct="1">
              <a:lnSpc>
                <a:spcPct val="8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QoS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wants to provide to a particular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device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(e.g., delay, guaranteed bit rate QoS guarantees)</a:t>
            </a:r>
          </a:p>
          <a:p>
            <a:pPr marL="574675" marR="0" lvl="0" indent="-2825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scheduler determines allocation of available radio spectrum to ensure all UEs meet their QoS requirements</a:t>
            </a:r>
          </a:p>
          <a:p>
            <a:pPr marL="241300" marR="0" lvl="0" indent="0" algn="l" defTabSz="914400" rtl="0" eaLnBrk="1" fontAlgn="auto" latinLnBrk="0" hangingPunct="1">
              <a:lnSpc>
                <a:spcPct val="8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571500" marR="0" lvl="0" indent="-330200" algn="l" defTabSz="914400" rtl="0" eaLnBrk="1" fontAlgn="auto" latinLnBrk="0" hangingPunct="1">
              <a:lnSpc>
                <a:spcPct val="8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D736325-E9C7-132F-7AF4-7C4336BC969D}"/>
              </a:ext>
            </a:extLst>
          </p:cNvPr>
          <p:cNvGrpSpPr/>
          <p:nvPr/>
        </p:nvGrpSpPr>
        <p:grpSpPr>
          <a:xfrm>
            <a:off x="3692695" y="3823526"/>
            <a:ext cx="1111104" cy="417208"/>
            <a:chOff x="2715284" y="6168549"/>
            <a:chExt cx="1111104" cy="457102"/>
          </a:xfrm>
        </p:grpSpPr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096B48F8-8D79-E463-C194-5EBCA548D85C}"/>
                </a:ext>
              </a:extLst>
            </p:cNvPr>
            <p:cNvSpPr/>
            <p:nvPr/>
          </p:nvSpPr>
          <p:spPr>
            <a:xfrm>
              <a:off x="2715284" y="6175717"/>
              <a:ext cx="1102039" cy="449934"/>
            </a:xfrm>
            <a:prstGeom prst="ellipse">
              <a:avLst/>
            </a:prstGeom>
            <a:solidFill>
              <a:srgbClr val="C00000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538E4543-0290-6C30-B7CE-E7C2EF0A97FE}"/>
                </a:ext>
              </a:extLst>
            </p:cNvPr>
            <p:cNvSpPr txBox="1"/>
            <p:nvPr/>
          </p:nvSpPr>
          <p:spPr>
            <a:xfrm>
              <a:off x="2724804" y="6168549"/>
              <a:ext cx="11015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scheduler</a:t>
              </a:r>
            </a:p>
          </p:txBody>
        </p:sp>
      </p:grp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1BCCCBB-2D4C-6248-DC80-2FF22A4E64B6}"/>
              </a:ext>
            </a:extLst>
          </p:cNvPr>
          <p:cNvGraphicFramePr>
            <a:graphicFrameLocks noGrp="1"/>
          </p:cNvGraphicFramePr>
          <p:nvPr/>
        </p:nvGraphicFramePr>
        <p:xfrm>
          <a:off x="6155203" y="4633341"/>
          <a:ext cx="5647590" cy="178536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912270">
                  <a:extLst>
                    <a:ext uri="{9D8B030D-6E8A-4147-A177-3AD203B41FA5}">
                      <a16:colId xmlns:a16="http://schemas.microsoft.com/office/drawing/2014/main" val="570534067"/>
                    </a:ext>
                  </a:extLst>
                </a:gridCol>
                <a:gridCol w="585733">
                  <a:extLst>
                    <a:ext uri="{9D8B030D-6E8A-4147-A177-3AD203B41FA5}">
                      <a16:colId xmlns:a16="http://schemas.microsoft.com/office/drawing/2014/main" val="472475120"/>
                    </a:ext>
                  </a:extLst>
                </a:gridCol>
                <a:gridCol w="1110453">
                  <a:extLst>
                    <a:ext uri="{9D8B030D-6E8A-4147-A177-3AD203B41FA5}">
                      <a16:colId xmlns:a16="http://schemas.microsoft.com/office/drawing/2014/main" val="2790723812"/>
                    </a:ext>
                  </a:extLst>
                </a:gridCol>
                <a:gridCol w="1053355">
                  <a:extLst>
                    <a:ext uri="{9D8B030D-6E8A-4147-A177-3AD203B41FA5}">
                      <a16:colId xmlns:a16="http://schemas.microsoft.com/office/drawing/2014/main" val="3539071498"/>
                    </a:ext>
                  </a:extLst>
                </a:gridCol>
                <a:gridCol w="1985779">
                  <a:extLst>
                    <a:ext uri="{9D8B030D-6E8A-4147-A177-3AD203B41FA5}">
                      <a16:colId xmlns:a16="http://schemas.microsoft.com/office/drawing/2014/main" val="3676080912"/>
                    </a:ext>
                  </a:extLst>
                </a:gridCol>
              </a:tblGrid>
              <a:tr h="30918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Priority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QCI 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Max delay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Max loss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Application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710094228"/>
                  </a:ext>
                </a:extLst>
              </a:tr>
              <a:tr h="30918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2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1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100ms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.01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Voice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789686864"/>
                  </a:ext>
                </a:extLst>
              </a:tr>
              <a:tr h="30918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3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4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50 ms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.001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Real-time gaming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283677832"/>
                  </a:ext>
                </a:extLst>
              </a:tr>
              <a:tr h="30918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6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7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300 ms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.000001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Streaming video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739470899"/>
                  </a:ext>
                </a:extLst>
              </a:tr>
              <a:tr h="30918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8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8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600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.000001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Web browsing, TCP</a:t>
                      </a:r>
                      <a:endParaRPr lang="en-US" sz="18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664214208"/>
                  </a:ext>
                </a:extLst>
              </a:tr>
            </a:tbl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51B55BB0-4DD7-36EF-A62E-84C93F0A5D77}"/>
              </a:ext>
            </a:extLst>
          </p:cNvPr>
          <p:cNvGrpSpPr/>
          <p:nvPr/>
        </p:nvGrpSpPr>
        <p:grpSpPr>
          <a:xfrm>
            <a:off x="384950" y="2437770"/>
            <a:ext cx="783673" cy="739447"/>
            <a:chOff x="384950" y="2437770"/>
            <a:chExt cx="783673" cy="739447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00B782C5-2083-CE4E-BD35-235DF2E9B38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17780" y="2639018"/>
              <a:ext cx="750843" cy="538199"/>
            </a:xfrm>
            <a:prstGeom prst="rect">
              <a:avLst/>
            </a:prstGeom>
          </p:spPr>
        </p:pic>
        <p:grpSp>
          <p:nvGrpSpPr>
            <p:cNvPr id="7" name="Group 652">
              <a:extLst>
                <a:ext uri="{FF2B5EF4-FFF2-40B4-BE49-F238E27FC236}">
                  <a16:creationId xmlns:a16="http://schemas.microsoft.com/office/drawing/2014/main" id="{35B48879-F089-CBB5-6930-25A36FF9FD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950" y="2437770"/>
              <a:ext cx="383708" cy="366843"/>
              <a:chOff x="2751" y="1851"/>
              <a:chExt cx="462" cy="478"/>
            </a:xfrm>
          </p:grpSpPr>
          <p:pic>
            <p:nvPicPr>
              <p:cNvPr id="9" name="Picture 653" descr="iphone_stylized_small">
                <a:extLst>
                  <a:ext uri="{FF2B5EF4-FFF2-40B4-BE49-F238E27FC236}">
                    <a16:creationId xmlns:a16="http://schemas.microsoft.com/office/drawing/2014/main" id="{05B7AD1B-CCCF-B494-9D41-C197A84391A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" name="Picture 654" descr="antenna_radiation_stylized">
                <a:extLst>
                  <a:ext uri="{FF2B5EF4-FFF2-40B4-BE49-F238E27FC236}">
                    <a16:creationId xmlns:a16="http://schemas.microsoft.com/office/drawing/2014/main" id="{EDD9749C-526F-D41F-8DAE-7FF224D8F3C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18" name="Freeform 17">
            <a:extLst>
              <a:ext uri="{FF2B5EF4-FFF2-40B4-BE49-F238E27FC236}">
                <a16:creationId xmlns:a16="http://schemas.microsoft.com/office/drawing/2014/main" id="{3FEEBF5C-653D-F527-582F-CED5CB305EB1}"/>
              </a:ext>
            </a:extLst>
          </p:cNvPr>
          <p:cNvSpPr/>
          <p:nvPr/>
        </p:nvSpPr>
        <p:spPr>
          <a:xfrm>
            <a:off x="4871404" y="2298138"/>
            <a:ext cx="465897" cy="2476164"/>
          </a:xfrm>
          <a:custGeom>
            <a:avLst/>
            <a:gdLst>
              <a:gd name="connsiteX0" fmla="*/ 0 w 315590"/>
              <a:gd name="connsiteY0" fmla="*/ 404602 h 2476164"/>
              <a:gd name="connsiteX1" fmla="*/ 315590 w 315590"/>
              <a:gd name="connsiteY1" fmla="*/ 0 h 2476164"/>
              <a:gd name="connsiteX2" fmla="*/ 315590 w 315590"/>
              <a:gd name="connsiteY2" fmla="*/ 2184850 h 2476164"/>
              <a:gd name="connsiteX3" fmla="*/ 24276 w 315590"/>
              <a:gd name="connsiteY3" fmla="*/ 2476164 h 2476164"/>
              <a:gd name="connsiteX4" fmla="*/ 0 w 315590"/>
              <a:gd name="connsiteY4" fmla="*/ 404602 h 2476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5590" h="2476164">
                <a:moveTo>
                  <a:pt x="0" y="404602"/>
                </a:moveTo>
                <a:lnTo>
                  <a:pt x="315590" y="0"/>
                </a:lnTo>
                <a:lnTo>
                  <a:pt x="315590" y="2184850"/>
                </a:lnTo>
                <a:lnTo>
                  <a:pt x="24276" y="2476164"/>
                </a:lnTo>
                <a:lnTo>
                  <a:pt x="0" y="404602"/>
                </a:lnTo>
                <a:close/>
              </a:path>
            </a:pathLst>
          </a:custGeom>
          <a:solidFill>
            <a:srgbClr val="0E00A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F14C9DD-3DDD-C53B-D155-4BE3F80C3B8F}"/>
              </a:ext>
            </a:extLst>
          </p:cNvPr>
          <p:cNvGrpSpPr/>
          <p:nvPr/>
        </p:nvGrpSpPr>
        <p:grpSpPr>
          <a:xfrm>
            <a:off x="4057227" y="4129006"/>
            <a:ext cx="1309555" cy="815228"/>
            <a:chOff x="4057227" y="4129006"/>
            <a:chExt cx="1309555" cy="815228"/>
          </a:xfrm>
        </p:grpSpPr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6D972AAA-BE35-61E0-4EB5-C6B69FD3185E}"/>
                </a:ext>
              </a:extLst>
            </p:cNvPr>
            <p:cNvSpPr/>
            <p:nvPr/>
          </p:nvSpPr>
          <p:spPr>
            <a:xfrm>
              <a:off x="4410159" y="4129006"/>
              <a:ext cx="748424" cy="815228"/>
            </a:xfrm>
            <a:custGeom>
              <a:avLst/>
              <a:gdLst>
                <a:gd name="connsiteX0" fmla="*/ 0 w 768744"/>
                <a:gd name="connsiteY0" fmla="*/ 825388 h 825388"/>
                <a:gd name="connsiteX1" fmla="*/ 768744 w 768744"/>
                <a:gd name="connsiteY1" fmla="*/ 825388 h 825388"/>
                <a:gd name="connsiteX2" fmla="*/ 720191 w 768744"/>
                <a:gd name="connsiteY2" fmla="*/ 0 h 825388"/>
                <a:gd name="connsiteX3" fmla="*/ 364142 w 768744"/>
                <a:gd name="connsiteY3" fmla="*/ 16184 h 825388"/>
                <a:gd name="connsiteX0" fmla="*/ 0 w 768744"/>
                <a:gd name="connsiteY0" fmla="*/ 815228 h 815228"/>
                <a:gd name="connsiteX1" fmla="*/ 768744 w 768744"/>
                <a:gd name="connsiteY1" fmla="*/ 815228 h 815228"/>
                <a:gd name="connsiteX2" fmla="*/ 720191 w 768744"/>
                <a:gd name="connsiteY2" fmla="*/ 0 h 815228"/>
                <a:gd name="connsiteX3" fmla="*/ 364142 w 768744"/>
                <a:gd name="connsiteY3" fmla="*/ 6024 h 815228"/>
                <a:gd name="connsiteX0" fmla="*/ 0 w 748424"/>
                <a:gd name="connsiteY0" fmla="*/ 815228 h 815228"/>
                <a:gd name="connsiteX1" fmla="*/ 748424 w 748424"/>
                <a:gd name="connsiteY1" fmla="*/ 811841 h 815228"/>
                <a:gd name="connsiteX2" fmla="*/ 720191 w 748424"/>
                <a:gd name="connsiteY2" fmla="*/ 0 h 815228"/>
                <a:gd name="connsiteX3" fmla="*/ 364142 w 748424"/>
                <a:gd name="connsiteY3" fmla="*/ 6024 h 81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8424" h="815228">
                  <a:moveTo>
                    <a:pt x="0" y="815228"/>
                  </a:moveTo>
                  <a:lnTo>
                    <a:pt x="748424" y="811841"/>
                  </a:lnTo>
                  <a:lnTo>
                    <a:pt x="720191" y="0"/>
                  </a:lnTo>
                  <a:cubicBezTo>
                    <a:pt x="601508" y="5395"/>
                    <a:pt x="482825" y="629"/>
                    <a:pt x="364142" y="6024"/>
                  </a:cubicBezTo>
                </a:path>
              </a:pathLst>
            </a:custGeom>
            <a:noFill/>
            <a:ln w="34925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904E6576-48A2-1BE5-DA27-0D67672E31F9}"/>
                </a:ext>
              </a:extLst>
            </p:cNvPr>
            <p:cNvSpPr/>
            <p:nvPr/>
          </p:nvSpPr>
          <p:spPr>
            <a:xfrm>
              <a:off x="4928106" y="4242361"/>
              <a:ext cx="367608" cy="2351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D70A8A7-7975-23F0-C9EE-76D3F4861D69}"/>
                </a:ext>
              </a:extLst>
            </p:cNvPr>
            <p:cNvSpPr txBox="1"/>
            <p:nvPr/>
          </p:nvSpPr>
          <p:spPr>
            <a:xfrm>
              <a:off x="4847537" y="4170754"/>
              <a:ext cx="51924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CQI</a:t>
              </a: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294B7D1-407A-3E4C-D1C3-7CB16E968DEE}"/>
                </a:ext>
              </a:extLst>
            </p:cNvPr>
            <p:cNvCxnSpPr/>
            <p:nvPr/>
          </p:nvCxnSpPr>
          <p:spPr>
            <a:xfrm>
              <a:off x="4057227" y="4944234"/>
              <a:ext cx="301413" cy="0"/>
            </a:xfrm>
            <a:prstGeom prst="line">
              <a:avLst/>
            </a:prstGeom>
            <a:ln w="28575">
              <a:solidFill>
                <a:srgbClr val="C0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3CF0129C-C909-015F-E1E6-BC62CEBE5433}"/>
              </a:ext>
            </a:extLst>
          </p:cNvPr>
          <p:cNvGrpSpPr/>
          <p:nvPr/>
        </p:nvGrpSpPr>
        <p:grpSpPr>
          <a:xfrm>
            <a:off x="4770042" y="3147222"/>
            <a:ext cx="594534" cy="811841"/>
            <a:chOff x="1919371" y="5373938"/>
            <a:chExt cx="594534" cy="811841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2F28F56F-2142-4620-2389-F73F18D18DAA}"/>
                </a:ext>
              </a:extLst>
            </p:cNvPr>
            <p:cNvSpPr/>
            <p:nvPr/>
          </p:nvSpPr>
          <p:spPr>
            <a:xfrm flipV="1">
              <a:off x="1919371" y="5373938"/>
              <a:ext cx="364909" cy="811841"/>
            </a:xfrm>
            <a:custGeom>
              <a:avLst/>
              <a:gdLst>
                <a:gd name="connsiteX0" fmla="*/ 0 w 768744"/>
                <a:gd name="connsiteY0" fmla="*/ 825388 h 825388"/>
                <a:gd name="connsiteX1" fmla="*/ 768744 w 768744"/>
                <a:gd name="connsiteY1" fmla="*/ 825388 h 825388"/>
                <a:gd name="connsiteX2" fmla="*/ 720191 w 768744"/>
                <a:gd name="connsiteY2" fmla="*/ 0 h 825388"/>
                <a:gd name="connsiteX3" fmla="*/ 364142 w 768744"/>
                <a:gd name="connsiteY3" fmla="*/ 16184 h 825388"/>
                <a:gd name="connsiteX0" fmla="*/ 0 w 768744"/>
                <a:gd name="connsiteY0" fmla="*/ 815228 h 815228"/>
                <a:gd name="connsiteX1" fmla="*/ 768744 w 768744"/>
                <a:gd name="connsiteY1" fmla="*/ 815228 h 815228"/>
                <a:gd name="connsiteX2" fmla="*/ 720191 w 768744"/>
                <a:gd name="connsiteY2" fmla="*/ 0 h 815228"/>
                <a:gd name="connsiteX3" fmla="*/ 364142 w 768744"/>
                <a:gd name="connsiteY3" fmla="*/ 6024 h 815228"/>
                <a:gd name="connsiteX0" fmla="*/ 0 w 748424"/>
                <a:gd name="connsiteY0" fmla="*/ 815228 h 815228"/>
                <a:gd name="connsiteX1" fmla="*/ 748424 w 748424"/>
                <a:gd name="connsiteY1" fmla="*/ 811841 h 815228"/>
                <a:gd name="connsiteX2" fmla="*/ 720191 w 748424"/>
                <a:gd name="connsiteY2" fmla="*/ 0 h 815228"/>
                <a:gd name="connsiteX3" fmla="*/ 364142 w 748424"/>
                <a:gd name="connsiteY3" fmla="*/ 6024 h 815228"/>
                <a:gd name="connsiteX0" fmla="*/ 384282 w 384282"/>
                <a:gd name="connsiteY0" fmla="*/ 811841 h 811841"/>
                <a:gd name="connsiteX1" fmla="*/ 356049 w 384282"/>
                <a:gd name="connsiteY1" fmla="*/ 0 h 811841"/>
                <a:gd name="connsiteX2" fmla="*/ 0 w 384282"/>
                <a:gd name="connsiteY2" fmla="*/ 6024 h 811841"/>
                <a:gd name="connsiteX0" fmla="*/ 364909 w 364909"/>
                <a:gd name="connsiteY0" fmla="*/ 811841 h 811841"/>
                <a:gd name="connsiteX1" fmla="*/ 356049 w 364909"/>
                <a:gd name="connsiteY1" fmla="*/ 0 h 811841"/>
                <a:gd name="connsiteX2" fmla="*/ 0 w 364909"/>
                <a:gd name="connsiteY2" fmla="*/ 6024 h 81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909" h="811841">
                  <a:moveTo>
                    <a:pt x="364909" y="811841"/>
                  </a:moveTo>
                  <a:cubicBezTo>
                    <a:pt x="361956" y="541227"/>
                    <a:pt x="359002" y="270614"/>
                    <a:pt x="356049" y="0"/>
                  </a:cubicBezTo>
                  <a:cubicBezTo>
                    <a:pt x="237366" y="5395"/>
                    <a:pt x="118683" y="629"/>
                    <a:pt x="0" y="6024"/>
                  </a:cubicBezTo>
                </a:path>
              </a:pathLst>
            </a:custGeom>
            <a:noFill/>
            <a:ln w="34925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F3E50C11-5805-15C5-AFEE-D4CC21DD44FB}"/>
                </a:ext>
              </a:extLst>
            </p:cNvPr>
            <p:cNvSpPr/>
            <p:nvPr/>
          </p:nvSpPr>
          <p:spPr>
            <a:xfrm>
              <a:off x="2073177" y="5487294"/>
              <a:ext cx="367608" cy="2351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0B2D8486-683C-42B1-8DA6-E7E74ABC61DB}"/>
                </a:ext>
              </a:extLst>
            </p:cNvPr>
            <p:cNvSpPr txBox="1"/>
            <p:nvPr/>
          </p:nvSpPr>
          <p:spPr>
            <a:xfrm>
              <a:off x="1992608" y="5415687"/>
              <a:ext cx="5212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QCI</a:t>
              </a: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7F8EB308-0B75-4C97-A89C-E16B58C51454}"/>
              </a:ext>
            </a:extLst>
          </p:cNvPr>
          <p:cNvSpPr txBox="1"/>
          <p:nvPr/>
        </p:nvSpPr>
        <p:spPr>
          <a:xfrm rot="16200000">
            <a:off x="4773449" y="2701708"/>
            <a:ext cx="6878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(RRC)</a:t>
            </a:r>
          </a:p>
        </p:txBody>
      </p:sp>
      <p:sp>
        <p:nvSpPr>
          <p:cNvPr id="33" name="Slide Number Placeholder 32">
            <a:extLst>
              <a:ext uri="{FF2B5EF4-FFF2-40B4-BE49-F238E27FC236}">
                <a16:creationId xmlns:a16="http://schemas.microsoft.com/office/drawing/2014/main" id="{E7DFC6BC-B1B8-B356-BAC7-ED97825E578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108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0518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D36CF3CD-CF9D-7E9D-4161-38E227FC73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382" y="414910"/>
            <a:ext cx="10515600" cy="894622"/>
          </a:xfrm>
        </p:spPr>
        <p:txBody>
          <a:bodyPr>
            <a:normAutofit/>
          </a:bodyPr>
          <a:lstStyle/>
          <a:p>
            <a:r>
              <a:rPr lang="en-US" sz="5400" dirty="0"/>
              <a:t>4G/5G scheduling: abstraction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60D8169-43BD-CFD7-9CFC-8A160CA409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51963" y="2021530"/>
            <a:ext cx="6888073" cy="2814939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5CBF23D-F2E7-84AD-00E8-96BFCCB1A79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109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37955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Characteristics of selected wireless links</a:t>
            </a:r>
          </a:p>
        </p:txBody>
      </p:sp>
      <p:sp>
        <p:nvSpPr>
          <p:cNvPr id="311" name="Rectangle 310">
            <a:extLst>
              <a:ext uri="{FF2B5EF4-FFF2-40B4-BE49-F238E27FC236}">
                <a16:creationId xmlns:a16="http://schemas.microsoft.com/office/drawing/2014/main" id="{A44EDA04-068E-3B42-A494-5C9068D9A40F}"/>
              </a:ext>
            </a:extLst>
          </p:cNvPr>
          <p:cNvSpPr/>
          <p:nvPr/>
        </p:nvSpPr>
        <p:spPr>
          <a:xfrm>
            <a:off x="2773087" y="1353412"/>
            <a:ext cx="9010872" cy="3730148"/>
          </a:xfrm>
          <a:prstGeom prst="rect">
            <a:avLst/>
          </a:prstGeom>
          <a:gradFill flip="none" rotWithShape="1">
            <a:gsLst>
              <a:gs pos="1000">
                <a:schemeClr val="accent5">
                  <a:lumMod val="20000"/>
                  <a:lumOff val="80000"/>
                </a:schemeClr>
              </a:gs>
              <a:gs pos="100000">
                <a:prstClr val="white"/>
              </a:gs>
            </a:gsLst>
            <a:lin ang="10800000" scaled="0"/>
            <a:tileRect/>
          </a:gradFill>
          <a:ln w="3175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12" name="TextBox 311">
            <a:extLst>
              <a:ext uri="{FF2B5EF4-FFF2-40B4-BE49-F238E27FC236}">
                <a16:creationId xmlns:a16="http://schemas.microsoft.com/office/drawing/2014/main" id="{98ACCA7C-345E-314E-AB98-39C61AD2934C}"/>
              </a:ext>
            </a:extLst>
          </p:cNvPr>
          <p:cNvSpPr txBox="1"/>
          <p:nvPr/>
        </p:nvSpPr>
        <p:spPr>
          <a:xfrm>
            <a:off x="3200852" y="5119273"/>
            <a:ext cx="809836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Indoor</a:t>
            </a:r>
          </a:p>
        </p:txBody>
      </p:sp>
      <p:sp>
        <p:nvSpPr>
          <p:cNvPr id="313" name="TextBox 312">
            <a:extLst>
              <a:ext uri="{FF2B5EF4-FFF2-40B4-BE49-F238E27FC236}">
                <a16:creationId xmlns:a16="http://schemas.microsoft.com/office/drawing/2014/main" id="{BB99AD61-03FB-5D4F-A4E4-4B7D9B3621B7}"/>
              </a:ext>
            </a:extLst>
          </p:cNvPr>
          <p:cNvSpPr txBox="1"/>
          <p:nvPr/>
        </p:nvSpPr>
        <p:spPr>
          <a:xfrm>
            <a:off x="5121770" y="5118959"/>
            <a:ext cx="98135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1A1F7179-DCFA-F947-89D9-11B31CD1EC42}"/>
              </a:ext>
            </a:extLst>
          </p:cNvPr>
          <p:cNvSpPr txBox="1"/>
          <p:nvPr/>
        </p:nvSpPr>
        <p:spPr>
          <a:xfrm>
            <a:off x="7002657" y="5118661"/>
            <a:ext cx="1093569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Midrange</a:t>
            </a:r>
          </a:p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24182A1C-7EC9-3942-A026-387D2706F572}"/>
              </a:ext>
            </a:extLst>
          </p:cNvPr>
          <p:cNvSpPr txBox="1"/>
          <p:nvPr/>
        </p:nvSpPr>
        <p:spPr>
          <a:xfrm>
            <a:off x="8872582" y="5118343"/>
            <a:ext cx="1225015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Long range</a:t>
            </a:r>
          </a:p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CBC5DE18-98B0-5F4F-9D16-D6207F682E21}"/>
              </a:ext>
            </a:extLst>
          </p:cNvPr>
          <p:cNvSpPr txBox="1"/>
          <p:nvPr/>
        </p:nvSpPr>
        <p:spPr>
          <a:xfrm>
            <a:off x="3155486" y="5700942"/>
            <a:ext cx="90762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10-30m</a:t>
            </a: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6F063B18-CAD6-C243-B2C4-9602DCADB40C}"/>
              </a:ext>
            </a:extLst>
          </p:cNvPr>
          <p:cNvSpPr txBox="1"/>
          <p:nvPr/>
        </p:nvSpPr>
        <p:spPr>
          <a:xfrm>
            <a:off x="5095454" y="5678478"/>
            <a:ext cx="1024640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50-200m</a:t>
            </a: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B4346EBB-CDE2-9F48-876C-4AD996BD671D}"/>
              </a:ext>
            </a:extLst>
          </p:cNvPr>
          <p:cNvSpPr txBox="1"/>
          <p:nvPr/>
        </p:nvSpPr>
        <p:spPr>
          <a:xfrm>
            <a:off x="6955025" y="5700266"/>
            <a:ext cx="121219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200m-4Km</a:t>
            </a: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E2935B9E-0175-8144-8BB5-BF49B201D9B5}"/>
              </a:ext>
            </a:extLst>
          </p:cNvPr>
          <p:cNvSpPr txBox="1"/>
          <p:nvPr/>
        </p:nvSpPr>
        <p:spPr>
          <a:xfrm>
            <a:off x="8895995" y="5700266"/>
            <a:ext cx="1215396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4Km-15Km</a:t>
            </a:r>
          </a:p>
        </p:txBody>
      </p:sp>
      <p:cxnSp>
        <p:nvCxnSpPr>
          <p:cNvPr id="320" name="Straight Arrow Connector 319">
            <a:extLst>
              <a:ext uri="{FF2B5EF4-FFF2-40B4-BE49-F238E27FC236}">
                <a16:creationId xmlns:a16="http://schemas.microsoft.com/office/drawing/2014/main" id="{2DC986FD-135A-9A4C-8BA9-9755178FE60C}"/>
              </a:ext>
            </a:extLst>
          </p:cNvPr>
          <p:cNvCxnSpPr>
            <a:cxnSpLocks/>
          </p:cNvCxnSpPr>
          <p:nvPr/>
        </p:nvCxnSpPr>
        <p:spPr>
          <a:xfrm>
            <a:off x="2830067" y="5107286"/>
            <a:ext cx="9010872" cy="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arrow"/>
          </a:ln>
          <a:effectLst/>
        </p:spPr>
      </p:cxnSp>
      <p:sp>
        <p:nvSpPr>
          <p:cNvPr id="321" name="TextBox 320">
            <a:extLst>
              <a:ext uri="{FF2B5EF4-FFF2-40B4-BE49-F238E27FC236}">
                <a16:creationId xmlns:a16="http://schemas.microsoft.com/office/drawing/2014/main" id="{5A471DF8-36B6-1E40-82BF-B2215B7C2F3D}"/>
              </a:ext>
            </a:extLst>
          </p:cNvPr>
          <p:cNvSpPr txBox="1"/>
          <p:nvPr/>
        </p:nvSpPr>
        <p:spPr>
          <a:xfrm>
            <a:off x="1268349" y="4745282"/>
            <a:ext cx="885178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 Mbps</a:t>
            </a:r>
          </a:p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22" name="Rectangle 321">
            <a:extLst>
              <a:ext uri="{FF2B5EF4-FFF2-40B4-BE49-F238E27FC236}">
                <a16:creationId xmlns:a16="http://schemas.microsoft.com/office/drawing/2014/main" id="{A41B8E29-A400-AA4E-9C9E-612B59F4006E}"/>
              </a:ext>
            </a:extLst>
          </p:cNvPr>
          <p:cNvSpPr/>
          <p:nvPr/>
        </p:nvSpPr>
        <p:spPr>
          <a:xfrm>
            <a:off x="2840676" y="3588594"/>
            <a:ext cx="4845968" cy="489381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3" name="Rectangle 322">
            <a:extLst>
              <a:ext uri="{FF2B5EF4-FFF2-40B4-BE49-F238E27FC236}">
                <a16:creationId xmlns:a16="http://schemas.microsoft.com/office/drawing/2014/main" id="{4E0EB526-4A23-104C-8223-95B8B18C3897}"/>
              </a:ext>
            </a:extLst>
          </p:cNvPr>
          <p:cNvSpPr/>
          <p:nvPr/>
        </p:nvSpPr>
        <p:spPr>
          <a:xfrm>
            <a:off x="2840679" y="3683322"/>
            <a:ext cx="7045618" cy="299515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8B1A470C-3991-464B-BD3F-2A8B25EEB300}"/>
              </a:ext>
            </a:extLst>
          </p:cNvPr>
          <p:cNvSpPr txBox="1"/>
          <p:nvPr/>
        </p:nvSpPr>
        <p:spPr>
          <a:xfrm>
            <a:off x="7970312" y="3654195"/>
            <a:ext cx="198964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4G LTE, 5G eMBB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045005FD-AE61-C148-853F-1121FC487B80}"/>
              </a:ext>
            </a:extLst>
          </p:cNvPr>
          <p:cNvGrpSpPr/>
          <p:nvPr/>
        </p:nvGrpSpPr>
        <p:grpSpPr>
          <a:xfrm>
            <a:off x="2826866" y="2958920"/>
            <a:ext cx="2502239" cy="400111"/>
            <a:chOff x="1532480" y="2933848"/>
            <a:chExt cx="1331008" cy="327410"/>
          </a:xfrm>
        </p:grpSpPr>
        <p:sp>
          <p:nvSpPr>
            <p:cNvPr id="326" name="Rectangle 325">
              <a:extLst>
                <a:ext uri="{FF2B5EF4-FFF2-40B4-BE49-F238E27FC236}">
                  <a16:creationId xmlns:a16="http://schemas.microsoft.com/office/drawing/2014/main" id="{E0DA3370-7464-214B-AEC0-D9EE25AF9A84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7" name="TextBox 326">
              <a:extLst>
                <a:ext uri="{FF2B5EF4-FFF2-40B4-BE49-F238E27FC236}">
                  <a16:creationId xmlns:a16="http://schemas.microsoft.com/office/drawing/2014/main" id="{3506552A-C5C5-EF4A-9FC1-573002207B95}"/>
                </a:ext>
              </a:extLst>
            </p:cNvPr>
            <p:cNvSpPr txBox="1"/>
            <p:nvPr/>
          </p:nvSpPr>
          <p:spPr>
            <a:xfrm>
              <a:off x="1770300" y="2933848"/>
              <a:ext cx="601310" cy="3274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802.11ac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9F3A583D-15EC-CC46-9395-28FB26694B7D}"/>
              </a:ext>
            </a:extLst>
          </p:cNvPr>
          <p:cNvGrpSpPr/>
          <p:nvPr/>
        </p:nvGrpSpPr>
        <p:grpSpPr>
          <a:xfrm>
            <a:off x="2826866" y="3430306"/>
            <a:ext cx="2502239" cy="400110"/>
            <a:chOff x="1532480" y="2929994"/>
            <a:chExt cx="1331008" cy="355992"/>
          </a:xfrm>
        </p:grpSpPr>
        <p:sp>
          <p:nvSpPr>
            <p:cNvPr id="329" name="Rectangle 328">
              <a:extLst>
                <a:ext uri="{FF2B5EF4-FFF2-40B4-BE49-F238E27FC236}">
                  <a16:creationId xmlns:a16="http://schemas.microsoft.com/office/drawing/2014/main" id="{C30C697A-81DA-714A-80C1-76DBE9F6574A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0D6EE909-8090-4E49-9B40-3B01E9548D2A}"/>
                </a:ext>
              </a:extLst>
            </p:cNvPr>
            <p:cNvSpPr txBox="1"/>
            <p:nvPr/>
          </p:nvSpPr>
          <p:spPr>
            <a:xfrm>
              <a:off x="1876434" y="2929994"/>
              <a:ext cx="549297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802.11n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A1331FDB-AEA0-774C-A9EA-C8676B647602}"/>
              </a:ext>
            </a:extLst>
          </p:cNvPr>
          <p:cNvGrpSpPr/>
          <p:nvPr/>
        </p:nvGrpSpPr>
        <p:grpSpPr>
          <a:xfrm>
            <a:off x="2827930" y="4080433"/>
            <a:ext cx="1569608" cy="400110"/>
            <a:chOff x="1532480" y="2918323"/>
            <a:chExt cx="1331008" cy="355992"/>
          </a:xfrm>
        </p:grpSpPr>
        <p:sp>
          <p:nvSpPr>
            <p:cNvPr id="332" name="Rectangle 331">
              <a:extLst>
                <a:ext uri="{FF2B5EF4-FFF2-40B4-BE49-F238E27FC236}">
                  <a16:creationId xmlns:a16="http://schemas.microsoft.com/office/drawing/2014/main" id="{AB46FA29-20DF-B145-9493-92268F1348B5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16BD9F7B-2651-5C40-ADDB-ACDE4C51962D}"/>
                </a:ext>
              </a:extLst>
            </p:cNvPr>
            <p:cNvSpPr txBox="1"/>
            <p:nvPr/>
          </p:nvSpPr>
          <p:spPr>
            <a:xfrm>
              <a:off x="1649067" y="2918323"/>
              <a:ext cx="863444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802.11g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AE3D5A25-69CC-0D4D-86CC-185860DE69A3}"/>
              </a:ext>
            </a:extLst>
          </p:cNvPr>
          <p:cNvGrpSpPr/>
          <p:nvPr/>
        </p:nvGrpSpPr>
        <p:grpSpPr>
          <a:xfrm>
            <a:off x="2827932" y="4377291"/>
            <a:ext cx="1578709" cy="400110"/>
            <a:chOff x="1532480" y="2921428"/>
            <a:chExt cx="917147" cy="355992"/>
          </a:xfrm>
        </p:grpSpPr>
        <p:sp>
          <p:nvSpPr>
            <p:cNvPr id="335" name="Rectangle 334">
              <a:extLst>
                <a:ext uri="{FF2B5EF4-FFF2-40B4-BE49-F238E27FC236}">
                  <a16:creationId xmlns:a16="http://schemas.microsoft.com/office/drawing/2014/main" id="{851DAA26-CF3C-1242-8190-ADD7935C740C}"/>
                </a:ext>
              </a:extLst>
            </p:cNvPr>
            <p:cNvSpPr/>
            <p:nvPr/>
          </p:nvSpPr>
          <p:spPr>
            <a:xfrm>
              <a:off x="1532480" y="2966630"/>
              <a:ext cx="917147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A218A2AF-BA6A-4E4F-8D3C-672FC63DF84C}"/>
                </a:ext>
              </a:extLst>
            </p:cNvPr>
            <p:cNvSpPr txBox="1"/>
            <p:nvPr/>
          </p:nvSpPr>
          <p:spPr>
            <a:xfrm>
              <a:off x="1614325" y="2921428"/>
              <a:ext cx="599918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37" name="TextBox 336">
            <a:extLst>
              <a:ext uri="{FF2B5EF4-FFF2-40B4-BE49-F238E27FC236}">
                <a16:creationId xmlns:a16="http://schemas.microsoft.com/office/drawing/2014/main" id="{0F402A10-6FD0-9B4F-86F7-F806A641DFED}"/>
              </a:ext>
            </a:extLst>
          </p:cNvPr>
          <p:cNvSpPr txBox="1"/>
          <p:nvPr/>
        </p:nvSpPr>
        <p:spPr>
          <a:xfrm>
            <a:off x="1303853" y="2947357"/>
            <a:ext cx="1008609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3.5 Gbps</a:t>
            </a:r>
          </a:p>
        </p:txBody>
      </p:sp>
      <p:sp>
        <p:nvSpPr>
          <p:cNvPr id="338" name="TextBox 337">
            <a:extLst>
              <a:ext uri="{FF2B5EF4-FFF2-40B4-BE49-F238E27FC236}">
                <a16:creationId xmlns:a16="http://schemas.microsoft.com/office/drawing/2014/main" id="{E976E4C8-80B6-C24A-8A1A-03271253CE6C}"/>
              </a:ext>
            </a:extLst>
          </p:cNvPr>
          <p:cNvSpPr txBox="1"/>
          <p:nvPr/>
        </p:nvSpPr>
        <p:spPr>
          <a:xfrm>
            <a:off x="1291168" y="3433503"/>
            <a:ext cx="1119217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600 Mbps</a:t>
            </a:r>
          </a:p>
        </p:txBody>
      </p:sp>
      <p:sp>
        <p:nvSpPr>
          <p:cNvPr id="339" name="TextBox 338">
            <a:extLst>
              <a:ext uri="{FF2B5EF4-FFF2-40B4-BE49-F238E27FC236}">
                <a16:creationId xmlns:a16="http://schemas.microsoft.com/office/drawing/2014/main" id="{94385C9E-ED62-4D48-8D01-B6C7481DAF80}"/>
              </a:ext>
            </a:extLst>
          </p:cNvPr>
          <p:cNvSpPr txBox="1"/>
          <p:nvPr/>
        </p:nvSpPr>
        <p:spPr>
          <a:xfrm>
            <a:off x="1265819" y="4077973"/>
            <a:ext cx="100219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54 Mbps</a:t>
            </a:r>
          </a:p>
        </p:txBody>
      </p:sp>
      <p:sp>
        <p:nvSpPr>
          <p:cNvPr id="340" name="TextBox 339">
            <a:extLst>
              <a:ext uri="{FF2B5EF4-FFF2-40B4-BE49-F238E27FC236}">
                <a16:creationId xmlns:a16="http://schemas.microsoft.com/office/drawing/2014/main" id="{F4E39943-F576-C041-8A66-0E93476330F1}"/>
              </a:ext>
            </a:extLst>
          </p:cNvPr>
          <p:cNvSpPr txBox="1"/>
          <p:nvPr/>
        </p:nvSpPr>
        <p:spPr>
          <a:xfrm>
            <a:off x="1265819" y="4380813"/>
            <a:ext cx="100219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11 Mbps</a:t>
            </a:r>
          </a:p>
        </p:txBody>
      </p: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7F24FD35-187D-1D46-AC2A-2A1CA8FCACEB}"/>
              </a:ext>
            </a:extLst>
          </p:cNvPr>
          <p:cNvGrpSpPr/>
          <p:nvPr/>
        </p:nvGrpSpPr>
        <p:grpSpPr>
          <a:xfrm>
            <a:off x="2816146" y="4727041"/>
            <a:ext cx="1231538" cy="400110"/>
            <a:chOff x="1521586" y="2918342"/>
            <a:chExt cx="1138679" cy="355992"/>
          </a:xfrm>
        </p:grpSpPr>
        <p:sp>
          <p:nvSpPr>
            <p:cNvPr id="342" name="Rectangle 341">
              <a:extLst>
                <a:ext uri="{FF2B5EF4-FFF2-40B4-BE49-F238E27FC236}">
                  <a16:creationId xmlns:a16="http://schemas.microsoft.com/office/drawing/2014/main" id="{AF3C8963-1507-954C-B253-1DB41D77D268}"/>
                </a:ext>
              </a:extLst>
            </p:cNvPr>
            <p:cNvSpPr/>
            <p:nvPr/>
          </p:nvSpPr>
          <p:spPr>
            <a:xfrm>
              <a:off x="1532480" y="2966630"/>
              <a:ext cx="1127785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3" name="TextBox 342">
              <a:extLst>
                <a:ext uri="{FF2B5EF4-FFF2-40B4-BE49-F238E27FC236}">
                  <a16:creationId xmlns:a16="http://schemas.microsoft.com/office/drawing/2014/main" id="{7ECE36E8-A989-4A4A-A0BB-FEF4B0CE313E}"/>
                </a:ext>
              </a:extLst>
            </p:cNvPr>
            <p:cNvSpPr txBox="1"/>
            <p:nvPr/>
          </p:nvSpPr>
          <p:spPr>
            <a:xfrm>
              <a:off x="1521586" y="2918342"/>
              <a:ext cx="1131169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Bluetooth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6760BB77-C23E-ED44-91B8-05A2342BE33C}"/>
              </a:ext>
            </a:extLst>
          </p:cNvPr>
          <p:cNvGrpSpPr/>
          <p:nvPr/>
        </p:nvGrpSpPr>
        <p:grpSpPr>
          <a:xfrm>
            <a:off x="2840692" y="1990874"/>
            <a:ext cx="2488414" cy="400110"/>
            <a:chOff x="1532480" y="2933848"/>
            <a:chExt cx="1331008" cy="344437"/>
          </a:xfrm>
        </p:grpSpPr>
        <p:sp>
          <p:nvSpPr>
            <p:cNvPr id="345" name="Rectangle 344">
              <a:extLst>
                <a:ext uri="{FF2B5EF4-FFF2-40B4-BE49-F238E27FC236}">
                  <a16:creationId xmlns:a16="http://schemas.microsoft.com/office/drawing/2014/main" id="{ADFD30A0-5943-CE43-B324-8106D6695244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6" name="TextBox 345">
              <a:extLst>
                <a:ext uri="{FF2B5EF4-FFF2-40B4-BE49-F238E27FC236}">
                  <a16:creationId xmlns:a16="http://schemas.microsoft.com/office/drawing/2014/main" id="{79B3F892-6627-9640-B085-BE9EE6603AD8}"/>
                </a:ext>
              </a:extLst>
            </p:cNvPr>
            <p:cNvSpPr txBox="1"/>
            <p:nvPr/>
          </p:nvSpPr>
          <p:spPr>
            <a:xfrm>
              <a:off x="1839189" y="2933848"/>
              <a:ext cx="605508" cy="3444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802.11ax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47" name="TextBox 346">
            <a:extLst>
              <a:ext uri="{FF2B5EF4-FFF2-40B4-BE49-F238E27FC236}">
                <a16:creationId xmlns:a16="http://schemas.microsoft.com/office/drawing/2014/main" id="{33E0151E-8CE8-2A41-8B51-C9664BC622E3}"/>
              </a:ext>
            </a:extLst>
          </p:cNvPr>
          <p:cNvSpPr txBox="1"/>
          <p:nvPr/>
        </p:nvSpPr>
        <p:spPr>
          <a:xfrm>
            <a:off x="1317677" y="1990877"/>
            <a:ext cx="95090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14 Gbps</a:t>
            </a:r>
          </a:p>
        </p:txBody>
      </p:sp>
      <p:sp>
        <p:nvSpPr>
          <p:cNvPr id="348" name="Rectangle 347">
            <a:extLst>
              <a:ext uri="{FF2B5EF4-FFF2-40B4-BE49-F238E27FC236}">
                <a16:creationId xmlns:a16="http://schemas.microsoft.com/office/drawing/2014/main" id="{768B9DED-7771-2345-AC0E-BA3248DE4DA0}"/>
              </a:ext>
            </a:extLst>
          </p:cNvPr>
          <p:cNvSpPr/>
          <p:nvPr/>
        </p:nvSpPr>
        <p:spPr>
          <a:xfrm>
            <a:off x="2840678" y="2348407"/>
            <a:ext cx="4526141" cy="264901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D739FFD6-58B0-544B-90D6-1F321AE925E0}"/>
              </a:ext>
            </a:extLst>
          </p:cNvPr>
          <p:cNvSpPr txBox="1"/>
          <p:nvPr/>
        </p:nvSpPr>
        <p:spPr>
          <a:xfrm>
            <a:off x="6658504" y="2297321"/>
            <a:ext cx="47641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5G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58265561-FD3C-2248-9DD2-282AE799A38D}"/>
              </a:ext>
            </a:extLst>
          </p:cNvPr>
          <p:cNvSpPr txBox="1"/>
          <p:nvPr/>
        </p:nvSpPr>
        <p:spPr>
          <a:xfrm>
            <a:off x="1311995" y="2301465"/>
            <a:ext cx="9509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10 Gbps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848EB939-C446-B14F-956B-444135D753F7}"/>
              </a:ext>
            </a:extLst>
          </p:cNvPr>
          <p:cNvSpPr txBox="1"/>
          <p:nvPr/>
        </p:nvSpPr>
        <p:spPr>
          <a:xfrm>
            <a:off x="6112771" y="3162137"/>
            <a:ext cx="147989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802.11 af,ah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cxnSp>
        <p:nvCxnSpPr>
          <p:cNvPr id="352" name="Straight Connector 351">
            <a:extLst>
              <a:ext uri="{FF2B5EF4-FFF2-40B4-BE49-F238E27FC236}">
                <a16:creationId xmlns:a16="http://schemas.microsoft.com/office/drawing/2014/main" id="{18B62895-3CCA-A64D-82D9-14F8140CC733}"/>
              </a:ext>
            </a:extLst>
          </p:cNvPr>
          <p:cNvCxnSpPr/>
          <p:nvPr/>
        </p:nvCxnSpPr>
        <p:spPr>
          <a:xfrm flipH="1">
            <a:off x="6745831" y="3458924"/>
            <a:ext cx="2" cy="180642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53" name="Straight Arrow Connector 352">
            <a:extLst>
              <a:ext uri="{FF2B5EF4-FFF2-40B4-BE49-F238E27FC236}">
                <a16:creationId xmlns:a16="http://schemas.microsoft.com/office/drawing/2014/main" id="{B395DFEF-C276-7E49-A8E3-052287931078}"/>
              </a:ext>
            </a:extLst>
          </p:cNvPr>
          <p:cNvCxnSpPr/>
          <p:nvPr/>
        </p:nvCxnSpPr>
        <p:spPr>
          <a:xfrm flipV="1">
            <a:off x="2822750" y="1878388"/>
            <a:ext cx="0" cy="323055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arrow"/>
          </a:ln>
          <a:effectLst/>
        </p:spPr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BD1CA623-C9B2-A8AB-24AA-D67162C8AC99}"/>
              </a:ext>
            </a:extLst>
          </p:cNvPr>
          <p:cNvSpPr txBox="1"/>
          <p:nvPr/>
        </p:nvSpPr>
        <p:spPr>
          <a:xfrm>
            <a:off x="10246199" y="5127151"/>
            <a:ext cx="1413830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Space (100’s  of Km)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CCF5E9F-C77A-D550-A54C-B31C224F81F3}"/>
              </a:ext>
            </a:extLst>
          </p:cNvPr>
          <p:cNvGrpSpPr/>
          <p:nvPr/>
        </p:nvGrpSpPr>
        <p:grpSpPr>
          <a:xfrm>
            <a:off x="10259588" y="4030679"/>
            <a:ext cx="1321518" cy="400110"/>
            <a:chOff x="1532480" y="2933848"/>
            <a:chExt cx="1331008" cy="344437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E8E71038-C218-35AA-5845-4F49D40E7E1C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55CD0DF-021F-8324-9051-79FDCE528416}"/>
                </a:ext>
              </a:extLst>
            </p:cNvPr>
            <p:cNvSpPr txBox="1"/>
            <p:nvPr/>
          </p:nvSpPr>
          <p:spPr>
            <a:xfrm>
              <a:off x="1868897" y="2933848"/>
              <a:ext cx="768833" cy="3444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LEOS 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AABB6C-F628-FA64-38EE-06D28CDD5C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1892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9673C0F-EEA6-3549-BFCE-D83173D8EA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7861" y="1498943"/>
            <a:ext cx="5084299" cy="2681171"/>
          </a:xfrm>
        </p:spPr>
        <p:txBody>
          <a:bodyPr>
            <a:normAutofit/>
          </a:bodyPr>
          <a:lstStyle/>
          <a:p>
            <a:pPr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Priority scheduling: </a:t>
            </a:r>
          </a:p>
          <a:p>
            <a:pPr marL="515938" indent="-277813"/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arriving traffic </a:t>
            </a:r>
            <a:r>
              <a:rPr lang="en-US" altLang="en-US" i="1" dirty="0">
                <a:solidFill>
                  <a:srgbClr val="0E00A3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classified</a:t>
            </a:r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, queued by class</a:t>
            </a:r>
          </a:p>
          <a:p>
            <a:pPr marL="804863" lvl="1" indent="-223838"/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any header fields can be used for classification, e.g., control versus user data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6236E45-D353-3946-A538-2B6427582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11144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Scheduling policies: priority</a:t>
            </a:r>
            <a:endParaRPr lang="en-US" dirty="0"/>
          </a:p>
        </p:txBody>
      </p:sp>
      <p:grpSp>
        <p:nvGrpSpPr>
          <p:cNvPr id="172" name="Group 25">
            <a:extLst>
              <a:ext uri="{FF2B5EF4-FFF2-40B4-BE49-F238E27FC236}">
                <a16:creationId xmlns:a16="http://schemas.microsoft.com/office/drawing/2014/main" id="{D29AA7AB-4B29-484B-B16E-5A0377B37697}"/>
              </a:ext>
            </a:extLst>
          </p:cNvPr>
          <p:cNvGrpSpPr>
            <a:grpSpLocks/>
          </p:cNvGrpSpPr>
          <p:nvPr/>
        </p:nvGrpSpPr>
        <p:grpSpPr bwMode="auto">
          <a:xfrm>
            <a:off x="8435655" y="2539998"/>
            <a:ext cx="932498" cy="580347"/>
            <a:chOff x="1670312" y="2557567"/>
            <a:chExt cx="932470" cy="580220"/>
          </a:xfrm>
        </p:grpSpPr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4F27A407-CAD2-654D-B519-29624580BA51}"/>
                </a:ext>
              </a:extLst>
            </p:cNvPr>
            <p:cNvSpPr/>
            <p:nvPr/>
          </p:nvSpPr>
          <p:spPr>
            <a:xfrm>
              <a:off x="2254738" y="2557567"/>
              <a:ext cx="348044" cy="580220"/>
            </a:xfrm>
            <a:prstGeom prst="rect">
              <a:avLst/>
            </a:prstGeom>
            <a:solidFill>
              <a:srgbClr val="00B050"/>
            </a:solidFill>
            <a:ln w="15875">
              <a:noFill/>
            </a:ln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86" name="Group 39">
              <a:extLst>
                <a:ext uri="{FF2B5EF4-FFF2-40B4-BE49-F238E27FC236}">
                  <a16:creationId xmlns:a16="http://schemas.microsoft.com/office/drawing/2014/main" id="{1F49319F-C1B9-5448-8932-EDC4FDA07A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0312" y="2562997"/>
              <a:ext cx="929822" cy="565219"/>
              <a:chOff x="1670312" y="2562997"/>
              <a:chExt cx="929822" cy="565219"/>
            </a:xfrm>
          </p:grpSpPr>
          <p:sp>
            <p:nvSpPr>
              <p:cNvPr id="188" name="Rectangle 41">
                <a:extLst>
                  <a:ext uri="{FF2B5EF4-FFF2-40B4-BE49-F238E27FC236}">
                    <a16:creationId xmlns:a16="http://schemas.microsoft.com/office/drawing/2014/main" id="{419B0B07-E14F-574A-A6D3-5EF2081F5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312" y="2562997"/>
                <a:ext cx="929822" cy="563157"/>
              </a:xfrm>
              <a:prstGeom prst="rect">
                <a:avLst/>
              </a:prstGeom>
              <a:noFill/>
              <a:ln w="19050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89" name="Straight Connector 42">
                <a:extLst>
                  <a:ext uri="{FF2B5EF4-FFF2-40B4-BE49-F238E27FC236}">
                    <a16:creationId xmlns:a16="http://schemas.microsoft.com/office/drawing/2014/main" id="{092A6E7E-73F6-2849-B5B2-C6955AC9F6F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786358" y="256753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Straight Connector 43">
                <a:extLst>
                  <a:ext uri="{FF2B5EF4-FFF2-40B4-BE49-F238E27FC236}">
                    <a16:creationId xmlns:a16="http://schemas.microsoft.com/office/drawing/2014/main" id="{80314DF4-FA34-A749-807A-6B5E4D9827C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911544" y="2566974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Straight Connector 44">
                <a:extLst>
                  <a:ext uri="{FF2B5EF4-FFF2-40B4-BE49-F238E27FC236}">
                    <a16:creationId xmlns:a16="http://schemas.microsoft.com/office/drawing/2014/main" id="{151DE241-B625-BC49-B4B6-56DFF1F4858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027659" y="257032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Straight Connector 45">
                <a:extLst>
                  <a:ext uri="{FF2B5EF4-FFF2-40B4-BE49-F238E27FC236}">
                    <a16:creationId xmlns:a16="http://schemas.microsoft.com/office/drawing/2014/main" id="{DAA11CD9-3EF6-6548-909A-06733C38809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134843" y="2564600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Straight Connector 46">
                <a:extLst>
                  <a:ext uri="{FF2B5EF4-FFF2-40B4-BE49-F238E27FC236}">
                    <a16:creationId xmlns:a16="http://schemas.microsoft.com/office/drawing/2014/main" id="{AECF307B-27BA-2244-B46E-31F0A1B4522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44397" y="256669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Straight Connector 47">
                <a:extLst>
                  <a:ext uri="{FF2B5EF4-FFF2-40B4-BE49-F238E27FC236}">
                    <a16:creationId xmlns:a16="http://schemas.microsoft.com/office/drawing/2014/main" id="{ED8A1684-6836-3741-B33E-B3955A845CE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365675" y="2568786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Straight Connector 48">
                <a:extLst>
                  <a:ext uri="{FF2B5EF4-FFF2-40B4-BE49-F238E27FC236}">
                    <a16:creationId xmlns:a16="http://schemas.microsoft.com/office/drawing/2014/main" id="{2EDC3350-9B5F-E74E-96B1-C12522F74AD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483045" y="2566971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173" name="Group 26">
            <a:extLst>
              <a:ext uri="{FF2B5EF4-FFF2-40B4-BE49-F238E27FC236}">
                <a16:creationId xmlns:a16="http://schemas.microsoft.com/office/drawing/2014/main" id="{EBCAE18E-9192-9743-9EDB-C1BF166860C5}"/>
              </a:ext>
            </a:extLst>
          </p:cNvPr>
          <p:cNvGrpSpPr>
            <a:grpSpLocks/>
          </p:cNvGrpSpPr>
          <p:nvPr/>
        </p:nvGrpSpPr>
        <p:grpSpPr bwMode="auto">
          <a:xfrm>
            <a:off x="8402535" y="1868555"/>
            <a:ext cx="940346" cy="566869"/>
            <a:chOff x="1670312" y="2561471"/>
            <a:chExt cx="940317" cy="56674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7" name="Rectangle 30">
              <a:extLst>
                <a:ext uri="{FF2B5EF4-FFF2-40B4-BE49-F238E27FC236}">
                  <a16:creationId xmlns:a16="http://schemas.microsoft.com/office/drawing/2014/main" id="{1EC31351-D048-AB4C-9597-34C78CD42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862" y="2561471"/>
              <a:ext cx="693767" cy="561283"/>
            </a:xfrm>
            <a:prstGeom prst="rect">
              <a:avLst/>
            </a:prstGeom>
            <a:solidFill>
              <a:srgbClr val="FF0000">
                <a:alpha val="7097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76" name="Group 29">
              <a:extLst>
                <a:ext uri="{FF2B5EF4-FFF2-40B4-BE49-F238E27FC236}">
                  <a16:creationId xmlns:a16="http://schemas.microsoft.com/office/drawing/2014/main" id="{C9195E19-089C-0F4A-A590-A8DFCA59B1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0312" y="2562997"/>
              <a:ext cx="929822" cy="565219"/>
              <a:chOff x="1670312" y="2562997"/>
              <a:chExt cx="929822" cy="565219"/>
            </a:xfrm>
          </p:grpSpPr>
          <p:sp>
            <p:nvSpPr>
              <p:cNvPr id="178" name="Rectangle 31">
                <a:extLst>
                  <a:ext uri="{FF2B5EF4-FFF2-40B4-BE49-F238E27FC236}">
                    <a16:creationId xmlns:a16="http://schemas.microsoft.com/office/drawing/2014/main" id="{4601C83D-8525-6C46-A5A1-282E20FBC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312" y="2562997"/>
                <a:ext cx="929822" cy="563157"/>
              </a:xfrm>
              <a:prstGeom prst="rect">
                <a:avLst/>
              </a:prstGeom>
              <a:noFill/>
              <a:ln w="190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79" name="Straight Connector 32">
                <a:extLst>
                  <a:ext uri="{FF2B5EF4-FFF2-40B4-BE49-F238E27FC236}">
                    <a16:creationId xmlns:a16="http://schemas.microsoft.com/office/drawing/2014/main" id="{46FEDEF7-94ED-654C-A714-5DA44949241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786358" y="256753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0" name="Straight Connector 33">
                <a:extLst>
                  <a:ext uri="{FF2B5EF4-FFF2-40B4-BE49-F238E27FC236}">
                    <a16:creationId xmlns:a16="http://schemas.microsoft.com/office/drawing/2014/main" id="{8AEE757F-2AA1-A049-996E-CD65BB439B4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911544" y="2566974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1" name="Straight Connector 34">
                <a:extLst>
                  <a:ext uri="{FF2B5EF4-FFF2-40B4-BE49-F238E27FC236}">
                    <a16:creationId xmlns:a16="http://schemas.microsoft.com/office/drawing/2014/main" id="{6FBD7A30-4DFE-9741-94DF-756F5091DAC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027659" y="257032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2" name="Straight Connector 35">
                <a:extLst>
                  <a:ext uri="{FF2B5EF4-FFF2-40B4-BE49-F238E27FC236}">
                    <a16:creationId xmlns:a16="http://schemas.microsoft.com/office/drawing/2014/main" id="{A2413EBD-2230-9C4C-A1EF-E4D4691AE36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134843" y="2564600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3" name="Straight Connector 36">
                <a:extLst>
                  <a:ext uri="{FF2B5EF4-FFF2-40B4-BE49-F238E27FC236}">
                    <a16:creationId xmlns:a16="http://schemas.microsoft.com/office/drawing/2014/main" id="{50DF05E5-CAE1-2548-9217-F3494FEAF90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44397" y="2566693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4" name="Straight Connector 37">
                <a:extLst>
                  <a:ext uri="{FF2B5EF4-FFF2-40B4-BE49-F238E27FC236}">
                    <a16:creationId xmlns:a16="http://schemas.microsoft.com/office/drawing/2014/main" id="{4899B61A-4B5B-1C46-9B4B-0AEEACEDC24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365675" y="2568786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Straight Connector 38">
                <a:extLst>
                  <a:ext uri="{FF2B5EF4-FFF2-40B4-BE49-F238E27FC236}">
                    <a16:creationId xmlns:a16="http://schemas.microsoft.com/office/drawing/2014/main" id="{22354FFA-0AC0-4B4E-B017-379116B17B9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483045" y="2566971"/>
                <a:ext cx="4536" cy="55789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74" name="Isosceles Triangle 27">
            <a:extLst>
              <a:ext uri="{FF2B5EF4-FFF2-40B4-BE49-F238E27FC236}">
                <a16:creationId xmlns:a16="http://schemas.microsoft.com/office/drawing/2014/main" id="{6B600212-9DCE-FA45-84A4-EE6D55AC00D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601944" y="2250962"/>
            <a:ext cx="575153" cy="430249"/>
          </a:xfrm>
          <a:prstGeom prst="triangle">
            <a:avLst>
              <a:gd name="adj" fmla="val 50000"/>
            </a:avLst>
          </a:prstGeom>
          <a:solidFill>
            <a:schemeClr val="bg1"/>
          </a:solidFill>
          <a:ln w="19050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5" name="Oval 28">
            <a:extLst>
              <a:ext uri="{FF2B5EF4-FFF2-40B4-BE49-F238E27FC236}">
                <a16:creationId xmlns:a16="http://schemas.microsoft.com/office/drawing/2014/main" id="{D78010AB-EF5A-6941-809F-F93A8141A7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2762" y="2171496"/>
            <a:ext cx="632958" cy="628951"/>
          </a:xfrm>
          <a:prstGeom prst="ellipse">
            <a:avLst/>
          </a:pr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157" name="Straight Arrow Connector 10">
            <a:extLst>
              <a:ext uri="{FF2B5EF4-FFF2-40B4-BE49-F238E27FC236}">
                <a16:creationId xmlns:a16="http://schemas.microsoft.com/office/drawing/2014/main" id="{807EF7CE-15BB-0345-80AA-C72219B530DE}"/>
              </a:ext>
            </a:extLst>
          </p:cNvPr>
          <p:cNvCxnSpPr>
            <a:cxnSpLocks noChangeShapeType="1"/>
            <a:stCxn id="174" idx="0"/>
            <a:endCxn id="178" idx="1"/>
          </p:cNvCxnSpPr>
          <p:nvPr/>
        </p:nvCxnSpPr>
        <p:spPr bwMode="auto">
          <a:xfrm flipV="1">
            <a:off x="8104645" y="2151723"/>
            <a:ext cx="297890" cy="314364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58" name="Straight Arrow Connector 11">
            <a:extLst>
              <a:ext uri="{FF2B5EF4-FFF2-40B4-BE49-F238E27FC236}">
                <a16:creationId xmlns:a16="http://schemas.microsoft.com/office/drawing/2014/main" id="{F55CECDF-4CB3-5843-AF94-3B368134102E}"/>
              </a:ext>
            </a:extLst>
          </p:cNvPr>
          <p:cNvCxnSpPr>
            <a:cxnSpLocks noChangeShapeType="1"/>
            <a:stCxn id="174" idx="0"/>
            <a:endCxn id="188" idx="1"/>
          </p:cNvCxnSpPr>
          <p:nvPr/>
        </p:nvCxnSpPr>
        <p:spPr bwMode="auto">
          <a:xfrm>
            <a:off x="8104645" y="2466087"/>
            <a:ext cx="331010" cy="360983"/>
          </a:xfrm>
          <a:prstGeom prst="straightConnector1">
            <a:avLst/>
          </a:prstGeom>
          <a:noFill/>
          <a:ln w="19050">
            <a:solidFill>
              <a:srgbClr val="00B05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1" name="Straight Arrow Connector 14">
            <a:extLst>
              <a:ext uri="{FF2B5EF4-FFF2-40B4-BE49-F238E27FC236}">
                <a16:creationId xmlns:a16="http://schemas.microsoft.com/office/drawing/2014/main" id="{4F6FF0FC-694A-FB4A-B7BF-730824E84E13}"/>
              </a:ext>
            </a:extLst>
          </p:cNvPr>
          <p:cNvCxnSpPr>
            <a:cxnSpLocks noChangeShapeType="1"/>
            <a:endCxn id="175" idx="1"/>
          </p:cNvCxnSpPr>
          <p:nvPr/>
        </p:nvCxnSpPr>
        <p:spPr bwMode="auto">
          <a:xfrm>
            <a:off x="9341082" y="2139198"/>
            <a:ext cx="224375" cy="124406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2" name="Straight Arrow Connector 15">
            <a:extLst>
              <a:ext uri="{FF2B5EF4-FFF2-40B4-BE49-F238E27FC236}">
                <a16:creationId xmlns:a16="http://schemas.microsoft.com/office/drawing/2014/main" id="{014D0138-D0C8-754D-892F-A6B42C7D3FC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9364554" y="2686901"/>
            <a:ext cx="185647" cy="157163"/>
          </a:xfrm>
          <a:prstGeom prst="straightConnector1">
            <a:avLst/>
          </a:prstGeom>
          <a:noFill/>
          <a:ln w="19050">
            <a:solidFill>
              <a:srgbClr val="00B05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3" name="Straight Arrow Connector 16">
            <a:extLst>
              <a:ext uri="{FF2B5EF4-FFF2-40B4-BE49-F238E27FC236}">
                <a16:creationId xmlns:a16="http://schemas.microsoft.com/office/drawing/2014/main" id="{A4B2BAE5-CB5A-6145-9067-070F0828B96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0101254" y="2497723"/>
            <a:ext cx="390980" cy="1168"/>
          </a:xfrm>
          <a:prstGeom prst="straightConnector1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64" name="TextBox 17">
            <a:extLst>
              <a:ext uri="{FF2B5EF4-FFF2-40B4-BE49-F238E27FC236}">
                <a16:creationId xmlns:a16="http://schemas.microsoft.com/office/drawing/2014/main" id="{2E543E50-C3C7-E541-9ECB-BF1EF2474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02013" y="1532962"/>
            <a:ext cx="165622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high priority queue</a:t>
            </a:r>
          </a:p>
        </p:txBody>
      </p:sp>
      <p:sp>
        <p:nvSpPr>
          <p:cNvPr id="165" name="TextBox 18">
            <a:extLst>
              <a:ext uri="{FF2B5EF4-FFF2-40B4-BE49-F238E27FC236}">
                <a16:creationId xmlns:a16="http://schemas.microsoft.com/office/drawing/2014/main" id="{D33A6E20-61AB-3A46-BAD3-72B639231E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7776" y="3161687"/>
            <a:ext cx="158729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low priority queue</a:t>
            </a:r>
          </a:p>
        </p:txBody>
      </p:sp>
      <p:sp>
        <p:nvSpPr>
          <p:cNvPr id="166" name="TextBox 19">
            <a:extLst>
              <a:ext uri="{FF2B5EF4-FFF2-40B4-BE49-F238E27FC236}">
                <a16:creationId xmlns:a16="http://schemas.microsoft.com/office/drawing/2014/main" id="{18CA292A-DA82-0843-80BD-20E9FC6334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6660" y="2012062"/>
            <a:ext cx="763273" cy="3078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arrivals</a:t>
            </a:r>
          </a:p>
        </p:txBody>
      </p:sp>
      <p:sp>
        <p:nvSpPr>
          <p:cNvPr id="167" name="TextBox 20">
            <a:extLst>
              <a:ext uri="{FF2B5EF4-FFF2-40B4-BE49-F238E27FC236}">
                <a16:creationId xmlns:a16="http://schemas.microsoft.com/office/drawing/2014/main" id="{66963E56-8D94-1F47-9283-561C942DFF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654" y="2744465"/>
            <a:ext cx="787419" cy="3078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classify</a:t>
            </a:r>
          </a:p>
        </p:txBody>
      </p:sp>
      <p:sp>
        <p:nvSpPr>
          <p:cNvPr id="170" name="TextBox 23">
            <a:extLst>
              <a:ext uri="{FF2B5EF4-FFF2-40B4-BE49-F238E27FC236}">
                <a16:creationId xmlns:a16="http://schemas.microsoft.com/office/drawing/2014/main" id="{C50F9624-DB30-D841-8393-1591753B2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47672" y="2765634"/>
            <a:ext cx="1043018" cy="3078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departures</a:t>
            </a:r>
          </a:p>
        </p:txBody>
      </p:sp>
      <p:sp>
        <p:nvSpPr>
          <p:cNvPr id="171" name="TextBox 24">
            <a:extLst>
              <a:ext uri="{FF2B5EF4-FFF2-40B4-BE49-F238E27FC236}">
                <a16:creationId xmlns:a16="http://schemas.microsoft.com/office/drawing/2014/main" id="{3D12E165-AACD-FC4D-9133-E5299E6E19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698" y="2771503"/>
            <a:ext cx="45397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</a:t>
            </a: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CA413330-497F-ED47-B78A-AF3BCDFF5B9A}"/>
              </a:ext>
            </a:extLst>
          </p:cNvPr>
          <p:cNvGrpSpPr>
            <a:grpSpLocks/>
          </p:cNvGrpSpPr>
          <p:nvPr/>
        </p:nvGrpSpPr>
        <p:grpSpPr bwMode="auto">
          <a:xfrm>
            <a:off x="7832648" y="4587146"/>
            <a:ext cx="347662" cy="754063"/>
            <a:chOff x="2797204" y="2989241"/>
            <a:chExt cx="347099" cy="755477"/>
          </a:xfrm>
        </p:grpSpPr>
        <p:sp>
          <p:nvSpPr>
            <p:cNvPr id="199" name="Rectangle 52">
              <a:extLst>
                <a:ext uri="{FF2B5EF4-FFF2-40B4-BE49-F238E27FC236}">
                  <a16:creationId xmlns:a16="http://schemas.microsoft.com/office/drawing/2014/main" id="{B91332E7-A11F-9347-AEBB-461467FDA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204" y="2989241"/>
              <a:ext cx="347099" cy="755477"/>
            </a:xfrm>
            <a:prstGeom prst="rect">
              <a:avLst/>
            </a:prstGeom>
            <a:solidFill>
              <a:srgbClr val="FF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00" name="Group 53">
              <a:extLst>
                <a:ext uri="{FF2B5EF4-FFF2-40B4-BE49-F238E27FC236}">
                  <a16:creationId xmlns:a16="http://schemas.microsoft.com/office/drawing/2014/main" id="{F4ACB128-10F8-694B-81EE-797A0DD600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1701" y="3197503"/>
              <a:ext cx="298780" cy="338554"/>
              <a:chOff x="2821701" y="3197503"/>
              <a:chExt cx="298780" cy="338554"/>
            </a:xfrm>
          </p:grpSpPr>
          <p:sp>
            <p:nvSpPr>
              <p:cNvPr id="201" name="Oval 54">
                <a:extLst>
                  <a:ext uri="{FF2B5EF4-FFF2-40B4-BE49-F238E27FC236}">
                    <a16:creationId xmlns:a16="http://schemas.microsoft.com/office/drawing/2014/main" id="{FEC2E554-32AB-DB43-AF65-3677E1404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02" name="TextBox 55">
                <a:extLst>
                  <a:ext uri="{FF2B5EF4-FFF2-40B4-BE49-F238E27FC236}">
                    <a16:creationId xmlns:a16="http://schemas.microsoft.com/office/drawing/2014/main" id="{3038C36E-D4FE-2D43-81C4-8CBEF283A6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1</a:t>
                </a:r>
              </a:p>
            </p:txBody>
          </p: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0D5CDCB5-8BD7-8449-9EE8-522A6E1EC58E}"/>
              </a:ext>
            </a:extLst>
          </p:cNvPr>
          <p:cNvGrpSpPr>
            <a:grpSpLocks/>
          </p:cNvGrpSpPr>
          <p:nvPr/>
        </p:nvGrpSpPr>
        <p:grpSpPr bwMode="auto">
          <a:xfrm>
            <a:off x="8181898" y="4591909"/>
            <a:ext cx="346075" cy="755650"/>
            <a:chOff x="2797204" y="2989241"/>
            <a:chExt cx="347099" cy="755477"/>
          </a:xfrm>
        </p:grpSpPr>
        <p:sp>
          <p:nvSpPr>
            <p:cNvPr id="204" name="Rectangle 57">
              <a:extLst>
                <a:ext uri="{FF2B5EF4-FFF2-40B4-BE49-F238E27FC236}">
                  <a16:creationId xmlns:a16="http://schemas.microsoft.com/office/drawing/2014/main" id="{79C763B8-181E-C545-8EDE-2006D8C79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204" y="2989241"/>
              <a:ext cx="347099" cy="755477"/>
            </a:xfrm>
            <a:prstGeom prst="rect">
              <a:avLst/>
            </a:prstGeom>
            <a:solidFill>
              <a:srgbClr val="FF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05" name="Group 58">
              <a:extLst>
                <a:ext uri="{FF2B5EF4-FFF2-40B4-BE49-F238E27FC236}">
                  <a16:creationId xmlns:a16="http://schemas.microsoft.com/office/drawing/2014/main" id="{BB006118-96E2-A144-A976-280D82D624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1701" y="3197503"/>
              <a:ext cx="298780" cy="338554"/>
              <a:chOff x="2821701" y="3197503"/>
              <a:chExt cx="298780" cy="338554"/>
            </a:xfrm>
          </p:grpSpPr>
          <p:sp>
            <p:nvSpPr>
              <p:cNvPr id="206" name="Oval 59">
                <a:extLst>
                  <a:ext uri="{FF2B5EF4-FFF2-40B4-BE49-F238E27FC236}">
                    <a16:creationId xmlns:a16="http://schemas.microsoft.com/office/drawing/2014/main" id="{4A938029-DCC0-0240-A47F-3D1EAA258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07" name="TextBox 60">
                <a:extLst>
                  <a:ext uri="{FF2B5EF4-FFF2-40B4-BE49-F238E27FC236}">
                    <a16:creationId xmlns:a16="http://schemas.microsoft.com/office/drawing/2014/main" id="{0D6BFA59-6951-BA4F-849A-B320C9CA97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3</a:t>
                </a:r>
              </a:p>
            </p:txBody>
          </p:sp>
        </p:grp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628CDD20-1F91-BA48-AEEC-082272BFE385}"/>
              </a:ext>
            </a:extLst>
          </p:cNvPr>
          <p:cNvGrpSpPr>
            <a:grpSpLocks/>
          </p:cNvGrpSpPr>
          <p:nvPr/>
        </p:nvGrpSpPr>
        <p:grpSpPr bwMode="auto">
          <a:xfrm>
            <a:off x="8532735" y="4587146"/>
            <a:ext cx="346075" cy="755650"/>
            <a:chOff x="997686" y="3954289"/>
            <a:chExt cx="347099" cy="755477"/>
          </a:xfrm>
        </p:grpSpPr>
        <p:sp>
          <p:nvSpPr>
            <p:cNvPr id="209" name="Rectangle 62">
              <a:extLst>
                <a:ext uri="{FF2B5EF4-FFF2-40B4-BE49-F238E27FC236}">
                  <a16:creationId xmlns:a16="http://schemas.microsoft.com/office/drawing/2014/main" id="{5601D88E-9405-1B4E-B7D8-10891DF1E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6" y="3954289"/>
              <a:ext cx="347099" cy="755477"/>
            </a:xfrm>
            <a:prstGeom prst="rect">
              <a:avLst/>
            </a:prstGeom>
            <a:solidFill>
              <a:srgbClr val="00B05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0" name="Group 63">
              <a:extLst>
                <a:ext uri="{FF2B5EF4-FFF2-40B4-BE49-F238E27FC236}">
                  <a16:creationId xmlns:a16="http://schemas.microsoft.com/office/drawing/2014/main" id="{22469F56-B5A8-A44E-A5FF-04A4C3A4F1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2183" y="4162551"/>
              <a:ext cx="298780" cy="338554"/>
              <a:chOff x="2821701" y="3197503"/>
              <a:chExt cx="298780" cy="338554"/>
            </a:xfrm>
          </p:grpSpPr>
          <p:sp>
            <p:nvSpPr>
              <p:cNvPr id="211" name="Oval 64">
                <a:extLst>
                  <a:ext uri="{FF2B5EF4-FFF2-40B4-BE49-F238E27FC236}">
                    <a16:creationId xmlns:a16="http://schemas.microsoft.com/office/drawing/2014/main" id="{60743089-7BBE-7A47-8B6F-9BA958266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2" name="TextBox 65">
                <a:extLst>
                  <a:ext uri="{FF2B5EF4-FFF2-40B4-BE49-F238E27FC236}">
                    <a16:creationId xmlns:a16="http://schemas.microsoft.com/office/drawing/2014/main" id="{97AE9EDF-FCD8-A44E-830F-C938E1028A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2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AED8E6B2-55F7-A842-BF00-1FDEAB5B96FB}"/>
              </a:ext>
            </a:extLst>
          </p:cNvPr>
          <p:cNvGrpSpPr>
            <a:grpSpLocks/>
          </p:cNvGrpSpPr>
          <p:nvPr/>
        </p:nvGrpSpPr>
        <p:grpSpPr bwMode="auto">
          <a:xfrm>
            <a:off x="8888335" y="4585559"/>
            <a:ext cx="347663" cy="754062"/>
            <a:chOff x="2797204" y="2989241"/>
            <a:chExt cx="347099" cy="755477"/>
          </a:xfrm>
        </p:grpSpPr>
        <p:sp>
          <p:nvSpPr>
            <p:cNvPr id="214" name="Rectangle 67">
              <a:extLst>
                <a:ext uri="{FF2B5EF4-FFF2-40B4-BE49-F238E27FC236}">
                  <a16:creationId xmlns:a16="http://schemas.microsoft.com/office/drawing/2014/main" id="{17877A5D-7221-1B44-A820-C6CA50DDF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204" y="2989241"/>
              <a:ext cx="347099" cy="755477"/>
            </a:xfrm>
            <a:prstGeom prst="rect">
              <a:avLst/>
            </a:prstGeom>
            <a:solidFill>
              <a:srgbClr val="FF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5" name="Group 68">
              <a:extLst>
                <a:ext uri="{FF2B5EF4-FFF2-40B4-BE49-F238E27FC236}">
                  <a16:creationId xmlns:a16="http://schemas.microsoft.com/office/drawing/2014/main" id="{971AF330-877D-B346-8636-720417511D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1701" y="3197503"/>
              <a:ext cx="298780" cy="338554"/>
              <a:chOff x="2821701" y="3197503"/>
              <a:chExt cx="298780" cy="338554"/>
            </a:xfrm>
          </p:grpSpPr>
          <p:sp>
            <p:nvSpPr>
              <p:cNvPr id="216" name="Oval 69">
                <a:extLst>
                  <a:ext uri="{FF2B5EF4-FFF2-40B4-BE49-F238E27FC236}">
                    <a16:creationId xmlns:a16="http://schemas.microsoft.com/office/drawing/2014/main" id="{BBC6CE4C-69C6-3442-856D-E7AE545D2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7" name="TextBox 70">
                <a:extLst>
                  <a:ext uri="{FF2B5EF4-FFF2-40B4-BE49-F238E27FC236}">
                    <a16:creationId xmlns:a16="http://schemas.microsoft.com/office/drawing/2014/main" id="{6651BEED-1878-374C-8A7F-971D8CFEEA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4</a:t>
                </a:r>
              </a:p>
            </p:txBody>
          </p:sp>
        </p:grpSp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2C52832B-CB92-454D-9FA5-397F33ED018E}"/>
              </a:ext>
            </a:extLst>
          </p:cNvPr>
          <p:cNvGrpSpPr>
            <a:grpSpLocks/>
          </p:cNvGrpSpPr>
          <p:nvPr/>
        </p:nvGrpSpPr>
        <p:grpSpPr bwMode="auto">
          <a:xfrm>
            <a:off x="9950373" y="4593496"/>
            <a:ext cx="347662" cy="755650"/>
            <a:chOff x="997686" y="3954289"/>
            <a:chExt cx="347099" cy="755477"/>
          </a:xfrm>
        </p:grpSpPr>
        <p:sp>
          <p:nvSpPr>
            <p:cNvPr id="219" name="Rectangle 72">
              <a:extLst>
                <a:ext uri="{FF2B5EF4-FFF2-40B4-BE49-F238E27FC236}">
                  <a16:creationId xmlns:a16="http://schemas.microsoft.com/office/drawing/2014/main" id="{E8EB6424-F905-7341-B066-9F8E5F627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6" y="3954289"/>
              <a:ext cx="347099" cy="755477"/>
            </a:xfrm>
            <a:prstGeom prst="rect">
              <a:avLst/>
            </a:prstGeom>
            <a:solidFill>
              <a:srgbClr val="00B05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20" name="Group 73">
              <a:extLst>
                <a:ext uri="{FF2B5EF4-FFF2-40B4-BE49-F238E27FC236}">
                  <a16:creationId xmlns:a16="http://schemas.microsoft.com/office/drawing/2014/main" id="{EAE329E5-B657-7E46-AF92-0B794854B2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2183" y="4162551"/>
              <a:ext cx="298780" cy="338554"/>
              <a:chOff x="2821701" y="3197503"/>
              <a:chExt cx="298780" cy="338554"/>
            </a:xfrm>
          </p:grpSpPr>
          <p:sp>
            <p:nvSpPr>
              <p:cNvPr id="221" name="Oval 74">
                <a:extLst>
                  <a:ext uri="{FF2B5EF4-FFF2-40B4-BE49-F238E27FC236}">
                    <a16:creationId xmlns:a16="http://schemas.microsoft.com/office/drawing/2014/main" id="{14299EB1-5355-4344-8A2B-DA7E42F81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22" name="TextBox 75">
                <a:extLst>
                  <a:ext uri="{FF2B5EF4-FFF2-40B4-BE49-F238E27FC236}">
                    <a16:creationId xmlns:a16="http://schemas.microsoft.com/office/drawing/2014/main" id="{0910BB6C-C974-2D4C-91BD-0C41CB78E0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5</a:t>
                </a: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A414A69-7A4D-E94C-9166-A43D26F738FB}"/>
              </a:ext>
            </a:extLst>
          </p:cNvPr>
          <p:cNvGrpSpPr/>
          <p:nvPr/>
        </p:nvGrpSpPr>
        <p:grpSpPr>
          <a:xfrm>
            <a:off x="6976985" y="4182334"/>
            <a:ext cx="3978275" cy="1506537"/>
            <a:chOff x="6976985" y="4182334"/>
            <a:chExt cx="3978275" cy="1506537"/>
          </a:xfrm>
        </p:grpSpPr>
        <p:cxnSp>
          <p:nvCxnSpPr>
            <p:cNvPr id="196" name="Straight Connector 49">
              <a:extLst>
                <a:ext uri="{FF2B5EF4-FFF2-40B4-BE49-F238E27FC236}">
                  <a16:creationId xmlns:a16="http://schemas.microsoft.com/office/drawing/2014/main" id="{09FBCBE2-0BE6-0B41-8BDC-3994B6A0EE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23110" y="4580796"/>
              <a:ext cx="3230563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97" name="Straight Connector 50">
              <a:extLst>
                <a:ext uri="{FF2B5EF4-FFF2-40B4-BE49-F238E27FC236}">
                  <a16:creationId xmlns:a16="http://schemas.microsoft.com/office/drawing/2014/main" id="{7F18FA76-7AB2-2240-83F5-7ECCE2B7610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24698" y="5352321"/>
              <a:ext cx="3230562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73" name="TextBox 126">
              <a:extLst>
                <a:ext uri="{FF2B5EF4-FFF2-40B4-BE49-F238E27FC236}">
                  <a16:creationId xmlns:a16="http://schemas.microsoft.com/office/drawing/2014/main" id="{0D4C74E0-D72A-AB40-AFD9-B2B842FE1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76985" y="4182334"/>
              <a:ext cx="806450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arrivals</a:t>
              </a:r>
            </a:p>
          </p:txBody>
        </p:sp>
        <p:sp>
          <p:nvSpPr>
            <p:cNvPr id="274" name="TextBox 127">
              <a:extLst>
                <a:ext uri="{FF2B5EF4-FFF2-40B4-BE49-F238E27FC236}">
                  <a16:creationId xmlns:a16="http://schemas.microsoft.com/office/drawing/2014/main" id="{53975E93-967F-ED41-83F1-9D88A6965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00798" y="5380896"/>
              <a:ext cx="1087437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departures</a:t>
              </a:r>
            </a:p>
          </p:txBody>
        </p:sp>
        <p:sp>
          <p:nvSpPr>
            <p:cNvPr id="275" name="TextBox 128">
              <a:extLst>
                <a:ext uri="{FF2B5EF4-FFF2-40B4-BE49-F238E27FC236}">
                  <a16:creationId xmlns:a16="http://schemas.microsoft.com/office/drawing/2014/main" id="{B40D0F1D-D7DC-5742-9077-05BB3F474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23023" y="4687159"/>
              <a:ext cx="860425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2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packet in service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177129A8-85BC-6440-85AB-254D43D1F548}"/>
              </a:ext>
            </a:extLst>
          </p:cNvPr>
          <p:cNvGrpSpPr/>
          <p:nvPr/>
        </p:nvGrpSpPr>
        <p:grpSpPr>
          <a:xfrm>
            <a:off x="7015641" y="2371233"/>
            <a:ext cx="563235" cy="169985"/>
            <a:chOff x="6268765" y="2496876"/>
            <a:chExt cx="563235" cy="169985"/>
          </a:xfrm>
        </p:grpSpPr>
        <p:cxnSp>
          <p:nvCxnSpPr>
            <p:cNvPr id="125" name="Straight Arrow Connector 124">
              <a:extLst>
                <a:ext uri="{FF2B5EF4-FFF2-40B4-BE49-F238E27FC236}">
                  <a16:creationId xmlns:a16="http://schemas.microsoft.com/office/drawing/2014/main" id="{DA779E9A-02A9-6644-AD69-61CB27E5FD57}"/>
                </a:ext>
              </a:extLst>
            </p:cNvPr>
            <p:cNvCxnSpPr/>
            <p:nvPr/>
          </p:nvCxnSpPr>
          <p:spPr>
            <a:xfrm>
              <a:off x="6268765" y="2496876"/>
              <a:ext cx="5627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Arrow Connector 125">
              <a:extLst>
                <a:ext uri="{FF2B5EF4-FFF2-40B4-BE49-F238E27FC236}">
                  <a16:creationId xmlns:a16="http://schemas.microsoft.com/office/drawing/2014/main" id="{EC9A69F9-D799-2D40-8176-B02399B60E4C}"/>
                </a:ext>
              </a:extLst>
            </p:cNvPr>
            <p:cNvCxnSpPr/>
            <p:nvPr/>
          </p:nvCxnSpPr>
          <p:spPr>
            <a:xfrm>
              <a:off x="6269292" y="2666861"/>
              <a:ext cx="562708" cy="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72529E63-DBF0-6744-92EC-AF13D4CB549F}"/>
              </a:ext>
            </a:extLst>
          </p:cNvPr>
          <p:cNvGrpSpPr/>
          <p:nvPr/>
        </p:nvGrpSpPr>
        <p:grpSpPr>
          <a:xfrm>
            <a:off x="10518514" y="2335168"/>
            <a:ext cx="563235" cy="352190"/>
            <a:chOff x="6268765" y="2496876"/>
            <a:chExt cx="563235" cy="169985"/>
          </a:xfrm>
        </p:grpSpPr>
        <p:cxnSp>
          <p:nvCxnSpPr>
            <p:cNvPr id="131" name="Straight Arrow Connector 130">
              <a:extLst>
                <a:ext uri="{FF2B5EF4-FFF2-40B4-BE49-F238E27FC236}">
                  <a16:creationId xmlns:a16="http://schemas.microsoft.com/office/drawing/2014/main" id="{11813BBB-45F9-4545-A44C-AB5AAFCFF57C}"/>
                </a:ext>
              </a:extLst>
            </p:cNvPr>
            <p:cNvCxnSpPr/>
            <p:nvPr/>
          </p:nvCxnSpPr>
          <p:spPr>
            <a:xfrm>
              <a:off x="6268765" y="2496876"/>
              <a:ext cx="56270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Arrow Connector 131">
              <a:extLst>
                <a:ext uri="{FF2B5EF4-FFF2-40B4-BE49-F238E27FC236}">
                  <a16:creationId xmlns:a16="http://schemas.microsoft.com/office/drawing/2014/main" id="{87AFC330-0A49-7843-90F0-1955543FA463}"/>
                </a:ext>
              </a:extLst>
            </p:cNvPr>
            <p:cNvCxnSpPr/>
            <p:nvPr/>
          </p:nvCxnSpPr>
          <p:spPr>
            <a:xfrm>
              <a:off x="6269292" y="2666861"/>
              <a:ext cx="562708" cy="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3" name="Content Placeholder 1">
            <a:extLst>
              <a:ext uri="{FF2B5EF4-FFF2-40B4-BE49-F238E27FC236}">
                <a16:creationId xmlns:a16="http://schemas.microsoft.com/office/drawing/2014/main" id="{F749212D-A689-B143-9931-DD5E944728A3}"/>
              </a:ext>
            </a:extLst>
          </p:cNvPr>
          <p:cNvSpPr txBox="1">
            <a:spLocks/>
          </p:cNvSpPr>
          <p:nvPr/>
        </p:nvSpPr>
        <p:spPr>
          <a:xfrm>
            <a:off x="667909" y="3865687"/>
            <a:ext cx="5084299" cy="26811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15938" marR="0" lvl="0" indent="-2809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send packet from highest priority queue that has buffered packets</a:t>
            </a:r>
          </a:p>
          <a:p>
            <a:pPr marL="804863" marR="0" lvl="1" indent="-227013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scheduling within priority class could be another scheduling discipline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B5BFDA1-472B-D44C-AF4F-687F704E3348}"/>
              </a:ext>
            </a:extLst>
          </p:cNvPr>
          <p:cNvGrpSpPr/>
          <p:nvPr/>
        </p:nvGrpSpPr>
        <p:grpSpPr>
          <a:xfrm>
            <a:off x="7671174" y="3917372"/>
            <a:ext cx="298450" cy="651303"/>
            <a:chOff x="7398516" y="3578212"/>
            <a:chExt cx="298450" cy="651303"/>
          </a:xfrm>
        </p:grpSpPr>
        <p:sp>
          <p:nvSpPr>
            <p:cNvPr id="246" name="Oval 99">
              <a:extLst>
                <a:ext uri="{FF2B5EF4-FFF2-40B4-BE49-F238E27FC236}">
                  <a16:creationId xmlns:a16="http://schemas.microsoft.com/office/drawing/2014/main" id="{0A08FE43-AF40-AA44-97C2-598083D1E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0043" y="3649200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7" name="TextBox 100">
              <a:extLst>
                <a:ext uri="{FF2B5EF4-FFF2-40B4-BE49-F238E27FC236}">
                  <a16:creationId xmlns:a16="http://schemas.microsoft.com/office/drawing/2014/main" id="{FC5974ED-B537-5F40-8FAE-38F177C671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8516" y="3578212"/>
              <a:ext cx="298450" cy="338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1</a:t>
              </a:r>
            </a:p>
          </p:txBody>
        </p:sp>
        <p:cxnSp>
          <p:nvCxnSpPr>
            <p:cNvPr id="11" name="Straight Arrow Connector 10">
              <a:extLst>
                <a:ext uri="{FF2B5EF4-FFF2-40B4-BE49-F238E27FC236}">
                  <a16:creationId xmlns:a16="http://schemas.microsoft.com/office/drawing/2014/main" id="{8B55FAFA-386D-5447-BC0E-EB7887B8FEFD}"/>
                </a:ext>
              </a:extLst>
            </p:cNvPr>
            <p:cNvCxnSpPr>
              <a:cxnSpLocks/>
            </p:cNvCxnSpPr>
            <p:nvPr/>
          </p:nvCxnSpPr>
          <p:spPr>
            <a:xfrm>
              <a:off x="7551281" y="385045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BBB26098-DF2F-704A-9CE3-477B4A4088E8}"/>
              </a:ext>
            </a:extLst>
          </p:cNvPr>
          <p:cNvGrpSpPr/>
          <p:nvPr/>
        </p:nvGrpSpPr>
        <p:grpSpPr>
          <a:xfrm>
            <a:off x="7966553" y="3920142"/>
            <a:ext cx="298450" cy="651303"/>
            <a:chOff x="7398516" y="3578212"/>
            <a:chExt cx="298450" cy="651303"/>
          </a:xfrm>
        </p:grpSpPr>
        <p:sp>
          <p:nvSpPr>
            <p:cNvPr id="143" name="Oval 99">
              <a:extLst>
                <a:ext uri="{FF2B5EF4-FFF2-40B4-BE49-F238E27FC236}">
                  <a16:creationId xmlns:a16="http://schemas.microsoft.com/office/drawing/2014/main" id="{1FE7763F-DEFC-0445-A67D-64E5AE180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0043" y="3649200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4" name="TextBox 100">
              <a:extLst>
                <a:ext uri="{FF2B5EF4-FFF2-40B4-BE49-F238E27FC236}">
                  <a16:creationId xmlns:a16="http://schemas.microsoft.com/office/drawing/2014/main" id="{4A02E4C3-DE29-4645-A913-F3187EB582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8516" y="3578212"/>
              <a:ext cx="298450" cy="338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3</a:t>
              </a:r>
            </a:p>
          </p:txBody>
        </p:sp>
        <p:cxnSp>
          <p:nvCxnSpPr>
            <p:cNvPr id="145" name="Straight Arrow Connector 144">
              <a:extLst>
                <a:ext uri="{FF2B5EF4-FFF2-40B4-BE49-F238E27FC236}">
                  <a16:creationId xmlns:a16="http://schemas.microsoft.com/office/drawing/2014/main" id="{CB4D562C-391A-154A-B9C0-DCBC67DEF7B3}"/>
                </a:ext>
              </a:extLst>
            </p:cNvPr>
            <p:cNvCxnSpPr>
              <a:cxnSpLocks/>
            </p:cNvCxnSpPr>
            <p:nvPr/>
          </p:nvCxnSpPr>
          <p:spPr>
            <a:xfrm>
              <a:off x="7551281" y="385045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C04C0CEA-EE95-7C45-9F9E-3251EBAE6CAD}"/>
              </a:ext>
            </a:extLst>
          </p:cNvPr>
          <p:cNvGrpSpPr/>
          <p:nvPr/>
        </p:nvGrpSpPr>
        <p:grpSpPr>
          <a:xfrm>
            <a:off x="8574489" y="3916263"/>
            <a:ext cx="298450" cy="651303"/>
            <a:chOff x="7398516" y="3578212"/>
            <a:chExt cx="298450" cy="651303"/>
          </a:xfrm>
        </p:grpSpPr>
        <p:sp>
          <p:nvSpPr>
            <p:cNvPr id="147" name="Oval 99">
              <a:extLst>
                <a:ext uri="{FF2B5EF4-FFF2-40B4-BE49-F238E27FC236}">
                  <a16:creationId xmlns:a16="http://schemas.microsoft.com/office/drawing/2014/main" id="{AAFD89C4-864D-F34B-A82D-1BB285245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0043" y="3649200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8" name="TextBox 100">
              <a:extLst>
                <a:ext uri="{FF2B5EF4-FFF2-40B4-BE49-F238E27FC236}">
                  <a16:creationId xmlns:a16="http://schemas.microsoft.com/office/drawing/2014/main" id="{131EAF45-AA88-C248-A0B3-290327B798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8516" y="3578212"/>
              <a:ext cx="298450" cy="338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4</a:t>
              </a:r>
            </a:p>
          </p:txBody>
        </p:sp>
        <p:cxnSp>
          <p:nvCxnSpPr>
            <p:cNvPr id="149" name="Straight Arrow Connector 148">
              <a:extLst>
                <a:ext uri="{FF2B5EF4-FFF2-40B4-BE49-F238E27FC236}">
                  <a16:creationId xmlns:a16="http://schemas.microsoft.com/office/drawing/2014/main" id="{B0FAAC14-1425-6443-B0A5-5CBC5E66DC31}"/>
                </a:ext>
              </a:extLst>
            </p:cNvPr>
            <p:cNvCxnSpPr>
              <a:cxnSpLocks/>
            </p:cNvCxnSpPr>
            <p:nvPr/>
          </p:nvCxnSpPr>
          <p:spPr>
            <a:xfrm>
              <a:off x="7551281" y="385045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16912A4-6BD9-FB48-8EF7-0DB862FE810A}"/>
              </a:ext>
            </a:extLst>
          </p:cNvPr>
          <p:cNvGrpSpPr/>
          <p:nvPr/>
        </p:nvGrpSpPr>
        <p:grpSpPr>
          <a:xfrm>
            <a:off x="7829819" y="3644517"/>
            <a:ext cx="298450" cy="927483"/>
            <a:chOff x="6725889" y="3647842"/>
            <a:chExt cx="298450" cy="927483"/>
          </a:xfrm>
        </p:grpSpPr>
        <p:sp>
          <p:nvSpPr>
            <p:cNvPr id="153" name="Oval 89">
              <a:extLst>
                <a:ext uri="{FF2B5EF4-FFF2-40B4-BE49-F238E27FC236}">
                  <a16:creationId xmlns:a16="http://schemas.microsoft.com/office/drawing/2014/main" id="{DB6F42F1-F3D1-9241-AFE5-67FBD8ACE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9258" y="3722164"/>
              <a:ext cx="220266" cy="20023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B05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4" name="TextBox 90">
              <a:extLst>
                <a:ext uri="{FF2B5EF4-FFF2-40B4-BE49-F238E27FC236}">
                  <a16:creationId xmlns:a16="http://schemas.microsoft.com/office/drawing/2014/main" id="{D3EE74DA-4F35-BD42-A402-E5709C9941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5889" y="3647842"/>
              <a:ext cx="298450" cy="3387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2</a:t>
              </a:r>
            </a:p>
          </p:txBody>
        </p:sp>
        <p:cxnSp>
          <p:nvCxnSpPr>
            <p:cNvPr id="15" name="Straight Arrow Connector 14">
              <a:extLst>
                <a:ext uri="{FF2B5EF4-FFF2-40B4-BE49-F238E27FC236}">
                  <a16:creationId xmlns:a16="http://schemas.microsoft.com/office/drawing/2014/main" id="{95ED8863-F045-6C4F-8410-611648593128}"/>
                </a:ext>
              </a:extLst>
            </p:cNvPr>
            <p:cNvCxnSpPr/>
            <p:nvPr/>
          </p:nvCxnSpPr>
          <p:spPr>
            <a:xfrm>
              <a:off x="6866312" y="3920282"/>
              <a:ext cx="0" cy="655043"/>
            </a:xfrm>
            <a:prstGeom prst="straightConnector1">
              <a:avLst/>
            </a:prstGeom>
            <a:ln w="254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9D42AA4F-FBF9-CC40-8705-7E68F9D30BB8}"/>
              </a:ext>
            </a:extLst>
          </p:cNvPr>
          <p:cNvGrpSpPr/>
          <p:nvPr/>
        </p:nvGrpSpPr>
        <p:grpSpPr>
          <a:xfrm>
            <a:off x="9807544" y="3925685"/>
            <a:ext cx="298450" cy="647977"/>
            <a:chOff x="7405166" y="3581538"/>
            <a:chExt cx="298450" cy="647977"/>
          </a:xfrm>
        </p:grpSpPr>
        <p:sp>
          <p:nvSpPr>
            <p:cNvPr id="277" name="Oval 99">
              <a:extLst>
                <a:ext uri="{FF2B5EF4-FFF2-40B4-BE49-F238E27FC236}">
                  <a16:creationId xmlns:a16="http://schemas.microsoft.com/office/drawing/2014/main" id="{ED4C12D3-CD45-C940-B0F8-78FF1990B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0043" y="3649200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B05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8" name="TextBox 100">
              <a:extLst>
                <a:ext uri="{FF2B5EF4-FFF2-40B4-BE49-F238E27FC236}">
                  <a16:creationId xmlns:a16="http://schemas.microsoft.com/office/drawing/2014/main" id="{E3B96439-708C-5041-BAA5-E79EF5FA9D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05166" y="3581538"/>
              <a:ext cx="298450" cy="338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5</a:t>
              </a:r>
            </a:p>
          </p:txBody>
        </p:sp>
        <p:cxnSp>
          <p:nvCxnSpPr>
            <p:cNvPr id="279" name="Straight Arrow Connector 278">
              <a:extLst>
                <a:ext uri="{FF2B5EF4-FFF2-40B4-BE49-F238E27FC236}">
                  <a16:creationId xmlns:a16="http://schemas.microsoft.com/office/drawing/2014/main" id="{F92783F0-8C2B-C34F-B314-E5566258AF39}"/>
                </a:ext>
              </a:extLst>
            </p:cNvPr>
            <p:cNvCxnSpPr>
              <a:cxnSpLocks/>
            </p:cNvCxnSpPr>
            <p:nvPr/>
          </p:nvCxnSpPr>
          <p:spPr>
            <a:xfrm>
              <a:off x="7551281" y="3850455"/>
              <a:ext cx="0" cy="379060"/>
            </a:xfrm>
            <a:prstGeom prst="straightConnector1">
              <a:avLst/>
            </a:prstGeom>
            <a:ln w="254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183055A-5BE8-A942-8605-57EA41C15EAA}"/>
              </a:ext>
            </a:extLst>
          </p:cNvPr>
          <p:cNvGrpSpPr/>
          <p:nvPr/>
        </p:nvGrpSpPr>
        <p:grpSpPr>
          <a:xfrm>
            <a:off x="8029730" y="5366143"/>
            <a:ext cx="298450" cy="651728"/>
            <a:chOff x="7384663" y="5459245"/>
            <a:chExt cx="298450" cy="651728"/>
          </a:xfrm>
        </p:grpSpPr>
        <p:sp>
          <p:nvSpPr>
            <p:cNvPr id="281" name="Oval 99">
              <a:extLst>
                <a:ext uri="{FF2B5EF4-FFF2-40B4-BE49-F238E27FC236}">
                  <a16:creationId xmlns:a16="http://schemas.microsoft.com/office/drawing/2014/main" id="{9934B476-1895-D149-A552-448E1310E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190" y="5843206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TextBox 100">
              <a:extLst>
                <a:ext uri="{FF2B5EF4-FFF2-40B4-BE49-F238E27FC236}">
                  <a16:creationId xmlns:a16="http://schemas.microsoft.com/office/drawing/2014/main" id="{0B65A5ED-22FF-694D-A8CF-CD58B7906C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4663" y="5772218"/>
              <a:ext cx="298450" cy="338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1</a:t>
              </a:r>
            </a:p>
          </p:txBody>
        </p:sp>
        <p:cxnSp>
          <p:nvCxnSpPr>
            <p:cNvPr id="283" name="Straight Arrow Connector 282">
              <a:extLst>
                <a:ext uri="{FF2B5EF4-FFF2-40B4-BE49-F238E27FC236}">
                  <a16:creationId xmlns:a16="http://schemas.microsoft.com/office/drawing/2014/main" id="{880B4985-A2E7-9840-89DB-43CD1C32889B}"/>
                </a:ext>
              </a:extLst>
            </p:cNvPr>
            <p:cNvCxnSpPr>
              <a:cxnSpLocks/>
            </p:cNvCxnSpPr>
            <p:nvPr/>
          </p:nvCxnSpPr>
          <p:spPr>
            <a:xfrm>
              <a:off x="7537428" y="545924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4" name="Group 283">
            <a:extLst>
              <a:ext uri="{FF2B5EF4-FFF2-40B4-BE49-F238E27FC236}">
                <a16:creationId xmlns:a16="http://schemas.microsoft.com/office/drawing/2014/main" id="{08BFC867-D14D-3144-B81A-791B84130F74}"/>
              </a:ext>
            </a:extLst>
          </p:cNvPr>
          <p:cNvGrpSpPr/>
          <p:nvPr/>
        </p:nvGrpSpPr>
        <p:grpSpPr>
          <a:xfrm>
            <a:off x="8381636" y="5365589"/>
            <a:ext cx="298450" cy="651728"/>
            <a:chOff x="7391313" y="5459245"/>
            <a:chExt cx="298450" cy="651728"/>
          </a:xfrm>
        </p:grpSpPr>
        <p:sp>
          <p:nvSpPr>
            <p:cNvPr id="285" name="Oval 99">
              <a:extLst>
                <a:ext uri="{FF2B5EF4-FFF2-40B4-BE49-F238E27FC236}">
                  <a16:creationId xmlns:a16="http://schemas.microsoft.com/office/drawing/2014/main" id="{BCA5C7D8-492C-6D4C-A709-3454D0AAD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190" y="5843206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6" name="TextBox 100">
              <a:extLst>
                <a:ext uri="{FF2B5EF4-FFF2-40B4-BE49-F238E27FC236}">
                  <a16:creationId xmlns:a16="http://schemas.microsoft.com/office/drawing/2014/main" id="{56C67F63-AD2F-904B-A5F0-CB27613587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313" y="5772218"/>
              <a:ext cx="298450" cy="338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3</a:t>
              </a:r>
            </a:p>
          </p:txBody>
        </p:sp>
        <p:cxnSp>
          <p:nvCxnSpPr>
            <p:cNvPr id="287" name="Straight Arrow Connector 286">
              <a:extLst>
                <a:ext uri="{FF2B5EF4-FFF2-40B4-BE49-F238E27FC236}">
                  <a16:creationId xmlns:a16="http://schemas.microsoft.com/office/drawing/2014/main" id="{CED90D14-0E45-5341-B1F1-814D49A675B5}"/>
                </a:ext>
              </a:extLst>
            </p:cNvPr>
            <p:cNvCxnSpPr>
              <a:cxnSpLocks/>
            </p:cNvCxnSpPr>
            <p:nvPr/>
          </p:nvCxnSpPr>
          <p:spPr>
            <a:xfrm>
              <a:off x="7537428" y="545924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8" name="Group 287">
            <a:extLst>
              <a:ext uri="{FF2B5EF4-FFF2-40B4-BE49-F238E27FC236}">
                <a16:creationId xmlns:a16="http://schemas.microsoft.com/office/drawing/2014/main" id="{6AD51B82-2C86-C848-B33C-7B11C8FA3B57}"/>
              </a:ext>
            </a:extLst>
          </p:cNvPr>
          <p:cNvGrpSpPr/>
          <p:nvPr/>
        </p:nvGrpSpPr>
        <p:grpSpPr>
          <a:xfrm>
            <a:off x="8736867" y="5365034"/>
            <a:ext cx="298450" cy="651727"/>
            <a:chOff x="7391313" y="5459245"/>
            <a:chExt cx="298450" cy="651727"/>
          </a:xfrm>
        </p:grpSpPr>
        <p:sp>
          <p:nvSpPr>
            <p:cNvPr id="289" name="Oval 99">
              <a:extLst>
                <a:ext uri="{FF2B5EF4-FFF2-40B4-BE49-F238E27FC236}">
                  <a16:creationId xmlns:a16="http://schemas.microsoft.com/office/drawing/2014/main" id="{8B751EE7-2235-4048-BC78-0782B52B6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190" y="5843206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B05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TextBox 100">
              <a:extLst>
                <a:ext uri="{FF2B5EF4-FFF2-40B4-BE49-F238E27FC236}">
                  <a16:creationId xmlns:a16="http://schemas.microsoft.com/office/drawing/2014/main" id="{B8507147-FC4D-1542-A3A7-90596BEFD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313" y="5772217"/>
              <a:ext cx="298450" cy="338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2</a:t>
              </a:r>
            </a:p>
          </p:txBody>
        </p:sp>
        <p:cxnSp>
          <p:nvCxnSpPr>
            <p:cNvPr id="291" name="Straight Arrow Connector 290">
              <a:extLst>
                <a:ext uri="{FF2B5EF4-FFF2-40B4-BE49-F238E27FC236}">
                  <a16:creationId xmlns:a16="http://schemas.microsoft.com/office/drawing/2014/main" id="{F74942C4-4354-FE45-B718-B6E99CA1D39F}"/>
                </a:ext>
              </a:extLst>
            </p:cNvPr>
            <p:cNvCxnSpPr>
              <a:cxnSpLocks/>
            </p:cNvCxnSpPr>
            <p:nvPr/>
          </p:nvCxnSpPr>
          <p:spPr>
            <a:xfrm>
              <a:off x="7537428" y="5459245"/>
              <a:ext cx="0" cy="379060"/>
            </a:xfrm>
            <a:prstGeom prst="straightConnector1">
              <a:avLst/>
            </a:prstGeom>
            <a:ln w="254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CED60DF8-B507-0E4E-8EFC-684EF5836E2E}"/>
              </a:ext>
            </a:extLst>
          </p:cNvPr>
          <p:cNvGrpSpPr/>
          <p:nvPr/>
        </p:nvGrpSpPr>
        <p:grpSpPr>
          <a:xfrm>
            <a:off x="9086001" y="5365035"/>
            <a:ext cx="298450" cy="651728"/>
            <a:chOff x="7391313" y="5459245"/>
            <a:chExt cx="298450" cy="651728"/>
          </a:xfrm>
        </p:grpSpPr>
        <p:sp>
          <p:nvSpPr>
            <p:cNvPr id="293" name="Oval 99">
              <a:extLst>
                <a:ext uri="{FF2B5EF4-FFF2-40B4-BE49-F238E27FC236}">
                  <a16:creationId xmlns:a16="http://schemas.microsoft.com/office/drawing/2014/main" id="{52D8440D-1B32-3B45-A2B4-B9EB99F22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190" y="5843206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FF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4" name="TextBox 100">
              <a:extLst>
                <a:ext uri="{FF2B5EF4-FFF2-40B4-BE49-F238E27FC236}">
                  <a16:creationId xmlns:a16="http://schemas.microsoft.com/office/drawing/2014/main" id="{F6D396E6-A748-A548-A25E-DD22B2CA3B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313" y="5772218"/>
              <a:ext cx="298450" cy="338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4</a:t>
              </a:r>
            </a:p>
          </p:txBody>
        </p:sp>
        <p:cxnSp>
          <p:nvCxnSpPr>
            <p:cNvPr id="295" name="Straight Arrow Connector 294">
              <a:extLst>
                <a:ext uri="{FF2B5EF4-FFF2-40B4-BE49-F238E27FC236}">
                  <a16:creationId xmlns:a16="http://schemas.microsoft.com/office/drawing/2014/main" id="{114BECB2-1F39-4842-A148-3F058B5E87B9}"/>
                </a:ext>
              </a:extLst>
            </p:cNvPr>
            <p:cNvCxnSpPr>
              <a:cxnSpLocks/>
            </p:cNvCxnSpPr>
            <p:nvPr/>
          </p:nvCxnSpPr>
          <p:spPr>
            <a:xfrm>
              <a:off x="7537428" y="5459245"/>
              <a:ext cx="0" cy="37906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6" name="Group 295">
            <a:extLst>
              <a:ext uri="{FF2B5EF4-FFF2-40B4-BE49-F238E27FC236}">
                <a16:creationId xmlns:a16="http://schemas.microsoft.com/office/drawing/2014/main" id="{A49EEF46-5C0F-1641-93E3-C585EB817C3A}"/>
              </a:ext>
            </a:extLst>
          </p:cNvPr>
          <p:cNvGrpSpPr/>
          <p:nvPr/>
        </p:nvGrpSpPr>
        <p:grpSpPr>
          <a:xfrm>
            <a:off x="10159452" y="5361155"/>
            <a:ext cx="298450" cy="651727"/>
            <a:chOff x="7391313" y="5459245"/>
            <a:chExt cx="298450" cy="651727"/>
          </a:xfrm>
        </p:grpSpPr>
        <p:sp>
          <p:nvSpPr>
            <p:cNvPr id="297" name="Oval 99">
              <a:extLst>
                <a:ext uri="{FF2B5EF4-FFF2-40B4-BE49-F238E27FC236}">
                  <a16:creationId xmlns:a16="http://schemas.microsoft.com/office/drawing/2014/main" id="{3DCA5832-DE2D-764A-99B6-A02073476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190" y="5843206"/>
              <a:ext cx="220266" cy="200218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B05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TextBox 100">
              <a:extLst>
                <a:ext uri="{FF2B5EF4-FFF2-40B4-BE49-F238E27FC236}">
                  <a16:creationId xmlns:a16="http://schemas.microsoft.com/office/drawing/2014/main" id="{5B31099F-7256-BD4F-88BF-DDDC029150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1313" y="5772217"/>
              <a:ext cx="298450" cy="338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5</a:t>
              </a:r>
            </a:p>
          </p:txBody>
        </p:sp>
        <p:cxnSp>
          <p:nvCxnSpPr>
            <p:cNvPr id="299" name="Straight Arrow Connector 298">
              <a:extLst>
                <a:ext uri="{FF2B5EF4-FFF2-40B4-BE49-F238E27FC236}">
                  <a16:creationId xmlns:a16="http://schemas.microsoft.com/office/drawing/2014/main" id="{299E53A8-3472-E546-8464-2381D0D10BDC}"/>
                </a:ext>
              </a:extLst>
            </p:cNvPr>
            <p:cNvCxnSpPr>
              <a:cxnSpLocks/>
            </p:cNvCxnSpPr>
            <p:nvPr/>
          </p:nvCxnSpPr>
          <p:spPr>
            <a:xfrm>
              <a:off x="7537428" y="5459245"/>
              <a:ext cx="0" cy="379060"/>
            </a:xfrm>
            <a:prstGeom prst="straightConnector1">
              <a:avLst/>
            </a:prstGeom>
            <a:ln w="254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FB784A0-B951-9717-582F-E6FE6D2ACDA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8388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1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00"/>
                            </p:stCondLst>
                            <p:childTnLst>
                              <p:par>
                                <p:cTn id="7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000"/>
                            </p:stCondLst>
                            <p:childTnLst>
                              <p:par>
                                <p:cTn id="7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3C0DB927-D1A6-570F-594D-5ECE4146C6CD}"/>
              </a:ext>
            </a:extLst>
          </p:cNvPr>
          <p:cNvGrpSpPr/>
          <p:nvPr/>
        </p:nvGrpSpPr>
        <p:grpSpPr>
          <a:xfrm>
            <a:off x="6531585" y="2170394"/>
            <a:ext cx="6888073" cy="3379289"/>
            <a:chOff x="2331543" y="791154"/>
            <a:chExt cx="6888073" cy="3379289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2C86B671-C994-EC60-9866-FB4E30F1B51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331543" y="1324508"/>
              <a:ext cx="6888073" cy="2814939"/>
            </a:xfrm>
            <a:prstGeom prst="rect">
              <a:avLst/>
            </a:prstGeom>
          </p:spPr>
        </p:pic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E500BF61-55D9-247F-1795-5D044C425A43}"/>
                </a:ext>
              </a:extLst>
            </p:cNvPr>
            <p:cNvSpPr/>
            <p:nvPr/>
          </p:nvSpPr>
          <p:spPr>
            <a:xfrm>
              <a:off x="7104185" y="1631852"/>
              <a:ext cx="2115431" cy="3657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22C85CE-B99D-4E0E-6DCC-77CB9348327B}"/>
                </a:ext>
              </a:extLst>
            </p:cNvPr>
            <p:cNvSpPr txBox="1"/>
            <p:nvPr/>
          </p:nvSpPr>
          <p:spPr>
            <a:xfrm>
              <a:off x="4126901" y="791154"/>
              <a:ext cx="3040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Each device has its own queue</a:t>
              </a: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67CCD15-25B5-C85E-85AD-0599E2F2DCA2}"/>
                </a:ext>
              </a:extLst>
            </p:cNvPr>
            <p:cNvSpPr/>
            <p:nvPr/>
          </p:nvSpPr>
          <p:spPr>
            <a:xfrm>
              <a:off x="6850966" y="2567354"/>
              <a:ext cx="1983545" cy="3921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6D459DD5-7D41-C5F9-AE1B-56867394D1D6}"/>
                </a:ext>
              </a:extLst>
            </p:cNvPr>
            <p:cNvSpPr/>
            <p:nvPr/>
          </p:nvSpPr>
          <p:spPr>
            <a:xfrm>
              <a:off x="2357197" y="2569308"/>
              <a:ext cx="1983545" cy="3921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BBB020D5-80CA-54CF-9F86-411A97D1EAC8}"/>
                </a:ext>
              </a:extLst>
            </p:cNvPr>
            <p:cNvGrpSpPr/>
            <p:nvPr/>
          </p:nvGrpSpPr>
          <p:grpSpPr>
            <a:xfrm>
              <a:off x="3858105" y="1911861"/>
              <a:ext cx="3186083" cy="462046"/>
              <a:chOff x="8602643" y="3710411"/>
              <a:chExt cx="3186083" cy="458668"/>
            </a:xfrm>
          </p:grpSpPr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A0080269-B4D6-4AE5-4600-32891271C98A}"/>
                  </a:ext>
                </a:extLst>
              </p:cNvPr>
              <p:cNvGrpSpPr/>
              <p:nvPr/>
            </p:nvGrpSpPr>
            <p:grpSpPr>
              <a:xfrm flipV="1">
                <a:off x="8602643" y="3710411"/>
                <a:ext cx="3186083" cy="458666"/>
                <a:chOff x="8602643" y="3615402"/>
                <a:chExt cx="2177143" cy="465982"/>
              </a:xfrm>
            </p:grpSpPr>
            <p:sp>
              <p:nvSpPr>
                <p:cNvPr id="11" name="Oval 10">
                  <a:extLst>
                    <a:ext uri="{FF2B5EF4-FFF2-40B4-BE49-F238E27FC236}">
                      <a16:creationId xmlns:a16="http://schemas.microsoft.com/office/drawing/2014/main" id="{F3F87E1D-1895-3311-E4B9-22D223CE00FA}"/>
                    </a:ext>
                  </a:extLst>
                </p:cNvPr>
                <p:cNvSpPr/>
                <p:nvPr/>
              </p:nvSpPr>
              <p:spPr>
                <a:xfrm rot="16200000">
                  <a:off x="9517043" y="2818641"/>
                  <a:ext cx="348343" cy="2177143"/>
                </a:xfrm>
                <a:prstGeom prst="ellipse">
                  <a:avLst/>
                </a:prstGeom>
                <a:noFill/>
                <a:ln w="412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" name="Rectangle 11">
                  <a:extLst>
                    <a:ext uri="{FF2B5EF4-FFF2-40B4-BE49-F238E27FC236}">
                      <a16:creationId xmlns:a16="http://schemas.microsoft.com/office/drawing/2014/main" id="{F5A8B46F-6508-F5BF-B936-F6DBE97DED1F}"/>
                    </a:ext>
                  </a:extLst>
                </p:cNvPr>
                <p:cNvSpPr/>
                <p:nvPr/>
              </p:nvSpPr>
              <p:spPr>
                <a:xfrm rot="16200000">
                  <a:off x="9998300" y="3495126"/>
                  <a:ext cx="195532" cy="43608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6" name="Triangle 15">
                <a:extLst>
                  <a:ext uri="{FF2B5EF4-FFF2-40B4-BE49-F238E27FC236}">
                    <a16:creationId xmlns:a16="http://schemas.microsoft.com/office/drawing/2014/main" id="{F37C05DE-6CCE-4B65-79B9-078F20E3D643}"/>
                  </a:ext>
                </a:extLst>
              </p:cNvPr>
              <p:cNvSpPr/>
              <p:nvPr/>
            </p:nvSpPr>
            <p:spPr>
              <a:xfrm rot="5400000">
                <a:off x="10300681" y="3958392"/>
                <a:ext cx="246452" cy="174922"/>
              </a:xfrm>
              <a:prstGeom prst="triangl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4986F500-EC8B-387F-6494-6FD2200576EE}"/>
                </a:ext>
              </a:extLst>
            </p:cNvPr>
            <p:cNvSpPr/>
            <p:nvPr/>
          </p:nvSpPr>
          <p:spPr>
            <a:xfrm>
              <a:off x="2331543" y="3316637"/>
              <a:ext cx="5045650" cy="8538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tangle 3">
            <a:extLst>
              <a:ext uri="{FF2B5EF4-FFF2-40B4-BE49-F238E27FC236}">
                <a16:creationId xmlns:a16="http://schemas.microsoft.com/office/drawing/2014/main" id="{EC1C43B8-ADEF-E63A-DBD6-8566D562F481}"/>
              </a:ext>
            </a:extLst>
          </p:cNvPr>
          <p:cNvSpPr txBox="1">
            <a:spLocks noChangeArrowheads="1"/>
          </p:cNvSpPr>
          <p:nvPr/>
        </p:nvSpPr>
        <p:spPr>
          <a:xfrm>
            <a:off x="713983" y="1881421"/>
            <a:ext cx="6422424" cy="39250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61963" marR="0" lvl="0" indent="-223838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scheduler cyclically scans device queues, mapping packets/frame from each device (if available) to an RB in turn</a:t>
            </a:r>
          </a:p>
          <a:p>
            <a:pPr marL="461963" marR="0" lvl="0" indent="-223838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channel unaware, QoS unaware</a:t>
            </a:r>
          </a:p>
          <a:p>
            <a:pPr marL="461963" marR="0" lvl="0" indent="-223838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fair (by turns) but not necessarily throughput-fair since different </a:t>
            </a: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device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 may have different channel quality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F5D5F973-702D-5EEE-2B37-6CA0A65CB8BB}"/>
              </a:ext>
            </a:extLst>
          </p:cNvPr>
          <p:cNvSpPr txBox="1">
            <a:spLocks/>
          </p:cNvSpPr>
          <p:nvPr/>
        </p:nvSpPr>
        <p:spPr>
          <a:xfrm>
            <a:off x="618456" y="278688"/>
            <a:ext cx="10811544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 Light" panose="020F0302020204030204"/>
                <a:ea typeface="+mj-ea"/>
                <a:cs typeface="+mj-cs"/>
              </a:rPr>
              <a:t>Round Robin scheduling (per UE)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 Light" panose="020F0302020204030204"/>
              <a:ea typeface="+mj-ea"/>
              <a:cs typeface="+mj-cs"/>
            </a:endParaRP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2BAA25BA-975E-D188-076F-9FD09400DD3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83604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3C0DB927-D1A6-570F-594D-5ECE4146C6CD}"/>
              </a:ext>
            </a:extLst>
          </p:cNvPr>
          <p:cNvGrpSpPr/>
          <p:nvPr/>
        </p:nvGrpSpPr>
        <p:grpSpPr>
          <a:xfrm>
            <a:off x="6553839" y="2710008"/>
            <a:ext cx="6888074" cy="2845935"/>
            <a:chOff x="2331543" y="1324508"/>
            <a:chExt cx="6888074" cy="2845935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2C86B671-C994-EC60-9866-FB4E30F1B51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331543" y="1324508"/>
              <a:ext cx="6888073" cy="2814939"/>
            </a:xfrm>
            <a:prstGeom prst="rect">
              <a:avLst/>
            </a:prstGeom>
          </p:spPr>
        </p:pic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E500BF61-55D9-247F-1795-5D044C425A43}"/>
                </a:ext>
              </a:extLst>
            </p:cNvPr>
            <p:cNvSpPr/>
            <p:nvPr/>
          </p:nvSpPr>
          <p:spPr>
            <a:xfrm>
              <a:off x="7009585" y="1349414"/>
              <a:ext cx="2210032" cy="8607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67CCD15-25B5-C85E-85AD-0599E2F2DCA2}"/>
                </a:ext>
              </a:extLst>
            </p:cNvPr>
            <p:cNvSpPr/>
            <p:nvPr/>
          </p:nvSpPr>
          <p:spPr>
            <a:xfrm>
              <a:off x="6850966" y="2567354"/>
              <a:ext cx="1983545" cy="3921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6D459DD5-7D41-C5F9-AE1B-56867394D1D6}"/>
                </a:ext>
              </a:extLst>
            </p:cNvPr>
            <p:cNvSpPr/>
            <p:nvPr/>
          </p:nvSpPr>
          <p:spPr>
            <a:xfrm>
              <a:off x="2346439" y="2569308"/>
              <a:ext cx="1983545" cy="3921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F5A8B46F-6508-F5BF-B936-F6DBE97DED1F}"/>
                </a:ext>
              </a:extLst>
            </p:cNvPr>
            <p:cNvSpPr/>
            <p:nvPr/>
          </p:nvSpPr>
          <p:spPr>
            <a:xfrm rot="5400000" flipV="1">
              <a:off x="5946676" y="1957876"/>
              <a:ext cx="193880" cy="6381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4986F500-EC8B-387F-6494-6FD2200576EE}"/>
                </a:ext>
              </a:extLst>
            </p:cNvPr>
            <p:cNvSpPr/>
            <p:nvPr/>
          </p:nvSpPr>
          <p:spPr>
            <a:xfrm>
              <a:off x="2331543" y="3316637"/>
              <a:ext cx="5045650" cy="8538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tangle 3">
            <a:extLst>
              <a:ext uri="{FF2B5EF4-FFF2-40B4-BE49-F238E27FC236}">
                <a16:creationId xmlns:a16="http://schemas.microsoft.com/office/drawing/2014/main" id="{EC1C43B8-ADEF-E63A-DBD6-8566D562F481}"/>
              </a:ext>
            </a:extLst>
          </p:cNvPr>
          <p:cNvSpPr txBox="1">
            <a:spLocks noChangeArrowheads="1"/>
          </p:cNvSpPr>
          <p:nvPr/>
        </p:nvSpPr>
        <p:spPr>
          <a:xfrm>
            <a:off x="672909" y="1669725"/>
            <a:ext cx="6758737" cy="53504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61963" marR="0" lvl="0" indent="-223838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find device (UE)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, with highest quality channel over all RBs,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k:</a:t>
            </a:r>
            <a:endParaRPr kumimoji="0" lang="en-US" altLang="en-US" sz="2800" b="0" i="1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  <a:p>
            <a:pPr marL="981075" marR="0" lvl="2" indent="-339725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</a:t>
            </a:r>
            <a:r>
              <a:rPr kumimoji="0" lang="en-US" altLang="en-US" sz="2800" b="0" i="1" u="none" strike="noStrike" kern="1200" cap="none" spc="0" normalizeH="0" baseline="3000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k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(t):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expected data rate for UE</a:t>
            </a:r>
            <a:r>
              <a:rPr kumimoji="0" lang="en-US" altLang="en-US" sz="2800" b="0" i="1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using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k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th RB at time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t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(e.g., based on CQI) </a:t>
            </a:r>
          </a:p>
          <a:p>
            <a:pPr marL="981075" marR="0" lvl="2" indent="-339725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: select max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i,k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{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</a:t>
            </a:r>
            <a:r>
              <a:rPr kumimoji="0" lang="en-US" altLang="en-US" sz="2800" b="0" i="1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k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(t)}, assign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UE</a:t>
            </a:r>
            <a:r>
              <a:rPr kumimoji="0" lang="en-US" altLang="en-US" sz="2800" b="0" i="1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frame to RB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k</a:t>
            </a:r>
            <a:endParaRPr kumimoji="0" lang="en-US" altLang="en-US" sz="28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  <a:p>
            <a:pPr marL="461963" marR="0" lvl="0" indent="-223838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maximizes overall immediate throughput</a:t>
            </a:r>
          </a:p>
          <a:p>
            <a:pPr marL="461963" marR="0" lvl="0" indent="-223838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channel aware, QoS unaware, throughput unfair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F5D5F973-702D-5EEE-2B37-6CA0A65CB8BB}"/>
              </a:ext>
            </a:extLst>
          </p:cNvPr>
          <p:cNvSpPr txBox="1">
            <a:spLocks/>
          </p:cNvSpPr>
          <p:nvPr/>
        </p:nvSpPr>
        <p:spPr>
          <a:xfrm>
            <a:off x="618456" y="278688"/>
            <a:ext cx="10811544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 Light" panose="020F0302020204030204"/>
                <a:ea typeface="+mj-ea"/>
                <a:cs typeface="+mj-cs"/>
              </a:rPr>
              <a:t>Maximum Throughput (MT) scheduling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 Light" panose="020F0302020204030204"/>
              <a:ea typeface="+mj-ea"/>
              <a:cs typeface="+mj-cs"/>
            </a:endParaRP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2532845E-EE43-0892-B07F-2BC23BD42D7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6492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>
            <a:extLst>
              <a:ext uri="{FF2B5EF4-FFF2-40B4-BE49-F238E27FC236}">
                <a16:creationId xmlns:a16="http://schemas.microsoft.com/office/drawing/2014/main" id="{F5D5F973-702D-5EEE-2B37-6CA0A65CB8BB}"/>
              </a:ext>
            </a:extLst>
          </p:cNvPr>
          <p:cNvSpPr txBox="1">
            <a:spLocks/>
          </p:cNvSpPr>
          <p:nvPr/>
        </p:nvSpPr>
        <p:spPr>
          <a:xfrm>
            <a:off x="618456" y="278688"/>
            <a:ext cx="10811544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 Light" panose="020F0302020204030204"/>
                <a:ea typeface="+mj-ea"/>
                <a:cs typeface="+mj-cs"/>
              </a:rPr>
              <a:t>Blind </a:t>
            </a:r>
            <a:r>
              <a:rPr kumimoji="0" lang="en-US" sz="4400" b="1" i="0" u="sng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 Light" panose="020F0302020204030204"/>
                <a:ea typeface="+mj-ea"/>
                <a:cs typeface="+mj-cs"/>
              </a:rPr>
              <a:t>Equal 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 Light" panose="020F0302020204030204"/>
                <a:ea typeface="+mj-ea"/>
                <a:cs typeface="+mj-cs"/>
              </a:rPr>
              <a:t>Throughput (BET) scheduling (per device)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 Light" panose="020F0302020204030204"/>
              <a:ea typeface="+mj-ea"/>
              <a:cs typeface="+mj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18C021B-81EF-53AC-8488-907EFF682D6C}"/>
              </a:ext>
            </a:extLst>
          </p:cNvPr>
          <p:cNvGrpSpPr/>
          <p:nvPr/>
        </p:nvGrpSpPr>
        <p:grpSpPr>
          <a:xfrm>
            <a:off x="6553839" y="2710008"/>
            <a:ext cx="6888074" cy="2845935"/>
            <a:chOff x="2331543" y="1324508"/>
            <a:chExt cx="6888074" cy="2845935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B3700B98-D6F6-3690-B46C-40D403852D6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331543" y="1324508"/>
              <a:ext cx="6888073" cy="2814939"/>
            </a:xfrm>
            <a:prstGeom prst="rect">
              <a:avLst/>
            </a:prstGeom>
          </p:spPr>
        </p:pic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CFF4E29-62C4-A1F6-0D3C-F08906D39B09}"/>
                </a:ext>
              </a:extLst>
            </p:cNvPr>
            <p:cNvSpPr/>
            <p:nvPr/>
          </p:nvSpPr>
          <p:spPr>
            <a:xfrm>
              <a:off x="7009585" y="1349414"/>
              <a:ext cx="2210032" cy="8607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DBD9C8E4-9B4C-0E03-5623-EEA3AF9DE01B}"/>
                </a:ext>
              </a:extLst>
            </p:cNvPr>
            <p:cNvSpPr/>
            <p:nvPr/>
          </p:nvSpPr>
          <p:spPr>
            <a:xfrm>
              <a:off x="6850966" y="2567354"/>
              <a:ext cx="1983545" cy="3921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10AA0DBF-6BE4-D823-BB6F-B5E0E7119F3E}"/>
                </a:ext>
              </a:extLst>
            </p:cNvPr>
            <p:cNvSpPr/>
            <p:nvPr/>
          </p:nvSpPr>
          <p:spPr>
            <a:xfrm>
              <a:off x="2346439" y="2569308"/>
              <a:ext cx="1983545" cy="3921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6C27A0A5-605B-91D3-9804-691DB7BB2F88}"/>
                </a:ext>
              </a:extLst>
            </p:cNvPr>
            <p:cNvSpPr/>
            <p:nvPr/>
          </p:nvSpPr>
          <p:spPr>
            <a:xfrm rot="5400000" flipV="1">
              <a:off x="5946676" y="1957876"/>
              <a:ext cx="193880" cy="6381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9DCFCCD-2529-EEBF-71C5-0C4E8CA4F454}"/>
                </a:ext>
              </a:extLst>
            </p:cNvPr>
            <p:cNvSpPr/>
            <p:nvPr/>
          </p:nvSpPr>
          <p:spPr>
            <a:xfrm>
              <a:off x="2331543" y="3316637"/>
              <a:ext cx="5045650" cy="8538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tangle 3">
            <a:extLst>
              <a:ext uri="{FF2B5EF4-FFF2-40B4-BE49-F238E27FC236}">
                <a16:creationId xmlns:a16="http://schemas.microsoft.com/office/drawing/2014/main" id="{EC1C43B8-ADEF-E63A-DBD6-8566D562F481}"/>
              </a:ext>
            </a:extLst>
          </p:cNvPr>
          <p:cNvSpPr txBox="1">
            <a:spLocks noChangeArrowheads="1"/>
          </p:cNvSpPr>
          <p:nvPr/>
        </p:nvSpPr>
        <p:spPr>
          <a:xfrm>
            <a:off x="451849" y="1173310"/>
            <a:ext cx="7652552" cy="56846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61963" marR="0" lvl="0" indent="-223838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60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scheduler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maintains exponentially-weighted-moving-average of data rate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received at each UE</a:t>
            </a:r>
            <a:r>
              <a:rPr kumimoji="0" lang="en-US" altLang="en-US" sz="2800" b="0" i="1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at time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t, R</a:t>
            </a:r>
            <a:r>
              <a:rPr kumimoji="0" lang="en-US" altLang="en-US" sz="2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i(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t)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:</a:t>
            </a:r>
          </a:p>
          <a:p>
            <a:pPr marL="238125" marR="0" lvl="0" indent="0" algn="ctr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60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</a:t>
            </a:r>
            <a:r>
              <a:rPr kumimoji="0" lang="en-US" altLang="en-US" sz="2800" b="0" i="1" u="none" strike="noStrike" kern="1200" cap="none" spc="0" normalizeH="0" baseline="3000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(t)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= (1-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ymbol" pitchFamily="2" charset="2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b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) </a:t>
            </a:r>
            <a:r>
              <a:rPr kumimoji="0" lang="en-US" altLang="en-US" sz="2800" b="0" i="1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.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</a:t>
            </a:r>
            <a:r>
              <a:rPr kumimoji="0" lang="en-US" altLang="en-US" sz="2800" b="0" i="1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(t) +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ymbol" pitchFamily="2" charset="2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b </a:t>
            </a:r>
            <a:r>
              <a:rPr kumimoji="0" lang="en-US" altLang="en-US" sz="2800" b="0" i="1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ymbol" pitchFamily="2" charset="2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.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</a:t>
            </a:r>
            <a:r>
              <a:rPr kumimoji="0" lang="en-US" altLang="en-US" sz="2800" b="0" i="1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(t-1)</a:t>
            </a:r>
          </a:p>
          <a:p>
            <a:pPr marL="581025" marR="0" lvl="1" indent="0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where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</a:t>
            </a:r>
            <a:r>
              <a:rPr kumimoji="0" lang="en-US" altLang="en-US" sz="2800" b="0" i="1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(t)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is data rate achieved in scheduling interval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t</a:t>
            </a:r>
          </a:p>
          <a:p>
            <a:pPr marL="457200" marR="0" lvl="0" indent="-219075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: select min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{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</a:t>
            </a:r>
            <a:r>
              <a:rPr kumimoji="0" lang="en-US" altLang="en-US" sz="2800" b="0" i="1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(t-1)}: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assign UE</a:t>
            </a:r>
            <a:r>
              <a:rPr kumimoji="0" lang="en-US" altLang="en-US" sz="2800" b="0" i="1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frame blindly (not know channel conditions) to (any) RB</a:t>
            </a:r>
          </a:p>
          <a:p>
            <a:pPr marL="811213" marR="0" lvl="1" indent="-230188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assign RB to device with smallest data rate last round </a:t>
            </a:r>
          </a:p>
          <a:p>
            <a:pPr marL="461963" marR="0" lvl="0" indent="-223838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channel somewhat-aware, QoS unaware, blind throughput fair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FC05462-83BA-BFDA-EB42-C2907D66B7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35221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3C0DB927-D1A6-570F-594D-5ECE4146C6CD}"/>
              </a:ext>
            </a:extLst>
          </p:cNvPr>
          <p:cNvGrpSpPr/>
          <p:nvPr/>
        </p:nvGrpSpPr>
        <p:grpSpPr>
          <a:xfrm>
            <a:off x="6553839" y="2710008"/>
            <a:ext cx="6888074" cy="2845935"/>
            <a:chOff x="2331543" y="1324508"/>
            <a:chExt cx="6888074" cy="2845935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2C86B671-C994-EC60-9866-FB4E30F1B51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331543" y="1324508"/>
              <a:ext cx="6888073" cy="2814939"/>
            </a:xfrm>
            <a:prstGeom prst="rect">
              <a:avLst/>
            </a:prstGeom>
          </p:spPr>
        </p:pic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E500BF61-55D9-247F-1795-5D044C425A43}"/>
                </a:ext>
              </a:extLst>
            </p:cNvPr>
            <p:cNvSpPr/>
            <p:nvPr/>
          </p:nvSpPr>
          <p:spPr>
            <a:xfrm>
              <a:off x="7009585" y="1349414"/>
              <a:ext cx="2210032" cy="8607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67CCD15-25B5-C85E-85AD-0599E2F2DCA2}"/>
                </a:ext>
              </a:extLst>
            </p:cNvPr>
            <p:cNvSpPr/>
            <p:nvPr/>
          </p:nvSpPr>
          <p:spPr>
            <a:xfrm>
              <a:off x="6850966" y="2567354"/>
              <a:ext cx="1983545" cy="3921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6D459DD5-7D41-C5F9-AE1B-56867394D1D6}"/>
                </a:ext>
              </a:extLst>
            </p:cNvPr>
            <p:cNvSpPr/>
            <p:nvPr/>
          </p:nvSpPr>
          <p:spPr>
            <a:xfrm>
              <a:off x="2346439" y="2569308"/>
              <a:ext cx="1983545" cy="3921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F5A8B46F-6508-F5BF-B936-F6DBE97DED1F}"/>
                </a:ext>
              </a:extLst>
            </p:cNvPr>
            <p:cNvSpPr/>
            <p:nvPr/>
          </p:nvSpPr>
          <p:spPr>
            <a:xfrm rot="5400000" flipV="1">
              <a:off x="5946676" y="1957876"/>
              <a:ext cx="193880" cy="6381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4986F500-EC8B-387F-6494-6FD2200576EE}"/>
                </a:ext>
              </a:extLst>
            </p:cNvPr>
            <p:cNvSpPr/>
            <p:nvPr/>
          </p:nvSpPr>
          <p:spPr>
            <a:xfrm>
              <a:off x="2331543" y="3316637"/>
              <a:ext cx="5045650" cy="8538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tangle 3">
            <a:extLst>
              <a:ext uri="{FF2B5EF4-FFF2-40B4-BE49-F238E27FC236}">
                <a16:creationId xmlns:a16="http://schemas.microsoft.com/office/drawing/2014/main" id="{EC1C43B8-ADEF-E63A-DBD6-8566D562F481}"/>
              </a:ext>
            </a:extLst>
          </p:cNvPr>
          <p:cNvSpPr txBox="1">
            <a:spLocks noChangeArrowheads="1"/>
          </p:cNvSpPr>
          <p:nvPr/>
        </p:nvSpPr>
        <p:spPr>
          <a:xfrm>
            <a:off x="700265" y="1457739"/>
            <a:ext cx="6986848" cy="53504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61963" marR="0" lvl="0" indent="-223838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combine Blind Equal Throughput (BET) and Maximum Throughput (MT) scheduling</a:t>
            </a:r>
            <a:endParaRPr kumimoji="0" lang="en-US" altLang="en-US" sz="2800" b="0" i="1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  <a:p>
            <a:pPr marL="1028700" marR="0" lvl="2" indent="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</a:t>
            </a:r>
            <a:r>
              <a:rPr kumimoji="0" lang="en-US" altLang="en-US" sz="3000" b="0" i="1" u="none" strike="noStrike" kern="1200" cap="none" spc="0" normalizeH="0" baseline="3000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kumimoji="0" lang="en-US" altLang="en-US" sz="3000" b="0" i="1" u="none" strike="noStrike" kern="1200" cap="none" spc="0" normalizeH="0" baseline="-2500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k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(t): 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expected data rate for UE</a:t>
            </a:r>
            <a:r>
              <a:rPr kumimoji="0" lang="en-US" altLang="en-US" sz="3000" b="0" i="1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using 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k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th RB at time 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t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</a:t>
            </a:r>
          </a:p>
          <a:p>
            <a:pPr marL="1028700" marR="0" lvl="2" indent="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</a:t>
            </a:r>
            <a:r>
              <a:rPr kumimoji="0" lang="en-US" altLang="en-US" sz="2800" b="0" i="1" u="none" strike="noStrike" kern="1200" cap="none" spc="0" normalizeH="0" baseline="3000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(t-1):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data rate achieved by UE</a:t>
            </a:r>
            <a:r>
              <a:rPr kumimoji="0" lang="en-US" altLang="en-US" sz="2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at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t</a:t>
            </a:r>
          </a:p>
          <a:p>
            <a:pPr marL="461963" marR="0" lvl="0" indent="-223838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: select max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i,k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{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</a:t>
            </a:r>
            <a:r>
              <a:rPr kumimoji="0" lang="en-US" altLang="en-US" sz="2800" b="0" i="1" u="none" strike="noStrike" kern="1200" cap="none" spc="0" normalizeH="0" baseline="3000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k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(t) / R</a:t>
            </a:r>
            <a:r>
              <a:rPr kumimoji="0" lang="en-US" altLang="en-US" sz="2800" b="0" i="1" u="none" strike="noStrike" kern="1200" cap="none" spc="0" normalizeH="0" baseline="3000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(t-1)}: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assign UE</a:t>
            </a:r>
            <a:r>
              <a:rPr kumimoji="0" lang="en-US" altLang="en-US" sz="2800" b="0" i="1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F5D5F973-702D-5EEE-2B37-6CA0A65CB8BB}"/>
              </a:ext>
            </a:extLst>
          </p:cNvPr>
          <p:cNvSpPr txBox="1">
            <a:spLocks/>
          </p:cNvSpPr>
          <p:nvPr/>
        </p:nvSpPr>
        <p:spPr>
          <a:xfrm>
            <a:off x="618456" y="278688"/>
            <a:ext cx="10811544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 Light" panose="020F0302020204030204"/>
                <a:ea typeface="+mj-ea"/>
                <a:cs typeface="+mj-cs"/>
              </a:rPr>
              <a:t>Proportional Fairness (PF) scheduling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 Light" panose="020F0302020204030204"/>
              <a:ea typeface="+mj-ea"/>
              <a:cs typeface="+mj-cs"/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2CE1593-FCDB-7FE7-8790-C1E90C9E7962}"/>
              </a:ext>
            </a:extLst>
          </p:cNvPr>
          <p:cNvSpPr txBox="1">
            <a:spLocks noChangeArrowheads="1"/>
          </p:cNvSpPr>
          <p:nvPr/>
        </p:nvSpPr>
        <p:spPr>
          <a:xfrm>
            <a:off x="747562" y="4986745"/>
            <a:ext cx="10208141" cy="116433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61963" marR="0" lvl="0" indent="-223838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balances high data rate with a measure of fairness</a:t>
            </a:r>
          </a:p>
          <a:p>
            <a:pPr marL="461963" marR="0" lvl="0" indent="-223838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channel aware, QoS unaware, fairness aware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C7A286A3-1B66-5749-767A-65D70D79DD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4821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1AFF5455-DD70-8601-F4A6-069C0EBB1C1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27364" y="1284987"/>
            <a:ext cx="10515600" cy="1892009"/>
          </a:xfrm>
        </p:spPr>
        <p:txBody>
          <a:bodyPr/>
          <a:lstStyle/>
          <a:p>
            <a:r>
              <a:rPr lang="en-US" dirty="0"/>
              <a:t>battery/energy: a critical resource in wireless devices (phones, IoT)</a:t>
            </a:r>
          </a:p>
          <a:p>
            <a:r>
              <a:rPr lang="en-US" dirty="0"/>
              <a:t>energy use by LTE radios</a:t>
            </a:r>
            <a:r>
              <a:rPr lang="en-US" baseline="30000" dirty="0"/>
              <a:t>1</a:t>
            </a:r>
            <a:r>
              <a:rPr lang="en-US" dirty="0"/>
              <a:t>:</a:t>
            </a:r>
          </a:p>
          <a:p>
            <a:pPr lvl="1"/>
            <a:r>
              <a:rPr lang="en-US" dirty="0">
                <a:solidFill>
                  <a:srgbClr val="C00000"/>
                </a:solidFill>
              </a:rPr>
              <a:t>on: </a:t>
            </a:r>
            <a:r>
              <a:rPr lang="en-US" dirty="0"/>
              <a:t>transmitting or receiving/waiting to receive: 1000 — 3500mW</a:t>
            </a:r>
          </a:p>
          <a:p>
            <a:pPr lvl="1"/>
            <a:r>
              <a:rPr lang="en-US" dirty="0">
                <a:solidFill>
                  <a:srgbClr val="C00000"/>
                </a:solidFill>
              </a:rPr>
              <a:t>off</a:t>
            </a:r>
            <a:r>
              <a:rPr lang="en-US" dirty="0"/>
              <a:t>: &lt; 15mW (~1% – 2 % of on-state energy use)</a:t>
            </a:r>
          </a:p>
          <a:p>
            <a:pPr marL="463550" lvl="1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587A710-91CC-338E-2ED3-25149A3B9E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27126"/>
            <a:ext cx="10515600" cy="894622"/>
          </a:xfrm>
        </p:spPr>
        <p:txBody>
          <a:bodyPr/>
          <a:lstStyle/>
          <a:p>
            <a:r>
              <a:rPr lang="en-US" dirty="0"/>
              <a:t>Energy consumption in wireless devices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4441B4-43D6-3BCB-2951-5042C7E2204A}"/>
              </a:ext>
            </a:extLst>
          </p:cNvPr>
          <p:cNvSpPr txBox="1"/>
          <p:nvPr/>
        </p:nvSpPr>
        <p:spPr>
          <a:xfrm>
            <a:off x="6207048" y="3456253"/>
            <a:ext cx="5146751" cy="18312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spcBef>
                <a:spcPts val="600"/>
              </a:spcBef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/>
              <a:t>significant amount of device energy expended on communication, across applications </a:t>
            </a:r>
          </a:p>
          <a:p>
            <a:pPr marL="285750" indent="-285750">
              <a:lnSpc>
                <a:spcPct val="90000"/>
              </a:lnSpc>
              <a:spcBef>
                <a:spcPts val="600"/>
              </a:spcBef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/>
              <a:t>5G implementations currently expending more energy than 4G</a:t>
            </a: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1AAF1AA4-ACB5-D339-5610-220E29214B56}"/>
              </a:ext>
            </a:extLst>
          </p:cNvPr>
          <p:cNvGrpSpPr/>
          <p:nvPr/>
        </p:nvGrpSpPr>
        <p:grpSpPr>
          <a:xfrm>
            <a:off x="869410" y="3299792"/>
            <a:ext cx="4815404" cy="3413645"/>
            <a:chOff x="869410" y="3299792"/>
            <a:chExt cx="4815404" cy="3413645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3020FD1C-0D84-6C0D-5E82-5DD4269EB20B}"/>
                </a:ext>
              </a:extLst>
            </p:cNvPr>
            <p:cNvGrpSpPr/>
            <p:nvPr/>
          </p:nvGrpSpPr>
          <p:grpSpPr>
            <a:xfrm>
              <a:off x="1466105" y="3299792"/>
              <a:ext cx="4218709" cy="3133933"/>
              <a:chOff x="1611877" y="3140768"/>
              <a:chExt cx="4218709" cy="3133933"/>
            </a:xfrm>
          </p:grpSpPr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B2E905E7-053A-3E3F-0EF9-DD5F5B7D7751}"/>
                  </a:ext>
                </a:extLst>
              </p:cNvPr>
              <p:cNvGrpSpPr/>
              <p:nvPr/>
            </p:nvGrpSpPr>
            <p:grpSpPr>
              <a:xfrm>
                <a:off x="1611877" y="3140768"/>
                <a:ext cx="4218709" cy="3133933"/>
                <a:chOff x="838200" y="3176996"/>
                <a:chExt cx="4218709" cy="3133933"/>
              </a:xfrm>
            </p:grpSpPr>
            <p:pic>
              <p:nvPicPr>
                <p:cNvPr id="7" name="Picture 6">
                  <a:extLst>
                    <a:ext uri="{FF2B5EF4-FFF2-40B4-BE49-F238E27FC236}">
                      <a16:creationId xmlns:a16="http://schemas.microsoft.com/office/drawing/2014/main" id="{9DFBE73F-9F5C-3354-B4AD-D83126CB0A9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/>
                <a:stretch>
                  <a:fillRect/>
                </a:stretch>
              </p:blipFill>
              <p:spPr>
                <a:xfrm>
                  <a:off x="838200" y="3176996"/>
                  <a:ext cx="4218709" cy="2693484"/>
                </a:xfrm>
                <a:prstGeom prst="rect">
                  <a:avLst/>
                </a:prstGeom>
              </p:spPr>
            </p:pic>
            <p:sp>
              <p:nvSpPr>
                <p:cNvPr id="31" name="Rectangle 30">
                  <a:extLst>
                    <a:ext uri="{FF2B5EF4-FFF2-40B4-BE49-F238E27FC236}">
                      <a16:creationId xmlns:a16="http://schemas.microsoft.com/office/drawing/2014/main" id="{072B2929-C7C8-155B-B781-094DF63E3D5D}"/>
                    </a:ext>
                  </a:extLst>
                </p:cNvPr>
                <p:cNvSpPr/>
                <p:nvPr/>
              </p:nvSpPr>
              <p:spPr>
                <a:xfrm>
                  <a:off x="2552700" y="5613400"/>
                  <a:ext cx="1460500" cy="196022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TextBox 7">
                  <a:extLst>
                    <a:ext uri="{FF2B5EF4-FFF2-40B4-BE49-F238E27FC236}">
                      <a16:creationId xmlns:a16="http://schemas.microsoft.com/office/drawing/2014/main" id="{A7F71844-8BE4-70AD-7052-F57AFF7C42FD}"/>
                    </a:ext>
                  </a:extLst>
                </p:cNvPr>
                <p:cNvSpPr txBox="1"/>
                <p:nvPr/>
              </p:nvSpPr>
              <p:spPr>
                <a:xfrm>
                  <a:off x="1504664" y="5664598"/>
                  <a:ext cx="3518471" cy="6463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2000" dirty="0">
                      <a:solidFill>
                        <a:srgbClr val="0E00A3"/>
                      </a:solidFill>
                    </a:rPr>
                    <a:t>Power use in mobile phones: </a:t>
                  </a:r>
                  <a:r>
                    <a:rPr lang="en-US" sz="1600" dirty="0"/>
                    <a:t>app vs screen vs system vs network</a:t>
                  </a:r>
                  <a:endParaRPr lang="en-US" dirty="0"/>
                </a:p>
              </p:txBody>
            </p:sp>
          </p:grpSp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AAA8BCB3-E049-E964-EBF1-457982A82C9A}"/>
                  </a:ext>
                </a:extLst>
              </p:cNvPr>
              <p:cNvSpPr/>
              <p:nvPr/>
            </p:nvSpPr>
            <p:spPr>
              <a:xfrm>
                <a:off x="4933950" y="3622857"/>
                <a:ext cx="241300" cy="116295"/>
              </a:xfrm>
              <a:prstGeom prst="rect">
                <a:avLst/>
              </a:prstGeom>
              <a:solidFill>
                <a:srgbClr val="0026FF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9E8C74DD-6E26-CBA6-197B-AA9ED8E2350C}"/>
                  </a:ext>
                </a:extLst>
              </p:cNvPr>
              <p:cNvSpPr/>
              <p:nvPr/>
            </p:nvSpPr>
            <p:spPr>
              <a:xfrm rot="5400000">
                <a:off x="4720389" y="4642379"/>
                <a:ext cx="305447" cy="172473"/>
              </a:xfrm>
              <a:prstGeom prst="rect">
                <a:avLst/>
              </a:prstGeom>
              <a:solidFill>
                <a:srgbClr val="0026FF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7E58BB40-F851-DA4C-AEA8-F755A44CD191}"/>
                  </a:ext>
                </a:extLst>
              </p:cNvPr>
              <p:cNvSpPr/>
              <p:nvPr/>
            </p:nvSpPr>
            <p:spPr>
              <a:xfrm rot="5400000">
                <a:off x="4130698" y="4621093"/>
                <a:ext cx="140648" cy="172473"/>
              </a:xfrm>
              <a:prstGeom prst="rect">
                <a:avLst/>
              </a:prstGeom>
              <a:solidFill>
                <a:srgbClr val="0026FF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CAD9CFE0-2040-7B28-6435-1A6FC0623EA3}"/>
                  </a:ext>
                </a:extLst>
              </p:cNvPr>
              <p:cNvSpPr/>
              <p:nvPr/>
            </p:nvSpPr>
            <p:spPr>
              <a:xfrm rot="5400000">
                <a:off x="3376209" y="4515536"/>
                <a:ext cx="305446" cy="172473"/>
              </a:xfrm>
              <a:prstGeom prst="rect">
                <a:avLst/>
              </a:prstGeom>
              <a:solidFill>
                <a:srgbClr val="0026FF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21866D57-BED0-AF38-3C1E-951E14A6C280}"/>
                  </a:ext>
                </a:extLst>
              </p:cNvPr>
              <p:cNvSpPr/>
              <p:nvPr/>
            </p:nvSpPr>
            <p:spPr>
              <a:xfrm rot="5400000">
                <a:off x="2778925" y="4466353"/>
                <a:ext cx="168812" cy="172473"/>
              </a:xfrm>
              <a:prstGeom prst="rect">
                <a:avLst/>
              </a:prstGeom>
              <a:solidFill>
                <a:srgbClr val="0026FF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id="{F78019FF-A13E-FD02-3C8A-4519DACE3821}"/>
                  </a:ext>
                </a:extLst>
              </p:cNvPr>
              <p:cNvSpPr/>
              <p:nvPr/>
            </p:nvSpPr>
            <p:spPr>
              <a:xfrm rot="5400000">
                <a:off x="2904799" y="4363709"/>
                <a:ext cx="374103" cy="172473"/>
              </a:xfrm>
              <a:prstGeom prst="rect">
                <a:avLst/>
              </a:prstGeom>
              <a:solidFill>
                <a:srgbClr val="FF0000">
                  <a:alpha val="9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7DD74390-ED3B-F63D-E57D-86F240D95BC7}"/>
                  </a:ext>
                </a:extLst>
              </p:cNvPr>
              <p:cNvSpPr/>
              <p:nvPr/>
            </p:nvSpPr>
            <p:spPr>
              <a:xfrm rot="5400000">
                <a:off x="3493334" y="4389785"/>
                <a:ext cx="524334" cy="172473"/>
              </a:xfrm>
              <a:prstGeom prst="rect">
                <a:avLst/>
              </a:prstGeom>
              <a:solidFill>
                <a:srgbClr val="FF0000">
                  <a:alpha val="9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4B7A5F26-0448-2A5E-ACC0-D4A5615EEAED}"/>
                  </a:ext>
                </a:extLst>
              </p:cNvPr>
              <p:cNvSpPr/>
              <p:nvPr/>
            </p:nvSpPr>
            <p:spPr>
              <a:xfrm rot="5400000">
                <a:off x="4198932" y="4446595"/>
                <a:ext cx="449682" cy="172473"/>
              </a:xfrm>
              <a:prstGeom prst="rect">
                <a:avLst/>
              </a:prstGeom>
              <a:solidFill>
                <a:srgbClr val="FF0000">
                  <a:alpha val="9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3CB15931-9079-7D70-6E01-D22270CECFBC}"/>
                  </a:ext>
                </a:extLst>
              </p:cNvPr>
              <p:cNvSpPr/>
              <p:nvPr/>
            </p:nvSpPr>
            <p:spPr>
              <a:xfrm rot="5400000">
                <a:off x="4728695" y="4433710"/>
                <a:ext cx="722785" cy="172473"/>
              </a:xfrm>
              <a:prstGeom prst="rect">
                <a:avLst/>
              </a:prstGeom>
              <a:solidFill>
                <a:srgbClr val="FF0000">
                  <a:alpha val="9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12508DFD-0F6C-124C-09F2-DA3BFC7D0238}"/>
                  </a:ext>
                </a:extLst>
              </p:cNvPr>
              <p:cNvSpPr/>
              <p:nvPr/>
            </p:nvSpPr>
            <p:spPr>
              <a:xfrm>
                <a:off x="4930775" y="3825686"/>
                <a:ext cx="250240" cy="116295"/>
              </a:xfrm>
              <a:prstGeom prst="rect">
                <a:avLst/>
              </a:prstGeom>
              <a:solidFill>
                <a:srgbClr val="FF0000">
                  <a:alpha val="9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6560C29F-3719-A93A-96D4-4069837F309B}"/>
                </a:ext>
              </a:extLst>
            </p:cNvPr>
            <p:cNvSpPr txBox="1"/>
            <p:nvPr/>
          </p:nvSpPr>
          <p:spPr>
            <a:xfrm>
              <a:off x="869410" y="6436438"/>
              <a:ext cx="478163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Sources: 1: </a:t>
              </a:r>
              <a:r>
                <a:rPr lang="en-US" sz="1200" dirty="0">
                  <a:hlinkClick r:id="rId3"/>
                </a:rPr>
                <a:t>ATT</a:t>
              </a:r>
              <a:r>
                <a:rPr lang="en-US" sz="1200" dirty="0"/>
                <a:t>, 2: “</a:t>
              </a:r>
              <a:r>
                <a:rPr lang="en-US" sz="1200" dirty="0">
                  <a:effectLst/>
                </a:rPr>
                <a:t>Understanding Operational 5G,” ACM SIGCOMM 2020</a:t>
              </a:r>
            </a:p>
          </p:txBody>
        </p:sp>
      </p:grp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AF361E7-B96E-DFEE-0908-A514A80210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9694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78FA323-367F-040E-DED4-C44A899E80D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99450" y="1522549"/>
            <a:ext cx="11034793" cy="4351338"/>
          </a:xfrm>
        </p:spPr>
        <p:txBody>
          <a:bodyPr/>
          <a:lstStyle/>
          <a:p>
            <a:pPr marL="130175" indent="0" algn="ctr">
              <a:buNone/>
            </a:pPr>
            <a:r>
              <a:rPr lang="en-US" i="1" dirty="0"/>
              <a:t>4G/5G, WiFi, Bluetooth radios turned off when not in use: conserve energy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D13B5BB-17DC-F716-4DFB-E59774166D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Cycles of sleep/activity: sleep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B31BD84-56D6-5B76-A78F-BA9FD104AF8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87883" y="3257925"/>
            <a:ext cx="4377183" cy="2384114"/>
          </a:xfrm>
          <a:prstGeom prst="rect">
            <a:avLst/>
          </a:prstGeom>
        </p:spPr>
      </p:pic>
      <p:sp>
        <p:nvSpPr>
          <p:cNvPr id="6" name="Content Placeholder 1">
            <a:extLst>
              <a:ext uri="{FF2B5EF4-FFF2-40B4-BE49-F238E27FC236}">
                <a16:creationId xmlns:a16="http://schemas.microsoft.com/office/drawing/2014/main" id="{012942EC-8C92-E7DD-356F-FD4E9E32343E}"/>
              </a:ext>
            </a:extLst>
          </p:cNvPr>
          <p:cNvSpPr txBox="1">
            <a:spLocks/>
          </p:cNvSpPr>
          <p:nvPr/>
        </p:nvSpPr>
        <p:spPr>
          <a:xfrm>
            <a:off x="838200" y="2274313"/>
            <a:ext cx="6182532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Going to sleep is easier:</a:t>
            </a:r>
          </a:p>
          <a:p>
            <a:r>
              <a:rPr lang="en-US" dirty="0">
                <a:solidFill>
                  <a:srgbClr val="0E00A3"/>
                </a:solidFill>
              </a:rPr>
              <a:t>device-driven: </a:t>
            </a:r>
            <a:r>
              <a:rPr lang="en-US" dirty="0"/>
              <a:t>go to sleep if nothing to send, nothing being received</a:t>
            </a:r>
          </a:p>
          <a:p>
            <a:r>
              <a:rPr lang="en-US" dirty="0"/>
              <a:t>sleep may (or may not) be coordinated with base station </a:t>
            </a:r>
            <a:r>
              <a:rPr lang="en-US" sz="2000" dirty="0"/>
              <a:t>(4/5G), </a:t>
            </a:r>
            <a:r>
              <a:rPr lang="en-US" dirty="0"/>
              <a:t>AP </a:t>
            </a:r>
            <a:r>
              <a:rPr lang="en-US" sz="2000" dirty="0"/>
              <a:t>(WiFi) </a:t>
            </a:r>
            <a:r>
              <a:rPr lang="en-US" dirty="0"/>
              <a:t>, controller </a:t>
            </a:r>
            <a:r>
              <a:rPr lang="en-US" sz="2400" dirty="0"/>
              <a:t>(BT)</a:t>
            </a:r>
          </a:p>
          <a:p>
            <a:r>
              <a:rPr lang="en-US" dirty="0"/>
              <a:t>may have deep-sleep (longer, more “turned off”) versus light sleep (shorter, less “turned off”) </a:t>
            </a:r>
            <a:endParaRPr lang="en-US" sz="3200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2B3ED0FC-E516-428A-D587-F1503ADB757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8201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78FA323-367F-040E-DED4-C44A899E80D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7424" y="1522549"/>
            <a:ext cx="11034793" cy="4351338"/>
          </a:xfrm>
        </p:spPr>
        <p:txBody>
          <a:bodyPr/>
          <a:lstStyle/>
          <a:p>
            <a:pPr marL="130175" indent="0" algn="ctr">
              <a:buNone/>
            </a:pPr>
            <a:r>
              <a:rPr lang="en-US" i="1" dirty="0"/>
              <a:t>4G/5G, WiFi, Bluetooth radios turned off when not in use: conserve energy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D13B5BB-17DC-F716-4DFB-E59774166D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Cycles of sleep/activity: awake</a:t>
            </a:r>
          </a:p>
        </p:txBody>
      </p:sp>
      <p:sp>
        <p:nvSpPr>
          <p:cNvPr id="6" name="Content Placeholder 1">
            <a:extLst>
              <a:ext uri="{FF2B5EF4-FFF2-40B4-BE49-F238E27FC236}">
                <a16:creationId xmlns:a16="http://schemas.microsoft.com/office/drawing/2014/main" id="{012942EC-8C92-E7DD-356F-FD4E9E32343E}"/>
              </a:ext>
            </a:extLst>
          </p:cNvPr>
          <p:cNvSpPr txBox="1">
            <a:spLocks/>
          </p:cNvSpPr>
          <p:nvPr/>
        </p:nvSpPr>
        <p:spPr>
          <a:xfrm>
            <a:off x="838199" y="2274313"/>
            <a:ext cx="734490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Waking up is harder:</a:t>
            </a:r>
          </a:p>
          <a:p>
            <a:r>
              <a:rPr lang="en-US" dirty="0"/>
              <a:t>base station </a:t>
            </a:r>
            <a:r>
              <a:rPr lang="en-US" sz="2000" dirty="0"/>
              <a:t>(4/5G), </a:t>
            </a:r>
            <a:r>
              <a:rPr lang="en-US" dirty="0"/>
              <a:t>AP </a:t>
            </a:r>
            <a:r>
              <a:rPr lang="en-US" sz="2000" dirty="0"/>
              <a:t>(WiFi) </a:t>
            </a:r>
            <a:r>
              <a:rPr lang="en-US" dirty="0"/>
              <a:t>, controller </a:t>
            </a:r>
            <a:r>
              <a:rPr lang="en-US" sz="2400" dirty="0"/>
              <a:t>(BT) </a:t>
            </a:r>
            <a:r>
              <a:rPr lang="en-US" dirty="0"/>
              <a:t>needs to signal to “wake up” device when there are packets to be sent to it</a:t>
            </a:r>
          </a:p>
          <a:p>
            <a:pPr lvl="1"/>
            <a:r>
              <a:rPr lang="en-US" dirty="0"/>
              <a:t>network context (4/5G) may need to be re-created</a:t>
            </a:r>
          </a:p>
          <a:p>
            <a:pPr lvl="1"/>
            <a:r>
              <a:rPr lang="en-US" i="1" dirty="0">
                <a:solidFill>
                  <a:srgbClr val="C00000"/>
                </a:solidFill>
              </a:rPr>
              <a:t>data frames containing IP datagram (e.g., from remote hosts) need to be buffered at base station until device is awake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006A88A-1A6C-8804-77E3-49C9EF28A5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79986" y="2571539"/>
            <a:ext cx="2913681" cy="2763912"/>
          </a:xfrm>
          <a:prstGeom prst="rect">
            <a:avLst/>
          </a:prstGeom>
        </p:spPr>
      </p:pic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2490693-4CB8-B5E6-2429-F9A7B0FBCEC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3425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D13B5BB-17DC-F716-4DFB-E59774166D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Cycles of sleep/activity: tradeoff/challenges</a:t>
            </a:r>
          </a:p>
        </p:txBody>
      </p:sp>
      <p:sp>
        <p:nvSpPr>
          <p:cNvPr id="6" name="Content Placeholder 1">
            <a:extLst>
              <a:ext uri="{FF2B5EF4-FFF2-40B4-BE49-F238E27FC236}">
                <a16:creationId xmlns:a16="http://schemas.microsoft.com/office/drawing/2014/main" id="{012942EC-8C92-E7DD-356F-FD4E9E32343E}"/>
              </a:ext>
            </a:extLst>
          </p:cNvPr>
          <p:cNvSpPr txBox="1">
            <a:spLocks/>
          </p:cNvSpPr>
          <p:nvPr/>
        </p:nvSpPr>
        <p:spPr>
          <a:xfrm>
            <a:off x="698129" y="1547921"/>
            <a:ext cx="8135904" cy="26056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How long to sleep?</a:t>
            </a:r>
          </a:p>
          <a:p>
            <a:r>
              <a:rPr lang="en-US" dirty="0">
                <a:solidFill>
                  <a:srgbClr val="0E00A3"/>
                </a:solidFill>
              </a:rPr>
              <a:t>longer: </a:t>
            </a:r>
            <a:r>
              <a:rPr lang="en-US" dirty="0"/>
              <a:t>save more energy but greater latency</a:t>
            </a:r>
          </a:p>
          <a:p>
            <a:pPr lvl="1"/>
            <a:r>
              <a:rPr lang="en-US" dirty="0"/>
              <a:t>effects on high-layer protocols: e.g., TCP </a:t>
            </a:r>
          </a:p>
          <a:p>
            <a:r>
              <a:rPr lang="en-US" dirty="0">
                <a:solidFill>
                  <a:srgbClr val="0E00A3"/>
                </a:solidFill>
              </a:rPr>
              <a:t>shorter: </a:t>
            </a:r>
            <a:r>
              <a:rPr lang="en-US" dirty="0"/>
              <a:t>less energy savings, and more signaling overhead with short sleep cycles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F8869A1-0F18-CE1B-71D5-53390B5989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3145" y="2444552"/>
            <a:ext cx="3415752" cy="186045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7D9D9E4-F3CD-60F0-99E4-FE147FA69CD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67286" y="4449982"/>
            <a:ext cx="1764931" cy="1674210"/>
          </a:xfrm>
          <a:prstGeom prst="rect">
            <a:avLst/>
          </a:prstGeom>
        </p:spPr>
      </p:pic>
      <p:sp>
        <p:nvSpPr>
          <p:cNvPr id="10" name="Content Placeholder 1">
            <a:extLst>
              <a:ext uri="{FF2B5EF4-FFF2-40B4-BE49-F238E27FC236}">
                <a16:creationId xmlns:a16="http://schemas.microsoft.com/office/drawing/2014/main" id="{1042EBBA-AD45-AE59-659C-33642D2C5696}"/>
              </a:ext>
            </a:extLst>
          </p:cNvPr>
          <p:cNvSpPr txBox="1">
            <a:spLocks/>
          </p:cNvSpPr>
          <p:nvPr/>
        </p:nvSpPr>
        <p:spPr>
          <a:xfrm>
            <a:off x="664549" y="4102558"/>
            <a:ext cx="8135904" cy="26056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How long to stay awake?</a:t>
            </a:r>
          </a:p>
          <a:p>
            <a:r>
              <a:rPr lang="en-US" dirty="0">
                <a:solidFill>
                  <a:srgbClr val="0E00A3"/>
                </a:solidFill>
              </a:rPr>
              <a:t>time since last activity </a:t>
            </a:r>
            <a:r>
              <a:rPr lang="en-US" dirty="0"/>
              <a:t>(before going to sleep)</a:t>
            </a:r>
          </a:p>
          <a:p>
            <a:pPr lvl="1"/>
            <a:r>
              <a:rPr lang="en-US" dirty="0"/>
              <a:t>data transmission typically “bursty”</a:t>
            </a:r>
          </a:p>
          <a:p>
            <a:pPr lvl="1"/>
            <a:r>
              <a:rPr lang="en-US" dirty="0"/>
              <a:t>burst should be over before going to sleep: how long to wait?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FEAD355-BFDF-5799-F042-6B11064F911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761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12E615B2-ECBD-3990-EC98-4AB59C4A70D5}"/>
              </a:ext>
            </a:extLst>
          </p:cNvPr>
          <p:cNvCxnSpPr>
            <a:cxnSpLocks/>
          </p:cNvCxnSpPr>
          <p:nvPr/>
        </p:nvCxnSpPr>
        <p:spPr>
          <a:xfrm>
            <a:off x="1275777" y="2655457"/>
            <a:ext cx="10215518" cy="0"/>
          </a:xfrm>
          <a:prstGeom prst="line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B8B2ED6F-BAD4-1C56-4218-2F2A1D438A14}"/>
              </a:ext>
            </a:extLst>
          </p:cNvPr>
          <p:cNvCxnSpPr>
            <a:cxnSpLocks/>
          </p:cNvCxnSpPr>
          <p:nvPr/>
        </p:nvCxnSpPr>
        <p:spPr>
          <a:xfrm>
            <a:off x="1818330" y="3551957"/>
            <a:ext cx="9360" cy="671966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43C4DE52-8C9C-7734-8B08-4DE7BEA4F859}"/>
              </a:ext>
            </a:extLst>
          </p:cNvPr>
          <p:cNvSpPr txBox="1"/>
          <p:nvPr/>
        </p:nvSpPr>
        <p:spPr>
          <a:xfrm flipH="1">
            <a:off x="942053" y="4276690"/>
            <a:ext cx="1695636" cy="643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400" dirty="0"/>
              <a:t>transmission received at device, start inactivity timer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B64D82BA-A45B-7E7B-C88A-0FBC2F4A2E6E}"/>
              </a:ext>
            </a:extLst>
          </p:cNvPr>
          <p:cNvCxnSpPr>
            <a:cxnSpLocks/>
          </p:cNvCxnSpPr>
          <p:nvPr/>
        </p:nvCxnSpPr>
        <p:spPr>
          <a:xfrm>
            <a:off x="8611416" y="2887577"/>
            <a:ext cx="0" cy="613347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FE8054A8-23FE-1CC2-DE8A-D95F0C9CB34F}"/>
              </a:ext>
            </a:extLst>
          </p:cNvPr>
          <p:cNvSpPr txBox="1"/>
          <p:nvPr/>
        </p:nvSpPr>
        <p:spPr>
          <a:xfrm flipH="1">
            <a:off x="6731411" y="3495527"/>
            <a:ext cx="2078089" cy="8263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400" dirty="0"/>
              <a:t>incoming transmission to device buffered at base station until end of current DRX cycle</a:t>
            </a:r>
          </a:p>
        </p:txBody>
      </p:sp>
      <p:grpSp>
        <p:nvGrpSpPr>
          <p:cNvPr id="62" name="Group 201">
            <a:extLst>
              <a:ext uri="{FF2B5EF4-FFF2-40B4-BE49-F238E27FC236}">
                <a16:creationId xmlns:a16="http://schemas.microsoft.com/office/drawing/2014/main" id="{16A69807-AA7B-67DC-90DE-42AE221B50D4}"/>
              </a:ext>
            </a:extLst>
          </p:cNvPr>
          <p:cNvGrpSpPr>
            <a:grpSpLocks/>
          </p:cNvGrpSpPr>
          <p:nvPr/>
        </p:nvGrpSpPr>
        <p:grpSpPr bwMode="auto">
          <a:xfrm>
            <a:off x="8516289" y="2063915"/>
            <a:ext cx="255427" cy="482430"/>
            <a:chOff x="375561" y="297711"/>
            <a:chExt cx="1252683" cy="2138362"/>
          </a:xfrm>
        </p:grpSpPr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B86A8DA6-9AA9-18D4-149B-0E96D23F6840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C4F8500D-6ADA-B88B-325E-9EDF835B79F8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F75D5817-D9C4-FFAE-28C7-1301ED6C3C24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rgbClr val="E440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7" name="TextBox 66">
            <a:extLst>
              <a:ext uri="{FF2B5EF4-FFF2-40B4-BE49-F238E27FC236}">
                <a16:creationId xmlns:a16="http://schemas.microsoft.com/office/drawing/2014/main" id="{54EB0311-7165-9A0E-E1F1-BBFEBA526024}"/>
              </a:ext>
            </a:extLst>
          </p:cNvPr>
          <p:cNvSpPr txBox="1"/>
          <p:nvPr/>
        </p:nvSpPr>
        <p:spPr>
          <a:xfrm flipH="1">
            <a:off x="8560077" y="4269538"/>
            <a:ext cx="2541166" cy="8263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400" dirty="0"/>
              <a:t>Device awakes from long DRX sleep, accepts channel scheduling assignment, ends sleep</a:t>
            </a: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928683B8-0B8B-B8AB-0ACF-940B6AAEE43B}"/>
              </a:ext>
            </a:extLst>
          </p:cNvPr>
          <p:cNvSpPr/>
          <p:nvPr/>
        </p:nvSpPr>
        <p:spPr>
          <a:xfrm rot="10800000">
            <a:off x="9814713" y="2345445"/>
            <a:ext cx="1252513" cy="301173"/>
          </a:xfrm>
          <a:prstGeom prst="rect">
            <a:avLst/>
          </a:prstGeom>
          <a:gradFill>
            <a:gsLst>
              <a:gs pos="10000">
                <a:srgbClr val="00B050"/>
              </a:gs>
              <a:gs pos="0">
                <a:schemeClr val="accent1">
                  <a:lumMod val="5000"/>
                  <a:lumOff val="95000"/>
                </a:schemeClr>
              </a:gs>
              <a:gs pos="100000">
                <a:srgbClr val="00B05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75E0C899-B6F2-AEF7-AFEE-B2A2FFB4A486}"/>
              </a:ext>
            </a:extLst>
          </p:cNvPr>
          <p:cNvSpPr txBox="1"/>
          <p:nvPr/>
        </p:nvSpPr>
        <p:spPr>
          <a:xfrm>
            <a:off x="9785913" y="2334072"/>
            <a:ext cx="126207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device active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F4D2D67B-FE6C-95F6-96ED-86BAABD9553C}"/>
              </a:ext>
            </a:extLst>
          </p:cNvPr>
          <p:cNvCxnSpPr>
            <a:cxnSpLocks/>
          </p:cNvCxnSpPr>
          <p:nvPr/>
        </p:nvCxnSpPr>
        <p:spPr>
          <a:xfrm>
            <a:off x="3113586" y="2840053"/>
            <a:ext cx="0" cy="374784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" name="Picture 34" descr="alarm_clock_ringing">
            <a:extLst>
              <a:ext uri="{FF2B5EF4-FFF2-40B4-BE49-F238E27FC236}">
                <a16:creationId xmlns:a16="http://schemas.microsoft.com/office/drawing/2014/main" id="{570B01DA-9DC7-35AC-794F-4A936158CB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27322">
            <a:off x="2964282" y="3189365"/>
            <a:ext cx="298608" cy="3290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1" name="Straight Arrow Connector 40">
            <a:extLst>
              <a:ext uri="{FF2B5EF4-FFF2-40B4-BE49-F238E27FC236}">
                <a16:creationId xmlns:a16="http://schemas.microsoft.com/office/drawing/2014/main" id="{207BCF82-1BF0-86CE-F370-F56B433D3898}"/>
              </a:ext>
            </a:extLst>
          </p:cNvPr>
          <p:cNvCxnSpPr>
            <a:cxnSpLocks/>
          </p:cNvCxnSpPr>
          <p:nvPr/>
        </p:nvCxnSpPr>
        <p:spPr>
          <a:xfrm>
            <a:off x="1880508" y="3441832"/>
            <a:ext cx="1094670" cy="0"/>
          </a:xfrm>
          <a:prstGeom prst="straightConnector1">
            <a:avLst/>
          </a:prstGeom>
          <a:ln w="127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BEB95499-C2C3-0E08-FAE1-4440AA81173B}"/>
              </a:ext>
            </a:extLst>
          </p:cNvPr>
          <p:cNvSpPr txBox="1"/>
          <p:nvPr/>
        </p:nvSpPr>
        <p:spPr>
          <a:xfrm flipH="1">
            <a:off x="2092002" y="3496272"/>
            <a:ext cx="2054667" cy="4601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400" dirty="0"/>
              <a:t>inactivity timer timeout, enter short DRX cycle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CEC3ECAB-6499-CF0B-7177-3A38954ED6C1}"/>
              </a:ext>
            </a:extLst>
          </p:cNvPr>
          <p:cNvCxnSpPr/>
          <p:nvPr/>
        </p:nvCxnSpPr>
        <p:spPr>
          <a:xfrm>
            <a:off x="1841421" y="2423257"/>
            <a:ext cx="0" cy="2182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Rectangle 69">
            <a:extLst>
              <a:ext uri="{FF2B5EF4-FFF2-40B4-BE49-F238E27FC236}">
                <a16:creationId xmlns:a16="http://schemas.microsoft.com/office/drawing/2014/main" id="{9F4FA4C4-F327-6B5A-6119-E8CCE6A09125}"/>
              </a:ext>
            </a:extLst>
          </p:cNvPr>
          <p:cNvSpPr/>
          <p:nvPr/>
        </p:nvSpPr>
        <p:spPr>
          <a:xfrm rot="10800000">
            <a:off x="1181651" y="2380614"/>
            <a:ext cx="1921107" cy="278174"/>
          </a:xfrm>
          <a:prstGeom prst="rect">
            <a:avLst/>
          </a:prstGeom>
          <a:gradFill>
            <a:gsLst>
              <a:gs pos="48000">
                <a:srgbClr val="00B050"/>
              </a:gs>
              <a:gs pos="0">
                <a:schemeClr val="accent1">
                  <a:lumMod val="5000"/>
                  <a:lumOff val="95000"/>
                </a:schemeClr>
              </a:gs>
              <a:gs pos="100000">
                <a:srgbClr val="00B05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43489D46-C3E4-8912-A4BA-11A6D030C792}"/>
              </a:ext>
            </a:extLst>
          </p:cNvPr>
          <p:cNvSpPr txBox="1"/>
          <p:nvPr/>
        </p:nvSpPr>
        <p:spPr>
          <a:xfrm>
            <a:off x="1180639" y="2338098"/>
            <a:ext cx="126207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device active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F81D7398-2981-4FE2-3BE4-2EDD9C6169D2}"/>
              </a:ext>
            </a:extLst>
          </p:cNvPr>
          <p:cNvCxnSpPr>
            <a:cxnSpLocks/>
          </p:cNvCxnSpPr>
          <p:nvPr/>
        </p:nvCxnSpPr>
        <p:spPr>
          <a:xfrm>
            <a:off x="3103769" y="2548709"/>
            <a:ext cx="0" cy="1091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F465B6B2-A641-F913-4367-F9D085CF4609}"/>
              </a:ext>
            </a:extLst>
          </p:cNvPr>
          <p:cNvCxnSpPr/>
          <p:nvPr/>
        </p:nvCxnSpPr>
        <p:spPr>
          <a:xfrm>
            <a:off x="3600948" y="2546351"/>
            <a:ext cx="0" cy="2182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C55E90CB-B0E9-20CA-9CA7-7815D0B3F8AC}"/>
              </a:ext>
            </a:extLst>
          </p:cNvPr>
          <p:cNvCxnSpPr/>
          <p:nvPr/>
        </p:nvCxnSpPr>
        <p:spPr>
          <a:xfrm>
            <a:off x="4096248" y="2546351"/>
            <a:ext cx="0" cy="2182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10213BE8-48E6-D29D-7947-8F957F142977}"/>
              </a:ext>
            </a:extLst>
          </p:cNvPr>
          <p:cNvCxnSpPr/>
          <p:nvPr/>
        </p:nvCxnSpPr>
        <p:spPr>
          <a:xfrm>
            <a:off x="4591548" y="2546351"/>
            <a:ext cx="0" cy="2182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Right Brace 48">
            <a:extLst>
              <a:ext uri="{FF2B5EF4-FFF2-40B4-BE49-F238E27FC236}">
                <a16:creationId xmlns:a16="http://schemas.microsoft.com/office/drawing/2014/main" id="{2685AB2B-25D7-E395-695E-626E137FCBF7}"/>
              </a:ext>
            </a:extLst>
          </p:cNvPr>
          <p:cNvSpPr/>
          <p:nvPr/>
        </p:nvSpPr>
        <p:spPr>
          <a:xfrm rot="5400000">
            <a:off x="4004855" y="2479381"/>
            <a:ext cx="139791" cy="1033558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AC555F4E-0432-BF9F-D7FA-FBC99458FEB2}"/>
              </a:ext>
            </a:extLst>
          </p:cNvPr>
          <p:cNvCxnSpPr>
            <a:cxnSpLocks/>
          </p:cNvCxnSpPr>
          <p:nvPr/>
        </p:nvCxnSpPr>
        <p:spPr>
          <a:xfrm>
            <a:off x="4073157" y="3115702"/>
            <a:ext cx="0" cy="1124678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3EB090FA-61D3-A742-C576-68B9AFF7BB5B}"/>
              </a:ext>
            </a:extLst>
          </p:cNvPr>
          <p:cNvSpPr txBox="1"/>
          <p:nvPr/>
        </p:nvSpPr>
        <p:spPr>
          <a:xfrm flipH="1">
            <a:off x="2786227" y="4272208"/>
            <a:ext cx="2573860" cy="643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400" dirty="0"/>
              <a:t>periodic wakeup in short DRX cycles, nothing to send/receive, return to short DRX sleep</a:t>
            </a:r>
          </a:p>
        </p:txBody>
      </p:sp>
      <p:cxnSp>
        <p:nvCxnSpPr>
          <p:cNvPr id="77" name="Straight Arrow Connector 76">
            <a:extLst>
              <a:ext uri="{FF2B5EF4-FFF2-40B4-BE49-F238E27FC236}">
                <a16:creationId xmlns:a16="http://schemas.microsoft.com/office/drawing/2014/main" id="{63BA110C-DF2B-E44D-AB83-2DDAD731C62F}"/>
              </a:ext>
            </a:extLst>
          </p:cNvPr>
          <p:cNvCxnSpPr/>
          <p:nvPr/>
        </p:nvCxnSpPr>
        <p:spPr>
          <a:xfrm>
            <a:off x="3100036" y="2116593"/>
            <a:ext cx="1992423" cy="0"/>
          </a:xfrm>
          <a:prstGeom prst="straightConnector1">
            <a:avLst/>
          </a:prstGeom>
          <a:ln>
            <a:solidFill>
              <a:srgbClr val="0E00A3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>
            <a:extLst>
              <a:ext uri="{FF2B5EF4-FFF2-40B4-BE49-F238E27FC236}">
                <a16:creationId xmlns:a16="http://schemas.microsoft.com/office/drawing/2014/main" id="{54D42DF7-8F9C-D1A3-1D2E-0350EACBA31E}"/>
              </a:ext>
            </a:extLst>
          </p:cNvPr>
          <p:cNvSpPr txBox="1"/>
          <p:nvPr/>
        </p:nvSpPr>
        <p:spPr>
          <a:xfrm flipH="1">
            <a:off x="3233801" y="1840833"/>
            <a:ext cx="1724891" cy="3034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600" dirty="0">
                <a:solidFill>
                  <a:srgbClr val="0E00A3"/>
                </a:solidFill>
              </a:rPr>
              <a:t>short DRX cycles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FD4D5341-1E20-228B-0111-E30643511067}"/>
              </a:ext>
            </a:extLst>
          </p:cNvPr>
          <p:cNvSpPr txBox="1"/>
          <p:nvPr/>
        </p:nvSpPr>
        <p:spPr>
          <a:xfrm flipH="1">
            <a:off x="4255769" y="3495879"/>
            <a:ext cx="1703599" cy="643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400" i="1" dirty="0"/>
              <a:t>still </a:t>
            </a:r>
            <a:r>
              <a:rPr lang="en-US" sz="1400" dirty="0"/>
              <a:t>nothing to send or receive, enter long DRX cycle</a:t>
            </a: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660FF77-9AC0-1165-B014-048F825A5A3B}"/>
              </a:ext>
            </a:extLst>
          </p:cNvPr>
          <p:cNvCxnSpPr/>
          <p:nvPr/>
        </p:nvCxnSpPr>
        <p:spPr>
          <a:xfrm>
            <a:off x="6662803" y="2546349"/>
            <a:ext cx="0" cy="2182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9EB5108A-9AD0-84A2-A0E6-0441C2979A9B}"/>
              </a:ext>
            </a:extLst>
          </p:cNvPr>
          <p:cNvCxnSpPr/>
          <p:nvPr/>
        </p:nvCxnSpPr>
        <p:spPr>
          <a:xfrm>
            <a:off x="8238758" y="2546347"/>
            <a:ext cx="0" cy="2182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Arrow Connector 78">
            <a:extLst>
              <a:ext uri="{FF2B5EF4-FFF2-40B4-BE49-F238E27FC236}">
                <a16:creationId xmlns:a16="http://schemas.microsoft.com/office/drawing/2014/main" id="{3696D7E7-0E23-FF2C-FD2D-9C1555E6B85B}"/>
              </a:ext>
            </a:extLst>
          </p:cNvPr>
          <p:cNvCxnSpPr>
            <a:cxnSpLocks/>
          </p:cNvCxnSpPr>
          <p:nvPr/>
        </p:nvCxnSpPr>
        <p:spPr>
          <a:xfrm>
            <a:off x="5092459" y="2123535"/>
            <a:ext cx="4712684" cy="0"/>
          </a:xfrm>
          <a:prstGeom prst="straightConnector1">
            <a:avLst/>
          </a:prstGeom>
          <a:ln>
            <a:solidFill>
              <a:srgbClr val="0E00A3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6E1427C0-87B0-DE1A-45B6-27100DF1A876}"/>
              </a:ext>
            </a:extLst>
          </p:cNvPr>
          <p:cNvSpPr txBox="1"/>
          <p:nvPr/>
        </p:nvSpPr>
        <p:spPr>
          <a:xfrm flipH="1">
            <a:off x="6304847" y="1847775"/>
            <a:ext cx="1724891" cy="3034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600" dirty="0">
                <a:solidFill>
                  <a:srgbClr val="0E00A3"/>
                </a:solidFill>
              </a:rPr>
              <a:t>long DRX cycles</a:t>
            </a:r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5822A730-A8E4-6AB4-B2B4-034E28456029}"/>
              </a:ext>
            </a:extLst>
          </p:cNvPr>
          <p:cNvSpPr/>
          <p:nvPr/>
        </p:nvSpPr>
        <p:spPr bwMode="auto">
          <a:xfrm>
            <a:off x="1710556" y="2846328"/>
            <a:ext cx="198005" cy="482430"/>
          </a:xfrm>
          <a:custGeom>
            <a:avLst/>
            <a:gdLst>
              <a:gd name="connsiteX0" fmla="*/ 0 w 966787"/>
              <a:gd name="connsiteY0" fmla="*/ 0 h 2138362"/>
              <a:gd name="connsiteX1" fmla="*/ 0 w 966787"/>
              <a:gd name="connsiteY1" fmla="*/ 1190625 h 2138362"/>
              <a:gd name="connsiteX2" fmla="*/ 966787 w 966787"/>
              <a:gd name="connsiteY2" fmla="*/ 2138362 h 2138362"/>
              <a:gd name="connsiteX3" fmla="*/ 962025 w 966787"/>
              <a:gd name="connsiteY3" fmla="*/ 742950 h 2138362"/>
              <a:gd name="connsiteX4" fmla="*/ 0 w 966787"/>
              <a:gd name="connsiteY4" fmla="*/ 0 h 2138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6787" h="2138362">
                <a:moveTo>
                  <a:pt x="0" y="0"/>
                </a:moveTo>
                <a:lnTo>
                  <a:pt x="0" y="1190625"/>
                </a:lnTo>
                <a:lnTo>
                  <a:pt x="966787" y="2138362"/>
                </a:lnTo>
                <a:cubicBezTo>
                  <a:pt x="965200" y="1673225"/>
                  <a:pt x="963612" y="1208087"/>
                  <a:pt x="962025" y="742950"/>
                </a:cubicBezTo>
                <a:lnTo>
                  <a:pt x="0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64607FAC-8CE1-5337-2AE7-3F8CBCA172FD}"/>
              </a:ext>
            </a:extLst>
          </p:cNvPr>
          <p:cNvSpPr/>
          <p:nvPr/>
        </p:nvSpPr>
        <p:spPr bwMode="auto">
          <a:xfrm>
            <a:off x="1707268" y="2848461"/>
            <a:ext cx="254437" cy="173458"/>
          </a:xfrm>
          <a:custGeom>
            <a:avLst/>
            <a:gdLst>
              <a:gd name="connsiteX0" fmla="*/ 0 w 966787"/>
              <a:gd name="connsiteY0" fmla="*/ 0 h 2138362"/>
              <a:gd name="connsiteX1" fmla="*/ 0 w 966787"/>
              <a:gd name="connsiteY1" fmla="*/ 1190625 h 2138362"/>
              <a:gd name="connsiteX2" fmla="*/ 966787 w 966787"/>
              <a:gd name="connsiteY2" fmla="*/ 2138362 h 2138362"/>
              <a:gd name="connsiteX3" fmla="*/ 962025 w 966787"/>
              <a:gd name="connsiteY3" fmla="*/ 742950 h 2138362"/>
              <a:gd name="connsiteX4" fmla="*/ 0 w 966787"/>
              <a:gd name="connsiteY4" fmla="*/ 0 h 2138362"/>
              <a:gd name="connsiteX0" fmla="*/ 928688 w 1895475"/>
              <a:gd name="connsiteY0" fmla="*/ 0 h 2138362"/>
              <a:gd name="connsiteX1" fmla="*/ 0 w 1895475"/>
              <a:gd name="connsiteY1" fmla="*/ 461963 h 2138362"/>
              <a:gd name="connsiteX2" fmla="*/ 1895475 w 1895475"/>
              <a:gd name="connsiteY2" fmla="*/ 2138362 h 2138362"/>
              <a:gd name="connsiteX3" fmla="*/ 1890713 w 1895475"/>
              <a:gd name="connsiteY3" fmla="*/ 742950 h 2138362"/>
              <a:gd name="connsiteX4" fmla="*/ 928688 w 1895475"/>
              <a:gd name="connsiteY4" fmla="*/ 0 h 2138362"/>
              <a:gd name="connsiteX0" fmla="*/ 247650 w 1895475"/>
              <a:gd name="connsiteY0" fmla="*/ 0 h 1738312"/>
              <a:gd name="connsiteX1" fmla="*/ 0 w 1895475"/>
              <a:gd name="connsiteY1" fmla="*/ 61913 h 1738312"/>
              <a:gd name="connsiteX2" fmla="*/ 1895475 w 1895475"/>
              <a:gd name="connsiteY2" fmla="*/ 1738312 h 1738312"/>
              <a:gd name="connsiteX3" fmla="*/ 1890713 w 1895475"/>
              <a:gd name="connsiteY3" fmla="*/ 342900 h 1738312"/>
              <a:gd name="connsiteX4" fmla="*/ 247650 w 1895475"/>
              <a:gd name="connsiteY4" fmla="*/ 0 h 1738312"/>
              <a:gd name="connsiteX0" fmla="*/ 247650 w 1895475"/>
              <a:gd name="connsiteY0" fmla="*/ 0 h 1738312"/>
              <a:gd name="connsiteX1" fmla="*/ 0 w 1895475"/>
              <a:gd name="connsiteY1" fmla="*/ 61913 h 1738312"/>
              <a:gd name="connsiteX2" fmla="*/ 1895475 w 1895475"/>
              <a:gd name="connsiteY2" fmla="*/ 1738312 h 1738312"/>
              <a:gd name="connsiteX3" fmla="*/ 1143000 w 1895475"/>
              <a:gd name="connsiteY3" fmla="*/ 776288 h 1738312"/>
              <a:gd name="connsiteX4" fmla="*/ 247650 w 1895475"/>
              <a:gd name="connsiteY4" fmla="*/ 0 h 1738312"/>
              <a:gd name="connsiteX0" fmla="*/ 247650 w 1895475"/>
              <a:gd name="connsiteY0" fmla="*/ 0 h 1738312"/>
              <a:gd name="connsiteX1" fmla="*/ 0 w 1895475"/>
              <a:gd name="connsiteY1" fmla="*/ 61913 h 1738312"/>
              <a:gd name="connsiteX2" fmla="*/ 1895475 w 1895475"/>
              <a:gd name="connsiteY2" fmla="*/ 1738312 h 1738312"/>
              <a:gd name="connsiteX3" fmla="*/ 1143000 w 1895475"/>
              <a:gd name="connsiteY3" fmla="*/ 776288 h 1738312"/>
              <a:gd name="connsiteX4" fmla="*/ 247650 w 1895475"/>
              <a:gd name="connsiteY4" fmla="*/ 0 h 1738312"/>
              <a:gd name="connsiteX0" fmla="*/ 247650 w 1895475"/>
              <a:gd name="connsiteY0" fmla="*/ 0 h 1738312"/>
              <a:gd name="connsiteX1" fmla="*/ 0 w 1895475"/>
              <a:gd name="connsiteY1" fmla="*/ 61913 h 1738312"/>
              <a:gd name="connsiteX2" fmla="*/ 1895475 w 1895475"/>
              <a:gd name="connsiteY2" fmla="*/ 1738312 h 1738312"/>
              <a:gd name="connsiteX3" fmla="*/ 1238250 w 1895475"/>
              <a:gd name="connsiteY3" fmla="*/ 814388 h 1738312"/>
              <a:gd name="connsiteX4" fmla="*/ 247650 w 1895475"/>
              <a:gd name="connsiteY4" fmla="*/ 0 h 1738312"/>
              <a:gd name="connsiteX0" fmla="*/ 247650 w 1895475"/>
              <a:gd name="connsiteY0" fmla="*/ 0 h 1738312"/>
              <a:gd name="connsiteX1" fmla="*/ 0 w 1895475"/>
              <a:gd name="connsiteY1" fmla="*/ 61913 h 1738312"/>
              <a:gd name="connsiteX2" fmla="*/ 1895475 w 1895475"/>
              <a:gd name="connsiteY2" fmla="*/ 1738312 h 1738312"/>
              <a:gd name="connsiteX3" fmla="*/ 1238250 w 1895475"/>
              <a:gd name="connsiteY3" fmla="*/ 814388 h 1738312"/>
              <a:gd name="connsiteX4" fmla="*/ 247650 w 1895475"/>
              <a:gd name="connsiteY4" fmla="*/ 0 h 1738312"/>
              <a:gd name="connsiteX0" fmla="*/ 247650 w 1238250"/>
              <a:gd name="connsiteY0" fmla="*/ 0 h 862012"/>
              <a:gd name="connsiteX1" fmla="*/ 0 w 1238250"/>
              <a:gd name="connsiteY1" fmla="*/ 61913 h 862012"/>
              <a:gd name="connsiteX2" fmla="*/ 947738 w 1238250"/>
              <a:gd name="connsiteY2" fmla="*/ 862012 h 862012"/>
              <a:gd name="connsiteX3" fmla="*/ 1238250 w 1238250"/>
              <a:gd name="connsiteY3" fmla="*/ 814388 h 862012"/>
              <a:gd name="connsiteX4" fmla="*/ 247650 w 1238250"/>
              <a:gd name="connsiteY4" fmla="*/ 0 h 862012"/>
              <a:gd name="connsiteX0" fmla="*/ 247650 w 1238250"/>
              <a:gd name="connsiteY0" fmla="*/ 0 h 823912"/>
              <a:gd name="connsiteX1" fmla="*/ 0 w 1238250"/>
              <a:gd name="connsiteY1" fmla="*/ 61913 h 823912"/>
              <a:gd name="connsiteX2" fmla="*/ 952500 w 1238250"/>
              <a:gd name="connsiteY2" fmla="*/ 823912 h 823912"/>
              <a:gd name="connsiteX3" fmla="*/ 1238250 w 1238250"/>
              <a:gd name="connsiteY3" fmla="*/ 814388 h 823912"/>
              <a:gd name="connsiteX4" fmla="*/ 247650 w 1238250"/>
              <a:gd name="connsiteY4" fmla="*/ 0 h 823912"/>
              <a:gd name="connsiteX0" fmla="*/ 247650 w 1238250"/>
              <a:gd name="connsiteY0" fmla="*/ 0 h 823912"/>
              <a:gd name="connsiteX1" fmla="*/ 0 w 1238250"/>
              <a:gd name="connsiteY1" fmla="*/ 61913 h 823912"/>
              <a:gd name="connsiteX2" fmla="*/ 952500 w 1238250"/>
              <a:gd name="connsiteY2" fmla="*/ 823912 h 823912"/>
              <a:gd name="connsiteX3" fmla="*/ 1238250 w 1238250"/>
              <a:gd name="connsiteY3" fmla="*/ 814388 h 823912"/>
              <a:gd name="connsiteX4" fmla="*/ 247650 w 1238250"/>
              <a:gd name="connsiteY4" fmla="*/ 0 h 823912"/>
              <a:gd name="connsiteX0" fmla="*/ 233363 w 1238250"/>
              <a:gd name="connsiteY0" fmla="*/ 0 h 766762"/>
              <a:gd name="connsiteX1" fmla="*/ 0 w 1238250"/>
              <a:gd name="connsiteY1" fmla="*/ 4763 h 766762"/>
              <a:gd name="connsiteX2" fmla="*/ 952500 w 1238250"/>
              <a:gd name="connsiteY2" fmla="*/ 766762 h 766762"/>
              <a:gd name="connsiteX3" fmla="*/ 1238250 w 1238250"/>
              <a:gd name="connsiteY3" fmla="*/ 757238 h 766762"/>
              <a:gd name="connsiteX4" fmla="*/ 233363 w 1238250"/>
              <a:gd name="connsiteY4" fmla="*/ 0 h 766762"/>
              <a:gd name="connsiteX0" fmla="*/ 233363 w 1238250"/>
              <a:gd name="connsiteY0" fmla="*/ 0 h 773376"/>
              <a:gd name="connsiteX1" fmla="*/ 0 w 1238250"/>
              <a:gd name="connsiteY1" fmla="*/ 4763 h 773376"/>
              <a:gd name="connsiteX2" fmla="*/ 952500 w 1238250"/>
              <a:gd name="connsiteY2" fmla="*/ 766762 h 773376"/>
              <a:gd name="connsiteX3" fmla="*/ 1238250 w 1238250"/>
              <a:gd name="connsiteY3" fmla="*/ 771525 h 773376"/>
              <a:gd name="connsiteX4" fmla="*/ 233363 w 1238250"/>
              <a:gd name="connsiteY4" fmla="*/ 0 h 773376"/>
              <a:gd name="connsiteX0" fmla="*/ 233363 w 1238250"/>
              <a:gd name="connsiteY0" fmla="*/ 0 h 766762"/>
              <a:gd name="connsiteX1" fmla="*/ 0 w 1238250"/>
              <a:gd name="connsiteY1" fmla="*/ 4763 h 766762"/>
              <a:gd name="connsiteX2" fmla="*/ 952500 w 1238250"/>
              <a:gd name="connsiteY2" fmla="*/ 766762 h 766762"/>
              <a:gd name="connsiteX3" fmla="*/ 1238250 w 1238250"/>
              <a:gd name="connsiteY3" fmla="*/ 757236 h 766762"/>
              <a:gd name="connsiteX4" fmla="*/ 233363 w 1238250"/>
              <a:gd name="connsiteY4" fmla="*/ 0 h 766762"/>
              <a:gd name="connsiteX0" fmla="*/ 233363 w 1238250"/>
              <a:gd name="connsiteY0" fmla="*/ 0 h 773375"/>
              <a:gd name="connsiteX1" fmla="*/ 0 w 1238250"/>
              <a:gd name="connsiteY1" fmla="*/ 4763 h 773375"/>
              <a:gd name="connsiteX2" fmla="*/ 952500 w 1238250"/>
              <a:gd name="connsiteY2" fmla="*/ 766762 h 773375"/>
              <a:gd name="connsiteX3" fmla="*/ 1238250 w 1238250"/>
              <a:gd name="connsiteY3" fmla="*/ 771523 h 773375"/>
              <a:gd name="connsiteX4" fmla="*/ 233363 w 1238250"/>
              <a:gd name="connsiteY4" fmla="*/ 0 h 773375"/>
              <a:gd name="connsiteX0" fmla="*/ 233363 w 1238250"/>
              <a:gd name="connsiteY0" fmla="*/ 0 h 771523"/>
              <a:gd name="connsiteX1" fmla="*/ 0 w 1238250"/>
              <a:gd name="connsiteY1" fmla="*/ 4763 h 771523"/>
              <a:gd name="connsiteX2" fmla="*/ 952500 w 1238250"/>
              <a:gd name="connsiteY2" fmla="*/ 766762 h 771523"/>
              <a:gd name="connsiteX3" fmla="*/ 1238250 w 1238250"/>
              <a:gd name="connsiteY3" fmla="*/ 771523 h 771523"/>
              <a:gd name="connsiteX4" fmla="*/ 233363 w 1238250"/>
              <a:gd name="connsiteY4" fmla="*/ 0 h 771523"/>
              <a:gd name="connsiteX0" fmla="*/ 233363 w 1238250"/>
              <a:gd name="connsiteY0" fmla="*/ 0 h 771523"/>
              <a:gd name="connsiteX1" fmla="*/ 0 w 1238250"/>
              <a:gd name="connsiteY1" fmla="*/ 23466 h 771523"/>
              <a:gd name="connsiteX2" fmla="*/ 952500 w 1238250"/>
              <a:gd name="connsiteY2" fmla="*/ 766762 h 771523"/>
              <a:gd name="connsiteX3" fmla="*/ 1238250 w 1238250"/>
              <a:gd name="connsiteY3" fmla="*/ 771523 h 771523"/>
              <a:gd name="connsiteX4" fmla="*/ 233363 w 1238250"/>
              <a:gd name="connsiteY4" fmla="*/ 0 h 771523"/>
              <a:gd name="connsiteX0" fmla="*/ 233363 w 1238250"/>
              <a:gd name="connsiteY0" fmla="*/ 0 h 757496"/>
              <a:gd name="connsiteX1" fmla="*/ 0 w 1238250"/>
              <a:gd name="connsiteY1" fmla="*/ 9439 h 757496"/>
              <a:gd name="connsiteX2" fmla="*/ 952500 w 1238250"/>
              <a:gd name="connsiteY2" fmla="*/ 752735 h 757496"/>
              <a:gd name="connsiteX3" fmla="*/ 1238250 w 1238250"/>
              <a:gd name="connsiteY3" fmla="*/ 757496 h 757496"/>
              <a:gd name="connsiteX4" fmla="*/ 233363 w 1238250"/>
              <a:gd name="connsiteY4" fmla="*/ 0 h 757496"/>
              <a:gd name="connsiteX0" fmla="*/ 233363 w 1238250"/>
              <a:gd name="connsiteY0" fmla="*/ 0 h 757496"/>
              <a:gd name="connsiteX1" fmla="*/ 0 w 1238250"/>
              <a:gd name="connsiteY1" fmla="*/ 9439 h 757496"/>
              <a:gd name="connsiteX2" fmla="*/ 952500 w 1238250"/>
              <a:gd name="connsiteY2" fmla="*/ 752735 h 757496"/>
              <a:gd name="connsiteX3" fmla="*/ 1238250 w 1238250"/>
              <a:gd name="connsiteY3" fmla="*/ 757496 h 757496"/>
              <a:gd name="connsiteX4" fmla="*/ 233363 w 1238250"/>
              <a:gd name="connsiteY4" fmla="*/ 0 h 757496"/>
              <a:gd name="connsiteX0" fmla="*/ 243561 w 1248448"/>
              <a:gd name="connsiteY0" fmla="*/ 573 h 758069"/>
              <a:gd name="connsiteX1" fmla="*/ 0 w 1248448"/>
              <a:gd name="connsiteY1" fmla="*/ 0 h 758069"/>
              <a:gd name="connsiteX2" fmla="*/ 962698 w 1248448"/>
              <a:gd name="connsiteY2" fmla="*/ 753308 h 758069"/>
              <a:gd name="connsiteX3" fmla="*/ 1248448 w 1248448"/>
              <a:gd name="connsiteY3" fmla="*/ 758069 h 758069"/>
              <a:gd name="connsiteX4" fmla="*/ 243561 w 1248448"/>
              <a:gd name="connsiteY4" fmla="*/ 573 h 758069"/>
              <a:gd name="connsiteX0" fmla="*/ 243561 w 1248448"/>
              <a:gd name="connsiteY0" fmla="*/ 573 h 758069"/>
              <a:gd name="connsiteX1" fmla="*/ 0 w 1248448"/>
              <a:gd name="connsiteY1" fmla="*/ 0 h 758069"/>
              <a:gd name="connsiteX2" fmla="*/ 962698 w 1248448"/>
              <a:gd name="connsiteY2" fmla="*/ 753308 h 758069"/>
              <a:gd name="connsiteX3" fmla="*/ 1248448 w 1248448"/>
              <a:gd name="connsiteY3" fmla="*/ 758069 h 758069"/>
              <a:gd name="connsiteX4" fmla="*/ 243561 w 1248448"/>
              <a:gd name="connsiteY4" fmla="*/ 573 h 758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8448" h="758069">
                <a:moveTo>
                  <a:pt x="243561" y="573"/>
                </a:moveTo>
                <a:cubicBezTo>
                  <a:pt x="162374" y="382"/>
                  <a:pt x="235530" y="6639"/>
                  <a:pt x="0" y="0"/>
                </a:cubicBezTo>
                <a:lnTo>
                  <a:pt x="962698" y="753308"/>
                </a:lnTo>
                <a:cubicBezTo>
                  <a:pt x="1114838" y="758721"/>
                  <a:pt x="1045247" y="751718"/>
                  <a:pt x="1248448" y="758069"/>
                </a:cubicBezTo>
                <a:lnTo>
                  <a:pt x="243561" y="57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4C39F00A-AF10-A257-44D7-F2F5900DFEA3}"/>
              </a:ext>
            </a:extLst>
          </p:cNvPr>
          <p:cNvSpPr/>
          <p:nvPr/>
        </p:nvSpPr>
        <p:spPr bwMode="auto">
          <a:xfrm>
            <a:off x="1902303" y="3019209"/>
            <a:ext cx="60392" cy="307617"/>
          </a:xfrm>
          <a:prstGeom prst="rect">
            <a:avLst/>
          </a:prstGeom>
          <a:solidFill>
            <a:srgbClr val="E440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354B4DE-A083-3AD8-4F0C-415667358578}"/>
              </a:ext>
            </a:extLst>
          </p:cNvPr>
          <p:cNvSpPr txBox="1"/>
          <p:nvPr/>
        </p:nvSpPr>
        <p:spPr>
          <a:xfrm flipH="1">
            <a:off x="11047387" y="2700306"/>
            <a:ext cx="552617" cy="2506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1200" i="1" dirty="0"/>
              <a:t>time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E64FE9E-EDB2-CFC7-E03B-BE0F8B59D1F8}"/>
              </a:ext>
            </a:extLst>
          </p:cNvPr>
          <p:cNvSpPr txBox="1"/>
          <p:nvPr/>
        </p:nvSpPr>
        <p:spPr>
          <a:xfrm>
            <a:off x="1706121" y="2580064"/>
            <a:ext cx="2872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/>
              <a:t>t</a:t>
            </a:r>
            <a:r>
              <a:rPr lang="en-US" sz="1200" i="1" baseline="-25000" dirty="0"/>
              <a:t>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68778BB-997F-B89B-99F7-AF0CFBDC66AE}"/>
              </a:ext>
            </a:extLst>
          </p:cNvPr>
          <p:cNvSpPr txBox="1"/>
          <p:nvPr/>
        </p:nvSpPr>
        <p:spPr>
          <a:xfrm>
            <a:off x="2994765" y="2591671"/>
            <a:ext cx="2872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/>
              <a:t>t</a:t>
            </a:r>
            <a:r>
              <a:rPr lang="en-US" sz="1200" i="1" baseline="-25000" dirty="0"/>
              <a:t>1</a:t>
            </a: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73699DFD-3B1B-418E-3844-302E7EA78D7A}"/>
              </a:ext>
            </a:extLst>
          </p:cNvPr>
          <p:cNvGrpSpPr/>
          <p:nvPr/>
        </p:nvGrpSpPr>
        <p:grpSpPr>
          <a:xfrm>
            <a:off x="4966144" y="2546351"/>
            <a:ext cx="287258" cy="949528"/>
            <a:chOff x="4966144" y="2546351"/>
            <a:chExt cx="287258" cy="949528"/>
          </a:xfrm>
        </p:grpSpPr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B7899044-E0AE-9106-3A19-BBED74F29E14}"/>
                </a:ext>
              </a:extLst>
            </p:cNvPr>
            <p:cNvCxnSpPr>
              <a:cxnSpLocks/>
            </p:cNvCxnSpPr>
            <p:nvPr/>
          </p:nvCxnSpPr>
          <p:spPr>
            <a:xfrm>
              <a:off x="5086848" y="2546351"/>
              <a:ext cx="0" cy="10794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E07E67D1-466B-5E38-1FF9-9E5AB0726EEF}"/>
                </a:ext>
              </a:extLst>
            </p:cNvPr>
            <p:cNvCxnSpPr>
              <a:cxnSpLocks/>
              <a:endCxn id="54" idx="0"/>
            </p:cNvCxnSpPr>
            <p:nvPr/>
          </p:nvCxnSpPr>
          <p:spPr>
            <a:xfrm>
              <a:off x="5107568" y="2912598"/>
              <a:ext cx="0" cy="583281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5807119A-4B1E-1843-A5DB-B5F3C12C3B1F}"/>
                </a:ext>
              </a:extLst>
            </p:cNvPr>
            <p:cNvSpPr txBox="1"/>
            <p:nvPr/>
          </p:nvSpPr>
          <p:spPr>
            <a:xfrm>
              <a:off x="4966144" y="2603772"/>
              <a:ext cx="28725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t</a:t>
              </a:r>
              <a:r>
                <a:rPr lang="en-US" sz="1200" baseline="-25000" dirty="0"/>
                <a:t>2</a:t>
              </a:r>
            </a:p>
          </p:txBody>
        </p:sp>
      </p:grp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0E1DAD36-6836-9A4B-3919-441521220162}"/>
              </a:ext>
            </a:extLst>
          </p:cNvPr>
          <p:cNvCxnSpPr>
            <a:cxnSpLocks/>
          </p:cNvCxnSpPr>
          <p:nvPr/>
        </p:nvCxnSpPr>
        <p:spPr>
          <a:xfrm>
            <a:off x="9803313" y="2546674"/>
            <a:ext cx="0" cy="1079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AEC63026-43DE-0412-E037-ADCFFEFAD669}"/>
              </a:ext>
            </a:extLst>
          </p:cNvPr>
          <p:cNvCxnSpPr>
            <a:cxnSpLocks/>
          </p:cNvCxnSpPr>
          <p:nvPr/>
        </p:nvCxnSpPr>
        <p:spPr>
          <a:xfrm>
            <a:off x="9822721" y="2874060"/>
            <a:ext cx="0" cy="136632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TextBox 91">
            <a:extLst>
              <a:ext uri="{FF2B5EF4-FFF2-40B4-BE49-F238E27FC236}">
                <a16:creationId xmlns:a16="http://schemas.microsoft.com/office/drawing/2014/main" id="{E7D20036-A6FE-F385-AA2F-FB160DF29321}"/>
              </a:ext>
            </a:extLst>
          </p:cNvPr>
          <p:cNvSpPr txBox="1"/>
          <p:nvPr/>
        </p:nvSpPr>
        <p:spPr>
          <a:xfrm>
            <a:off x="9682609" y="2604095"/>
            <a:ext cx="2872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/>
              <a:t>t</a:t>
            </a:r>
            <a:r>
              <a:rPr lang="en-US" sz="1200" i="1" baseline="-25000" dirty="0"/>
              <a:t>4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03ED3053-C2FF-E8C1-9A7A-271182D782A0}"/>
              </a:ext>
            </a:extLst>
          </p:cNvPr>
          <p:cNvSpPr txBox="1"/>
          <p:nvPr/>
        </p:nvSpPr>
        <p:spPr>
          <a:xfrm>
            <a:off x="8483468" y="2597608"/>
            <a:ext cx="2872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/>
              <a:t>t</a:t>
            </a:r>
            <a:r>
              <a:rPr lang="en-US" sz="1200" i="1" baseline="-25000" dirty="0"/>
              <a:t>3</a:t>
            </a: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B5B09E30-D104-46E8-27D4-058828FFEA34}"/>
              </a:ext>
            </a:extLst>
          </p:cNvPr>
          <p:cNvCxnSpPr>
            <a:cxnSpLocks/>
          </p:cNvCxnSpPr>
          <p:nvPr/>
        </p:nvCxnSpPr>
        <p:spPr>
          <a:xfrm>
            <a:off x="1831030" y="2885638"/>
            <a:ext cx="0" cy="514043"/>
          </a:xfrm>
          <a:prstGeom prst="line">
            <a:avLst/>
          </a:prstGeom>
          <a:ln w="12700">
            <a:solidFill>
              <a:schemeClr val="tx1"/>
            </a:solidFill>
            <a:prstDash val="soli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8548CF86-7D26-F528-E869-FB407E6C4C12}"/>
              </a:ext>
            </a:extLst>
          </p:cNvPr>
          <p:cNvSpPr txBox="1"/>
          <p:nvPr/>
        </p:nvSpPr>
        <p:spPr>
          <a:xfrm flipH="1">
            <a:off x="9711864" y="3491233"/>
            <a:ext cx="1695636" cy="643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400" dirty="0"/>
              <a:t>transmission received at device</a:t>
            </a:r>
          </a:p>
          <a:p>
            <a:pPr algn="ctr">
              <a:lnSpc>
                <a:spcPct val="85000"/>
              </a:lnSpc>
            </a:pPr>
            <a:endParaRPr lang="en-US" sz="1400" dirty="0"/>
          </a:p>
        </p:txBody>
      </p: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6C6FF7A7-3D67-4150-BDE0-1AEF24C9F677}"/>
              </a:ext>
            </a:extLst>
          </p:cNvPr>
          <p:cNvGrpSpPr/>
          <p:nvPr/>
        </p:nvGrpSpPr>
        <p:grpSpPr>
          <a:xfrm>
            <a:off x="10382528" y="2600323"/>
            <a:ext cx="287258" cy="819617"/>
            <a:chOff x="1858521" y="2732464"/>
            <a:chExt cx="287258" cy="819617"/>
          </a:xfrm>
        </p:grpSpPr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FC525911-4172-4B7C-B461-C33DD890F8D0}"/>
                </a:ext>
              </a:extLst>
            </p:cNvPr>
            <p:cNvSpPr/>
            <p:nvPr/>
          </p:nvSpPr>
          <p:spPr bwMode="auto">
            <a:xfrm>
              <a:off x="1862956" y="2998728"/>
              <a:ext cx="198005" cy="482430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C52676C4-2636-A438-FD33-02462246BA45}"/>
                </a:ext>
              </a:extLst>
            </p:cNvPr>
            <p:cNvSpPr/>
            <p:nvPr/>
          </p:nvSpPr>
          <p:spPr bwMode="auto">
            <a:xfrm>
              <a:off x="1859668" y="3000861"/>
              <a:ext cx="254437" cy="173458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Rectangle 123">
              <a:extLst>
                <a:ext uri="{FF2B5EF4-FFF2-40B4-BE49-F238E27FC236}">
                  <a16:creationId xmlns:a16="http://schemas.microsoft.com/office/drawing/2014/main" id="{81375999-4837-3512-FEAA-4D93E09ADA8D}"/>
                </a:ext>
              </a:extLst>
            </p:cNvPr>
            <p:cNvSpPr/>
            <p:nvPr/>
          </p:nvSpPr>
          <p:spPr bwMode="auto">
            <a:xfrm>
              <a:off x="2054703" y="3171609"/>
              <a:ext cx="60392" cy="307617"/>
            </a:xfrm>
            <a:prstGeom prst="rect">
              <a:avLst/>
            </a:prstGeom>
            <a:solidFill>
              <a:srgbClr val="E440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A4E7BE8D-D1B0-F1F3-CFB8-2149BCE9AAC1}"/>
                </a:ext>
              </a:extLst>
            </p:cNvPr>
            <p:cNvSpPr txBox="1"/>
            <p:nvPr/>
          </p:nvSpPr>
          <p:spPr>
            <a:xfrm>
              <a:off x="1858521" y="2732464"/>
              <a:ext cx="28725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i="1" dirty="0"/>
                <a:t>t</a:t>
              </a:r>
              <a:r>
                <a:rPr lang="en-US" sz="1200" i="1" baseline="-25000" dirty="0"/>
                <a:t>5</a:t>
              </a:r>
            </a:p>
          </p:txBody>
        </p: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C01D388B-7706-6615-6D18-C27D02054251}"/>
                </a:ext>
              </a:extLst>
            </p:cNvPr>
            <p:cNvCxnSpPr>
              <a:cxnSpLocks/>
            </p:cNvCxnSpPr>
            <p:nvPr/>
          </p:nvCxnSpPr>
          <p:spPr>
            <a:xfrm>
              <a:off x="1983430" y="3038038"/>
              <a:ext cx="0" cy="514043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2">
            <a:extLst>
              <a:ext uri="{FF2B5EF4-FFF2-40B4-BE49-F238E27FC236}">
                <a16:creationId xmlns:a16="http://schemas.microsoft.com/office/drawing/2014/main" id="{19BF51E7-3405-FFD4-0CC2-8966E893A1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800" dirty="0"/>
              <a:t>Coordinated wake/sleep in 5G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BC31A5-9C31-758A-9B1E-BFA6F595B85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7813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" name="Group 303">
            <a:extLst>
              <a:ext uri="{FF2B5EF4-FFF2-40B4-BE49-F238E27FC236}">
                <a16:creationId xmlns:a16="http://schemas.microsoft.com/office/drawing/2014/main" id="{400F39EB-36D8-4610-7FBB-C671E82A585A}"/>
              </a:ext>
            </a:extLst>
          </p:cNvPr>
          <p:cNvGrpSpPr/>
          <p:nvPr/>
        </p:nvGrpSpPr>
        <p:grpSpPr>
          <a:xfrm>
            <a:off x="533391" y="1939959"/>
            <a:ext cx="11410693" cy="3893425"/>
            <a:chOff x="437856" y="2540461"/>
            <a:chExt cx="11410693" cy="3893425"/>
          </a:xfrm>
        </p:grpSpPr>
        <p:grpSp>
          <p:nvGrpSpPr>
            <p:cNvPr id="540" name="Group 539">
              <a:extLst>
                <a:ext uri="{FF2B5EF4-FFF2-40B4-BE49-F238E27FC236}">
                  <a16:creationId xmlns:a16="http://schemas.microsoft.com/office/drawing/2014/main" id="{6778FA1B-23C2-1B65-1A37-CB0A820D6C71}"/>
                </a:ext>
              </a:extLst>
            </p:cNvPr>
            <p:cNvGrpSpPr/>
            <p:nvPr/>
          </p:nvGrpSpPr>
          <p:grpSpPr>
            <a:xfrm>
              <a:off x="5764463" y="2540461"/>
              <a:ext cx="6084086" cy="3572882"/>
              <a:chOff x="5884778" y="1974976"/>
              <a:chExt cx="6084086" cy="3572882"/>
            </a:xfrm>
          </p:grpSpPr>
          <p:pic>
            <p:nvPicPr>
              <p:cNvPr id="582" name="Picture 581" descr="A close up of text on a white background&#10;&#10;Description automatically generated">
                <a:extLst>
                  <a:ext uri="{FF2B5EF4-FFF2-40B4-BE49-F238E27FC236}">
                    <a16:creationId xmlns:a16="http://schemas.microsoft.com/office/drawing/2014/main" id="{342D83A4-DD9F-D54E-4193-5E7578FF510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78408" y="4923846"/>
                <a:ext cx="647635" cy="624012"/>
              </a:xfrm>
              <a:prstGeom prst="rect">
                <a:avLst/>
              </a:prstGeom>
            </p:spPr>
          </p:pic>
          <p:sp>
            <p:nvSpPr>
              <p:cNvPr id="7" name="Hexagon 6">
                <a:extLst>
                  <a:ext uri="{FF2B5EF4-FFF2-40B4-BE49-F238E27FC236}">
                    <a16:creationId xmlns:a16="http://schemas.microsoft.com/office/drawing/2014/main" id="{08D7ADEB-DEFA-2140-A327-52FA5F1CF40F}"/>
                  </a:ext>
                </a:extLst>
              </p:cNvPr>
              <p:cNvSpPr/>
              <p:nvPr/>
            </p:nvSpPr>
            <p:spPr>
              <a:xfrm>
                <a:off x="6048255" y="2718528"/>
                <a:ext cx="2012654" cy="1712489"/>
              </a:xfrm>
              <a:prstGeom prst="hexagon">
                <a:avLst/>
              </a:prstGeom>
              <a:solidFill>
                <a:srgbClr val="9AE0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BEE206C5-EA27-0548-9300-1180195B5DC4}"/>
                  </a:ext>
                </a:extLst>
              </p:cNvPr>
              <p:cNvSpPr txBox="1"/>
              <p:nvPr/>
            </p:nvSpPr>
            <p:spPr>
              <a:xfrm>
                <a:off x="7567836" y="5021747"/>
                <a:ext cx="28245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mr-IN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Mangal" panose="02040503050203030202" pitchFamily="18" charset="0"/>
                  </a:rPr>
                  <a:t>…</a:t>
                </a:r>
                <a:endPara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FC256A69-C2D1-A543-B030-86DD682F9AB5}"/>
                  </a:ext>
                </a:extLst>
              </p:cNvPr>
              <p:cNvSpPr txBox="1"/>
              <p:nvPr/>
            </p:nvSpPr>
            <p:spPr>
              <a:xfrm>
                <a:off x="5884778" y="3371021"/>
                <a:ext cx="1334733" cy="3290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Mobile device  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  (</a:t>
                </a:r>
                <a:r>
                  <a:rPr kumimoji="0" lang="en-US" sz="9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UE</a:t>
                </a:r>
                <a:r>
                  <a:rPr kumimoji="0" lang="en-US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)</a:t>
                </a:r>
              </a:p>
            </p:txBody>
          </p:sp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1077AB8C-4F97-9648-9E6D-13504C1E87CE}"/>
                  </a:ext>
                </a:extLst>
              </p:cNvPr>
              <p:cNvSpPr txBox="1"/>
              <p:nvPr/>
            </p:nvSpPr>
            <p:spPr>
              <a:xfrm>
                <a:off x="7006556" y="3604979"/>
                <a:ext cx="819455" cy="3416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Base station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(eNode-B)  </a:t>
                </a:r>
                <a:endPara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03" name="Group 652">
                <a:extLst>
                  <a:ext uri="{FF2B5EF4-FFF2-40B4-BE49-F238E27FC236}">
                    <a16:creationId xmlns:a16="http://schemas.microsoft.com/office/drawing/2014/main" id="{36CB4771-2A63-894E-AC40-FAA61C7BB5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45458" y="2799001"/>
                <a:ext cx="615755" cy="568357"/>
                <a:chOff x="2751" y="1851"/>
                <a:chExt cx="462" cy="478"/>
              </a:xfrm>
            </p:grpSpPr>
            <p:pic>
              <p:nvPicPr>
                <p:cNvPr id="104" name="Picture 653" descr="iphone_stylized_small">
                  <a:extLst>
                    <a:ext uri="{FF2B5EF4-FFF2-40B4-BE49-F238E27FC236}">
                      <a16:creationId xmlns:a16="http://schemas.microsoft.com/office/drawing/2014/main" id="{EA55BD15-8826-4D4B-B83C-888AAE35CCA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05" name="Picture 654" descr="antenna_radiation_stylized">
                  <a:extLst>
                    <a:ext uri="{FF2B5EF4-FFF2-40B4-BE49-F238E27FC236}">
                      <a16:creationId xmlns:a16="http://schemas.microsoft.com/office/drawing/2014/main" id="{8B2359A5-E064-7B47-8F13-00DE528A46B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73144F73-50B6-9948-8BAC-52C7A8795BFD}"/>
                  </a:ext>
                </a:extLst>
              </p:cNvPr>
              <p:cNvGrpSpPr/>
              <p:nvPr/>
            </p:nvGrpSpPr>
            <p:grpSpPr>
              <a:xfrm>
                <a:off x="6934931" y="4045734"/>
                <a:ext cx="449165" cy="351192"/>
                <a:chOff x="7432700" y="2327293"/>
                <a:chExt cx="534987" cy="407988"/>
              </a:xfrm>
            </p:grpSpPr>
            <p:pic>
              <p:nvPicPr>
                <p:cNvPr id="107" name="Picture 1017" descr="antenna_stylized">
                  <a:extLst>
                    <a:ext uri="{FF2B5EF4-FFF2-40B4-BE49-F238E27FC236}">
                      <a16:creationId xmlns:a16="http://schemas.microsoft.com/office/drawing/2014/main" id="{C8C7C570-DDF6-904D-A61F-E4DD57673B2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08" name="Picture 1018" descr="laptop_keyboard">
                  <a:extLst>
                    <a:ext uri="{FF2B5EF4-FFF2-40B4-BE49-F238E27FC236}">
                      <a16:creationId xmlns:a16="http://schemas.microsoft.com/office/drawing/2014/main" id="{B68D8E89-FD90-264C-B364-7B39BB1340C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9" name="Freeform 1019">
                  <a:extLst>
                    <a:ext uri="{FF2B5EF4-FFF2-40B4-BE49-F238E27FC236}">
                      <a16:creationId xmlns:a16="http://schemas.microsoft.com/office/drawing/2014/main" id="{380CFADB-76D0-FA4D-90BB-A26DBEB60C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110" name="Picture 1020" descr="screen">
                  <a:extLst>
                    <a:ext uri="{FF2B5EF4-FFF2-40B4-BE49-F238E27FC236}">
                      <a16:creationId xmlns:a16="http://schemas.microsoft.com/office/drawing/2014/main" id="{A237643D-DD8F-FB44-8E56-4D45DBE0124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1" name="Freeform 1021">
                  <a:extLst>
                    <a:ext uri="{FF2B5EF4-FFF2-40B4-BE49-F238E27FC236}">
                      <a16:creationId xmlns:a16="http://schemas.microsoft.com/office/drawing/2014/main" id="{8985CD50-805B-1345-8E10-8343506C08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2" name="Freeform 1022">
                  <a:extLst>
                    <a:ext uri="{FF2B5EF4-FFF2-40B4-BE49-F238E27FC236}">
                      <a16:creationId xmlns:a16="http://schemas.microsoft.com/office/drawing/2014/main" id="{6D617E6D-9C00-8A4E-8D9E-EF5B1D4FE0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3" name="Freeform 1023">
                  <a:extLst>
                    <a:ext uri="{FF2B5EF4-FFF2-40B4-BE49-F238E27FC236}">
                      <a16:creationId xmlns:a16="http://schemas.microsoft.com/office/drawing/2014/main" id="{930ED57E-7DDE-6648-8FCE-929B05FE76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4" name="Freeform 1024">
                  <a:extLst>
                    <a:ext uri="{FF2B5EF4-FFF2-40B4-BE49-F238E27FC236}">
                      <a16:creationId xmlns:a16="http://schemas.microsoft.com/office/drawing/2014/main" id="{23DB6C7D-D7B9-B74D-81D2-D0B998C19E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1025">
                  <a:extLst>
                    <a:ext uri="{FF2B5EF4-FFF2-40B4-BE49-F238E27FC236}">
                      <a16:creationId xmlns:a16="http://schemas.microsoft.com/office/drawing/2014/main" id="{7D45606B-5973-AD48-80F7-4CC08CA000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026">
                  <a:extLst>
                    <a:ext uri="{FF2B5EF4-FFF2-40B4-BE49-F238E27FC236}">
                      <a16:creationId xmlns:a16="http://schemas.microsoft.com/office/drawing/2014/main" id="{E112E3C9-463B-E146-B611-9BDFF04470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7" name="Group 1027">
                  <a:extLst>
                    <a:ext uri="{FF2B5EF4-FFF2-40B4-BE49-F238E27FC236}">
                      <a16:creationId xmlns:a16="http://schemas.microsoft.com/office/drawing/2014/main" id="{1394DF9E-9B05-0D40-B89F-2E9DF41443D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24" name="Freeform 1028">
                    <a:extLst>
                      <a:ext uri="{FF2B5EF4-FFF2-40B4-BE49-F238E27FC236}">
                        <a16:creationId xmlns:a16="http://schemas.microsoft.com/office/drawing/2014/main" id="{2A10469D-E365-C54C-8DB4-D5103D640C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" name="Freeform 1029">
                    <a:extLst>
                      <a:ext uri="{FF2B5EF4-FFF2-40B4-BE49-F238E27FC236}">
                        <a16:creationId xmlns:a16="http://schemas.microsoft.com/office/drawing/2014/main" id="{F7C3647C-32D0-5F41-9BC9-7173EE986B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" name="Freeform 1030">
                    <a:extLst>
                      <a:ext uri="{FF2B5EF4-FFF2-40B4-BE49-F238E27FC236}">
                        <a16:creationId xmlns:a16="http://schemas.microsoft.com/office/drawing/2014/main" id="{476F1D48-543B-414E-BA62-7B998F7BD1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" name="Freeform 1031">
                    <a:extLst>
                      <a:ext uri="{FF2B5EF4-FFF2-40B4-BE49-F238E27FC236}">
                        <a16:creationId xmlns:a16="http://schemas.microsoft.com/office/drawing/2014/main" id="{F49B3C33-7435-084A-B367-B1A4FBEC58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" name="Freeform 1032">
                    <a:extLst>
                      <a:ext uri="{FF2B5EF4-FFF2-40B4-BE49-F238E27FC236}">
                        <a16:creationId xmlns:a16="http://schemas.microsoft.com/office/drawing/2014/main" id="{753E63AF-5CD6-9F4C-A43A-C430C32FBB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" name="Freeform 1033">
                    <a:extLst>
                      <a:ext uri="{FF2B5EF4-FFF2-40B4-BE49-F238E27FC236}">
                        <a16:creationId xmlns:a16="http://schemas.microsoft.com/office/drawing/2014/main" id="{110B3EC1-3B31-8448-B138-35B1676F20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18" name="Freeform 1034">
                  <a:extLst>
                    <a:ext uri="{FF2B5EF4-FFF2-40B4-BE49-F238E27FC236}">
                      <a16:creationId xmlns:a16="http://schemas.microsoft.com/office/drawing/2014/main" id="{36F420A0-C9FD-F243-8BAA-CD8C30A9D7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9" name="Freeform 1035">
                  <a:extLst>
                    <a:ext uri="{FF2B5EF4-FFF2-40B4-BE49-F238E27FC236}">
                      <a16:creationId xmlns:a16="http://schemas.microsoft.com/office/drawing/2014/main" id="{C8E2EA73-9D16-D44D-B3DE-7E68303187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0" name="Freeform 1036">
                  <a:extLst>
                    <a:ext uri="{FF2B5EF4-FFF2-40B4-BE49-F238E27FC236}">
                      <a16:creationId xmlns:a16="http://schemas.microsoft.com/office/drawing/2014/main" id="{7EBD0DA0-6DF9-D64A-8B9B-5C402E2FCD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1" name="Freeform 1037">
                  <a:extLst>
                    <a:ext uri="{FF2B5EF4-FFF2-40B4-BE49-F238E27FC236}">
                      <a16:creationId xmlns:a16="http://schemas.microsoft.com/office/drawing/2014/main" id="{85F400EE-828F-0B4F-AFDB-00999CCEC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2" name="Freeform 1038">
                  <a:extLst>
                    <a:ext uri="{FF2B5EF4-FFF2-40B4-BE49-F238E27FC236}">
                      <a16:creationId xmlns:a16="http://schemas.microsoft.com/office/drawing/2014/main" id="{433351C2-AF49-5248-A49A-0FC06845A5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 1039">
                  <a:extLst>
                    <a:ext uri="{FF2B5EF4-FFF2-40B4-BE49-F238E27FC236}">
                      <a16:creationId xmlns:a16="http://schemas.microsoft.com/office/drawing/2014/main" id="{5F49E4A7-D7BF-8740-9896-8E875318EE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0" name="Group 129">
                <a:extLst>
                  <a:ext uri="{FF2B5EF4-FFF2-40B4-BE49-F238E27FC236}">
                    <a16:creationId xmlns:a16="http://schemas.microsoft.com/office/drawing/2014/main" id="{50DEF07B-085B-F548-A6B0-FC26F677AAD1}"/>
                  </a:ext>
                </a:extLst>
              </p:cNvPr>
              <p:cNvGrpSpPr/>
              <p:nvPr/>
            </p:nvGrpSpPr>
            <p:grpSpPr>
              <a:xfrm>
                <a:off x="6175732" y="3725838"/>
                <a:ext cx="713066" cy="194633"/>
                <a:chOff x="8493165" y="2029804"/>
                <a:chExt cx="849312" cy="226109"/>
              </a:xfrm>
            </p:grpSpPr>
            <p:pic>
              <p:nvPicPr>
                <p:cNvPr id="131" name="Picture 603" descr="car_icon_small">
                  <a:extLst>
                    <a:ext uri="{FF2B5EF4-FFF2-40B4-BE49-F238E27FC236}">
                      <a16:creationId xmlns:a16="http://schemas.microsoft.com/office/drawing/2014/main" id="{071395AA-00CA-5546-985F-D14E16D0398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32" name="Picture 1017" descr="antenna_stylized">
                  <a:extLst>
                    <a:ext uri="{FF2B5EF4-FFF2-40B4-BE49-F238E27FC236}">
                      <a16:creationId xmlns:a16="http://schemas.microsoft.com/office/drawing/2014/main" id="{C334AFE3-1602-4F4A-986D-5E17D8FA88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36" name="Group 135">
                <a:extLst>
                  <a:ext uri="{FF2B5EF4-FFF2-40B4-BE49-F238E27FC236}">
                    <a16:creationId xmlns:a16="http://schemas.microsoft.com/office/drawing/2014/main" id="{E5FAD1FE-D7A3-3A4B-A78A-8240EF40F1F1}"/>
                  </a:ext>
                </a:extLst>
              </p:cNvPr>
              <p:cNvGrpSpPr/>
              <p:nvPr/>
            </p:nvGrpSpPr>
            <p:grpSpPr>
              <a:xfrm>
                <a:off x="7066730" y="2554084"/>
                <a:ext cx="391451" cy="820712"/>
                <a:chOff x="6476205" y="1279015"/>
                <a:chExt cx="466245" cy="953439"/>
              </a:xfrm>
            </p:grpSpPr>
            <p:grpSp>
              <p:nvGrpSpPr>
                <p:cNvPr id="137" name="Group 817">
                  <a:extLst>
                    <a:ext uri="{FF2B5EF4-FFF2-40B4-BE49-F238E27FC236}">
                      <a16:creationId xmlns:a16="http://schemas.microsoft.com/office/drawing/2014/main" id="{0D9B5D81-AC8D-5048-B8EB-4DD733071E0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154" name="Oval 818">
                    <a:extLst>
                      <a:ext uri="{FF2B5EF4-FFF2-40B4-BE49-F238E27FC236}">
                        <a16:creationId xmlns:a16="http://schemas.microsoft.com/office/drawing/2014/main" id="{DB177524-0C04-2248-8BF3-759F282215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5" name="Group 819">
                    <a:extLst>
                      <a:ext uri="{FF2B5EF4-FFF2-40B4-BE49-F238E27FC236}">
                        <a16:creationId xmlns:a16="http://schemas.microsoft.com/office/drawing/2014/main" id="{5057A4FD-F481-4040-9168-014C31D209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157" name="Oval 820">
                      <a:extLst>
                        <a:ext uri="{FF2B5EF4-FFF2-40B4-BE49-F238E27FC236}">
                          <a16:creationId xmlns:a16="http://schemas.microsoft.com/office/drawing/2014/main" id="{0283F91F-37E5-F049-8A58-5E862FAA73F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" name="Oval 821">
                      <a:extLst>
                        <a:ext uri="{FF2B5EF4-FFF2-40B4-BE49-F238E27FC236}">
                          <a16:creationId xmlns:a16="http://schemas.microsoft.com/office/drawing/2014/main" id="{0C1D47D9-C3E7-6046-8CCF-68630333A18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" name="Oval 822">
                      <a:extLst>
                        <a:ext uri="{FF2B5EF4-FFF2-40B4-BE49-F238E27FC236}">
                          <a16:creationId xmlns:a16="http://schemas.microsoft.com/office/drawing/2014/main" id="{DD05FCAE-DA78-7149-88E3-D18D3279C58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" name="Oval 823">
                      <a:extLst>
                        <a:ext uri="{FF2B5EF4-FFF2-40B4-BE49-F238E27FC236}">
                          <a16:creationId xmlns:a16="http://schemas.microsoft.com/office/drawing/2014/main" id="{EEE1FB61-5199-6F44-9FAD-2337839752E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" name="Freeform 824">
                      <a:extLst>
                        <a:ext uri="{FF2B5EF4-FFF2-40B4-BE49-F238E27FC236}">
                          <a16:creationId xmlns:a16="http://schemas.microsoft.com/office/drawing/2014/main" id="{31F37EB6-8693-A340-939B-1F3B677BF1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56" name="Freeform 825">
                    <a:extLst>
                      <a:ext uri="{FF2B5EF4-FFF2-40B4-BE49-F238E27FC236}">
                        <a16:creationId xmlns:a16="http://schemas.microsoft.com/office/drawing/2014/main" id="{1C435E7F-E1B6-8343-9D75-8171A4AD79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CE0FA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8" name="Group 398">
                  <a:extLst>
                    <a:ext uri="{FF2B5EF4-FFF2-40B4-BE49-F238E27FC236}">
                      <a16:creationId xmlns:a16="http://schemas.microsoft.com/office/drawing/2014/main" id="{5D86D020-31A1-C340-AFF5-16F60E1A34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139" name="Line 270">
                    <a:extLst>
                      <a:ext uri="{FF2B5EF4-FFF2-40B4-BE49-F238E27FC236}">
                        <a16:creationId xmlns:a16="http://schemas.microsoft.com/office/drawing/2014/main" id="{949CE4BD-78DA-604B-92F3-1D03346935E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40" name="Line 271">
                    <a:extLst>
                      <a:ext uri="{FF2B5EF4-FFF2-40B4-BE49-F238E27FC236}">
                        <a16:creationId xmlns:a16="http://schemas.microsoft.com/office/drawing/2014/main" id="{761F30C6-D770-0C4F-932B-2925C612788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41" name="Line 272">
                    <a:extLst>
                      <a:ext uri="{FF2B5EF4-FFF2-40B4-BE49-F238E27FC236}">
                        <a16:creationId xmlns:a16="http://schemas.microsoft.com/office/drawing/2014/main" id="{EBF036A5-9326-5848-9488-8FF87C16E64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42" name="Line 273">
                    <a:extLst>
                      <a:ext uri="{FF2B5EF4-FFF2-40B4-BE49-F238E27FC236}">
                        <a16:creationId xmlns:a16="http://schemas.microsoft.com/office/drawing/2014/main" id="{0D102482-3BF2-6241-A997-8609B26D52B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43" name="Line 274">
                    <a:extLst>
                      <a:ext uri="{FF2B5EF4-FFF2-40B4-BE49-F238E27FC236}">
                        <a16:creationId xmlns:a16="http://schemas.microsoft.com/office/drawing/2014/main" id="{DEAB493C-8B1D-1542-95EF-04647FF4CCC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44" name="Line 275">
                    <a:extLst>
                      <a:ext uri="{FF2B5EF4-FFF2-40B4-BE49-F238E27FC236}">
                        <a16:creationId xmlns:a16="http://schemas.microsoft.com/office/drawing/2014/main" id="{DCD9A2A9-D9D6-2244-AC74-E5D193BEAC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45" name="Line 276">
                    <a:extLst>
                      <a:ext uri="{FF2B5EF4-FFF2-40B4-BE49-F238E27FC236}">
                        <a16:creationId xmlns:a16="http://schemas.microsoft.com/office/drawing/2014/main" id="{376EC72C-D465-B74E-BC22-4986E37F396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46" name="Line 277">
                    <a:extLst>
                      <a:ext uri="{FF2B5EF4-FFF2-40B4-BE49-F238E27FC236}">
                        <a16:creationId xmlns:a16="http://schemas.microsoft.com/office/drawing/2014/main" id="{87354D11-E156-434D-AEDA-9254277C663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47" name="Line 278">
                    <a:extLst>
                      <a:ext uri="{FF2B5EF4-FFF2-40B4-BE49-F238E27FC236}">
                        <a16:creationId xmlns:a16="http://schemas.microsoft.com/office/drawing/2014/main" id="{8B980E52-C78C-A84F-BB89-7BED03E7B3E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48" name="Line 279">
                    <a:extLst>
                      <a:ext uri="{FF2B5EF4-FFF2-40B4-BE49-F238E27FC236}">
                        <a16:creationId xmlns:a16="http://schemas.microsoft.com/office/drawing/2014/main" id="{73A817D2-6A2B-214B-AB58-27A3A58AC28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49" name="Line 280">
                    <a:extLst>
                      <a:ext uri="{FF2B5EF4-FFF2-40B4-BE49-F238E27FC236}">
                        <a16:creationId xmlns:a16="http://schemas.microsoft.com/office/drawing/2014/main" id="{916DC283-CF0C-534A-B976-17BA60CF784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50" name="Line 281">
                    <a:extLst>
                      <a:ext uri="{FF2B5EF4-FFF2-40B4-BE49-F238E27FC236}">
                        <a16:creationId xmlns:a16="http://schemas.microsoft.com/office/drawing/2014/main" id="{152ABD1F-B192-7745-B8D9-3C8701CB519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51" name="Line 282">
                    <a:extLst>
                      <a:ext uri="{FF2B5EF4-FFF2-40B4-BE49-F238E27FC236}">
                        <a16:creationId xmlns:a16="http://schemas.microsoft.com/office/drawing/2014/main" id="{FD0976AD-805F-3A4B-81C4-53C042F620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52" name="Line 283">
                    <a:extLst>
                      <a:ext uri="{FF2B5EF4-FFF2-40B4-BE49-F238E27FC236}">
                        <a16:creationId xmlns:a16="http://schemas.microsoft.com/office/drawing/2014/main" id="{6F5E1723-7AA1-7D47-8277-6D69C281C54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53" name="Line 284">
                    <a:extLst>
                      <a:ext uri="{FF2B5EF4-FFF2-40B4-BE49-F238E27FC236}">
                        <a16:creationId xmlns:a16="http://schemas.microsoft.com/office/drawing/2014/main" id="{CBF99551-D088-5247-A082-CCFDDB3328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D36517A2-858A-2F4E-A279-18EF97B87F0A}"/>
                  </a:ext>
                </a:extLst>
              </p:cNvPr>
              <p:cNvGrpSpPr/>
              <p:nvPr/>
            </p:nvGrpSpPr>
            <p:grpSpPr>
              <a:xfrm>
                <a:off x="7168702" y="3250356"/>
                <a:ext cx="644083" cy="359206"/>
                <a:chOff x="1503784" y="3006600"/>
                <a:chExt cx="1771786" cy="957087"/>
              </a:xfrm>
            </p:grpSpPr>
            <p:grpSp>
              <p:nvGrpSpPr>
                <p:cNvPr id="163" name="Group 162">
                  <a:extLst>
                    <a:ext uri="{FF2B5EF4-FFF2-40B4-BE49-F238E27FC236}">
                      <a16:creationId xmlns:a16="http://schemas.microsoft.com/office/drawing/2014/main" id="{92C26280-3AA3-9F40-BDFB-C353411E1BF8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184" name="Freeform 183">
                    <a:extLst>
                      <a:ext uri="{FF2B5EF4-FFF2-40B4-BE49-F238E27FC236}">
                        <a16:creationId xmlns:a16="http://schemas.microsoft.com/office/drawing/2014/main" id="{9E8B6F04-3D12-834A-9A5C-1A65B7A4E0AC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185" name="Oval 184">
                    <a:extLst>
                      <a:ext uri="{FF2B5EF4-FFF2-40B4-BE49-F238E27FC236}">
                        <a16:creationId xmlns:a16="http://schemas.microsoft.com/office/drawing/2014/main" id="{BAB71BE8-621D-4240-A0D6-BF414D90BD58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164" name="Group 163">
                  <a:extLst>
                    <a:ext uri="{FF2B5EF4-FFF2-40B4-BE49-F238E27FC236}">
                      <a16:creationId xmlns:a16="http://schemas.microsoft.com/office/drawing/2014/main" id="{2CF17390-18A6-FD41-8F3E-71727D24BB9D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165" name="Group 164">
                    <a:extLst>
                      <a:ext uri="{FF2B5EF4-FFF2-40B4-BE49-F238E27FC236}">
                        <a16:creationId xmlns:a16="http://schemas.microsoft.com/office/drawing/2014/main" id="{D9E64B64-6849-FE45-BF46-0D918231AF05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182" name="Parallelogram 181">
                      <a:extLst>
                        <a:ext uri="{FF2B5EF4-FFF2-40B4-BE49-F238E27FC236}">
                          <a16:creationId xmlns:a16="http://schemas.microsoft.com/office/drawing/2014/main" id="{6EE94B82-B12D-EC48-AE9F-573C3874B8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3" name="Parallelogram 182">
                      <a:extLst>
                        <a:ext uri="{FF2B5EF4-FFF2-40B4-BE49-F238E27FC236}">
                          <a16:creationId xmlns:a16="http://schemas.microsoft.com/office/drawing/2014/main" id="{D55E08F2-F010-B342-A40A-546A40CBE2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6" name="Group 165">
                    <a:extLst>
                      <a:ext uri="{FF2B5EF4-FFF2-40B4-BE49-F238E27FC236}">
                        <a16:creationId xmlns:a16="http://schemas.microsoft.com/office/drawing/2014/main" id="{ACDF3551-D60A-3F45-9A09-E70CE24AC5E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180" name="Parallelogram 179">
                      <a:extLst>
                        <a:ext uri="{FF2B5EF4-FFF2-40B4-BE49-F238E27FC236}">
                          <a16:creationId xmlns:a16="http://schemas.microsoft.com/office/drawing/2014/main" id="{0DDB23E6-6B20-2941-B01E-E2D5EEAD5F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1" name="Parallelogram 180">
                      <a:extLst>
                        <a:ext uri="{FF2B5EF4-FFF2-40B4-BE49-F238E27FC236}">
                          <a16:creationId xmlns:a16="http://schemas.microsoft.com/office/drawing/2014/main" id="{3BE52042-F8B2-6D41-8779-915E3CDE41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67" name="Parallelogram 166">
                    <a:extLst>
                      <a:ext uri="{FF2B5EF4-FFF2-40B4-BE49-F238E27FC236}">
                        <a16:creationId xmlns:a16="http://schemas.microsoft.com/office/drawing/2014/main" id="{B455ABEB-23BD-DE4C-8E03-D8F0E9018FCF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" name="Parallelogram 167">
                    <a:extLst>
                      <a:ext uri="{FF2B5EF4-FFF2-40B4-BE49-F238E27FC236}">
                        <a16:creationId xmlns:a16="http://schemas.microsoft.com/office/drawing/2014/main" id="{7BC57952-7B7C-D64A-B949-8C6E9F43AAC1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" name="Parallelogram 168">
                    <a:extLst>
                      <a:ext uri="{FF2B5EF4-FFF2-40B4-BE49-F238E27FC236}">
                        <a16:creationId xmlns:a16="http://schemas.microsoft.com/office/drawing/2014/main" id="{3B1815F2-0846-CC40-985E-2CC850031A80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" name="Parallelogram 169">
                    <a:extLst>
                      <a:ext uri="{FF2B5EF4-FFF2-40B4-BE49-F238E27FC236}">
                        <a16:creationId xmlns:a16="http://schemas.microsoft.com/office/drawing/2014/main" id="{913404AE-BF22-764D-B1A1-9EA2B257AB35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" name="Parallelogram 170">
                    <a:extLst>
                      <a:ext uri="{FF2B5EF4-FFF2-40B4-BE49-F238E27FC236}">
                        <a16:creationId xmlns:a16="http://schemas.microsoft.com/office/drawing/2014/main" id="{5A2FA4E0-E3E0-5C47-8D3A-A7484250715C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" name="Parallelogram 171">
                    <a:extLst>
                      <a:ext uri="{FF2B5EF4-FFF2-40B4-BE49-F238E27FC236}">
                        <a16:creationId xmlns:a16="http://schemas.microsoft.com/office/drawing/2014/main" id="{D17790A6-CED1-B84C-A41F-DC56511BDCB1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73" name="Group 172">
                    <a:extLst>
                      <a:ext uri="{FF2B5EF4-FFF2-40B4-BE49-F238E27FC236}">
                        <a16:creationId xmlns:a16="http://schemas.microsoft.com/office/drawing/2014/main" id="{0B4C1889-60B9-064B-AC99-824B1343605B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176" name="Parallelogram 175">
                      <a:extLst>
                        <a:ext uri="{FF2B5EF4-FFF2-40B4-BE49-F238E27FC236}">
                          <a16:creationId xmlns:a16="http://schemas.microsoft.com/office/drawing/2014/main" id="{07B36360-9A3A-DC46-B550-29C20AA0C257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" name="Parallelogram 176">
                      <a:extLst>
                        <a:ext uri="{FF2B5EF4-FFF2-40B4-BE49-F238E27FC236}">
                          <a16:creationId xmlns:a16="http://schemas.microsoft.com/office/drawing/2014/main" id="{ABA6FB54-3EC0-AE4F-9782-569D5393345F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8" name="Parallelogram 177">
                      <a:extLst>
                        <a:ext uri="{FF2B5EF4-FFF2-40B4-BE49-F238E27FC236}">
                          <a16:creationId xmlns:a16="http://schemas.microsoft.com/office/drawing/2014/main" id="{F82E7FFE-DDEF-D743-96DC-E3D9F4A2D4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9" name="Parallelogram 178">
                      <a:extLst>
                        <a:ext uri="{FF2B5EF4-FFF2-40B4-BE49-F238E27FC236}">
                          <a16:creationId xmlns:a16="http://schemas.microsoft.com/office/drawing/2014/main" id="{C9D402E7-CB51-FD47-85D7-5877A17BFBFE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74" name="Parallelogram 173">
                    <a:extLst>
                      <a:ext uri="{FF2B5EF4-FFF2-40B4-BE49-F238E27FC236}">
                        <a16:creationId xmlns:a16="http://schemas.microsoft.com/office/drawing/2014/main" id="{74FA71DB-E74A-DB43-BE5D-9E4CECB32940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" name="Parallelogram 174">
                    <a:extLst>
                      <a:ext uri="{FF2B5EF4-FFF2-40B4-BE49-F238E27FC236}">
                        <a16:creationId xmlns:a16="http://schemas.microsoft.com/office/drawing/2014/main" id="{428D2F5D-5588-DB4B-8D69-289FA762F5F7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186" name="Picture 185" descr="A close up of text on a white background&#10;&#10;Description automatically generated">
                <a:extLst>
                  <a:ext uri="{FF2B5EF4-FFF2-40B4-BE49-F238E27FC236}">
                    <a16:creationId xmlns:a16="http://schemas.microsoft.com/office/drawing/2014/main" id="{C84C158D-D53E-494D-A141-A35C4E143AB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76115" y="4484200"/>
                <a:ext cx="883138" cy="850926"/>
              </a:xfrm>
              <a:prstGeom prst="rect">
                <a:avLst/>
              </a:prstGeom>
            </p:spPr>
          </p:pic>
          <p:pic>
            <p:nvPicPr>
              <p:cNvPr id="188" name="Picture 187" descr="A close up of text on a white background&#10;&#10;Description automatically generated">
                <a:extLst>
                  <a:ext uri="{FF2B5EF4-FFF2-40B4-BE49-F238E27FC236}">
                    <a16:creationId xmlns:a16="http://schemas.microsoft.com/office/drawing/2014/main" id="{FD0533C8-E0A5-5B49-B029-B3C0A2794A0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87335" y="5108212"/>
                <a:ext cx="439563" cy="423530"/>
              </a:xfrm>
              <a:prstGeom prst="rect">
                <a:avLst/>
              </a:prstGeom>
            </p:spPr>
          </p:pic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FEF6B7D2-B79F-B103-EE71-73B775C45445}"/>
                  </a:ext>
                </a:extLst>
              </p:cNvPr>
              <p:cNvSpPr/>
              <p:nvPr/>
            </p:nvSpPr>
            <p:spPr>
              <a:xfrm>
                <a:off x="7854565" y="2670043"/>
                <a:ext cx="3093644" cy="2529643"/>
              </a:xfrm>
              <a:custGeom>
                <a:avLst/>
                <a:gdLst>
                  <a:gd name="connsiteX0" fmla="*/ 409574 w 1466206"/>
                  <a:gd name="connsiteY0" fmla="*/ 41300 h 846656"/>
                  <a:gd name="connsiteX1" fmla="*/ 55068 w 1466206"/>
                  <a:gd name="connsiteY1" fmla="*/ 92926 h 846656"/>
                  <a:gd name="connsiteX2" fmla="*/ 0 w 1466206"/>
                  <a:gd name="connsiteY2" fmla="*/ 344169 h 846656"/>
                  <a:gd name="connsiteX3" fmla="*/ 37859 w 1466206"/>
                  <a:gd name="connsiteY3" fmla="*/ 726197 h 846656"/>
                  <a:gd name="connsiteX4" fmla="*/ 320087 w 1466206"/>
                  <a:gd name="connsiteY4" fmla="*/ 846656 h 846656"/>
                  <a:gd name="connsiteX5" fmla="*/ 949936 w 1466206"/>
                  <a:gd name="connsiteY5" fmla="*/ 777822 h 846656"/>
                  <a:gd name="connsiteX6" fmla="*/ 1466206 w 1466206"/>
                  <a:gd name="connsiteY6" fmla="*/ 757172 h 846656"/>
                  <a:gd name="connsiteX7" fmla="*/ 1466206 w 1466206"/>
                  <a:gd name="connsiteY7" fmla="*/ 357936 h 846656"/>
                  <a:gd name="connsiteX8" fmla="*/ 1287232 w 1466206"/>
                  <a:gd name="connsiteY8" fmla="*/ 0 h 846656"/>
                  <a:gd name="connsiteX9" fmla="*/ 719336 w 1466206"/>
                  <a:gd name="connsiteY9" fmla="*/ 55067 h 846656"/>
                  <a:gd name="connsiteX10" fmla="*/ 409574 w 1466206"/>
                  <a:gd name="connsiteY10" fmla="*/ 41300 h 846656"/>
                  <a:gd name="connsiteX0" fmla="*/ 409574 w 1466206"/>
                  <a:gd name="connsiteY0" fmla="*/ 41300 h 846656"/>
                  <a:gd name="connsiteX1" fmla="*/ 55068 w 1466206"/>
                  <a:gd name="connsiteY1" fmla="*/ 92926 h 846656"/>
                  <a:gd name="connsiteX2" fmla="*/ 0 w 1466206"/>
                  <a:gd name="connsiteY2" fmla="*/ 344169 h 846656"/>
                  <a:gd name="connsiteX3" fmla="*/ 37859 w 1466206"/>
                  <a:gd name="connsiteY3" fmla="*/ 726197 h 846656"/>
                  <a:gd name="connsiteX4" fmla="*/ 320087 w 1466206"/>
                  <a:gd name="connsiteY4" fmla="*/ 846656 h 846656"/>
                  <a:gd name="connsiteX5" fmla="*/ 949936 w 1466206"/>
                  <a:gd name="connsiteY5" fmla="*/ 777822 h 846656"/>
                  <a:gd name="connsiteX6" fmla="*/ 1466206 w 1466206"/>
                  <a:gd name="connsiteY6" fmla="*/ 757172 h 846656"/>
                  <a:gd name="connsiteX7" fmla="*/ 1466206 w 1466206"/>
                  <a:gd name="connsiteY7" fmla="*/ 357936 h 846656"/>
                  <a:gd name="connsiteX8" fmla="*/ 1287232 w 1466206"/>
                  <a:gd name="connsiteY8" fmla="*/ 0 h 846656"/>
                  <a:gd name="connsiteX9" fmla="*/ 719336 w 1466206"/>
                  <a:gd name="connsiteY9" fmla="*/ 55067 h 846656"/>
                  <a:gd name="connsiteX10" fmla="*/ 409574 w 1466206"/>
                  <a:gd name="connsiteY10" fmla="*/ 41300 h 846656"/>
                  <a:gd name="connsiteX0" fmla="*/ 416148 w 1472780"/>
                  <a:gd name="connsiteY0" fmla="*/ 41300 h 846656"/>
                  <a:gd name="connsiteX1" fmla="*/ 61642 w 1472780"/>
                  <a:gd name="connsiteY1" fmla="*/ 92926 h 846656"/>
                  <a:gd name="connsiteX2" fmla="*/ 6574 w 1472780"/>
                  <a:gd name="connsiteY2" fmla="*/ 344169 h 846656"/>
                  <a:gd name="connsiteX3" fmla="*/ 44433 w 1472780"/>
                  <a:gd name="connsiteY3" fmla="*/ 726197 h 846656"/>
                  <a:gd name="connsiteX4" fmla="*/ 326661 w 1472780"/>
                  <a:gd name="connsiteY4" fmla="*/ 846656 h 846656"/>
                  <a:gd name="connsiteX5" fmla="*/ 956510 w 1472780"/>
                  <a:gd name="connsiteY5" fmla="*/ 777822 h 846656"/>
                  <a:gd name="connsiteX6" fmla="*/ 1472780 w 1472780"/>
                  <a:gd name="connsiteY6" fmla="*/ 757172 h 846656"/>
                  <a:gd name="connsiteX7" fmla="*/ 1472780 w 1472780"/>
                  <a:gd name="connsiteY7" fmla="*/ 357936 h 846656"/>
                  <a:gd name="connsiteX8" fmla="*/ 1293806 w 1472780"/>
                  <a:gd name="connsiteY8" fmla="*/ 0 h 846656"/>
                  <a:gd name="connsiteX9" fmla="*/ 725910 w 1472780"/>
                  <a:gd name="connsiteY9" fmla="*/ 55067 h 846656"/>
                  <a:gd name="connsiteX10" fmla="*/ 416148 w 1472780"/>
                  <a:gd name="connsiteY10" fmla="*/ 41300 h 846656"/>
                  <a:gd name="connsiteX0" fmla="*/ 416148 w 1472780"/>
                  <a:gd name="connsiteY0" fmla="*/ 41300 h 846656"/>
                  <a:gd name="connsiteX1" fmla="*/ 61642 w 1472780"/>
                  <a:gd name="connsiteY1" fmla="*/ 92926 h 846656"/>
                  <a:gd name="connsiteX2" fmla="*/ 6574 w 1472780"/>
                  <a:gd name="connsiteY2" fmla="*/ 344169 h 846656"/>
                  <a:gd name="connsiteX3" fmla="*/ 44433 w 1472780"/>
                  <a:gd name="connsiteY3" fmla="*/ 726197 h 846656"/>
                  <a:gd name="connsiteX4" fmla="*/ 326661 w 1472780"/>
                  <a:gd name="connsiteY4" fmla="*/ 846656 h 846656"/>
                  <a:gd name="connsiteX5" fmla="*/ 956510 w 1472780"/>
                  <a:gd name="connsiteY5" fmla="*/ 777822 h 846656"/>
                  <a:gd name="connsiteX6" fmla="*/ 1472780 w 1472780"/>
                  <a:gd name="connsiteY6" fmla="*/ 757172 h 846656"/>
                  <a:gd name="connsiteX7" fmla="*/ 1472780 w 1472780"/>
                  <a:gd name="connsiteY7" fmla="*/ 357936 h 846656"/>
                  <a:gd name="connsiteX8" fmla="*/ 1293806 w 1472780"/>
                  <a:gd name="connsiteY8" fmla="*/ 0 h 846656"/>
                  <a:gd name="connsiteX9" fmla="*/ 725910 w 1472780"/>
                  <a:gd name="connsiteY9" fmla="*/ 55067 h 846656"/>
                  <a:gd name="connsiteX10" fmla="*/ 416148 w 1472780"/>
                  <a:gd name="connsiteY10" fmla="*/ 41300 h 846656"/>
                  <a:gd name="connsiteX0" fmla="*/ 416148 w 1518548"/>
                  <a:gd name="connsiteY0" fmla="*/ 41300 h 846656"/>
                  <a:gd name="connsiteX1" fmla="*/ 61642 w 1518548"/>
                  <a:gd name="connsiteY1" fmla="*/ 92926 h 846656"/>
                  <a:gd name="connsiteX2" fmla="*/ 6574 w 1518548"/>
                  <a:gd name="connsiteY2" fmla="*/ 344169 h 846656"/>
                  <a:gd name="connsiteX3" fmla="*/ 44433 w 1518548"/>
                  <a:gd name="connsiteY3" fmla="*/ 726197 h 846656"/>
                  <a:gd name="connsiteX4" fmla="*/ 326661 w 1518548"/>
                  <a:gd name="connsiteY4" fmla="*/ 846656 h 846656"/>
                  <a:gd name="connsiteX5" fmla="*/ 956510 w 1518548"/>
                  <a:gd name="connsiteY5" fmla="*/ 777822 h 846656"/>
                  <a:gd name="connsiteX6" fmla="*/ 1472780 w 1518548"/>
                  <a:gd name="connsiteY6" fmla="*/ 757172 h 846656"/>
                  <a:gd name="connsiteX7" fmla="*/ 1472780 w 1518548"/>
                  <a:gd name="connsiteY7" fmla="*/ 357936 h 846656"/>
                  <a:gd name="connsiteX8" fmla="*/ 1293806 w 1518548"/>
                  <a:gd name="connsiteY8" fmla="*/ 0 h 846656"/>
                  <a:gd name="connsiteX9" fmla="*/ 725910 w 1518548"/>
                  <a:gd name="connsiteY9" fmla="*/ 55067 h 846656"/>
                  <a:gd name="connsiteX10" fmla="*/ 416148 w 1518548"/>
                  <a:gd name="connsiteY10" fmla="*/ 41300 h 846656"/>
                  <a:gd name="connsiteX0" fmla="*/ 416148 w 1518548"/>
                  <a:gd name="connsiteY0" fmla="*/ 84063 h 889419"/>
                  <a:gd name="connsiteX1" fmla="*/ 61642 w 1518548"/>
                  <a:gd name="connsiteY1" fmla="*/ 135689 h 889419"/>
                  <a:gd name="connsiteX2" fmla="*/ 6574 w 1518548"/>
                  <a:gd name="connsiteY2" fmla="*/ 386932 h 889419"/>
                  <a:gd name="connsiteX3" fmla="*/ 44433 w 1518548"/>
                  <a:gd name="connsiteY3" fmla="*/ 768960 h 889419"/>
                  <a:gd name="connsiteX4" fmla="*/ 326661 w 1518548"/>
                  <a:gd name="connsiteY4" fmla="*/ 889419 h 889419"/>
                  <a:gd name="connsiteX5" fmla="*/ 956510 w 1518548"/>
                  <a:gd name="connsiteY5" fmla="*/ 820585 h 889419"/>
                  <a:gd name="connsiteX6" fmla="*/ 1472780 w 1518548"/>
                  <a:gd name="connsiteY6" fmla="*/ 799935 h 889419"/>
                  <a:gd name="connsiteX7" fmla="*/ 1472780 w 1518548"/>
                  <a:gd name="connsiteY7" fmla="*/ 400699 h 889419"/>
                  <a:gd name="connsiteX8" fmla="*/ 1293806 w 1518548"/>
                  <a:gd name="connsiteY8" fmla="*/ 42763 h 889419"/>
                  <a:gd name="connsiteX9" fmla="*/ 725910 w 1518548"/>
                  <a:gd name="connsiteY9" fmla="*/ 97830 h 889419"/>
                  <a:gd name="connsiteX10" fmla="*/ 416148 w 1518548"/>
                  <a:gd name="connsiteY10" fmla="*/ 84063 h 889419"/>
                  <a:gd name="connsiteX0" fmla="*/ 416148 w 1518548"/>
                  <a:gd name="connsiteY0" fmla="*/ 52053 h 857409"/>
                  <a:gd name="connsiteX1" fmla="*/ 61642 w 1518548"/>
                  <a:gd name="connsiteY1" fmla="*/ 103679 h 857409"/>
                  <a:gd name="connsiteX2" fmla="*/ 6574 w 1518548"/>
                  <a:gd name="connsiteY2" fmla="*/ 354922 h 857409"/>
                  <a:gd name="connsiteX3" fmla="*/ 44433 w 1518548"/>
                  <a:gd name="connsiteY3" fmla="*/ 736950 h 857409"/>
                  <a:gd name="connsiteX4" fmla="*/ 326661 w 1518548"/>
                  <a:gd name="connsiteY4" fmla="*/ 857409 h 857409"/>
                  <a:gd name="connsiteX5" fmla="*/ 956510 w 1518548"/>
                  <a:gd name="connsiteY5" fmla="*/ 788575 h 857409"/>
                  <a:gd name="connsiteX6" fmla="*/ 1472780 w 1518548"/>
                  <a:gd name="connsiteY6" fmla="*/ 767925 h 857409"/>
                  <a:gd name="connsiteX7" fmla="*/ 1472780 w 1518548"/>
                  <a:gd name="connsiteY7" fmla="*/ 368689 h 857409"/>
                  <a:gd name="connsiteX8" fmla="*/ 1293806 w 1518548"/>
                  <a:gd name="connsiteY8" fmla="*/ 10753 h 857409"/>
                  <a:gd name="connsiteX9" fmla="*/ 928976 w 1518548"/>
                  <a:gd name="connsiteY9" fmla="*/ 89911 h 857409"/>
                  <a:gd name="connsiteX10" fmla="*/ 416148 w 1518548"/>
                  <a:gd name="connsiteY10" fmla="*/ 52053 h 857409"/>
                  <a:gd name="connsiteX0" fmla="*/ 430374 w 1519007"/>
                  <a:gd name="connsiteY0" fmla="*/ 231021 h 857409"/>
                  <a:gd name="connsiteX1" fmla="*/ 62101 w 1519007"/>
                  <a:gd name="connsiteY1" fmla="*/ 103679 h 857409"/>
                  <a:gd name="connsiteX2" fmla="*/ 7033 w 1519007"/>
                  <a:gd name="connsiteY2" fmla="*/ 354922 h 857409"/>
                  <a:gd name="connsiteX3" fmla="*/ 44892 w 1519007"/>
                  <a:gd name="connsiteY3" fmla="*/ 736950 h 857409"/>
                  <a:gd name="connsiteX4" fmla="*/ 327120 w 1519007"/>
                  <a:gd name="connsiteY4" fmla="*/ 857409 h 857409"/>
                  <a:gd name="connsiteX5" fmla="*/ 956969 w 1519007"/>
                  <a:gd name="connsiteY5" fmla="*/ 788575 h 857409"/>
                  <a:gd name="connsiteX6" fmla="*/ 1473239 w 1519007"/>
                  <a:gd name="connsiteY6" fmla="*/ 767925 h 857409"/>
                  <a:gd name="connsiteX7" fmla="*/ 1473239 w 1519007"/>
                  <a:gd name="connsiteY7" fmla="*/ 368689 h 857409"/>
                  <a:gd name="connsiteX8" fmla="*/ 1294265 w 1519007"/>
                  <a:gd name="connsiteY8" fmla="*/ 10753 h 857409"/>
                  <a:gd name="connsiteX9" fmla="*/ 929435 w 1519007"/>
                  <a:gd name="connsiteY9" fmla="*/ 89911 h 857409"/>
                  <a:gd name="connsiteX10" fmla="*/ 430374 w 1519007"/>
                  <a:gd name="connsiteY10" fmla="*/ 231021 h 857409"/>
                  <a:gd name="connsiteX0" fmla="*/ 457084 w 1545717"/>
                  <a:gd name="connsiteY0" fmla="*/ 231021 h 857409"/>
                  <a:gd name="connsiteX1" fmla="*/ 88811 w 1545717"/>
                  <a:gd name="connsiteY1" fmla="*/ 103679 h 857409"/>
                  <a:gd name="connsiteX2" fmla="*/ 33743 w 1545717"/>
                  <a:gd name="connsiteY2" fmla="*/ 354922 h 857409"/>
                  <a:gd name="connsiteX3" fmla="*/ 71602 w 1545717"/>
                  <a:gd name="connsiteY3" fmla="*/ 736950 h 857409"/>
                  <a:gd name="connsiteX4" fmla="*/ 353830 w 1545717"/>
                  <a:gd name="connsiteY4" fmla="*/ 857409 h 857409"/>
                  <a:gd name="connsiteX5" fmla="*/ 983679 w 1545717"/>
                  <a:gd name="connsiteY5" fmla="*/ 788575 h 857409"/>
                  <a:gd name="connsiteX6" fmla="*/ 1499949 w 1545717"/>
                  <a:gd name="connsiteY6" fmla="*/ 767925 h 857409"/>
                  <a:gd name="connsiteX7" fmla="*/ 1499949 w 1545717"/>
                  <a:gd name="connsiteY7" fmla="*/ 368689 h 857409"/>
                  <a:gd name="connsiteX8" fmla="*/ 1320975 w 1545717"/>
                  <a:gd name="connsiteY8" fmla="*/ 10753 h 857409"/>
                  <a:gd name="connsiteX9" fmla="*/ 956145 w 1545717"/>
                  <a:gd name="connsiteY9" fmla="*/ 89911 h 857409"/>
                  <a:gd name="connsiteX10" fmla="*/ 457084 w 1545717"/>
                  <a:gd name="connsiteY10" fmla="*/ 231021 h 857409"/>
                  <a:gd name="connsiteX0" fmla="*/ 563227 w 1524513"/>
                  <a:gd name="connsiteY0" fmla="*/ 182837 h 857409"/>
                  <a:gd name="connsiteX1" fmla="*/ 67607 w 1524513"/>
                  <a:gd name="connsiteY1" fmla="*/ 103679 h 857409"/>
                  <a:gd name="connsiteX2" fmla="*/ 12539 w 1524513"/>
                  <a:gd name="connsiteY2" fmla="*/ 354922 h 857409"/>
                  <a:gd name="connsiteX3" fmla="*/ 50398 w 1524513"/>
                  <a:gd name="connsiteY3" fmla="*/ 736950 h 857409"/>
                  <a:gd name="connsiteX4" fmla="*/ 332626 w 1524513"/>
                  <a:gd name="connsiteY4" fmla="*/ 857409 h 857409"/>
                  <a:gd name="connsiteX5" fmla="*/ 962475 w 1524513"/>
                  <a:gd name="connsiteY5" fmla="*/ 788575 h 857409"/>
                  <a:gd name="connsiteX6" fmla="*/ 1478745 w 1524513"/>
                  <a:gd name="connsiteY6" fmla="*/ 767925 h 857409"/>
                  <a:gd name="connsiteX7" fmla="*/ 1478745 w 1524513"/>
                  <a:gd name="connsiteY7" fmla="*/ 368689 h 857409"/>
                  <a:gd name="connsiteX8" fmla="*/ 1299771 w 1524513"/>
                  <a:gd name="connsiteY8" fmla="*/ 10753 h 857409"/>
                  <a:gd name="connsiteX9" fmla="*/ 934941 w 1524513"/>
                  <a:gd name="connsiteY9" fmla="*/ 89911 h 857409"/>
                  <a:gd name="connsiteX10" fmla="*/ 563227 w 1524513"/>
                  <a:gd name="connsiteY10" fmla="*/ 182837 h 857409"/>
                  <a:gd name="connsiteX0" fmla="*/ 563227 w 1539800"/>
                  <a:gd name="connsiteY0" fmla="*/ 182837 h 857409"/>
                  <a:gd name="connsiteX1" fmla="*/ 67607 w 1539800"/>
                  <a:gd name="connsiteY1" fmla="*/ 103679 h 857409"/>
                  <a:gd name="connsiteX2" fmla="*/ 12539 w 1539800"/>
                  <a:gd name="connsiteY2" fmla="*/ 354922 h 857409"/>
                  <a:gd name="connsiteX3" fmla="*/ 50398 w 1539800"/>
                  <a:gd name="connsiteY3" fmla="*/ 736950 h 857409"/>
                  <a:gd name="connsiteX4" fmla="*/ 332626 w 1539800"/>
                  <a:gd name="connsiteY4" fmla="*/ 857409 h 857409"/>
                  <a:gd name="connsiteX5" fmla="*/ 752525 w 1539800"/>
                  <a:gd name="connsiteY5" fmla="*/ 726625 h 857409"/>
                  <a:gd name="connsiteX6" fmla="*/ 1478745 w 1539800"/>
                  <a:gd name="connsiteY6" fmla="*/ 767925 h 857409"/>
                  <a:gd name="connsiteX7" fmla="*/ 1478745 w 1539800"/>
                  <a:gd name="connsiteY7" fmla="*/ 368689 h 857409"/>
                  <a:gd name="connsiteX8" fmla="*/ 1299771 w 1539800"/>
                  <a:gd name="connsiteY8" fmla="*/ 10753 h 857409"/>
                  <a:gd name="connsiteX9" fmla="*/ 934941 w 1539800"/>
                  <a:gd name="connsiteY9" fmla="*/ 89911 h 857409"/>
                  <a:gd name="connsiteX10" fmla="*/ 563227 w 1539800"/>
                  <a:gd name="connsiteY10" fmla="*/ 182837 h 857409"/>
                  <a:gd name="connsiteX0" fmla="*/ 563227 w 1539800"/>
                  <a:gd name="connsiteY0" fmla="*/ 182837 h 857409"/>
                  <a:gd name="connsiteX1" fmla="*/ 67607 w 1539800"/>
                  <a:gd name="connsiteY1" fmla="*/ 103679 h 857409"/>
                  <a:gd name="connsiteX2" fmla="*/ 12539 w 1539800"/>
                  <a:gd name="connsiteY2" fmla="*/ 354922 h 857409"/>
                  <a:gd name="connsiteX3" fmla="*/ 50398 w 1539800"/>
                  <a:gd name="connsiteY3" fmla="*/ 736950 h 857409"/>
                  <a:gd name="connsiteX4" fmla="*/ 332626 w 1539800"/>
                  <a:gd name="connsiteY4" fmla="*/ 857409 h 857409"/>
                  <a:gd name="connsiteX5" fmla="*/ 752525 w 1539800"/>
                  <a:gd name="connsiteY5" fmla="*/ 726625 h 857409"/>
                  <a:gd name="connsiteX6" fmla="*/ 1478745 w 1539800"/>
                  <a:gd name="connsiteY6" fmla="*/ 767925 h 857409"/>
                  <a:gd name="connsiteX7" fmla="*/ 1478745 w 1539800"/>
                  <a:gd name="connsiteY7" fmla="*/ 368689 h 857409"/>
                  <a:gd name="connsiteX8" fmla="*/ 1299771 w 1539800"/>
                  <a:gd name="connsiteY8" fmla="*/ 10753 h 857409"/>
                  <a:gd name="connsiteX9" fmla="*/ 934941 w 1539800"/>
                  <a:gd name="connsiteY9" fmla="*/ 89911 h 857409"/>
                  <a:gd name="connsiteX10" fmla="*/ 563227 w 1539800"/>
                  <a:gd name="connsiteY10" fmla="*/ 182837 h 857409"/>
                  <a:gd name="connsiteX0" fmla="*/ 563227 w 1539800"/>
                  <a:gd name="connsiteY0" fmla="*/ 95020 h 769592"/>
                  <a:gd name="connsiteX1" fmla="*/ 67607 w 1539800"/>
                  <a:gd name="connsiteY1" fmla="*/ 15862 h 769592"/>
                  <a:gd name="connsiteX2" fmla="*/ 12539 w 1539800"/>
                  <a:gd name="connsiteY2" fmla="*/ 267105 h 769592"/>
                  <a:gd name="connsiteX3" fmla="*/ 50398 w 1539800"/>
                  <a:gd name="connsiteY3" fmla="*/ 649133 h 769592"/>
                  <a:gd name="connsiteX4" fmla="*/ 332626 w 1539800"/>
                  <a:gd name="connsiteY4" fmla="*/ 769592 h 769592"/>
                  <a:gd name="connsiteX5" fmla="*/ 752525 w 1539800"/>
                  <a:gd name="connsiteY5" fmla="*/ 638808 h 769592"/>
                  <a:gd name="connsiteX6" fmla="*/ 1478745 w 1539800"/>
                  <a:gd name="connsiteY6" fmla="*/ 680108 h 769592"/>
                  <a:gd name="connsiteX7" fmla="*/ 1478745 w 1539800"/>
                  <a:gd name="connsiteY7" fmla="*/ 280872 h 769592"/>
                  <a:gd name="connsiteX8" fmla="*/ 1299771 w 1539800"/>
                  <a:gd name="connsiteY8" fmla="*/ 50279 h 769592"/>
                  <a:gd name="connsiteX9" fmla="*/ 934941 w 1539800"/>
                  <a:gd name="connsiteY9" fmla="*/ 2094 h 769592"/>
                  <a:gd name="connsiteX10" fmla="*/ 563227 w 1539800"/>
                  <a:gd name="connsiteY10" fmla="*/ 95020 h 769592"/>
                  <a:gd name="connsiteX0" fmla="*/ 563227 w 1539800"/>
                  <a:gd name="connsiteY0" fmla="*/ 95020 h 769592"/>
                  <a:gd name="connsiteX1" fmla="*/ 67607 w 1539800"/>
                  <a:gd name="connsiteY1" fmla="*/ 15862 h 769592"/>
                  <a:gd name="connsiteX2" fmla="*/ 12539 w 1539800"/>
                  <a:gd name="connsiteY2" fmla="*/ 267105 h 769592"/>
                  <a:gd name="connsiteX3" fmla="*/ 50398 w 1539800"/>
                  <a:gd name="connsiteY3" fmla="*/ 649133 h 769592"/>
                  <a:gd name="connsiteX4" fmla="*/ 332626 w 1539800"/>
                  <a:gd name="connsiteY4" fmla="*/ 769592 h 769592"/>
                  <a:gd name="connsiteX5" fmla="*/ 752525 w 1539800"/>
                  <a:gd name="connsiteY5" fmla="*/ 638808 h 769592"/>
                  <a:gd name="connsiteX6" fmla="*/ 1478745 w 1539800"/>
                  <a:gd name="connsiteY6" fmla="*/ 680108 h 769592"/>
                  <a:gd name="connsiteX7" fmla="*/ 1478745 w 1539800"/>
                  <a:gd name="connsiteY7" fmla="*/ 280872 h 769592"/>
                  <a:gd name="connsiteX8" fmla="*/ 1299771 w 1539800"/>
                  <a:gd name="connsiteY8" fmla="*/ 50279 h 769592"/>
                  <a:gd name="connsiteX9" fmla="*/ 934941 w 1539800"/>
                  <a:gd name="connsiteY9" fmla="*/ 2094 h 769592"/>
                  <a:gd name="connsiteX10" fmla="*/ 563227 w 1539800"/>
                  <a:gd name="connsiteY10" fmla="*/ 95020 h 769592"/>
                  <a:gd name="connsiteX0" fmla="*/ 580156 w 1556729"/>
                  <a:gd name="connsiteY0" fmla="*/ 95020 h 769592"/>
                  <a:gd name="connsiteX1" fmla="*/ 349414 w 1556729"/>
                  <a:gd name="connsiteY1" fmla="*/ 232475 h 769592"/>
                  <a:gd name="connsiteX2" fmla="*/ 29468 w 1556729"/>
                  <a:gd name="connsiteY2" fmla="*/ 267105 h 769592"/>
                  <a:gd name="connsiteX3" fmla="*/ 67327 w 1556729"/>
                  <a:gd name="connsiteY3" fmla="*/ 649133 h 769592"/>
                  <a:gd name="connsiteX4" fmla="*/ 349555 w 1556729"/>
                  <a:gd name="connsiteY4" fmla="*/ 769592 h 769592"/>
                  <a:gd name="connsiteX5" fmla="*/ 769454 w 1556729"/>
                  <a:gd name="connsiteY5" fmla="*/ 638808 h 769592"/>
                  <a:gd name="connsiteX6" fmla="*/ 1495674 w 1556729"/>
                  <a:gd name="connsiteY6" fmla="*/ 680108 h 769592"/>
                  <a:gd name="connsiteX7" fmla="*/ 1495674 w 1556729"/>
                  <a:gd name="connsiteY7" fmla="*/ 280872 h 769592"/>
                  <a:gd name="connsiteX8" fmla="*/ 1316700 w 1556729"/>
                  <a:gd name="connsiteY8" fmla="*/ 50279 h 769592"/>
                  <a:gd name="connsiteX9" fmla="*/ 951870 w 1556729"/>
                  <a:gd name="connsiteY9" fmla="*/ 2094 h 769592"/>
                  <a:gd name="connsiteX10" fmla="*/ 580156 w 1556729"/>
                  <a:gd name="connsiteY10" fmla="*/ 95020 h 769592"/>
                  <a:gd name="connsiteX0" fmla="*/ 552462 w 1529035"/>
                  <a:gd name="connsiteY0" fmla="*/ 95020 h 769592"/>
                  <a:gd name="connsiteX1" fmla="*/ 321720 w 1529035"/>
                  <a:gd name="connsiteY1" fmla="*/ 232475 h 769592"/>
                  <a:gd name="connsiteX2" fmla="*/ 1774 w 1529035"/>
                  <a:gd name="connsiteY2" fmla="*/ 267105 h 769592"/>
                  <a:gd name="connsiteX3" fmla="*/ 205181 w 1529035"/>
                  <a:gd name="connsiteY3" fmla="*/ 597734 h 769592"/>
                  <a:gd name="connsiteX4" fmla="*/ 321861 w 1529035"/>
                  <a:gd name="connsiteY4" fmla="*/ 769592 h 769592"/>
                  <a:gd name="connsiteX5" fmla="*/ 741760 w 1529035"/>
                  <a:gd name="connsiteY5" fmla="*/ 638808 h 769592"/>
                  <a:gd name="connsiteX6" fmla="*/ 1467980 w 1529035"/>
                  <a:gd name="connsiteY6" fmla="*/ 680108 h 769592"/>
                  <a:gd name="connsiteX7" fmla="*/ 1467980 w 1529035"/>
                  <a:gd name="connsiteY7" fmla="*/ 280872 h 769592"/>
                  <a:gd name="connsiteX8" fmla="*/ 1289006 w 1529035"/>
                  <a:gd name="connsiteY8" fmla="*/ 50279 h 769592"/>
                  <a:gd name="connsiteX9" fmla="*/ 924176 w 1529035"/>
                  <a:gd name="connsiteY9" fmla="*/ 2094 h 769592"/>
                  <a:gd name="connsiteX10" fmla="*/ 552462 w 1529035"/>
                  <a:gd name="connsiteY10" fmla="*/ 95020 h 769592"/>
                  <a:gd name="connsiteX0" fmla="*/ 552568 w 1529141"/>
                  <a:gd name="connsiteY0" fmla="*/ 95020 h 697308"/>
                  <a:gd name="connsiteX1" fmla="*/ 321826 w 1529141"/>
                  <a:gd name="connsiteY1" fmla="*/ 232475 h 697308"/>
                  <a:gd name="connsiteX2" fmla="*/ 1880 w 1529141"/>
                  <a:gd name="connsiteY2" fmla="*/ 267105 h 697308"/>
                  <a:gd name="connsiteX3" fmla="*/ 205287 w 1529141"/>
                  <a:gd name="connsiteY3" fmla="*/ 597734 h 697308"/>
                  <a:gd name="connsiteX4" fmla="*/ 526144 w 1529141"/>
                  <a:gd name="connsiteY4" fmla="*/ 563993 h 697308"/>
                  <a:gd name="connsiteX5" fmla="*/ 741866 w 1529141"/>
                  <a:gd name="connsiteY5" fmla="*/ 638808 h 697308"/>
                  <a:gd name="connsiteX6" fmla="*/ 1468086 w 1529141"/>
                  <a:gd name="connsiteY6" fmla="*/ 680108 h 697308"/>
                  <a:gd name="connsiteX7" fmla="*/ 1468086 w 1529141"/>
                  <a:gd name="connsiteY7" fmla="*/ 280872 h 697308"/>
                  <a:gd name="connsiteX8" fmla="*/ 1289112 w 1529141"/>
                  <a:gd name="connsiteY8" fmla="*/ 50279 h 697308"/>
                  <a:gd name="connsiteX9" fmla="*/ 924282 w 1529141"/>
                  <a:gd name="connsiteY9" fmla="*/ 2094 h 697308"/>
                  <a:gd name="connsiteX10" fmla="*/ 552568 w 1529141"/>
                  <a:gd name="connsiteY10" fmla="*/ 95020 h 697308"/>
                  <a:gd name="connsiteX0" fmla="*/ 503604 w 1480177"/>
                  <a:gd name="connsiteY0" fmla="*/ 95020 h 697308"/>
                  <a:gd name="connsiteX1" fmla="*/ 272862 w 1480177"/>
                  <a:gd name="connsiteY1" fmla="*/ 232475 h 697308"/>
                  <a:gd name="connsiteX2" fmla="*/ 2581 w 1480177"/>
                  <a:gd name="connsiteY2" fmla="*/ 384590 h 697308"/>
                  <a:gd name="connsiteX3" fmla="*/ 156323 w 1480177"/>
                  <a:gd name="connsiteY3" fmla="*/ 597734 h 697308"/>
                  <a:gd name="connsiteX4" fmla="*/ 477180 w 1480177"/>
                  <a:gd name="connsiteY4" fmla="*/ 563993 h 697308"/>
                  <a:gd name="connsiteX5" fmla="*/ 692902 w 1480177"/>
                  <a:gd name="connsiteY5" fmla="*/ 638808 h 697308"/>
                  <a:gd name="connsiteX6" fmla="*/ 1419122 w 1480177"/>
                  <a:gd name="connsiteY6" fmla="*/ 680108 h 697308"/>
                  <a:gd name="connsiteX7" fmla="*/ 1419122 w 1480177"/>
                  <a:gd name="connsiteY7" fmla="*/ 280872 h 697308"/>
                  <a:gd name="connsiteX8" fmla="*/ 1240148 w 1480177"/>
                  <a:gd name="connsiteY8" fmla="*/ 50279 h 697308"/>
                  <a:gd name="connsiteX9" fmla="*/ 875318 w 1480177"/>
                  <a:gd name="connsiteY9" fmla="*/ 2094 h 697308"/>
                  <a:gd name="connsiteX10" fmla="*/ 503604 w 1480177"/>
                  <a:gd name="connsiteY10" fmla="*/ 95020 h 697308"/>
                  <a:gd name="connsiteX0" fmla="*/ 503604 w 1480177"/>
                  <a:gd name="connsiteY0" fmla="*/ 95020 h 697308"/>
                  <a:gd name="connsiteX1" fmla="*/ 272862 w 1480177"/>
                  <a:gd name="connsiteY1" fmla="*/ 232475 h 697308"/>
                  <a:gd name="connsiteX2" fmla="*/ 2581 w 1480177"/>
                  <a:gd name="connsiteY2" fmla="*/ 384590 h 697308"/>
                  <a:gd name="connsiteX3" fmla="*/ 156323 w 1480177"/>
                  <a:gd name="connsiteY3" fmla="*/ 597734 h 697308"/>
                  <a:gd name="connsiteX4" fmla="*/ 477180 w 1480177"/>
                  <a:gd name="connsiteY4" fmla="*/ 563993 h 697308"/>
                  <a:gd name="connsiteX5" fmla="*/ 692902 w 1480177"/>
                  <a:gd name="connsiteY5" fmla="*/ 638808 h 697308"/>
                  <a:gd name="connsiteX6" fmla="*/ 1419122 w 1480177"/>
                  <a:gd name="connsiteY6" fmla="*/ 680108 h 697308"/>
                  <a:gd name="connsiteX7" fmla="*/ 1419122 w 1480177"/>
                  <a:gd name="connsiteY7" fmla="*/ 280872 h 697308"/>
                  <a:gd name="connsiteX8" fmla="*/ 1240148 w 1480177"/>
                  <a:gd name="connsiteY8" fmla="*/ 50279 h 697308"/>
                  <a:gd name="connsiteX9" fmla="*/ 875318 w 1480177"/>
                  <a:gd name="connsiteY9" fmla="*/ 2094 h 697308"/>
                  <a:gd name="connsiteX10" fmla="*/ 503604 w 1480177"/>
                  <a:gd name="connsiteY10" fmla="*/ 95020 h 697308"/>
                  <a:gd name="connsiteX0" fmla="*/ 504713 w 1481286"/>
                  <a:gd name="connsiteY0" fmla="*/ 95020 h 700752"/>
                  <a:gd name="connsiteX1" fmla="*/ 273971 w 1481286"/>
                  <a:gd name="connsiteY1" fmla="*/ 232475 h 700752"/>
                  <a:gd name="connsiteX2" fmla="*/ 3690 w 1481286"/>
                  <a:gd name="connsiteY2" fmla="*/ 384590 h 700752"/>
                  <a:gd name="connsiteX3" fmla="*/ 157432 w 1481286"/>
                  <a:gd name="connsiteY3" fmla="*/ 597734 h 700752"/>
                  <a:gd name="connsiteX4" fmla="*/ 694011 w 1481286"/>
                  <a:gd name="connsiteY4" fmla="*/ 638808 h 700752"/>
                  <a:gd name="connsiteX5" fmla="*/ 1420231 w 1481286"/>
                  <a:gd name="connsiteY5" fmla="*/ 680108 h 700752"/>
                  <a:gd name="connsiteX6" fmla="*/ 1420231 w 1481286"/>
                  <a:gd name="connsiteY6" fmla="*/ 280872 h 700752"/>
                  <a:gd name="connsiteX7" fmla="*/ 1241257 w 1481286"/>
                  <a:gd name="connsiteY7" fmla="*/ 50279 h 700752"/>
                  <a:gd name="connsiteX8" fmla="*/ 876427 w 1481286"/>
                  <a:gd name="connsiteY8" fmla="*/ 2094 h 700752"/>
                  <a:gd name="connsiteX9" fmla="*/ 504713 w 1481286"/>
                  <a:gd name="connsiteY9" fmla="*/ 95020 h 700752"/>
                  <a:gd name="connsiteX0" fmla="*/ 501024 w 1477597"/>
                  <a:gd name="connsiteY0" fmla="*/ 95020 h 700752"/>
                  <a:gd name="connsiteX1" fmla="*/ 270282 w 1477597"/>
                  <a:gd name="connsiteY1" fmla="*/ 232475 h 700752"/>
                  <a:gd name="connsiteX2" fmla="*/ 1 w 1477597"/>
                  <a:gd name="connsiteY2" fmla="*/ 384590 h 700752"/>
                  <a:gd name="connsiteX3" fmla="*/ 269626 w 1477597"/>
                  <a:gd name="connsiteY3" fmla="*/ 583049 h 700752"/>
                  <a:gd name="connsiteX4" fmla="*/ 690322 w 1477597"/>
                  <a:gd name="connsiteY4" fmla="*/ 638808 h 700752"/>
                  <a:gd name="connsiteX5" fmla="*/ 1416542 w 1477597"/>
                  <a:gd name="connsiteY5" fmla="*/ 680108 h 700752"/>
                  <a:gd name="connsiteX6" fmla="*/ 1416542 w 1477597"/>
                  <a:gd name="connsiteY6" fmla="*/ 280872 h 700752"/>
                  <a:gd name="connsiteX7" fmla="*/ 1237568 w 1477597"/>
                  <a:gd name="connsiteY7" fmla="*/ 50279 h 700752"/>
                  <a:gd name="connsiteX8" fmla="*/ 872738 w 1477597"/>
                  <a:gd name="connsiteY8" fmla="*/ 2094 h 700752"/>
                  <a:gd name="connsiteX9" fmla="*/ 501024 w 1477597"/>
                  <a:gd name="connsiteY9" fmla="*/ 95020 h 700752"/>
                  <a:gd name="connsiteX0" fmla="*/ 501024 w 1477597"/>
                  <a:gd name="connsiteY0" fmla="*/ 95020 h 700752"/>
                  <a:gd name="connsiteX1" fmla="*/ 270282 w 1477597"/>
                  <a:gd name="connsiteY1" fmla="*/ 232475 h 700752"/>
                  <a:gd name="connsiteX2" fmla="*/ 1 w 1477597"/>
                  <a:gd name="connsiteY2" fmla="*/ 384590 h 700752"/>
                  <a:gd name="connsiteX3" fmla="*/ 269626 w 1477597"/>
                  <a:gd name="connsiteY3" fmla="*/ 583049 h 700752"/>
                  <a:gd name="connsiteX4" fmla="*/ 690322 w 1477597"/>
                  <a:gd name="connsiteY4" fmla="*/ 638808 h 700752"/>
                  <a:gd name="connsiteX5" fmla="*/ 1416542 w 1477597"/>
                  <a:gd name="connsiteY5" fmla="*/ 680108 h 700752"/>
                  <a:gd name="connsiteX6" fmla="*/ 1416542 w 1477597"/>
                  <a:gd name="connsiteY6" fmla="*/ 280872 h 700752"/>
                  <a:gd name="connsiteX7" fmla="*/ 1237568 w 1477597"/>
                  <a:gd name="connsiteY7" fmla="*/ 50279 h 700752"/>
                  <a:gd name="connsiteX8" fmla="*/ 872738 w 1477597"/>
                  <a:gd name="connsiteY8" fmla="*/ 2094 h 700752"/>
                  <a:gd name="connsiteX9" fmla="*/ 501024 w 1477597"/>
                  <a:gd name="connsiteY9" fmla="*/ 95020 h 700752"/>
                  <a:gd name="connsiteX0" fmla="*/ 423768 w 1400341"/>
                  <a:gd name="connsiteY0" fmla="*/ 95020 h 700752"/>
                  <a:gd name="connsiteX1" fmla="*/ 193026 w 1400341"/>
                  <a:gd name="connsiteY1" fmla="*/ 232475 h 700752"/>
                  <a:gd name="connsiteX2" fmla="*/ 1 w 1400341"/>
                  <a:gd name="connsiteY2" fmla="*/ 432318 h 700752"/>
                  <a:gd name="connsiteX3" fmla="*/ 192370 w 1400341"/>
                  <a:gd name="connsiteY3" fmla="*/ 583049 h 700752"/>
                  <a:gd name="connsiteX4" fmla="*/ 613066 w 1400341"/>
                  <a:gd name="connsiteY4" fmla="*/ 638808 h 700752"/>
                  <a:gd name="connsiteX5" fmla="*/ 1339286 w 1400341"/>
                  <a:gd name="connsiteY5" fmla="*/ 680108 h 700752"/>
                  <a:gd name="connsiteX6" fmla="*/ 1339286 w 1400341"/>
                  <a:gd name="connsiteY6" fmla="*/ 280872 h 700752"/>
                  <a:gd name="connsiteX7" fmla="*/ 1160312 w 1400341"/>
                  <a:gd name="connsiteY7" fmla="*/ 50279 h 700752"/>
                  <a:gd name="connsiteX8" fmla="*/ 795482 w 1400341"/>
                  <a:gd name="connsiteY8" fmla="*/ 2094 h 700752"/>
                  <a:gd name="connsiteX9" fmla="*/ 423768 w 1400341"/>
                  <a:gd name="connsiteY9" fmla="*/ 95020 h 700752"/>
                  <a:gd name="connsiteX0" fmla="*/ 423768 w 1411583"/>
                  <a:gd name="connsiteY0" fmla="*/ 95020 h 719845"/>
                  <a:gd name="connsiteX1" fmla="*/ 193026 w 1411583"/>
                  <a:gd name="connsiteY1" fmla="*/ 232475 h 719845"/>
                  <a:gd name="connsiteX2" fmla="*/ 1 w 1411583"/>
                  <a:gd name="connsiteY2" fmla="*/ 432318 h 719845"/>
                  <a:gd name="connsiteX3" fmla="*/ 192370 w 1411583"/>
                  <a:gd name="connsiteY3" fmla="*/ 583049 h 719845"/>
                  <a:gd name="connsiteX4" fmla="*/ 459775 w 1411583"/>
                  <a:gd name="connsiteY4" fmla="*/ 696223 h 719845"/>
                  <a:gd name="connsiteX5" fmla="*/ 1339286 w 1411583"/>
                  <a:gd name="connsiteY5" fmla="*/ 680108 h 719845"/>
                  <a:gd name="connsiteX6" fmla="*/ 1339286 w 1411583"/>
                  <a:gd name="connsiteY6" fmla="*/ 280872 h 719845"/>
                  <a:gd name="connsiteX7" fmla="*/ 1160312 w 1411583"/>
                  <a:gd name="connsiteY7" fmla="*/ 50279 h 719845"/>
                  <a:gd name="connsiteX8" fmla="*/ 795482 w 1411583"/>
                  <a:gd name="connsiteY8" fmla="*/ 2094 h 719845"/>
                  <a:gd name="connsiteX9" fmla="*/ 423768 w 1411583"/>
                  <a:gd name="connsiteY9" fmla="*/ 95020 h 719845"/>
                  <a:gd name="connsiteX0" fmla="*/ 423768 w 1411583"/>
                  <a:gd name="connsiteY0" fmla="*/ 95020 h 698293"/>
                  <a:gd name="connsiteX1" fmla="*/ 193026 w 1411583"/>
                  <a:gd name="connsiteY1" fmla="*/ 232475 h 698293"/>
                  <a:gd name="connsiteX2" fmla="*/ 1 w 1411583"/>
                  <a:gd name="connsiteY2" fmla="*/ 432318 h 698293"/>
                  <a:gd name="connsiteX3" fmla="*/ 192370 w 1411583"/>
                  <a:gd name="connsiteY3" fmla="*/ 583049 h 698293"/>
                  <a:gd name="connsiteX4" fmla="*/ 459775 w 1411583"/>
                  <a:gd name="connsiteY4" fmla="*/ 696223 h 698293"/>
                  <a:gd name="connsiteX5" fmla="*/ 1339286 w 1411583"/>
                  <a:gd name="connsiteY5" fmla="*/ 680108 h 698293"/>
                  <a:gd name="connsiteX6" fmla="*/ 1339286 w 1411583"/>
                  <a:gd name="connsiteY6" fmla="*/ 280872 h 698293"/>
                  <a:gd name="connsiteX7" fmla="*/ 1160312 w 1411583"/>
                  <a:gd name="connsiteY7" fmla="*/ 50279 h 698293"/>
                  <a:gd name="connsiteX8" fmla="*/ 795482 w 1411583"/>
                  <a:gd name="connsiteY8" fmla="*/ 2094 h 698293"/>
                  <a:gd name="connsiteX9" fmla="*/ 423768 w 1411583"/>
                  <a:gd name="connsiteY9" fmla="*/ 95020 h 698293"/>
                  <a:gd name="connsiteX0" fmla="*/ 423768 w 1411583"/>
                  <a:gd name="connsiteY0" fmla="*/ 95020 h 698293"/>
                  <a:gd name="connsiteX1" fmla="*/ 193026 w 1411583"/>
                  <a:gd name="connsiteY1" fmla="*/ 232475 h 698293"/>
                  <a:gd name="connsiteX2" fmla="*/ 1 w 1411583"/>
                  <a:gd name="connsiteY2" fmla="*/ 432318 h 698293"/>
                  <a:gd name="connsiteX3" fmla="*/ 192370 w 1411583"/>
                  <a:gd name="connsiteY3" fmla="*/ 583049 h 698293"/>
                  <a:gd name="connsiteX4" fmla="*/ 256766 w 1411583"/>
                  <a:gd name="connsiteY4" fmla="*/ 558307 h 698293"/>
                  <a:gd name="connsiteX5" fmla="*/ 459775 w 1411583"/>
                  <a:gd name="connsiteY5" fmla="*/ 696223 h 698293"/>
                  <a:gd name="connsiteX6" fmla="*/ 1339286 w 1411583"/>
                  <a:gd name="connsiteY6" fmla="*/ 680108 h 698293"/>
                  <a:gd name="connsiteX7" fmla="*/ 1339286 w 1411583"/>
                  <a:gd name="connsiteY7" fmla="*/ 280872 h 698293"/>
                  <a:gd name="connsiteX8" fmla="*/ 1160312 w 1411583"/>
                  <a:gd name="connsiteY8" fmla="*/ 50279 h 698293"/>
                  <a:gd name="connsiteX9" fmla="*/ 795482 w 1411583"/>
                  <a:gd name="connsiteY9" fmla="*/ 2094 h 698293"/>
                  <a:gd name="connsiteX10" fmla="*/ 423768 w 1411583"/>
                  <a:gd name="connsiteY10" fmla="*/ 95020 h 698293"/>
                  <a:gd name="connsiteX0" fmla="*/ 424367 w 1412182"/>
                  <a:gd name="connsiteY0" fmla="*/ 95020 h 698293"/>
                  <a:gd name="connsiteX1" fmla="*/ 193625 w 1412182"/>
                  <a:gd name="connsiteY1" fmla="*/ 232475 h 698293"/>
                  <a:gd name="connsiteX2" fmla="*/ 600 w 1412182"/>
                  <a:gd name="connsiteY2" fmla="*/ 432318 h 698293"/>
                  <a:gd name="connsiteX3" fmla="*/ 257365 w 1412182"/>
                  <a:gd name="connsiteY3" fmla="*/ 558307 h 698293"/>
                  <a:gd name="connsiteX4" fmla="*/ 460374 w 1412182"/>
                  <a:gd name="connsiteY4" fmla="*/ 696223 h 698293"/>
                  <a:gd name="connsiteX5" fmla="*/ 1339885 w 1412182"/>
                  <a:gd name="connsiteY5" fmla="*/ 680108 h 698293"/>
                  <a:gd name="connsiteX6" fmla="*/ 1339885 w 1412182"/>
                  <a:gd name="connsiteY6" fmla="*/ 280872 h 698293"/>
                  <a:gd name="connsiteX7" fmla="*/ 1160911 w 1412182"/>
                  <a:gd name="connsiteY7" fmla="*/ 50279 h 698293"/>
                  <a:gd name="connsiteX8" fmla="*/ 796081 w 1412182"/>
                  <a:gd name="connsiteY8" fmla="*/ 2094 h 698293"/>
                  <a:gd name="connsiteX9" fmla="*/ 424367 w 1412182"/>
                  <a:gd name="connsiteY9" fmla="*/ 95020 h 698293"/>
                  <a:gd name="connsiteX0" fmla="*/ 423978 w 1411793"/>
                  <a:gd name="connsiteY0" fmla="*/ 95020 h 698293"/>
                  <a:gd name="connsiteX1" fmla="*/ 193236 w 1411793"/>
                  <a:gd name="connsiteY1" fmla="*/ 232475 h 698293"/>
                  <a:gd name="connsiteX2" fmla="*/ 211 w 1411793"/>
                  <a:gd name="connsiteY2" fmla="*/ 432318 h 698293"/>
                  <a:gd name="connsiteX3" fmla="*/ 229925 w 1411793"/>
                  <a:gd name="connsiteY3" fmla="*/ 587014 h 698293"/>
                  <a:gd name="connsiteX4" fmla="*/ 459985 w 1411793"/>
                  <a:gd name="connsiteY4" fmla="*/ 696223 h 698293"/>
                  <a:gd name="connsiteX5" fmla="*/ 1339496 w 1411793"/>
                  <a:gd name="connsiteY5" fmla="*/ 680108 h 698293"/>
                  <a:gd name="connsiteX6" fmla="*/ 1339496 w 1411793"/>
                  <a:gd name="connsiteY6" fmla="*/ 280872 h 698293"/>
                  <a:gd name="connsiteX7" fmla="*/ 1160522 w 1411793"/>
                  <a:gd name="connsiteY7" fmla="*/ 50279 h 698293"/>
                  <a:gd name="connsiteX8" fmla="*/ 795692 w 1411793"/>
                  <a:gd name="connsiteY8" fmla="*/ 2094 h 698293"/>
                  <a:gd name="connsiteX9" fmla="*/ 423978 w 1411793"/>
                  <a:gd name="connsiteY9" fmla="*/ 95020 h 698293"/>
                  <a:gd name="connsiteX0" fmla="*/ 423978 w 1411793"/>
                  <a:gd name="connsiteY0" fmla="*/ 95020 h 698293"/>
                  <a:gd name="connsiteX1" fmla="*/ 193236 w 1411793"/>
                  <a:gd name="connsiteY1" fmla="*/ 232475 h 698293"/>
                  <a:gd name="connsiteX2" fmla="*/ 211 w 1411793"/>
                  <a:gd name="connsiteY2" fmla="*/ 432318 h 698293"/>
                  <a:gd name="connsiteX3" fmla="*/ 229925 w 1411793"/>
                  <a:gd name="connsiteY3" fmla="*/ 587014 h 698293"/>
                  <a:gd name="connsiteX4" fmla="*/ 459985 w 1411793"/>
                  <a:gd name="connsiteY4" fmla="*/ 696223 h 698293"/>
                  <a:gd name="connsiteX5" fmla="*/ 1339496 w 1411793"/>
                  <a:gd name="connsiteY5" fmla="*/ 680108 h 698293"/>
                  <a:gd name="connsiteX6" fmla="*/ 1339496 w 1411793"/>
                  <a:gd name="connsiteY6" fmla="*/ 280872 h 698293"/>
                  <a:gd name="connsiteX7" fmla="*/ 1160522 w 1411793"/>
                  <a:gd name="connsiteY7" fmla="*/ 50279 h 698293"/>
                  <a:gd name="connsiteX8" fmla="*/ 795692 w 1411793"/>
                  <a:gd name="connsiteY8" fmla="*/ 2094 h 698293"/>
                  <a:gd name="connsiteX9" fmla="*/ 423978 w 1411793"/>
                  <a:gd name="connsiteY9" fmla="*/ 95020 h 698293"/>
                  <a:gd name="connsiteX0" fmla="*/ 423978 w 1463644"/>
                  <a:gd name="connsiteY0" fmla="*/ 95020 h 698036"/>
                  <a:gd name="connsiteX1" fmla="*/ 193236 w 1463644"/>
                  <a:gd name="connsiteY1" fmla="*/ 232475 h 698036"/>
                  <a:gd name="connsiteX2" fmla="*/ 211 w 1463644"/>
                  <a:gd name="connsiteY2" fmla="*/ 432318 h 698036"/>
                  <a:gd name="connsiteX3" fmla="*/ 229925 w 1463644"/>
                  <a:gd name="connsiteY3" fmla="*/ 587014 h 698036"/>
                  <a:gd name="connsiteX4" fmla="*/ 459985 w 1463644"/>
                  <a:gd name="connsiteY4" fmla="*/ 696223 h 698036"/>
                  <a:gd name="connsiteX5" fmla="*/ 1339496 w 1463644"/>
                  <a:gd name="connsiteY5" fmla="*/ 680108 h 698036"/>
                  <a:gd name="connsiteX6" fmla="*/ 1438685 w 1463644"/>
                  <a:gd name="connsiteY6" fmla="*/ 284974 h 698036"/>
                  <a:gd name="connsiteX7" fmla="*/ 1160522 w 1463644"/>
                  <a:gd name="connsiteY7" fmla="*/ 50279 h 698036"/>
                  <a:gd name="connsiteX8" fmla="*/ 795692 w 1463644"/>
                  <a:gd name="connsiteY8" fmla="*/ 2094 h 698036"/>
                  <a:gd name="connsiteX9" fmla="*/ 423978 w 1463644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7207 h 700223"/>
                  <a:gd name="connsiteX1" fmla="*/ 193312 w 1463720"/>
                  <a:gd name="connsiteY1" fmla="*/ 234662 h 700223"/>
                  <a:gd name="connsiteX2" fmla="*/ 287 w 1463720"/>
                  <a:gd name="connsiteY2" fmla="*/ 434505 h 700223"/>
                  <a:gd name="connsiteX3" fmla="*/ 230001 w 1463720"/>
                  <a:gd name="connsiteY3" fmla="*/ 589201 h 700223"/>
                  <a:gd name="connsiteX4" fmla="*/ 460061 w 1463720"/>
                  <a:gd name="connsiteY4" fmla="*/ 698410 h 700223"/>
                  <a:gd name="connsiteX5" fmla="*/ 1339572 w 1463720"/>
                  <a:gd name="connsiteY5" fmla="*/ 682295 h 700223"/>
                  <a:gd name="connsiteX6" fmla="*/ 1438761 w 1463720"/>
                  <a:gd name="connsiteY6" fmla="*/ 287161 h 700223"/>
                  <a:gd name="connsiteX7" fmla="*/ 1160598 w 1463720"/>
                  <a:gd name="connsiteY7" fmla="*/ 52466 h 700223"/>
                  <a:gd name="connsiteX8" fmla="*/ 865707 w 1463720"/>
                  <a:gd name="connsiteY8" fmla="*/ 31458 h 700223"/>
                  <a:gd name="connsiteX9" fmla="*/ 795768 w 1463720"/>
                  <a:gd name="connsiteY9" fmla="*/ 4281 h 700223"/>
                  <a:gd name="connsiteX10" fmla="*/ 424054 w 1463720"/>
                  <a:gd name="connsiteY10" fmla="*/ 97207 h 700223"/>
                  <a:gd name="connsiteX0" fmla="*/ 424054 w 1463720"/>
                  <a:gd name="connsiteY0" fmla="*/ 70669 h 673685"/>
                  <a:gd name="connsiteX1" fmla="*/ 193312 w 1463720"/>
                  <a:gd name="connsiteY1" fmla="*/ 208124 h 673685"/>
                  <a:gd name="connsiteX2" fmla="*/ 287 w 1463720"/>
                  <a:gd name="connsiteY2" fmla="*/ 407967 h 673685"/>
                  <a:gd name="connsiteX3" fmla="*/ 230001 w 1463720"/>
                  <a:gd name="connsiteY3" fmla="*/ 562663 h 673685"/>
                  <a:gd name="connsiteX4" fmla="*/ 460061 w 1463720"/>
                  <a:gd name="connsiteY4" fmla="*/ 671872 h 673685"/>
                  <a:gd name="connsiteX5" fmla="*/ 1339572 w 1463720"/>
                  <a:gd name="connsiteY5" fmla="*/ 655757 h 673685"/>
                  <a:gd name="connsiteX6" fmla="*/ 1438761 w 1463720"/>
                  <a:gd name="connsiteY6" fmla="*/ 260623 h 673685"/>
                  <a:gd name="connsiteX7" fmla="*/ 1160598 w 1463720"/>
                  <a:gd name="connsiteY7" fmla="*/ 25928 h 673685"/>
                  <a:gd name="connsiteX8" fmla="*/ 865707 w 1463720"/>
                  <a:gd name="connsiteY8" fmla="*/ 4920 h 673685"/>
                  <a:gd name="connsiteX9" fmla="*/ 424054 w 1463720"/>
                  <a:gd name="connsiteY9" fmla="*/ 70669 h 673685"/>
                  <a:gd name="connsiteX0" fmla="*/ 423973 w 1463639"/>
                  <a:gd name="connsiteY0" fmla="*/ 70669 h 673685"/>
                  <a:gd name="connsiteX1" fmla="*/ 270277 w 1463639"/>
                  <a:gd name="connsiteY1" fmla="*/ 216081 h 673685"/>
                  <a:gd name="connsiteX2" fmla="*/ 206 w 1463639"/>
                  <a:gd name="connsiteY2" fmla="*/ 407967 h 673685"/>
                  <a:gd name="connsiteX3" fmla="*/ 229920 w 1463639"/>
                  <a:gd name="connsiteY3" fmla="*/ 562663 h 673685"/>
                  <a:gd name="connsiteX4" fmla="*/ 459980 w 1463639"/>
                  <a:gd name="connsiteY4" fmla="*/ 671872 h 673685"/>
                  <a:gd name="connsiteX5" fmla="*/ 1339491 w 1463639"/>
                  <a:gd name="connsiteY5" fmla="*/ 655757 h 673685"/>
                  <a:gd name="connsiteX6" fmla="*/ 1438680 w 1463639"/>
                  <a:gd name="connsiteY6" fmla="*/ 260623 h 673685"/>
                  <a:gd name="connsiteX7" fmla="*/ 1160517 w 1463639"/>
                  <a:gd name="connsiteY7" fmla="*/ 25928 h 673685"/>
                  <a:gd name="connsiteX8" fmla="*/ 865626 w 1463639"/>
                  <a:gd name="connsiteY8" fmla="*/ 4920 h 673685"/>
                  <a:gd name="connsiteX9" fmla="*/ 423973 w 1463639"/>
                  <a:gd name="connsiteY9" fmla="*/ 70669 h 673685"/>
                  <a:gd name="connsiteX0" fmla="*/ 461508 w 1463639"/>
                  <a:gd name="connsiteY0" fmla="*/ 13990 h 680664"/>
                  <a:gd name="connsiteX1" fmla="*/ 270277 w 1463639"/>
                  <a:gd name="connsiteY1" fmla="*/ 223060 h 680664"/>
                  <a:gd name="connsiteX2" fmla="*/ 206 w 1463639"/>
                  <a:gd name="connsiteY2" fmla="*/ 414946 h 680664"/>
                  <a:gd name="connsiteX3" fmla="*/ 229920 w 1463639"/>
                  <a:gd name="connsiteY3" fmla="*/ 569642 h 680664"/>
                  <a:gd name="connsiteX4" fmla="*/ 459980 w 1463639"/>
                  <a:gd name="connsiteY4" fmla="*/ 678851 h 680664"/>
                  <a:gd name="connsiteX5" fmla="*/ 1339491 w 1463639"/>
                  <a:gd name="connsiteY5" fmla="*/ 662736 h 680664"/>
                  <a:gd name="connsiteX6" fmla="*/ 1438680 w 1463639"/>
                  <a:gd name="connsiteY6" fmla="*/ 267602 h 680664"/>
                  <a:gd name="connsiteX7" fmla="*/ 1160517 w 1463639"/>
                  <a:gd name="connsiteY7" fmla="*/ 32907 h 680664"/>
                  <a:gd name="connsiteX8" fmla="*/ 865626 w 1463639"/>
                  <a:gd name="connsiteY8" fmla="*/ 11899 h 680664"/>
                  <a:gd name="connsiteX9" fmla="*/ 461508 w 1463639"/>
                  <a:gd name="connsiteY9" fmla="*/ 13990 h 68066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160517 w 1463639"/>
                  <a:gd name="connsiteY7" fmla="*/ 36057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202003 w 1463639"/>
                  <a:gd name="connsiteY7" fmla="*/ 34465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202003 w 1463639"/>
                  <a:gd name="connsiteY7" fmla="*/ 34465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1194"/>
                  <a:gd name="connsiteY0" fmla="*/ 17140 h 684068"/>
                  <a:gd name="connsiteX1" fmla="*/ 270277 w 1461194"/>
                  <a:gd name="connsiteY1" fmla="*/ 226210 h 684068"/>
                  <a:gd name="connsiteX2" fmla="*/ 206 w 1461194"/>
                  <a:gd name="connsiteY2" fmla="*/ 418096 h 684068"/>
                  <a:gd name="connsiteX3" fmla="*/ 229920 w 1461194"/>
                  <a:gd name="connsiteY3" fmla="*/ 572792 h 684068"/>
                  <a:gd name="connsiteX4" fmla="*/ 511344 w 1461194"/>
                  <a:gd name="connsiteY4" fmla="*/ 683593 h 684068"/>
                  <a:gd name="connsiteX5" fmla="*/ 1339491 w 1461194"/>
                  <a:gd name="connsiteY5" fmla="*/ 665886 h 684068"/>
                  <a:gd name="connsiteX6" fmla="*/ 1438680 w 1461194"/>
                  <a:gd name="connsiteY6" fmla="*/ 270752 h 684068"/>
                  <a:gd name="connsiteX7" fmla="*/ 1202003 w 1461194"/>
                  <a:gd name="connsiteY7" fmla="*/ 34465 h 684068"/>
                  <a:gd name="connsiteX8" fmla="*/ 875503 w 1461194"/>
                  <a:gd name="connsiteY8" fmla="*/ 3909 h 684068"/>
                  <a:gd name="connsiteX9" fmla="*/ 461508 w 1461194"/>
                  <a:gd name="connsiteY9" fmla="*/ 17140 h 684068"/>
                  <a:gd name="connsiteX0" fmla="*/ 461508 w 1461194"/>
                  <a:gd name="connsiteY0" fmla="*/ 17140 h 700889"/>
                  <a:gd name="connsiteX1" fmla="*/ 270277 w 1461194"/>
                  <a:gd name="connsiteY1" fmla="*/ 226210 h 700889"/>
                  <a:gd name="connsiteX2" fmla="*/ 206 w 1461194"/>
                  <a:gd name="connsiteY2" fmla="*/ 418096 h 700889"/>
                  <a:gd name="connsiteX3" fmla="*/ 229920 w 1461194"/>
                  <a:gd name="connsiteY3" fmla="*/ 572792 h 700889"/>
                  <a:gd name="connsiteX4" fmla="*/ 511344 w 1461194"/>
                  <a:gd name="connsiteY4" fmla="*/ 683593 h 700889"/>
                  <a:gd name="connsiteX5" fmla="*/ 1339491 w 1461194"/>
                  <a:gd name="connsiteY5" fmla="*/ 665886 h 700889"/>
                  <a:gd name="connsiteX6" fmla="*/ 1438680 w 1461194"/>
                  <a:gd name="connsiteY6" fmla="*/ 270752 h 700889"/>
                  <a:gd name="connsiteX7" fmla="*/ 1202003 w 1461194"/>
                  <a:gd name="connsiteY7" fmla="*/ 34465 h 700889"/>
                  <a:gd name="connsiteX8" fmla="*/ 875503 w 1461194"/>
                  <a:gd name="connsiteY8" fmla="*/ 3909 h 700889"/>
                  <a:gd name="connsiteX9" fmla="*/ 461508 w 1461194"/>
                  <a:gd name="connsiteY9" fmla="*/ 17140 h 700889"/>
                  <a:gd name="connsiteX0" fmla="*/ 462271 w 1461957"/>
                  <a:gd name="connsiteY0" fmla="*/ 17140 h 700889"/>
                  <a:gd name="connsiteX1" fmla="*/ 271040 w 1461957"/>
                  <a:gd name="connsiteY1" fmla="*/ 226210 h 700889"/>
                  <a:gd name="connsiteX2" fmla="*/ 969 w 1461957"/>
                  <a:gd name="connsiteY2" fmla="*/ 418096 h 700889"/>
                  <a:gd name="connsiteX3" fmla="*/ 191173 w 1461957"/>
                  <a:gd name="connsiteY3" fmla="*/ 596664 h 700889"/>
                  <a:gd name="connsiteX4" fmla="*/ 512107 w 1461957"/>
                  <a:gd name="connsiteY4" fmla="*/ 683593 h 700889"/>
                  <a:gd name="connsiteX5" fmla="*/ 1340254 w 1461957"/>
                  <a:gd name="connsiteY5" fmla="*/ 665886 h 700889"/>
                  <a:gd name="connsiteX6" fmla="*/ 1439443 w 1461957"/>
                  <a:gd name="connsiteY6" fmla="*/ 270752 h 700889"/>
                  <a:gd name="connsiteX7" fmla="*/ 1202766 w 1461957"/>
                  <a:gd name="connsiteY7" fmla="*/ 34465 h 700889"/>
                  <a:gd name="connsiteX8" fmla="*/ 876266 w 1461957"/>
                  <a:gd name="connsiteY8" fmla="*/ 3909 h 700889"/>
                  <a:gd name="connsiteX9" fmla="*/ 462271 w 1461957"/>
                  <a:gd name="connsiteY9" fmla="*/ 17140 h 700889"/>
                  <a:gd name="connsiteX0" fmla="*/ 461558 w 1461244"/>
                  <a:gd name="connsiteY0" fmla="*/ 17140 h 700889"/>
                  <a:gd name="connsiteX1" fmla="*/ 270327 w 1461244"/>
                  <a:gd name="connsiteY1" fmla="*/ 226210 h 700889"/>
                  <a:gd name="connsiteX2" fmla="*/ 256 w 1461244"/>
                  <a:gd name="connsiteY2" fmla="*/ 418096 h 700889"/>
                  <a:gd name="connsiteX3" fmla="*/ 190460 w 1461244"/>
                  <a:gd name="connsiteY3" fmla="*/ 596664 h 700889"/>
                  <a:gd name="connsiteX4" fmla="*/ 511394 w 1461244"/>
                  <a:gd name="connsiteY4" fmla="*/ 683593 h 700889"/>
                  <a:gd name="connsiteX5" fmla="*/ 1339541 w 1461244"/>
                  <a:gd name="connsiteY5" fmla="*/ 665886 h 700889"/>
                  <a:gd name="connsiteX6" fmla="*/ 1438730 w 1461244"/>
                  <a:gd name="connsiteY6" fmla="*/ 270752 h 700889"/>
                  <a:gd name="connsiteX7" fmla="*/ 1202053 w 1461244"/>
                  <a:gd name="connsiteY7" fmla="*/ 34465 h 700889"/>
                  <a:gd name="connsiteX8" fmla="*/ 875553 w 1461244"/>
                  <a:gd name="connsiteY8" fmla="*/ 3909 h 700889"/>
                  <a:gd name="connsiteX9" fmla="*/ 461558 w 1461244"/>
                  <a:gd name="connsiteY9" fmla="*/ 17140 h 700889"/>
                  <a:gd name="connsiteX0" fmla="*/ 463884 w 1463570"/>
                  <a:gd name="connsiteY0" fmla="*/ 17140 h 700889"/>
                  <a:gd name="connsiteX1" fmla="*/ 272653 w 1463570"/>
                  <a:gd name="connsiteY1" fmla="*/ 226210 h 700889"/>
                  <a:gd name="connsiteX2" fmla="*/ 2582 w 1463570"/>
                  <a:gd name="connsiteY2" fmla="*/ 418096 h 700889"/>
                  <a:gd name="connsiteX3" fmla="*/ 155251 w 1463570"/>
                  <a:gd name="connsiteY3" fmla="*/ 630085 h 700889"/>
                  <a:gd name="connsiteX4" fmla="*/ 513720 w 1463570"/>
                  <a:gd name="connsiteY4" fmla="*/ 683593 h 700889"/>
                  <a:gd name="connsiteX5" fmla="*/ 1341867 w 1463570"/>
                  <a:gd name="connsiteY5" fmla="*/ 665886 h 700889"/>
                  <a:gd name="connsiteX6" fmla="*/ 1441056 w 1463570"/>
                  <a:gd name="connsiteY6" fmla="*/ 270752 h 700889"/>
                  <a:gd name="connsiteX7" fmla="*/ 1204379 w 1463570"/>
                  <a:gd name="connsiteY7" fmla="*/ 34465 h 700889"/>
                  <a:gd name="connsiteX8" fmla="*/ 877879 w 1463570"/>
                  <a:gd name="connsiteY8" fmla="*/ 3909 h 700889"/>
                  <a:gd name="connsiteX9" fmla="*/ 463884 w 1463570"/>
                  <a:gd name="connsiteY9" fmla="*/ 17140 h 700889"/>
                  <a:gd name="connsiteX0" fmla="*/ 463884 w 1465533"/>
                  <a:gd name="connsiteY0" fmla="*/ 17140 h 708314"/>
                  <a:gd name="connsiteX1" fmla="*/ 272653 w 1465533"/>
                  <a:gd name="connsiteY1" fmla="*/ 226210 h 708314"/>
                  <a:gd name="connsiteX2" fmla="*/ 2582 w 1465533"/>
                  <a:gd name="connsiteY2" fmla="*/ 418096 h 708314"/>
                  <a:gd name="connsiteX3" fmla="*/ 155251 w 1465533"/>
                  <a:gd name="connsiteY3" fmla="*/ 630085 h 708314"/>
                  <a:gd name="connsiteX4" fmla="*/ 472234 w 1465533"/>
                  <a:gd name="connsiteY4" fmla="*/ 699508 h 708314"/>
                  <a:gd name="connsiteX5" fmla="*/ 1341867 w 1465533"/>
                  <a:gd name="connsiteY5" fmla="*/ 665886 h 708314"/>
                  <a:gd name="connsiteX6" fmla="*/ 1441056 w 1465533"/>
                  <a:gd name="connsiteY6" fmla="*/ 270752 h 708314"/>
                  <a:gd name="connsiteX7" fmla="*/ 1204379 w 1465533"/>
                  <a:gd name="connsiteY7" fmla="*/ 34465 h 708314"/>
                  <a:gd name="connsiteX8" fmla="*/ 877879 w 1465533"/>
                  <a:gd name="connsiteY8" fmla="*/ 3909 h 708314"/>
                  <a:gd name="connsiteX9" fmla="*/ 463884 w 1465533"/>
                  <a:gd name="connsiteY9" fmla="*/ 17140 h 708314"/>
                  <a:gd name="connsiteX0" fmla="*/ 463884 w 1467792"/>
                  <a:gd name="connsiteY0" fmla="*/ 17140 h 717887"/>
                  <a:gd name="connsiteX1" fmla="*/ 272653 w 1467792"/>
                  <a:gd name="connsiteY1" fmla="*/ 226210 h 717887"/>
                  <a:gd name="connsiteX2" fmla="*/ 2582 w 1467792"/>
                  <a:gd name="connsiteY2" fmla="*/ 418096 h 717887"/>
                  <a:gd name="connsiteX3" fmla="*/ 155251 w 1467792"/>
                  <a:gd name="connsiteY3" fmla="*/ 630085 h 717887"/>
                  <a:gd name="connsiteX4" fmla="*/ 426797 w 1467792"/>
                  <a:gd name="connsiteY4" fmla="*/ 715423 h 717887"/>
                  <a:gd name="connsiteX5" fmla="*/ 1341867 w 1467792"/>
                  <a:gd name="connsiteY5" fmla="*/ 665886 h 717887"/>
                  <a:gd name="connsiteX6" fmla="*/ 1441056 w 1467792"/>
                  <a:gd name="connsiteY6" fmla="*/ 270752 h 717887"/>
                  <a:gd name="connsiteX7" fmla="*/ 1204379 w 1467792"/>
                  <a:gd name="connsiteY7" fmla="*/ 34465 h 717887"/>
                  <a:gd name="connsiteX8" fmla="*/ 877879 w 1467792"/>
                  <a:gd name="connsiteY8" fmla="*/ 3909 h 717887"/>
                  <a:gd name="connsiteX9" fmla="*/ 463884 w 1467792"/>
                  <a:gd name="connsiteY9" fmla="*/ 17140 h 717887"/>
                  <a:gd name="connsiteX0" fmla="*/ 467587 w 1471495"/>
                  <a:gd name="connsiteY0" fmla="*/ 17140 h 717887"/>
                  <a:gd name="connsiteX1" fmla="*/ 276356 w 1471495"/>
                  <a:gd name="connsiteY1" fmla="*/ 226210 h 717887"/>
                  <a:gd name="connsiteX2" fmla="*/ 6285 w 1471495"/>
                  <a:gd name="connsiteY2" fmla="*/ 418096 h 717887"/>
                  <a:gd name="connsiteX3" fmla="*/ 117468 w 1471495"/>
                  <a:gd name="connsiteY3" fmla="*/ 633268 h 717887"/>
                  <a:gd name="connsiteX4" fmla="*/ 430500 w 1471495"/>
                  <a:gd name="connsiteY4" fmla="*/ 715423 h 717887"/>
                  <a:gd name="connsiteX5" fmla="*/ 1345570 w 1471495"/>
                  <a:gd name="connsiteY5" fmla="*/ 665886 h 717887"/>
                  <a:gd name="connsiteX6" fmla="*/ 1444759 w 1471495"/>
                  <a:gd name="connsiteY6" fmla="*/ 270752 h 717887"/>
                  <a:gd name="connsiteX7" fmla="*/ 1208082 w 1471495"/>
                  <a:gd name="connsiteY7" fmla="*/ 34465 h 717887"/>
                  <a:gd name="connsiteX8" fmla="*/ 881582 w 1471495"/>
                  <a:gd name="connsiteY8" fmla="*/ 3909 h 717887"/>
                  <a:gd name="connsiteX9" fmla="*/ 467587 w 1471495"/>
                  <a:gd name="connsiteY9" fmla="*/ 17140 h 717887"/>
                  <a:gd name="connsiteX0" fmla="*/ 437440 w 1471495"/>
                  <a:gd name="connsiteY0" fmla="*/ 12273 h 732696"/>
                  <a:gd name="connsiteX1" fmla="*/ 276356 w 1471495"/>
                  <a:gd name="connsiteY1" fmla="*/ 241019 h 732696"/>
                  <a:gd name="connsiteX2" fmla="*/ 6285 w 1471495"/>
                  <a:gd name="connsiteY2" fmla="*/ 432905 h 732696"/>
                  <a:gd name="connsiteX3" fmla="*/ 117468 w 1471495"/>
                  <a:gd name="connsiteY3" fmla="*/ 648077 h 732696"/>
                  <a:gd name="connsiteX4" fmla="*/ 430500 w 1471495"/>
                  <a:gd name="connsiteY4" fmla="*/ 730232 h 732696"/>
                  <a:gd name="connsiteX5" fmla="*/ 1345570 w 1471495"/>
                  <a:gd name="connsiteY5" fmla="*/ 680695 h 732696"/>
                  <a:gd name="connsiteX6" fmla="*/ 1444759 w 1471495"/>
                  <a:gd name="connsiteY6" fmla="*/ 285561 h 732696"/>
                  <a:gd name="connsiteX7" fmla="*/ 1208082 w 1471495"/>
                  <a:gd name="connsiteY7" fmla="*/ 49274 h 732696"/>
                  <a:gd name="connsiteX8" fmla="*/ 881582 w 1471495"/>
                  <a:gd name="connsiteY8" fmla="*/ 18718 h 732696"/>
                  <a:gd name="connsiteX9" fmla="*/ 437440 w 1471495"/>
                  <a:gd name="connsiteY9" fmla="*/ 12273 h 732696"/>
                  <a:gd name="connsiteX0" fmla="*/ 437440 w 1471495"/>
                  <a:gd name="connsiteY0" fmla="*/ 27540 h 747963"/>
                  <a:gd name="connsiteX1" fmla="*/ 276356 w 1471495"/>
                  <a:gd name="connsiteY1" fmla="*/ 256286 h 747963"/>
                  <a:gd name="connsiteX2" fmla="*/ 6285 w 1471495"/>
                  <a:gd name="connsiteY2" fmla="*/ 448172 h 747963"/>
                  <a:gd name="connsiteX3" fmla="*/ 117468 w 1471495"/>
                  <a:gd name="connsiteY3" fmla="*/ 663344 h 747963"/>
                  <a:gd name="connsiteX4" fmla="*/ 430500 w 1471495"/>
                  <a:gd name="connsiteY4" fmla="*/ 745499 h 747963"/>
                  <a:gd name="connsiteX5" fmla="*/ 1345570 w 1471495"/>
                  <a:gd name="connsiteY5" fmla="*/ 695962 h 747963"/>
                  <a:gd name="connsiteX6" fmla="*/ 1444759 w 1471495"/>
                  <a:gd name="connsiteY6" fmla="*/ 300828 h 747963"/>
                  <a:gd name="connsiteX7" fmla="*/ 1208082 w 1471495"/>
                  <a:gd name="connsiteY7" fmla="*/ 64541 h 747963"/>
                  <a:gd name="connsiteX8" fmla="*/ 906076 w 1471495"/>
                  <a:gd name="connsiteY8" fmla="*/ 0 h 747963"/>
                  <a:gd name="connsiteX9" fmla="*/ 437440 w 1471495"/>
                  <a:gd name="connsiteY9" fmla="*/ 27540 h 747963"/>
                  <a:gd name="connsiteX0" fmla="*/ 437440 w 1471495"/>
                  <a:gd name="connsiteY0" fmla="*/ 27540 h 747963"/>
                  <a:gd name="connsiteX1" fmla="*/ 276356 w 1471495"/>
                  <a:gd name="connsiteY1" fmla="*/ 256286 h 747963"/>
                  <a:gd name="connsiteX2" fmla="*/ 6285 w 1471495"/>
                  <a:gd name="connsiteY2" fmla="*/ 448172 h 747963"/>
                  <a:gd name="connsiteX3" fmla="*/ 117468 w 1471495"/>
                  <a:gd name="connsiteY3" fmla="*/ 663344 h 747963"/>
                  <a:gd name="connsiteX4" fmla="*/ 430500 w 1471495"/>
                  <a:gd name="connsiteY4" fmla="*/ 745499 h 747963"/>
                  <a:gd name="connsiteX5" fmla="*/ 1345570 w 1471495"/>
                  <a:gd name="connsiteY5" fmla="*/ 695962 h 747963"/>
                  <a:gd name="connsiteX6" fmla="*/ 1444759 w 1471495"/>
                  <a:gd name="connsiteY6" fmla="*/ 300828 h 747963"/>
                  <a:gd name="connsiteX7" fmla="*/ 1213735 w 1471495"/>
                  <a:gd name="connsiteY7" fmla="*/ 87794 h 747963"/>
                  <a:gd name="connsiteX8" fmla="*/ 906076 w 1471495"/>
                  <a:gd name="connsiteY8" fmla="*/ 0 h 747963"/>
                  <a:gd name="connsiteX9" fmla="*/ 437440 w 1471495"/>
                  <a:gd name="connsiteY9" fmla="*/ 27540 h 747963"/>
                  <a:gd name="connsiteX0" fmla="*/ 435352 w 1469407"/>
                  <a:gd name="connsiteY0" fmla="*/ 27540 h 747963"/>
                  <a:gd name="connsiteX1" fmla="*/ 236062 w 1469407"/>
                  <a:gd name="connsiteY1" fmla="*/ 246705 h 747963"/>
                  <a:gd name="connsiteX2" fmla="*/ 4197 w 1469407"/>
                  <a:gd name="connsiteY2" fmla="*/ 448172 h 747963"/>
                  <a:gd name="connsiteX3" fmla="*/ 115380 w 1469407"/>
                  <a:gd name="connsiteY3" fmla="*/ 663344 h 747963"/>
                  <a:gd name="connsiteX4" fmla="*/ 428412 w 1469407"/>
                  <a:gd name="connsiteY4" fmla="*/ 745499 h 747963"/>
                  <a:gd name="connsiteX5" fmla="*/ 1343482 w 1469407"/>
                  <a:gd name="connsiteY5" fmla="*/ 695962 h 747963"/>
                  <a:gd name="connsiteX6" fmla="*/ 1442671 w 1469407"/>
                  <a:gd name="connsiteY6" fmla="*/ 300828 h 747963"/>
                  <a:gd name="connsiteX7" fmla="*/ 1211647 w 1469407"/>
                  <a:gd name="connsiteY7" fmla="*/ 87794 h 747963"/>
                  <a:gd name="connsiteX8" fmla="*/ 903988 w 1469407"/>
                  <a:gd name="connsiteY8" fmla="*/ 0 h 747963"/>
                  <a:gd name="connsiteX9" fmla="*/ 435352 w 1469407"/>
                  <a:gd name="connsiteY9" fmla="*/ 27540 h 747963"/>
                  <a:gd name="connsiteX0" fmla="*/ 287738 w 1469407"/>
                  <a:gd name="connsiteY0" fmla="*/ 16581 h 752973"/>
                  <a:gd name="connsiteX1" fmla="*/ 236062 w 1469407"/>
                  <a:gd name="connsiteY1" fmla="*/ 251715 h 752973"/>
                  <a:gd name="connsiteX2" fmla="*/ 4197 w 1469407"/>
                  <a:gd name="connsiteY2" fmla="*/ 453182 h 752973"/>
                  <a:gd name="connsiteX3" fmla="*/ 115380 w 1469407"/>
                  <a:gd name="connsiteY3" fmla="*/ 668354 h 752973"/>
                  <a:gd name="connsiteX4" fmla="*/ 428412 w 1469407"/>
                  <a:gd name="connsiteY4" fmla="*/ 750509 h 752973"/>
                  <a:gd name="connsiteX5" fmla="*/ 1343482 w 1469407"/>
                  <a:gd name="connsiteY5" fmla="*/ 700972 h 752973"/>
                  <a:gd name="connsiteX6" fmla="*/ 1442671 w 1469407"/>
                  <a:gd name="connsiteY6" fmla="*/ 305838 h 752973"/>
                  <a:gd name="connsiteX7" fmla="*/ 1211647 w 1469407"/>
                  <a:gd name="connsiteY7" fmla="*/ 92804 h 752973"/>
                  <a:gd name="connsiteX8" fmla="*/ 903988 w 1469407"/>
                  <a:gd name="connsiteY8" fmla="*/ 5010 h 752973"/>
                  <a:gd name="connsiteX9" fmla="*/ 287738 w 1469407"/>
                  <a:gd name="connsiteY9" fmla="*/ 16581 h 752973"/>
                  <a:gd name="connsiteX0" fmla="*/ 284280 w 1465949"/>
                  <a:gd name="connsiteY0" fmla="*/ 16581 h 752973"/>
                  <a:gd name="connsiteX1" fmla="*/ 153170 w 1465949"/>
                  <a:gd name="connsiteY1" fmla="*/ 241755 h 752973"/>
                  <a:gd name="connsiteX2" fmla="*/ 739 w 1465949"/>
                  <a:gd name="connsiteY2" fmla="*/ 453182 h 752973"/>
                  <a:gd name="connsiteX3" fmla="*/ 111922 w 1465949"/>
                  <a:gd name="connsiteY3" fmla="*/ 668354 h 752973"/>
                  <a:gd name="connsiteX4" fmla="*/ 424954 w 1465949"/>
                  <a:gd name="connsiteY4" fmla="*/ 750509 h 752973"/>
                  <a:gd name="connsiteX5" fmla="*/ 1340024 w 1465949"/>
                  <a:gd name="connsiteY5" fmla="*/ 700972 h 752973"/>
                  <a:gd name="connsiteX6" fmla="*/ 1439213 w 1465949"/>
                  <a:gd name="connsiteY6" fmla="*/ 305838 h 752973"/>
                  <a:gd name="connsiteX7" fmla="*/ 1208189 w 1465949"/>
                  <a:gd name="connsiteY7" fmla="*/ 92804 h 752973"/>
                  <a:gd name="connsiteX8" fmla="*/ 900530 w 1465949"/>
                  <a:gd name="connsiteY8" fmla="*/ 5010 h 752973"/>
                  <a:gd name="connsiteX9" fmla="*/ 284280 w 1465949"/>
                  <a:gd name="connsiteY9" fmla="*/ 16581 h 752973"/>
                  <a:gd name="connsiteX0" fmla="*/ 215678 w 1465949"/>
                  <a:gd name="connsiteY0" fmla="*/ 15568 h 755280"/>
                  <a:gd name="connsiteX1" fmla="*/ 153170 w 1465949"/>
                  <a:gd name="connsiteY1" fmla="*/ 244062 h 755280"/>
                  <a:gd name="connsiteX2" fmla="*/ 739 w 1465949"/>
                  <a:gd name="connsiteY2" fmla="*/ 455489 h 755280"/>
                  <a:gd name="connsiteX3" fmla="*/ 111922 w 1465949"/>
                  <a:gd name="connsiteY3" fmla="*/ 670661 h 755280"/>
                  <a:gd name="connsiteX4" fmla="*/ 424954 w 1465949"/>
                  <a:gd name="connsiteY4" fmla="*/ 752816 h 755280"/>
                  <a:gd name="connsiteX5" fmla="*/ 1340024 w 1465949"/>
                  <a:gd name="connsiteY5" fmla="*/ 703279 h 755280"/>
                  <a:gd name="connsiteX6" fmla="*/ 1439213 w 1465949"/>
                  <a:gd name="connsiteY6" fmla="*/ 308145 h 755280"/>
                  <a:gd name="connsiteX7" fmla="*/ 1208189 w 1465949"/>
                  <a:gd name="connsiteY7" fmla="*/ 95111 h 755280"/>
                  <a:gd name="connsiteX8" fmla="*/ 900530 w 1465949"/>
                  <a:gd name="connsiteY8" fmla="*/ 7317 h 755280"/>
                  <a:gd name="connsiteX9" fmla="*/ 215678 w 1465949"/>
                  <a:gd name="connsiteY9" fmla="*/ 15568 h 755280"/>
                  <a:gd name="connsiteX0" fmla="*/ 158423 w 1408694"/>
                  <a:gd name="connsiteY0" fmla="*/ 15568 h 755280"/>
                  <a:gd name="connsiteX1" fmla="*/ 95915 w 1408694"/>
                  <a:gd name="connsiteY1" fmla="*/ 244062 h 755280"/>
                  <a:gd name="connsiteX2" fmla="*/ 9068 w 1408694"/>
                  <a:gd name="connsiteY2" fmla="*/ 472501 h 755280"/>
                  <a:gd name="connsiteX3" fmla="*/ 54667 w 1408694"/>
                  <a:gd name="connsiteY3" fmla="*/ 670661 h 755280"/>
                  <a:gd name="connsiteX4" fmla="*/ 367699 w 1408694"/>
                  <a:gd name="connsiteY4" fmla="*/ 752816 h 755280"/>
                  <a:gd name="connsiteX5" fmla="*/ 1282769 w 1408694"/>
                  <a:gd name="connsiteY5" fmla="*/ 703279 h 755280"/>
                  <a:gd name="connsiteX6" fmla="*/ 1381958 w 1408694"/>
                  <a:gd name="connsiteY6" fmla="*/ 308145 h 755280"/>
                  <a:gd name="connsiteX7" fmla="*/ 1150934 w 1408694"/>
                  <a:gd name="connsiteY7" fmla="*/ 95111 h 755280"/>
                  <a:gd name="connsiteX8" fmla="*/ 843275 w 1408694"/>
                  <a:gd name="connsiteY8" fmla="*/ 7317 h 755280"/>
                  <a:gd name="connsiteX9" fmla="*/ 158423 w 1408694"/>
                  <a:gd name="connsiteY9" fmla="*/ 15568 h 755280"/>
                  <a:gd name="connsiteX0" fmla="*/ 151540 w 1401811"/>
                  <a:gd name="connsiteY0" fmla="*/ 15568 h 755280"/>
                  <a:gd name="connsiteX1" fmla="*/ 89032 w 1401811"/>
                  <a:gd name="connsiteY1" fmla="*/ 244062 h 755280"/>
                  <a:gd name="connsiteX2" fmla="*/ 2185 w 1401811"/>
                  <a:gd name="connsiteY2" fmla="*/ 472501 h 755280"/>
                  <a:gd name="connsiteX3" fmla="*/ 67073 w 1401811"/>
                  <a:gd name="connsiteY3" fmla="*/ 640039 h 755280"/>
                  <a:gd name="connsiteX4" fmla="*/ 360816 w 1401811"/>
                  <a:gd name="connsiteY4" fmla="*/ 752816 h 755280"/>
                  <a:gd name="connsiteX5" fmla="*/ 1275886 w 1401811"/>
                  <a:gd name="connsiteY5" fmla="*/ 703279 h 755280"/>
                  <a:gd name="connsiteX6" fmla="*/ 1375075 w 1401811"/>
                  <a:gd name="connsiteY6" fmla="*/ 308145 h 755280"/>
                  <a:gd name="connsiteX7" fmla="*/ 1144051 w 1401811"/>
                  <a:gd name="connsiteY7" fmla="*/ 95111 h 755280"/>
                  <a:gd name="connsiteX8" fmla="*/ 836392 w 1401811"/>
                  <a:gd name="connsiteY8" fmla="*/ 7317 h 755280"/>
                  <a:gd name="connsiteX9" fmla="*/ 151540 w 1401811"/>
                  <a:gd name="connsiteY9" fmla="*/ 15568 h 755280"/>
                  <a:gd name="connsiteX0" fmla="*/ 154312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146823 w 1404583"/>
                  <a:gd name="connsiteY7" fmla="*/ 100862 h 761031"/>
                  <a:gd name="connsiteX8" fmla="*/ 839164 w 1404583"/>
                  <a:gd name="connsiteY8" fmla="*/ 13068 h 761031"/>
                  <a:gd name="connsiteX9" fmla="*/ 154312 w 1404583"/>
                  <a:gd name="connsiteY9" fmla="*/ 21319 h 761031"/>
                  <a:gd name="connsiteX0" fmla="*/ 231469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146823 w 1404583"/>
                  <a:gd name="connsiteY7" fmla="*/ 100862 h 761031"/>
                  <a:gd name="connsiteX8" fmla="*/ 839164 w 1404583"/>
                  <a:gd name="connsiteY8" fmla="*/ 13068 h 761031"/>
                  <a:gd name="connsiteX9" fmla="*/ 231469 w 1404583"/>
                  <a:gd name="connsiteY9" fmla="*/ 21319 h 76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4583" h="761031">
                    <a:moveTo>
                      <a:pt x="231469" y="21319"/>
                    </a:moveTo>
                    <a:cubicBezTo>
                      <a:pt x="113339" y="68148"/>
                      <a:pt x="168135" y="217890"/>
                      <a:pt x="130383" y="294045"/>
                    </a:cubicBezTo>
                    <a:cubicBezTo>
                      <a:pt x="92631" y="370200"/>
                      <a:pt x="15047" y="419628"/>
                      <a:pt x="4957" y="478252"/>
                    </a:cubicBezTo>
                    <a:cubicBezTo>
                      <a:pt x="-5133" y="536876"/>
                      <a:pt x="-6784" y="601806"/>
                      <a:pt x="69845" y="645790"/>
                    </a:cubicBezTo>
                    <a:cubicBezTo>
                      <a:pt x="114412" y="664652"/>
                      <a:pt x="174902" y="743051"/>
                      <a:pt x="363588" y="758567"/>
                    </a:cubicBezTo>
                    <a:cubicBezTo>
                      <a:pt x="827649" y="755219"/>
                      <a:pt x="1109615" y="783142"/>
                      <a:pt x="1278658" y="709030"/>
                    </a:cubicBezTo>
                    <a:cubicBezTo>
                      <a:pt x="1447701" y="634918"/>
                      <a:pt x="1407676" y="440091"/>
                      <a:pt x="1377847" y="313896"/>
                    </a:cubicBezTo>
                    <a:cubicBezTo>
                      <a:pt x="1318189" y="194584"/>
                      <a:pt x="1265114" y="253952"/>
                      <a:pt x="1146823" y="100862"/>
                    </a:cubicBezTo>
                    <a:cubicBezTo>
                      <a:pt x="1043800" y="52777"/>
                      <a:pt x="899969" y="21099"/>
                      <a:pt x="839164" y="13068"/>
                    </a:cubicBezTo>
                    <a:cubicBezTo>
                      <a:pt x="716407" y="20525"/>
                      <a:pt x="349599" y="-25510"/>
                      <a:pt x="231469" y="21319"/>
                    </a:cubicBez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245" name="Straight Connector 244">
                <a:extLst>
                  <a:ext uri="{FF2B5EF4-FFF2-40B4-BE49-F238E27FC236}">
                    <a16:creationId xmlns:a16="http://schemas.microsoft.com/office/drawing/2014/main" id="{204765EC-2336-041D-EBEE-258BEC605894}"/>
                  </a:ext>
                </a:extLst>
              </p:cNvPr>
              <p:cNvCxnSpPr/>
              <p:nvPr/>
            </p:nvCxnSpPr>
            <p:spPr>
              <a:xfrm flipH="1" flipV="1">
                <a:off x="8482330" y="3806544"/>
                <a:ext cx="944171" cy="36136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>
                <a:extLst>
                  <a:ext uri="{FF2B5EF4-FFF2-40B4-BE49-F238E27FC236}">
                    <a16:creationId xmlns:a16="http://schemas.microsoft.com/office/drawing/2014/main" id="{6741C801-E977-6EBE-1CEE-FCE1FC80EF37}"/>
                  </a:ext>
                </a:extLst>
              </p:cNvPr>
              <p:cNvCxnSpPr/>
              <p:nvPr/>
            </p:nvCxnSpPr>
            <p:spPr>
              <a:xfrm flipV="1">
                <a:off x="9426498" y="3681208"/>
                <a:ext cx="841392" cy="486698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3FCF596D-C9C5-A78B-D728-42F10F314998}"/>
                  </a:ext>
                </a:extLst>
              </p:cNvPr>
              <p:cNvCxnSpPr>
                <a:cxnSpLocks/>
                <a:stCxn id="277" idx="4"/>
              </p:cNvCxnSpPr>
              <p:nvPr/>
            </p:nvCxnSpPr>
            <p:spPr>
              <a:xfrm flipV="1">
                <a:off x="8257892" y="4364531"/>
                <a:ext cx="2353505" cy="3060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4DD2E6D8-A90E-6A0B-7991-D39CCDFE4829}"/>
                  </a:ext>
                </a:extLst>
              </p:cNvPr>
              <p:cNvCxnSpPr/>
              <p:nvPr/>
            </p:nvCxnSpPr>
            <p:spPr>
              <a:xfrm flipV="1">
                <a:off x="8107430" y="4176228"/>
                <a:ext cx="1271786" cy="201328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Connector 253">
                <a:extLst>
                  <a:ext uri="{FF2B5EF4-FFF2-40B4-BE49-F238E27FC236}">
                    <a16:creationId xmlns:a16="http://schemas.microsoft.com/office/drawing/2014/main" id="{46EE1F37-32B8-83FE-AAFB-EC4C34FB764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482330" y="4472501"/>
                <a:ext cx="2238248" cy="36271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369C2DBA-1335-E4AA-2D26-7DFBB95D5569}"/>
                  </a:ext>
                </a:extLst>
              </p:cNvPr>
              <p:cNvCxnSpPr>
                <a:cxnSpLocks/>
                <a:stCxn id="277" idx="4"/>
                <a:endCxn id="275" idx="2"/>
              </p:cNvCxnSpPr>
              <p:nvPr/>
            </p:nvCxnSpPr>
            <p:spPr>
              <a:xfrm>
                <a:off x="8257892" y="4395136"/>
                <a:ext cx="199856" cy="427427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6" name="Straight Connector 255">
                <a:extLst>
                  <a:ext uri="{FF2B5EF4-FFF2-40B4-BE49-F238E27FC236}">
                    <a16:creationId xmlns:a16="http://schemas.microsoft.com/office/drawing/2014/main" id="{2F198B41-F6BC-F456-7515-0073CD804A17}"/>
                  </a:ext>
                </a:extLst>
              </p:cNvPr>
              <p:cNvCxnSpPr/>
              <p:nvPr/>
            </p:nvCxnSpPr>
            <p:spPr>
              <a:xfrm flipV="1">
                <a:off x="8482332" y="4194076"/>
                <a:ext cx="944167" cy="64113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BBDC7FAE-7062-3237-2AC0-692B1BA099CB}"/>
                  </a:ext>
                </a:extLst>
              </p:cNvPr>
              <p:cNvCxnSpPr>
                <a:cxnSpLocks/>
                <a:stCxn id="281" idx="0"/>
              </p:cNvCxnSpPr>
              <p:nvPr/>
            </p:nvCxnSpPr>
            <p:spPr>
              <a:xfrm flipH="1">
                <a:off x="7427045" y="4302612"/>
                <a:ext cx="785403" cy="87779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9927EDD5-46CF-9189-489A-01F772B93B9E}"/>
                  </a:ext>
                </a:extLst>
              </p:cNvPr>
              <p:cNvCxnSpPr>
                <a:cxnSpLocks/>
                <a:stCxn id="282" idx="13"/>
              </p:cNvCxnSpPr>
              <p:nvPr/>
            </p:nvCxnSpPr>
            <p:spPr>
              <a:xfrm flipH="1">
                <a:off x="6953056" y="4303343"/>
                <a:ext cx="1259058" cy="57039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F54BA850-E4D8-A232-5228-39FFBB3E1BEC}"/>
                  </a:ext>
                </a:extLst>
              </p:cNvPr>
              <p:cNvGrpSpPr/>
              <p:nvPr/>
            </p:nvGrpSpPr>
            <p:grpSpPr>
              <a:xfrm>
                <a:off x="9205014" y="4029083"/>
                <a:ext cx="415841" cy="274295"/>
                <a:chOff x="7493876" y="2774731"/>
                <a:chExt cx="1481958" cy="894622"/>
              </a:xfrm>
            </p:grpSpPr>
            <p:sp>
              <p:nvSpPr>
                <p:cNvPr id="283" name="Freeform 282">
                  <a:extLst>
                    <a:ext uri="{FF2B5EF4-FFF2-40B4-BE49-F238E27FC236}">
                      <a16:creationId xmlns:a16="http://schemas.microsoft.com/office/drawing/2014/main" id="{B3043D9C-2A99-ADBD-EF47-B7ABB1AFE7A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7296270A-AEBE-2EEA-D195-41B894250D93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85" name="Group 284">
                  <a:extLst>
                    <a:ext uri="{FF2B5EF4-FFF2-40B4-BE49-F238E27FC236}">
                      <a16:creationId xmlns:a16="http://schemas.microsoft.com/office/drawing/2014/main" id="{9A60945C-CBD4-3047-D473-CD749EC70E01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86" name="Freeform 285">
                    <a:extLst>
                      <a:ext uri="{FF2B5EF4-FFF2-40B4-BE49-F238E27FC236}">
                        <a16:creationId xmlns:a16="http://schemas.microsoft.com/office/drawing/2014/main" id="{262D1102-60A4-9567-9B1A-0152C6051E45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" name="Freeform 286">
                    <a:extLst>
                      <a:ext uri="{FF2B5EF4-FFF2-40B4-BE49-F238E27FC236}">
                        <a16:creationId xmlns:a16="http://schemas.microsoft.com/office/drawing/2014/main" id="{A9B1A0E0-B2CE-A669-53F2-EC84EE75E67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" name="Freeform 287">
                    <a:extLst>
                      <a:ext uri="{FF2B5EF4-FFF2-40B4-BE49-F238E27FC236}">
                        <a16:creationId xmlns:a16="http://schemas.microsoft.com/office/drawing/2014/main" id="{620AEBCB-543D-7313-B4F6-988465BB922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9" name="Freeform 288">
                    <a:extLst>
                      <a:ext uri="{FF2B5EF4-FFF2-40B4-BE49-F238E27FC236}">
                        <a16:creationId xmlns:a16="http://schemas.microsoft.com/office/drawing/2014/main" id="{3CE4DC0E-7522-A920-7E03-51BAE541631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0ED2156-D5BB-62E9-89C6-A05D1AEC05AE}"/>
                  </a:ext>
                </a:extLst>
              </p:cNvPr>
              <p:cNvGrpSpPr/>
              <p:nvPr/>
            </p:nvGrpSpPr>
            <p:grpSpPr>
              <a:xfrm>
                <a:off x="8049984" y="4217570"/>
                <a:ext cx="415841" cy="274295"/>
                <a:chOff x="7493876" y="2774731"/>
                <a:chExt cx="1481958" cy="894622"/>
              </a:xfrm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8DC592A2-A0A6-D471-D65C-79AEF14278A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538743FE-E29A-4AF9-AA9D-F33FD629E02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78" name="Group 277">
                  <a:extLst>
                    <a:ext uri="{FF2B5EF4-FFF2-40B4-BE49-F238E27FC236}">
                      <a16:creationId xmlns:a16="http://schemas.microsoft.com/office/drawing/2014/main" id="{79561619-4AC8-C191-4686-36FA3D29A31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79" name="Freeform 278">
                    <a:extLst>
                      <a:ext uri="{FF2B5EF4-FFF2-40B4-BE49-F238E27FC236}">
                        <a16:creationId xmlns:a16="http://schemas.microsoft.com/office/drawing/2014/main" id="{BD4DED68-E060-3368-E35E-BA28451A999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>
                    <a:extLst>
                      <a:ext uri="{FF2B5EF4-FFF2-40B4-BE49-F238E27FC236}">
                        <a16:creationId xmlns:a16="http://schemas.microsoft.com/office/drawing/2014/main" id="{333F9CAB-8507-872A-ABDB-90B4EF47193E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>
                    <a:extLst>
                      <a:ext uri="{FF2B5EF4-FFF2-40B4-BE49-F238E27FC236}">
                        <a16:creationId xmlns:a16="http://schemas.microsoft.com/office/drawing/2014/main" id="{8D4DBF07-F963-9C1D-149C-D64C54EEB33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>
                    <a:extLst>
                      <a:ext uri="{FF2B5EF4-FFF2-40B4-BE49-F238E27FC236}">
                        <a16:creationId xmlns:a16="http://schemas.microsoft.com/office/drawing/2014/main" id="{2BDC3C69-7EDB-77BD-0DA8-261DCE800C5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4" name="Group 263">
                <a:extLst>
                  <a:ext uri="{FF2B5EF4-FFF2-40B4-BE49-F238E27FC236}">
                    <a16:creationId xmlns:a16="http://schemas.microsoft.com/office/drawing/2014/main" id="{2586A737-DC5F-CE6C-2BB3-E5B7122F8F7D}"/>
                  </a:ext>
                </a:extLst>
              </p:cNvPr>
              <p:cNvGrpSpPr/>
              <p:nvPr/>
            </p:nvGrpSpPr>
            <p:grpSpPr>
              <a:xfrm>
                <a:off x="8251187" y="4727070"/>
                <a:ext cx="415841" cy="274295"/>
                <a:chOff x="7493876" y="2774731"/>
                <a:chExt cx="1481958" cy="894622"/>
              </a:xfrm>
            </p:grpSpPr>
            <p:sp>
              <p:nvSpPr>
                <p:cNvPr id="269" name="Freeform 268">
                  <a:extLst>
                    <a:ext uri="{FF2B5EF4-FFF2-40B4-BE49-F238E27FC236}">
                      <a16:creationId xmlns:a16="http://schemas.microsoft.com/office/drawing/2014/main" id="{B409F9B5-E25A-0A57-B336-5A5AD9FDC81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13C86242-DA7B-0CF9-B098-77E3BC41D40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71" name="Group 270">
                  <a:extLst>
                    <a:ext uri="{FF2B5EF4-FFF2-40B4-BE49-F238E27FC236}">
                      <a16:creationId xmlns:a16="http://schemas.microsoft.com/office/drawing/2014/main" id="{4C1D485D-EF18-47CA-3422-B82B3937BAE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72" name="Freeform 271">
                    <a:extLst>
                      <a:ext uri="{FF2B5EF4-FFF2-40B4-BE49-F238E27FC236}">
                        <a16:creationId xmlns:a16="http://schemas.microsoft.com/office/drawing/2014/main" id="{8AED5ED2-089E-51A7-5731-8A1C0736443D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" name="Freeform 272">
                    <a:extLst>
                      <a:ext uri="{FF2B5EF4-FFF2-40B4-BE49-F238E27FC236}">
                        <a16:creationId xmlns:a16="http://schemas.microsoft.com/office/drawing/2014/main" id="{E9343827-337E-8C11-64F0-A21BFFD8FDA9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4" name="Freeform 273">
                    <a:extLst>
                      <a:ext uri="{FF2B5EF4-FFF2-40B4-BE49-F238E27FC236}">
                        <a16:creationId xmlns:a16="http://schemas.microsoft.com/office/drawing/2014/main" id="{034804EB-6D37-2761-BF86-16C8399DDBA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" name="Freeform 274">
                    <a:extLst>
                      <a:ext uri="{FF2B5EF4-FFF2-40B4-BE49-F238E27FC236}">
                        <a16:creationId xmlns:a16="http://schemas.microsoft.com/office/drawing/2014/main" id="{C0BB73C1-11D5-619E-6CCD-3BEBDA35BEC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265" name="Picture 264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2A216C1F-A8F1-180B-C7D8-3DE686916B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320269" y="3021721"/>
                <a:ext cx="542250" cy="1037015"/>
              </a:xfrm>
              <a:prstGeom prst="rect">
                <a:avLst/>
              </a:prstGeom>
            </p:spPr>
          </p:pic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D0F2BE0C-69BD-9EBB-20AE-793A469F40D5}"/>
                  </a:ext>
                </a:extLst>
              </p:cNvPr>
              <p:cNvSpPr/>
              <p:nvPr/>
            </p:nvSpPr>
            <p:spPr>
              <a:xfrm>
                <a:off x="7855839" y="2818559"/>
                <a:ext cx="2908184" cy="2379074"/>
              </a:xfrm>
              <a:custGeom>
                <a:avLst/>
                <a:gdLst>
                  <a:gd name="connsiteX0" fmla="*/ 409574 w 1466206"/>
                  <a:gd name="connsiteY0" fmla="*/ 41300 h 846656"/>
                  <a:gd name="connsiteX1" fmla="*/ 55068 w 1466206"/>
                  <a:gd name="connsiteY1" fmla="*/ 92926 h 846656"/>
                  <a:gd name="connsiteX2" fmla="*/ 0 w 1466206"/>
                  <a:gd name="connsiteY2" fmla="*/ 344169 h 846656"/>
                  <a:gd name="connsiteX3" fmla="*/ 37859 w 1466206"/>
                  <a:gd name="connsiteY3" fmla="*/ 726197 h 846656"/>
                  <a:gd name="connsiteX4" fmla="*/ 320087 w 1466206"/>
                  <a:gd name="connsiteY4" fmla="*/ 846656 h 846656"/>
                  <a:gd name="connsiteX5" fmla="*/ 949936 w 1466206"/>
                  <a:gd name="connsiteY5" fmla="*/ 777822 h 846656"/>
                  <a:gd name="connsiteX6" fmla="*/ 1466206 w 1466206"/>
                  <a:gd name="connsiteY6" fmla="*/ 757172 h 846656"/>
                  <a:gd name="connsiteX7" fmla="*/ 1466206 w 1466206"/>
                  <a:gd name="connsiteY7" fmla="*/ 357936 h 846656"/>
                  <a:gd name="connsiteX8" fmla="*/ 1287232 w 1466206"/>
                  <a:gd name="connsiteY8" fmla="*/ 0 h 846656"/>
                  <a:gd name="connsiteX9" fmla="*/ 719336 w 1466206"/>
                  <a:gd name="connsiteY9" fmla="*/ 55067 h 846656"/>
                  <a:gd name="connsiteX10" fmla="*/ 409574 w 1466206"/>
                  <a:gd name="connsiteY10" fmla="*/ 41300 h 846656"/>
                  <a:gd name="connsiteX0" fmla="*/ 409574 w 1466206"/>
                  <a:gd name="connsiteY0" fmla="*/ 41300 h 846656"/>
                  <a:gd name="connsiteX1" fmla="*/ 55068 w 1466206"/>
                  <a:gd name="connsiteY1" fmla="*/ 92926 h 846656"/>
                  <a:gd name="connsiteX2" fmla="*/ 0 w 1466206"/>
                  <a:gd name="connsiteY2" fmla="*/ 344169 h 846656"/>
                  <a:gd name="connsiteX3" fmla="*/ 37859 w 1466206"/>
                  <a:gd name="connsiteY3" fmla="*/ 726197 h 846656"/>
                  <a:gd name="connsiteX4" fmla="*/ 320087 w 1466206"/>
                  <a:gd name="connsiteY4" fmla="*/ 846656 h 846656"/>
                  <a:gd name="connsiteX5" fmla="*/ 949936 w 1466206"/>
                  <a:gd name="connsiteY5" fmla="*/ 777822 h 846656"/>
                  <a:gd name="connsiteX6" fmla="*/ 1466206 w 1466206"/>
                  <a:gd name="connsiteY6" fmla="*/ 757172 h 846656"/>
                  <a:gd name="connsiteX7" fmla="*/ 1466206 w 1466206"/>
                  <a:gd name="connsiteY7" fmla="*/ 357936 h 846656"/>
                  <a:gd name="connsiteX8" fmla="*/ 1287232 w 1466206"/>
                  <a:gd name="connsiteY8" fmla="*/ 0 h 846656"/>
                  <a:gd name="connsiteX9" fmla="*/ 719336 w 1466206"/>
                  <a:gd name="connsiteY9" fmla="*/ 55067 h 846656"/>
                  <a:gd name="connsiteX10" fmla="*/ 409574 w 1466206"/>
                  <a:gd name="connsiteY10" fmla="*/ 41300 h 846656"/>
                  <a:gd name="connsiteX0" fmla="*/ 416148 w 1472780"/>
                  <a:gd name="connsiteY0" fmla="*/ 41300 h 846656"/>
                  <a:gd name="connsiteX1" fmla="*/ 61642 w 1472780"/>
                  <a:gd name="connsiteY1" fmla="*/ 92926 h 846656"/>
                  <a:gd name="connsiteX2" fmla="*/ 6574 w 1472780"/>
                  <a:gd name="connsiteY2" fmla="*/ 344169 h 846656"/>
                  <a:gd name="connsiteX3" fmla="*/ 44433 w 1472780"/>
                  <a:gd name="connsiteY3" fmla="*/ 726197 h 846656"/>
                  <a:gd name="connsiteX4" fmla="*/ 326661 w 1472780"/>
                  <a:gd name="connsiteY4" fmla="*/ 846656 h 846656"/>
                  <a:gd name="connsiteX5" fmla="*/ 956510 w 1472780"/>
                  <a:gd name="connsiteY5" fmla="*/ 777822 h 846656"/>
                  <a:gd name="connsiteX6" fmla="*/ 1472780 w 1472780"/>
                  <a:gd name="connsiteY6" fmla="*/ 757172 h 846656"/>
                  <a:gd name="connsiteX7" fmla="*/ 1472780 w 1472780"/>
                  <a:gd name="connsiteY7" fmla="*/ 357936 h 846656"/>
                  <a:gd name="connsiteX8" fmla="*/ 1293806 w 1472780"/>
                  <a:gd name="connsiteY8" fmla="*/ 0 h 846656"/>
                  <a:gd name="connsiteX9" fmla="*/ 725910 w 1472780"/>
                  <a:gd name="connsiteY9" fmla="*/ 55067 h 846656"/>
                  <a:gd name="connsiteX10" fmla="*/ 416148 w 1472780"/>
                  <a:gd name="connsiteY10" fmla="*/ 41300 h 846656"/>
                  <a:gd name="connsiteX0" fmla="*/ 416148 w 1472780"/>
                  <a:gd name="connsiteY0" fmla="*/ 41300 h 846656"/>
                  <a:gd name="connsiteX1" fmla="*/ 61642 w 1472780"/>
                  <a:gd name="connsiteY1" fmla="*/ 92926 h 846656"/>
                  <a:gd name="connsiteX2" fmla="*/ 6574 w 1472780"/>
                  <a:gd name="connsiteY2" fmla="*/ 344169 h 846656"/>
                  <a:gd name="connsiteX3" fmla="*/ 44433 w 1472780"/>
                  <a:gd name="connsiteY3" fmla="*/ 726197 h 846656"/>
                  <a:gd name="connsiteX4" fmla="*/ 326661 w 1472780"/>
                  <a:gd name="connsiteY4" fmla="*/ 846656 h 846656"/>
                  <a:gd name="connsiteX5" fmla="*/ 956510 w 1472780"/>
                  <a:gd name="connsiteY5" fmla="*/ 777822 h 846656"/>
                  <a:gd name="connsiteX6" fmla="*/ 1472780 w 1472780"/>
                  <a:gd name="connsiteY6" fmla="*/ 757172 h 846656"/>
                  <a:gd name="connsiteX7" fmla="*/ 1472780 w 1472780"/>
                  <a:gd name="connsiteY7" fmla="*/ 357936 h 846656"/>
                  <a:gd name="connsiteX8" fmla="*/ 1293806 w 1472780"/>
                  <a:gd name="connsiteY8" fmla="*/ 0 h 846656"/>
                  <a:gd name="connsiteX9" fmla="*/ 725910 w 1472780"/>
                  <a:gd name="connsiteY9" fmla="*/ 55067 h 846656"/>
                  <a:gd name="connsiteX10" fmla="*/ 416148 w 1472780"/>
                  <a:gd name="connsiteY10" fmla="*/ 41300 h 846656"/>
                  <a:gd name="connsiteX0" fmla="*/ 416148 w 1518548"/>
                  <a:gd name="connsiteY0" fmla="*/ 41300 h 846656"/>
                  <a:gd name="connsiteX1" fmla="*/ 61642 w 1518548"/>
                  <a:gd name="connsiteY1" fmla="*/ 92926 h 846656"/>
                  <a:gd name="connsiteX2" fmla="*/ 6574 w 1518548"/>
                  <a:gd name="connsiteY2" fmla="*/ 344169 h 846656"/>
                  <a:gd name="connsiteX3" fmla="*/ 44433 w 1518548"/>
                  <a:gd name="connsiteY3" fmla="*/ 726197 h 846656"/>
                  <a:gd name="connsiteX4" fmla="*/ 326661 w 1518548"/>
                  <a:gd name="connsiteY4" fmla="*/ 846656 h 846656"/>
                  <a:gd name="connsiteX5" fmla="*/ 956510 w 1518548"/>
                  <a:gd name="connsiteY5" fmla="*/ 777822 h 846656"/>
                  <a:gd name="connsiteX6" fmla="*/ 1472780 w 1518548"/>
                  <a:gd name="connsiteY6" fmla="*/ 757172 h 846656"/>
                  <a:gd name="connsiteX7" fmla="*/ 1472780 w 1518548"/>
                  <a:gd name="connsiteY7" fmla="*/ 357936 h 846656"/>
                  <a:gd name="connsiteX8" fmla="*/ 1293806 w 1518548"/>
                  <a:gd name="connsiteY8" fmla="*/ 0 h 846656"/>
                  <a:gd name="connsiteX9" fmla="*/ 725910 w 1518548"/>
                  <a:gd name="connsiteY9" fmla="*/ 55067 h 846656"/>
                  <a:gd name="connsiteX10" fmla="*/ 416148 w 1518548"/>
                  <a:gd name="connsiteY10" fmla="*/ 41300 h 846656"/>
                  <a:gd name="connsiteX0" fmla="*/ 416148 w 1518548"/>
                  <a:gd name="connsiteY0" fmla="*/ 84063 h 889419"/>
                  <a:gd name="connsiteX1" fmla="*/ 61642 w 1518548"/>
                  <a:gd name="connsiteY1" fmla="*/ 135689 h 889419"/>
                  <a:gd name="connsiteX2" fmla="*/ 6574 w 1518548"/>
                  <a:gd name="connsiteY2" fmla="*/ 386932 h 889419"/>
                  <a:gd name="connsiteX3" fmla="*/ 44433 w 1518548"/>
                  <a:gd name="connsiteY3" fmla="*/ 768960 h 889419"/>
                  <a:gd name="connsiteX4" fmla="*/ 326661 w 1518548"/>
                  <a:gd name="connsiteY4" fmla="*/ 889419 h 889419"/>
                  <a:gd name="connsiteX5" fmla="*/ 956510 w 1518548"/>
                  <a:gd name="connsiteY5" fmla="*/ 820585 h 889419"/>
                  <a:gd name="connsiteX6" fmla="*/ 1472780 w 1518548"/>
                  <a:gd name="connsiteY6" fmla="*/ 799935 h 889419"/>
                  <a:gd name="connsiteX7" fmla="*/ 1472780 w 1518548"/>
                  <a:gd name="connsiteY7" fmla="*/ 400699 h 889419"/>
                  <a:gd name="connsiteX8" fmla="*/ 1293806 w 1518548"/>
                  <a:gd name="connsiteY8" fmla="*/ 42763 h 889419"/>
                  <a:gd name="connsiteX9" fmla="*/ 725910 w 1518548"/>
                  <a:gd name="connsiteY9" fmla="*/ 97830 h 889419"/>
                  <a:gd name="connsiteX10" fmla="*/ 416148 w 1518548"/>
                  <a:gd name="connsiteY10" fmla="*/ 84063 h 889419"/>
                  <a:gd name="connsiteX0" fmla="*/ 416148 w 1518548"/>
                  <a:gd name="connsiteY0" fmla="*/ 52053 h 857409"/>
                  <a:gd name="connsiteX1" fmla="*/ 61642 w 1518548"/>
                  <a:gd name="connsiteY1" fmla="*/ 103679 h 857409"/>
                  <a:gd name="connsiteX2" fmla="*/ 6574 w 1518548"/>
                  <a:gd name="connsiteY2" fmla="*/ 354922 h 857409"/>
                  <a:gd name="connsiteX3" fmla="*/ 44433 w 1518548"/>
                  <a:gd name="connsiteY3" fmla="*/ 736950 h 857409"/>
                  <a:gd name="connsiteX4" fmla="*/ 326661 w 1518548"/>
                  <a:gd name="connsiteY4" fmla="*/ 857409 h 857409"/>
                  <a:gd name="connsiteX5" fmla="*/ 956510 w 1518548"/>
                  <a:gd name="connsiteY5" fmla="*/ 788575 h 857409"/>
                  <a:gd name="connsiteX6" fmla="*/ 1472780 w 1518548"/>
                  <a:gd name="connsiteY6" fmla="*/ 767925 h 857409"/>
                  <a:gd name="connsiteX7" fmla="*/ 1472780 w 1518548"/>
                  <a:gd name="connsiteY7" fmla="*/ 368689 h 857409"/>
                  <a:gd name="connsiteX8" fmla="*/ 1293806 w 1518548"/>
                  <a:gd name="connsiteY8" fmla="*/ 10753 h 857409"/>
                  <a:gd name="connsiteX9" fmla="*/ 928976 w 1518548"/>
                  <a:gd name="connsiteY9" fmla="*/ 89911 h 857409"/>
                  <a:gd name="connsiteX10" fmla="*/ 416148 w 1518548"/>
                  <a:gd name="connsiteY10" fmla="*/ 52053 h 857409"/>
                  <a:gd name="connsiteX0" fmla="*/ 430374 w 1519007"/>
                  <a:gd name="connsiteY0" fmla="*/ 231021 h 857409"/>
                  <a:gd name="connsiteX1" fmla="*/ 62101 w 1519007"/>
                  <a:gd name="connsiteY1" fmla="*/ 103679 h 857409"/>
                  <a:gd name="connsiteX2" fmla="*/ 7033 w 1519007"/>
                  <a:gd name="connsiteY2" fmla="*/ 354922 h 857409"/>
                  <a:gd name="connsiteX3" fmla="*/ 44892 w 1519007"/>
                  <a:gd name="connsiteY3" fmla="*/ 736950 h 857409"/>
                  <a:gd name="connsiteX4" fmla="*/ 327120 w 1519007"/>
                  <a:gd name="connsiteY4" fmla="*/ 857409 h 857409"/>
                  <a:gd name="connsiteX5" fmla="*/ 956969 w 1519007"/>
                  <a:gd name="connsiteY5" fmla="*/ 788575 h 857409"/>
                  <a:gd name="connsiteX6" fmla="*/ 1473239 w 1519007"/>
                  <a:gd name="connsiteY6" fmla="*/ 767925 h 857409"/>
                  <a:gd name="connsiteX7" fmla="*/ 1473239 w 1519007"/>
                  <a:gd name="connsiteY7" fmla="*/ 368689 h 857409"/>
                  <a:gd name="connsiteX8" fmla="*/ 1294265 w 1519007"/>
                  <a:gd name="connsiteY8" fmla="*/ 10753 h 857409"/>
                  <a:gd name="connsiteX9" fmla="*/ 929435 w 1519007"/>
                  <a:gd name="connsiteY9" fmla="*/ 89911 h 857409"/>
                  <a:gd name="connsiteX10" fmla="*/ 430374 w 1519007"/>
                  <a:gd name="connsiteY10" fmla="*/ 231021 h 857409"/>
                  <a:gd name="connsiteX0" fmla="*/ 457084 w 1545717"/>
                  <a:gd name="connsiteY0" fmla="*/ 231021 h 857409"/>
                  <a:gd name="connsiteX1" fmla="*/ 88811 w 1545717"/>
                  <a:gd name="connsiteY1" fmla="*/ 103679 h 857409"/>
                  <a:gd name="connsiteX2" fmla="*/ 33743 w 1545717"/>
                  <a:gd name="connsiteY2" fmla="*/ 354922 h 857409"/>
                  <a:gd name="connsiteX3" fmla="*/ 71602 w 1545717"/>
                  <a:gd name="connsiteY3" fmla="*/ 736950 h 857409"/>
                  <a:gd name="connsiteX4" fmla="*/ 353830 w 1545717"/>
                  <a:gd name="connsiteY4" fmla="*/ 857409 h 857409"/>
                  <a:gd name="connsiteX5" fmla="*/ 983679 w 1545717"/>
                  <a:gd name="connsiteY5" fmla="*/ 788575 h 857409"/>
                  <a:gd name="connsiteX6" fmla="*/ 1499949 w 1545717"/>
                  <a:gd name="connsiteY6" fmla="*/ 767925 h 857409"/>
                  <a:gd name="connsiteX7" fmla="*/ 1499949 w 1545717"/>
                  <a:gd name="connsiteY7" fmla="*/ 368689 h 857409"/>
                  <a:gd name="connsiteX8" fmla="*/ 1320975 w 1545717"/>
                  <a:gd name="connsiteY8" fmla="*/ 10753 h 857409"/>
                  <a:gd name="connsiteX9" fmla="*/ 956145 w 1545717"/>
                  <a:gd name="connsiteY9" fmla="*/ 89911 h 857409"/>
                  <a:gd name="connsiteX10" fmla="*/ 457084 w 1545717"/>
                  <a:gd name="connsiteY10" fmla="*/ 231021 h 857409"/>
                  <a:gd name="connsiteX0" fmla="*/ 563227 w 1524513"/>
                  <a:gd name="connsiteY0" fmla="*/ 182837 h 857409"/>
                  <a:gd name="connsiteX1" fmla="*/ 67607 w 1524513"/>
                  <a:gd name="connsiteY1" fmla="*/ 103679 h 857409"/>
                  <a:gd name="connsiteX2" fmla="*/ 12539 w 1524513"/>
                  <a:gd name="connsiteY2" fmla="*/ 354922 h 857409"/>
                  <a:gd name="connsiteX3" fmla="*/ 50398 w 1524513"/>
                  <a:gd name="connsiteY3" fmla="*/ 736950 h 857409"/>
                  <a:gd name="connsiteX4" fmla="*/ 332626 w 1524513"/>
                  <a:gd name="connsiteY4" fmla="*/ 857409 h 857409"/>
                  <a:gd name="connsiteX5" fmla="*/ 962475 w 1524513"/>
                  <a:gd name="connsiteY5" fmla="*/ 788575 h 857409"/>
                  <a:gd name="connsiteX6" fmla="*/ 1478745 w 1524513"/>
                  <a:gd name="connsiteY6" fmla="*/ 767925 h 857409"/>
                  <a:gd name="connsiteX7" fmla="*/ 1478745 w 1524513"/>
                  <a:gd name="connsiteY7" fmla="*/ 368689 h 857409"/>
                  <a:gd name="connsiteX8" fmla="*/ 1299771 w 1524513"/>
                  <a:gd name="connsiteY8" fmla="*/ 10753 h 857409"/>
                  <a:gd name="connsiteX9" fmla="*/ 934941 w 1524513"/>
                  <a:gd name="connsiteY9" fmla="*/ 89911 h 857409"/>
                  <a:gd name="connsiteX10" fmla="*/ 563227 w 1524513"/>
                  <a:gd name="connsiteY10" fmla="*/ 182837 h 857409"/>
                  <a:gd name="connsiteX0" fmla="*/ 563227 w 1539800"/>
                  <a:gd name="connsiteY0" fmla="*/ 182837 h 857409"/>
                  <a:gd name="connsiteX1" fmla="*/ 67607 w 1539800"/>
                  <a:gd name="connsiteY1" fmla="*/ 103679 h 857409"/>
                  <a:gd name="connsiteX2" fmla="*/ 12539 w 1539800"/>
                  <a:gd name="connsiteY2" fmla="*/ 354922 h 857409"/>
                  <a:gd name="connsiteX3" fmla="*/ 50398 w 1539800"/>
                  <a:gd name="connsiteY3" fmla="*/ 736950 h 857409"/>
                  <a:gd name="connsiteX4" fmla="*/ 332626 w 1539800"/>
                  <a:gd name="connsiteY4" fmla="*/ 857409 h 857409"/>
                  <a:gd name="connsiteX5" fmla="*/ 752525 w 1539800"/>
                  <a:gd name="connsiteY5" fmla="*/ 726625 h 857409"/>
                  <a:gd name="connsiteX6" fmla="*/ 1478745 w 1539800"/>
                  <a:gd name="connsiteY6" fmla="*/ 767925 h 857409"/>
                  <a:gd name="connsiteX7" fmla="*/ 1478745 w 1539800"/>
                  <a:gd name="connsiteY7" fmla="*/ 368689 h 857409"/>
                  <a:gd name="connsiteX8" fmla="*/ 1299771 w 1539800"/>
                  <a:gd name="connsiteY8" fmla="*/ 10753 h 857409"/>
                  <a:gd name="connsiteX9" fmla="*/ 934941 w 1539800"/>
                  <a:gd name="connsiteY9" fmla="*/ 89911 h 857409"/>
                  <a:gd name="connsiteX10" fmla="*/ 563227 w 1539800"/>
                  <a:gd name="connsiteY10" fmla="*/ 182837 h 857409"/>
                  <a:gd name="connsiteX0" fmla="*/ 563227 w 1539800"/>
                  <a:gd name="connsiteY0" fmla="*/ 182837 h 857409"/>
                  <a:gd name="connsiteX1" fmla="*/ 67607 w 1539800"/>
                  <a:gd name="connsiteY1" fmla="*/ 103679 h 857409"/>
                  <a:gd name="connsiteX2" fmla="*/ 12539 w 1539800"/>
                  <a:gd name="connsiteY2" fmla="*/ 354922 h 857409"/>
                  <a:gd name="connsiteX3" fmla="*/ 50398 w 1539800"/>
                  <a:gd name="connsiteY3" fmla="*/ 736950 h 857409"/>
                  <a:gd name="connsiteX4" fmla="*/ 332626 w 1539800"/>
                  <a:gd name="connsiteY4" fmla="*/ 857409 h 857409"/>
                  <a:gd name="connsiteX5" fmla="*/ 752525 w 1539800"/>
                  <a:gd name="connsiteY5" fmla="*/ 726625 h 857409"/>
                  <a:gd name="connsiteX6" fmla="*/ 1478745 w 1539800"/>
                  <a:gd name="connsiteY6" fmla="*/ 767925 h 857409"/>
                  <a:gd name="connsiteX7" fmla="*/ 1478745 w 1539800"/>
                  <a:gd name="connsiteY7" fmla="*/ 368689 h 857409"/>
                  <a:gd name="connsiteX8" fmla="*/ 1299771 w 1539800"/>
                  <a:gd name="connsiteY8" fmla="*/ 10753 h 857409"/>
                  <a:gd name="connsiteX9" fmla="*/ 934941 w 1539800"/>
                  <a:gd name="connsiteY9" fmla="*/ 89911 h 857409"/>
                  <a:gd name="connsiteX10" fmla="*/ 563227 w 1539800"/>
                  <a:gd name="connsiteY10" fmla="*/ 182837 h 857409"/>
                  <a:gd name="connsiteX0" fmla="*/ 563227 w 1539800"/>
                  <a:gd name="connsiteY0" fmla="*/ 95020 h 769592"/>
                  <a:gd name="connsiteX1" fmla="*/ 67607 w 1539800"/>
                  <a:gd name="connsiteY1" fmla="*/ 15862 h 769592"/>
                  <a:gd name="connsiteX2" fmla="*/ 12539 w 1539800"/>
                  <a:gd name="connsiteY2" fmla="*/ 267105 h 769592"/>
                  <a:gd name="connsiteX3" fmla="*/ 50398 w 1539800"/>
                  <a:gd name="connsiteY3" fmla="*/ 649133 h 769592"/>
                  <a:gd name="connsiteX4" fmla="*/ 332626 w 1539800"/>
                  <a:gd name="connsiteY4" fmla="*/ 769592 h 769592"/>
                  <a:gd name="connsiteX5" fmla="*/ 752525 w 1539800"/>
                  <a:gd name="connsiteY5" fmla="*/ 638808 h 769592"/>
                  <a:gd name="connsiteX6" fmla="*/ 1478745 w 1539800"/>
                  <a:gd name="connsiteY6" fmla="*/ 680108 h 769592"/>
                  <a:gd name="connsiteX7" fmla="*/ 1478745 w 1539800"/>
                  <a:gd name="connsiteY7" fmla="*/ 280872 h 769592"/>
                  <a:gd name="connsiteX8" fmla="*/ 1299771 w 1539800"/>
                  <a:gd name="connsiteY8" fmla="*/ 50279 h 769592"/>
                  <a:gd name="connsiteX9" fmla="*/ 934941 w 1539800"/>
                  <a:gd name="connsiteY9" fmla="*/ 2094 h 769592"/>
                  <a:gd name="connsiteX10" fmla="*/ 563227 w 1539800"/>
                  <a:gd name="connsiteY10" fmla="*/ 95020 h 769592"/>
                  <a:gd name="connsiteX0" fmla="*/ 563227 w 1539800"/>
                  <a:gd name="connsiteY0" fmla="*/ 95020 h 769592"/>
                  <a:gd name="connsiteX1" fmla="*/ 67607 w 1539800"/>
                  <a:gd name="connsiteY1" fmla="*/ 15862 h 769592"/>
                  <a:gd name="connsiteX2" fmla="*/ 12539 w 1539800"/>
                  <a:gd name="connsiteY2" fmla="*/ 267105 h 769592"/>
                  <a:gd name="connsiteX3" fmla="*/ 50398 w 1539800"/>
                  <a:gd name="connsiteY3" fmla="*/ 649133 h 769592"/>
                  <a:gd name="connsiteX4" fmla="*/ 332626 w 1539800"/>
                  <a:gd name="connsiteY4" fmla="*/ 769592 h 769592"/>
                  <a:gd name="connsiteX5" fmla="*/ 752525 w 1539800"/>
                  <a:gd name="connsiteY5" fmla="*/ 638808 h 769592"/>
                  <a:gd name="connsiteX6" fmla="*/ 1478745 w 1539800"/>
                  <a:gd name="connsiteY6" fmla="*/ 680108 h 769592"/>
                  <a:gd name="connsiteX7" fmla="*/ 1478745 w 1539800"/>
                  <a:gd name="connsiteY7" fmla="*/ 280872 h 769592"/>
                  <a:gd name="connsiteX8" fmla="*/ 1299771 w 1539800"/>
                  <a:gd name="connsiteY8" fmla="*/ 50279 h 769592"/>
                  <a:gd name="connsiteX9" fmla="*/ 934941 w 1539800"/>
                  <a:gd name="connsiteY9" fmla="*/ 2094 h 769592"/>
                  <a:gd name="connsiteX10" fmla="*/ 563227 w 1539800"/>
                  <a:gd name="connsiteY10" fmla="*/ 95020 h 769592"/>
                  <a:gd name="connsiteX0" fmla="*/ 580156 w 1556729"/>
                  <a:gd name="connsiteY0" fmla="*/ 95020 h 769592"/>
                  <a:gd name="connsiteX1" fmla="*/ 349414 w 1556729"/>
                  <a:gd name="connsiteY1" fmla="*/ 232475 h 769592"/>
                  <a:gd name="connsiteX2" fmla="*/ 29468 w 1556729"/>
                  <a:gd name="connsiteY2" fmla="*/ 267105 h 769592"/>
                  <a:gd name="connsiteX3" fmla="*/ 67327 w 1556729"/>
                  <a:gd name="connsiteY3" fmla="*/ 649133 h 769592"/>
                  <a:gd name="connsiteX4" fmla="*/ 349555 w 1556729"/>
                  <a:gd name="connsiteY4" fmla="*/ 769592 h 769592"/>
                  <a:gd name="connsiteX5" fmla="*/ 769454 w 1556729"/>
                  <a:gd name="connsiteY5" fmla="*/ 638808 h 769592"/>
                  <a:gd name="connsiteX6" fmla="*/ 1495674 w 1556729"/>
                  <a:gd name="connsiteY6" fmla="*/ 680108 h 769592"/>
                  <a:gd name="connsiteX7" fmla="*/ 1495674 w 1556729"/>
                  <a:gd name="connsiteY7" fmla="*/ 280872 h 769592"/>
                  <a:gd name="connsiteX8" fmla="*/ 1316700 w 1556729"/>
                  <a:gd name="connsiteY8" fmla="*/ 50279 h 769592"/>
                  <a:gd name="connsiteX9" fmla="*/ 951870 w 1556729"/>
                  <a:gd name="connsiteY9" fmla="*/ 2094 h 769592"/>
                  <a:gd name="connsiteX10" fmla="*/ 580156 w 1556729"/>
                  <a:gd name="connsiteY10" fmla="*/ 95020 h 769592"/>
                  <a:gd name="connsiteX0" fmla="*/ 552462 w 1529035"/>
                  <a:gd name="connsiteY0" fmla="*/ 95020 h 769592"/>
                  <a:gd name="connsiteX1" fmla="*/ 321720 w 1529035"/>
                  <a:gd name="connsiteY1" fmla="*/ 232475 h 769592"/>
                  <a:gd name="connsiteX2" fmla="*/ 1774 w 1529035"/>
                  <a:gd name="connsiteY2" fmla="*/ 267105 h 769592"/>
                  <a:gd name="connsiteX3" fmla="*/ 205181 w 1529035"/>
                  <a:gd name="connsiteY3" fmla="*/ 597734 h 769592"/>
                  <a:gd name="connsiteX4" fmla="*/ 321861 w 1529035"/>
                  <a:gd name="connsiteY4" fmla="*/ 769592 h 769592"/>
                  <a:gd name="connsiteX5" fmla="*/ 741760 w 1529035"/>
                  <a:gd name="connsiteY5" fmla="*/ 638808 h 769592"/>
                  <a:gd name="connsiteX6" fmla="*/ 1467980 w 1529035"/>
                  <a:gd name="connsiteY6" fmla="*/ 680108 h 769592"/>
                  <a:gd name="connsiteX7" fmla="*/ 1467980 w 1529035"/>
                  <a:gd name="connsiteY7" fmla="*/ 280872 h 769592"/>
                  <a:gd name="connsiteX8" fmla="*/ 1289006 w 1529035"/>
                  <a:gd name="connsiteY8" fmla="*/ 50279 h 769592"/>
                  <a:gd name="connsiteX9" fmla="*/ 924176 w 1529035"/>
                  <a:gd name="connsiteY9" fmla="*/ 2094 h 769592"/>
                  <a:gd name="connsiteX10" fmla="*/ 552462 w 1529035"/>
                  <a:gd name="connsiteY10" fmla="*/ 95020 h 769592"/>
                  <a:gd name="connsiteX0" fmla="*/ 552568 w 1529141"/>
                  <a:gd name="connsiteY0" fmla="*/ 95020 h 697308"/>
                  <a:gd name="connsiteX1" fmla="*/ 321826 w 1529141"/>
                  <a:gd name="connsiteY1" fmla="*/ 232475 h 697308"/>
                  <a:gd name="connsiteX2" fmla="*/ 1880 w 1529141"/>
                  <a:gd name="connsiteY2" fmla="*/ 267105 h 697308"/>
                  <a:gd name="connsiteX3" fmla="*/ 205287 w 1529141"/>
                  <a:gd name="connsiteY3" fmla="*/ 597734 h 697308"/>
                  <a:gd name="connsiteX4" fmla="*/ 526144 w 1529141"/>
                  <a:gd name="connsiteY4" fmla="*/ 563993 h 697308"/>
                  <a:gd name="connsiteX5" fmla="*/ 741866 w 1529141"/>
                  <a:gd name="connsiteY5" fmla="*/ 638808 h 697308"/>
                  <a:gd name="connsiteX6" fmla="*/ 1468086 w 1529141"/>
                  <a:gd name="connsiteY6" fmla="*/ 680108 h 697308"/>
                  <a:gd name="connsiteX7" fmla="*/ 1468086 w 1529141"/>
                  <a:gd name="connsiteY7" fmla="*/ 280872 h 697308"/>
                  <a:gd name="connsiteX8" fmla="*/ 1289112 w 1529141"/>
                  <a:gd name="connsiteY8" fmla="*/ 50279 h 697308"/>
                  <a:gd name="connsiteX9" fmla="*/ 924282 w 1529141"/>
                  <a:gd name="connsiteY9" fmla="*/ 2094 h 697308"/>
                  <a:gd name="connsiteX10" fmla="*/ 552568 w 1529141"/>
                  <a:gd name="connsiteY10" fmla="*/ 95020 h 697308"/>
                  <a:gd name="connsiteX0" fmla="*/ 503604 w 1480177"/>
                  <a:gd name="connsiteY0" fmla="*/ 95020 h 697308"/>
                  <a:gd name="connsiteX1" fmla="*/ 272862 w 1480177"/>
                  <a:gd name="connsiteY1" fmla="*/ 232475 h 697308"/>
                  <a:gd name="connsiteX2" fmla="*/ 2581 w 1480177"/>
                  <a:gd name="connsiteY2" fmla="*/ 384590 h 697308"/>
                  <a:gd name="connsiteX3" fmla="*/ 156323 w 1480177"/>
                  <a:gd name="connsiteY3" fmla="*/ 597734 h 697308"/>
                  <a:gd name="connsiteX4" fmla="*/ 477180 w 1480177"/>
                  <a:gd name="connsiteY4" fmla="*/ 563993 h 697308"/>
                  <a:gd name="connsiteX5" fmla="*/ 692902 w 1480177"/>
                  <a:gd name="connsiteY5" fmla="*/ 638808 h 697308"/>
                  <a:gd name="connsiteX6" fmla="*/ 1419122 w 1480177"/>
                  <a:gd name="connsiteY6" fmla="*/ 680108 h 697308"/>
                  <a:gd name="connsiteX7" fmla="*/ 1419122 w 1480177"/>
                  <a:gd name="connsiteY7" fmla="*/ 280872 h 697308"/>
                  <a:gd name="connsiteX8" fmla="*/ 1240148 w 1480177"/>
                  <a:gd name="connsiteY8" fmla="*/ 50279 h 697308"/>
                  <a:gd name="connsiteX9" fmla="*/ 875318 w 1480177"/>
                  <a:gd name="connsiteY9" fmla="*/ 2094 h 697308"/>
                  <a:gd name="connsiteX10" fmla="*/ 503604 w 1480177"/>
                  <a:gd name="connsiteY10" fmla="*/ 95020 h 697308"/>
                  <a:gd name="connsiteX0" fmla="*/ 503604 w 1480177"/>
                  <a:gd name="connsiteY0" fmla="*/ 95020 h 697308"/>
                  <a:gd name="connsiteX1" fmla="*/ 272862 w 1480177"/>
                  <a:gd name="connsiteY1" fmla="*/ 232475 h 697308"/>
                  <a:gd name="connsiteX2" fmla="*/ 2581 w 1480177"/>
                  <a:gd name="connsiteY2" fmla="*/ 384590 h 697308"/>
                  <a:gd name="connsiteX3" fmla="*/ 156323 w 1480177"/>
                  <a:gd name="connsiteY3" fmla="*/ 597734 h 697308"/>
                  <a:gd name="connsiteX4" fmla="*/ 477180 w 1480177"/>
                  <a:gd name="connsiteY4" fmla="*/ 563993 h 697308"/>
                  <a:gd name="connsiteX5" fmla="*/ 692902 w 1480177"/>
                  <a:gd name="connsiteY5" fmla="*/ 638808 h 697308"/>
                  <a:gd name="connsiteX6" fmla="*/ 1419122 w 1480177"/>
                  <a:gd name="connsiteY6" fmla="*/ 680108 h 697308"/>
                  <a:gd name="connsiteX7" fmla="*/ 1419122 w 1480177"/>
                  <a:gd name="connsiteY7" fmla="*/ 280872 h 697308"/>
                  <a:gd name="connsiteX8" fmla="*/ 1240148 w 1480177"/>
                  <a:gd name="connsiteY8" fmla="*/ 50279 h 697308"/>
                  <a:gd name="connsiteX9" fmla="*/ 875318 w 1480177"/>
                  <a:gd name="connsiteY9" fmla="*/ 2094 h 697308"/>
                  <a:gd name="connsiteX10" fmla="*/ 503604 w 1480177"/>
                  <a:gd name="connsiteY10" fmla="*/ 95020 h 697308"/>
                  <a:gd name="connsiteX0" fmla="*/ 504713 w 1481286"/>
                  <a:gd name="connsiteY0" fmla="*/ 95020 h 700752"/>
                  <a:gd name="connsiteX1" fmla="*/ 273971 w 1481286"/>
                  <a:gd name="connsiteY1" fmla="*/ 232475 h 700752"/>
                  <a:gd name="connsiteX2" fmla="*/ 3690 w 1481286"/>
                  <a:gd name="connsiteY2" fmla="*/ 384590 h 700752"/>
                  <a:gd name="connsiteX3" fmla="*/ 157432 w 1481286"/>
                  <a:gd name="connsiteY3" fmla="*/ 597734 h 700752"/>
                  <a:gd name="connsiteX4" fmla="*/ 694011 w 1481286"/>
                  <a:gd name="connsiteY4" fmla="*/ 638808 h 700752"/>
                  <a:gd name="connsiteX5" fmla="*/ 1420231 w 1481286"/>
                  <a:gd name="connsiteY5" fmla="*/ 680108 h 700752"/>
                  <a:gd name="connsiteX6" fmla="*/ 1420231 w 1481286"/>
                  <a:gd name="connsiteY6" fmla="*/ 280872 h 700752"/>
                  <a:gd name="connsiteX7" fmla="*/ 1241257 w 1481286"/>
                  <a:gd name="connsiteY7" fmla="*/ 50279 h 700752"/>
                  <a:gd name="connsiteX8" fmla="*/ 876427 w 1481286"/>
                  <a:gd name="connsiteY8" fmla="*/ 2094 h 700752"/>
                  <a:gd name="connsiteX9" fmla="*/ 504713 w 1481286"/>
                  <a:gd name="connsiteY9" fmla="*/ 95020 h 700752"/>
                  <a:gd name="connsiteX0" fmla="*/ 501024 w 1477597"/>
                  <a:gd name="connsiteY0" fmla="*/ 95020 h 700752"/>
                  <a:gd name="connsiteX1" fmla="*/ 270282 w 1477597"/>
                  <a:gd name="connsiteY1" fmla="*/ 232475 h 700752"/>
                  <a:gd name="connsiteX2" fmla="*/ 1 w 1477597"/>
                  <a:gd name="connsiteY2" fmla="*/ 384590 h 700752"/>
                  <a:gd name="connsiteX3" fmla="*/ 269626 w 1477597"/>
                  <a:gd name="connsiteY3" fmla="*/ 583049 h 700752"/>
                  <a:gd name="connsiteX4" fmla="*/ 690322 w 1477597"/>
                  <a:gd name="connsiteY4" fmla="*/ 638808 h 700752"/>
                  <a:gd name="connsiteX5" fmla="*/ 1416542 w 1477597"/>
                  <a:gd name="connsiteY5" fmla="*/ 680108 h 700752"/>
                  <a:gd name="connsiteX6" fmla="*/ 1416542 w 1477597"/>
                  <a:gd name="connsiteY6" fmla="*/ 280872 h 700752"/>
                  <a:gd name="connsiteX7" fmla="*/ 1237568 w 1477597"/>
                  <a:gd name="connsiteY7" fmla="*/ 50279 h 700752"/>
                  <a:gd name="connsiteX8" fmla="*/ 872738 w 1477597"/>
                  <a:gd name="connsiteY8" fmla="*/ 2094 h 700752"/>
                  <a:gd name="connsiteX9" fmla="*/ 501024 w 1477597"/>
                  <a:gd name="connsiteY9" fmla="*/ 95020 h 700752"/>
                  <a:gd name="connsiteX0" fmla="*/ 501024 w 1477597"/>
                  <a:gd name="connsiteY0" fmla="*/ 95020 h 700752"/>
                  <a:gd name="connsiteX1" fmla="*/ 270282 w 1477597"/>
                  <a:gd name="connsiteY1" fmla="*/ 232475 h 700752"/>
                  <a:gd name="connsiteX2" fmla="*/ 1 w 1477597"/>
                  <a:gd name="connsiteY2" fmla="*/ 384590 h 700752"/>
                  <a:gd name="connsiteX3" fmla="*/ 269626 w 1477597"/>
                  <a:gd name="connsiteY3" fmla="*/ 583049 h 700752"/>
                  <a:gd name="connsiteX4" fmla="*/ 690322 w 1477597"/>
                  <a:gd name="connsiteY4" fmla="*/ 638808 h 700752"/>
                  <a:gd name="connsiteX5" fmla="*/ 1416542 w 1477597"/>
                  <a:gd name="connsiteY5" fmla="*/ 680108 h 700752"/>
                  <a:gd name="connsiteX6" fmla="*/ 1416542 w 1477597"/>
                  <a:gd name="connsiteY6" fmla="*/ 280872 h 700752"/>
                  <a:gd name="connsiteX7" fmla="*/ 1237568 w 1477597"/>
                  <a:gd name="connsiteY7" fmla="*/ 50279 h 700752"/>
                  <a:gd name="connsiteX8" fmla="*/ 872738 w 1477597"/>
                  <a:gd name="connsiteY8" fmla="*/ 2094 h 700752"/>
                  <a:gd name="connsiteX9" fmla="*/ 501024 w 1477597"/>
                  <a:gd name="connsiteY9" fmla="*/ 95020 h 700752"/>
                  <a:gd name="connsiteX0" fmla="*/ 423768 w 1400341"/>
                  <a:gd name="connsiteY0" fmla="*/ 95020 h 700752"/>
                  <a:gd name="connsiteX1" fmla="*/ 193026 w 1400341"/>
                  <a:gd name="connsiteY1" fmla="*/ 232475 h 700752"/>
                  <a:gd name="connsiteX2" fmla="*/ 1 w 1400341"/>
                  <a:gd name="connsiteY2" fmla="*/ 432318 h 700752"/>
                  <a:gd name="connsiteX3" fmla="*/ 192370 w 1400341"/>
                  <a:gd name="connsiteY3" fmla="*/ 583049 h 700752"/>
                  <a:gd name="connsiteX4" fmla="*/ 613066 w 1400341"/>
                  <a:gd name="connsiteY4" fmla="*/ 638808 h 700752"/>
                  <a:gd name="connsiteX5" fmla="*/ 1339286 w 1400341"/>
                  <a:gd name="connsiteY5" fmla="*/ 680108 h 700752"/>
                  <a:gd name="connsiteX6" fmla="*/ 1339286 w 1400341"/>
                  <a:gd name="connsiteY6" fmla="*/ 280872 h 700752"/>
                  <a:gd name="connsiteX7" fmla="*/ 1160312 w 1400341"/>
                  <a:gd name="connsiteY7" fmla="*/ 50279 h 700752"/>
                  <a:gd name="connsiteX8" fmla="*/ 795482 w 1400341"/>
                  <a:gd name="connsiteY8" fmla="*/ 2094 h 700752"/>
                  <a:gd name="connsiteX9" fmla="*/ 423768 w 1400341"/>
                  <a:gd name="connsiteY9" fmla="*/ 95020 h 700752"/>
                  <a:gd name="connsiteX0" fmla="*/ 423768 w 1411583"/>
                  <a:gd name="connsiteY0" fmla="*/ 95020 h 719845"/>
                  <a:gd name="connsiteX1" fmla="*/ 193026 w 1411583"/>
                  <a:gd name="connsiteY1" fmla="*/ 232475 h 719845"/>
                  <a:gd name="connsiteX2" fmla="*/ 1 w 1411583"/>
                  <a:gd name="connsiteY2" fmla="*/ 432318 h 719845"/>
                  <a:gd name="connsiteX3" fmla="*/ 192370 w 1411583"/>
                  <a:gd name="connsiteY3" fmla="*/ 583049 h 719845"/>
                  <a:gd name="connsiteX4" fmla="*/ 459775 w 1411583"/>
                  <a:gd name="connsiteY4" fmla="*/ 696223 h 719845"/>
                  <a:gd name="connsiteX5" fmla="*/ 1339286 w 1411583"/>
                  <a:gd name="connsiteY5" fmla="*/ 680108 h 719845"/>
                  <a:gd name="connsiteX6" fmla="*/ 1339286 w 1411583"/>
                  <a:gd name="connsiteY6" fmla="*/ 280872 h 719845"/>
                  <a:gd name="connsiteX7" fmla="*/ 1160312 w 1411583"/>
                  <a:gd name="connsiteY7" fmla="*/ 50279 h 719845"/>
                  <a:gd name="connsiteX8" fmla="*/ 795482 w 1411583"/>
                  <a:gd name="connsiteY8" fmla="*/ 2094 h 719845"/>
                  <a:gd name="connsiteX9" fmla="*/ 423768 w 1411583"/>
                  <a:gd name="connsiteY9" fmla="*/ 95020 h 719845"/>
                  <a:gd name="connsiteX0" fmla="*/ 423768 w 1411583"/>
                  <a:gd name="connsiteY0" fmla="*/ 95020 h 698293"/>
                  <a:gd name="connsiteX1" fmla="*/ 193026 w 1411583"/>
                  <a:gd name="connsiteY1" fmla="*/ 232475 h 698293"/>
                  <a:gd name="connsiteX2" fmla="*/ 1 w 1411583"/>
                  <a:gd name="connsiteY2" fmla="*/ 432318 h 698293"/>
                  <a:gd name="connsiteX3" fmla="*/ 192370 w 1411583"/>
                  <a:gd name="connsiteY3" fmla="*/ 583049 h 698293"/>
                  <a:gd name="connsiteX4" fmla="*/ 459775 w 1411583"/>
                  <a:gd name="connsiteY4" fmla="*/ 696223 h 698293"/>
                  <a:gd name="connsiteX5" fmla="*/ 1339286 w 1411583"/>
                  <a:gd name="connsiteY5" fmla="*/ 680108 h 698293"/>
                  <a:gd name="connsiteX6" fmla="*/ 1339286 w 1411583"/>
                  <a:gd name="connsiteY6" fmla="*/ 280872 h 698293"/>
                  <a:gd name="connsiteX7" fmla="*/ 1160312 w 1411583"/>
                  <a:gd name="connsiteY7" fmla="*/ 50279 h 698293"/>
                  <a:gd name="connsiteX8" fmla="*/ 795482 w 1411583"/>
                  <a:gd name="connsiteY8" fmla="*/ 2094 h 698293"/>
                  <a:gd name="connsiteX9" fmla="*/ 423768 w 1411583"/>
                  <a:gd name="connsiteY9" fmla="*/ 95020 h 698293"/>
                  <a:gd name="connsiteX0" fmla="*/ 423768 w 1411583"/>
                  <a:gd name="connsiteY0" fmla="*/ 95020 h 698293"/>
                  <a:gd name="connsiteX1" fmla="*/ 193026 w 1411583"/>
                  <a:gd name="connsiteY1" fmla="*/ 232475 h 698293"/>
                  <a:gd name="connsiteX2" fmla="*/ 1 w 1411583"/>
                  <a:gd name="connsiteY2" fmla="*/ 432318 h 698293"/>
                  <a:gd name="connsiteX3" fmla="*/ 192370 w 1411583"/>
                  <a:gd name="connsiteY3" fmla="*/ 583049 h 698293"/>
                  <a:gd name="connsiteX4" fmla="*/ 256766 w 1411583"/>
                  <a:gd name="connsiteY4" fmla="*/ 558307 h 698293"/>
                  <a:gd name="connsiteX5" fmla="*/ 459775 w 1411583"/>
                  <a:gd name="connsiteY5" fmla="*/ 696223 h 698293"/>
                  <a:gd name="connsiteX6" fmla="*/ 1339286 w 1411583"/>
                  <a:gd name="connsiteY6" fmla="*/ 680108 h 698293"/>
                  <a:gd name="connsiteX7" fmla="*/ 1339286 w 1411583"/>
                  <a:gd name="connsiteY7" fmla="*/ 280872 h 698293"/>
                  <a:gd name="connsiteX8" fmla="*/ 1160312 w 1411583"/>
                  <a:gd name="connsiteY8" fmla="*/ 50279 h 698293"/>
                  <a:gd name="connsiteX9" fmla="*/ 795482 w 1411583"/>
                  <a:gd name="connsiteY9" fmla="*/ 2094 h 698293"/>
                  <a:gd name="connsiteX10" fmla="*/ 423768 w 1411583"/>
                  <a:gd name="connsiteY10" fmla="*/ 95020 h 698293"/>
                  <a:gd name="connsiteX0" fmla="*/ 424367 w 1412182"/>
                  <a:gd name="connsiteY0" fmla="*/ 95020 h 698293"/>
                  <a:gd name="connsiteX1" fmla="*/ 193625 w 1412182"/>
                  <a:gd name="connsiteY1" fmla="*/ 232475 h 698293"/>
                  <a:gd name="connsiteX2" fmla="*/ 600 w 1412182"/>
                  <a:gd name="connsiteY2" fmla="*/ 432318 h 698293"/>
                  <a:gd name="connsiteX3" fmla="*/ 257365 w 1412182"/>
                  <a:gd name="connsiteY3" fmla="*/ 558307 h 698293"/>
                  <a:gd name="connsiteX4" fmla="*/ 460374 w 1412182"/>
                  <a:gd name="connsiteY4" fmla="*/ 696223 h 698293"/>
                  <a:gd name="connsiteX5" fmla="*/ 1339885 w 1412182"/>
                  <a:gd name="connsiteY5" fmla="*/ 680108 h 698293"/>
                  <a:gd name="connsiteX6" fmla="*/ 1339885 w 1412182"/>
                  <a:gd name="connsiteY6" fmla="*/ 280872 h 698293"/>
                  <a:gd name="connsiteX7" fmla="*/ 1160911 w 1412182"/>
                  <a:gd name="connsiteY7" fmla="*/ 50279 h 698293"/>
                  <a:gd name="connsiteX8" fmla="*/ 796081 w 1412182"/>
                  <a:gd name="connsiteY8" fmla="*/ 2094 h 698293"/>
                  <a:gd name="connsiteX9" fmla="*/ 424367 w 1412182"/>
                  <a:gd name="connsiteY9" fmla="*/ 95020 h 698293"/>
                  <a:gd name="connsiteX0" fmla="*/ 423978 w 1411793"/>
                  <a:gd name="connsiteY0" fmla="*/ 95020 h 698293"/>
                  <a:gd name="connsiteX1" fmla="*/ 193236 w 1411793"/>
                  <a:gd name="connsiteY1" fmla="*/ 232475 h 698293"/>
                  <a:gd name="connsiteX2" fmla="*/ 211 w 1411793"/>
                  <a:gd name="connsiteY2" fmla="*/ 432318 h 698293"/>
                  <a:gd name="connsiteX3" fmla="*/ 229925 w 1411793"/>
                  <a:gd name="connsiteY3" fmla="*/ 587014 h 698293"/>
                  <a:gd name="connsiteX4" fmla="*/ 459985 w 1411793"/>
                  <a:gd name="connsiteY4" fmla="*/ 696223 h 698293"/>
                  <a:gd name="connsiteX5" fmla="*/ 1339496 w 1411793"/>
                  <a:gd name="connsiteY5" fmla="*/ 680108 h 698293"/>
                  <a:gd name="connsiteX6" fmla="*/ 1339496 w 1411793"/>
                  <a:gd name="connsiteY6" fmla="*/ 280872 h 698293"/>
                  <a:gd name="connsiteX7" fmla="*/ 1160522 w 1411793"/>
                  <a:gd name="connsiteY7" fmla="*/ 50279 h 698293"/>
                  <a:gd name="connsiteX8" fmla="*/ 795692 w 1411793"/>
                  <a:gd name="connsiteY8" fmla="*/ 2094 h 698293"/>
                  <a:gd name="connsiteX9" fmla="*/ 423978 w 1411793"/>
                  <a:gd name="connsiteY9" fmla="*/ 95020 h 698293"/>
                  <a:gd name="connsiteX0" fmla="*/ 423978 w 1411793"/>
                  <a:gd name="connsiteY0" fmla="*/ 95020 h 698293"/>
                  <a:gd name="connsiteX1" fmla="*/ 193236 w 1411793"/>
                  <a:gd name="connsiteY1" fmla="*/ 232475 h 698293"/>
                  <a:gd name="connsiteX2" fmla="*/ 211 w 1411793"/>
                  <a:gd name="connsiteY2" fmla="*/ 432318 h 698293"/>
                  <a:gd name="connsiteX3" fmla="*/ 229925 w 1411793"/>
                  <a:gd name="connsiteY3" fmla="*/ 587014 h 698293"/>
                  <a:gd name="connsiteX4" fmla="*/ 459985 w 1411793"/>
                  <a:gd name="connsiteY4" fmla="*/ 696223 h 698293"/>
                  <a:gd name="connsiteX5" fmla="*/ 1339496 w 1411793"/>
                  <a:gd name="connsiteY5" fmla="*/ 680108 h 698293"/>
                  <a:gd name="connsiteX6" fmla="*/ 1339496 w 1411793"/>
                  <a:gd name="connsiteY6" fmla="*/ 280872 h 698293"/>
                  <a:gd name="connsiteX7" fmla="*/ 1160522 w 1411793"/>
                  <a:gd name="connsiteY7" fmla="*/ 50279 h 698293"/>
                  <a:gd name="connsiteX8" fmla="*/ 795692 w 1411793"/>
                  <a:gd name="connsiteY8" fmla="*/ 2094 h 698293"/>
                  <a:gd name="connsiteX9" fmla="*/ 423978 w 1411793"/>
                  <a:gd name="connsiteY9" fmla="*/ 95020 h 698293"/>
                  <a:gd name="connsiteX0" fmla="*/ 423978 w 1463644"/>
                  <a:gd name="connsiteY0" fmla="*/ 95020 h 698036"/>
                  <a:gd name="connsiteX1" fmla="*/ 193236 w 1463644"/>
                  <a:gd name="connsiteY1" fmla="*/ 232475 h 698036"/>
                  <a:gd name="connsiteX2" fmla="*/ 211 w 1463644"/>
                  <a:gd name="connsiteY2" fmla="*/ 432318 h 698036"/>
                  <a:gd name="connsiteX3" fmla="*/ 229925 w 1463644"/>
                  <a:gd name="connsiteY3" fmla="*/ 587014 h 698036"/>
                  <a:gd name="connsiteX4" fmla="*/ 459985 w 1463644"/>
                  <a:gd name="connsiteY4" fmla="*/ 696223 h 698036"/>
                  <a:gd name="connsiteX5" fmla="*/ 1339496 w 1463644"/>
                  <a:gd name="connsiteY5" fmla="*/ 680108 h 698036"/>
                  <a:gd name="connsiteX6" fmla="*/ 1438685 w 1463644"/>
                  <a:gd name="connsiteY6" fmla="*/ 284974 h 698036"/>
                  <a:gd name="connsiteX7" fmla="*/ 1160522 w 1463644"/>
                  <a:gd name="connsiteY7" fmla="*/ 50279 h 698036"/>
                  <a:gd name="connsiteX8" fmla="*/ 795692 w 1463644"/>
                  <a:gd name="connsiteY8" fmla="*/ 2094 h 698036"/>
                  <a:gd name="connsiteX9" fmla="*/ 423978 w 1463644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7207 h 700223"/>
                  <a:gd name="connsiteX1" fmla="*/ 193312 w 1463720"/>
                  <a:gd name="connsiteY1" fmla="*/ 234662 h 700223"/>
                  <a:gd name="connsiteX2" fmla="*/ 287 w 1463720"/>
                  <a:gd name="connsiteY2" fmla="*/ 434505 h 700223"/>
                  <a:gd name="connsiteX3" fmla="*/ 230001 w 1463720"/>
                  <a:gd name="connsiteY3" fmla="*/ 589201 h 700223"/>
                  <a:gd name="connsiteX4" fmla="*/ 460061 w 1463720"/>
                  <a:gd name="connsiteY4" fmla="*/ 698410 h 700223"/>
                  <a:gd name="connsiteX5" fmla="*/ 1339572 w 1463720"/>
                  <a:gd name="connsiteY5" fmla="*/ 682295 h 700223"/>
                  <a:gd name="connsiteX6" fmla="*/ 1438761 w 1463720"/>
                  <a:gd name="connsiteY6" fmla="*/ 287161 h 700223"/>
                  <a:gd name="connsiteX7" fmla="*/ 1160598 w 1463720"/>
                  <a:gd name="connsiteY7" fmla="*/ 52466 h 700223"/>
                  <a:gd name="connsiteX8" fmla="*/ 865707 w 1463720"/>
                  <a:gd name="connsiteY8" fmla="*/ 31458 h 700223"/>
                  <a:gd name="connsiteX9" fmla="*/ 795768 w 1463720"/>
                  <a:gd name="connsiteY9" fmla="*/ 4281 h 700223"/>
                  <a:gd name="connsiteX10" fmla="*/ 424054 w 1463720"/>
                  <a:gd name="connsiteY10" fmla="*/ 97207 h 700223"/>
                  <a:gd name="connsiteX0" fmla="*/ 424054 w 1463720"/>
                  <a:gd name="connsiteY0" fmla="*/ 70669 h 673685"/>
                  <a:gd name="connsiteX1" fmla="*/ 193312 w 1463720"/>
                  <a:gd name="connsiteY1" fmla="*/ 208124 h 673685"/>
                  <a:gd name="connsiteX2" fmla="*/ 287 w 1463720"/>
                  <a:gd name="connsiteY2" fmla="*/ 407967 h 673685"/>
                  <a:gd name="connsiteX3" fmla="*/ 230001 w 1463720"/>
                  <a:gd name="connsiteY3" fmla="*/ 562663 h 673685"/>
                  <a:gd name="connsiteX4" fmla="*/ 460061 w 1463720"/>
                  <a:gd name="connsiteY4" fmla="*/ 671872 h 673685"/>
                  <a:gd name="connsiteX5" fmla="*/ 1339572 w 1463720"/>
                  <a:gd name="connsiteY5" fmla="*/ 655757 h 673685"/>
                  <a:gd name="connsiteX6" fmla="*/ 1438761 w 1463720"/>
                  <a:gd name="connsiteY6" fmla="*/ 260623 h 673685"/>
                  <a:gd name="connsiteX7" fmla="*/ 1160598 w 1463720"/>
                  <a:gd name="connsiteY7" fmla="*/ 25928 h 673685"/>
                  <a:gd name="connsiteX8" fmla="*/ 865707 w 1463720"/>
                  <a:gd name="connsiteY8" fmla="*/ 4920 h 673685"/>
                  <a:gd name="connsiteX9" fmla="*/ 424054 w 1463720"/>
                  <a:gd name="connsiteY9" fmla="*/ 70669 h 673685"/>
                  <a:gd name="connsiteX0" fmla="*/ 423973 w 1463639"/>
                  <a:gd name="connsiteY0" fmla="*/ 70669 h 673685"/>
                  <a:gd name="connsiteX1" fmla="*/ 270277 w 1463639"/>
                  <a:gd name="connsiteY1" fmla="*/ 216081 h 673685"/>
                  <a:gd name="connsiteX2" fmla="*/ 206 w 1463639"/>
                  <a:gd name="connsiteY2" fmla="*/ 407967 h 673685"/>
                  <a:gd name="connsiteX3" fmla="*/ 229920 w 1463639"/>
                  <a:gd name="connsiteY3" fmla="*/ 562663 h 673685"/>
                  <a:gd name="connsiteX4" fmla="*/ 459980 w 1463639"/>
                  <a:gd name="connsiteY4" fmla="*/ 671872 h 673685"/>
                  <a:gd name="connsiteX5" fmla="*/ 1339491 w 1463639"/>
                  <a:gd name="connsiteY5" fmla="*/ 655757 h 673685"/>
                  <a:gd name="connsiteX6" fmla="*/ 1438680 w 1463639"/>
                  <a:gd name="connsiteY6" fmla="*/ 260623 h 673685"/>
                  <a:gd name="connsiteX7" fmla="*/ 1160517 w 1463639"/>
                  <a:gd name="connsiteY7" fmla="*/ 25928 h 673685"/>
                  <a:gd name="connsiteX8" fmla="*/ 865626 w 1463639"/>
                  <a:gd name="connsiteY8" fmla="*/ 4920 h 673685"/>
                  <a:gd name="connsiteX9" fmla="*/ 423973 w 1463639"/>
                  <a:gd name="connsiteY9" fmla="*/ 70669 h 673685"/>
                  <a:gd name="connsiteX0" fmla="*/ 461508 w 1463639"/>
                  <a:gd name="connsiteY0" fmla="*/ 13990 h 680664"/>
                  <a:gd name="connsiteX1" fmla="*/ 270277 w 1463639"/>
                  <a:gd name="connsiteY1" fmla="*/ 223060 h 680664"/>
                  <a:gd name="connsiteX2" fmla="*/ 206 w 1463639"/>
                  <a:gd name="connsiteY2" fmla="*/ 414946 h 680664"/>
                  <a:gd name="connsiteX3" fmla="*/ 229920 w 1463639"/>
                  <a:gd name="connsiteY3" fmla="*/ 569642 h 680664"/>
                  <a:gd name="connsiteX4" fmla="*/ 459980 w 1463639"/>
                  <a:gd name="connsiteY4" fmla="*/ 678851 h 680664"/>
                  <a:gd name="connsiteX5" fmla="*/ 1339491 w 1463639"/>
                  <a:gd name="connsiteY5" fmla="*/ 662736 h 680664"/>
                  <a:gd name="connsiteX6" fmla="*/ 1438680 w 1463639"/>
                  <a:gd name="connsiteY6" fmla="*/ 267602 h 680664"/>
                  <a:gd name="connsiteX7" fmla="*/ 1160517 w 1463639"/>
                  <a:gd name="connsiteY7" fmla="*/ 32907 h 680664"/>
                  <a:gd name="connsiteX8" fmla="*/ 865626 w 1463639"/>
                  <a:gd name="connsiteY8" fmla="*/ 11899 h 680664"/>
                  <a:gd name="connsiteX9" fmla="*/ 461508 w 1463639"/>
                  <a:gd name="connsiteY9" fmla="*/ 13990 h 68066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160517 w 1463639"/>
                  <a:gd name="connsiteY7" fmla="*/ 36057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202003 w 1463639"/>
                  <a:gd name="connsiteY7" fmla="*/ 34465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202003 w 1463639"/>
                  <a:gd name="connsiteY7" fmla="*/ 34465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1194"/>
                  <a:gd name="connsiteY0" fmla="*/ 17140 h 684068"/>
                  <a:gd name="connsiteX1" fmla="*/ 270277 w 1461194"/>
                  <a:gd name="connsiteY1" fmla="*/ 226210 h 684068"/>
                  <a:gd name="connsiteX2" fmla="*/ 206 w 1461194"/>
                  <a:gd name="connsiteY2" fmla="*/ 418096 h 684068"/>
                  <a:gd name="connsiteX3" fmla="*/ 229920 w 1461194"/>
                  <a:gd name="connsiteY3" fmla="*/ 572792 h 684068"/>
                  <a:gd name="connsiteX4" fmla="*/ 511344 w 1461194"/>
                  <a:gd name="connsiteY4" fmla="*/ 683593 h 684068"/>
                  <a:gd name="connsiteX5" fmla="*/ 1339491 w 1461194"/>
                  <a:gd name="connsiteY5" fmla="*/ 665886 h 684068"/>
                  <a:gd name="connsiteX6" fmla="*/ 1438680 w 1461194"/>
                  <a:gd name="connsiteY6" fmla="*/ 270752 h 684068"/>
                  <a:gd name="connsiteX7" fmla="*/ 1202003 w 1461194"/>
                  <a:gd name="connsiteY7" fmla="*/ 34465 h 684068"/>
                  <a:gd name="connsiteX8" fmla="*/ 875503 w 1461194"/>
                  <a:gd name="connsiteY8" fmla="*/ 3909 h 684068"/>
                  <a:gd name="connsiteX9" fmla="*/ 461508 w 1461194"/>
                  <a:gd name="connsiteY9" fmla="*/ 17140 h 684068"/>
                  <a:gd name="connsiteX0" fmla="*/ 461508 w 1461194"/>
                  <a:gd name="connsiteY0" fmla="*/ 17140 h 700889"/>
                  <a:gd name="connsiteX1" fmla="*/ 270277 w 1461194"/>
                  <a:gd name="connsiteY1" fmla="*/ 226210 h 700889"/>
                  <a:gd name="connsiteX2" fmla="*/ 206 w 1461194"/>
                  <a:gd name="connsiteY2" fmla="*/ 418096 h 700889"/>
                  <a:gd name="connsiteX3" fmla="*/ 229920 w 1461194"/>
                  <a:gd name="connsiteY3" fmla="*/ 572792 h 700889"/>
                  <a:gd name="connsiteX4" fmla="*/ 511344 w 1461194"/>
                  <a:gd name="connsiteY4" fmla="*/ 683593 h 700889"/>
                  <a:gd name="connsiteX5" fmla="*/ 1339491 w 1461194"/>
                  <a:gd name="connsiteY5" fmla="*/ 665886 h 700889"/>
                  <a:gd name="connsiteX6" fmla="*/ 1438680 w 1461194"/>
                  <a:gd name="connsiteY6" fmla="*/ 270752 h 700889"/>
                  <a:gd name="connsiteX7" fmla="*/ 1202003 w 1461194"/>
                  <a:gd name="connsiteY7" fmla="*/ 34465 h 700889"/>
                  <a:gd name="connsiteX8" fmla="*/ 875503 w 1461194"/>
                  <a:gd name="connsiteY8" fmla="*/ 3909 h 700889"/>
                  <a:gd name="connsiteX9" fmla="*/ 461508 w 1461194"/>
                  <a:gd name="connsiteY9" fmla="*/ 17140 h 700889"/>
                  <a:gd name="connsiteX0" fmla="*/ 462271 w 1461957"/>
                  <a:gd name="connsiteY0" fmla="*/ 17140 h 700889"/>
                  <a:gd name="connsiteX1" fmla="*/ 271040 w 1461957"/>
                  <a:gd name="connsiteY1" fmla="*/ 226210 h 700889"/>
                  <a:gd name="connsiteX2" fmla="*/ 969 w 1461957"/>
                  <a:gd name="connsiteY2" fmla="*/ 418096 h 700889"/>
                  <a:gd name="connsiteX3" fmla="*/ 191173 w 1461957"/>
                  <a:gd name="connsiteY3" fmla="*/ 596664 h 700889"/>
                  <a:gd name="connsiteX4" fmla="*/ 512107 w 1461957"/>
                  <a:gd name="connsiteY4" fmla="*/ 683593 h 700889"/>
                  <a:gd name="connsiteX5" fmla="*/ 1340254 w 1461957"/>
                  <a:gd name="connsiteY5" fmla="*/ 665886 h 700889"/>
                  <a:gd name="connsiteX6" fmla="*/ 1439443 w 1461957"/>
                  <a:gd name="connsiteY6" fmla="*/ 270752 h 700889"/>
                  <a:gd name="connsiteX7" fmla="*/ 1202766 w 1461957"/>
                  <a:gd name="connsiteY7" fmla="*/ 34465 h 700889"/>
                  <a:gd name="connsiteX8" fmla="*/ 876266 w 1461957"/>
                  <a:gd name="connsiteY8" fmla="*/ 3909 h 700889"/>
                  <a:gd name="connsiteX9" fmla="*/ 462271 w 1461957"/>
                  <a:gd name="connsiteY9" fmla="*/ 17140 h 700889"/>
                  <a:gd name="connsiteX0" fmla="*/ 461558 w 1461244"/>
                  <a:gd name="connsiteY0" fmla="*/ 17140 h 700889"/>
                  <a:gd name="connsiteX1" fmla="*/ 270327 w 1461244"/>
                  <a:gd name="connsiteY1" fmla="*/ 226210 h 700889"/>
                  <a:gd name="connsiteX2" fmla="*/ 256 w 1461244"/>
                  <a:gd name="connsiteY2" fmla="*/ 418096 h 700889"/>
                  <a:gd name="connsiteX3" fmla="*/ 190460 w 1461244"/>
                  <a:gd name="connsiteY3" fmla="*/ 596664 h 700889"/>
                  <a:gd name="connsiteX4" fmla="*/ 511394 w 1461244"/>
                  <a:gd name="connsiteY4" fmla="*/ 683593 h 700889"/>
                  <a:gd name="connsiteX5" fmla="*/ 1339541 w 1461244"/>
                  <a:gd name="connsiteY5" fmla="*/ 665886 h 700889"/>
                  <a:gd name="connsiteX6" fmla="*/ 1438730 w 1461244"/>
                  <a:gd name="connsiteY6" fmla="*/ 270752 h 700889"/>
                  <a:gd name="connsiteX7" fmla="*/ 1202053 w 1461244"/>
                  <a:gd name="connsiteY7" fmla="*/ 34465 h 700889"/>
                  <a:gd name="connsiteX8" fmla="*/ 875553 w 1461244"/>
                  <a:gd name="connsiteY8" fmla="*/ 3909 h 700889"/>
                  <a:gd name="connsiteX9" fmla="*/ 461558 w 1461244"/>
                  <a:gd name="connsiteY9" fmla="*/ 17140 h 700889"/>
                  <a:gd name="connsiteX0" fmla="*/ 463884 w 1463570"/>
                  <a:gd name="connsiteY0" fmla="*/ 17140 h 700889"/>
                  <a:gd name="connsiteX1" fmla="*/ 272653 w 1463570"/>
                  <a:gd name="connsiteY1" fmla="*/ 226210 h 700889"/>
                  <a:gd name="connsiteX2" fmla="*/ 2582 w 1463570"/>
                  <a:gd name="connsiteY2" fmla="*/ 418096 h 700889"/>
                  <a:gd name="connsiteX3" fmla="*/ 155251 w 1463570"/>
                  <a:gd name="connsiteY3" fmla="*/ 630085 h 700889"/>
                  <a:gd name="connsiteX4" fmla="*/ 513720 w 1463570"/>
                  <a:gd name="connsiteY4" fmla="*/ 683593 h 700889"/>
                  <a:gd name="connsiteX5" fmla="*/ 1341867 w 1463570"/>
                  <a:gd name="connsiteY5" fmla="*/ 665886 h 700889"/>
                  <a:gd name="connsiteX6" fmla="*/ 1441056 w 1463570"/>
                  <a:gd name="connsiteY6" fmla="*/ 270752 h 700889"/>
                  <a:gd name="connsiteX7" fmla="*/ 1204379 w 1463570"/>
                  <a:gd name="connsiteY7" fmla="*/ 34465 h 700889"/>
                  <a:gd name="connsiteX8" fmla="*/ 877879 w 1463570"/>
                  <a:gd name="connsiteY8" fmla="*/ 3909 h 700889"/>
                  <a:gd name="connsiteX9" fmla="*/ 463884 w 1463570"/>
                  <a:gd name="connsiteY9" fmla="*/ 17140 h 700889"/>
                  <a:gd name="connsiteX0" fmla="*/ 463884 w 1465533"/>
                  <a:gd name="connsiteY0" fmla="*/ 17140 h 708314"/>
                  <a:gd name="connsiteX1" fmla="*/ 272653 w 1465533"/>
                  <a:gd name="connsiteY1" fmla="*/ 226210 h 708314"/>
                  <a:gd name="connsiteX2" fmla="*/ 2582 w 1465533"/>
                  <a:gd name="connsiteY2" fmla="*/ 418096 h 708314"/>
                  <a:gd name="connsiteX3" fmla="*/ 155251 w 1465533"/>
                  <a:gd name="connsiteY3" fmla="*/ 630085 h 708314"/>
                  <a:gd name="connsiteX4" fmla="*/ 472234 w 1465533"/>
                  <a:gd name="connsiteY4" fmla="*/ 699508 h 708314"/>
                  <a:gd name="connsiteX5" fmla="*/ 1341867 w 1465533"/>
                  <a:gd name="connsiteY5" fmla="*/ 665886 h 708314"/>
                  <a:gd name="connsiteX6" fmla="*/ 1441056 w 1465533"/>
                  <a:gd name="connsiteY6" fmla="*/ 270752 h 708314"/>
                  <a:gd name="connsiteX7" fmla="*/ 1204379 w 1465533"/>
                  <a:gd name="connsiteY7" fmla="*/ 34465 h 708314"/>
                  <a:gd name="connsiteX8" fmla="*/ 877879 w 1465533"/>
                  <a:gd name="connsiteY8" fmla="*/ 3909 h 708314"/>
                  <a:gd name="connsiteX9" fmla="*/ 463884 w 1465533"/>
                  <a:gd name="connsiteY9" fmla="*/ 17140 h 708314"/>
                  <a:gd name="connsiteX0" fmla="*/ 463884 w 1467792"/>
                  <a:gd name="connsiteY0" fmla="*/ 17140 h 717887"/>
                  <a:gd name="connsiteX1" fmla="*/ 272653 w 1467792"/>
                  <a:gd name="connsiteY1" fmla="*/ 226210 h 717887"/>
                  <a:gd name="connsiteX2" fmla="*/ 2582 w 1467792"/>
                  <a:gd name="connsiteY2" fmla="*/ 418096 h 717887"/>
                  <a:gd name="connsiteX3" fmla="*/ 155251 w 1467792"/>
                  <a:gd name="connsiteY3" fmla="*/ 630085 h 717887"/>
                  <a:gd name="connsiteX4" fmla="*/ 426797 w 1467792"/>
                  <a:gd name="connsiteY4" fmla="*/ 715423 h 717887"/>
                  <a:gd name="connsiteX5" fmla="*/ 1341867 w 1467792"/>
                  <a:gd name="connsiteY5" fmla="*/ 665886 h 717887"/>
                  <a:gd name="connsiteX6" fmla="*/ 1441056 w 1467792"/>
                  <a:gd name="connsiteY6" fmla="*/ 270752 h 717887"/>
                  <a:gd name="connsiteX7" fmla="*/ 1204379 w 1467792"/>
                  <a:gd name="connsiteY7" fmla="*/ 34465 h 717887"/>
                  <a:gd name="connsiteX8" fmla="*/ 877879 w 1467792"/>
                  <a:gd name="connsiteY8" fmla="*/ 3909 h 717887"/>
                  <a:gd name="connsiteX9" fmla="*/ 463884 w 1467792"/>
                  <a:gd name="connsiteY9" fmla="*/ 17140 h 717887"/>
                  <a:gd name="connsiteX0" fmla="*/ 467587 w 1471495"/>
                  <a:gd name="connsiteY0" fmla="*/ 17140 h 717887"/>
                  <a:gd name="connsiteX1" fmla="*/ 276356 w 1471495"/>
                  <a:gd name="connsiteY1" fmla="*/ 226210 h 717887"/>
                  <a:gd name="connsiteX2" fmla="*/ 6285 w 1471495"/>
                  <a:gd name="connsiteY2" fmla="*/ 418096 h 717887"/>
                  <a:gd name="connsiteX3" fmla="*/ 117468 w 1471495"/>
                  <a:gd name="connsiteY3" fmla="*/ 633268 h 717887"/>
                  <a:gd name="connsiteX4" fmla="*/ 430500 w 1471495"/>
                  <a:gd name="connsiteY4" fmla="*/ 715423 h 717887"/>
                  <a:gd name="connsiteX5" fmla="*/ 1345570 w 1471495"/>
                  <a:gd name="connsiteY5" fmla="*/ 665886 h 717887"/>
                  <a:gd name="connsiteX6" fmla="*/ 1444759 w 1471495"/>
                  <a:gd name="connsiteY6" fmla="*/ 270752 h 717887"/>
                  <a:gd name="connsiteX7" fmla="*/ 1208082 w 1471495"/>
                  <a:gd name="connsiteY7" fmla="*/ 34465 h 717887"/>
                  <a:gd name="connsiteX8" fmla="*/ 881582 w 1471495"/>
                  <a:gd name="connsiteY8" fmla="*/ 3909 h 717887"/>
                  <a:gd name="connsiteX9" fmla="*/ 467587 w 1471495"/>
                  <a:gd name="connsiteY9" fmla="*/ 17140 h 717887"/>
                  <a:gd name="connsiteX0" fmla="*/ 437440 w 1471495"/>
                  <a:gd name="connsiteY0" fmla="*/ 12273 h 732696"/>
                  <a:gd name="connsiteX1" fmla="*/ 276356 w 1471495"/>
                  <a:gd name="connsiteY1" fmla="*/ 241019 h 732696"/>
                  <a:gd name="connsiteX2" fmla="*/ 6285 w 1471495"/>
                  <a:gd name="connsiteY2" fmla="*/ 432905 h 732696"/>
                  <a:gd name="connsiteX3" fmla="*/ 117468 w 1471495"/>
                  <a:gd name="connsiteY3" fmla="*/ 648077 h 732696"/>
                  <a:gd name="connsiteX4" fmla="*/ 430500 w 1471495"/>
                  <a:gd name="connsiteY4" fmla="*/ 730232 h 732696"/>
                  <a:gd name="connsiteX5" fmla="*/ 1345570 w 1471495"/>
                  <a:gd name="connsiteY5" fmla="*/ 680695 h 732696"/>
                  <a:gd name="connsiteX6" fmla="*/ 1444759 w 1471495"/>
                  <a:gd name="connsiteY6" fmla="*/ 285561 h 732696"/>
                  <a:gd name="connsiteX7" fmla="*/ 1208082 w 1471495"/>
                  <a:gd name="connsiteY7" fmla="*/ 49274 h 732696"/>
                  <a:gd name="connsiteX8" fmla="*/ 881582 w 1471495"/>
                  <a:gd name="connsiteY8" fmla="*/ 18718 h 732696"/>
                  <a:gd name="connsiteX9" fmla="*/ 437440 w 1471495"/>
                  <a:gd name="connsiteY9" fmla="*/ 12273 h 732696"/>
                  <a:gd name="connsiteX0" fmla="*/ 437440 w 1471495"/>
                  <a:gd name="connsiteY0" fmla="*/ 27540 h 747963"/>
                  <a:gd name="connsiteX1" fmla="*/ 276356 w 1471495"/>
                  <a:gd name="connsiteY1" fmla="*/ 256286 h 747963"/>
                  <a:gd name="connsiteX2" fmla="*/ 6285 w 1471495"/>
                  <a:gd name="connsiteY2" fmla="*/ 448172 h 747963"/>
                  <a:gd name="connsiteX3" fmla="*/ 117468 w 1471495"/>
                  <a:gd name="connsiteY3" fmla="*/ 663344 h 747963"/>
                  <a:gd name="connsiteX4" fmla="*/ 430500 w 1471495"/>
                  <a:gd name="connsiteY4" fmla="*/ 745499 h 747963"/>
                  <a:gd name="connsiteX5" fmla="*/ 1345570 w 1471495"/>
                  <a:gd name="connsiteY5" fmla="*/ 695962 h 747963"/>
                  <a:gd name="connsiteX6" fmla="*/ 1444759 w 1471495"/>
                  <a:gd name="connsiteY6" fmla="*/ 300828 h 747963"/>
                  <a:gd name="connsiteX7" fmla="*/ 1208082 w 1471495"/>
                  <a:gd name="connsiteY7" fmla="*/ 64541 h 747963"/>
                  <a:gd name="connsiteX8" fmla="*/ 906076 w 1471495"/>
                  <a:gd name="connsiteY8" fmla="*/ 0 h 747963"/>
                  <a:gd name="connsiteX9" fmla="*/ 437440 w 1471495"/>
                  <a:gd name="connsiteY9" fmla="*/ 27540 h 747963"/>
                  <a:gd name="connsiteX0" fmla="*/ 437440 w 1471495"/>
                  <a:gd name="connsiteY0" fmla="*/ 27540 h 747963"/>
                  <a:gd name="connsiteX1" fmla="*/ 276356 w 1471495"/>
                  <a:gd name="connsiteY1" fmla="*/ 256286 h 747963"/>
                  <a:gd name="connsiteX2" fmla="*/ 6285 w 1471495"/>
                  <a:gd name="connsiteY2" fmla="*/ 448172 h 747963"/>
                  <a:gd name="connsiteX3" fmla="*/ 117468 w 1471495"/>
                  <a:gd name="connsiteY3" fmla="*/ 663344 h 747963"/>
                  <a:gd name="connsiteX4" fmla="*/ 430500 w 1471495"/>
                  <a:gd name="connsiteY4" fmla="*/ 745499 h 747963"/>
                  <a:gd name="connsiteX5" fmla="*/ 1345570 w 1471495"/>
                  <a:gd name="connsiteY5" fmla="*/ 695962 h 747963"/>
                  <a:gd name="connsiteX6" fmla="*/ 1444759 w 1471495"/>
                  <a:gd name="connsiteY6" fmla="*/ 300828 h 747963"/>
                  <a:gd name="connsiteX7" fmla="*/ 1213735 w 1471495"/>
                  <a:gd name="connsiteY7" fmla="*/ 87794 h 747963"/>
                  <a:gd name="connsiteX8" fmla="*/ 906076 w 1471495"/>
                  <a:gd name="connsiteY8" fmla="*/ 0 h 747963"/>
                  <a:gd name="connsiteX9" fmla="*/ 437440 w 1471495"/>
                  <a:gd name="connsiteY9" fmla="*/ 27540 h 747963"/>
                  <a:gd name="connsiteX0" fmla="*/ 435352 w 1469407"/>
                  <a:gd name="connsiteY0" fmla="*/ 27540 h 747963"/>
                  <a:gd name="connsiteX1" fmla="*/ 236062 w 1469407"/>
                  <a:gd name="connsiteY1" fmla="*/ 246705 h 747963"/>
                  <a:gd name="connsiteX2" fmla="*/ 4197 w 1469407"/>
                  <a:gd name="connsiteY2" fmla="*/ 448172 h 747963"/>
                  <a:gd name="connsiteX3" fmla="*/ 115380 w 1469407"/>
                  <a:gd name="connsiteY3" fmla="*/ 663344 h 747963"/>
                  <a:gd name="connsiteX4" fmla="*/ 428412 w 1469407"/>
                  <a:gd name="connsiteY4" fmla="*/ 745499 h 747963"/>
                  <a:gd name="connsiteX5" fmla="*/ 1343482 w 1469407"/>
                  <a:gd name="connsiteY5" fmla="*/ 695962 h 747963"/>
                  <a:gd name="connsiteX6" fmla="*/ 1442671 w 1469407"/>
                  <a:gd name="connsiteY6" fmla="*/ 300828 h 747963"/>
                  <a:gd name="connsiteX7" fmla="*/ 1211647 w 1469407"/>
                  <a:gd name="connsiteY7" fmla="*/ 87794 h 747963"/>
                  <a:gd name="connsiteX8" fmla="*/ 903988 w 1469407"/>
                  <a:gd name="connsiteY8" fmla="*/ 0 h 747963"/>
                  <a:gd name="connsiteX9" fmla="*/ 435352 w 1469407"/>
                  <a:gd name="connsiteY9" fmla="*/ 27540 h 747963"/>
                  <a:gd name="connsiteX0" fmla="*/ 287738 w 1469407"/>
                  <a:gd name="connsiteY0" fmla="*/ 16581 h 752973"/>
                  <a:gd name="connsiteX1" fmla="*/ 236062 w 1469407"/>
                  <a:gd name="connsiteY1" fmla="*/ 251715 h 752973"/>
                  <a:gd name="connsiteX2" fmla="*/ 4197 w 1469407"/>
                  <a:gd name="connsiteY2" fmla="*/ 453182 h 752973"/>
                  <a:gd name="connsiteX3" fmla="*/ 115380 w 1469407"/>
                  <a:gd name="connsiteY3" fmla="*/ 668354 h 752973"/>
                  <a:gd name="connsiteX4" fmla="*/ 428412 w 1469407"/>
                  <a:gd name="connsiteY4" fmla="*/ 750509 h 752973"/>
                  <a:gd name="connsiteX5" fmla="*/ 1343482 w 1469407"/>
                  <a:gd name="connsiteY5" fmla="*/ 700972 h 752973"/>
                  <a:gd name="connsiteX6" fmla="*/ 1442671 w 1469407"/>
                  <a:gd name="connsiteY6" fmla="*/ 305838 h 752973"/>
                  <a:gd name="connsiteX7" fmla="*/ 1211647 w 1469407"/>
                  <a:gd name="connsiteY7" fmla="*/ 92804 h 752973"/>
                  <a:gd name="connsiteX8" fmla="*/ 903988 w 1469407"/>
                  <a:gd name="connsiteY8" fmla="*/ 5010 h 752973"/>
                  <a:gd name="connsiteX9" fmla="*/ 287738 w 1469407"/>
                  <a:gd name="connsiteY9" fmla="*/ 16581 h 752973"/>
                  <a:gd name="connsiteX0" fmla="*/ 284280 w 1465949"/>
                  <a:gd name="connsiteY0" fmla="*/ 16581 h 752973"/>
                  <a:gd name="connsiteX1" fmla="*/ 153170 w 1465949"/>
                  <a:gd name="connsiteY1" fmla="*/ 241755 h 752973"/>
                  <a:gd name="connsiteX2" fmla="*/ 739 w 1465949"/>
                  <a:gd name="connsiteY2" fmla="*/ 453182 h 752973"/>
                  <a:gd name="connsiteX3" fmla="*/ 111922 w 1465949"/>
                  <a:gd name="connsiteY3" fmla="*/ 668354 h 752973"/>
                  <a:gd name="connsiteX4" fmla="*/ 424954 w 1465949"/>
                  <a:gd name="connsiteY4" fmla="*/ 750509 h 752973"/>
                  <a:gd name="connsiteX5" fmla="*/ 1340024 w 1465949"/>
                  <a:gd name="connsiteY5" fmla="*/ 700972 h 752973"/>
                  <a:gd name="connsiteX6" fmla="*/ 1439213 w 1465949"/>
                  <a:gd name="connsiteY6" fmla="*/ 305838 h 752973"/>
                  <a:gd name="connsiteX7" fmla="*/ 1208189 w 1465949"/>
                  <a:gd name="connsiteY7" fmla="*/ 92804 h 752973"/>
                  <a:gd name="connsiteX8" fmla="*/ 900530 w 1465949"/>
                  <a:gd name="connsiteY8" fmla="*/ 5010 h 752973"/>
                  <a:gd name="connsiteX9" fmla="*/ 284280 w 1465949"/>
                  <a:gd name="connsiteY9" fmla="*/ 16581 h 752973"/>
                  <a:gd name="connsiteX0" fmla="*/ 215678 w 1465949"/>
                  <a:gd name="connsiteY0" fmla="*/ 15568 h 755280"/>
                  <a:gd name="connsiteX1" fmla="*/ 153170 w 1465949"/>
                  <a:gd name="connsiteY1" fmla="*/ 244062 h 755280"/>
                  <a:gd name="connsiteX2" fmla="*/ 739 w 1465949"/>
                  <a:gd name="connsiteY2" fmla="*/ 455489 h 755280"/>
                  <a:gd name="connsiteX3" fmla="*/ 111922 w 1465949"/>
                  <a:gd name="connsiteY3" fmla="*/ 670661 h 755280"/>
                  <a:gd name="connsiteX4" fmla="*/ 424954 w 1465949"/>
                  <a:gd name="connsiteY4" fmla="*/ 752816 h 755280"/>
                  <a:gd name="connsiteX5" fmla="*/ 1340024 w 1465949"/>
                  <a:gd name="connsiteY5" fmla="*/ 703279 h 755280"/>
                  <a:gd name="connsiteX6" fmla="*/ 1439213 w 1465949"/>
                  <a:gd name="connsiteY6" fmla="*/ 308145 h 755280"/>
                  <a:gd name="connsiteX7" fmla="*/ 1208189 w 1465949"/>
                  <a:gd name="connsiteY7" fmla="*/ 95111 h 755280"/>
                  <a:gd name="connsiteX8" fmla="*/ 900530 w 1465949"/>
                  <a:gd name="connsiteY8" fmla="*/ 7317 h 755280"/>
                  <a:gd name="connsiteX9" fmla="*/ 215678 w 1465949"/>
                  <a:gd name="connsiteY9" fmla="*/ 15568 h 755280"/>
                  <a:gd name="connsiteX0" fmla="*/ 158423 w 1408694"/>
                  <a:gd name="connsiteY0" fmla="*/ 15568 h 755280"/>
                  <a:gd name="connsiteX1" fmla="*/ 95915 w 1408694"/>
                  <a:gd name="connsiteY1" fmla="*/ 244062 h 755280"/>
                  <a:gd name="connsiteX2" fmla="*/ 9068 w 1408694"/>
                  <a:gd name="connsiteY2" fmla="*/ 472501 h 755280"/>
                  <a:gd name="connsiteX3" fmla="*/ 54667 w 1408694"/>
                  <a:gd name="connsiteY3" fmla="*/ 670661 h 755280"/>
                  <a:gd name="connsiteX4" fmla="*/ 367699 w 1408694"/>
                  <a:gd name="connsiteY4" fmla="*/ 752816 h 755280"/>
                  <a:gd name="connsiteX5" fmla="*/ 1282769 w 1408694"/>
                  <a:gd name="connsiteY5" fmla="*/ 703279 h 755280"/>
                  <a:gd name="connsiteX6" fmla="*/ 1381958 w 1408694"/>
                  <a:gd name="connsiteY6" fmla="*/ 308145 h 755280"/>
                  <a:gd name="connsiteX7" fmla="*/ 1150934 w 1408694"/>
                  <a:gd name="connsiteY7" fmla="*/ 95111 h 755280"/>
                  <a:gd name="connsiteX8" fmla="*/ 843275 w 1408694"/>
                  <a:gd name="connsiteY8" fmla="*/ 7317 h 755280"/>
                  <a:gd name="connsiteX9" fmla="*/ 158423 w 1408694"/>
                  <a:gd name="connsiteY9" fmla="*/ 15568 h 755280"/>
                  <a:gd name="connsiteX0" fmla="*/ 151540 w 1401811"/>
                  <a:gd name="connsiteY0" fmla="*/ 15568 h 755280"/>
                  <a:gd name="connsiteX1" fmla="*/ 89032 w 1401811"/>
                  <a:gd name="connsiteY1" fmla="*/ 244062 h 755280"/>
                  <a:gd name="connsiteX2" fmla="*/ 2185 w 1401811"/>
                  <a:gd name="connsiteY2" fmla="*/ 472501 h 755280"/>
                  <a:gd name="connsiteX3" fmla="*/ 67073 w 1401811"/>
                  <a:gd name="connsiteY3" fmla="*/ 640039 h 755280"/>
                  <a:gd name="connsiteX4" fmla="*/ 360816 w 1401811"/>
                  <a:gd name="connsiteY4" fmla="*/ 752816 h 755280"/>
                  <a:gd name="connsiteX5" fmla="*/ 1275886 w 1401811"/>
                  <a:gd name="connsiteY5" fmla="*/ 703279 h 755280"/>
                  <a:gd name="connsiteX6" fmla="*/ 1375075 w 1401811"/>
                  <a:gd name="connsiteY6" fmla="*/ 308145 h 755280"/>
                  <a:gd name="connsiteX7" fmla="*/ 1144051 w 1401811"/>
                  <a:gd name="connsiteY7" fmla="*/ 95111 h 755280"/>
                  <a:gd name="connsiteX8" fmla="*/ 836392 w 1401811"/>
                  <a:gd name="connsiteY8" fmla="*/ 7317 h 755280"/>
                  <a:gd name="connsiteX9" fmla="*/ 151540 w 1401811"/>
                  <a:gd name="connsiteY9" fmla="*/ 15568 h 755280"/>
                  <a:gd name="connsiteX0" fmla="*/ 154312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146823 w 1404583"/>
                  <a:gd name="connsiteY7" fmla="*/ 100862 h 761031"/>
                  <a:gd name="connsiteX8" fmla="*/ 839164 w 1404583"/>
                  <a:gd name="connsiteY8" fmla="*/ 13068 h 761031"/>
                  <a:gd name="connsiteX9" fmla="*/ 154312 w 1404583"/>
                  <a:gd name="connsiteY9" fmla="*/ 21319 h 761031"/>
                  <a:gd name="connsiteX0" fmla="*/ 231469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146823 w 1404583"/>
                  <a:gd name="connsiteY7" fmla="*/ 100862 h 761031"/>
                  <a:gd name="connsiteX8" fmla="*/ 839164 w 1404583"/>
                  <a:gd name="connsiteY8" fmla="*/ 13068 h 761031"/>
                  <a:gd name="connsiteX9" fmla="*/ 231469 w 1404583"/>
                  <a:gd name="connsiteY9" fmla="*/ 21319 h 76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4583" h="761031">
                    <a:moveTo>
                      <a:pt x="231469" y="21319"/>
                    </a:moveTo>
                    <a:cubicBezTo>
                      <a:pt x="113339" y="68148"/>
                      <a:pt x="168135" y="217890"/>
                      <a:pt x="130383" y="294045"/>
                    </a:cubicBezTo>
                    <a:cubicBezTo>
                      <a:pt x="92631" y="370200"/>
                      <a:pt x="15047" y="419628"/>
                      <a:pt x="4957" y="478252"/>
                    </a:cubicBezTo>
                    <a:cubicBezTo>
                      <a:pt x="-5133" y="536876"/>
                      <a:pt x="-6784" y="601806"/>
                      <a:pt x="69845" y="645790"/>
                    </a:cubicBezTo>
                    <a:cubicBezTo>
                      <a:pt x="114412" y="664652"/>
                      <a:pt x="174902" y="743051"/>
                      <a:pt x="363588" y="758567"/>
                    </a:cubicBezTo>
                    <a:cubicBezTo>
                      <a:pt x="827649" y="755219"/>
                      <a:pt x="1109615" y="783142"/>
                      <a:pt x="1278658" y="709030"/>
                    </a:cubicBezTo>
                    <a:cubicBezTo>
                      <a:pt x="1447701" y="634918"/>
                      <a:pt x="1407676" y="440091"/>
                      <a:pt x="1377847" y="313896"/>
                    </a:cubicBezTo>
                    <a:cubicBezTo>
                      <a:pt x="1318189" y="194584"/>
                      <a:pt x="1265114" y="253952"/>
                      <a:pt x="1146823" y="100862"/>
                    </a:cubicBezTo>
                    <a:cubicBezTo>
                      <a:pt x="1043800" y="52777"/>
                      <a:pt x="899969" y="21099"/>
                      <a:pt x="839164" y="13068"/>
                    </a:cubicBezTo>
                    <a:cubicBezTo>
                      <a:pt x="716407" y="20525"/>
                      <a:pt x="349599" y="-25510"/>
                      <a:pt x="231469" y="21319"/>
                    </a:cubicBez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6" name="TextBox 465">
                <a:extLst>
                  <a:ext uri="{FF2B5EF4-FFF2-40B4-BE49-F238E27FC236}">
                    <a16:creationId xmlns:a16="http://schemas.microsoft.com/office/drawing/2014/main" id="{12C46E77-A147-21D7-5029-E9404C6A440E}"/>
                  </a:ext>
                </a:extLst>
              </p:cNvPr>
              <p:cNvSpPr txBox="1"/>
              <p:nvPr/>
            </p:nvSpPr>
            <p:spPr>
              <a:xfrm>
                <a:off x="7569110" y="5019694"/>
                <a:ext cx="28245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mr-IN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Mangal" panose="02040503050203030202" pitchFamily="18" charset="0"/>
                  </a:rPr>
                  <a:t>…</a:t>
                </a:r>
                <a:endPara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467" name="Picture 466" descr="A close up of text on a white background&#10;&#10;Description automatically generated">
                <a:extLst>
                  <a:ext uri="{FF2B5EF4-FFF2-40B4-BE49-F238E27FC236}">
                    <a16:creationId xmlns:a16="http://schemas.microsoft.com/office/drawing/2014/main" id="{9FE7960C-06FC-3F9F-CFB0-2D9906D6508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88609" y="5106159"/>
                <a:ext cx="439563" cy="423530"/>
              </a:xfrm>
              <a:prstGeom prst="rect">
                <a:avLst/>
              </a:prstGeom>
            </p:spPr>
          </p:pic>
          <p:cxnSp>
            <p:nvCxnSpPr>
              <p:cNvPr id="468" name="Straight Connector 467">
                <a:extLst>
                  <a:ext uri="{FF2B5EF4-FFF2-40B4-BE49-F238E27FC236}">
                    <a16:creationId xmlns:a16="http://schemas.microsoft.com/office/drawing/2014/main" id="{8C3C1E0D-6282-EA2C-05E2-0EE514AF17C2}"/>
                  </a:ext>
                </a:extLst>
              </p:cNvPr>
              <p:cNvCxnSpPr>
                <a:cxnSpLocks/>
                <a:stCxn id="579" idx="4"/>
                <a:endCxn id="533" idx="2"/>
              </p:cNvCxnSpPr>
              <p:nvPr/>
            </p:nvCxnSpPr>
            <p:spPr>
              <a:xfrm>
                <a:off x="8259167" y="4393083"/>
                <a:ext cx="199856" cy="427427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8" name="Hexagon 477">
                <a:extLst>
                  <a:ext uri="{FF2B5EF4-FFF2-40B4-BE49-F238E27FC236}">
                    <a16:creationId xmlns:a16="http://schemas.microsoft.com/office/drawing/2014/main" id="{5ACF2064-3705-DEAD-07DA-8BC7A9ED4257}"/>
                  </a:ext>
                </a:extLst>
              </p:cNvPr>
              <p:cNvSpPr/>
              <p:nvPr/>
            </p:nvSpPr>
            <p:spPr>
              <a:xfrm>
                <a:off x="6049529" y="2716475"/>
                <a:ext cx="2012654" cy="1712489"/>
              </a:xfrm>
              <a:prstGeom prst="hexagon">
                <a:avLst/>
              </a:prstGeom>
              <a:solidFill>
                <a:srgbClr val="9AE0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9" name="TextBox 478">
                <a:extLst>
                  <a:ext uri="{FF2B5EF4-FFF2-40B4-BE49-F238E27FC236}">
                    <a16:creationId xmlns:a16="http://schemas.microsoft.com/office/drawing/2014/main" id="{2E43294F-5798-9804-CC78-CC5A8CDA5F7D}"/>
                  </a:ext>
                </a:extLst>
              </p:cNvPr>
              <p:cNvSpPr txBox="1"/>
              <p:nvPr/>
            </p:nvSpPr>
            <p:spPr>
              <a:xfrm>
                <a:off x="5886052" y="3368968"/>
                <a:ext cx="1334733" cy="3290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Mobile device  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  </a:t>
                </a:r>
              </a:p>
            </p:txBody>
          </p:sp>
          <p:grpSp>
            <p:nvGrpSpPr>
              <p:cNvPr id="481" name="Group 652">
                <a:extLst>
                  <a:ext uri="{FF2B5EF4-FFF2-40B4-BE49-F238E27FC236}">
                    <a16:creationId xmlns:a16="http://schemas.microsoft.com/office/drawing/2014/main" id="{EBA7BBC7-A74D-0247-87CE-74AC68A2D5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46731" y="2796948"/>
                <a:ext cx="615755" cy="568357"/>
                <a:chOff x="2751" y="1851"/>
                <a:chExt cx="462" cy="478"/>
              </a:xfrm>
            </p:grpSpPr>
            <p:pic>
              <p:nvPicPr>
                <p:cNvPr id="522" name="Picture 653" descr="iphone_stylized_small">
                  <a:extLst>
                    <a:ext uri="{FF2B5EF4-FFF2-40B4-BE49-F238E27FC236}">
                      <a16:creationId xmlns:a16="http://schemas.microsoft.com/office/drawing/2014/main" id="{F15B7B74-CB4F-1991-B9EC-4C5734C5808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25" name="Picture 654" descr="antenna_radiation_stylized">
                  <a:extLst>
                    <a:ext uri="{FF2B5EF4-FFF2-40B4-BE49-F238E27FC236}">
                      <a16:creationId xmlns:a16="http://schemas.microsoft.com/office/drawing/2014/main" id="{DBD84157-BCA0-1649-FBDD-6D4BD20A444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F8B11450-BCED-51D9-7972-9A67189EB75E}"/>
                  </a:ext>
                </a:extLst>
              </p:cNvPr>
              <p:cNvGrpSpPr/>
              <p:nvPr/>
            </p:nvGrpSpPr>
            <p:grpSpPr>
              <a:xfrm>
                <a:off x="6936205" y="4043682"/>
                <a:ext cx="449165" cy="351193"/>
                <a:chOff x="7432700" y="2327293"/>
                <a:chExt cx="534987" cy="407988"/>
              </a:xfrm>
            </p:grpSpPr>
            <p:pic>
              <p:nvPicPr>
                <p:cNvPr id="67" name="Picture 1017" descr="antenna_stylized">
                  <a:extLst>
                    <a:ext uri="{FF2B5EF4-FFF2-40B4-BE49-F238E27FC236}">
                      <a16:creationId xmlns:a16="http://schemas.microsoft.com/office/drawing/2014/main" id="{B6C1CD8E-2579-255B-F823-0CEA13F9520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8" name="Picture 1018" descr="laptop_keyboard">
                  <a:extLst>
                    <a:ext uri="{FF2B5EF4-FFF2-40B4-BE49-F238E27FC236}">
                      <a16:creationId xmlns:a16="http://schemas.microsoft.com/office/drawing/2014/main" id="{0B9AEEF1-78A0-438A-7978-148DEBFDB2E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9" name="Freeform 1019">
                  <a:extLst>
                    <a:ext uri="{FF2B5EF4-FFF2-40B4-BE49-F238E27FC236}">
                      <a16:creationId xmlns:a16="http://schemas.microsoft.com/office/drawing/2014/main" id="{3FA99134-B905-C21A-6E60-3D3644F5BF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75" name="Picture 1020" descr="screen">
                  <a:extLst>
                    <a:ext uri="{FF2B5EF4-FFF2-40B4-BE49-F238E27FC236}">
                      <a16:creationId xmlns:a16="http://schemas.microsoft.com/office/drawing/2014/main" id="{538CF4EF-53BC-A7CB-AE2A-55428AD1639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" name="Freeform 1021">
                  <a:extLst>
                    <a:ext uri="{FF2B5EF4-FFF2-40B4-BE49-F238E27FC236}">
                      <a16:creationId xmlns:a16="http://schemas.microsoft.com/office/drawing/2014/main" id="{ED578B12-0C09-3F95-2558-BDB340183C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Freeform 1022">
                  <a:extLst>
                    <a:ext uri="{FF2B5EF4-FFF2-40B4-BE49-F238E27FC236}">
                      <a16:creationId xmlns:a16="http://schemas.microsoft.com/office/drawing/2014/main" id="{97EFDFD9-5982-0915-C65D-BB3F63008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1A059A97-322C-CA60-83C3-431E6CC5B7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71AB23CC-7060-DC01-9E0C-1AE8364772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B0540621-8F63-094B-10EF-EDC9AB0CDE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351FFAC7-6A5E-2EDC-19C0-75E35E8DDA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0" name="Group 1027">
                  <a:extLst>
                    <a:ext uri="{FF2B5EF4-FFF2-40B4-BE49-F238E27FC236}">
                      <a16:creationId xmlns:a16="http://schemas.microsoft.com/office/drawing/2014/main" id="{9F2CA859-B680-E67B-7A8A-5E2C1DA4B5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515" name="Freeform 1028">
                    <a:extLst>
                      <a:ext uri="{FF2B5EF4-FFF2-40B4-BE49-F238E27FC236}">
                        <a16:creationId xmlns:a16="http://schemas.microsoft.com/office/drawing/2014/main" id="{CD37F801-2FF3-A0C6-AD84-C4142F29C1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6" name="Freeform 1029">
                    <a:extLst>
                      <a:ext uri="{FF2B5EF4-FFF2-40B4-BE49-F238E27FC236}">
                        <a16:creationId xmlns:a16="http://schemas.microsoft.com/office/drawing/2014/main" id="{C0A59954-D99C-4BD6-39EF-29467A1022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7" name="Freeform 1030">
                    <a:extLst>
                      <a:ext uri="{FF2B5EF4-FFF2-40B4-BE49-F238E27FC236}">
                        <a16:creationId xmlns:a16="http://schemas.microsoft.com/office/drawing/2014/main" id="{1CE11DAB-4E65-87F5-3E93-D2BF19218D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Freeform 1031">
                    <a:extLst>
                      <a:ext uri="{FF2B5EF4-FFF2-40B4-BE49-F238E27FC236}">
                        <a16:creationId xmlns:a16="http://schemas.microsoft.com/office/drawing/2014/main" id="{D9C93E1E-3BA1-EB85-5128-D16CE71E3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Freeform 1032">
                    <a:extLst>
                      <a:ext uri="{FF2B5EF4-FFF2-40B4-BE49-F238E27FC236}">
                        <a16:creationId xmlns:a16="http://schemas.microsoft.com/office/drawing/2014/main" id="{144B1619-9D2B-C930-6D29-06777B5574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" name="Freeform 1033">
                    <a:extLst>
                      <a:ext uri="{FF2B5EF4-FFF2-40B4-BE49-F238E27FC236}">
                        <a16:creationId xmlns:a16="http://schemas.microsoft.com/office/drawing/2014/main" id="{F5FF46DF-BE21-4504-5DDE-FD363B68BE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5" name="Freeform 1034">
                  <a:extLst>
                    <a:ext uri="{FF2B5EF4-FFF2-40B4-BE49-F238E27FC236}">
                      <a16:creationId xmlns:a16="http://schemas.microsoft.com/office/drawing/2014/main" id="{37A71C74-47FF-B995-E137-4A5D312D2C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Freeform 1035">
                  <a:extLst>
                    <a:ext uri="{FF2B5EF4-FFF2-40B4-BE49-F238E27FC236}">
                      <a16:creationId xmlns:a16="http://schemas.microsoft.com/office/drawing/2014/main" id="{D0B8BC75-9155-0E74-F9C3-86E5385286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Freeform 1036">
                  <a:extLst>
                    <a:ext uri="{FF2B5EF4-FFF2-40B4-BE49-F238E27FC236}">
                      <a16:creationId xmlns:a16="http://schemas.microsoft.com/office/drawing/2014/main" id="{3A77A34E-16D8-C718-6FB4-E7DAAB71BA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2" name="Freeform 1037">
                  <a:extLst>
                    <a:ext uri="{FF2B5EF4-FFF2-40B4-BE49-F238E27FC236}">
                      <a16:creationId xmlns:a16="http://schemas.microsoft.com/office/drawing/2014/main" id="{942FA850-3722-6C20-440E-17CA602DAA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3" name="Freeform 1038">
                  <a:extLst>
                    <a:ext uri="{FF2B5EF4-FFF2-40B4-BE49-F238E27FC236}">
                      <a16:creationId xmlns:a16="http://schemas.microsoft.com/office/drawing/2014/main" id="{F2738F0D-75FC-5A10-F4F1-E554A1AC24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4" name="Freeform 1039">
                  <a:extLst>
                    <a:ext uri="{FF2B5EF4-FFF2-40B4-BE49-F238E27FC236}">
                      <a16:creationId xmlns:a16="http://schemas.microsoft.com/office/drawing/2014/main" id="{6743B3BE-A931-6E4A-48CC-DF85093D15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3" name="Group 482">
                <a:extLst>
                  <a:ext uri="{FF2B5EF4-FFF2-40B4-BE49-F238E27FC236}">
                    <a16:creationId xmlns:a16="http://schemas.microsoft.com/office/drawing/2014/main" id="{5F4F0B39-2C44-E1AD-C5D7-3CBDB8DF1246}"/>
                  </a:ext>
                </a:extLst>
              </p:cNvPr>
              <p:cNvGrpSpPr/>
              <p:nvPr/>
            </p:nvGrpSpPr>
            <p:grpSpPr>
              <a:xfrm>
                <a:off x="6177006" y="3723786"/>
                <a:ext cx="713067" cy="194633"/>
                <a:chOff x="8493165" y="2029804"/>
                <a:chExt cx="849312" cy="226109"/>
              </a:xfrm>
            </p:grpSpPr>
            <p:pic>
              <p:nvPicPr>
                <p:cNvPr id="65" name="Picture 603" descr="car_icon_small">
                  <a:extLst>
                    <a:ext uri="{FF2B5EF4-FFF2-40B4-BE49-F238E27FC236}">
                      <a16:creationId xmlns:a16="http://schemas.microsoft.com/office/drawing/2014/main" id="{0D5860D6-B9EE-64FA-5575-A5310EF313E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" name="Picture 1017" descr="antenna_stylized">
                  <a:extLst>
                    <a:ext uri="{FF2B5EF4-FFF2-40B4-BE49-F238E27FC236}">
                      <a16:creationId xmlns:a16="http://schemas.microsoft.com/office/drawing/2014/main" id="{C3E3FFBA-557A-16BE-A38A-4DD6D48B17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EAEFBB86-D49F-3169-1769-25256A2C8575}"/>
                  </a:ext>
                </a:extLst>
              </p:cNvPr>
              <p:cNvCxnSpPr>
                <a:cxnSpLocks/>
                <a:stCxn id="579" idx="1"/>
                <a:endCxn id="491" idx="0"/>
              </p:cNvCxnSpPr>
              <p:nvPr/>
            </p:nvCxnSpPr>
            <p:spPr>
              <a:xfrm flipH="1" flipV="1">
                <a:off x="7290338" y="3452822"/>
                <a:ext cx="821985" cy="788698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5" name="Group 484">
                <a:extLst>
                  <a:ext uri="{FF2B5EF4-FFF2-40B4-BE49-F238E27FC236}">
                    <a16:creationId xmlns:a16="http://schemas.microsoft.com/office/drawing/2014/main" id="{EBB6EE04-8425-D3AC-CC1A-EE0A8946DB8F}"/>
                  </a:ext>
                </a:extLst>
              </p:cNvPr>
              <p:cNvGrpSpPr/>
              <p:nvPr/>
            </p:nvGrpSpPr>
            <p:grpSpPr>
              <a:xfrm>
                <a:off x="6998643" y="2552031"/>
                <a:ext cx="583390" cy="900791"/>
                <a:chOff x="5889335" y="1598309"/>
                <a:chExt cx="694858" cy="1046469"/>
              </a:xfrm>
            </p:grpSpPr>
            <p:grpSp>
              <p:nvGrpSpPr>
                <p:cNvPr id="486" name="Group 817">
                  <a:extLst>
                    <a:ext uri="{FF2B5EF4-FFF2-40B4-BE49-F238E27FC236}">
                      <a16:creationId xmlns:a16="http://schemas.microsoft.com/office/drawing/2014/main" id="{B9D57D38-05CD-8370-FB1D-ED9101DBDA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971949" y="1598309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505" name="Oval 818">
                    <a:extLst>
                      <a:ext uri="{FF2B5EF4-FFF2-40B4-BE49-F238E27FC236}">
                        <a16:creationId xmlns:a16="http://schemas.microsoft.com/office/drawing/2014/main" id="{4A2D8129-B284-D524-EBBE-F4B920ABFE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06" name="Group 819">
                    <a:extLst>
                      <a:ext uri="{FF2B5EF4-FFF2-40B4-BE49-F238E27FC236}">
                        <a16:creationId xmlns:a16="http://schemas.microsoft.com/office/drawing/2014/main" id="{7B6095D7-035F-1B6D-C5F5-A1565E42B35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508" name="Oval 820">
                      <a:extLst>
                        <a:ext uri="{FF2B5EF4-FFF2-40B4-BE49-F238E27FC236}">
                          <a16:creationId xmlns:a16="http://schemas.microsoft.com/office/drawing/2014/main" id="{C147510A-5C49-AF09-DA7B-94D8E519BE9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9" name="Oval 821">
                      <a:extLst>
                        <a:ext uri="{FF2B5EF4-FFF2-40B4-BE49-F238E27FC236}">
                          <a16:creationId xmlns:a16="http://schemas.microsoft.com/office/drawing/2014/main" id="{46D11D59-732F-8039-BCBB-58B1C6F6DB8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0" name="Oval 822">
                      <a:extLst>
                        <a:ext uri="{FF2B5EF4-FFF2-40B4-BE49-F238E27FC236}">
                          <a16:creationId xmlns:a16="http://schemas.microsoft.com/office/drawing/2014/main" id="{E066C4C2-CAA9-CAA9-6A06-98E9B596AA9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1" name="Oval 823">
                      <a:extLst>
                        <a:ext uri="{FF2B5EF4-FFF2-40B4-BE49-F238E27FC236}">
                          <a16:creationId xmlns:a16="http://schemas.microsoft.com/office/drawing/2014/main" id="{4CFCDD86-CEB2-5854-62E7-585B31373DD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" name="Freeform 824">
                      <a:extLst>
                        <a:ext uri="{FF2B5EF4-FFF2-40B4-BE49-F238E27FC236}">
                          <a16:creationId xmlns:a16="http://schemas.microsoft.com/office/drawing/2014/main" id="{EE95AC7D-78ED-95E5-80A8-A5762DE1EB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507" name="Freeform 825">
                    <a:extLst>
                      <a:ext uri="{FF2B5EF4-FFF2-40B4-BE49-F238E27FC236}">
                        <a16:creationId xmlns:a16="http://schemas.microsoft.com/office/drawing/2014/main" id="{2A70D519-036E-C44E-CB77-562AC0FB9E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CE0FA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7" name="Group 486">
                  <a:extLst>
                    <a:ext uri="{FF2B5EF4-FFF2-40B4-BE49-F238E27FC236}">
                      <a16:creationId xmlns:a16="http://schemas.microsoft.com/office/drawing/2014/main" id="{C4534CDD-B2E9-B448-A0F8-0853018AC84D}"/>
                    </a:ext>
                  </a:extLst>
                </p:cNvPr>
                <p:cNvGrpSpPr/>
                <p:nvPr/>
              </p:nvGrpSpPr>
              <p:grpSpPr>
                <a:xfrm>
                  <a:off x="5988685" y="1818858"/>
                  <a:ext cx="437474" cy="596272"/>
                  <a:chOff x="3585986" y="1924272"/>
                  <a:chExt cx="468358" cy="1018983"/>
                </a:xfrm>
              </p:grpSpPr>
              <p:sp>
                <p:nvSpPr>
                  <p:cNvPr id="501" name="Rectangle 500">
                    <a:extLst>
                      <a:ext uri="{FF2B5EF4-FFF2-40B4-BE49-F238E27FC236}">
                        <a16:creationId xmlns:a16="http://schemas.microsoft.com/office/drawing/2014/main" id="{6EE3D52A-53DA-CEDD-2B9F-E9CCB6D2480B}"/>
                      </a:ext>
                    </a:extLst>
                  </p:cNvPr>
                  <p:cNvSpPr/>
                  <p:nvPr/>
                </p:nvSpPr>
                <p:spPr>
                  <a:xfrm>
                    <a:off x="3793799" y="1924272"/>
                    <a:ext cx="61211" cy="1018983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" name="Rectangle 501">
                    <a:extLst>
                      <a:ext uri="{FF2B5EF4-FFF2-40B4-BE49-F238E27FC236}">
                        <a16:creationId xmlns:a16="http://schemas.microsoft.com/office/drawing/2014/main" id="{84D5D9C8-62C2-B7E5-8FDE-FD7EE15B0BF3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3797305" y="1906792"/>
                    <a:ext cx="45719" cy="468358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Rectangle 502">
                    <a:extLst>
                      <a:ext uri="{FF2B5EF4-FFF2-40B4-BE49-F238E27FC236}">
                        <a16:creationId xmlns:a16="http://schemas.microsoft.com/office/drawing/2014/main" id="{108D79FB-8142-9669-CDDA-D3F64E974728}"/>
                      </a:ext>
                    </a:extLst>
                  </p:cNvPr>
                  <p:cNvSpPr/>
                  <p:nvPr/>
                </p:nvSpPr>
                <p:spPr>
                  <a:xfrm>
                    <a:off x="3641274" y="2079689"/>
                    <a:ext cx="97237" cy="168275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Rectangle 503">
                    <a:extLst>
                      <a:ext uri="{FF2B5EF4-FFF2-40B4-BE49-F238E27FC236}">
                        <a16:creationId xmlns:a16="http://schemas.microsoft.com/office/drawing/2014/main" id="{9638D505-FBDB-A4EB-7C77-177E166BB5B2}"/>
                      </a:ext>
                    </a:extLst>
                  </p:cNvPr>
                  <p:cNvSpPr/>
                  <p:nvPr/>
                </p:nvSpPr>
                <p:spPr>
                  <a:xfrm>
                    <a:off x="3942084" y="2069884"/>
                    <a:ext cx="45719" cy="303436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8" name="Group 487">
                  <a:extLst>
                    <a:ext uri="{FF2B5EF4-FFF2-40B4-BE49-F238E27FC236}">
                      <a16:creationId xmlns:a16="http://schemas.microsoft.com/office/drawing/2014/main" id="{C0CD8833-984C-7330-3E22-2095FF7B7D16}"/>
                    </a:ext>
                  </a:extLst>
                </p:cNvPr>
                <p:cNvGrpSpPr/>
                <p:nvPr/>
              </p:nvGrpSpPr>
              <p:grpSpPr>
                <a:xfrm>
                  <a:off x="5889335" y="2048021"/>
                  <a:ext cx="694858" cy="596757"/>
                  <a:chOff x="2913744" y="2211770"/>
                  <a:chExt cx="694858" cy="596757"/>
                </a:xfrm>
              </p:grpSpPr>
              <p:grpSp>
                <p:nvGrpSpPr>
                  <p:cNvPr id="489" name="Group 488">
                    <a:extLst>
                      <a:ext uri="{FF2B5EF4-FFF2-40B4-BE49-F238E27FC236}">
                        <a16:creationId xmlns:a16="http://schemas.microsoft.com/office/drawing/2014/main" id="{39EB827C-8AB9-3AE6-E768-56098685BC6E}"/>
                      </a:ext>
                    </a:extLst>
                  </p:cNvPr>
                  <p:cNvGrpSpPr/>
                  <p:nvPr/>
                </p:nvGrpSpPr>
                <p:grpSpPr>
                  <a:xfrm>
                    <a:off x="2913744" y="2416607"/>
                    <a:ext cx="694858" cy="391920"/>
                    <a:chOff x="340314" y="959725"/>
                    <a:chExt cx="710987" cy="333816"/>
                  </a:xfrm>
                </p:grpSpPr>
                <p:sp>
                  <p:nvSpPr>
                    <p:cNvPr id="491" name="Oval 490">
                      <a:extLst>
                        <a:ext uri="{FF2B5EF4-FFF2-40B4-BE49-F238E27FC236}">
                          <a16:creationId xmlns:a16="http://schemas.microsoft.com/office/drawing/2014/main" id="{539D1DDA-ADA3-5BC6-C761-99779CBF5D2D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340314" y="1069853"/>
                      <a:ext cx="710987" cy="223688"/>
                    </a:xfrm>
                    <a:prstGeom prst="ellipse">
                      <a:avLst/>
                    </a:prstGeom>
                    <a:solidFill>
                      <a:srgbClr val="00B05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492" name="Group 491">
                      <a:extLst>
                        <a:ext uri="{FF2B5EF4-FFF2-40B4-BE49-F238E27FC236}">
                          <a16:creationId xmlns:a16="http://schemas.microsoft.com/office/drawing/2014/main" id="{E040CDB1-0DAB-4FEC-B81D-E48DCE5568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19850" y="1126797"/>
                      <a:ext cx="319417" cy="141293"/>
                      <a:chOff x="7493876" y="2774731"/>
                      <a:chExt cx="1481958" cy="894622"/>
                    </a:xfrm>
                  </p:grpSpPr>
                  <p:sp>
                    <p:nvSpPr>
                      <p:cNvPr id="494" name="Freeform 493">
                        <a:extLst>
                          <a:ext uri="{FF2B5EF4-FFF2-40B4-BE49-F238E27FC236}">
                            <a16:creationId xmlns:a16="http://schemas.microsoft.com/office/drawing/2014/main" id="{2CBA0EB3-8C4D-255B-5918-236D5A2925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493876" y="3084399"/>
                        <a:ext cx="1481958" cy="584954"/>
                      </a:xfrm>
                      <a:custGeom>
                        <a:avLst/>
                        <a:gdLst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76538 w 8176538"/>
                          <a:gd name="connsiteY0" fmla="*/ 0 h 2638097"/>
                          <a:gd name="connsiteX1" fmla="*/ 8176538 w 8176538"/>
                          <a:gd name="connsiteY1" fmla="*/ 1271752 h 2638097"/>
                          <a:gd name="connsiteX2" fmla="*/ 4088015 w 8176538"/>
                          <a:gd name="connsiteY2" fmla="*/ 2638097 h 2638097"/>
                          <a:gd name="connsiteX3" fmla="*/ 0 w 8176538"/>
                          <a:gd name="connsiteY3" fmla="*/ 1269888 h 2638097"/>
                          <a:gd name="connsiteX4" fmla="*/ 20511 w 8176538"/>
                          <a:gd name="connsiteY4" fmla="*/ 147145 h 2638097"/>
                          <a:gd name="connsiteX5" fmla="*/ 4088015 w 8176538"/>
                          <a:gd name="connsiteY5" fmla="*/ 1566042 h 2638097"/>
                          <a:gd name="connsiteX6" fmla="*/ 8176538 w 8176538"/>
                          <a:gd name="connsiteY6" fmla="*/ 0 h 2638097"/>
                          <a:gd name="connsiteX0" fmla="*/ 8176538 w 8176538"/>
                          <a:gd name="connsiteY0" fmla="*/ 0 h 2772020"/>
                          <a:gd name="connsiteX1" fmla="*/ 8176538 w 8176538"/>
                          <a:gd name="connsiteY1" fmla="*/ 1271752 h 2772020"/>
                          <a:gd name="connsiteX2" fmla="*/ 4099034 w 8176538"/>
                          <a:gd name="connsiteY2" fmla="*/ 2772020 h 2772020"/>
                          <a:gd name="connsiteX3" fmla="*/ 0 w 8176538"/>
                          <a:gd name="connsiteY3" fmla="*/ 1269888 h 2772020"/>
                          <a:gd name="connsiteX4" fmla="*/ 20511 w 8176538"/>
                          <a:gd name="connsiteY4" fmla="*/ 147145 h 2772020"/>
                          <a:gd name="connsiteX5" fmla="*/ 4088015 w 8176538"/>
                          <a:gd name="connsiteY5" fmla="*/ 1566042 h 2772020"/>
                          <a:gd name="connsiteX6" fmla="*/ 8176538 w 8176538"/>
                          <a:gd name="connsiteY6" fmla="*/ 0 h 2772020"/>
                          <a:gd name="connsiteX0" fmla="*/ 8176538 w 8176538"/>
                          <a:gd name="connsiteY0" fmla="*/ 0 h 2772339"/>
                          <a:gd name="connsiteX1" fmla="*/ 8176538 w 8176538"/>
                          <a:gd name="connsiteY1" fmla="*/ 1378890 h 2772339"/>
                          <a:gd name="connsiteX2" fmla="*/ 4099034 w 8176538"/>
                          <a:gd name="connsiteY2" fmla="*/ 2772020 h 2772339"/>
                          <a:gd name="connsiteX3" fmla="*/ 0 w 8176538"/>
                          <a:gd name="connsiteY3" fmla="*/ 1269888 h 2772339"/>
                          <a:gd name="connsiteX4" fmla="*/ 20511 w 8176538"/>
                          <a:gd name="connsiteY4" fmla="*/ 147145 h 2772339"/>
                          <a:gd name="connsiteX5" fmla="*/ 4088015 w 8176538"/>
                          <a:gd name="connsiteY5" fmla="*/ 1566042 h 2772339"/>
                          <a:gd name="connsiteX6" fmla="*/ 8176538 w 8176538"/>
                          <a:gd name="connsiteY6" fmla="*/ 0 h 2772339"/>
                          <a:gd name="connsiteX0" fmla="*/ 8176538 w 8176538"/>
                          <a:gd name="connsiteY0" fmla="*/ 0 h 2825888"/>
                          <a:gd name="connsiteX1" fmla="*/ 8176538 w 8176538"/>
                          <a:gd name="connsiteY1" fmla="*/ 1378890 h 2825888"/>
                          <a:gd name="connsiteX2" fmla="*/ 4099034 w 8176538"/>
                          <a:gd name="connsiteY2" fmla="*/ 2825590 h 2825888"/>
                          <a:gd name="connsiteX3" fmla="*/ 0 w 8176538"/>
                          <a:gd name="connsiteY3" fmla="*/ 1269888 h 2825888"/>
                          <a:gd name="connsiteX4" fmla="*/ 20511 w 8176538"/>
                          <a:gd name="connsiteY4" fmla="*/ 147145 h 2825888"/>
                          <a:gd name="connsiteX5" fmla="*/ 4088015 w 8176538"/>
                          <a:gd name="connsiteY5" fmla="*/ 1566042 h 2825888"/>
                          <a:gd name="connsiteX6" fmla="*/ 8176538 w 8176538"/>
                          <a:gd name="connsiteY6" fmla="*/ 0 h 2825888"/>
                          <a:gd name="connsiteX0" fmla="*/ 8165518 w 8165518"/>
                          <a:gd name="connsiteY0" fmla="*/ 0 h 2825606"/>
                          <a:gd name="connsiteX1" fmla="*/ 8165518 w 8165518"/>
                          <a:gd name="connsiteY1" fmla="*/ 1378890 h 2825606"/>
                          <a:gd name="connsiteX2" fmla="*/ 4088014 w 8165518"/>
                          <a:gd name="connsiteY2" fmla="*/ 2825590 h 2825606"/>
                          <a:gd name="connsiteX3" fmla="*/ 0 w 8165518"/>
                          <a:gd name="connsiteY3" fmla="*/ 1403811 h 2825606"/>
                          <a:gd name="connsiteX4" fmla="*/ 9491 w 8165518"/>
                          <a:gd name="connsiteY4" fmla="*/ 147145 h 2825606"/>
                          <a:gd name="connsiteX5" fmla="*/ 4076995 w 8165518"/>
                          <a:gd name="connsiteY5" fmla="*/ 1566042 h 2825606"/>
                          <a:gd name="connsiteX6" fmla="*/ 8165518 w 8165518"/>
                          <a:gd name="connsiteY6" fmla="*/ 0 h 2825606"/>
                          <a:gd name="connsiteX0" fmla="*/ 8165518 w 8165518"/>
                          <a:gd name="connsiteY0" fmla="*/ 0 h 2879174"/>
                          <a:gd name="connsiteX1" fmla="*/ 8165518 w 8165518"/>
                          <a:gd name="connsiteY1" fmla="*/ 1378890 h 2879174"/>
                          <a:gd name="connsiteX2" fmla="*/ 4132092 w 8165518"/>
                          <a:gd name="connsiteY2" fmla="*/ 2879159 h 2879174"/>
                          <a:gd name="connsiteX3" fmla="*/ 0 w 8165518"/>
                          <a:gd name="connsiteY3" fmla="*/ 1403811 h 2879174"/>
                          <a:gd name="connsiteX4" fmla="*/ 9491 w 8165518"/>
                          <a:gd name="connsiteY4" fmla="*/ 147145 h 2879174"/>
                          <a:gd name="connsiteX5" fmla="*/ 4076995 w 8165518"/>
                          <a:gd name="connsiteY5" fmla="*/ 1566042 h 2879174"/>
                          <a:gd name="connsiteX6" fmla="*/ 8165518 w 8165518"/>
                          <a:gd name="connsiteY6" fmla="*/ 0 h 2879174"/>
                          <a:gd name="connsiteX0" fmla="*/ 8165518 w 8176537"/>
                          <a:gd name="connsiteY0" fmla="*/ 0 h 2879410"/>
                          <a:gd name="connsiteX1" fmla="*/ 8176537 w 8176537"/>
                          <a:gd name="connsiteY1" fmla="*/ 1499420 h 2879410"/>
                          <a:gd name="connsiteX2" fmla="*/ 4132092 w 8176537"/>
                          <a:gd name="connsiteY2" fmla="*/ 2879159 h 2879410"/>
                          <a:gd name="connsiteX3" fmla="*/ 0 w 8176537"/>
                          <a:gd name="connsiteY3" fmla="*/ 1403811 h 2879410"/>
                          <a:gd name="connsiteX4" fmla="*/ 9491 w 8176537"/>
                          <a:gd name="connsiteY4" fmla="*/ 147145 h 2879410"/>
                          <a:gd name="connsiteX5" fmla="*/ 4076995 w 8176537"/>
                          <a:gd name="connsiteY5" fmla="*/ 1566042 h 2879410"/>
                          <a:gd name="connsiteX6" fmla="*/ 8165518 w 8176537"/>
                          <a:gd name="connsiteY6" fmla="*/ 0 h 2879410"/>
                          <a:gd name="connsiteX0" fmla="*/ 8165518 w 8176537"/>
                          <a:gd name="connsiteY0" fmla="*/ 0 h 2879262"/>
                          <a:gd name="connsiteX1" fmla="*/ 8176537 w 8176537"/>
                          <a:gd name="connsiteY1" fmla="*/ 1499420 h 2879262"/>
                          <a:gd name="connsiteX2" fmla="*/ 4132092 w 8176537"/>
                          <a:gd name="connsiteY2" fmla="*/ 2879159 h 2879262"/>
                          <a:gd name="connsiteX3" fmla="*/ 0 w 8176537"/>
                          <a:gd name="connsiteY3" fmla="*/ 1403811 h 2879262"/>
                          <a:gd name="connsiteX4" fmla="*/ 9491 w 8176537"/>
                          <a:gd name="connsiteY4" fmla="*/ 147145 h 2879262"/>
                          <a:gd name="connsiteX5" fmla="*/ 4076995 w 8176537"/>
                          <a:gd name="connsiteY5" fmla="*/ 1566042 h 2879262"/>
                          <a:gd name="connsiteX6" fmla="*/ 8165518 w 8176537"/>
                          <a:gd name="connsiteY6" fmla="*/ 0 h 2879262"/>
                          <a:gd name="connsiteX0" fmla="*/ 8165518 w 8176537"/>
                          <a:gd name="connsiteY0" fmla="*/ 0 h 2879163"/>
                          <a:gd name="connsiteX1" fmla="*/ 8176537 w 8176537"/>
                          <a:gd name="connsiteY1" fmla="*/ 1499420 h 2879163"/>
                          <a:gd name="connsiteX2" fmla="*/ 4132092 w 8176537"/>
                          <a:gd name="connsiteY2" fmla="*/ 2879159 h 2879163"/>
                          <a:gd name="connsiteX3" fmla="*/ 0 w 8176537"/>
                          <a:gd name="connsiteY3" fmla="*/ 1510948 h 2879163"/>
                          <a:gd name="connsiteX4" fmla="*/ 9491 w 8176537"/>
                          <a:gd name="connsiteY4" fmla="*/ 147145 h 2879163"/>
                          <a:gd name="connsiteX5" fmla="*/ 4076995 w 8176537"/>
                          <a:gd name="connsiteY5" fmla="*/ 1566042 h 2879163"/>
                          <a:gd name="connsiteX6" fmla="*/ 8165518 w 8176537"/>
                          <a:gd name="connsiteY6" fmla="*/ 0 h 2879163"/>
                          <a:gd name="connsiteX0" fmla="*/ 8165518 w 8198577"/>
                          <a:gd name="connsiteY0" fmla="*/ 0 h 2879451"/>
                          <a:gd name="connsiteX1" fmla="*/ 8198577 w 8198577"/>
                          <a:gd name="connsiteY1" fmla="*/ 1606558 h 2879451"/>
                          <a:gd name="connsiteX2" fmla="*/ 4132092 w 8198577"/>
                          <a:gd name="connsiteY2" fmla="*/ 2879159 h 2879451"/>
                          <a:gd name="connsiteX3" fmla="*/ 0 w 8198577"/>
                          <a:gd name="connsiteY3" fmla="*/ 1510948 h 2879451"/>
                          <a:gd name="connsiteX4" fmla="*/ 9491 w 8198577"/>
                          <a:gd name="connsiteY4" fmla="*/ 147145 h 2879451"/>
                          <a:gd name="connsiteX5" fmla="*/ 4076995 w 8198577"/>
                          <a:gd name="connsiteY5" fmla="*/ 1566042 h 2879451"/>
                          <a:gd name="connsiteX6" fmla="*/ 8165518 w 8198577"/>
                          <a:gd name="connsiteY6" fmla="*/ 0 h 2879451"/>
                          <a:gd name="connsiteX0" fmla="*/ 8165518 w 8165518"/>
                          <a:gd name="connsiteY0" fmla="*/ 0 h 2880066"/>
                          <a:gd name="connsiteX1" fmla="*/ 8165518 w 8165518"/>
                          <a:gd name="connsiteY1" fmla="*/ 1673520 h 2880066"/>
                          <a:gd name="connsiteX2" fmla="*/ 4132092 w 8165518"/>
                          <a:gd name="connsiteY2" fmla="*/ 2879159 h 2880066"/>
                          <a:gd name="connsiteX3" fmla="*/ 0 w 8165518"/>
                          <a:gd name="connsiteY3" fmla="*/ 1510948 h 2880066"/>
                          <a:gd name="connsiteX4" fmla="*/ 9491 w 8165518"/>
                          <a:gd name="connsiteY4" fmla="*/ 147145 h 2880066"/>
                          <a:gd name="connsiteX5" fmla="*/ 4076995 w 8165518"/>
                          <a:gd name="connsiteY5" fmla="*/ 1566042 h 2880066"/>
                          <a:gd name="connsiteX6" fmla="*/ 8165518 w 8165518"/>
                          <a:gd name="connsiteY6" fmla="*/ 0 h 2880066"/>
                          <a:gd name="connsiteX0" fmla="*/ 8156794 w 8156794"/>
                          <a:gd name="connsiteY0" fmla="*/ 0 h 2879270"/>
                          <a:gd name="connsiteX1" fmla="*/ 8156794 w 8156794"/>
                          <a:gd name="connsiteY1" fmla="*/ 1673520 h 2879270"/>
                          <a:gd name="connsiteX2" fmla="*/ 4123368 w 8156794"/>
                          <a:gd name="connsiteY2" fmla="*/ 2879159 h 2879270"/>
                          <a:gd name="connsiteX3" fmla="*/ 2295 w 8156794"/>
                          <a:gd name="connsiteY3" fmla="*/ 1618086 h 2879270"/>
                          <a:gd name="connsiteX4" fmla="*/ 767 w 8156794"/>
                          <a:gd name="connsiteY4" fmla="*/ 147145 h 2879270"/>
                          <a:gd name="connsiteX5" fmla="*/ 4068271 w 8156794"/>
                          <a:gd name="connsiteY5" fmla="*/ 1566042 h 2879270"/>
                          <a:gd name="connsiteX6" fmla="*/ 8156794 w 8156794"/>
                          <a:gd name="connsiteY6" fmla="*/ 0 h 287927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20"/>
                          <a:gd name="connsiteX1" fmla="*/ 8156794 w 8156794"/>
                          <a:gd name="connsiteY1" fmla="*/ 1673520 h 2973020"/>
                          <a:gd name="connsiteX2" fmla="*/ 4134388 w 8156794"/>
                          <a:gd name="connsiteY2" fmla="*/ 2972904 h 2973020"/>
                          <a:gd name="connsiteX3" fmla="*/ 2295 w 8156794"/>
                          <a:gd name="connsiteY3" fmla="*/ 1618086 h 2973020"/>
                          <a:gd name="connsiteX4" fmla="*/ 767 w 8156794"/>
                          <a:gd name="connsiteY4" fmla="*/ 147145 h 2973020"/>
                          <a:gd name="connsiteX5" fmla="*/ 4068271 w 8156794"/>
                          <a:gd name="connsiteY5" fmla="*/ 1566042 h 2973020"/>
                          <a:gd name="connsiteX6" fmla="*/ 8156794 w 8156794"/>
                          <a:gd name="connsiteY6" fmla="*/ 0 h 2973020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141"/>
                          <a:gd name="connsiteX1" fmla="*/ 8156794 w 8156794"/>
                          <a:gd name="connsiteY1" fmla="*/ 1673520 h 2973141"/>
                          <a:gd name="connsiteX2" fmla="*/ 4134388 w 8156794"/>
                          <a:gd name="connsiteY2" fmla="*/ 2972904 h 2973141"/>
                          <a:gd name="connsiteX3" fmla="*/ 2295 w 8156794"/>
                          <a:gd name="connsiteY3" fmla="*/ 1618086 h 2973141"/>
                          <a:gd name="connsiteX4" fmla="*/ 767 w 8156794"/>
                          <a:gd name="connsiteY4" fmla="*/ 147145 h 2973141"/>
                          <a:gd name="connsiteX5" fmla="*/ 4068271 w 8156794"/>
                          <a:gd name="connsiteY5" fmla="*/ 1566042 h 2973141"/>
                          <a:gd name="connsiteX6" fmla="*/ 8156794 w 8156794"/>
                          <a:gd name="connsiteY6" fmla="*/ 0 h 2973141"/>
                          <a:gd name="connsiteX0" fmla="*/ 8156794 w 8156794"/>
                          <a:gd name="connsiteY0" fmla="*/ 0 h 3066827"/>
                          <a:gd name="connsiteX1" fmla="*/ 8156794 w 8156794"/>
                          <a:gd name="connsiteY1" fmla="*/ 1673520 h 3066827"/>
                          <a:gd name="connsiteX2" fmla="*/ 4123353 w 8156794"/>
                          <a:gd name="connsiteY2" fmla="*/ 3066650 h 3066827"/>
                          <a:gd name="connsiteX3" fmla="*/ 2295 w 8156794"/>
                          <a:gd name="connsiteY3" fmla="*/ 1618086 h 3066827"/>
                          <a:gd name="connsiteX4" fmla="*/ 767 w 8156794"/>
                          <a:gd name="connsiteY4" fmla="*/ 147145 h 3066827"/>
                          <a:gd name="connsiteX5" fmla="*/ 4068271 w 8156794"/>
                          <a:gd name="connsiteY5" fmla="*/ 1566042 h 3066827"/>
                          <a:gd name="connsiteX6" fmla="*/ 8156794 w 8156794"/>
                          <a:gd name="connsiteY6" fmla="*/ 0 h 3066827"/>
                          <a:gd name="connsiteX0" fmla="*/ 8123689 w 8156794"/>
                          <a:gd name="connsiteY0" fmla="*/ 0 h 2999866"/>
                          <a:gd name="connsiteX1" fmla="*/ 8156794 w 8156794"/>
                          <a:gd name="connsiteY1" fmla="*/ 1606559 h 2999866"/>
                          <a:gd name="connsiteX2" fmla="*/ 4123353 w 8156794"/>
                          <a:gd name="connsiteY2" fmla="*/ 2999689 h 2999866"/>
                          <a:gd name="connsiteX3" fmla="*/ 2295 w 8156794"/>
                          <a:gd name="connsiteY3" fmla="*/ 1551125 h 2999866"/>
                          <a:gd name="connsiteX4" fmla="*/ 767 w 8156794"/>
                          <a:gd name="connsiteY4" fmla="*/ 80184 h 2999866"/>
                          <a:gd name="connsiteX5" fmla="*/ 4068271 w 8156794"/>
                          <a:gd name="connsiteY5" fmla="*/ 1499081 h 2999866"/>
                          <a:gd name="connsiteX6" fmla="*/ 8123689 w 8156794"/>
                          <a:gd name="connsiteY6" fmla="*/ 0 h 2999866"/>
                          <a:gd name="connsiteX0" fmla="*/ 8167828 w 8167828"/>
                          <a:gd name="connsiteY0" fmla="*/ 0 h 3026651"/>
                          <a:gd name="connsiteX1" fmla="*/ 8156794 w 8167828"/>
                          <a:gd name="connsiteY1" fmla="*/ 1633344 h 3026651"/>
                          <a:gd name="connsiteX2" fmla="*/ 4123353 w 8167828"/>
                          <a:gd name="connsiteY2" fmla="*/ 3026474 h 3026651"/>
                          <a:gd name="connsiteX3" fmla="*/ 2295 w 8167828"/>
                          <a:gd name="connsiteY3" fmla="*/ 1577910 h 3026651"/>
                          <a:gd name="connsiteX4" fmla="*/ 767 w 8167828"/>
                          <a:gd name="connsiteY4" fmla="*/ 106969 h 3026651"/>
                          <a:gd name="connsiteX5" fmla="*/ 4068271 w 8167828"/>
                          <a:gd name="connsiteY5" fmla="*/ 1525866 h 3026651"/>
                          <a:gd name="connsiteX6" fmla="*/ 8167828 w 8167828"/>
                          <a:gd name="connsiteY6" fmla="*/ 0 h 3026651"/>
                          <a:gd name="connsiteX0" fmla="*/ 8167828 w 8167828"/>
                          <a:gd name="connsiteY0" fmla="*/ 0 h 3027228"/>
                          <a:gd name="connsiteX1" fmla="*/ 8145760 w 8167828"/>
                          <a:gd name="connsiteY1" fmla="*/ 1686913 h 3027228"/>
                          <a:gd name="connsiteX2" fmla="*/ 4123353 w 8167828"/>
                          <a:gd name="connsiteY2" fmla="*/ 3026474 h 3027228"/>
                          <a:gd name="connsiteX3" fmla="*/ 2295 w 8167828"/>
                          <a:gd name="connsiteY3" fmla="*/ 1577910 h 3027228"/>
                          <a:gd name="connsiteX4" fmla="*/ 767 w 8167828"/>
                          <a:gd name="connsiteY4" fmla="*/ 106969 h 3027228"/>
                          <a:gd name="connsiteX5" fmla="*/ 4068271 w 8167828"/>
                          <a:gd name="connsiteY5" fmla="*/ 1525866 h 3027228"/>
                          <a:gd name="connsiteX6" fmla="*/ 8167828 w 8167828"/>
                          <a:gd name="connsiteY6" fmla="*/ 0 h 3027228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23689 w 8145760"/>
                          <a:gd name="connsiteY0" fmla="*/ 13560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9 w 8145760"/>
                          <a:gd name="connsiteY6" fmla="*/ 13560 h 2920259"/>
                          <a:gd name="connsiteX0" fmla="*/ 8178863 w 8178863"/>
                          <a:gd name="connsiteY0" fmla="*/ 26952 h 2920259"/>
                          <a:gd name="connsiteX1" fmla="*/ 8145760 w 8178863"/>
                          <a:gd name="connsiteY1" fmla="*/ 1579944 h 2920259"/>
                          <a:gd name="connsiteX2" fmla="*/ 4123353 w 8178863"/>
                          <a:gd name="connsiteY2" fmla="*/ 2919505 h 2920259"/>
                          <a:gd name="connsiteX3" fmla="*/ 2295 w 8178863"/>
                          <a:gd name="connsiteY3" fmla="*/ 1470941 h 2920259"/>
                          <a:gd name="connsiteX4" fmla="*/ 767 w 8178863"/>
                          <a:gd name="connsiteY4" fmla="*/ 0 h 2920259"/>
                          <a:gd name="connsiteX5" fmla="*/ 4068271 w 8178863"/>
                          <a:gd name="connsiteY5" fmla="*/ 1418897 h 2920259"/>
                          <a:gd name="connsiteX6" fmla="*/ 8178863 w 8178863"/>
                          <a:gd name="connsiteY6" fmla="*/ 26952 h 2920259"/>
                          <a:gd name="connsiteX0" fmla="*/ 8167827 w 8167827"/>
                          <a:gd name="connsiteY0" fmla="*/ 40343 h 2920259"/>
                          <a:gd name="connsiteX1" fmla="*/ 8145760 w 8167827"/>
                          <a:gd name="connsiteY1" fmla="*/ 1579944 h 2920259"/>
                          <a:gd name="connsiteX2" fmla="*/ 4123353 w 8167827"/>
                          <a:gd name="connsiteY2" fmla="*/ 2919505 h 2920259"/>
                          <a:gd name="connsiteX3" fmla="*/ 2295 w 8167827"/>
                          <a:gd name="connsiteY3" fmla="*/ 1470941 h 2920259"/>
                          <a:gd name="connsiteX4" fmla="*/ 767 w 8167827"/>
                          <a:gd name="connsiteY4" fmla="*/ 0 h 2920259"/>
                          <a:gd name="connsiteX5" fmla="*/ 4068271 w 8167827"/>
                          <a:gd name="connsiteY5" fmla="*/ 1418897 h 2920259"/>
                          <a:gd name="connsiteX6" fmla="*/ 8167827 w 8167827"/>
                          <a:gd name="connsiteY6" fmla="*/ 40343 h 2920259"/>
                          <a:gd name="connsiteX0" fmla="*/ 8123687 w 8145760"/>
                          <a:gd name="connsiteY0" fmla="*/ 53735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7 w 8145760"/>
                          <a:gd name="connsiteY6" fmla="*/ 53735 h 2920259"/>
                          <a:gd name="connsiteX0" fmla="*/ 8161918 w 8161918"/>
                          <a:gd name="connsiteY0" fmla="*/ 0 h 2943855"/>
                          <a:gd name="connsiteX1" fmla="*/ 8145760 w 8161918"/>
                          <a:gd name="connsiteY1" fmla="*/ 1603540 h 2943855"/>
                          <a:gd name="connsiteX2" fmla="*/ 4123353 w 8161918"/>
                          <a:gd name="connsiteY2" fmla="*/ 2943101 h 2943855"/>
                          <a:gd name="connsiteX3" fmla="*/ 2295 w 8161918"/>
                          <a:gd name="connsiteY3" fmla="*/ 1494537 h 2943855"/>
                          <a:gd name="connsiteX4" fmla="*/ 767 w 8161918"/>
                          <a:gd name="connsiteY4" fmla="*/ 23596 h 2943855"/>
                          <a:gd name="connsiteX5" fmla="*/ 4068271 w 8161918"/>
                          <a:gd name="connsiteY5" fmla="*/ 1442493 h 2943855"/>
                          <a:gd name="connsiteX6" fmla="*/ 8161918 w 8161918"/>
                          <a:gd name="connsiteY6" fmla="*/ 0 h 2943855"/>
                          <a:gd name="connsiteX0" fmla="*/ 8144926 w 8145760"/>
                          <a:gd name="connsiteY0" fmla="*/ 43424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44926 w 8145760"/>
                          <a:gd name="connsiteY6" fmla="*/ 43424 h 2920259"/>
                          <a:gd name="connsiteX0" fmla="*/ 8161918 w 8161918"/>
                          <a:gd name="connsiteY0" fmla="*/ 0 h 2959321"/>
                          <a:gd name="connsiteX1" fmla="*/ 8145760 w 8161918"/>
                          <a:gd name="connsiteY1" fmla="*/ 1619006 h 2959321"/>
                          <a:gd name="connsiteX2" fmla="*/ 4123353 w 8161918"/>
                          <a:gd name="connsiteY2" fmla="*/ 2958567 h 2959321"/>
                          <a:gd name="connsiteX3" fmla="*/ 2295 w 8161918"/>
                          <a:gd name="connsiteY3" fmla="*/ 1510003 h 2959321"/>
                          <a:gd name="connsiteX4" fmla="*/ 767 w 8161918"/>
                          <a:gd name="connsiteY4" fmla="*/ 39062 h 2959321"/>
                          <a:gd name="connsiteX5" fmla="*/ 4068271 w 8161918"/>
                          <a:gd name="connsiteY5" fmla="*/ 1457959 h 2959321"/>
                          <a:gd name="connsiteX6" fmla="*/ 8161918 w 8161918"/>
                          <a:gd name="connsiteY6" fmla="*/ 0 h 2959321"/>
                          <a:gd name="connsiteX0" fmla="*/ 8161918 w 8162752"/>
                          <a:gd name="connsiteY0" fmla="*/ 0 h 2959488"/>
                          <a:gd name="connsiteX1" fmla="*/ 8162752 w 8162752"/>
                          <a:gd name="connsiteY1" fmla="*/ 1629317 h 2959488"/>
                          <a:gd name="connsiteX2" fmla="*/ 4123353 w 8162752"/>
                          <a:gd name="connsiteY2" fmla="*/ 2958567 h 2959488"/>
                          <a:gd name="connsiteX3" fmla="*/ 2295 w 8162752"/>
                          <a:gd name="connsiteY3" fmla="*/ 1510003 h 2959488"/>
                          <a:gd name="connsiteX4" fmla="*/ 767 w 8162752"/>
                          <a:gd name="connsiteY4" fmla="*/ 39062 h 2959488"/>
                          <a:gd name="connsiteX5" fmla="*/ 4068271 w 8162752"/>
                          <a:gd name="connsiteY5" fmla="*/ 1457959 h 2959488"/>
                          <a:gd name="connsiteX6" fmla="*/ 8161918 w 8162752"/>
                          <a:gd name="connsiteY6" fmla="*/ 0 h 2959488"/>
                          <a:gd name="connsiteX0" fmla="*/ 8165930 w 8166764"/>
                          <a:gd name="connsiteY0" fmla="*/ 7337 h 2966825"/>
                          <a:gd name="connsiteX1" fmla="*/ 8166764 w 8166764"/>
                          <a:gd name="connsiteY1" fmla="*/ 1636654 h 2966825"/>
                          <a:gd name="connsiteX2" fmla="*/ 4127365 w 8166764"/>
                          <a:gd name="connsiteY2" fmla="*/ 2965904 h 2966825"/>
                          <a:gd name="connsiteX3" fmla="*/ 6307 w 8166764"/>
                          <a:gd name="connsiteY3" fmla="*/ 1517340 h 2966825"/>
                          <a:gd name="connsiteX4" fmla="*/ 532 w 8166764"/>
                          <a:gd name="connsiteY4" fmla="*/ 0 h 2966825"/>
                          <a:gd name="connsiteX5" fmla="*/ 4072283 w 8166764"/>
                          <a:gd name="connsiteY5" fmla="*/ 1465296 h 2966825"/>
                          <a:gd name="connsiteX6" fmla="*/ 8165930 w 8166764"/>
                          <a:gd name="connsiteY6" fmla="*/ 7337 h 2966825"/>
                          <a:gd name="connsiteX0" fmla="*/ 8168119 w 8168953"/>
                          <a:gd name="connsiteY0" fmla="*/ 7337 h 2966682"/>
                          <a:gd name="connsiteX1" fmla="*/ 8168953 w 8168953"/>
                          <a:gd name="connsiteY1" fmla="*/ 1636654 h 2966682"/>
                          <a:gd name="connsiteX2" fmla="*/ 4129554 w 8168953"/>
                          <a:gd name="connsiteY2" fmla="*/ 2965904 h 2966682"/>
                          <a:gd name="connsiteX3" fmla="*/ 0 w 8168953"/>
                          <a:gd name="connsiteY3" fmla="*/ 1527651 h 2966682"/>
                          <a:gd name="connsiteX4" fmla="*/ 2721 w 8168953"/>
                          <a:gd name="connsiteY4" fmla="*/ 0 h 2966682"/>
                          <a:gd name="connsiteX5" fmla="*/ 4074472 w 8168953"/>
                          <a:gd name="connsiteY5" fmla="*/ 1465296 h 2966682"/>
                          <a:gd name="connsiteX6" fmla="*/ 8168119 w 8168953"/>
                          <a:gd name="connsiteY6" fmla="*/ 7337 h 2966682"/>
                          <a:gd name="connsiteX0" fmla="*/ 8168119 w 8168953"/>
                          <a:gd name="connsiteY0" fmla="*/ 7337 h 3100377"/>
                          <a:gd name="connsiteX1" fmla="*/ 8168953 w 8168953"/>
                          <a:gd name="connsiteY1" fmla="*/ 1636654 h 3100377"/>
                          <a:gd name="connsiteX2" fmla="*/ 4118520 w 8168953"/>
                          <a:gd name="connsiteY2" fmla="*/ 3099826 h 3100377"/>
                          <a:gd name="connsiteX3" fmla="*/ 0 w 8168953"/>
                          <a:gd name="connsiteY3" fmla="*/ 1527651 h 3100377"/>
                          <a:gd name="connsiteX4" fmla="*/ 2721 w 8168953"/>
                          <a:gd name="connsiteY4" fmla="*/ 0 h 3100377"/>
                          <a:gd name="connsiteX5" fmla="*/ 4074472 w 8168953"/>
                          <a:gd name="connsiteY5" fmla="*/ 1465296 h 3100377"/>
                          <a:gd name="connsiteX6" fmla="*/ 8168119 w 8168953"/>
                          <a:gd name="connsiteY6" fmla="*/ 7337 h 3100377"/>
                          <a:gd name="connsiteX0" fmla="*/ 8168119 w 8168953"/>
                          <a:gd name="connsiteY0" fmla="*/ 7337 h 3100429"/>
                          <a:gd name="connsiteX1" fmla="*/ 8168953 w 8168953"/>
                          <a:gd name="connsiteY1" fmla="*/ 1636654 h 3100429"/>
                          <a:gd name="connsiteX2" fmla="*/ 4118520 w 8168953"/>
                          <a:gd name="connsiteY2" fmla="*/ 3099826 h 3100429"/>
                          <a:gd name="connsiteX3" fmla="*/ 0 w 8168953"/>
                          <a:gd name="connsiteY3" fmla="*/ 1527651 h 3100429"/>
                          <a:gd name="connsiteX4" fmla="*/ 2721 w 8168953"/>
                          <a:gd name="connsiteY4" fmla="*/ 0 h 3100429"/>
                          <a:gd name="connsiteX5" fmla="*/ 4074472 w 8168953"/>
                          <a:gd name="connsiteY5" fmla="*/ 1465296 h 3100429"/>
                          <a:gd name="connsiteX6" fmla="*/ 8168119 w 8168953"/>
                          <a:gd name="connsiteY6" fmla="*/ 7337 h 3100429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166683" h="3099826">
                            <a:moveTo>
                              <a:pt x="8165849" y="7337"/>
                            </a:moveTo>
                            <a:lnTo>
                              <a:pt x="8166683" y="1636654"/>
                            </a:lnTo>
                            <a:cubicBezTo>
                              <a:pt x="7917761" y="2728489"/>
                              <a:pt x="5475903" y="3100137"/>
                              <a:pt x="4116250" y="3099826"/>
                            </a:cubicBezTo>
                            <a:cubicBezTo>
                              <a:pt x="2756597" y="3099515"/>
                              <a:pt x="245424" y="2744647"/>
                              <a:pt x="8764" y="1634789"/>
                            </a:cubicBezTo>
                            <a:cubicBezTo>
                              <a:pt x="11928" y="1215900"/>
                              <a:pt x="-2713" y="418889"/>
                              <a:pt x="451" y="0"/>
                            </a:cubicBezTo>
                            <a:cubicBezTo>
                              <a:pt x="385485" y="953840"/>
                              <a:pt x="2700268" y="1437288"/>
                              <a:pt x="4061168" y="1438511"/>
                            </a:cubicBezTo>
                            <a:cubicBezTo>
                              <a:pt x="5422068" y="1439734"/>
                              <a:pt x="7793228" y="1089449"/>
                              <a:pt x="8165849" y="7337"/>
                            </a:cubicBezTo>
                            <a:close/>
                          </a:path>
                        </a:pathLst>
                      </a:cu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2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     </a:t>
                        </a:r>
                      </a:p>
                    </p:txBody>
                  </p:sp>
                  <p:sp>
                    <p:nvSpPr>
                      <p:cNvPr id="495" name="Oval 494">
                        <a:extLst>
                          <a:ext uri="{FF2B5EF4-FFF2-40B4-BE49-F238E27FC236}">
                            <a16:creationId xmlns:a16="http://schemas.microsoft.com/office/drawing/2014/main" id="{62F51399-1C1E-5CFD-B814-3AE90B4C42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494729" y="2774731"/>
                        <a:ext cx="1480163" cy="579140"/>
                      </a:xfrm>
                      <a:prstGeom prst="ellipse">
                        <a:avLst/>
                      </a:pr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2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</a:t>
                        </a:r>
                      </a:p>
                    </p:txBody>
                  </p:sp>
                  <p:grpSp>
                    <p:nvGrpSpPr>
                      <p:cNvPr id="496" name="Group 495">
                        <a:extLst>
                          <a:ext uri="{FF2B5EF4-FFF2-40B4-BE49-F238E27FC236}">
                            <a16:creationId xmlns:a16="http://schemas.microsoft.com/office/drawing/2014/main" id="{AA437699-DB58-F2B0-1F72-A2BCA1FDE33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713663" y="2848339"/>
                        <a:ext cx="1042107" cy="425543"/>
                        <a:chOff x="7786941" y="2884917"/>
                        <a:chExt cx="897649" cy="353919"/>
                      </a:xfrm>
                    </p:grpSpPr>
                    <p:sp>
                      <p:nvSpPr>
                        <p:cNvPr id="497" name="Freeform 496">
                          <a:extLst>
                            <a:ext uri="{FF2B5EF4-FFF2-40B4-BE49-F238E27FC236}">
                              <a16:creationId xmlns:a16="http://schemas.microsoft.com/office/drawing/2014/main" id="{A3089E1E-D124-BA2A-D9B1-65F32EC69B0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811770" y="2884917"/>
                          <a:ext cx="849158" cy="198115"/>
                        </a:xfrm>
                        <a:custGeom>
                          <a:avLst/>
                          <a:gdLst>
                            <a:gd name="connsiteX0" fmla="*/ 3725333 w 4588933"/>
                            <a:gd name="connsiteY0" fmla="*/ 0 h 1049866"/>
                            <a:gd name="connsiteX1" fmla="*/ 4588933 w 4588933"/>
                            <a:gd name="connsiteY1" fmla="*/ 270933 h 1049866"/>
                            <a:gd name="connsiteX2" fmla="*/ 3962400 w 4588933"/>
                            <a:gd name="connsiteY2" fmla="*/ 541866 h 1049866"/>
                            <a:gd name="connsiteX3" fmla="*/ 3742267 w 4588933"/>
                            <a:gd name="connsiteY3" fmla="*/ 457200 h 1049866"/>
                            <a:gd name="connsiteX4" fmla="*/ 2269067 w 4588933"/>
                            <a:gd name="connsiteY4" fmla="*/ 1049866 h 1049866"/>
                            <a:gd name="connsiteX5" fmla="*/ 880533 w 4588933"/>
                            <a:gd name="connsiteY5" fmla="*/ 457200 h 1049866"/>
                            <a:gd name="connsiteX6" fmla="*/ 592667 w 4588933"/>
                            <a:gd name="connsiteY6" fmla="*/ 541866 h 1049866"/>
                            <a:gd name="connsiteX7" fmla="*/ 0 w 4588933"/>
                            <a:gd name="connsiteY7" fmla="*/ 254000 h 1049866"/>
                            <a:gd name="connsiteX8" fmla="*/ 880533 w 4588933"/>
                            <a:gd name="connsiteY8" fmla="*/ 16933 h 1049866"/>
                            <a:gd name="connsiteX9" fmla="*/ 2302933 w 4588933"/>
                            <a:gd name="connsiteY9" fmla="*/ 626533 h 1049866"/>
                            <a:gd name="connsiteX10" fmla="*/ 3725333 w 4588933"/>
                            <a:gd name="connsiteY10" fmla="*/ 0 h 1049866"/>
                            <a:gd name="connsiteX0" fmla="*/ 3725333 w 4641485"/>
                            <a:gd name="connsiteY0" fmla="*/ 0 h 1049866"/>
                            <a:gd name="connsiteX1" fmla="*/ 4641485 w 4641485"/>
                            <a:gd name="connsiteY1" fmla="*/ 239402 h 1049866"/>
                            <a:gd name="connsiteX2" fmla="*/ 3962400 w 4641485"/>
                            <a:gd name="connsiteY2" fmla="*/ 541866 h 1049866"/>
                            <a:gd name="connsiteX3" fmla="*/ 3742267 w 4641485"/>
                            <a:gd name="connsiteY3" fmla="*/ 457200 h 1049866"/>
                            <a:gd name="connsiteX4" fmla="*/ 2269067 w 4641485"/>
                            <a:gd name="connsiteY4" fmla="*/ 1049866 h 1049866"/>
                            <a:gd name="connsiteX5" fmla="*/ 880533 w 4641485"/>
                            <a:gd name="connsiteY5" fmla="*/ 457200 h 1049866"/>
                            <a:gd name="connsiteX6" fmla="*/ 592667 w 4641485"/>
                            <a:gd name="connsiteY6" fmla="*/ 541866 h 1049866"/>
                            <a:gd name="connsiteX7" fmla="*/ 0 w 4641485"/>
                            <a:gd name="connsiteY7" fmla="*/ 254000 h 1049866"/>
                            <a:gd name="connsiteX8" fmla="*/ 880533 w 4641485"/>
                            <a:gd name="connsiteY8" fmla="*/ 16933 h 1049866"/>
                            <a:gd name="connsiteX9" fmla="*/ 2302933 w 4641485"/>
                            <a:gd name="connsiteY9" fmla="*/ 626533 h 1049866"/>
                            <a:gd name="connsiteX10" fmla="*/ 3725333 w 4641485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73798 w 4673016"/>
                            <a:gd name="connsiteY3" fmla="*/ 45720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84308 w 4673016"/>
                            <a:gd name="connsiteY3" fmla="*/ 404648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815839 w 4673016"/>
                            <a:gd name="connsiteY3" fmla="*/ 46771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673016" h="1049866">
                              <a:moveTo>
                                <a:pt x="3756864" y="0"/>
                              </a:moveTo>
                              <a:lnTo>
                                <a:pt x="4673016" y="239402"/>
                              </a:lnTo>
                              <a:lnTo>
                                <a:pt x="3993931" y="541866"/>
                              </a:lnTo>
                              <a:lnTo>
                                <a:pt x="3815839" y="467710"/>
                              </a:lnTo>
                              <a:lnTo>
                                <a:pt x="2300598" y="1049866"/>
                              </a:lnTo>
                              <a:lnTo>
                                <a:pt x="912064" y="457200"/>
                              </a:lnTo>
                              <a:lnTo>
                                <a:pt x="624198" y="541866"/>
                              </a:lnTo>
                              <a:lnTo>
                                <a:pt x="0" y="275021"/>
                              </a:lnTo>
                              <a:lnTo>
                                <a:pt x="912064" y="16933"/>
                              </a:lnTo>
                              <a:lnTo>
                                <a:pt x="2323954" y="616023"/>
                              </a:lnTo>
                              <a:lnTo>
                                <a:pt x="3756864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2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8" name="Freeform 497">
                          <a:extLst>
                            <a:ext uri="{FF2B5EF4-FFF2-40B4-BE49-F238E27FC236}">
                              <a16:creationId xmlns:a16="http://schemas.microsoft.com/office/drawing/2014/main" id="{2DFF00C6-FD45-2CD1-6125-24E1715FD2B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367548" y="3054383"/>
                          <a:ext cx="317042" cy="170569"/>
                        </a:xfrm>
                        <a:custGeom>
                          <a:avLst/>
                          <a:gdLst>
                            <a:gd name="connsiteX0" fmla="*/ 21021 w 1744718"/>
                            <a:gd name="connsiteY0" fmla="*/ 0 h 903890"/>
                            <a:gd name="connsiteX1" fmla="*/ 1744718 w 1744718"/>
                            <a:gd name="connsiteY1" fmla="*/ 693683 h 903890"/>
                            <a:gd name="connsiteX2" fmla="*/ 1145628 w 1744718"/>
                            <a:gd name="connsiteY2" fmla="*/ 903890 h 903890"/>
                            <a:gd name="connsiteX3" fmla="*/ 0 w 1744718"/>
                            <a:gd name="connsiteY3" fmla="*/ 451945 h 903890"/>
                            <a:gd name="connsiteX4" fmla="*/ 21021 w 1744718"/>
                            <a:gd name="connsiteY4" fmla="*/ 0 h 9038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44718" h="903890">
                              <a:moveTo>
                                <a:pt x="21021" y="0"/>
                              </a:moveTo>
                              <a:lnTo>
                                <a:pt x="1744718" y="693683"/>
                              </a:lnTo>
                              <a:lnTo>
                                <a:pt x="1145628" y="903890"/>
                              </a:lnTo>
                              <a:lnTo>
                                <a:pt x="0" y="451945"/>
                              </a:lnTo>
                              <a:lnTo>
                                <a:pt x="2102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2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9" name="Freeform 498">
                          <a:extLst>
                            <a:ext uri="{FF2B5EF4-FFF2-40B4-BE49-F238E27FC236}">
                              <a16:creationId xmlns:a16="http://schemas.microsoft.com/office/drawing/2014/main" id="{D21D1250-8C75-BB77-FB78-C536F811293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786941" y="3054383"/>
                          <a:ext cx="311312" cy="168585"/>
                        </a:xfrm>
                        <a:custGeom>
                          <a:avLst/>
                          <a:gdLst>
                            <a:gd name="connsiteX0" fmla="*/ 1702676 w 1713187"/>
                            <a:gd name="connsiteY0" fmla="*/ 0 h 893380"/>
                            <a:gd name="connsiteX1" fmla="*/ 1713187 w 1713187"/>
                            <a:gd name="connsiteY1" fmla="*/ 472966 h 893380"/>
                            <a:gd name="connsiteX2" fmla="*/ 578069 w 1713187"/>
                            <a:gd name="connsiteY2" fmla="*/ 893380 h 893380"/>
                            <a:gd name="connsiteX3" fmla="*/ 0 w 1713187"/>
                            <a:gd name="connsiteY3" fmla="*/ 693683 h 893380"/>
                            <a:gd name="connsiteX4" fmla="*/ 1702676 w 1713187"/>
                            <a:gd name="connsiteY4" fmla="*/ 0 h 8933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3187" h="893380">
                              <a:moveTo>
                                <a:pt x="1702676" y="0"/>
                              </a:moveTo>
                              <a:lnTo>
                                <a:pt x="1713187" y="472966"/>
                              </a:lnTo>
                              <a:lnTo>
                                <a:pt x="578069" y="893380"/>
                              </a:lnTo>
                              <a:lnTo>
                                <a:pt x="0" y="693683"/>
                              </a:lnTo>
                              <a:lnTo>
                                <a:pt x="170267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8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2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0" name="Freeform 499">
                          <a:extLst>
                            <a:ext uri="{FF2B5EF4-FFF2-40B4-BE49-F238E27FC236}">
                              <a16:creationId xmlns:a16="http://schemas.microsoft.com/office/drawing/2014/main" id="{753F4336-535C-DB6B-A866-F753885FD26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895013" y="2971083"/>
                          <a:ext cx="676892" cy="267753"/>
                        </a:xfrm>
                        <a:custGeom>
                          <a:avLst/>
                          <a:gdLst>
                            <a:gd name="connsiteX0" fmla="*/ 599089 w 4162096"/>
                            <a:gd name="connsiteY0" fmla="*/ 273269 h 1618593"/>
                            <a:gd name="connsiteX1" fmla="*/ 882869 w 4162096"/>
                            <a:gd name="connsiteY1" fmla="*/ 199697 h 1618593"/>
                            <a:gd name="connsiteX2" fmla="*/ 2312276 w 4162096"/>
                            <a:gd name="connsiteY2" fmla="*/ 798786 h 1618593"/>
                            <a:gd name="connsiteX3" fmla="*/ 3794234 w 4162096"/>
                            <a:gd name="connsiteY3" fmla="*/ 199697 h 1618593"/>
                            <a:gd name="connsiteX4" fmla="*/ 4014951 w 4162096"/>
                            <a:gd name="connsiteY4" fmla="*/ 273269 h 1618593"/>
                            <a:gd name="connsiteX5" fmla="*/ 3058510 w 4162096"/>
                            <a:gd name="connsiteY5" fmla="*/ 641131 h 1618593"/>
                            <a:gd name="connsiteX6" fmla="*/ 3026979 w 4162096"/>
                            <a:gd name="connsiteY6" fmla="*/ 1114097 h 1618593"/>
                            <a:gd name="connsiteX7" fmla="*/ 4162096 w 4162096"/>
                            <a:gd name="connsiteY7" fmla="*/ 1545021 h 1618593"/>
                            <a:gd name="connsiteX8" fmla="*/ 3878317 w 4162096"/>
                            <a:gd name="connsiteY8" fmla="*/ 1608083 h 1618593"/>
                            <a:gd name="connsiteX9" fmla="*/ 2301765 w 4162096"/>
                            <a:gd name="connsiteY9" fmla="*/ 945931 h 1618593"/>
                            <a:gd name="connsiteX10" fmla="*/ 693682 w 4162096"/>
                            <a:gd name="connsiteY10" fmla="*/ 1618593 h 1618593"/>
                            <a:gd name="connsiteX11" fmla="*/ 430924 w 4162096"/>
                            <a:gd name="connsiteY11" fmla="*/ 1524000 h 1618593"/>
                            <a:gd name="connsiteX12" fmla="*/ 1576551 w 4162096"/>
                            <a:gd name="connsiteY12" fmla="*/ 1082566 h 1618593"/>
                            <a:gd name="connsiteX13" fmla="*/ 1545020 w 4162096"/>
                            <a:gd name="connsiteY13" fmla="*/ 609600 h 1618593"/>
                            <a:gd name="connsiteX14" fmla="*/ 0 w 4162096"/>
                            <a:gd name="connsiteY14" fmla="*/ 0 h 1618593"/>
                            <a:gd name="connsiteX15" fmla="*/ 872358 w 4162096"/>
                            <a:gd name="connsiteY15" fmla="*/ 210207 h 1618593"/>
                            <a:gd name="connsiteX16" fmla="*/ 872358 w 4162096"/>
                            <a:gd name="connsiteY16" fmla="*/ 210207 h 1618593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15" fmla="*/ 441434 w 3731172"/>
                            <a:gd name="connsiteY15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357351 w 3731172"/>
                            <a:gd name="connsiteY14" fmla="*/ 115613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56137 w 3731172"/>
                            <a:gd name="connsiteY13" fmla="*/ 441434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903890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575034 w 3710151"/>
                            <a:gd name="connsiteY6" fmla="*/ 91440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06565 w 3710151"/>
                            <a:gd name="connsiteY6" fmla="*/ 92491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5151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09858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62012 w 3725019"/>
                            <a:gd name="connsiteY0" fmla="*/ 73572 h 1418896"/>
                            <a:gd name="connsiteX1" fmla="*/ 445792 w 3725019"/>
                            <a:gd name="connsiteY1" fmla="*/ 0 h 1418896"/>
                            <a:gd name="connsiteX2" fmla="*/ 1852896 w 3725019"/>
                            <a:gd name="connsiteY2" fmla="*/ 591655 h 1418896"/>
                            <a:gd name="connsiteX3" fmla="*/ 3357157 w 3725019"/>
                            <a:gd name="connsiteY3" fmla="*/ 0 h 1418896"/>
                            <a:gd name="connsiteX4" fmla="*/ 3577874 w 3725019"/>
                            <a:gd name="connsiteY4" fmla="*/ 73572 h 1418896"/>
                            <a:gd name="connsiteX5" fmla="*/ 2632585 w 3725019"/>
                            <a:gd name="connsiteY5" fmla="*/ 448868 h 1418896"/>
                            <a:gd name="connsiteX6" fmla="*/ 2625150 w 3725019"/>
                            <a:gd name="connsiteY6" fmla="*/ 902607 h 1418896"/>
                            <a:gd name="connsiteX7" fmla="*/ 3725019 w 3725019"/>
                            <a:gd name="connsiteY7" fmla="*/ 1345324 h 1418896"/>
                            <a:gd name="connsiteX8" fmla="*/ 3441240 w 3725019"/>
                            <a:gd name="connsiteY8" fmla="*/ 1408386 h 1418896"/>
                            <a:gd name="connsiteX9" fmla="*/ 1864688 w 3725019"/>
                            <a:gd name="connsiteY9" fmla="*/ 746234 h 1418896"/>
                            <a:gd name="connsiteX10" fmla="*/ 256605 w 3725019"/>
                            <a:gd name="connsiteY10" fmla="*/ 1418896 h 1418896"/>
                            <a:gd name="connsiteX11" fmla="*/ 0 w 3725019"/>
                            <a:gd name="connsiteY11" fmla="*/ 1331097 h 1418896"/>
                            <a:gd name="connsiteX12" fmla="*/ 1113454 w 3725019"/>
                            <a:gd name="connsiteY12" fmla="*/ 903890 h 1418896"/>
                            <a:gd name="connsiteX13" fmla="*/ 1102302 w 3725019"/>
                            <a:gd name="connsiteY13" fmla="*/ 451945 h 1418896"/>
                            <a:gd name="connsiteX14" fmla="*/ 183032 w 3725019"/>
                            <a:gd name="connsiteY14" fmla="*/ 84081 h 1418896"/>
                            <a:gd name="connsiteX15" fmla="*/ 162012 w 3725019"/>
                            <a:gd name="connsiteY15" fmla="*/ 73572 h 14188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3725019" h="1418896">
                              <a:moveTo>
                                <a:pt x="162012" y="73572"/>
                              </a:moveTo>
                              <a:lnTo>
                                <a:pt x="445792" y="0"/>
                              </a:lnTo>
                              <a:lnTo>
                                <a:pt x="1852896" y="591655"/>
                              </a:lnTo>
                              <a:lnTo>
                                <a:pt x="3357157" y="0"/>
                              </a:lnTo>
                              <a:lnTo>
                                <a:pt x="3577874" y="73572"/>
                              </a:lnTo>
                              <a:lnTo>
                                <a:pt x="2632585" y="448868"/>
                              </a:lnTo>
                              <a:lnTo>
                                <a:pt x="2625150" y="902607"/>
                              </a:lnTo>
                              <a:lnTo>
                                <a:pt x="3725019" y="1345324"/>
                              </a:lnTo>
                              <a:lnTo>
                                <a:pt x="3441240" y="1408386"/>
                              </a:lnTo>
                              <a:lnTo>
                                <a:pt x="1864688" y="746234"/>
                              </a:lnTo>
                              <a:lnTo>
                                <a:pt x="256605" y="1418896"/>
                              </a:lnTo>
                              <a:lnTo>
                                <a:pt x="0" y="1331097"/>
                              </a:lnTo>
                              <a:lnTo>
                                <a:pt x="1113454" y="903890"/>
                              </a:lnTo>
                              <a:cubicBezTo>
                                <a:pt x="1113454" y="760249"/>
                                <a:pt x="1102302" y="595586"/>
                                <a:pt x="1102302" y="451945"/>
                              </a:cubicBezTo>
                              <a:lnTo>
                                <a:pt x="183032" y="84081"/>
                              </a:lnTo>
                              <a:cubicBezTo>
                                <a:pt x="26317" y="21019"/>
                                <a:pt x="169019" y="77075"/>
                                <a:pt x="162012" y="7357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2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493" name="Can 492">
                      <a:extLst>
                        <a:ext uri="{FF2B5EF4-FFF2-40B4-BE49-F238E27FC236}">
                          <a16:creationId xmlns:a16="http://schemas.microsoft.com/office/drawing/2014/main" id="{68FCD84E-247D-F0E4-1B2A-E1CC359EF9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0311" y="959725"/>
                      <a:ext cx="174480" cy="184305"/>
                    </a:xfrm>
                    <a:prstGeom prst="can">
                      <a:avLst/>
                    </a:prstGeom>
                    <a:solidFill>
                      <a:srgbClr val="0012A0">
                        <a:alpha val="82000"/>
                      </a:srgb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490" name="Picture 489" descr="A screen shot of a computer&#10;&#10;Description automatically generated">
                    <a:extLst>
                      <a:ext uri="{FF2B5EF4-FFF2-40B4-BE49-F238E27FC236}">
                        <a16:creationId xmlns:a16="http://schemas.microsoft.com/office/drawing/2014/main" id="{856DDE04-6695-83DA-4AB0-3A7F39067578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0"/>
                  <a:stretch>
                    <a:fillRect/>
                  </a:stretch>
                </p:blipFill>
                <p:spPr>
                  <a:xfrm>
                    <a:off x="2939352" y="2211770"/>
                    <a:ext cx="249527" cy="465445"/>
                  </a:xfrm>
                  <a:prstGeom prst="rect">
                    <a:avLst/>
                  </a:prstGeom>
                </p:spPr>
              </p:pic>
            </p:grpSp>
          </p:grpSp>
          <p:pic>
            <p:nvPicPr>
              <p:cNvPr id="472" name="Picture 471">
                <a:extLst>
                  <a:ext uri="{FF2B5EF4-FFF2-40B4-BE49-F238E27FC236}">
                    <a16:creationId xmlns:a16="http://schemas.microsoft.com/office/drawing/2014/main" id="{B93FB76B-A8B6-E126-83FF-E359286DC1A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alphaModFix/>
              </a:blip>
              <a:stretch>
                <a:fillRect/>
              </a:stretch>
            </p:blipFill>
            <p:spPr>
              <a:xfrm>
                <a:off x="6300154" y="4537874"/>
                <a:ext cx="781900" cy="727177"/>
              </a:xfrm>
              <a:prstGeom prst="rect">
                <a:avLst/>
              </a:prstGeom>
            </p:spPr>
          </p:pic>
          <p:pic>
            <p:nvPicPr>
              <p:cNvPr id="473" name="Picture 472">
                <a:extLst>
                  <a:ext uri="{FF2B5EF4-FFF2-40B4-BE49-F238E27FC236}">
                    <a16:creationId xmlns:a16="http://schemas.microsoft.com/office/drawing/2014/main" id="{CC5A0D78-4C8F-9B95-64CB-3A427B8F33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alphaModFix/>
              </a:blip>
              <a:stretch>
                <a:fillRect/>
              </a:stretch>
            </p:blipFill>
            <p:spPr>
              <a:xfrm>
                <a:off x="7066730" y="4969584"/>
                <a:ext cx="585613" cy="528009"/>
              </a:xfrm>
              <a:prstGeom prst="rect">
                <a:avLst/>
              </a:prstGeom>
            </p:spPr>
          </p:pic>
          <p:pic>
            <p:nvPicPr>
              <p:cNvPr id="474" name="Picture 473">
                <a:extLst>
                  <a:ext uri="{FF2B5EF4-FFF2-40B4-BE49-F238E27FC236}">
                    <a16:creationId xmlns:a16="http://schemas.microsoft.com/office/drawing/2014/main" id="{668A85F1-8A15-0A11-5720-FE290A10CEF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alphaModFix/>
              </a:blip>
              <a:stretch>
                <a:fillRect/>
              </a:stretch>
            </p:blipFill>
            <p:spPr>
              <a:xfrm>
                <a:off x="7787335" y="5073232"/>
                <a:ext cx="490646" cy="443647"/>
              </a:xfrm>
              <a:prstGeom prst="rect">
                <a:avLst/>
              </a:prstGeom>
            </p:spPr>
          </p:pic>
          <p:cxnSp>
            <p:nvCxnSpPr>
              <p:cNvPr id="475" name="Straight Connector 474">
                <a:extLst>
                  <a:ext uri="{FF2B5EF4-FFF2-40B4-BE49-F238E27FC236}">
                    <a16:creationId xmlns:a16="http://schemas.microsoft.com/office/drawing/2014/main" id="{0BBDE19E-5878-558D-0EE1-ABE4D5F2CE6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28319" y="4453853"/>
                <a:ext cx="647863" cy="724499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6" name="Straight Connector 475">
                <a:extLst>
                  <a:ext uri="{FF2B5EF4-FFF2-40B4-BE49-F238E27FC236}">
                    <a16:creationId xmlns:a16="http://schemas.microsoft.com/office/drawing/2014/main" id="{1E3F9045-EB7D-BD42-B1D1-E376239805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925330" y="4373851"/>
                <a:ext cx="1130784" cy="515302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7" name="Straight Connector 476">
                <a:extLst>
                  <a:ext uri="{FF2B5EF4-FFF2-40B4-BE49-F238E27FC236}">
                    <a16:creationId xmlns:a16="http://schemas.microsoft.com/office/drawing/2014/main" id="{87178A9E-07A5-E66D-2018-70519AC4BA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23355" y="4859279"/>
                <a:ext cx="102593" cy="30578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0B519D09-5631-F50C-B1A1-61BAF528F9D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259166" y="4286281"/>
                <a:ext cx="2353505" cy="3060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F3E24FE8-8A10-B667-91CE-739BD6893EB5}"/>
                  </a:ext>
                </a:extLst>
              </p:cNvPr>
              <p:cNvCxnSpPr/>
              <p:nvPr/>
            </p:nvCxnSpPr>
            <p:spPr>
              <a:xfrm flipV="1">
                <a:off x="8108704" y="4174174"/>
                <a:ext cx="1271786" cy="201328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B6FC6B38-074A-40DD-254C-139B7AA39C3A}"/>
                  </a:ext>
                </a:extLst>
              </p:cNvPr>
              <p:cNvCxnSpPr>
                <a:cxnSpLocks/>
                <a:endCxn id="15" idx="2"/>
              </p:cNvCxnSpPr>
              <p:nvPr/>
            </p:nvCxnSpPr>
            <p:spPr>
              <a:xfrm>
                <a:off x="9631211" y="4156835"/>
                <a:ext cx="815668" cy="7649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>
                <a:extLst>
                  <a:ext uri="{FF2B5EF4-FFF2-40B4-BE49-F238E27FC236}">
                    <a16:creationId xmlns:a16="http://schemas.microsoft.com/office/drawing/2014/main" id="{9CB70DDF-E83C-3694-931F-4DD0A738AFF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483604" y="4361466"/>
                <a:ext cx="1959073" cy="471692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B15EBE00-D56B-064B-3667-F2A325A93527}"/>
                  </a:ext>
                </a:extLst>
              </p:cNvPr>
              <p:cNvCxnSpPr/>
              <p:nvPr/>
            </p:nvCxnSpPr>
            <p:spPr>
              <a:xfrm flipV="1">
                <a:off x="8483606" y="4192023"/>
                <a:ext cx="944167" cy="64113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8" name="Straight Connector 447">
                <a:extLst>
                  <a:ext uri="{FF2B5EF4-FFF2-40B4-BE49-F238E27FC236}">
                    <a16:creationId xmlns:a16="http://schemas.microsoft.com/office/drawing/2014/main" id="{35B75676-45CC-6C03-5E4A-E48DD926C55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092148" y="3561727"/>
                <a:ext cx="335628" cy="604128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37F244B2-38D1-F28F-A510-FC34A973082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9427772" y="3601508"/>
                <a:ext cx="357472" cy="56434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9" name="Freeform 638">
                <a:extLst>
                  <a:ext uri="{FF2B5EF4-FFF2-40B4-BE49-F238E27FC236}">
                    <a16:creationId xmlns:a16="http://schemas.microsoft.com/office/drawing/2014/main" id="{D7DC533A-EE52-D70C-F59C-4961F64F02F1}"/>
                  </a:ext>
                </a:extLst>
              </p:cNvPr>
              <p:cNvSpPr/>
              <p:nvPr/>
            </p:nvSpPr>
            <p:spPr>
              <a:xfrm>
                <a:off x="6973252" y="5216208"/>
                <a:ext cx="134623" cy="257395"/>
              </a:xfrm>
              <a:custGeom>
                <a:avLst/>
                <a:gdLst>
                  <a:gd name="connsiteX0" fmla="*/ 160345 w 160345"/>
                  <a:gd name="connsiteY0" fmla="*/ 160345 h 299022"/>
                  <a:gd name="connsiteX1" fmla="*/ 78006 w 160345"/>
                  <a:gd name="connsiteY1" fmla="*/ 0 h 299022"/>
                  <a:gd name="connsiteX2" fmla="*/ 0 w 160345"/>
                  <a:gd name="connsiteY2" fmla="*/ 86673 h 299022"/>
                  <a:gd name="connsiteX3" fmla="*/ 121342 w 160345"/>
                  <a:gd name="connsiteY3" fmla="*/ 299022 h 299022"/>
                  <a:gd name="connsiteX4" fmla="*/ 160345 w 160345"/>
                  <a:gd name="connsiteY4" fmla="*/ 160345 h 299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345" h="299022">
                    <a:moveTo>
                      <a:pt x="160345" y="160345"/>
                    </a:moveTo>
                    <a:lnTo>
                      <a:pt x="78006" y="0"/>
                    </a:lnTo>
                    <a:lnTo>
                      <a:pt x="0" y="86673"/>
                    </a:lnTo>
                    <a:lnTo>
                      <a:pt x="121342" y="299022"/>
                    </a:lnTo>
                    <a:lnTo>
                      <a:pt x="160345" y="16034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69" name="Group 468">
                <a:extLst>
                  <a:ext uri="{FF2B5EF4-FFF2-40B4-BE49-F238E27FC236}">
                    <a16:creationId xmlns:a16="http://schemas.microsoft.com/office/drawing/2014/main" id="{51B4A380-9E67-37B9-247B-9E59FD373AB6}"/>
                  </a:ext>
                </a:extLst>
              </p:cNvPr>
              <p:cNvGrpSpPr/>
              <p:nvPr/>
            </p:nvGrpSpPr>
            <p:grpSpPr>
              <a:xfrm>
                <a:off x="8051259" y="4215517"/>
                <a:ext cx="415841" cy="274295"/>
                <a:chOff x="7493876" y="2774731"/>
                <a:chExt cx="1481958" cy="894622"/>
              </a:xfrm>
            </p:grpSpPr>
            <p:sp>
              <p:nvSpPr>
                <p:cNvPr id="578" name="Freeform 577">
                  <a:extLst>
                    <a:ext uri="{FF2B5EF4-FFF2-40B4-BE49-F238E27FC236}">
                      <a16:creationId xmlns:a16="http://schemas.microsoft.com/office/drawing/2014/main" id="{1FF033C7-4A48-8BF1-BC75-194F828E1CDA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79" name="Oval 578">
                  <a:extLst>
                    <a:ext uri="{FF2B5EF4-FFF2-40B4-BE49-F238E27FC236}">
                      <a16:creationId xmlns:a16="http://schemas.microsoft.com/office/drawing/2014/main" id="{C8ADADAE-9CAD-F954-C108-0297A1D8702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83" name="Group 582">
                  <a:extLst>
                    <a:ext uri="{FF2B5EF4-FFF2-40B4-BE49-F238E27FC236}">
                      <a16:creationId xmlns:a16="http://schemas.microsoft.com/office/drawing/2014/main" id="{75718176-A10F-CBD8-24F1-DDF1D37EE48F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84" name="Freeform 583">
                    <a:extLst>
                      <a:ext uri="{FF2B5EF4-FFF2-40B4-BE49-F238E27FC236}">
                        <a16:creationId xmlns:a16="http://schemas.microsoft.com/office/drawing/2014/main" id="{0B26AC21-5D16-8C2E-E16E-249C2C3C470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5" name="Freeform 584">
                    <a:extLst>
                      <a:ext uri="{FF2B5EF4-FFF2-40B4-BE49-F238E27FC236}">
                        <a16:creationId xmlns:a16="http://schemas.microsoft.com/office/drawing/2014/main" id="{FEDB2CC0-15F9-FFF1-587D-E09A301E42E1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6" name="Freeform 585">
                    <a:extLst>
                      <a:ext uri="{FF2B5EF4-FFF2-40B4-BE49-F238E27FC236}">
                        <a16:creationId xmlns:a16="http://schemas.microsoft.com/office/drawing/2014/main" id="{750C47EC-F751-0D70-18DE-9BC1CCC4AB0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7" name="Freeform 586">
                    <a:extLst>
                      <a:ext uri="{FF2B5EF4-FFF2-40B4-BE49-F238E27FC236}">
                        <a16:creationId xmlns:a16="http://schemas.microsoft.com/office/drawing/2014/main" id="{F6D91300-A3ED-638C-33FF-5AE30D204968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70" name="Group 469">
                <a:extLst>
                  <a:ext uri="{FF2B5EF4-FFF2-40B4-BE49-F238E27FC236}">
                    <a16:creationId xmlns:a16="http://schemas.microsoft.com/office/drawing/2014/main" id="{32F10065-661E-19DF-9C18-D4CF88A523EA}"/>
                  </a:ext>
                </a:extLst>
              </p:cNvPr>
              <p:cNvGrpSpPr/>
              <p:nvPr/>
            </p:nvGrpSpPr>
            <p:grpSpPr>
              <a:xfrm>
                <a:off x="8252462" y="4725017"/>
                <a:ext cx="415841" cy="274295"/>
                <a:chOff x="7493876" y="2774731"/>
                <a:chExt cx="1481958" cy="894622"/>
              </a:xfrm>
            </p:grpSpPr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2415549C-94FE-44CB-2F31-6E3E1D06D5A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27" name="Oval 526">
                  <a:extLst>
                    <a:ext uri="{FF2B5EF4-FFF2-40B4-BE49-F238E27FC236}">
                      <a16:creationId xmlns:a16="http://schemas.microsoft.com/office/drawing/2014/main" id="{0D4A45E4-B27A-1088-6F43-8AEF0A36396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28" name="Group 527">
                  <a:extLst>
                    <a:ext uri="{FF2B5EF4-FFF2-40B4-BE49-F238E27FC236}">
                      <a16:creationId xmlns:a16="http://schemas.microsoft.com/office/drawing/2014/main" id="{6E0D7924-DA2A-9FE2-8331-C341005EC126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29" name="Freeform 528">
                    <a:extLst>
                      <a:ext uri="{FF2B5EF4-FFF2-40B4-BE49-F238E27FC236}">
                        <a16:creationId xmlns:a16="http://schemas.microsoft.com/office/drawing/2014/main" id="{56846482-A9AA-D077-78E1-E5CF61B96E4E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01A13BCC-F17F-C627-3593-2588E6A457E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2" name="Freeform 531">
                    <a:extLst>
                      <a:ext uri="{FF2B5EF4-FFF2-40B4-BE49-F238E27FC236}">
                        <a16:creationId xmlns:a16="http://schemas.microsoft.com/office/drawing/2014/main" id="{6CA6E79A-0CC7-EF9D-EB60-A5740373523F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Freeform 532">
                    <a:extLst>
                      <a:ext uri="{FF2B5EF4-FFF2-40B4-BE49-F238E27FC236}">
                        <a16:creationId xmlns:a16="http://schemas.microsoft.com/office/drawing/2014/main" id="{FDB5881D-AA5F-8A31-5E9E-819F731DE99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E64E3CF7-7DD4-CE46-CA0F-3BD5AE649C95}"/>
                  </a:ext>
                </a:extLst>
              </p:cNvPr>
              <p:cNvGrpSpPr/>
              <p:nvPr/>
            </p:nvGrpSpPr>
            <p:grpSpPr>
              <a:xfrm>
                <a:off x="9206288" y="4027030"/>
                <a:ext cx="415841" cy="274294"/>
                <a:chOff x="7493876" y="2774731"/>
                <a:chExt cx="1481958" cy="894622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5B943FBB-AAF4-0CE4-7026-729EDB0C10BA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2" name="Oval 451">
                  <a:extLst>
                    <a:ext uri="{FF2B5EF4-FFF2-40B4-BE49-F238E27FC236}">
                      <a16:creationId xmlns:a16="http://schemas.microsoft.com/office/drawing/2014/main" id="{E8897D39-0D31-C619-C3A5-983615ECFBF0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3" name="Group 452">
                  <a:extLst>
                    <a:ext uri="{FF2B5EF4-FFF2-40B4-BE49-F238E27FC236}">
                      <a16:creationId xmlns:a16="http://schemas.microsoft.com/office/drawing/2014/main" id="{4E7D3E62-BA04-CF49-3395-1633CA017041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688FC13E-6585-AD64-8B9F-1C43F71A77D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6" name="Freeform 455">
                    <a:extLst>
                      <a:ext uri="{FF2B5EF4-FFF2-40B4-BE49-F238E27FC236}">
                        <a16:creationId xmlns:a16="http://schemas.microsoft.com/office/drawing/2014/main" id="{AF8AB5F9-48A5-2478-AA65-8769C9A1E6D0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" name="Freeform 456">
                    <a:extLst>
                      <a:ext uri="{FF2B5EF4-FFF2-40B4-BE49-F238E27FC236}">
                        <a16:creationId xmlns:a16="http://schemas.microsoft.com/office/drawing/2014/main" id="{7133B546-E89F-FBF4-E81D-7648614513B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8" name="Freeform 457">
                    <a:extLst>
                      <a:ext uri="{FF2B5EF4-FFF2-40B4-BE49-F238E27FC236}">
                        <a16:creationId xmlns:a16="http://schemas.microsoft.com/office/drawing/2014/main" id="{0B8787A7-9CE5-B35F-111C-87E27BBD58A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1FBEA283-D738-367E-230F-4F9114BC8B8C}"/>
                  </a:ext>
                </a:extLst>
              </p:cNvPr>
              <p:cNvGrpSpPr/>
              <p:nvPr/>
            </p:nvGrpSpPr>
            <p:grpSpPr>
              <a:xfrm>
                <a:off x="10446640" y="4144545"/>
                <a:ext cx="415841" cy="274294"/>
                <a:chOff x="7493876" y="2774731"/>
                <a:chExt cx="1481958" cy="894622"/>
              </a:xfrm>
            </p:grpSpPr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BA692BF4-8792-F904-D650-79FD5F77D05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5" name="Oval 14">
                  <a:extLst>
                    <a:ext uri="{FF2B5EF4-FFF2-40B4-BE49-F238E27FC236}">
                      <a16:creationId xmlns:a16="http://schemas.microsoft.com/office/drawing/2014/main" id="{3B272E1C-16FE-B75A-1914-58739EB79D9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9" name="Group 28">
                  <a:extLst>
                    <a:ext uri="{FF2B5EF4-FFF2-40B4-BE49-F238E27FC236}">
                      <a16:creationId xmlns:a16="http://schemas.microsoft.com/office/drawing/2014/main" id="{690A360A-A2A8-0BC3-DD5A-9BB28CFBBDC9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5" name="Freeform 454">
                    <a:extLst>
                      <a:ext uri="{FF2B5EF4-FFF2-40B4-BE49-F238E27FC236}">
                        <a16:creationId xmlns:a16="http://schemas.microsoft.com/office/drawing/2014/main" id="{BA89ECA2-76B5-DCC3-A4E0-79773EE006DD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" name="Freeform 69">
                    <a:extLst>
                      <a:ext uri="{FF2B5EF4-FFF2-40B4-BE49-F238E27FC236}">
                        <a16:creationId xmlns:a16="http://schemas.microsoft.com/office/drawing/2014/main" id="{7EDB9FE1-35E3-4B6F-151B-3D37A219C39C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" name="Freeform 70">
                    <a:extLst>
                      <a:ext uri="{FF2B5EF4-FFF2-40B4-BE49-F238E27FC236}">
                        <a16:creationId xmlns:a16="http://schemas.microsoft.com/office/drawing/2014/main" id="{28866E3A-60EB-BA31-00CD-6F4328B1099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" name="Freeform 71">
                    <a:extLst>
                      <a:ext uri="{FF2B5EF4-FFF2-40B4-BE49-F238E27FC236}">
                        <a16:creationId xmlns:a16="http://schemas.microsoft.com/office/drawing/2014/main" id="{6B8E8A28-7CF6-AFBC-B4F1-2C055404867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86" name="Rectangle 85">
                <a:extLst>
                  <a:ext uri="{FF2B5EF4-FFF2-40B4-BE49-F238E27FC236}">
                    <a16:creationId xmlns:a16="http://schemas.microsoft.com/office/drawing/2014/main" id="{3F173124-D85D-1824-246E-0DA9807B7459}"/>
                  </a:ext>
                </a:extLst>
              </p:cNvPr>
              <p:cNvSpPr/>
              <p:nvPr/>
            </p:nvSpPr>
            <p:spPr>
              <a:xfrm>
                <a:off x="7307472" y="3482891"/>
                <a:ext cx="266172" cy="233736"/>
              </a:xfrm>
              <a:prstGeom prst="rect">
                <a:avLst/>
              </a:prstGeom>
              <a:solidFill>
                <a:srgbClr val="9AE1FF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" name="TextBox 479">
                <a:extLst>
                  <a:ext uri="{FF2B5EF4-FFF2-40B4-BE49-F238E27FC236}">
                    <a16:creationId xmlns:a16="http://schemas.microsoft.com/office/drawing/2014/main" id="{CE7DD5B7-E5DF-10BC-C6EA-A9A9105E4F9C}"/>
                  </a:ext>
                </a:extLst>
              </p:cNvPr>
              <p:cNvSpPr txBox="1"/>
              <p:nvPr/>
            </p:nvSpPr>
            <p:spPr>
              <a:xfrm>
                <a:off x="6896241" y="3440266"/>
                <a:ext cx="819455" cy="3416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Base station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(</a:t>
                </a:r>
                <a:r>
                  <a:rPr kumimoji="0" lang="en-US" sz="10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gNode</a:t>
                </a:r>
                <a:r>
                  <a:rPr kumimoji="0" lang="en-US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-B)  </a:t>
                </a:r>
                <a:endParaRPr kumimoji="0" lang="en-US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BA8C4794-CC2E-CAEF-8DE2-F871F5DDFC8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848803" y="4280961"/>
                <a:ext cx="425503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3" name="Group 92">
                <a:extLst>
                  <a:ext uri="{FF2B5EF4-FFF2-40B4-BE49-F238E27FC236}">
                    <a16:creationId xmlns:a16="http://schemas.microsoft.com/office/drawing/2014/main" id="{5AAB8379-1B25-032B-EA2A-56A9906E06E9}"/>
                  </a:ext>
                </a:extLst>
              </p:cNvPr>
              <p:cNvGrpSpPr/>
              <p:nvPr/>
            </p:nvGrpSpPr>
            <p:grpSpPr>
              <a:xfrm>
                <a:off x="8611334" y="1974976"/>
                <a:ext cx="1847401" cy="1914650"/>
                <a:chOff x="8497695" y="1305412"/>
                <a:chExt cx="1847401" cy="1914650"/>
              </a:xfrm>
            </p:grpSpPr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2AF2F10C-6FF3-7DC3-63E1-459BBCEA0065}"/>
                    </a:ext>
                  </a:extLst>
                </p:cNvPr>
                <p:cNvSpPr txBox="1"/>
                <p:nvPr/>
              </p:nvSpPr>
              <p:spPr>
                <a:xfrm>
                  <a:off x="8604141" y="2714393"/>
                  <a:ext cx="920435" cy="48590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Mobility Management Entity (</a:t>
                  </a:r>
                  <a:r>
                    <a:rPr kumimoji="0" lang="en-US" sz="1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MME</a:t>
                  </a:r>
                  <a:r>
                    <a:rPr kumimoji="0" 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)</a:t>
                  </a:r>
                </a:p>
              </p:txBody>
            </p:sp>
            <p:grpSp>
              <p:nvGrpSpPr>
                <p:cNvPr id="260" name="Group 259">
                  <a:extLst>
                    <a:ext uri="{FF2B5EF4-FFF2-40B4-BE49-F238E27FC236}">
                      <a16:creationId xmlns:a16="http://schemas.microsoft.com/office/drawing/2014/main" id="{8D288632-B67C-9FEE-6900-B9BE42E0CE21}"/>
                    </a:ext>
                  </a:extLst>
                </p:cNvPr>
                <p:cNvGrpSpPr/>
                <p:nvPr/>
              </p:nvGrpSpPr>
              <p:grpSpPr>
                <a:xfrm>
                  <a:off x="9727372" y="2843069"/>
                  <a:ext cx="367257" cy="110521"/>
                  <a:chOff x="4502949" y="3036961"/>
                  <a:chExt cx="345572" cy="105457"/>
                </a:xfrm>
              </p:grpSpPr>
              <p:sp>
                <p:nvSpPr>
                  <p:cNvPr id="299" name="Oval 298">
                    <a:extLst>
                      <a:ext uri="{FF2B5EF4-FFF2-40B4-BE49-F238E27FC236}">
                        <a16:creationId xmlns:a16="http://schemas.microsoft.com/office/drawing/2014/main" id="{4AFD577D-6B9C-6103-BBB2-76017F3EEA55}"/>
                      </a:ext>
                    </a:extLst>
                  </p:cNvPr>
                  <p:cNvSpPr/>
                  <p:nvPr/>
                </p:nvSpPr>
                <p:spPr>
                  <a:xfrm>
                    <a:off x="4502949" y="3043578"/>
                    <a:ext cx="345572" cy="98840"/>
                  </a:xfrm>
                  <a:prstGeom prst="ellipse">
                    <a:avLst/>
                  </a:prstGeom>
                  <a:solidFill>
                    <a:srgbClr val="CDD3D7"/>
                  </a:solidFill>
                  <a:ln w="6350">
                    <a:solidFill>
                      <a:schemeClr val="bg1">
                        <a:lumMod val="50000"/>
                      </a:schemeClr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5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" name="Rectangle 299">
                    <a:extLst>
                      <a:ext uri="{FF2B5EF4-FFF2-40B4-BE49-F238E27FC236}">
                        <a16:creationId xmlns:a16="http://schemas.microsoft.com/office/drawing/2014/main" id="{F1E8A971-C83C-E5CA-2FF9-CA828596F7C5}"/>
                      </a:ext>
                    </a:extLst>
                  </p:cNvPr>
                  <p:cNvSpPr/>
                  <p:nvPr/>
                </p:nvSpPr>
                <p:spPr>
                  <a:xfrm>
                    <a:off x="4504261" y="3036961"/>
                    <a:ext cx="339222" cy="52862"/>
                  </a:xfrm>
                  <a:prstGeom prst="rect">
                    <a:avLst/>
                  </a:prstGeom>
                  <a:solidFill>
                    <a:srgbClr val="CDD3D7"/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5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9" name="Group 588">
                  <a:extLst>
                    <a:ext uri="{FF2B5EF4-FFF2-40B4-BE49-F238E27FC236}">
                      <a16:creationId xmlns:a16="http://schemas.microsoft.com/office/drawing/2014/main" id="{CDE427FC-C4C4-51CA-EF82-79EC7E8F264E}"/>
                    </a:ext>
                  </a:extLst>
                </p:cNvPr>
                <p:cNvGrpSpPr/>
                <p:nvPr/>
              </p:nvGrpSpPr>
              <p:grpSpPr>
                <a:xfrm>
                  <a:off x="8497695" y="2425718"/>
                  <a:ext cx="1748289" cy="794344"/>
                  <a:chOff x="7846777" y="1996685"/>
                  <a:chExt cx="2082335" cy="922807"/>
                </a:xfrm>
              </p:grpSpPr>
              <p:sp>
                <p:nvSpPr>
                  <p:cNvPr id="590" name="Oval 589">
                    <a:extLst>
                      <a:ext uri="{FF2B5EF4-FFF2-40B4-BE49-F238E27FC236}">
                        <a16:creationId xmlns:a16="http://schemas.microsoft.com/office/drawing/2014/main" id="{99FF8BE4-6A92-6648-023F-204E0CBA707B}"/>
                      </a:ext>
                    </a:extLst>
                  </p:cNvPr>
                  <p:cNvSpPr/>
                  <p:nvPr/>
                </p:nvSpPr>
                <p:spPr>
                  <a:xfrm>
                    <a:off x="7846777" y="2554013"/>
                    <a:ext cx="2082335" cy="365479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2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91" name="Group 590">
                    <a:extLst>
                      <a:ext uri="{FF2B5EF4-FFF2-40B4-BE49-F238E27FC236}">
                        <a16:creationId xmlns:a16="http://schemas.microsoft.com/office/drawing/2014/main" id="{180CC321-C80A-63DA-96EA-A4468D3647D1}"/>
                      </a:ext>
                    </a:extLst>
                  </p:cNvPr>
                  <p:cNvGrpSpPr/>
                  <p:nvPr/>
                </p:nvGrpSpPr>
                <p:grpSpPr>
                  <a:xfrm>
                    <a:off x="7975629" y="1996685"/>
                    <a:ext cx="815687" cy="810122"/>
                    <a:chOff x="4182900" y="3453917"/>
                    <a:chExt cx="720693" cy="744864"/>
                  </a:xfrm>
                </p:grpSpPr>
                <p:sp>
                  <p:nvSpPr>
                    <p:cNvPr id="614" name="Freeform 613">
                      <a:extLst>
                        <a:ext uri="{FF2B5EF4-FFF2-40B4-BE49-F238E27FC236}">
                          <a16:creationId xmlns:a16="http://schemas.microsoft.com/office/drawing/2014/main" id="{76F12F75-550A-428D-E076-701E192561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0127" y="3453917"/>
                      <a:ext cx="420166" cy="721232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5" name="Freeform 614">
                      <a:extLst>
                        <a:ext uri="{FF2B5EF4-FFF2-40B4-BE49-F238E27FC236}">
                          <a16:creationId xmlns:a16="http://schemas.microsoft.com/office/drawing/2014/main" id="{633981D5-A607-9778-B34A-BC6F68251B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82900" y="3639152"/>
                      <a:ext cx="521585" cy="535997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616" name="Straight Connector 615">
                      <a:extLst>
                        <a:ext uri="{FF2B5EF4-FFF2-40B4-BE49-F238E27FC236}">
                          <a16:creationId xmlns:a16="http://schemas.microsoft.com/office/drawing/2014/main" id="{C408D153-9282-76CA-DD46-BC863B128A5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236907" y="3757130"/>
                      <a:ext cx="236450" cy="80027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7" name="Straight Connector 616">
                      <a:extLst>
                        <a:ext uri="{FF2B5EF4-FFF2-40B4-BE49-F238E27FC236}">
                          <a16:creationId xmlns:a16="http://schemas.microsoft.com/office/drawing/2014/main" id="{3CBFD274-D153-2EA5-C592-15B63A7967F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240815" y="4010011"/>
                      <a:ext cx="232542" cy="18247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8" name="Straight Connector 617">
                      <a:extLst>
                        <a:ext uri="{FF2B5EF4-FFF2-40B4-BE49-F238E27FC236}">
                          <a16:creationId xmlns:a16="http://schemas.microsoft.com/office/drawing/2014/main" id="{5FDD51A8-A5A4-AD7E-8CAB-96B0AD1BD1E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240815" y="3890259"/>
                      <a:ext cx="232542" cy="5272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9" name="Straight Connector 618">
                      <a:extLst>
                        <a:ext uri="{FF2B5EF4-FFF2-40B4-BE49-F238E27FC236}">
                          <a16:creationId xmlns:a16="http://schemas.microsoft.com/office/drawing/2014/main" id="{F02ED5F0-D2FD-4763-8DDE-0F664458D22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4236561" y="4110634"/>
                      <a:ext cx="236796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0" name="Straight Connector 619">
                      <a:extLst>
                        <a:ext uri="{FF2B5EF4-FFF2-40B4-BE49-F238E27FC236}">
                          <a16:creationId xmlns:a16="http://schemas.microsoft.com/office/drawing/2014/main" id="{4CCD171F-3030-DC21-F934-BD4291AEFA0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781256" y="3579956"/>
                      <a:ext cx="0" cy="50680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1" name="Straight Connector 620">
                      <a:extLst>
                        <a:ext uri="{FF2B5EF4-FFF2-40B4-BE49-F238E27FC236}">
                          <a16:creationId xmlns:a16="http://schemas.microsoft.com/office/drawing/2014/main" id="{C5340D7D-1B95-8885-B60F-DA0F81468C65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4523661" y="3656042"/>
                      <a:ext cx="0" cy="519423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622" name="Group 621">
                      <a:extLst>
                        <a:ext uri="{FF2B5EF4-FFF2-40B4-BE49-F238E27FC236}">
                          <a16:creationId xmlns:a16="http://schemas.microsoft.com/office/drawing/2014/main" id="{61A3F11E-FBEA-B163-2D54-86197F6483C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413754" y="3746965"/>
                      <a:ext cx="489839" cy="451816"/>
                      <a:chOff x="5103720" y="2693365"/>
                      <a:chExt cx="611650" cy="414788"/>
                    </a:xfrm>
                  </p:grpSpPr>
                  <p:cxnSp>
                    <p:nvCxnSpPr>
                      <p:cNvPr id="630" name="Straight Connector 629">
                        <a:extLst>
                          <a:ext uri="{FF2B5EF4-FFF2-40B4-BE49-F238E27FC236}">
                            <a16:creationId xmlns:a16="http://schemas.microsoft.com/office/drawing/2014/main" id="{4F90836B-F144-AA56-BB17-3DFE04D6F756}"/>
                          </a:ext>
                        </a:extLst>
                      </p:cNvPr>
                      <p:cNvCxnSpPr/>
                      <p:nvPr/>
                    </p:nvCxnSpPr>
                    <p:spPr>
                      <a:xfrm>
                        <a:off x="5103720" y="2914214"/>
                        <a:ext cx="232559" cy="0"/>
                      </a:xfrm>
                      <a:prstGeom prst="line">
                        <a:avLst/>
                      </a:prstGeom>
                      <a:ln w="12700">
                        <a:solidFill>
                          <a:schemeClr val="tx1"/>
                        </a:solidFill>
                      </a:ln>
                      <a:effectLst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631" name="Group 630">
                        <a:extLst>
                          <a:ext uri="{FF2B5EF4-FFF2-40B4-BE49-F238E27FC236}">
                            <a16:creationId xmlns:a16="http://schemas.microsoft.com/office/drawing/2014/main" id="{3B6AB78D-D87C-2CBB-2AB5-9A58413D2F7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275406" y="2693365"/>
                        <a:ext cx="439964" cy="414788"/>
                        <a:chOff x="5275406" y="2711455"/>
                        <a:chExt cx="452949" cy="405518"/>
                      </a:xfrm>
                    </p:grpSpPr>
                    <p:pic>
                      <p:nvPicPr>
                        <p:cNvPr id="632" name="Picture 631" descr="server_rack.png">
                          <a:extLst>
                            <a:ext uri="{FF2B5EF4-FFF2-40B4-BE49-F238E27FC236}">
                              <a16:creationId xmlns:a16="http://schemas.microsoft.com/office/drawing/2014/main" id="{D09432BD-31BD-FD58-EC7C-073E1F1C4782}"/>
                            </a:ext>
                          </a:extLst>
                        </p:cNvPr>
                        <p:cNvPicPr>
                          <a:picLocks noChangeAspect="1"/>
                        </p:cNvPicPr>
                        <p:nvPr/>
                      </p:nvPicPr>
                      <p:blipFill>
                        <a:blip r:embed="rId12" cstate="print">
                          <a:extLs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stretch>
                          <a:fillRect/>
                        </a:stretch>
                      </p:blipFill>
                      <p:spPr>
                        <a:xfrm>
                          <a:off x="5537367" y="2770786"/>
                          <a:ext cx="190988" cy="313366"/>
                        </a:xfrm>
                        <a:prstGeom prst="rect">
                          <a:avLst/>
                        </a:prstGeom>
                      </p:spPr>
                    </p:pic>
                    <p:pic>
                      <p:nvPicPr>
                        <p:cNvPr id="633" name="Picture 632" descr="server_rack.png">
                          <a:extLst>
                            <a:ext uri="{FF2B5EF4-FFF2-40B4-BE49-F238E27FC236}">
                              <a16:creationId xmlns:a16="http://schemas.microsoft.com/office/drawing/2014/main" id="{A02ADDFD-62FC-83A3-806D-6C2285621B42}"/>
                            </a:ext>
                          </a:extLst>
                        </p:cNvPr>
                        <p:cNvPicPr>
                          <a:picLocks noChangeAspect="1"/>
                        </p:cNvPicPr>
                        <p:nvPr/>
                      </p:nvPicPr>
                      <p:blipFill>
                        <a:blip r:embed="rId12" cstate="print">
                          <a:extLs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stretch>
                          <a:fillRect/>
                        </a:stretch>
                      </p:blipFill>
                      <p:spPr>
                        <a:xfrm>
                          <a:off x="5275406" y="2764002"/>
                          <a:ext cx="190988" cy="313366"/>
                        </a:xfrm>
                        <a:prstGeom prst="rect">
                          <a:avLst/>
                        </a:prstGeom>
                      </p:spPr>
                    </p:pic>
                    <p:pic>
                      <p:nvPicPr>
                        <p:cNvPr id="634" name="Picture 633" descr="server_rack.png">
                          <a:extLst>
                            <a:ext uri="{FF2B5EF4-FFF2-40B4-BE49-F238E27FC236}">
                              <a16:creationId xmlns:a16="http://schemas.microsoft.com/office/drawing/2014/main" id="{D1919736-2D3D-7E74-FBCF-FD6EF4A9AF8B}"/>
                            </a:ext>
                          </a:extLst>
                        </p:cNvPr>
                        <p:cNvPicPr>
                          <a:picLocks noChangeAspect="1"/>
                        </p:cNvPicPr>
                        <p:nvPr/>
                      </p:nvPicPr>
                      <p:blipFill>
                        <a:blip r:embed="rId13" cstate="print">
                          <a:extLs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stretch>
                          <a:fillRect/>
                        </a:stretch>
                      </p:blipFill>
                      <p:spPr>
                        <a:xfrm>
                          <a:off x="5385676" y="2711455"/>
                          <a:ext cx="247152" cy="405518"/>
                        </a:xfrm>
                        <a:prstGeom prst="rect">
                          <a:avLst/>
                        </a:prstGeom>
                      </p:spPr>
                    </p:pic>
                  </p:grpSp>
                </p:grpSp>
                <p:sp>
                  <p:nvSpPr>
                    <p:cNvPr id="623" name="Freeform 622">
                      <a:extLst>
                        <a:ext uri="{FF2B5EF4-FFF2-40B4-BE49-F238E27FC236}">
                          <a16:creationId xmlns:a16="http://schemas.microsoft.com/office/drawing/2014/main" id="{1FCCF906-1CDC-AE5D-D3F1-9AE625B76C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1182" y="3936668"/>
                      <a:ext cx="228295" cy="7872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624" name="Oval 623">
                      <a:extLst>
                        <a:ext uri="{FF2B5EF4-FFF2-40B4-BE49-F238E27FC236}">
                          <a16:creationId xmlns:a16="http://schemas.microsoft.com/office/drawing/2014/main" id="{FD139523-72C1-C86A-A76B-7EE01E8F9C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1313" y="3894992"/>
                      <a:ext cx="228018" cy="77942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625" name="Group 624">
                      <a:extLst>
                        <a:ext uri="{FF2B5EF4-FFF2-40B4-BE49-F238E27FC236}">
                          <a16:creationId xmlns:a16="http://schemas.microsoft.com/office/drawing/2014/main" id="{5AA70615-37C3-5A76-8BB9-6B6F35E365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305040" y="3904898"/>
                      <a:ext cx="160536" cy="57270"/>
                      <a:chOff x="7786941" y="2884917"/>
                      <a:chExt cx="897649" cy="353919"/>
                    </a:xfrm>
                  </p:grpSpPr>
                  <p:sp>
                    <p:nvSpPr>
                      <p:cNvPr id="626" name="Freeform 625">
                        <a:extLst>
                          <a:ext uri="{FF2B5EF4-FFF2-40B4-BE49-F238E27FC236}">
                            <a16:creationId xmlns:a16="http://schemas.microsoft.com/office/drawing/2014/main" id="{87507AE3-7590-390F-FE03-D89239FC71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7" name="Freeform 626">
                        <a:extLst>
                          <a:ext uri="{FF2B5EF4-FFF2-40B4-BE49-F238E27FC236}">
                            <a16:creationId xmlns:a16="http://schemas.microsoft.com/office/drawing/2014/main" id="{0AC8D3C0-BCBC-BE9A-C5A2-1922FFB527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8" name="Freeform 627">
                        <a:extLst>
                          <a:ext uri="{FF2B5EF4-FFF2-40B4-BE49-F238E27FC236}">
                            <a16:creationId xmlns:a16="http://schemas.microsoft.com/office/drawing/2014/main" id="{0F3A3DCA-D21F-BEB9-009B-4F8267B286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9" name="Freeform 628">
                        <a:extLst>
                          <a:ext uri="{FF2B5EF4-FFF2-40B4-BE49-F238E27FC236}">
                            <a16:creationId xmlns:a16="http://schemas.microsoft.com/office/drawing/2014/main" id="{6ABED5B9-8451-D8D0-706D-3788AB6A3C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592" name="Group 591">
                    <a:extLst>
                      <a:ext uri="{FF2B5EF4-FFF2-40B4-BE49-F238E27FC236}">
                        <a16:creationId xmlns:a16="http://schemas.microsoft.com/office/drawing/2014/main" id="{E2AEC81B-18D3-859F-367E-758FA7E948CD}"/>
                      </a:ext>
                    </a:extLst>
                  </p:cNvPr>
                  <p:cNvGrpSpPr/>
                  <p:nvPr/>
                </p:nvGrpSpPr>
                <p:grpSpPr>
                  <a:xfrm>
                    <a:off x="8841693" y="2002293"/>
                    <a:ext cx="815687" cy="810122"/>
                    <a:chOff x="4182900" y="3453917"/>
                    <a:chExt cx="720693" cy="744864"/>
                  </a:xfrm>
                </p:grpSpPr>
                <p:sp>
                  <p:nvSpPr>
                    <p:cNvPr id="593" name="Freeform 592">
                      <a:extLst>
                        <a:ext uri="{FF2B5EF4-FFF2-40B4-BE49-F238E27FC236}">
                          <a16:creationId xmlns:a16="http://schemas.microsoft.com/office/drawing/2014/main" id="{C54886A0-5BA1-42A0-B06D-48FD998F42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0127" y="3453917"/>
                      <a:ext cx="420166" cy="721232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4" name="Freeform 593">
                      <a:extLst>
                        <a:ext uri="{FF2B5EF4-FFF2-40B4-BE49-F238E27FC236}">
                          <a16:creationId xmlns:a16="http://schemas.microsoft.com/office/drawing/2014/main" id="{9E8DB420-B627-2020-21CB-53CDC86126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82900" y="3639152"/>
                      <a:ext cx="521585" cy="535997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595" name="Straight Connector 594">
                      <a:extLst>
                        <a:ext uri="{FF2B5EF4-FFF2-40B4-BE49-F238E27FC236}">
                          <a16:creationId xmlns:a16="http://schemas.microsoft.com/office/drawing/2014/main" id="{52BAB1BA-FE1A-C0BD-28D9-39B63761767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236907" y="3757130"/>
                      <a:ext cx="236450" cy="80027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6" name="Straight Connector 595">
                      <a:extLst>
                        <a:ext uri="{FF2B5EF4-FFF2-40B4-BE49-F238E27FC236}">
                          <a16:creationId xmlns:a16="http://schemas.microsoft.com/office/drawing/2014/main" id="{FB2546DA-29D1-C9F6-1772-F9DD2A48D6E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240815" y="4010011"/>
                      <a:ext cx="232542" cy="18247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7" name="Straight Connector 596">
                      <a:extLst>
                        <a:ext uri="{FF2B5EF4-FFF2-40B4-BE49-F238E27FC236}">
                          <a16:creationId xmlns:a16="http://schemas.microsoft.com/office/drawing/2014/main" id="{087A54AF-8C3F-C9B5-FA29-38852716752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240815" y="3890259"/>
                      <a:ext cx="232542" cy="5272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8" name="Straight Connector 597">
                      <a:extLst>
                        <a:ext uri="{FF2B5EF4-FFF2-40B4-BE49-F238E27FC236}">
                          <a16:creationId xmlns:a16="http://schemas.microsoft.com/office/drawing/2014/main" id="{4AEF225E-C876-A3C0-3E56-D54935E2F2DF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4236561" y="4110634"/>
                      <a:ext cx="236796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9" name="Straight Connector 598">
                      <a:extLst>
                        <a:ext uri="{FF2B5EF4-FFF2-40B4-BE49-F238E27FC236}">
                          <a16:creationId xmlns:a16="http://schemas.microsoft.com/office/drawing/2014/main" id="{B5D3E174-D103-2EBD-FDC6-D949A2AB5EA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4781256" y="3579956"/>
                      <a:ext cx="0" cy="50680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0" name="Straight Connector 599">
                      <a:extLst>
                        <a:ext uri="{FF2B5EF4-FFF2-40B4-BE49-F238E27FC236}">
                          <a16:creationId xmlns:a16="http://schemas.microsoft.com/office/drawing/2014/main" id="{963A5D66-521C-5AE7-DCDA-08D938CCF23D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4523661" y="3656042"/>
                      <a:ext cx="0" cy="519423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601" name="Group 600">
                      <a:extLst>
                        <a:ext uri="{FF2B5EF4-FFF2-40B4-BE49-F238E27FC236}">
                          <a16:creationId xmlns:a16="http://schemas.microsoft.com/office/drawing/2014/main" id="{5E381BC3-02FF-EDD5-39D8-77385B031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413754" y="3746965"/>
                      <a:ext cx="489839" cy="451816"/>
                      <a:chOff x="5103720" y="2693365"/>
                      <a:chExt cx="611650" cy="414788"/>
                    </a:xfrm>
                  </p:grpSpPr>
                  <p:cxnSp>
                    <p:nvCxnSpPr>
                      <p:cNvPr id="609" name="Straight Connector 608">
                        <a:extLst>
                          <a:ext uri="{FF2B5EF4-FFF2-40B4-BE49-F238E27FC236}">
                            <a16:creationId xmlns:a16="http://schemas.microsoft.com/office/drawing/2014/main" id="{3400A02F-3779-048C-9647-E456989ED544}"/>
                          </a:ext>
                        </a:extLst>
                      </p:cNvPr>
                      <p:cNvCxnSpPr/>
                      <p:nvPr/>
                    </p:nvCxnSpPr>
                    <p:spPr>
                      <a:xfrm>
                        <a:off x="5103720" y="2914214"/>
                        <a:ext cx="232559" cy="0"/>
                      </a:xfrm>
                      <a:prstGeom prst="line">
                        <a:avLst/>
                      </a:prstGeom>
                      <a:ln w="12700">
                        <a:solidFill>
                          <a:schemeClr val="tx1"/>
                        </a:solidFill>
                      </a:ln>
                      <a:effectLst/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610" name="Group 609">
                        <a:extLst>
                          <a:ext uri="{FF2B5EF4-FFF2-40B4-BE49-F238E27FC236}">
                            <a16:creationId xmlns:a16="http://schemas.microsoft.com/office/drawing/2014/main" id="{D51FDFA8-247C-4CD9-47D7-6A102900404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275406" y="2693365"/>
                        <a:ext cx="439964" cy="414788"/>
                        <a:chOff x="5275406" y="2711455"/>
                        <a:chExt cx="452949" cy="405518"/>
                      </a:xfrm>
                    </p:grpSpPr>
                    <p:pic>
                      <p:nvPicPr>
                        <p:cNvPr id="611" name="Picture 610" descr="server_rack.png">
                          <a:extLst>
                            <a:ext uri="{FF2B5EF4-FFF2-40B4-BE49-F238E27FC236}">
                              <a16:creationId xmlns:a16="http://schemas.microsoft.com/office/drawing/2014/main" id="{D9E10A27-4A17-E518-5368-B53F2AB45A73}"/>
                            </a:ext>
                          </a:extLst>
                        </p:cNvPr>
                        <p:cNvPicPr>
                          <a:picLocks noChangeAspect="1"/>
                        </p:cNvPicPr>
                        <p:nvPr/>
                      </p:nvPicPr>
                      <p:blipFill>
                        <a:blip r:embed="rId12" cstate="print">
                          <a:extLs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stretch>
                          <a:fillRect/>
                        </a:stretch>
                      </p:blipFill>
                      <p:spPr>
                        <a:xfrm>
                          <a:off x="5537367" y="2770786"/>
                          <a:ext cx="190988" cy="313366"/>
                        </a:xfrm>
                        <a:prstGeom prst="rect">
                          <a:avLst/>
                        </a:prstGeom>
                      </p:spPr>
                    </p:pic>
                    <p:pic>
                      <p:nvPicPr>
                        <p:cNvPr id="612" name="Picture 611" descr="server_rack.png">
                          <a:extLst>
                            <a:ext uri="{FF2B5EF4-FFF2-40B4-BE49-F238E27FC236}">
                              <a16:creationId xmlns:a16="http://schemas.microsoft.com/office/drawing/2014/main" id="{4629FFEF-D39F-CEDA-F47B-59FE112EE13D}"/>
                            </a:ext>
                          </a:extLst>
                        </p:cNvPr>
                        <p:cNvPicPr>
                          <a:picLocks noChangeAspect="1"/>
                        </p:cNvPicPr>
                        <p:nvPr/>
                      </p:nvPicPr>
                      <p:blipFill>
                        <a:blip r:embed="rId12" cstate="print">
                          <a:extLs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stretch>
                          <a:fillRect/>
                        </a:stretch>
                      </p:blipFill>
                      <p:spPr>
                        <a:xfrm>
                          <a:off x="5275406" y="2764002"/>
                          <a:ext cx="190988" cy="313366"/>
                        </a:xfrm>
                        <a:prstGeom prst="rect">
                          <a:avLst/>
                        </a:prstGeom>
                      </p:spPr>
                    </p:pic>
                    <p:pic>
                      <p:nvPicPr>
                        <p:cNvPr id="613" name="Picture 612" descr="server_rack.png">
                          <a:extLst>
                            <a:ext uri="{FF2B5EF4-FFF2-40B4-BE49-F238E27FC236}">
                              <a16:creationId xmlns:a16="http://schemas.microsoft.com/office/drawing/2014/main" id="{83499894-29EE-1166-00F9-BDB49537036A}"/>
                            </a:ext>
                          </a:extLst>
                        </p:cNvPr>
                        <p:cNvPicPr>
                          <a:picLocks noChangeAspect="1"/>
                        </p:cNvPicPr>
                        <p:nvPr/>
                      </p:nvPicPr>
                      <p:blipFill>
                        <a:blip r:embed="rId13" cstate="print">
                          <a:extLs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stretch>
                          <a:fillRect/>
                        </a:stretch>
                      </p:blipFill>
                      <p:spPr>
                        <a:xfrm>
                          <a:off x="5385676" y="2711455"/>
                          <a:ext cx="247152" cy="405518"/>
                        </a:xfrm>
                        <a:prstGeom prst="rect">
                          <a:avLst/>
                        </a:prstGeom>
                      </p:spPr>
                    </p:pic>
                  </p:grpSp>
                </p:grpSp>
                <p:sp>
                  <p:nvSpPr>
                    <p:cNvPr id="602" name="Freeform 601">
                      <a:extLst>
                        <a:ext uri="{FF2B5EF4-FFF2-40B4-BE49-F238E27FC236}">
                          <a16:creationId xmlns:a16="http://schemas.microsoft.com/office/drawing/2014/main" id="{4C58A554-9EBB-4C5B-2EE1-1D6C17F86D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1182" y="3936668"/>
                      <a:ext cx="228295" cy="7872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603" name="Oval 602">
                      <a:extLst>
                        <a:ext uri="{FF2B5EF4-FFF2-40B4-BE49-F238E27FC236}">
                          <a16:creationId xmlns:a16="http://schemas.microsoft.com/office/drawing/2014/main" id="{83C139F2-32AF-64F1-C3CF-4EFA47AC57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1313" y="3894992"/>
                      <a:ext cx="228018" cy="77942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604" name="Group 603">
                      <a:extLst>
                        <a:ext uri="{FF2B5EF4-FFF2-40B4-BE49-F238E27FC236}">
                          <a16:creationId xmlns:a16="http://schemas.microsoft.com/office/drawing/2014/main" id="{F9D8AC33-CB60-F69B-A665-89FFCB0101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305040" y="3904898"/>
                      <a:ext cx="160536" cy="57270"/>
                      <a:chOff x="7786941" y="2884917"/>
                      <a:chExt cx="897649" cy="353919"/>
                    </a:xfrm>
                  </p:grpSpPr>
                  <p:sp>
                    <p:nvSpPr>
                      <p:cNvPr id="605" name="Freeform 604">
                        <a:extLst>
                          <a:ext uri="{FF2B5EF4-FFF2-40B4-BE49-F238E27FC236}">
                            <a16:creationId xmlns:a16="http://schemas.microsoft.com/office/drawing/2014/main" id="{4B3FC5DF-249C-42A0-DAA1-3942187768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06" name="Freeform 605">
                        <a:extLst>
                          <a:ext uri="{FF2B5EF4-FFF2-40B4-BE49-F238E27FC236}">
                            <a16:creationId xmlns:a16="http://schemas.microsoft.com/office/drawing/2014/main" id="{636B3CEF-E2AD-3A6D-0E0B-377CD33BEE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07" name="Freeform 606">
                        <a:extLst>
                          <a:ext uri="{FF2B5EF4-FFF2-40B4-BE49-F238E27FC236}">
                            <a16:creationId xmlns:a16="http://schemas.microsoft.com/office/drawing/2014/main" id="{3DEB91FD-8823-92B8-92C4-5B73D0F554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08" name="Freeform 607">
                        <a:extLst>
                          <a:ext uri="{FF2B5EF4-FFF2-40B4-BE49-F238E27FC236}">
                            <a16:creationId xmlns:a16="http://schemas.microsoft.com/office/drawing/2014/main" id="{E5F93D3F-94B6-D181-4BE7-7F4F99D809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pic>
              <p:nvPicPr>
                <p:cNvPr id="91" name="Picture 90">
                  <a:extLst>
                    <a:ext uri="{FF2B5EF4-FFF2-40B4-BE49-F238E27FC236}">
                      <a16:creationId xmlns:a16="http://schemas.microsoft.com/office/drawing/2014/main" id="{57CBBB48-A1F3-CA48-462D-F38DE4C7138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8553045" y="1305412"/>
                  <a:ext cx="1792051" cy="971633"/>
                </a:xfrm>
                <a:prstGeom prst="rect">
                  <a:avLst/>
                </a:prstGeom>
              </p:spPr>
            </p:pic>
          </p:grp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9B12B6A3-1ED1-30EE-0901-A420E1468030}"/>
                  </a:ext>
                </a:extLst>
              </p:cNvPr>
              <p:cNvSpPr/>
              <p:nvPr/>
            </p:nvSpPr>
            <p:spPr>
              <a:xfrm>
                <a:off x="8680028" y="2745356"/>
                <a:ext cx="1809447" cy="384431"/>
              </a:xfrm>
              <a:custGeom>
                <a:avLst/>
                <a:gdLst>
                  <a:gd name="connsiteX0" fmla="*/ 2575249 w 5169159"/>
                  <a:gd name="connsiteY0" fmla="*/ 727788 h 727788"/>
                  <a:gd name="connsiteX1" fmla="*/ 0 w 5169159"/>
                  <a:gd name="connsiteY1" fmla="*/ 0 h 727788"/>
                  <a:gd name="connsiteX2" fmla="*/ 5169159 w 5169159"/>
                  <a:gd name="connsiteY2" fmla="*/ 0 h 727788"/>
                  <a:gd name="connsiteX3" fmla="*/ 2575249 w 5169159"/>
                  <a:gd name="connsiteY3" fmla="*/ 727788 h 727788"/>
                  <a:gd name="connsiteX0" fmla="*/ 2575249 w 5169159"/>
                  <a:gd name="connsiteY0" fmla="*/ 727788 h 727788"/>
                  <a:gd name="connsiteX1" fmla="*/ 0 w 5169159"/>
                  <a:gd name="connsiteY1" fmla="*/ 0 h 727788"/>
                  <a:gd name="connsiteX2" fmla="*/ 5169159 w 5169159"/>
                  <a:gd name="connsiteY2" fmla="*/ 0 h 727788"/>
                  <a:gd name="connsiteX3" fmla="*/ 2575249 w 5169159"/>
                  <a:gd name="connsiteY3" fmla="*/ 727788 h 727788"/>
                  <a:gd name="connsiteX0" fmla="*/ 2575249 w 5169159"/>
                  <a:gd name="connsiteY0" fmla="*/ 727788 h 727788"/>
                  <a:gd name="connsiteX1" fmla="*/ 0 w 5169159"/>
                  <a:gd name="connsiteY1" fmla="*/ 0 h 727788"/>
                  <a:gd name="connsiteX2" fmla="*/ 5169159 w 5169159"/>
                  <a:gd name="connsiteY2" fmla="*/ 0 h 727788"/>
                  <a:gd name="connsiteX3" fmla="*/ 2575249 w 5169159"/>
                  <a:gd name="connsiteY3" fmla="*/ 727788 h 727788"/>
                  <a:gd name="connsiteX0" fmla="*/ 2575249 w 5169159"/>
                  <a:gd name="connsiteY0" fmla="*/ 727788 h 727788"/>
                  <a:gd name="connsiteX1" fmla="*/ 0 w 5169159"/>
                  <a:gd name="connsiteY1" fmla="*/ 0 h 727788"/>
                  <a:gd name="connsiteX2" fmla="*/ 5169159 w 5169159"/>
                  <a:gd name="connsiteY2" fmla="*/ 0 h 727788"/>
                  <a:gd name="connsiteX3" fmla="*/ 2575249 w 5169159"/>
                  <a:gd name="connsiteY3" fmla="*/ 727788 h 727788"/>
                  <a:gd name="connsiteX0" fmla="*/ 2575249 w 5169159"/>
                  <a:gd name="connsiteY0" fmla="*/ 727788 h 727788"/>
                  <a:gd name="connsiteX1" fmla="*/ 0 w 5169159"/>
                  <a:gd name="connsiteY1" fmla="*/ 0 h 727788"/>
                  <a:gd name="connsiteX2" fmla="*/ 5169159 w 5169159"/>
                  <a:gd name="connsiteY2" fmla="*/ 0 h 727788"/>
                  <a:gd name="connsiteX3" fmla="*/ 2575249 w 5169159"/>
                  <a:gd name="connsiteY3" fmla="*/ 727788 h 727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69159" h="727788">
                    <a:moveTo>
                      <a:pt x="2575249" y="727788"/>
                    </a:moveTo>
                    <a:cubicBezTo>
                      <a:pt x="1810139" y="410547"/>
                      <a:pt x="1735494" y="261257"/>
                      <a:pt x="0" y="0"/>
                    </a:cubicBezTo>
                    <a:lnTo>
                      <a:pt x="5169159" y="0"/>
                    </a:lnTo>
                    <a:cubicBezTo>
                      <a:pt x="3334138" y="317241"/>
                      <a:pt x="3663820" y="317241"/>
                      <a:pt x="2575249" y="727788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5000"/>
                      <a:lumOff val="95000"/>
                      <a:alpha val="30043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4" name="Group 93">
                <a:extLst>
                  <a:ext uri="{FF2B5EF4-FFF2-40B4-BE49-F238E27FC236}">
                    <a16:creationId xmlns:a16="http://schemas.microsoft.com/office/drawing/2014/main" id="{A2F13C58-8BCF-CF87-BED2-4CE0C6ECC4B8}"/>
                  </a:ext>
                </a:extLst>
              </p:cNvPr>
              <p:cNvGrpSpPr/>
              <p:nvPr/>
            </p:nvGrpSpPr>
            <p:grpSpPr>
              <a:xfrm>
                <a:off x="11016457" y="3994884"/>
                <a:ext cx="952407" cy="423532"/>
                <a:chOff x="10328133" y="5279691"/>
                <a:chExt cx="1641648" cy="756744"/>
              </a:xfrm>
            </p:grpSpPr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C411B324-FCBE-B595-B634-21F3816FF79A}"/>
                    </a:ext>
                  </a:extLst>
                </p:cNvPr>
                <p:cNvSpPr/>
                <p:nvPr/>
              </p:nvSpPr>
              <p:spPr>
                <a:xfrm>
                  <a:off x="10328133" y="5279691"/>
                  <a:ext cx="1641648" cy="756744"/>
                </a:xfrm>
                <a:custGeom>
                  <a:avLst/>
                  <a:gdLst>
                    <a:gd name="connsiteX0" fmla="*/ 409574 w 1466206"/>
                    <a:gd name="connsiteY0" fmla="*/ 41300 h 846656"/>
                    <a:gd name="connsiteX1" fmla="*/ 55068 w 1466206"/>
                    <a:gd name="connsiteY1" fmla="*/ 92926 h 846656"/>
                    <a:gd name="connsiteX2" fmla="*/ 0 w 1466206"/>
                    <a:gd name="connsiteY2" fmla="*/ 344169 h 846656"/>
                    <a:gd name="connsiteX3" fmla="*/ 37859 w 1466206"/>
                    <a:gd name="connsiteY3" fmla="*/ 726197 h 846656"/>
                    <a:gd name="connsiteX4" fmla="*/ 320087 w 1466206"/>
                    <a:gd name="connsiteY4" fmla="*/ 846656 h 846656"/>
                    <a:gd name="connsiteX5" fmla="*/ 949936 w 1466206"/>
                    <a:gd name="connsiteY5" fmla="*/ 777822 h 846656"/>
                    <a:gd name="connsiteX6" fmla="*/ 1466206 w 1466206"/>
                    <a:gd name="connsiteY6" fmla="*/ 757172 h 846656"/>
                    <a:gd name="connsiteX7" fmla="*/ 1466206 w 1466206"/>
                    <a:gd name="connsiteY7" fmla="*/ 357936 h 846656"/>
                    <a:gd name="connsiteX8" fmla="*/ 1287232 w 1466206"/>
                    <a:gd name="connsiteY8" fmla="*/ 0 h 846656"/>
                    <a:gd name="connsiteX9" fmla="*/ 719336 w 1466206"/>
                    <a:gd name="connsiteY9" fmla="*/ 55067 h 846656"/>
                    <a:gd name="connsiteX10" fmla="*/ 409574 w 1466206"/>
                    <a:gd name="connsiteY10" fmla="*/ 41300 h 846656"/>
                    <a:gd name="connsiteX0" fmla="*/ 409574 w 1466206"/>
                    <a:gd name="connsiteY0" fmla="*/ 41300 h 846656"/>
                    <a:gd name="connsiteX1" fmla="*/ 55068 w 1466206"/>
                    <a:gd name="connsiteY1" fmla="*/ 92926 h 846656"/>
                    <a:gd name="connsiteX2" fmla="*/ 0 w 1466206"/>
                    <a:gd name="connsiteY2" fmla="*/ 344169 h 846656"/>
                    <a:gd name="connsiteX3" fmla="*/ 37859 w 1466206"/>
                    <a:gd name="connsiteY3" fmla="*/ 726197 h 846656"/>
                    <a:gd name="connsiteX4" fmla="*/ 320087 w 1466206"/>
                    <a:gd name="connsiteY4" fmla="*/ 846656 h 846656"/>
                    <a:gd name="connsiteX5" fmla="*/ 949936 w 1466206"/>
                    <a:gd name="connsiteY5" fmla="*/ 777822 h 846656"/>
                    <a:gd name="connsiteX6" fmla="*/ 1466206 w 1466206"/>
                    <a:gd name="connsiteY6" fmla="*/ 757172 h 846656"/>
                    <a:gd name="connsiteX7" fmla="*/ 1466206 w 1466206"/>
                    <a:gd name="connsiteY7" fmla="*/ 357936 h 846656"/>
                    <a:gd name="connsiteX8" fmla="*/ 1287232 w 1466206"/>
                    <a:gd name="connsiteY8" fmla="*/ 0 h 846656"/>
                    <a:gd name="connsiteX9" fmla="*/ 719336 w 1466206"/>
                    <a:gd name="connsiteY9" fmla="*/ 55067 h 846656"/>
                    <a:gd name="connsiteX10" fmla="*/ 409574 w 1466206"/>
                    <a:gd name="connsiteY10" fmla="*/ 41300 h 846656"/>
                    <a:gd name="connsiteX0" fmla="*/ 416148 w 1472780"/>
                    <a:gd name="connsiteY0" fmla="*/ 41300 h 846656"/>
                    <a:gd name="connsiteX1" fmla="*/ 61642 w 1472780"/>
                    <a:gd name="connsiteY1" fmla="*/ 92926 h 846656"/>
                    <a:gd name="connsiteX2" fmla="*/ 6574 w 1472780"/>
                    <a:gd name="connsiteY2" fmla="*/ 344169 h 846656"/>
                    <a:gd name="connsiteX3" fmla="*/ 44433 w 1472780"/>
                    <a:gd name="connsiteY3" fmla="*/ 726197 h 846656"/>
                    <a:gd name="connsiteX4" fmla="*/ 326661 w 1472780"/>
                    <a:gd name="connsiteY4" fmla="*/ 846656 h 846656"/>
                    <a:gd name="connsiteX5" fmla="*/ 956510 w 1472780"/>
                    <a:gd name="connsiteY5" fmla="*/ 777822 h 846656"/>
                    <a:gd name="connsiteX6" fmla="*/ 1472780 w 1472780"/>
                    <a:gd name="connsiteY6" fmla="*/ 757172 h 846656"/>
                    <a:gd name="connsiteX7" fmla="*/ 1472780 w 1472780"/>
                    <a:gd name="connsiteY7" fmla="*/ 357936 h 846656"/>
                    <a:gd name="connsiteX8" fmla="*/ 1293806 w 1472780"/>
                    <a:gd name="connsiteY8" fmla="*/ 0 h 846656"/>
                    <a:gd name="connsiteX9" fmla="*/ 725910 w 1472780"/>
                    <a:gd name="connsiteY9" fmla="*/ 55067 h 846656"/>
                    <a:gd name="connsiteX10" fmla="*/ 416148 w 1472780"/>
                    <a:gd name="connsiteY10" fmla="*/ 41300 h 846656"/>
                    <a:gd name="connsiteX0" fmla="*/ 416148 w 1472780"/>
                    <a:gd name="connsiteY0" fmla="*/ 41300 h 846656"/>
                    <a:gd name="connsiteX1" fmla="*/ 61642 w 1472780"/>
                    <a:gd name="connsiteY1" fmla="*/ 92926 h 846656"/>
                    <a:gd name="connsiteX2" fmla="*/ 6574 w 1472780"/>
                    <a:gd name="connsiteY2" fmla="*/ 344169 h 846656"/>
                    <a:gd name="connsiteX3" fmla="*/ 44433 w 1472780"/>
                    <a:gd name="connsiteY3" fmla="*/ 726197 h 846656"/>
                    <a:gd name="connsiteX4" fmla="*/ 326661 w 1472780"/>
                    <a:gd name="connsiteY4" fmla="*/ 846656 h 846656"/>
                    <a:gd name="connsiteX5" fmla="*/ 956510 w 1472780"/>
                    <a:gd name="connsiteY5" fmla="*/ 777822 h 846656"/>
                    <a:gd name="connsiteX6" fmla="*/ 1472780 w 1472780"/>
                    <a:gd name="connsiteY6" fmla="*/ 757172 h 846656"/>
                    <a:gd name="connsiteX7" fmla="*/ 1472780 w 1472780"/>
                    <a:gd name="connsiteY7" fmla="*/ 357936 h 846656"/>
                    <a:gd name="connsiteX8" fmla="*/ 1293806 w 1472780"/>
                    <a:gd name="connsiteY8" fmla="*/ 0 h 846656"/>
                    <a:gd name="connsiteX9" fmla="*/ 725910 w 1472780"/>
                    <a:gd name="connsiteY9" fmla="*/ 55067 h 846656"/>
                    <a:gd name="connsiteX10" fmla="*/ 416148 w 1472780"/>
                    <a:gd name="connsiteY10" fmla="*/ 41300 h 846656"/>
                    <a:gd name="connsiteX0" fmla="*/ 416148 w 1518548"/>
                    <a:gd name="connsiteY0" fmla="*/ 41300 h 846656"/>
                    <a:gd name="connsiteX1" fmla="*/ 61642 w 1518548"/>
                    <a:gd name="connsiteY1" fmla="*/ 92926 h 846656"/>
                    <a:gd name="connsiteX2" fmla="*/ 6574 w 1518548"/>
                    <a:gd name="connsiteY2" fmla="*/ 344169 h 846656"/>
                    <a:gd name="connsiteX3" fmla="*/ 44433 w 1518548"/>
                    <a:gd name="connsiteY3" fmla="*/ 726197 h 846656"/>
                    <a:gd name="connsiteX4" fmla="*/ 326661 w 1518548"/>
                    <a:gd name="connsiteY4" fmla="*/ 846656 h 846656"/>
                    <a:gd name="connsiteX5" fmla="*/ 956510 w 1518548"/>
                    <a:gd name="connsiteY5" fmla="*/ 777822 h 846656"/>
                    <a:gd name="connsiteX6" fmla="*/ 1472780 w 1518548"/>
                    <a:gd name="connsiteY6" fmla="*/ 757172 h 846656"/>
                    <a:gd name="connsiteX7" fmla="*/ 1472780 w 1518548"/>
                    <a:gd name="connsiteY7" fmla="*/ 357936 h 846656"/>
                    <a:gd name="connsiteX8" fmla="*/ 1293806 w 1518548"/>
                    <a:gd name="connsiteY8" fmla="*/ 0 h 846656"/>
                    <a:gd name="connsiteX9" fmla="*/ 725910 w 1518548"/>
                    <a:gd name="connsiteY9" fmla="*/ 55067 h 846656"/>
                    <a:gd name="connsiteX10" fmla="*/ 416148 w 1518548"/>
                    <a:gd name="connsiteY10" fmla="*/ 41300 h 846656"/>
                    <a:gd name="connsiteX0" fmla="*/ 416148 w 1518548"/>
                    <a:gd name="connsiteY0" fmla="*/ 84063 h 889419"/>
                    <a:gd name="connsiteX1" fmla="*/ 61642 w 1518548"/>
                    <a:gd name="connsiteY1" fmla="*/ 135689 h 889419"/>
                    <a:gd name="connsiteX2" fmla="*/ 6574 w 1518548"/>
                    <a:gd name="connsiteY2" fmla="*/ 386932 h 889419"/>
                    <a:gd name="connsiteX3" fmla="*/ 44433 w 1518548"/>
                    <a:gd name="connsiteY3" fmla="*/ 768960 h 889419"/>
                    <a:gd name="connsiteX4" fmla="*/ 326661 w 1518548"/>
                    <a:gd name="connsiteY4" fmla="*/ 889419 h 889419"/>
                    <a:gd name="connsiteX5" fmla="*/ 956510 w 1518548"/>
                    <a:gd name="connsiteY5" fmla="*/ 820585 h 889419"/>
                    <a:gd name="connsiteX6" fmla="*/ 1472780 w 1518548"/>
                    <a:gd name="connsiteY6" fmla="*/ 799935 h 889419"/>
                    <a:gd name="connsiteX7" fmla="*/ 1472780 w 1518548"/>
                    <a:gd name="connsiteY7" fmla="*/ 400699 h 889419"/>
                    <a:gd name="connsiteX8" fmla="*/ 1293806 w 1518548"/>
                    <a:gd name="connsiteY8" fmla="*/ 42763 h 889419"/>
                    <a:gd name="connsiteX9" fmla="*/ 725910 w 1518548"/>
                    <a:gd name="connsiteY9" fmla="*/ 97830 h 889419"/>
                    <a:gd name="connsiteX10" fmla="*/ 416148 w 1518548"/>
                    <a:gd name="connsiteY10" fmla="*/ 84063 h 889419"/>
                    <a:gd name="connsiteX0" fmla="*/ 416148 w 1518548"/>
                    <a:gd name="connsiteY0" fmla="*/ 52053 h 857409"/>
                    <a:gd name="connsiteX1" fmla="*/ 61642 w 1518548"/>
                    <a:gd name="connsiteY1" fmla="*/ 103679 h 857409"/>
                    <a:gd name="connsiteX2" fmla="*/ 6574 w 1518548"/>
                    <a:gd name="connsiteY2" fmla="*/ 354922 h 857409"/>
                    <a:gd name="connsiteX3" fmla="*/ 44433 w 1518548"/>
                    <a:gd name="connsiteY3" fmla="*/ 736950 h 857409"/>
                    <a:gd name="connsiteX4" fmla="*/ 326661 w 1518548"/>
                    <a:gd name="connsiteY4" fmla="*/ 857409 h 857409"/>
                    <a:gd name="connsiteX5" fmla="*/ 956510 w 1518548"/>
                    <a:gd name="connsiteY5" fmla="*/ 788575 h 857409"/>
                    <a:gd name="connsiteX6" fmla="*/ 1472780 w 1518548"/>
                    <a:gd name="connsiteY6" fmla="*/ 767925 h 857409"/>
                    <a:gd name="connsiteX7" fmla="*/ 1472780 w 1518548"/>
                    <a:gd name="connsiteY7" fmla="*/ 368689 h 857409"/>
                    <a:gd name="connsiteX8" fmla="*/ 1293806 w 1518548"/>
                    <a:gd name="connsiteY8" fmla="*/ 10753 h 857409"/>
                    <a:gd name="connsiteX9" fmla="*/ 928976 w 1518548"/>
                    <a:gd name="connsiteY9" fmla="*/ 89911 h 857409"/>
                    <a:gd name="connsiteX10" fmla="*/ 416148 w 1518548"/>
                    <a:gd name="connsiteY10" fmla="*/ 52053 h 857409"/>
                    <a:gd name="connsiteX0" fmla="*/ 430374 w 1519007"/>
                    <a:gd name="connsiteY0" fmla="*/ 231021 h 857409"/>
                    <a:gd name="connsiteX1" fmla="*/ 62101 w 1519007"/>
                    <a:gd name="connsiteY1" fmla="*/ 103679 h 857409"/>
                    <a:gd name="connsiteX2" fmla="*/ 7033 w 1519007"/>
                    <a:gd name="connsiteY2" fmla="*/ 354922 h 857409"/>
                    <a:gd name="connsiteX3" fmla="*/ 44892 w 1519007"/>
                    <a:gd name="connsiteY3" fmla="*/ 736950 h 857409"/>
                    <a:gd name="connsiteX4" fmla="*/ 327120 w 1519007"/>
                    <a:gd name="connsiteY4" fmla="*/ 857409 h 857409"/>
                    <a:gd name="connsiteX5" fmla="*/ 956969 w 1519007"/>
                    <a:gd name="connsiteY5" fmla="*/ 788575 h 857409"/>
                    <a:gd name="connsiteX6" fmla="*/ 1473239 w 1519007"/>
                    <a:gd name="connsiteY6" fmla="*/ 767925 h 857409"/>
                    <a:gd name="connsiteX7" fmla="*/ 1473239 w 1519007"/>
                    <a:gd name="connsiteY7" fmla="*/ 368689 h 857409"/>
                    <a:gd name="connsiteX8" fmla="*/ 1294265 w 1519007"/>
                    <a:gd name="connsiteY8" fmla="*/ 10753 h 857409"/>
                    <a:gd name="connsiteX9" fmla="*/ 929435 w 1519007"/>
                    <a:gd name="connsiteY9" fmla="*/ 89911 h 857409"/>
                    <a:gd name="connsiteX10" fmla="*/ 430374 w 1519007"/>
                    <a:gd name="connsiteY10" fmla="*/ 231021 h 857409"/>
                    <a:gd name="connsiteX0" fmla="*/ 457084 w 1545717"/>
                    <a:gd name="connsiteY0" fmla="*/ 231021 h 857409"/>
                    <a:gd name="connsiteX1" fmla="*/ 88811 w 1545717"/>
                    <a:gd name="connsiteY1" fmla="*/ 103679 h 857409"/>
                    <a:gd name="connsiteX2" fmla="*/ 33743 w 1545717"/>
                    <a:gd name="connsiteY2" fmla="*/ 354922 h 857409"/>
                    <a:gd name="connsiteX3" fmla="*/ 71602 w 1545717"/>
                    <a:gd name="connsiteY3" fmla="*/ 736950 h 857409"/>
                    <a:gd name="connsiteX4" fmla="*/ 353830 w 1545717"/>
                    <a:gd name="connsiteY4" fmla="*/ 857409 h 857409"/>
                    <a:gd name="connsiteX5" fmla="*/ 983679 w 1545717"/>
                    <a:gd name="connsiteY5" fmla="*/ 788575 h 857409"/>
                    <a:gd name="connsiteX6" fmla="*/ 1499949 w 1545717"/>
                    <a:gd name="connsiteY6" fmla="*/ 767925 h 857409"/>
                    <a:gd name="connsiteX7" fmla="*/ 1499949 w 1545717"/>
                    <a:gd name="connsiteY7" fmla="*/ 368689 h 857409"/>
                    <a:gd name="connsiteX8" fmla="*/ 1320975 w 1545717"/>
                    <a:gd name="connsiteY8" fmla="*/ 10753 h 857409"/>
                    <a:gd name="connsiteX9" fmla="*/ 956145 w 1545717"/>
                    <a:gd name="connsiteY9" fmla="*/ 89911 h 857409"/>
                    <a:gd name="connsiteX10" fmla="*/ 457084 w 1545717"/>
                    <a:gd name="connsiteY10" fmla="*/ 231021 h 857409"/>
                    <a:gd name="connsiteX0" fmla="*/ 563227 w 1524513"/>
                    <a:gd name="connsiteY0" fmla="*/ 182837 h 857409"/>
                    <a:gd name="connsiteX1" fmla="*/ 67607 w 1524513"/>
                    <a:gd name="connsiteY1" fmla="*/ 103679 h 857409"/>
                    <a:gd name="connsiteX2" fmla="*/ 12539 w 1524513"/>
                    <a:gd name="connsiteY2" fmla="*/ 354922 h 857409"/>
                    <a:gd name="connsiteX3" fmla="*/ 50398 w 1524513"/>
                    <a:gd name="connsiteY3" fmla="*/ 736950 h 857409"/>
                    <a:gd name="connsiteX4" fmla="*/ 332626 w 1524513"/>
                    <a:gd name="connsiteY4" fmla="*/ 857409 h 857409"/>
                    <a:gd name="connsiteX5" fmla="*/ 962475 w 1524513"/>
                    <a:gd name="connsiteY5" fmla="*/ 788575 h 857409"/>
                    <a:gd name="connsiteX6" fmla="*/ 1478745 w 1524513"/>
                    <a:gd name="connsiteY6" fmla="*/ 767925 h 857409"/>
                    <a:gd name="connsiteX7" fmla="*/ 1478745 w 1524513"/>
                    <a:gd name="connsiteY7" fmla="*/ 368689 h 857409"/>
                    <a:gd name="connsiteX8" fmla="*/ 1299771 w 1524513"/>
                    <a:gd name="connsiteY8" fmla="*/ 10753 h 857409"/>
                    <a:gd name="connsiteX9" fmla="*/ 934941 w 1524513"/>
                    <a:gd name="connsiteY9" fmla="*/ 89911 h 857409"/>
                    <a:gd name="connsiteX10" fmla="*/ 563227 w 1524513"/>
                    <a:gd name="connsiteY10" fmla="*/ 182837 h 857409"/>
                    <a:gd name="connsiteX0" fmla="*/ 563227 w 1539800"/>
                    <a:gd name="connsiteY0" fmla="*/ 182837 h 857409"/>
                    <a:gd name="connsiteX1" fmla="*/ 67607 w 1539800"/>
                    <a:gd name="connsiteY1" fmla="*/ 103679 h 857409"/>
                    <a:gd name="connsiteX2" fmla="*/ 12539 w 1539800"/>
                    <a:gd name="connsiteY2" fmla="*/ 354922 h 857409"/>
                    <a:gd name="connsiteX3" fmla="*/ 50398 w 1539800"/>
                    <a:gd name="connsiteY3" fmla="*/ 736950 h 857409"/>
                    <a:gd name="connsiteX4" fmla="*/ 332626 w 1539800"/>
                    <a:gd name="connsiteY4" fmla="*/ 857409 h 857409"/>
                    <a:gd name="connsiteX5" fmla="*/ 752525 w 1539800"/>
                    <a:gd name="connsiteY5" fmla="*/ 726625 h 857409"/>
                    <a:gd name="connsiteX6" fmla="*/ 1478745 w 1539800"/>
                    <a:gd name="connsiteY6" fmla="*/ 767925 h 857409"/>
                    <a:gd name="connsiteX7" fmla="*/ 1478745 w 1539800"/>
                    <a:gd name="connsiteY7" fmla="*/ 368689 h 857409"/>
                    <a:gd name="connsiteX8" fmla="*/ 1299771 w 1539800"/>
                    <a:gd name="connsiteY8" fmla="*/ 10753 h 857409"/>
                    <a:gd name="connsiteX9" fmla="*/ 934941 w 1539800"/>
                    <a:gd name="connsiteY9" fmla="*/ 89911 h 857409"/>
                    <a:gd name="connsiteX10" fmla="*/ 563227 w 1539800"/>
                    <a:gd name="connsiteY10" fmla="*/ 182837 h 857409"/>
                    <a:gd name="connsiteX0" fmla="*/ 563227 w 1539800"/>
                    <a:gd name="connsiteY0" fmla="*/ 182837 h 857409"/>
                    <a:gd name="connsiteX1" fmla="*/ 67607 w 1539800"/>
                    <a:gd name="connsiteY1" fmla="*/ 103679 h 857409"/>
                    <a:gd name="connsiteX2" fmla="*/ 12539 w 1539800"/>
                    <a:gd name="connsiteY2" fmla="*/ 354922 h 857409"/>
                    <a:gd name="connsiteX3" fmla="*/ 50398 w 1539800"/>
                    <a:gd name="connsiteY3" fmla="*/ 736950 h 857409"/>
                    <a:gd name="connsiteX4" fmla="*/ 332626 w 1539800"/>
                    <a:gd name="connsiteY4" fmla="*/ 857409 h 857409"/>
                    <a:gd name="connsiteX5" fmla="*/ 752525 w 1539800"/>
                    <a:gd name="connsiteY5" fmla="*/ 726625 h 857409"/>
                    <a:gd name="connsiteX6" fmla="*/ 1478745 w 1539800"/>
                    <a:gd name="connsiteY6" fmla="*/ 767925 h 857409"/>
                    <a:gd name="connsiteX7" fmla="*/ 1478745 w 1539800"/>
                    <a:gd name="connsiteY7" fmla="*/ 368689 h 857409"/>
                    <a:gd name="connsiteX8" fmla="*/ 1299771 w 1539800"/>
                    <a:gd name="connsiteY8" fmla="*/ 10753 h 857409"/>
                    <a:gd name="connsiteX9" fmla="*/ 934941 w 1539800"/>
                    <a:gd name="connsiteY9" fmla="*/ 89911 h 857409"/>
                    <a:gd name="connsiteX10" fmla="*/ 563227 w 1539800"/>
                    <a:gd name="connsiteY10" fmla="*/ 182837 h 857409"/>
                    <a:gd name="connsiteX0" fmla="*/ 563227 w 1539800"/>
                    <a:gd name="connsiteY0" fmla="*/ 95020 h 769592"/>
                    <a:gd name="connsiteX1" fmla="*/ 67607 w 1539800"/>
                    <a:gd name="connsiteY1" fmla="*/ 15862 h 769592"/>
                    <a:gd name="connsiteX2" fmla="*/ 12539 w 1539800"/>
                    <a:gd name="connsiteY2" fmla="*/ 267105 h 769592"/>
                    <a:gd name="connsiteX3" fmla="*/ 50398 w 1539800"/>
                    <a:gd name="connsiteY3" fmla="*/ 649133 h 769592"/>
                    <a:gd name="connsiteX4" fmla="*/ 332626 w 1539800"/>
                    <a:gd name="connsiteY4" fmla="*/ 769592 h 769592"/>
                    <a:gd name="connsiteX5" fmla="*/ 752525 w 1539800"/>
                    <a:gd name="connsiteY5" fmla="*/ 638808 h 769592"/>
                    <a:gd name="connsiteX6" fmla="*/ 1478745 w 1539800"/>
                    <a:gd name="connsiteY6" fmla="*/ 680108 h 769592"/>
                    <a:gd name="connsiteX7" fmla="*/ 1478745 w 1539800"/>
                    <a:gd name="connsiteY7" fmla="*/ 280872 h 769592"/>
                    <a:gd name="connsiteX8" fmla="*/ 1299771 w 1539800"/>
                    <a:gd name="connsiteY8" fmla="*/ 50279 h 769592"/>
                    <a:gd name="connsiteX9" fmla="*/ 934941 w 1539800"/>
                    <a:gd name="connsiteY9" fmla="*/ 2094 h 769592"/>
                    <a:gd name="connsiteX10" fmla="*/ 563227 w 1539800"/>
                    <a:gd name="connsiteY10" fmla="*/ 95020 h 769592"/>
                    <a:gd name="connsiteX0" fmla="*/ 563227 w 1539800"/>
                    <a:gd name="connsiteY0" fmla="*/ 95020 h 769592"/>
                    <a:gd name="connsiteX1" fmla="*/ 67607 w 1539800"/>
                    <a:gd name="connsiteY1" fmla="*/ 15862 h 769592"/>
                    <a:gd name="connsiteX2" fmla="*/ 12539 w 1539800"/>
                    <a:gd name="connsiteY2" fmla="*/ 267105 h 769592"/>
                    <a:gd name="connsiteX3" fmla="*/ 50398 w 1539800"/>
                    <a:gd name="connsiteY3" fmla="*/ 649133 h 769592"/>
                    <a:gd name="connsiteX4" fmla="*/ 332626 w 1539800"/>
                    <a:gd name="connsiteY4" fmla="*/ 769592 h 769592"/>
                    <a:gd name="connsiteX5" fmla="*/ 752525 w 1539800"/>
                    <a:gd name="connsiteY5" fmla="*/ 638808 h 769592"/>
                    <a:gd name="connsiteX6" fmla="*/ 1478745 w 1539800"/>
                    <a:gd name="connsiteY6" fmla="*/ 680108 h 769592"/>
                    <a:gd name="connsiteX7" fmla="*/ 1478745 w 1539800"/>
                    <a:gd name="connsiteY7" fmla="*/ 280872 h 769592"/>
                    <a:gd name="connsiteX8" fmla="*/ 1299771 w 1539800"/>
                    <a:gd name="connsiteY8" fmla="*/ 50279 h 769592"/>
                    <a:gd name="connsiteX9" fmla="*/ 934941 w 1539800"/>
                    <a:gd name="connsiteY9" fmla="*/ 2094 h 769592"/>
                    <a:gd name="connsiteX10" fmla="*/ 563227 w 1539800"/>
                    <a:gd name="connsiteY10" fmla="*/ 95020 h 769592"/>
                    <a:gd name="connsiteX0" fmla="*/ 580156 w 1556729"/>
                    <a:gd name="connsiteY0" fmla="*/ 95020 h 769592"/>
                    <a:gd name="connsiteX1" fmla="*/ 349414 w 1556729"/>
                    <a:gd name="connsiteY1" fmla="*/ 232475 h 769592"/>
                    <a:gd name="connsiteX2" fmla="*/ 29468 w 1556729"/>
                    <a:gd name="connsiteY2" fmla="*/ 267105 h 769592"/>
                    <a:gd name="connsiteX3" fmla="*/ 67327 w 1556729"/>
                    <a:gd name="connsiteY3" fmla="*/ 649133 h 769592"/>
                    <a:gd name="connsiteX4" fmla="*/ 349555 w 1556729"/>
                    <a:gd name="connsiteY4" fmla="*/ 769592 h 769592"/>
                    <a:gd name="connsiteX5" fmla="*/ 769454 w 1556729"/>
                    <a:gd name="connsiteY5" fmla="*/ 638808 h 769592"/>
                    <a:gd name="connsiteX6" fmla="*/ 1495674 w 1556729"/>
                    <a:gd name="connsiteY6" fmla="*/ 680108 h 769592"/>
                    <a:gd name="connsiteX7" fmla="*/ 1495674 w 1556729"/>
                    <a:gd name="connsiteY7" fmla="*/ 280872 h 769592"/>
                    <a:gd name="connsiteX8" fmla="*/ 1316700 w 1556729"/>
                    <a:gd name="connsiteY8" fmla="*/ 50279 h 769592"/>
                    <a:gd name="connsiteX9" fmla="*/ 951870 w 1556729"/>
                    <a:gd name="connsiteY9" fmla="*/ 2094 h 769592"/>
                    <a:gd name="connsiteX10" fmla="*/ 580156 w 1556729"/>
                    <a:gd name="connsiteY10" fmla="*/ 95020 h 769592"/>
                    <a:gd name="connsiteX0" fmla="*/ 552462 w 1529035"/>
                    <a:gd name="connsiteY0" fmla="*/ 95020 h 769592"/>
                    <a:gd name="connsiteX1" fmla="*/ 321720 w 1529035"/>
                    <a:gd name="connsiteY1" fmla="*/ 232475 h 769592"/>
                    <a:gd name="connsiteX2" fmla="*/ 1774 w 1529035"/>
                    <a:gd name="connsiteY2" fmla="*/ 267105 h 769592"/>
                    <a:gd name="connsiteX3" fmla="*/ 205181 w 1529035"/>
                    <a:gd name="connsiteY3" fmla="*/ 597734 h 769592"/>
                    <a:gd name="connsiteX4" fmla="*/ 321861 w 1529035"/>
                    <a:gd name="connsiteY4" fmla="*/ 769592 h 769592"/>
                    <a:gd name="connsiteX5" fmla="*/ 741760 w 1529035"/>
                    <a:gd name="connsiteY5" fmla="*/ 638808 h 769592"/>
                    <a:gd name="connsiteX6" fmla="*/ 1467980 w 1529035"/>
                    <a:gd name="connsiteY6" fmla="*/ 680108 h 769592"/>
                    <a:gd name="connsiteX7" fmla="*/ 1467980 w 1529035"/>
                    <a:gd name="connsiteY7" fmla="*/ 280872 h 769592"/>
                    <a:gd name="connsiteX8" fmla="*/ 1289006 w 1529035"/>
                    <a:gd name="connsiteY8" fmla="*/ 50279 h 769592"/>
                    <a:gd name="connsiteX9" fmla="*/ 924176 w 1529035"/>
                    <a:gd name="connsiteY9" fmla="*/ 2094 h 769592"/>
                    <a:gd name="connsiteX10" fmla="*/ 552462 w 1529035"/>
                    <a:gd name="connsiteY10" fmla="*/ 95020 h 769592"/>
                    <a:gd name="connsiteX0" fmla="*/ 552568 w 1529141"/>
                    <a:gd name="connsiteY0" fmla="*/ 95020 h 697308"/>
                    <a:gd name="connsiteX1" fmla="*/ 321826 w 1529141"/>
                    <a:gd name="connsiteY1" fmla="*/ 232475 h 697308"/>
                    <a:gd name="connsiteX2" fmla="*/ 1880 w 1529141"/>
                    <a:gd name="connsiteY2" fmla="*/ 267105 h 697308"/>
                    <a:gd name="connsiteX3" fmla="*/ 205287 w 1529141"/>
                    <a:gd name="connsiteY3" fmla="*/ 597734 h 697308"/>
                    <a:gd name="connsiteX4" fmla="*/ 526144 w 1529141"/>
                    <a:gd name="connsiteY4" fmla="*/ 563993 h 697308"/>
                    <a:gd name="connsiteX5" fmla="*/ 741866 w 1529141"/>
                    <a:gd name="connsiteY5" fmla="*/ 638808 h 697308"/>
                    <a:gd name="connsiteX6" fmla="*/ 1468086 w 1529141"/>
                    <a:gd name="connsiteY6" fmla="*/ 680108 h 697308"/>
                    <a:gd name="connsiteX7" fmla="*/ 1468086 w 1529141"/>
                    <a:gd name="connsiteY7" fmla="*/ 280872 h 697308"/>
                    <a:gd name="connsiteX8" fmla="*/ 1289112 w 1529141"/>
                    <a:gd name="connsiteY8" fmla="*/ 50279 h 697308"/>
                    <a:gd name="connsiteX9" fmla="*/ 924282 w 1529141"/>
                    <a:gd name="connsiteY9" fmla="*/ 2094 h 697308"/>
                    <a:gd name="connsiteX10" fmla="*/ 552568 w 1529141"/>
                    <a:gd name="connsiteY10" fmla="*/ 95020 h 697308"/>
                    <a:gd name="connsiteX0" fmla="*/ 503604 w 1480177"/>
                    <a:gd name="connsiteY0" fmla="*/ 95020 h 697308"/>
                    <a:gd name="connsiteX1" fmla="*/ 272862 w 1480177"/>
                    <a:gd name="connsiteY1" fmla="*/ 232475 h 697308"/>
                    <a:gd name="connsiteX2" fmla="*/ 2581 w 1480177"/>
                    <a:gd name="connsiteY2" fmla="*/ 384590 h 697308"/>
                    <a:gd name="connsiteX3" fmla="*/ 156323 w 1480177"/>
                    <a:gd name="connsiteY3" fmla="*/ 597734 h 697308"/>
                    <a:gd name="connsiteX4" fmla="*/ 477180 w 1480177"/>
                    <a:gd name="connsiteY4" fmla="*/ 563993 h 697308"/>
                    <a:gd name="connsiteX5" fmla="*/ 692902 w 1480177"/>
                    <a:gd name="connsiteY5" fmla="*/ 638808 h 697308"/>
                    <a:gd name="connsiteX6" fmla="*/ 1419122 w 1480177"/>
                    <a:gd name="connsiteY6" fmla="*/ 680108 h 697308"/>
                    <a:gd name="connsiteX7" fmla="*/ 1419122 w 1480177"/>
                    <a:gd name="connsiteY7" fmla="*/ 280872 h 697308"/>
                    <a:gd name="connsiteX8" fmla="*/ 1240148 w 1480177"/>
                    <a:gd name="connsiteY8" fmla="*/ 50279 h 697308"/>
                    <a:gd name="connsiteX9" fmla="*/ 875318 w 1480177"/>
                    <a:gd name="connsiteY9" fmla="*/ 2094 h 697308"/>
                    <a:gd name="connsiteX10" fmla="*/ 503604 w 1480177"/>
                    <a:gd name="connsiteY10" fmla="*/ 95020 h 697308"/>
                    <a:gd name="connsiteX0" fmla="*/ 503604 w 1480177"/>
                    <a:gd name="connsiteY0" fmla="*/ 95020 h 697308"/>
                    <a:gd name="connsiteX1" fmla="*/ 272862 w 1480177"/>
                    <a:gd name="connsiteY1" fmla="*/ 232475 h 697308"/>
                    <a:gd name="connsiteX2" fmla="*/ 2581 w 1480177"/>
                    <a:gd name="connsiteY2" fmla="*/ 384590 h 697308"/>
                    <a:gd name="connsiteX3" fmla="*/ 156323 w 1480177"/>
                    <a:gd name="connsiteY3" fmla="*/ 597734 h 697308"/>
                    <a:gd name="connsiteX4" fmla="*/ 477180 w 1480177"/>
                    <a:gd name="connsiteY4" fmla="*/ 563993 h 697308"/>
                    <a:gd name="connsiteX5" fmla="*/ 692902 w 1480177"/>
                    <a:gd name="connsiteY5" fmla="*/ 638808 h 697308"/>
                    <a:gd name="connsiteX6" fmla="*/ 1419122 w 1480177"/>
                    <a:gd name="connsiteY6" fmla="*/ 680108 h 697308"/>
                    <a:gd name="connsiteX7" fmla="*/ 1419122 w 1480177"/>
                    <a:gd name="connsiteY7" fmla="*/ 280872 h 697308"/>
                    <a:gd name="connsiteX8" fmla="*/ 1240148 w 1480177"/>
                    <a:gd name="connsiteY8" fmla="*/ 50279 h 697308"/>
                    <a:gd name="connsiteX9" fmla="*/ 875318 w 1480177"/>
                    <a:gd name="connsiteY9" fmla="*/ 2094 h 697308"/>
                    <a:gd name="connsiteX10" fmla="*/ 503604 w 1480177"/>
                    <a:gd name="connsiteY10" fmla="*/ 95020 h 697308"/>
                    <a:gd name="connsiteX0" fmla="*/ 504713 w 1481286"/>
                    <a:gd name="connsiteY0" fmla="*/ 95020 h 700752"/>
                    <a:gd name="connsiteX1" fmla="*/ 273971 w 1481286"/>
                    <a:gd name="connsiteY1" fmla="*/ 232475 h 700752"/>
                    <a:gd name="connsiteX2" fmla="*/ 3690 w 1481286"/>
                    <a:gd name="connsiteY2" fmla="*/ 384590 h 700752"/>
                    <a:gd name="connsiteX3" fmla="*/ 157432 w 1481286"/>
                    <a:gd name="connsiteY3" fmla="*/ 597734 h 700752"/>
                    <a:gd name="connsiteX4" fmla="*/ 694011 w 1481286"/>
                    <a:gd name="connsiteY4" fmla="*/ 638808 h 700752"/>
                    <a:gd name="connsiteX5" fmla="*/ 1420231 w 1481286"/>
                    <a:gd name="connsiteY5" fmla="*/ 680108 h 700752"/>
                    <a:gd name="connsiteX6" fmla="*/ 1420231 w 1481286"/>
                    <a:gd name="connsiteY6" fmla="*/ 280872 h 700752"/>
                    <a:gd name="connsiteX7" fmla="*/ 1241257 w 1481286"/>
                    <a:gd name="connsiteY7" fmla="*/ 50279 h 700752"/>
                    <a:gd name="connsiteX8" fmla="*/ 876427 w 1481286"/>
                    <a:gd name="connsiteY8" fmla="*/ 2094 h 700752"/>
                    <a:gd name="connsiteX9" fmla="*/ 504713 w 1481286"/>
                    <a:gd name="connsiteY9" fmla="*/ 95020 h 700752"/>
                    <a:gd name="connsiteX0" fmla="*/ 501024 w 1477597"/>
                    <a:gd name="connsiteY0" fmla="*/ 95020 h 700752"/>
                    <a:gd name="connsiteX1" fmla="*/ 270282 w 1477597"/>
                    <a:gd name="connsiteY1" fmla="*/ 232475 h 700752"/>
                    <a:gd name="connsiteX2" fmla="*/ 1 w 1477597"/>
                    <a:gd name="connsiteY2" fmla="*/ 384590 h 700752"/>
                    <a:gd name="connsiteX3" fmla="*/ 269626 w 1477597"/>
                    <a:gd name="connsiteY3" fmla="*/ 583049 h 700752"/>
                    <a:gd name="connsiteX4" fmla="*/ 690322 w 1477597"/>
                    <a:gd name="connsiteY4" fmla="*/ 638808 h 700752"/>
                    <a:gd name="connsiteX5" fmla="*/ 1416542 w 1477597"/>
                    <a:gd name="connsiteY5" fmla="*/ 680108 h 700752"/>
                    <a:gd name="connsiteX6" fmla="*/ 1416542 w 1477597"/>
                    <a:gd name="connsiteY6" fmla="*/ 280872 h 700752"/>
                    <a:gd name="connsiteX7" fmla="*/ 1237568 w 1477597"/>
                    <a:gd name="connsiteY7" fmla="*/ 50279 h 700752"/>
                    <a:gd name="connsiteX8" fmla="*/ 872738 w 1477597"/>
                    <a:gd name="connsiteY8" fmla="*/ 2094 h 700752"/>
                    <a:gd name="connsiteX9" fmla="*/ 501024 w 1477597"/>
                    <a:gd name="connsiteY9" fmla="*/ 95020 h 700752"/>
                    <a:gd name="connsiteX0" fmla="*/ 501024 w 1477597"/>
                    <a:gd name="connsiteY0" fmla="*/ 95020 h 700752"/>
                    <a:gd name="connsiteX1" fmla="*/ 270282 w 1477597"/>
                    <a:gd name="connsiteY1" fmla="*/ 232475 h 700752"/>
                    <a:gd name="connsiteX2" fmla="*/ 1 w 1477597"/>
                    <a:gd name="connsiteY2" fmla="*/ 384590 h 700752"/>
                    <a:gd name="connsiteX3" fmla="*/ 269626 w 1477597"/>
                    <a:gd name="connsiteY3" fmla="*/ 583049 h 700752"/>
                    <a:gd name="connsiteX4" fmla="*/ 690322 w 1477597"/>
                    <a:gd name="connsiteY4" fmla="*/ 638808 h 700752"/>
                    <a:gd name="connsiteX5" fmla="*/ 1416542 w 1477597"/>
                    <a:gd name="connsiteY5" fmla="*/ 680108 h 700752"/>
                    <a:gd name="connsiteX6" fmla="*/ 1416542 w 1477597"/>
                    <a:gd name="connsiteY6" fmla="*/ 280872 h 700752"/>
                    <a:gd name="connsiteX7" fmla="*/ 1237568 w 1477597"/>
                    <a:gd name="connsiteY7" fmla="*/ 50279 h 700752"/>
                    <a:gd name="connsiteX8" fmla="*/ 872738 w 1477597"/>
                    <a:gd name="connsiteY8" fmla="*/ 2094 h 700752"/>
                    <a:gd name="connsiteX9" fmla="*/ 501024 w 1477597"/>
                    <a:gd name="connsiteY9" fmla="*/ 95020 h 700752"/>
                    <a:gd name="connsiteX0" fmla="*/ 423768 w 1400341"/>
                    <a:gd name="connsiteY0" fmla="*/ 95020 h 700752"/>
                    <a:gd name="connsiteX1" fmla="*/ 193026 w 1400341"/>
                    <a:gd name="connsiteY1" fmla="*/ 232475 h 700752"/>
                    <a:gd name="connsiteX2" fmla="*/ 1 w 1400341"/>
                    <a:gd name="connsiteY2" fmla="*/ 432318 h 700752"/>
                    <a:gd name="connsiteX3" fmla="*/ 192370 w 1400341"/>
                    <a:gd name="connsiteY3" fmla="*/ 583049 h 700752"/>
                    <a:gd name="connsiteX4" fmla="*/ 613066 w 1400341"/>
                    <a:gd name="connsiteY4" fmla="*/ 638808 h 700752"/>
                    <a:gd name="connsiteX5" fmla="*/ 1339286 w 1400341"/>
                    <a:gd name="connsiteY5" fmla="*/ 680108 h 700752"/>
                    <a:gd name="connsiteX6" fmla="*/ 1339286 w 1400341"/>
                    <a:gd name="connsiteY6" fmla="*/ 280872 h 700752"/>
                    <a:gd name="connsiteX7" fmla="*/ 1160312 w 1400341"/>
                    <a:gd name="connsiteY7" fmla="*/ 50279 h 700752"/>
                    <a:gd name="connsiteX8" fmla="*/ 795482 w 1400341"/>
                    <a:gd name="connsiteY8" fmla="*/ 2094 h 700752"/>
                    <a:gd name="connsiteX9" fmla="*/ 423768 w 1400341"/>
                    <a:gd name="connsiteY9" fmla="*/ 95020 h 700752"/>
                    <a:gd name="connsiteX0" fmla="*/ 423768 w 1411583"/>
                    <a:gd name="connsiteY0" fmla="*/ 95020 h 719845"/>
                    <a:gd name="connsiteX1" fmla="*/ 193026 w 1411583"/>
                    <a:gd name="connsiteY1" fmla="*/ 232475 h 719845"/>
                    <a:gd name="connsiteX2" fmla="*/ 1 w 1411583"/>
                    <a:gd name="connsiteY2" fmla="*/ 432318 h 719845"/>
                    <a:gd name="connsiteX3" fmla="*/ 192370 w 1411583"/>
                    <a:gd name="connsiteY3" fmla="*/ 583049 h 719845"/>
                    <a:gd name="connsiteX4" fmla="*/ 459775 w 1411583"/>
                    <a:gd name="connsiteY4" fmla="*/ 696223 h 719845"/>
                    <a:gd name="connsiteX5" fmla="*/ 1339286 w 1411583"/>
                    <a:gd name="connsiteY5" fmla="*/ 680108 h 719845"/>
                    <a:gd name="connsiteX6" fmla="*/ 1339286 w 1411583"/>
                    <a:gd name="connsiteY6" fmla="*/ 280872 h 719845"/>
                    <a:gd name="connsiteX7" fmla="*/ 1160312 w 1411583"/>
                    <a:gd name="connsiteY7" fmla="*/ 50279 h 719845"/>
                    <a:gd name="connsiteX8" fmla="*/ 795482 w 1411583"/>
                    <a:gd name="connsiteY8" fmla="*/ 2094 h 719845"/>
                    <a:gd name="connsiteX9" fmla="*/ 423768 w 1411583"/>
                    <a:gd name="connsiteY9" fmla="*/ 95020 h 719845"/>
                    <a:gd name="connsiteX0" fmla="*/ 423768 w 1411583"/>
                    <a:gd name="connsiteY0" fmla="*/ 95020 h 698293"/>
                    <a:gd name="connsiteX1" fmla="*/ 193026 w 1411583"/>
                    <a:gd name="connsiteY1" fmla="*/ 232475 h 698293"/>
                    <a:gd name="connsiteX2" fmla="*/ 1 w 1411583"/>
                    <a:gd name="connsiteY2" fmla="*/ 432318 h 698293"/>
                    <a:gd name="connsiteX3" fmla="*/ 192370 w 1411583"/>
                    <a:gd name="connsiteY3" fmla="*/ 583049 h 698293"/>
                    <a:gd name="connsiteX4" fmla="*/ 459775 w 1411583"/>
                    <a:gd name="connsiteY4" fmla="*/ 696223 h 698293"/>
                    <a:gd name="connsiteX5" fmla="*/ 1339286 w 1411583"/>
                    <a:gd name="connsiteY5" fmla="*/ 680108 h 698293"/>
                    <a:gd name="connsiteX6" fmla="*/ 1339286 w 1411583"/>
                    <a:gd name="connsiteY6" fmla="*/ 280872 h 698293"/>
                    <a:gd name="connsiteX7" fmla="*/ 1160312 w 1411583"/>
                    <a:gd name="connsiteY7" fmla="*/ 50279 h 698293"/>
                    <a:gd name="connsiteX8" fmla="*/ 795482 w 1411583"/>
                    <a:gd name="connsiteY8" fmla="*/ 2094 h 698293"/>
                    <a:gd name="connsiteX9" fmla="*/ 423768 w 1411583"/>
                    <a:gd name="connsiteY9" fmla="*/ 95020 h 698293"/>
                    <a:gd name="connsiteX0" fmla="*/ 423768 w 1411583"/>
                    <a:gd name="connsiteY0" fmla="*/ 95020 h 698293"/>
                    <a:gd name="connsiteX1" fmla="*/ 193026 w 1411583"/>
                    <a:gd name="connsiteY1" fmla="*/ 232475 h 698293"/>
                    <a:gd name="connsiteX2" fmla="*/ 1 w 1411583"/>
                    <a:gd name="connsiteY2" fmla="*/ 432318 h 698293"/>
                    <a:gd name="connsiteX3" fmla="*/ 192370 w 1411583"/>
                    <a:gd name="connsiteY3" fmla="*/ 583049 h 698293"/>
                    <a:gd name="connsiteX4" fmla="*/ 256766 w 1411583"/>
                    <a:gd name="connsiteY4" fmla="*/ 558307 h 698293"/>
                    <a:gd name="connsiteX5" fmla="*/ 459775 w 1411583"/>
                    <a:gd name="connsiteY5" fmla="*/ 696223 h 698293"/>
                    <a:gd name="connsiteX6" fmla="*/ 1339286 w 1411583"/>
                    <a:gd name="connsiteY6" fmla="*/ 680108 h 698293"/>
                    <a:gd name="connsiteX7" fmla="*/ 1339286 w 1411583"/>
                    <a:gd name="connsiteY7" fmla="*/ 280872 h 698293"/>
                    <a:gd name="connsiteX8" fmla="*/ 1160312 w 1411583"/>
                    <a:gd name="connsiteY8" fmla="*/ 50279 h 698293"/>
                    <a:gd name="connsiteX9" fmla="*/ 795482 w 1411583"/>
                    <a:gd name="connsiteY9" fmla="*/ 2094 h 698293"/>
                    <a:gd name="connsiteX10" fmla="*/ 423768 w 1411583"/>
                    <a:gd name="connsiteY10" fmla="*/ 95020 h 698293"/>
                    <a:gd name="connsiteX0" fmla="*/ 424367 w 1412182"/>
                    <a:gd name="connsiteY0" fmla="*/ 95020 h 698293"/>
                    <a:gd name="connsiteX1" fmla="*/ 193625 w 1412182"/>
                    <a:gd name="connsiteY1" fmla="*/ 232475 h 698293"/>
                    <a:gd name="connsiteX2" fmla="*/ 600 w 1412182"/>
                    <a:gd name="connsiteY2" fmla="*/ 432318 h 698293"/>
                    <a:gd name="connsiteX3" fmla="*/ 257365 w 1412182"/>
                    <a:gd name="connsiteY3" fmla="*/ 558307 h 698293"/>
                    <a:gd name="connsiteX4" fmla="*/ 460374 w 1412182"/>
                    <a:gd name="connsiteY4" fmla="*/ 696223 h 698293"/>
                    <a:gd name="connsiteX5" fmla="*/ 1339885 w 1412182"/>
                    <a:gd name="connsiteY5" fmla="*/ 680108 h 698293"/>
                    <a:gd name="connsiteX6" fmla="*/ 1339885 w 1412182"/>
                    <a:gd name="connsiteY6" fmla="*/ 280872 h 698293"/>
                    <a:gd name="connsiteX7" fmla="*/ 1160911 w 1412182"/>
                    <a:gd name="connsiteY7" fmla="*/ 50279 h 698293"/>
                    <a:gd name="connsiteX8" fmla="*/ 796081 w 1412182"/>
                    <a:gd name="connsiteY8" fmla="*/ 2094 h 698293"/>
                    <a:gd name="connsiteX9" fmla="*/ 424367 w 1412182"/>
                    <a:gd name="connsiteY9" fmla="*/ 95020 h 698293"/>
                    <a:gd name="connsiteX0" fmla="*/ 423978 w 1411793"/>
                    <a:gd name="connsiteY0" fmla="*/ 95020 h 698293"/>
                    <a:gd name="connsiteX1" fmla="*/ 193236 w 1411793"/>
                    <a:gd name="connsiteY1" fmla="*/ 232475 h 698293"/>
                    <a:gd name="connsiteX2" fmla="*/ 211 w 1411793"/>
                    <a:gd name="connsiteY2" fmla="*/ 432318 h 698293"/>
                    <a:gd name="connsiteX3" fmla="*/ 229925 w 1411793"/>
                    <a:gd name="connsiteY3" fmla="*/ 587014 h 698293"/>
                    <a:gd name="connsiteX4" fmla="*/ 459985 w 1411793"/>
                    <a:gd name="connsiteY4" fmla="*/ 696223 h 698293"/>
                    <a:gd name="connsiteX5" fmla="*/ 1339496 w 1411793"/>
                    <a:gd name="connsiteY5" fmla="*/ 680108 h 698293"/>
                    <a:gd name="connsiteX6" fmla="*/ 1339496 w 1411793"/>
                    <a:gd name="connsiteY6" fmla="*/ 280872 h 698293"/>
                    <a:gd name="connsiteX7" fmla="*/ 1160522 w 1411793"/>
                    <a:gd name="connsiteY7" fmla="*/ 50279 h 698293"/>
                    <a:gd name="connsiteX8" fmla="*/ 795692 w 1411793"/>
                    <a:gd name="connsiteY8" fmla="*/ 2094 h 698293"/>
                    <a:gd name="connsiteX9" fmla="*/ 423978 w 1411793"/>
                    <a:gd name="connsiteY9" fmla="*/ 95020 h 698293"/>
                    <a:gd name="connsiteX0" fmla="*/ 423978 w 1411793"/>
                    <a:gd name="connsiteY0" fmla="*/ 95020 h 698293"/>
                    <a:gd name="connsiteX1" fmla="*/ 193236 w 1411793"/>
                    <a:gd name="connsiteY1" fmla="*/ 232475 h 698293"/>
                    <a:gd name="connsiteX2" fmla="*/ 211 w 1411793"/>
                    <a:gd name="connsiteY2" fmla="*/ 432318 h 698293"/>
                    <a:gd name="connsiteX3" fmla="*/ 229925 w 1411793"/>
                    <a:gd name="connsiteY3" fmla="*/ 587014 h 698293"/>
                    <a:gd name="connsiteX4" fmla="*/ 459985 w 1411793"/>
                    <a:gd name="connsiteY4" fmla="*/ 696223 h 698293"/>
                    <a:gd name="connsiteX5" fmla="*/ 1339496 w 1411793"/>
                    <a:gd name="connsiteY5" fmla="*/ 680108 h 698293"/>
                    <a:gd name="connsiteX6" fmla="*/ 1339496 w 1411793"/>
                    <a:gd name="connsiteY6" fmla="*/ 280872 h 698293"/>
                    <a:gd name="connsiteX7" fmla="*/ 1160522 w 1411793"/>
                    <a:gd name="connsiteY7" fmla="*/ 50279 h 698293"/>
                    <a:gd name="connsiteX8" fmla="*/ 795692 w 1411793"/>
                    <a:gd name="connsiteY8" fmla="*/ 2094 h 698293"/>
                    <a:gd name="connsiteX9" fmla="*/ 423978 w 1411793"/>
                    <a:gd name="connsiteY9" fmla="*/ 95020 h 698293"/>
                    <a:gd name="connsiteX0" fmla="*/ 423978 w 1463644"/>
                    <a:gd name="connsiteY0" fmla="*/ 95020 h 698036"/>
                    <a:gd name="connsiteX1" fmla="*/ 193236 w 1463644"/>
                    <a:gd name="connsiteY1" fmla="*/ 232475 h 698036"/>
                    <a:gd name="connsiteX2" fmla="*/ 211 w 1463644"/>
                    <a:gd name="connsiteY2" fmla="*/ 432318 h 698036"/>
                    <a:gd name="connsiteX3" fmla="*/ 229925 w 1463644"/>
                    <a:gd name="connsiteY3" fmla="*/ 587014 h 698036"/>
                    <a:gd name="connsiteX4" fmla="*/ 459985 w 1463644"/>
                    <a:gd name="connsiteY4" fmla="*/ 696223 h 698036"/>
                    <a:gd name="connsiteX5" fmla="*/ 1339496 w 1463644"/>
                    <a:gd name="connsiteY5" fmla="*/ 680108 h 698036"/>
                    <a:gd name="connsiteX6" fmla="*/ 1438685 w 1463644"/>
                    <a:gd name="connsiteY6" fmla="*/ 284974 h 698036"/>
                    <a:gd name="connsiteX7" fmla="*/ 1160522 w 1463644"/>
                    <a:gd name="connsiteY7" fmla="*/ 50279 h 698036"/>
                    <a:gd name="connsiteX8" fmla="*/ 795692 w 1463644"/>
                    <a:gd name="connsiteY8" fmla="*/ 2094 h 698036"/>
                    <a:gd name="connsiteX9" fmla="*/ 423978 w 1463644"/>
                    <a:gd name="connsiteY9" fmla="*/ 95020 h 698036"/>
                    <a:gd name="connsiteX0" fmla="*/ 424054 w 1463720"/>
                    <a:gd name="connsiteY0" fmla="*/ 95020 h 698036"/>
                    <a:gd name="connsiteX1" fmla="*/ 193312 w 1463720"/>
                    <a:gd name="connsiteY1" fmla="*/ 232475 h 698036"/>
                    <a:gd name="connsiteX2" fmla="*/ 287 w 1463720"/>
                    <a:gd name="connsiteY2" fmla="*/ 432318 h 698036"/>
                    <a:gd name="connsiteX3" fmla="*/ 230001 w 1463720"/>
                    <a:gd name="connsiteY3" fmla="*/ 587014 h 698036"/>
                    <a:gd name="connsiteX4" fmla="*/ 460061 w 1463720"/>
                    <a:gd name="connsiteY4" fmla="*/ 696223 h 698036"/>
                    <a:gd name="connsiteX5" fmla="*/ 1339572 w 1463720"/>
                    <a:gd name="connsiteY5" fmla="*/ 680108 h 698036"/>
                    <a:gd name="connsiteX6" fmla="*/ 1438761 w 1463720"/>
                    <a:gd name="connsiteY6" fmla="*/ 284974 h 698036"/>
                    <a:gd name="connsiteX7" fmla="*/ 1160598 w 1463720"/>
                    <a:gd name="connsiteY7" fmla="*/ 50279 h 698036"/>
                    <a:gd name="connsiteX8" fmla="*/ 795768 w 1463720"/>
                    <a:gd name="connsiteY8" fmla="*/ 2094 h 698036"/>
                    <a:gd name="connsiteX9" fmla="*/ 424054 w 1463720"/>
                    <a:gd name="connsiteY9" fmla="*/ 95020 h 698036"/>
                    <a:gd name="connsiteX0" fmla="*/ 424054 w 1463720"/>
                    <a:gd name="connsiteY0" fmla="*/ 95020 h 698036"/>
                    <a:gd name="connsiteX1" fmla="*/ 193312 w 1463720"/>
                    <a:gd name="connsiteY1" fmla="*/ 232475 h 698036"/>
                    <a:gd name="connsiteX2" fmla="*/ 287 w 1463720"/>
                    <a:gd name="connsiteY2" fmla="*/ 432318 h 698036"/>
                    <a:gd name="connsiteX3" fmla="*/ 230001 w 1463720"/>
                    <a:gd name="connsiteY3" fmla="*/ 587014 h 698036"/>
                    <a:gd name="connsiteX4" fmla="*/ 460061 w 1463720"/>
                    <a:gd name="connsiteY4" fmla="*/ 696223 h 698036"/>
                    <a:gd name="connsiteX5" fmla="*/ 1339572 w 1463720"/>
                    <a:gd name="connsiteY5" fmla="*/ 680108 h 698036"/>
                    <a:gd name="connsiteX6" fmla="*/ 1438761 w 1463720"/>
                    <a:gd name="connsiteY6" fmla="*/ 284974 h 698036"/>
                    <a:gd name="connsiteX7" fmla="*/ 1160598 w 1463720"/>
                    <a:gd name="connsiteY7" fmla="*/ 50279 h 698036"/>
                    <a:gd name="connsiteX8" fmla="*/ 795768 w 1463720"/>
                    <a:gd name="connsiteY8" fmla="*/ 2094 h 698036"/>
                    <a:gd name="connsiteX9" fmla="*/ 424054 w 1463720"/>
                    <a:gd name="connsiteY9" fmla="*/ 95020 h 698036"/>
                    <a:gd name="connsiteX0" fmla="*/ 424054 w 1463720"/>
                    <a:gd name="connsiteY0" fmla="*/ 95020 h 698036"/>
                    <a:gd name="connsiteX1" fmla="*/ 193312 w 1463720"/>
                    <a:gd name="connsiteY1" fmla="*/ 232475 h 698036"/>
                    <a:gd name="connsiteX2" fmla="*/ 287 w 1463720"/>
                    <a:gd name="connsiteY2" fmla="*/ 432318 h 698036"/>
                    <a:gd name="connsiteX3" fmla="*/ 230001 w 1463720"/>
                    <a:gd name="connsiteY3" fmla="*/ 587014 h 698036"/>
                    <a:gd name="connsiteX4" fmla="*/ 460061 w 1463720"/>
                    <a:gd name="connsiteY4" fmla="*/ 696223 h 698036"/>
                    <a:gd name="connsiteX5" fmla="*/ 1339572 w 1463720"/>
                    <a:gd name="connsiteY5" fmla="*/ 680108 h 698036"/>
                    <a:gd name="connsiteX6" fmla="*/ 1438761 w 1463720"/>
                    <a:gd name="connsiteY6" fmla="*/ 284974 h 698036"/>
                    <a:gd name="connsiteX7" fmla="*/ 1160598 w 1463720"/>
                    <a:gd name="connsiteY7" fmla="*/ 50279 h 698036"/>
                    <a:gd name="connsiteX8" fmla="*/ 795768 w 1463720"/>
                    <a:gd name="connsiteY8" fmla="*/ 2094 h 698036"/>
                    <a:gd name="connsiteX9" fmla="*/ 424054 w 1463720"/>
                    <a:gd name="connsiteY9" fmla="*/ 95020 h 698036"/>
                    <a:gd name="connsiteX0" fmla="*/ 424054 w 1463720"/>
                    <a:gd name="connsiteY0" fmla="*/ 97207 h 700223"/>
                    <a:gd name="connsiteX1" fmla="*/ 193312 w 1463720"/>
                    <a:gd name="connsiteY1" fmla="*/ 234662 h 700223"/>
                    <a:gd name="connsiteX2" fmla="*/ 287 w 1463720"/>
                    <a:gd name="connsiteY2" fmla="*/ 434505 h 700223"/>
                    <a:gd name="connsiteX3" fmla="*/ 230001 w 1463720"/>
                    <a:gd name="connsiteY3" fmla="*/ 589201 h 700223"/>
                    <a:gd name="connsiteX4" fmla="*/ 460061 w 1463720"/>
                    <a:gd name="connsiteY4" fmla="*/ 698410 h 700223"/>
                    <a:gd name="connsiteX5" fmla="*/ 1339572 w 1463720"/>
                    <a:gd name="connsiteY5" fmla="*/ 682295 h 700223"/>
                    <a:gd name="connsiteX6" fmla="*/ 1438761 w 1463720"/>
                    <a:gd name="connsiteY6" fmla="*/ 287161 h 700223"/>
                    <a:gd name="connsiteX7" fmla="*/ 1160598 w 1463720"/>
                    <a:gd name="connsiteY7" fmla="*/ 52466 h 700223"/>
                    <a:gd name="connsiteX8" fmla="*/ 865707 w 1463720"/>
                    <a:gd name="connsiteY8" fmla="*/ 31458 h 700223"/>
                    <a:gd name="connsiteX9" fmla="*/ 795768 w 1463720"/>
                    <a:gd name="connsiteY9" fmla="*/ 4281 h 700223"/>
                    <a:gd name="connsiteX10" fmla="*/ 424054 w 1463720"/>
                    <a:gd name="connsiteY10" fmla="*/ 97207 h 700223"/>
                    <a:gd name="connsiteX0" fmla="*/ 424054 w 1463720"/>
                    <a:gd name="connsiteY0" fmla="*/ 70669 h 673685"/>
                    <a:gd name="connsiteX1" fmla="*/ 193312 w 1463720"/>
                    <a:gd name="connsiteY1" fmla="*/ 208124 h 673685"/>
                    <a:gd name="connsiteX2" fmla="*/ 287 w 1463720"/>
                    <a:gd name="connsiteY2" fmla="*/ 407967 h 673685"/>
                    <a:gd name="connsiteX3" fmla="*/ 230001 w 1463720"/>
                    <a:gd name="connsiteY3" fmla="*/ 562663 h 673685"/>
                    <a:gd name="connsiteX4" fmla="*/ 460061 w 1463720"/>
                    <a:gd name="connsiteY4" fmla="*/ 671872 h 673685"/>
                    <a:gd name="connsiteX5" fmla="*/ 1339572 w 1463720"/>
                    <a:gd name="connsiteY5" fmla="*/ 655757 h 673685"/>
                    <a:gd name="connsiteX6" fmla="*/ 1438761 w 1463720"/>
                    <a:gd name="connsiteY6" fmla="*/ 260623 h 673685"/>
                    <a:gd name="connsiteX7" fmla="*/ 1160598 w 1463720"/>
                    <a:gd name="connsiteY7" fmla="*/ 25928 h 673685"/>
                    <a:gd name="connsiteX8" fmla="*/ 865707 w 1463720"/>
                    <a:gd name="connsiteY8" fmla="*/ 4920 h 673685"/>
                    <a:gd name="connsiteX9" fmla="*/ 424054 w 1463720"/>
                    <a:gd name="connsiteY9" fmla="*/ 70669 h 673685"/>
                    <a:gd name="connsiteX0" fmla="*/ 423973 w 1463639"/>
                    <a:gd name="connsiteY0" fmla="*/ 70669 h 673685"/>
                    <a:gd name="connsiteX1" fmla="*/ 270277 w 1463639"/>
                    <a:gd name="connsiteY1" fmla="*/ 216081 h 673685"/>
                    <a:gd name="connsiteX2" fmla="*/ 206 w 1463639"/>
                    <a:gd name="connsiteY2" fmla="*/ 407967 h 673685"/>
                    <a:gd name="connsiteX3" fmla="*/ 229920 w 1463639"/>
                    <a:gd name="connsiteY3" fmla="*/ 562663 h 673685"/>
                    <a:gd name="connsiteX4" fmla="*/ 459980 w 1463639"/>
                    <a:gd name="connsiteY4" fmla="*/ 671872 h 673685"/>
                    <a:gd name="connsiteX5" fmla="*/ 1339491 w 1463639"/>
                    <a:gd name="connsiteY5" fmla="*/ 655757 h 673685"/>
                    <a:gd name="connsiteX6" fmla="*/ 1438680 w 1463639"/>
                    <a:gd name="connsiteY6" fmla="*/ 260623 h 673685"/>
                    <a:gd name="connsiteX7" fmla="*/ 1160517 w 1463639"/>
                    <a:gd name="connsiteY7" fmla="*/ 25928 h 673685"/>
                    <a:gd name="connsiteX8" fmla="*/ 865626 w 1463639"/>
                    <a:gd name="connsiteY8" fmla="*/ 4920 h 673685"/>
                    <a:gd name="connsiteX9" fmla="*/ 423973 w 1463639"/>
                    <a:gd name="connsiteY9" fmla="*/ 70669 h 673685"/>
                    <a:gd name="connsiteX0" fmla="*/ 461508 w 1463639"/>
                    <a:gd name="connsiteY0" fmla="*/ 13990 h 680664"/>
                    <a:gd name="connsiteX1" fmla="*/ 270277 w 1463639"/>
                    <a:gd name="connsiteY1" fmla="*/ 223060 h 680664"/>
                    <a:gd name="connsiteX2" fmla="*/ 206 w 1463639"/>
                    <a:gd name="connsiteY2" fmla="*/ 414946 h 680664"/>
                    <a:gd name="connsiteX3" fmla="*/ 229920 w 1463639"/>
                    <a:gd name="connsiteY3" fmla="*/ 569642 h 680664"/>
                    <a:gd name="connsiteX4" fmla="*/ 459980 w 1463639"/>
                    <a:gd name="connsiteY4" fmla="*/ 678851 h 680664"/>
                    <a:gd name="connsiteX5" fmla="*/ 1339491 w 1463639"/>
                    <a:gd name="connsiteY5" fmla="*/ 662736 h 680664"/>
                    <a:gd name="connsiteX6" fmla="*/ 1438680 w 1463639"/>
                    <a:gd name="connsiteY6" fmla="*/ 267602 h 680664"/>
                    <a:gd name="connsiteX7" fmla="*/ 1160517 w 1463639"/>
                    <a:gd name="connsiteY7" fmla="*/ 32907 h 680664"/>
                    <a:gd name="connsiteX8" fmla="*/ 865626 w 1463639"/>
                    <a:gd name="connsiteY8" fmla="*/ 11899 h 680664"/>
                    <a:gd name="connsiteX9" fmla="*/ 461508 w 1463639"/>
                    <a:gd name="connsiteY9" fmla="*/ 13990 h 680664"/>
                    <a:gd name="connsiteX0" fmla="*/ 461508 w 1463639"/>
                    <a:gd name="connsiteY0" fmla="*/ 17140 h 683814"/>
                    <a:gd name="connsiteX1" fmla="*/ 270277 w 1463639"/>
                    <a:gd name="connsiteY1" fmla="*/ 226210 h 683814"/>
                    <a:gd name="connsiteX2" fmla="*/ 206 w 1463639"/>
                    <a:gd name="connsiteY2" fmla="*/ 418096 h 683814"/>
                    <a:gd name="connsiteX3" fmla="*/ 229920 w 1463639"/>
                    <a:gd name="connsiteY3" fmla="*/ 572792 h 683814"/>
                    <a:gd name="connsiteX4" fmla="*/ 459980 w 1463639"/>
                    <a:gd name="connsiteY4" fmla="*/ 682001 h 683814"/>
                    <a:gd name="connsiteX5" fmla="*/ 1339491 w 1463639"/>
                    <a:gd name="connsiteY5" fmla="*/ 665886 h 683814"/>
                    <a:gd name="connsiteX6" fmla="*/ 1438680 w 1463639"/>
                    <a:gd name="connsiteY6" fmla="*/ 270752 h 683814"/>
                    <a:gd name="connsiteX7" fmla="*/ 1160517 w 1463639"/>
                    <a:gd name="connsiteY7" fmla="*/ 36057 h 683814"/>
                    <a:gd name="connsiteX8" fmla="*/ 875503 w 1463639"/>
                    <a:gd name="connsiteY8" fmla="*/ 3909 h 683814"/>
                    <a:gd name="connsiteX9" fmla="*/ 461508 w 1463639"/>
                    <a:gd name="connsiteY9" fmla="*/ 17140 h 683814"/>
                    <a:gd name="connsiteX0" fmla="*/ 461508 w 1463639"/>
                    <a:gd name="connsiteY0" fmla="*/ 17140 h 683814"/>
                    <a:gd name="connsiteX1" fmla="*/ 270277 w 1463639"/>
                    <a:gd name="connsiteY1" fmla="*/ 226210 h 683814"/>
                    <a:gd name="connsiteX2" fmla="*/ 206 w 1463639"/>
                    <a:gd name="connsiteY2" fmla="*/ 418096 h 683814"/>
                    <a:gd name="connsiteX3" fmla="*/ 229920 w 1463639"/>
                    <a:gd name="connsiteY3" fmla="*/ 572792 h 683814"/>
                    <a:gd name="connsiteX4" fmla="*/ 459980 w 1463639"/>
                    <a:gd name="connsiteY4" fmla="*/ 682001 h 683814"/>
                    <a:gd name="connsiteX5" fmla="*/ 1339491 w 1463639"/>
                    <a:gd name="connsiteY5" fmla="*/ 665886 h 683814"/>
                    <a:gd name="connsiteX6" fmla="*/ 1438680 w 1463639"/>
                    <a:gd name="connsiteY6" fmla="*/ 270752 h 683814"/>
                    <a:gd name="connsiteX7" fmla="*/ 1202003 w 1463639"/>
                    <a:gd name="connsiteY7" fmla="*/ 34465 h 683814"/>
                    <a:gd name="connsiteX8" fmla="*/ 875503 w 1463639"/>
                    <a:gd name="connsiteY8" fmla="*/ 3909 h 683814"/>
                    <a:gd name="connsiteX9" fmla="*/ 461508 w 1463639"/>
                    <a:gd name="connsiteY9" fmla="*/ 17140 h 683814"/>
                    <a:gd name="connsiteX0" fmla="*/ 461508 w 1463639"/>
                    <a:gd name="connsiteY0" fmla="*/ 17140 h 683814"/>
                    <a:gd name="connsiteX1" fmla="*/ 270277 w 1463639"/>
                    <a:gd name="connsiteY1" fmla="*/ 226210 h 683814"/>
                    <a:gd name="connsiteX2" fmla="*/ 206 w 1463639"/>
                    <a:gd name="connsiteY2" fmla="*/ 418096 h 683814"/>
                    <a:gd name="connsiteX3" fmla="*/ 229920 w 1463639"/>
                    <a:gd name="connsiteY3" fmla="*/ 572792 h 683814"/>
                    <a:gd name="connsiteX4" fmla="*/ 459980 w 1463639"/>
                    <a:gd name="connsiteY4" fmla="*/ 682001 h 683814"/>
                    <a:gd name="connsiteX5" fmla="*/ 1339491 w 1463639"/>
                    <a:gd name="connsiteY5" fmla="*/ 665886 h 683814"/>
                    <a:gd name="connsiteX6" fmla="*/ 1438680 w 1463639"/>
                    <a:gd name="connsiteY6" fmla="*/ 270752 h 683814"/>
                    <a:gd name="connsiteX7" fmla="*/ 1202003 w 1463639"/>
                    <a:gd name="connsiteY7" fmla="*/ 34465 h 683814"/>
                    <a:gd name="connsiteX8" fmla="*/ 875503 w 1463639"/>
                    <a:gd name="connsiteY8" fmla="*/ 3909 h 683814"/>
                    <a:gd name="connsiteX9" fmla="*/ 461508 w 1463639"/>
                    <a:gd name="connsiteY9" fmla="*/ 17140 h 683814"/>
                    <a:gd name="connsiteX0" fmla="*/ 461508 w 1461194"/>
                    <a:gd name="connsiteY0" fmla="*/ 17140 h 684068"/>
                    <a:gd name="connsiteX1" fmla="*/ 270277 w 1461194"/>
                    <a:gd name="connsiteY1" fmla="*/ 226210 h 684068"/>
                    <a:gd name="connsiteX2" fmla="*/ 206 w 1461194"/>
                    <a:gd name="connsiteY2" fmla="*/ 418096 h 684068"/>
                    <a:gd name="connsiteX3" fmla="*/ 229920 w 1461194"/>
                    <a:gd name="connsiteY3" fmla="*/ 572792 h 684068"/>
                    <a:gd name="connsiteX4" fmla="*/ 511344 w 1461194"/>
                    <a:gd name="connsiteY4" fmla="*/ 683593 h 684068"/>
                    <a:gd name="connsiteX5" fmla="*/ 1339491 w 1461194"/>
                    <a:gd name="connsiteY5" fmla="*/ 665886 h 684068"/>
                    <a:gd name="connsiteX6" fmla="*/ 1438680 w 1461194"/>
                    <a:gd name="connsiteY6" fmla="*/ 270752 h 684068"/>
                    <a:gd name="connsiteX7" fmla="*/ 1202003 w 1461194"/>
                    <a:gd name="connsiteY7" fmla="*/ 34465 h 684068"/>
                    <a:gd name="connsiteX8" fmla="*/ 875503 w 1461194"/>
                    <a:gd name="connsiteY8" fmla="*/ 3909 h 684068"/>
                    <a:gd name="connsiteX9" fmla="*/ 461508 w 1461194"/>
                    <a:gd name="connsiteY9" fmla="*/ 17140 h 684068"/>
                    <a:gd name="connsiteX0" fmla="*/ 461508 w 1461194"/>
                    <a:gd name="connsiteY0" fmla="*/ 17140 h 700889"/>
                    <a:gd name="connsiteX1" fmla="*/ 270277 w 1461194"/>
                    <a:gd name="connsiteY1" fmla="*/ 226210 h 700889"/>
                    <a:gd name="connsiteX2" fmla="*/ 206 w 1461194"/>
                    <a:gd name="connsiteY2" fmla="*/ 418096 h 700889"/>
                    <a:gd name="connsiteX3" fmla="*/ 229920 w 1461194"/>
                    <a:gd name="connsiteY3" fmla="*/ 572792 h 700889"/>
                    <a:gd name="connsiteX4" fmla="*/ 511344 w 1461194"/>
                    <a:gd name="connsiteY4" fmla="*/ 683593 h 700889"/>
                    <a:gd name="connsiteX5" fmla="*/ 1339491 w 1461194"/>
                    <a:gd name="connsiteY5" fmla="*/ 665886 h 700889"/>
                    <a:gd name="connsiteX6" fmla="*/ 1438680 w 1461194"/>
                    <a:gd name="connsiteY6" fmla="*/ 270752 h 700889"/>
                    <a:gd name="connsiteX7" fmla="*/ 1202003 w 1461194"/>
                    <a:gd name="connsiteY7" fmla="*/ 34465 h 700889"/>
                    <a:gd name="connsiteX8" fmla="*/ 875503 w 1461194"/>
                    <a:gd name="connsiteY8" fmla="*/ 3909 h 700889"/>
                    <a:gd name="connsiteX9" fmla="*/ 461508 w 1461194"/>
                    <a:gd name="connsiteY9" fmla="*/ 17140 h 700889"/>
                    <a:gd name="connsiteX0" fmla="*/ 462271 w 1461957"/>
                    <a:gd name="connsiteY0" fmla="*/ 17140 h 700889"/>
                    <a:gd name="connsiteX1" fmla="*/ 271040 w 1461957"/>
                    <a:gd name="connsiteY1" fmla="*/ 226210 h 700889"/>
                    <a:gd name="connsiteX2" fmla="*/ 969 w 1461957"/>
                    <a:gd name="connsiteY2" fmla="*/ 418096 h 700889"/>
                    <a:gd name="connsiteX3" fmla="*/ 191173 w 1461957"/>
                    <a:gd name="connsiteY3" fmla="*/ 596664 h 700889"/>
                    <a:gd name="connsiteX4" fmla="*/ 512107 w 1461957"/>
                    <a:gd name="connsiteY4" fmla="*/ 683593 h 700889"/>
                    <a:gd name="connsiteX5" fmla="*/ 1340254 w 1461957"/>
                    <a:gd name="connsiteY5" fmla="*/ 665886 h 700889"/>
                    <a:gd name="connsiteX6" fmla="*/ 1439443 w 1461957"/>
                    <a:gd name="connsiteY6" fmla="*/ 270752 h 700889"/>
                    <a:gd name="connsiteX7" fmla="*/ 1202766 w 1461957"/>
                    <a:gd name="connsiteY7" fmla="*/ 34465 h 700889"/>
                    <a:gd name="connsiteX8" fmla="*/ 876266 w 1461957"/>
                    <a:gd name="connsiteY8" fmla="*/ 3909 h 700889"/>
                    <a:gd name="connsiteX9" fmla="*/ 462271 w 1461957"/>
                    <a:gd name="connsiteY9" fmla="*/ 17140 h 700889"/>
                    <a:gd name="connsiteX0" fmla="*/ 461558 w 1461244"/>
                    <a:gd name="connsiteY0" fmla="*/ 17140 h 700889"/>
                    <a:gd name="connsiteX1" fmla="*/ 270327 w 1461244"/>
                    <a:gd name="connsiteY1" fmla="*/ 226210 h 700889"/>
                    <a:gd name="connsiteX2" fmla="*/ 256 w 1461244"/>
                    <a:gd name="connsiteY2" fmla="*/ 418096 h 700889"/>
                    <a:gd name="connsiteX3" fmla="*/ 190460 w 1461244"/>
                    <a:gd name="connsiteY3" fmla="*/ 596664 h 700889"/>
                    <a:gd name="connsiteX4" fmla="*/ 511394 w 1461244"/>
                    <a:gd name="connsiteY4" fmla="*/ 683593 h 700889"/>
                    <a:gd name="connsiteX5" fmla="*/ 1339541 w 1461244"/>
                    <a:gd name="connsiteY5" fmla="*/ 665886 h 700889"/>
                    <a:gd name="connsiteX6" fmla="*/ 1438730 w 1461244"/>
                    <a:gd name="connsiteY6" fmla="*/ 270752 h 700889"/>
                    <a:gd name="connsiteX7" fmla="*/ 1202053 w 1461244"/>
                    <a:gd name="connsiteY7" fmla="*/ 34465 h 700889"/>
                    <a:gd name="connsiteX8" fmla="*/ 875553 w 1461244"/>
                    <a:gd name="connsiteY8" fmla="*/ 3909 h 700889"/>
                    <a:gd name="connsiteX9" fmla="*/ 461558 w 1461244"/>
                    <a:gd name="connsiteY9" fmla="*/ 17140 h 700889"/>
                    <a:gd name="connsiteX0" fmla="*/ 463884 w 1463570"/>
                    <a:gd name="connsiteY0" fmla="*/ 17140 h 700889"/>
                    <a:gd name="connsiteX1" fmla="*/ 272653 w 1463570"/>
                    <a:gd name="connsiteY1" fmla="*/ 226210 h 700889"/>
                    <a:gd name="connsiteX2" fmla="*/ 2582 w 1463570"/>
                    <a:gd name="connsiteY2" fmla="*/ 418096 h 700889"/>
                    <a:gd name="connsiteX3" fmla="*/ 155251 w 1463570"/>
                    <a:gd name="connsiteY3" fmla="*/ 630085 h 700889"/>
                    <a:gd name="connsiteX4" fmla="*/ 513720 w 1463570"/>
                    <a:gd name="connsiteY4" fmla="*/ 683593 h 700889"/>
                    <a:gd name="connsiteX5" fmla="*/ 1341867 w 1463570"/>
                    <a:gd name="connsiteY5" fmla="*/ 665886 h 700889"/>
                    <a:gd name="connsiteX6" fmla="*/ 1441056 w 1463570"/>
                    <a:gd name="connsiteY6" fmla="*/ 270752 h 700889"/>
                    <a:gd name="connsiteX7" fmla="*/ 1204379 w 1463570"/>
                    <a:gd name="connsiteY7" fmla="*/ 34465 h 700889"/>
                    <a:gd name="connsiteX8" fmla="*/ 877879 w 1463570"/>
                    <a:gd name="connsiteY8" fmla="*/ 3909 h 700889"/>
                    <a:gd name="connsiteX9" fmla="*/ 463884 w 1463570"/>
                    <a:gd name="connsiteY9" fmla="*/ 17140 h 700889"/>
                    <a:gd name="connsiteX0" fmla="*/ 463884 w 1465533"/>
                    <a:gd name="connsiteY0" fmla="*/ 17140 h 708314"/>
                    <a:gd name="connsiteX1" fmla="*/ 272653 w 1465533"/>
                    <a:gd name="connsiteY1" fmla="*/ 226210 h 708314"/>
                    <a:gd name="connsiteX2" fmla="*/ 2582 w 1465533"/>
                    <a:gd name="connsiteY2" fmla="*/ 418096 h 708314"/>
                    <a:gd name="connsiteX3" fmla="*/ 155251 w 1465533"/>
                    <a:gd name="connsiteY3" fmla="*/ 630085 h 708314"/>
                    <a:gd name="connsiteX4" fmla="*/ 472234 w 1465533"/>
                    <a:gd name="connsiteY4" fmla="*/ 699508 h 708314"/>
                    <a:gd name="connsiteX5" fmla="*/ 1341867 w 1465533"/>
                    <a:gd name="connsiteY5" fmla="*/ 665886 h 708314"/>
                    <a:gd name="connsiteX6" fmla="*/ 1441056 w 1465533"/>
                    <a:gd name="connsiteY6" fmla="*/ 270752 h 708314"/>
                    <a:gd name="connsiteX7" fmla="*/ 1204379 w 1465533"/>
                    <a:gd name="connsiteY7" fmla="*/ 34465 h 708314"/>
                    <a:gd name="connsiteX8" fmla="*/ 877879 w 1465533"/>
                    <a:gd name="connsiteY8" fmla="*/ 3909 h 708314"/>
                    <a:gd name="connsiteX9" fmla="*/ 463884 w 1465533"/>
                    <a:gd name="connsiteY9" fmla="*/ 17140 h 708314"/>
                    <a:gd name="connsiteX0" fmla="*/ 463884 w 1467792"/>
                    <a:gd name="connsiteY0" fmla="*/ 17140 h 717887"/>
                    <a:gd name="connsiteX1" fmla="*/ 272653 w 1467792"/>
                    <a:gd name="connsiteY1" fmla="*/ 226210 h 717887"/>
                    <a:gd name="connsiteX2" fmla="*/ 2582 w 1467792"/>
                    <a:gd name="connsiteY2" fmla="*/ 418096 h 717887"/>
                    <a:gd name="connsiteX3" fmla="*/ 155251 w 1467792"/>
                    <a:gd name="connsiteY3" fmla="*/ 630085 h 717887"/>
                    <a:gd name="connsiteX4" fmla="*/ 426797 w 1467792"/>
                    <a:gd name="connsiteY4" fmla="*/ 715423 h 717887"/>
                    <a:gd name="connsiteX5" fmla="*/ 1341867 w 1467792"/>
                    <a:gd name="connsiteY5" fmla="*/ 665886 h 717887"/>
                    <a:gd name="connsiteX6" fmla="*/ 1441056 w 1467792"/>
                    <a:gd name="connsiteY6" fmla="*/ 270752 h 717887"/>
                    <a:gd name="connsiteX7" fmla="*/ 1204379 w 1467792"/>
                    <a:gd name="connsiteY7" fmla="*/ 34465 h 717887"/>
                    <a:gd name="connsiteX8" fmla="*/ 877879 w 1467792"/>
                    <a:gd name="connsiteY8" fmla="*/ 3909 h 717887"/>
                    <a:gd name="connsiteX9" fmla="*/ 463884 w 1467792"/>
                    <a:gd name="connsiteY9" fmla="*/ 17140 h 717887"/>
                    <a:gd name="connsiteX0" fmla="*/ 467587 w 1471495"/>
                    <a:gd name="connsiteY0" fmla="*/ 17140 h 717887"/>
                    <a:gd name="connsiteX1" fmla="*/ 276356 w 1471495"/>
                    <a:gd name="connsiteY1" fmla="*/ 226210 h 717887"/>
                    <a:gd name="connsiteX2" fmla="*/ 6285 w 1471495"/>
                    <a:gd name="connsiteY2" fmla="*/ 418096 h 717887"/>
                    <a:gd name="connsiteX3" fmla="*/ 117468 w 1471495"/>
                    <a:gd name="connsiteY3" fmla="*/ 633268 h 717887"/>
                    <a:gd name="connsiteX4" fmla="*/ 430500 w 1471495"/>
                    <a:gd name="connsiteY4" fmla="*/ 715423 h 717887"/>
                    <a:gd name="connsiteX5" fmla="*/ 1345570 w 1471495"/>
                    <a:gd name="connsiteY5" fmla="*/ 665886 h 717887"/>
                    <a:gd name="connsiteX6" fmla="*/ 1444759 w 1471495"/>
                    <a:gd name="connsiteY6" fmla="*/ 270752 h 717887"/>
                    <a:gd name="connsiteX7" fmla="*/ 1208082 w 1471495"/>
                    <a:gd name="connsiteY7" fmla="*/ 34465 h 717887"/>
                    <a:gd name="connsiteX8" fmla="*/ 881582 w 1471495"/>
                    <a:gd name="connsiteY8" fmla="*/ 3909 h 717887"/>
                    <a:gd name="connsiteX9" fmla="*/ 467587 w 1471495"/>
                    <a:gd name="connsiteY9" fmla="*/ 17140 h 717887"/>
                    <a:gd name="connsiteX0" fmla="*/ 437440 w 1471495"/>
                    <a:gd name="connsiteY0" fmla="*/ 12273 h 732696"/>
                    <a:gd name="connsiteX1" fmla="*/ 276356 w 1471495"/>
                    <a:gd name="connsiteY1" fmla="*/ 241019 h 732696"/>
                    <a:gd name="connsiteX2" fmla="*/ 6285 w 1471495"/>
                    <a:gd name="connsiteY2" fmla="*/ 432905 h 732696"/>
                    <a:gd name="connsiteX3" fmla="*/ 117468 w 1471495"/>
                    <a:gd name="connsiteY3" fmla="*/ 648077 h 732696"/>
                    <a:gd name="connsiteX4" fmla="*/ 430500 w 1471495"/>
                    <a:gd name="connsiteY4" fmla="*/ 730232 h 732696"/>
                    <a:gd name="connsiteX5" fmla="*/ 1345570 w 1471495"/>
                    <a:gd name="connsiteY5" fmla="*/ 680695 h 732696"/>
                    <a:gd name="connsiteX6" fmla="*/ 1444759 w 1471495"/>
                    <a:gd name="connsiteY6" fmla="*/ 285561 h 732696"/>
                    <a:gd name="connsiteX7" fmla="*/ 1208082 w 1471495"/>
                    <a:gd name="connsiteY7" fmla="*/ 49274 h 732696"/>
                    <a:gd name="connsiteX8" fmla="*/ 881582 w 1471495"/>
                    <a:gd name="connsiteY8" fmla="*/ 18718 h 732696"/>
                    <a:gd name="connsiteX9" fmla="*/ 437440 w 1471495"/>
                    <a:gd name="connsiteY9" fmla="*/ 12273 h 732696"/>
                    <a:gd name="connsiteX0" fmla="*/ 437440 w 1471495"/>
                    <a:gd name="connsiteY0" fmla="*/ 27540 h 747963"/>
                    <a:gd name="connsiteX1" fmla="*/ 276356 w 1471495"/>
                    <a:gd name="connsiteY1" fmla="*/ 256286 h 747963"/>
                    <a:gd name="connsiteX2" fmla="*/ 6285 w 1471495"/>
                    <a:gd name="connsiteY2" fmla="*/ 448172 h 747963"/>
                    <a:gd name="connsiteX3" fmla="*/ 117468 w 1471495"/>
                    <a:gd name="connsiteY3" fmla="*/ 663344 h 747963"/>
                    <a:gd name="connsiteX4" fmla="*/ 430500 w 1471495"/>
                    <a:gd name="connsiteY4" fmla="*/ 745499 h 747963"/>
                    <a:gd name="connsiteX5" fmla="*/ 1345570 w 1471495"/>
                    <a:gd name="connsiteY5" fmla="*/ 695962 h 747963"/>
                    <a:gd name="connsiteX6" fmla="*/ 1444759 w 1471495"/>
                    <a:gd name="connsiteY6" fmla="*/ 300828 h 747963"/>
                    <a:gd name="connsiteX7" fmla="*/ 1208082 w 1471495"/>
                    <a:gd name="connsiteY7" fmla="*/ 64541 h 747963"/>
                    <a:gd name="connsiteX8" fmla="*/ 906076 w 1471495"/>
                    <a:gd name="connsiteY8" fmla="*/ 0 h 747963"/>
                    <a:gd name="connsiteX9" fmla="*/ 437440 w 1471495"/>
                    <a:gd name="connsiteY9" fmla="*/ 27540 h 747963"/>
                    <a:gd name="connsiteX0" fmla="*/ 437440 w 1471495"/>
                    <a:gd name="connsiteY0" fmla="*/ 27540 h 747963"/>
                    <a:gd name="connsiteX1" fmla="*/ 276356 w 1471495"/>
                    <a:gd name="connsiteY1" fmla="*/ 256286 h 747963"/>
                    <a:gd name="connsiteX2" fmla="*/ 6285 w 1471495"/>
                    <a:gd name="connsiteY2" fmla="*/ 448172 h 747963"/>
                    <a:gd name="connsiteX3" fmla="*/ 117468 w 1471495"/>
                    <a:gd name="connsiteY3" fmla="*/ 663344 h 747963"/>
                    <a:gd name="connsiteX4" fmla="*/ 430500 w 1471495"/>
                    <a:gd name="connsiteY4" fmla="*/ 745499 h 747963"/>
                    <a:gd name="connsiteX5" fmla="*/ 1345570 w 1471495"/>
                    <a:gd name="connsiteY5" fmla="*/ 695962 h 747963"/>
                    <a:gd name="connsiteX6" fmla="*/ 1444759 w 1471495"/>
                    <a:gd name="connsiteY6" fmla="*/ 300828 h 747963"/>
                    <a:gd name="connsiteX7" fmla="*/ 1213735 w 1471495"/>
                    <a:gd name="connsiteY7" fmla="*/ 87794 h 747963"/>
                    <a:gd name="connsiteX8" fmla="*/ 906076 w 1471495"/>
                    <a:gd name="connsiteY8" fmla="*/ 0 h 747963"/>
                    <a:gd name="connsiteX9" fmla="*/ 437440 w 1471495"/>
                    <a:gd name="connsiteY9" fmla="*/ 27540 h 747963"/>
                    <a:gd name="connsiteX0" fmla="*/ 435352 w 1469407"/>
                    <a:gd name="connsiteY0" fmla="*/ 27540 h 747963"/>
                    <a:gd name="connsiteX1" fmla="*/ 236062 w 1469407"/>
                    <a:gd name="connsiteY1" fmla="*/ 246705 h 747963"/>
                    <a:gd name="connsiteX2" fmla="*/ 4197 w 1469407"/>
                    <a:gd name="connsiteY2" fmla="*/ 448172 h 747963"/>
                    <a:gd name="connsiteX3" fmla="*/ 115380 w 1469407"/>
                    <a:gd name="connsiteY3" fmla="*/ 663344 h 747963"/>
                    <a:gd name="connsiteX4" fmla="*/ 428412 w 1469407"/>
                    <a:gd name="connsiteY4" fmla="*/ 745499 h 747963"/>
                    <a:gd name="connsiteX5" fmla="*/ 1343482 w 1469407"/>
                    <a:gd name="connsiteY5" fmla="*/ 695962 h 747963"/>
                    <a:gd name="connsiteX6" fmla="*/ 1442671 w 1469407"/>
                    <a:gd name="connsiteY6" fmla="*/ 300828 h 747963"/>
                    <a:gd name="connsiteX7" fmla="*/ 1211647 w 1469407"/>
                    <a:gd name="connsiteY7" fmla="*/ 87794 h 747963"/>
                    <a:gd name="connsiteX8" fmla="*/ 903988 w 1469407"/>
                    <a:gd name="connsiteY8" fmla="*/ 0 h 747963"/>
                    <a:gd name="connsiteX9" fmla="*/ 435352 w 1469407"/>
                    <a:gd name="connsiteY9" fmla="*/ 27540 h 747963"/>
                    <a:gd name="connsiteX0" fmla="*/ 287738 w 1469407"/>
                    <a:gd name="connsiteY0" fmla="*/ 16581 h 752973"/>
                    <a:gd name="connsiteX1" fmla="*/ 236062 w 1469407"/>
                    <a:gd name="connsiteY1" fmla="*/ 251715 h 752973"/>
                    <a:gd name="connsiteX2" fmla="*/ 4197 w 1469407"/>
                    <a:gd name="connsiteY2" fmla="*/ 453182 h 752973"/>
                    <a:gd name="connsiteX3" fmla="*/ 115380 w 1469407"/>
                    <a:gd name="connsiteY3" fmla="*/ 668354 h 752973"/>
                    <a:gd name="connsiteX4" fmla="*/ 428412 w 1469407"/>
                    <a:gd name="connsiteY4" fmla="*/ 750509 h 752973"/>
                    <a:gd name="connsiteX5" fmla="*/ 1343482 w 1469407"/>
                    <a:gd name="connsiteY5" fmla="*/ 700972 h 752973"/>
                    <a:gd name="connsiteX6" fmla="*/ 1442671 w 1469407"/>
                    <a:gd name="connsiteY6" fmla="*/ 305838 h 752973"/>
                    <a:gd name="connsiteX7" fmla="*/ 1211647 w 1469407"/>
                    <a:gd name="connsiteY7" fmla="*/ 92804 h 752973"/>
                    <a:gd name="connsiteX8" fmla="*/ 903988 w 1469407"/>
                    <a:gd name="connsiteY8" fmla="*/ 5010 h 752973"/>
                    <a:gd name="connsiteX9" fmla="*/ 287738 w 1469407"/>
                    <a:gd name="connsiteY9" fmla="*/ 16581 h 752973"/>
                    <a:gd name="connsiteX0" fmla="*/ 284280 w 1465949"/>
                    <a:gd name="connsiteY0" fmla="*/ 16581 h 752973"/>
                    <a:gd name="connsiteX1" fmla="*/ 153170 w 1465949"/>
                    <a:gd name="connsiteY1" fmla="*/ 241755 h 752973"/>
                    <a:gd name="connsiteX2" fmla="*/ 739 w 1465949"/>
                    <a:gd name="connsiteY2" fmla="*/ 453182 h 752973"/>
                    <a:gd name="connsiteX3" fmla="*/ 111922 w 1465949"/>
                    <a:gd name="connsiteY3" fmla="*/ 668354 h 752973"/>
                    <a:gd name="connsiteX4" fmla="*/ 424954 w 1465949"/>
                    <a:gd name="connsiteY4" fmla="*/ 750509 h 752973"/>
                    <a:gd name="connsiteX5" fmla="*/ 1340024 w 1465949"/>
                    <a:gd name="connsiteY5" fmla="*/ 700972 h 752973"/>
                    <a:gd name="connsiteX6" fmla="*/ 1439213 w 1465949"/>
                    <a:gd name="connsiteY6" fmla="*/ 305838 h 752973"/>
                    <a:gd name="connsiteX7" fmla="*/ 1208189 w 1465949"/>
                    <a:gd name="connsiteY7" fmla="*/ 92804 h 752973"/>
                    <a:gd name="connsiteX8" fmla="*/ 900530 w 1465949"/>
                    <a:gd name="connsiteY8" fmla="*/ 5010 h 752973"/>
                    <a:gd name="connsiteX9" fmla="*/ 284280 w 1465949"/>
                    <a:gd name="connsiteY9" fmla="*/ 16581 h 752973"/>
                    <a:gd name="connsiteX0" fmla="*/ 215678 w 1465949"/>
                    <a:gd name="connsiteY0" fmla="*/ 15568 h 755280"/>
                    <a:gd name="connsiteX1" fmla="*/ 153170 w 1465949"/>
                    <a:gd name="connsiteY1" fmla="*/ 244062 h 755280"/>
                    <a:gd name="connsiteX2" fmla="*/ 739 w 1465949"/>
                    <a:gd name="connsiteY2" fmla="*/ 455489 h 755280"/>
                    <a:gd name="connsiteX3" fmla="*/ 111922 w 1465949"/>
                    <a:gd name="connsiteY3" fmla="*/ 670661 h 755280"/>
                    <a:gd name="connsiteX4" fmla="*/ 424954 w 1465949"/>
                    <a:gd name="connsiteY4" fmla="*/ 752816 h 755280"/>
                    <a:gd name="connsiteX5" fmla="*/ 1340024 w 1465949"/>
                    <a:gd name="connsiteY5" fmla="*/ 703279 h 755280"/>
                    <a:gd name="connsiteX6" fmla="*/ 1439213 w 1465949"/>
                    <a:gd name="connsiteY6" fmla="*/ 308145 h 755280"/>
                    <a:gd name="connsiteX7" fmla="*/ 1208189 w 1465949"/>
                    <a:gd name="connsiteY7" fmla="*/ 95111 h 755280"/>
                    <a:gd name="connsiteX8" fmla="*/ 900530 w 1465949"/>
                    <a:gd name="connsiteY8" fmla="*/ 7317 h 755280"/>
                    <a:gd name="connsiteX9" fmla="*/ 215678 w 1465949"/>
                    <a:gd name="connsiteY9" fmla="*/ 15568 h 755280"/>
                    <a:gd name="connsiteX0" fmla="*/ 158423 w 1408694"/>
                    <a:gd name="connsiteY0" fmla="*/ 15568 h 755280"/>
                    <a:gd name="connsiteX1" fmla="*/ 95915 w 1408694"/>
                    <a:gd name="connsiteY1" fmla="*/ 244062 h 755280"/>
                    <a:gd name="connsiteX2" fmla="*/ 9068 w 1408694"/>
                    <a:gd name="connsiteY2" fmla="*/ 472501 h 755280"/>
                    <a:gd name="connsiteX3" fmla="*/ 54667 w 1408694"/>
                    <a:gd name="connsiteY3" fmla="*/ 670661 h 755280"/>
                    <a:gd name="connsiteX4" fmla="*/ 367699 w 1408694"/>
                    <a:gd name="connsiteY4" fmla="*/ 752816 h 755280"/>
                    <a:gd name="connsiteX5" fmla="*/ 1282769 w 1408694"/>
                    <a:gd name="connsiteY5" fmla="*/ 703279 h 755280"/>
                    <a:gd name="connsiteX6" fmla="*/ 1381958 w 1408694"/>
                    <a:gd name="connsiteY6" fmla="*/ 308145 h 755280"/>
                    <a:gd name="connsiteX7" fmla="*/ 1150934 w 1408694"/>
                    <a:gd name="connsiteY7" fmla="*/ 95111 h 755280"/>
                    <a:gd name="connsiteX8" fmla="*/ 843275 w 1408694"/>
                    <a:gd name="connsiteY8" fmla="*/ 7317 h 755280"/>
                    <a:gd name="connsiteX9" fmla="*/ 158423 w 1408694"/>
                    <a:gd name="connsiteY9" fmla="*/ 15568 h 755280"/>
                    <a:gd name="connsiteX0" fmla="*/ 151540 w 1401811"/>
                    <a:gd name="connsiteY0" fmla="*/ 15568 h 755280"/>
                    <a:gd name="connsiteX1" fmla="*/ 89032 w 1401811"/>
                    <a:gd name="connsiteY1" fmla="*/ 244062 h 755280"/>
                    <a:gd name="connsiteX2" fmla="*/ 2185 w 1401811"/>
                    <a:gd name="connsiteY2" fmla="*/ 472501 h 755280"/>
                    <a:gd name="connsiteX3" fmla="*/ 67073 w 1401811"/>
                    <a:gd name="connsiteY3" fmla="*/ 640039 h 755280"/>
                    <a:gd name="connsiteX4" fmla="*/ 360816 w 1401811"/>
                    <a:gd name="connsiteY4" fmla="*/ 752816 h 755280"/>
                    <a:gd name="connsiteX5" fmla="*/ 1275886 w 1401811"/>
                    <a:gd name="connsiteY5" fmla="*/ 703279 h 755280"/>
                    <a:gd name="connsiteX6" fmla="*/ 1375075 w 1401811"/>
                    <a:gd name="connsiteY6" fmla="*/ 308145 h 755280"/>
                    <a:gd name="connsiteX7" fmla="*/ 1144051 w 1401811"/>
                    <a:gd name="connsiteY7" fmla="*/ 95111 h 755280"/>
                    <a:gd name="connsiteX8" fmla="*/ 836392 w 1401811"/>
                    <a:gd name="connsiteY8" fmla="*/ 7317 h 755280"/>
                    <a:gd name="connsiteX9" fmla="*/ 151540 w 1401811"/>
                    <a:gd name="connsiteY9" fmla="*/ 15568 h 755280"/>
                    <a:gd name="connsiteX0" fmla="*/ 154312 w 1404583"/>
                    <a:gd name="connsiteY0" fmla="*/ 21319 h 761031"/>
                    <a:gd name="connsiteX1" fmla="*/ 130383 w 1404583"/>
                    <a:gd name="connsiteY1" fmla="*/ 294045 h 761031"/>
                    <a:gd name="connsiteX2" fmla="*/ 4957 w 1404583"/>
                    <a:gd name="connsiteY2" fmla="*/ 478252 h 761031"/>
                    <a:gd name="connsiteX3" fmla="*/ 69845 w 1404583"/>
                    <a:gd name="connsiteY3" fmla="*/ 645790 h 761031"/>
                    <a:gd name="connsiteX4" fmla="*/ 363588 w 1404583"/>
                    <a:gd name="connsiteY4" fmla="*/ 758567 h 761031"/>
                    <a:gd name="connsiteX5" fmla="*/ 1278658 w 1404583"/>
                    <a:gd name="connsiteY5" fmla="*/ 709030 h 761031"/>
                    <a:gd name="connsiteX6" fmla="*/ 1377847 w 1404583"/>
                    <a:gd name="connsiteY6" fmla="*/ 313896 h 761031"/>
                    <a:gd name="connsiteX7" fmla="*/ 1146823 w 1404583"/>
                    <a:gd name="connsiteY7" fmla="*/ 100862 h 761031"/>
                    <a:gd name="connsiteX8" fmla="*/ 839164 w 1404583"/>
                    <a:gd name="connsiteY8" fmla="*/ 13068 h 761031"/>
                    <a:gd name="connsiteX9" fmla="*/ 154312 w 1404583"/>
                    <a:gd name="connsiteY9" fmla="*/ 21319 h 761031"/>
                    <a:gd name="connsiteX0" fmla="*/ 231469 w 1404583"/>
                    <a:gd name="connsiteY0" fmla="*/ 21319 h 761031"/>
                    <a:gd name="connsiteX1" fmla="*/ 130383 w 1404583"/>
                    <a:gd name="connsiteY1" fmla="*/ 294045 h 761031"/>
                    <a:gd name="connsiteX2" fmla="*/ 4957 w 1404583"/>
                    <a:gd name="connsiteY2" fmla="*/ 478252 h 761031"/>
                    <a:gd name="connsiteX3" fmla="*/ 69845 w 1404583"/>
                    <a:gd name="connsiteY3" fmla="*/ 645790 h 761031"/>
                    <a:gd name="connsiteX4" fmla="*/ 363588 w 1404583"/>
                    <a:gd name="connsiteY4" fmla="*/ 758567 h 761031"/>
                    <a:gd name="connsiteX5" fmla="*/ 1278658 w 1404583"/>
                    <a:gd name="connsiteY5" fmla="*/ 709030 h 761031"/>
                    <a:gd name="connsiteX6" fmla="*/ 1377847 w 1404583"/>
                    <a:gd name="connsiteY6" fmla="*/ 313896 h 761031"/>
                    <a:gd name="connsiteX7" fmla="*/ 1146823 w 1404583"/>
                    <a:gd name="connsiteY7" fmla="*/ 100862 h 761031"/>
                    <a:gd name="connsiteX8" fmla="*/ 839164 w 1404583"/>
                    <a:gd name="connsiteY8" fmla="*/ 13068 h 761031"/>
                    <a:gd name="connsiteX9" fmla="*/ 231469 w 1404583"/>
                    <a:gd name="connsiteY9" fmla="*/ 21319 h 761031"/>
                    <a:gd name="connsiteX0" fmla="*/ 304574 w 1404583"/>
                    <a:gd name="connsiteY0" fmla="*/ 54697 h 747963"/>
                    <a:gd name="connsiteX1" fmla="*/ 130383 w 1404583"/>
                    <a:gd name="connsiteY1" fmla="*/ 280977 h 747963"/>
                    <a:gd name="connsiteX2" fmla="*/ 4957 w 1404583"/>
                    <a:gd name="connsiteY2" fmla="*/ 465184 h 747963"/>
                    <a:gd name="connsiteX3" fmla="*/ 69845 w 1404583"/>
                    <a:gd name="connsiteY3" fmla="*/ 632722 h 747963"/>
                    <a:gd name="connsiteX4" fmla="*/ 363588 w 1404583"/>
                    <a:gd name="connsiteY4" fmla="*/ 745499 h 747963"/>
                    <a:gd name="connsiteX5" fmla="*/ 1278658 w 1404583"/>
                    <a:gd name="connsiteY5" fmla="*/ 695962 h 747963"/>
                    <a:gd name="connsiteX6" fmla="*/ 1377847 w 1404583"/>
                    <a:gd name="connsiteY6" fmla="*/ 300828 h 747963"/>
                    <a:gd name="connsiteX7" fmla="*/ 1146823 w 1404583"/>
                    <a:gd name="connsiteY7" fmla="*/ 87794 h 747963"/>
                    <a:gd name="connsiteX8" fmla="*/ 839164 w 1404583"/>
                    <a:gd name="connsiteY8" fmla="*/ 0 h 747963"/>
                    <a:gd name="connsiteX9" fmla="*/ 304574 w 1404583"/>
                    <a:gd name="connsiteY9" fmla="*/ 54697 h 747963"/>
                    <a:gd name="connsiteX0" fmla="*/ 316359 w 1416368"/>
                    <a:gd name="connsiteY0" fmla="*/ 54697 h 747963"/>
                    <a:gd name="connsiteX1" fmla="*/ 302999 w 1416368"/>
                    <a:gd name="connsiteY1" fmla="*/ 280977 h 747963"/>
                    <a:gd name="connsiteX2" fmla="*/ 16742 w 1416368"/>
                    <a:gd name="connsiteY2" fmla="*/ 465184 h 747963"/>
                    <a:gd name="connsiteX3" fmla="*/ 81630 w 1416368"/>
                    <a:gd name="connsiteY3" fmla="*/ 632722 h 747963"/>
                    <a:gd name="connsiteX4" fmla="*/ 375373 w 1416368"/>
                    <a:gd name="connsiteY4" fmla="*/ 745499 h 747963"/>
                    <a:gd name="connsiteX5" fmla="*/ 1290443 w 1416368"/>
                    <a:gd name="connsiteY5" fmla="*/ 695962 h 747963"/>
                    <a:gd name="connsiteX6" fmla="*/ 1389632 w 1416368"/>
                    <a:gd name="connsiteY6" fmla="*/ 300828 h 747963"/>
                    <a:gd name="connsiteX7" fmla="*/ 1158608 w 1416368"/>
                    <a:gd name="connsiteY7" fmla="*/ 87794 h 747963"/>
                    <a:gd name="connsiteX8" fmla="*/ 850949 w 1416368"/>
                    <a:gd name="connsiteY8" fmla="*/ 0 h 747963"/>
                    <a:gd name="connsiteX9" fmla="*/ 316359 w 1416368"/>
                    <a:gd name="connsiteY9" fmla="*/ 54697 h 747963"/>
                    <a:gd name="connsiteX0" fmla="*/ 316359 w 1416368"/>
                    <a:gd name="connsiteY0" fmla="*/ 54697 h 747963"/>
                    <a:gd name="connsiteX1" fmla="*/ 302999 w 1416368"/>
                    <a:gd name="connsiteY1" fmla="*/ 280977 h 747963"/>
                    <a:gd name="connsiteX2" fmla="*/ 16742 w 1416368"/>
                    <a:gd name="connsiteY2" fmla="*/ 465184 h 747963"/>
                    <a:gd name="connsiteX3" fmla="*/ 81630 w 1416368"/>
                    <a:gd name="connsiteY3" fmla="*/ 632722 h 747963"/>
                    <a:gd name="connsiteX4" fmla="*/ 375373 w 1416368"/>
                    <a:gd name="connsiteY4" fmla="*/ 745499 h 747963"/>
                    <a:gd name="connsiteX5" fmla="*/ 1290443 w 1416368"/>
                    <a:gd name="connsiteY5" fmla="*/ 695962 h 747963"/>
                    <a:gd name="connsiteX6" fmla="*/ 1389632 w 1416368"/>
                    <a:gd name="connsiteY6" fmla="*/ 300828 h 747963"/>
                    <a:gd name="connsiteX7" fmla="*/ 1158608 w 1416368"/>
                    <a:gd name="connsiteY7" fmla="*/ 87794 h 747963"/>
                    <a:gd name="connsiteX8" fmla="*/ 850949 w 1416368"/>
                    <a:gd name="connsiteY8" fmla="*/ 0 h 747963"/>
                    <a:gd name="connsiteX9" fmla="*/ 316359 w 1416368"/>
                    <a:gd name="connsiteY9" fmla="*/ 54697 h 747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6368" h="747963">
                      <a:moveTo>
                        <a:pt x="316359" y="54697"/>
                      </a:moveTo>
                      <a:cubicBezTo>
                        <a:pt x="210413" y="128847"/>
                        <a:pt x="352935" y="212563"/>
                        <a:pt x="302999" y="280977"/>
                      </a:cubicBezTo>
                      <a:cubicBezTo>
                        <a:pt x="253063" y="349392"/>
                        <a:pt x="53637" y="406560"/>
                        <a:pt x="16742" y="465184"/>
                      </a:cubicBezTo>
                      <a:cubicBezTo>
                        <a:pt x="-20153" y="523808"/>
                        <a:pt x="5001" y="588738"/>
                        <a:pt x="81630" y="632722"/>
                      </a:cubicBezTo>
                      <a:cubicBezTo>
                        <a:pt x="126197" y="651584"/>
                        <a:pt x="186687" y="729983"/>
                        <a:pt x="375373" y="745499"/>
                      </a:cubicBezTo>
                      <a:cubicBezTo>
                        <a:pt x="839434" y="742151"/>
                        <a:pt x="1121400" y="770074"/>
                        <a:pt x="1290443" y="695962"/>
                      </a:cubicBezTo>
                      <a:cubicBezTo>
                        <a:pt x="1459486" y="621850"/>
                        <a:pt x="1419461" y="427023"/>
                        <a:pt x="1389632" y="300828"/>
                      </a:cubicBezTo>
                      <a:cubicBezTo>
                        <a:pt x="1329974" y="181516"/>
                        <a:pt x="1276899" y="240884"/>
                        <a:pt x="1158608" y="87794"/>
                      </a:cubicBezTo>
                      <a:cubicBezTo>
                        <a:pt x="1055585" y="39709"/>
                        <a:pt x="911754" y="8031"/>
                        <a:pt x="850949" y="0"/>
                      </a:cubicBezTo>
                      <a:cubicBezTo>
                        <a:pt x="728192" y="7457"/>
                        <a:pt x="422305" y="-19453"/>
                        <a:pt x="316359" y="54697"/>
                      </a:cubicBez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9525">
                  <a:solidFill>
                    <a:schemeClr val="accent5">
                      <a:lumMod val="40000"/>
                      <a:lumOff val="6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TextBox 98">
                  <a:extLst>
                    <a:ext uri="{FF2B5EF4-FFF2-40B4-BE49-F238E27FC236}">
                      <a16:creationId xmlns:a16="http://schemas.microsoft.com/office/drawing/2014/main" id="{A6CDB45A-E59B-268B-B9CB-A10F9A815CD9}"/>
                    </a:ext>
                  </a:extLst>
                </p:cNvPr>
                <p:cNvSpPr txBox="1"/>
                <p:nvPr/>
              </p:nvSpPr>
              <p:spPr>
                <a:xfrm>
                  <a:off x="10644081" y="5438099"/>
                  <a:ext cx="1187457" cy="49492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Internet</a:t>
                  </a:r>
                </a:p>
              </p:txBody>
            </p:sp>
          </p:grpSp>
        </p:grpSp>
        <p:grpSp>
          <p:nvGrpSpPr>
            <p:cNvPr id="542" name="Group 29">
              <a:extLst>
                <a:ext uri="{FF2B5EF4-FFF2-40B4-BE49-F238E27FC236}">
                  <a16:creationId xmlns:a16="http://schemas.microsoft.com/office/drawing/2014/main" id="{AA681FAD-8430-49E1-410A-8DD6511EB5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10251" y="3809950"/>
              <a:ext cx="1983343" cy="1123163"/>
              <a:chOff x="3527" y="1392"/>
              <a:chExt cx="1492" cy="863"/>
            </a:xfrm>
          </p:grpSpPr>
          <p:sp>
            <p:nvSpPr>
              <p:cNvPr id="209" name="Freeform 30">
                <a:extLst>
                  <a:ext uri="{FF2B5EF4-FFF2-40B4-BE49-F238E27FC236}">
                    <a16:creationId xmlns:a16="http://schemas.microsoft.com/office/drawing/2014/main" id="{215D43DD-2D68-D512-B81D-906951F38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1392"/>
                <a:ext cx="1492" cy="863"/>
              </a:xfrm>
              <a:custGeom>
                <a:avLst/>
                <a:gdLst>
                  <a:gd name="T0" fmla="*/ 3 w 2135"/>
                  <a:gd name="T1" fmla="*/ 58 h 1662"/>
                  <a:gd name="T2" fmla="*/ 12 w 2135"/>
                  <a:gd name="T3" fmla="*/ 7 h 1662"/>
                  <a:gd name="T4" fmla="*/ 75 w 2135"/>
                  <a:gd name="T5" fmla="*/ 17 h 1662"/>
                  <a:gd name="T6" fmla="*/ 139 w 2135"/>
                  <a:gd name="T7" fmla="*/ 9 h 1662"/>
                  <a:gd name="T8" fmla="*/ 229 w 2135"/>
                  <a:gd name="T9" fmla="*/ 36 h 1662"/>
                  <a:gd name="T10" fmla="*/ 231 w 2135"/>
                  <a:gd name="T11" fmla="*/ 102 h 1662"/>
                  <a:gd name="T12" fmla="*/ 181 w 2135"/>
                  <a:gd name="T13" fmla="*/ 142 h 1662"/>
                  <a:gd name="T14" fmla="*/ 93 w 2135"/>
                  <a:gd name="T15" fmla="*/ 134 h 1662"/>
                  <a:gd name="T16" fmla="*/ 57 w 2135"/>
                  <a:gd name="T17" fmla="*/ 112 h 1662"/>
                  <a:gd name="T18" fmla="*/ 21 w 2135"/>
                  <a:gd name="T19" fmla="*/ 95 h 1662"/>
                  <a:gd name="T20" fmla="*/ 3 w 2135"/>
                  <a:gd name="T21" fmla="*/ 58 h 166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35" h="1662">
                    <a:moveTo>
                      <a:pt x="27" y="652"/>
                    </a:moveTo>
                    <a:cubicBezTo>
                      <a:pt x="14" y="487"/>
                      <a:pt x="0" y="152"/>
                      <a:pt x="105" y="76"/>
                    </a:cubicBezTo>
                    <a:cubicBezTo>
                      <a:pt x="210" y="0"/>
                      <a:pt x="473" y="192"/>
                      <a:pt x="657" y="196"/>
                    </a:cubicBezTo>
                    <a:cubicBezTo>
                      <a:pt x="841" y="200"/>
                      <a:pt x="985" y="65"/>
                      <a:pt x="1209" y="100"/>
                    </a:cubicBezTo>
                    <a:cubicBezTo>
                      <a:pt x="1433" y="135"/>
                      <a:pt x="1867" y="232"/>
                      <a:pt x="2001" y="406"/>
                    </a:cubicBezTo>
                    <a:cubicBezTo>
                      <a:pt x="2135" y="580"/>
                      <a:pt x="2083" y="945"/>
                      <a:pt x="2013" y="1144"/>
                    </a:cubicBezTo>
                    <a:cubicBezTo>
                      <a:pt x="1943" y="1343"/>
                      <a:pt x="1781" y="1538"/>
                      <a:pt x="1581" y="1600"/>
                    </a:cubicBezTo>
                    <a:cubicBezTo>
                      <a:pt x="1381" y="1662"/>
                      <a:pt x="993" y="1571"/>
                      <a:pt x="813" y="1516"/>
                    </a:cubicBezTo>
                    <a:cubicBezTo>
                      <a:pt x="633" y="1461"/>
                      <a:pt x="606" y="1345"/>
                      <a:pt x="501" y="1270"/>
                    </a:cubicBezTo>
                    <a:cubicBezTo>
                      <a:pt x="396" y="1195"/>
                      <a:pt x="262" y="1169"/>
                      <a:pt x="183" y="1066"/>
                    </a:cubicBezTo>
                    <a:cubicBezTo>
                      <a:pt x="104" y="963"/>
                      <a:pt x="25" y="819"/>
                      <a:pt x="27" y="652"/>
                    </a:cubicBez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Text Box 31">
                <a:extLst>
                  <a:ext uri="{FF2B5EF4-FFF2-40B4-BE49-F238E27FC236}">
                    <a16:creationId xmlns:a16="http://schemas.microsoft.com/office/drawing/2014/main" id="{1DEC79D6-385E-C6D6-93EC-DD40DAD4D5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98" y="1736"/>
                <a:ext cx="1244" cy="4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600" dirty="0">
                    <a:solidFill>
                      <a:srgbClr val="000000"/>
                    </a:solidFill>
                    <a:latin typeface="+mn-lt"/>
                    <a:cs typeface="Arial" charset="0"/>
                  </a:rPr>
                  <a:t>Institutional wired network</a:t>
                </a:r>
              </a:p>
            </p:txBody>
          </p:sp>
        </p:grpSp>
        <p:grpSp>
          <p:nvGrpSpPr>
            <p:cNvPr id="543" name="Group 542">
              <a:extLst>
                <a:ext uri="{FF2B5EF4-FFF2-40B4-BE49-F238E27FC236}">
                  <a16:creationId xmlns:a16="http://schemas.microsoft.com/office/drawing/2014/main" id="{6B8FA0EF-0021-340D-5598-DA4F415801B3}"/>
                </a:ext>
              </a:extLst>
            </p:cNvPr>
            <p:cNvGrpSpPr/>
            <p:nvPr/>
          </p:nvGrpSpPr>
          <p:grpSpPr>
            <a:xfrm>
              <a:off x="1179572" y="4533363"/>
              <a:ext cx="1403455" cy="1255098"/>
              <a:chOff x="3381375" y="4221163"/>
              <a:chExt cx="1960563" cy="1798637"/>
            </a:xfrm>
          </p:grpSpPr>
          <p:sp>
            <p:nvSpPr>
              <p:cNvPr id="190" name="Oval 23">
                <a:extLst>
                  <a:ext uri="{FF2B5EF4-FFF2-40B4-BE49-F238E27FC236}">
                    <a16:creationId xmlns:a16="http://schemas.microsoft.com/office/drawing/2014/main" id="{1B5CA9F9-A15C-9BD7-A1B8-A106F7C42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1375" y="4221163"/>
                <a:ext cx="1960563" cy="1798637"/>
              </a:xfrm>
              <a:prstGeom prst="ellipse">
                <a:avLst/>
              </a:prstGeom>
              <a:solidFill>
                <a:srgbClr val="9CE0FA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91" name="Group 361">
                <a:extLst>
                  <a:ext uri="{FF2B5EF4-FFF2-40B4-BE49-F238E27FC236}">
                    <a16:creationId xmlns:a16="http://schemas.microsoft.com/office/drawing/2014/main" id="{D09CBBB5-737D-0E26-07A1-BE9D22111B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48175" y="4648200"/>
                <a:ext cx="639763" cy="581025"/>
                <a:chOff x="2967" y="478"/>
                <a:chExt cx="788" cy="625"/>
              </a:xfrm>
            </p:grpSpPr>
            <p:pic>
              <p:nvPicPr>
                <p:cNvPr id="207" name="Picture 358" descr="access_point_stylized_small">
                  <a:extLst>
                    <a:ext uri="{FF2B5EF4-FFF2-40B4-BE49-F238E27FC236}">
                      <a16:creationId xmlns:a16="http://schemas.microsoft.com/office/drawing/2014/main" id="{CD4EE01C-C9DC-C76C-C910-9A616C2F6F1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12" y="559"/>
                  <a:ext cx="576" cy="5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08" name="Picture 360" descr="antenna_radiation_stylized">
                  <a:extLst>
                    <a:ext uri="{FF2B5EF4-FFF2-40B4-BE49-F238E27FC236}">
                      <a16:creationId xmlns:a16="http://schemas.microsoft.com/office/drawing/2014/main" id="{DD56EB5B-3912-35E0-596B-E7E73304F0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67" y="478"/>
                  <a:ext cx="788" cy="1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92" name="Group 356">
                <a:extLst>
                  <a:ext uri="{FF2B5EF4-FFF2-40B4-BE49-F238E27FC236}">
                    <a16:creationId xmlns:a16="http://schemas.microsoft.com/office/drawing/2014/main" id="{F5EC9AAE-D0FB-B853-9D76-EF686EF877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1063" y="5207000"/>
                <a:ext cx="436562" cy="498475"/>
                <a:chOff x="313" y="1497"/>
                <a:chExt cx="1152" cy="1014"/>
              </a:xfrm>
            </p:grpSpPr>
            <p:pic>
              <p:nvPicPr>
                <p:cNvPr id="205" name="Picture 354" descr="laptop_stylized_small">
                  <a:extLst>
                    <a:ext uri="{FF2B5EF4-FFF2-40B4-BE49-F238E27FC236}">
                      <a16:creationId xmlns:a16="http://schemas.microsoft.com/office/drawing/2014/main" id="{CEDEAA15-5D38-1D5C-7C46-776D2CC0B0F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3" y="1727"/>
                  <a:ext cx="1152" cy="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06" name="Picture 355" descr="antenna_stylized">
                  <a:extLst>
                    <a:ext uri="{FF2B5EF4-FFF2-40B4-BE49-F238E27FC236}">
                      <a16:creationId xmlns:a16="http://schemas.microsoft.com/office/drawing/2014/main" id="{0A188DCD-27AA-6730-9355-8FF2CCCC5E2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34" y="1497"/>
                  <a:ext cx="1113" cy="6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93" name="Group 403">
                <a:extLst>
                  <a:ext uri="{FF2B5EF4-FFF2-40B4-BE49-F238E27FC236}">
                    <a16:creationId xmlns:a16="http://schemas.microsoft.com/office/drawing/2014/main" id="{F4900510-B367-D65C-4C0B-BBAB5756A2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33863" y="5197475"/>
                <a:ext cx="569912" cy="544513"/>
                <a:chOff x="2751" y="1851"/>
                <a:chExt cx="462" cy="478"/>
              </a:xfrm>
            </p:grpSpPr>
            <p:pic>
              <p:nvPicPr>
                <p:cNvPr id="203" name="Picture 364" descr="iphone_stylized_small">
                  <a:extLst>
                    <a:ext uri="{FF2B5EF4-FFF2-40B4-BE49-F238E27FC236}">
                      <a16:creationId xmlns:a16="http://schemas.microsoft.com/office/drawing/2014/main" id="{DD426A87-D6E7-DAFB-90BB-7F31C9DBA8B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04" name="Picture 402" descr="antenna_radiation_stylized">
                  <a:extLst>
                    <a:ext uri="{FF2B5EF4-FFF2-40B4-BE49-F238E27FC236}">
                      <a16:creationId xmlns:a16="http://schemas.microsoft.com/office/drawing/2014/main" id="{A85206EB-31A4-1889-092D-B47B6A739EC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94" name="Group 356">
                <a:extLst>
                  <a:ext uri="{FF2B5EF4-FFF2-40B4-BE49-F238E27FC236}">
                    <a16:creationId xmlns:a16="http://schemas.microsoft.com/office/drawing/2014/main" id="{67ADDDA7-B94D-B698-EF58-AC373E956E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76663" y="5216525"/>
                <a:ext cx="436562" cy="498475"/>
                <a:chOff x="313" y="1497"/>
                <a:chExt cx="1152" cy="1014"/>
              </a:xfrm>
            </p:grpSpPr>
            <p:pic>
              <p:nvPicPr>
                <p:cNvPr id="201" name="Picture 354" descr="laptop_stylized_small">
                  <a:extLst>
                    <a:ext uri="{FF2B5EF4-FFF2-40B4-BE49-F238E27FC236}">
                      <a16:creationId xmlns:a16="http://schemas.microsoft.com/office/drawing/2014/main" id="{007B2150-99A5-5D23-81D6-CEF7C60541D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3" y="1727"/>
                  <a:ext cx="1152" cy="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02" name="Picture 355" descr="antenna_stylized">
                  <a:extLst>
                    <a:ext uri="{FF2B5EF4-FFF2-40B4-BE49-F238E27FC236}">
                      <a16:creationId xmlns:a16="http://schemas.microsoft.com/office/drawing/2014/main" id="{A8EDB532-F910-3102-1425-1783FCB0964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34" y="1497"/>
                  <a:ext cx="1113" cy="6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95" name="Group 356">
                <a:extLst>
                  <a:ext uri="{FF2B5EF4-FFF2-40B4-BE49-F238E27FC236}">
                    <a16:creationId xmlns:a16="http://schemas.microsoft.com/office/drawing/2014/main" id="{894B9C8A-3CDE-A47E-74A5-8A9862A9FD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25863" y="4627563"/>
                <a:ext cx="436562" cy="498475"/>
                <a:chOff x="313" y="1497"/>
                <a:chExt cx="1152" cy="1014"/>
              </a:xfrm>
            </p:grpSpPr>
            <p:pic>
              <p:nvPicPr>
                <p:cNvPr id="199" name="Picture 354" descr="laptop_stylized_small">
                  <a:extLst>
                    <a:ext uri="{FF2B5EF4-FFF2-40B4-BE49-F238E27FC236}">
                      <a16:creationId xmlns:a16="http://schemas.microsoft.com/office/drawing/2014/main" id="{E7A612AA-A463-894E-A03D-D20BAB673E5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3" y="1727"/>
                  <a:ext cx="1152" cy="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00" name="Picture 355" descr="antenna_stylized">
                  <a:extLst>
                    <a:ext uri="{FF2B5EF4-FFF2-40B4-BE49-F238E27FC236}">
                      <a16:creationId xmlns:a16="http://schemas.microsoft.com/office/drawing/2014/main" id="{DE00D5DD-C1DC-CAF9-8F24-B0C351EFA39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34" y="1497"/>
                  <a:ext cx="1113" cy="6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96" name="Group 403">
                <a:extLst>
                  <a:ext uri="{FF2B5EF4-FFF2-40B4-BE49-F238E27FC236}">
                    <a16:creationId xmlns:a16="http://schemas.microsoft.com/office/drawing/2014/main" id="{F39395FD-EF44-9F87-308B-A9F7C2B074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21138" y="4271963"/>
                <a:ext cx="568325" cy="544512"/>
                <a:chOff x="2751" y="1851"/>
                <a:chExt cx="462" cy="478"/>
              </a:xfrm>
            </p:grpSpPr>
            <p:pic>
              <p:nvPicPr>
                <p:cNvPr id="197" name="Picture 364" descr="iphone_stylized_small">
                  <a:extLst>
                    <a:ext uri="{FF2B5EF4-FFF2-40B4-BE49-F238E27FC236}">
                      <a16:creationId xmlns:a16="http://schemas.microsoft.com/office/drawing/2014/main" id="{D5334E87-9FE6-6D25-1E23-0FC260D8313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98" name="Picture 402" descr="antenna_radiation_stylized">
                  <a:extLst>
                    <a:ext uri="{FF2B5EF4-FFF2-40B4-BE49-F238E27FC236}">
                      <a16:creationId xmlns:a16="http://schemas.microsoft.com/office/drawing/2014/main" id="{5E993CA4-2580-6996-BCAB-9A67BCAF86D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544" name="Group 543">
              <a:extLst>
                <a:ext uri="{FF2B5EF4-FFF2-40B4-BE49-F238E27FC236}">
                  <a16:creationId xmlns:a16="http://schemas.microsoft.com/office/drawing/2014/main" id="{38A0319D-01AB-BB34-1440-0E255397DB32}"/>
                </a:ext>
              </a:extLst>
            </p:cNvPr>
            <p:cNvGrpSpPr/>
            <p:nvPr/>
          </p:nvGrpSpPr>
          <p:grpSpPr>
            <a:xfrm>
              <a:off x="437856" y="3151484"/>
              <a:ext cx="2047120" cy="1481238"/>
              <a:chOff x="1185863" y="2879553"/>
              <a:chExt cx="2574856" cy="1626222"/>
            </a:xfrm>
          </p:grpSpPr>
          <p:sp>
            <p:nvSpPr>
              <p:cNvPr id="567" name="Oval 23">
                <a:extLst>
                  <a:ext uri="{FF2B5EF4-FFF2-40B4-BE49-F238E27FC236}">
                    <a16:creationId xmlns:a16="http://schemas.microsoft.com/office/drawing/2014/main" id="{940251CA-0640-10D8-A0E5-65C525C34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5863" y="2879553"/>
                <a:ext cx="1960562" cy="1626222"/>
              </a:xfrm>
              <a:prstGeom prst="ellipse">
                <a:avLst/>
              </a:prstGeom>
              <a:solidFill>
                <a:srgbClr val="9CE0FA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rPr>
                  <a:t>=</a:t>
                </a:r>
              </a:p>
            </p:txBody>
          </p:sp>
          <p:grpSp>
            <p:nvGrpSpPr>
              <p:cNvPr id="568" name="Group 361">
                <a:extLst>
                  <a:ext uri="{FF2B5EF4-FFF2-40B4-BE49-F238E27FC236}">
                    <a16:creationId xmlns:a16="http://schemas.microsoft.com/office/drawing/2014/main" id="{CF99E4F8-70A1-513F-2C82-D95B374D8D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52663" y="3187700"/>
                <a:ext cx="639762" cy="581025"/>
                <a:chOff x="2967" y="478"/>
                <a:chExt cx="788" cy="625"/>
              </a:xfrm>
            </p:grpSpPr>
            <p:pic>
              <p:nvPicPr>
                <p:cNvPr id="187" name="Picture 358" descr="access_point_stylized_small">
                  <a:extLst>
                    <a:ext uri="{FF2B5EF4-FFF2-40B4-BE49-F238E27FC236}">
                      <a16:creationId xmlns:a16="http://schemas.microsoft.com/office/drawing/2014/main" id="{E1095780-BBF5-B1D2-6981-7D403DAEEBE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12" y="559"/>
                  <a:ext cx="576" cy="5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89" name="Picture 360" descr="antenna_radiation_stylized">
                  <a:extLst>
                    <a:ext uri="{FF2B5EF4-FFF2-40B4-BE49-F238E27FC236}">
                      <a16:creationId xmlns:a16="http://schemas.microsoft.com/office/drawing/2014/main" id="{A23E29E8-4EA1-9FC8-838B-732195637B6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67" y="478"/>
                  <a:ext cx="788" cy="1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569" name="Group 356">
                <a:extLst>
                  <a:ext uri="{FF2B5EF4-FFF2-40B4-BE49-F238E27FC236}">
                    <a16:creationId xmlns:a16="http://schemas.microsoft.com/office/drawing/2014/main" id="{B97A8AD0-F421-315C-00FB-04F4BBDF97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97138" y="3746500"/>
                <a:ext cx="436562" cy="498475"/>
                <a:chOff x="313" y="1497"/>
                <a:chExt cx="1152" cy="1014"/>
              </a:xfrm>
            </p:grpSpPr>
            <p:pic>
              <p:nvPicPr>
                <p:cNvPr id="134" name="Picture 354" descr="laptop_stylized_small">
                  <a:extLst>
                    <a:ext uri="{FF2B5EF4-FFF2-40B4-BE49-F238E27FC236}">
                      <a16:creationId xmlns:a16="http://schemas.microsoft.com/office/drawing/2014/main" id="{CB6F2B3B-6057-CF04-8C76-3140E69E7BF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3" y="1727"/>
                  <a:ext cx="1152" cy="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35" name="Picture 355" descr="antenna_stylized">
                  <a:extLst>
                    <a:ext uri="{FF2B5EF4-FFF2-40B4-BE49-F238E27FC236}">
                      <a16:creationId xmlns:a16="http://schemas.microsoft.com/office/drawing/2014/main" id="{1EF23619-B42E-3BDB-3EBB-246B3ECEB32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34" y="1497"/>
                  <a:ext cx="1113" cy="6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570" name="Group 403">
                <a:extLst>
                  <a:ext uri="{FF2B5EF4-FFF2-40B4-BE49-F238E27FC236}">
                    <a16:creationId xmlns:a16="http://schemas.microsoft.com/office/drawing/2014/main" id="{D8120AB9-56D7-D2B8-3A53-6A32BF27EC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25625" y="2954338"/>
                <a:ext cx="446088" cy="382587"/>
                <a:chOff x="2751" y="1851"/>
                <a:chExt cx="462" cy="478"/>
              </a:xfrm>
            </p:grpSpPr>
            <p:pic>
              <p:nvPicPr>
                <p:cNvPr id="581" name="Picture 364" descr="iphone_stylized_small">
                  <a:extLst>
                    <a:ext uri="{FF2B5EF4-FFF2-40B4-BE49-F238E27FC236}">
                      <a16:creationId xmlns:a16="http://schemas.microsoft.com/office/drawing/2014/main" id="{6F6DE53A-DA60-46DC-58F7-652999FE7C0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33" name="Picture 402" descr="antenna_radiation_stylized">
                  <a:extLst>
                    <a:ext uri="{FF2B5EF4-FFF2-40B4-BE49-F238E27FC236}">
                      <a16:creationId xmlns:a16="http://schemas.microsoft.com/office/drawing/2014/main" id="{3315B7C7-1FB2-1941-7F1B-FD3BC66235B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571" name="Group 356">
                <a:extLst>
                  <a:ext uri="{FF2B5EF4-FFF2-40B4-BE49-F238E27FC236}">
                    <a16:creationId xmlns:a16="http://schemas.microsoft.com/office/drawing/2014/main" id="{6CE84DAE-8EE0-E78E-FFED-6F39CAE67F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46263" y="3624263"/>
                <a:ext cx="436562" cy="498475"/>
                <a:chOff x="313" y="1497"/>
                <a:chExt cx="1152" cy="1014"/>
              </a:xfrm>
            </p:grpSpPr>
            <p:pic>
              <p:nvPicPr>
                <p:cNvPr id="577" name="Picture 354" descr="laptop_stylized_small">
                  <a:extLst>
                    <a:ext uri="{FF2B5EF4-FFF2-40B4-BE49-F238E27FC236}">
                      <a16:creationId xmlns:a16="http://schemas.microsoft.com/office/drawing/2014/main" id="{0E873764-0C40-B93A-AF0A-F195179F2E9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3" y="1727"/>
                  <a:ext cx="1152" cy="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80" name="Picture 355" descr="antenna_stylized">
                  <a:extLst>
                    <a:ext uri="{FF2B5EF4-FFF2-40B4-BE49-F238E27FC236}">
                      <a16:creationId xmlns:a16="http://schemas.microsoft.com/office/drawing/2014/main" id="{8DA9E6E9-C6BB-1298-EFE6-63DDAE467F4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34" y="1497"/>
                  <a:ext cx="1113" cy="6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572" name="Group 356">
                <a:extLst>
                  <a:ext uri="{FF2B5EF4-FFF2-40B4-BE49-F238E27FC236}">
                    <a16:creationId xmlns:a16="http://schemas.microsoft.com/office/drawing/2014/main" id="{A623EE5E-182F-CE23-0969-79EAA0E6E9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19225" y="3238500"/>
                <a:ext cx="438150" cy="498475"/>
                <a:chOff x="313" y="1497"/>
                <a:chExt cx="1152" cy="1014"/>
              </a:xfrm>
            </p:grpSpPr>
            <p:pic>
              <p:nvPicPr>
                <p:cNvPr id="575" name="Picture 354" descr="laptop_stylized_small">
                  <a:extLst>
                    <a:ext uri="{FF2B5EF4-FFF2-40B4-BE49-F238E27FC236}">
                      <a16:creationId xmlns:a16="http://schemas.microsoft.com/office/drawing/2014/main" id="{3401ABD3-490D-A802-BBF3-7428BE871AC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3" y="1727"/>
                  <a:ext cx="1152" cy="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76" name="Picture 355" descr="antenna_stylized">
                  <a:extLst>
                    <a:ext uri="{FF2B5EF4-FFF2-40B4-BE49-F238E27FC236}">
                      <a16:creationId xmlns:a16="http://schemas.microsoft.com/office/drawing/2014/main" id="{566BE75F-A63C-0E46-7008-FE3EC4123C0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34" y="1497"/>
                  <a:ext cx="1113" cy="6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573" name="Line 26">
                <a:extLst>
                  <a:ext uri="{FF2B5EF4-FFF2-40B4-BE49-F238E27FC236}">
                    <a16:creationId xmlns:a16="http://schemas.microsoft.com/office/drawing/2014/main" id="{A7B1D7FA-1D9C-9874-882C-BB12009DF2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89224" y="3617912"/>
                <a:ext cx="1071495" cy="4305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4" name="Text Box 24">
                <a:extLst>
                  <a:ext uri="{FF2B5EF4-FFF2-40B4-BE49-F238E27FC236}">
                    <a16:creationId xmlns:a16="http://schemas.microsoft.com/office/drawing/2014/main" id="{576E5405-8455-4B06-EC7B-5F34CE119A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44" y="4173140"/>
                <a:ext cx="1054100" cy="3041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200" dirty="0">
                    <a:solidFill>
                      <a:srgbClr val="000000"/>
                    </a:solidFill>
                    <a:latin typeface="+mn-lt"/>
                    <a:cs typeface="Arial" charset="0"/>
                  </a:rPr>
                  <a:t>WLAN 1</a:t>
                </a:r>
              </a:p>
            </p:txBody>
          </p:sp>
        </p:grpSp>
        <p:sp>
          <p:nvSpPr>
            <p:cNvPr id="545" name="Text Box 24">
              <a:extLst>
                <a:ext uri="{FF2B5EF4-FFF2-40B4-BE49-F238E27FC236}">
                  <a16:creationId xmlns:a16="http://schemas.microsoft.com/office/drawing/2014/main" id="{F6F85502-1073-26DF-6E3E-43B4A64F98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1420" y="5103770"/>
              <a:ext cx="10541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dirty="0">
                  <a:solidFill>
                    <a:srgbClr val="000000"/>
                  </a:solidFill>
                  <a:latin typeface="+mn-lt"/>
                  <a:cs typeface="Arial" charset="0"/>
                </a:rPr>
                <a:t>WLAN 2</a:t>
              </a:r>
            </a:p>
          </p:txBody>
        </p:sp>
        <p:sp>
          <p:nvSpPr>
            <p:cNvPr id="546" name="Line 28">
              <a:extLst>
                <a:ext uri="{FF2B5EF4-FFF2-40B4-BE49-F238E27FC236}">
                  <a16:creationId xmlns:a16="http://schemas.microsoft.com/office/drawing/2014/main" id="{74235C7F-7D19-9A6C-1CD7-F17F62C03C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39886" y="4255128"/>
              <a:ext cx="214312" cy="9080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48" name="Group 547">
              <a:extLst>
                <a:ext uri="{FF2B5EF4-FFF2-40B4-BE49-F238E27FC236}">
                  <a16:creationId xmlns:a16="http://schemas.microsoft.com/office/drawing/2014/main" id="{F7C42F64-E98C-32E3-F313-71B5351F9A8D}"/>
                </a:ext>
              </a:extLst>
            </p:cNvPr>
            <p:cNvGrpSpPr/>
            <p:nvPr/>
          </p:nvGrpSpPr>
          <p:grpSpPr>
            <a:xfrm>
              <a:off x="3975754" y="4194151"/>
              <a:ext cx="415841" cy="274294"/>
              <a:chOff x="7493876" y="2774731"/>
              <a:chExt cx="1481958" cy="894622"/>
            </a:xfrm>
          </p:grpSpPr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0E20FEE5-C7EC-D6ED-1BBD-087B62A121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54" name="Oval 553">
                <a:extLst>
                  <a:ext uri="{FF2B5EF4-FFF2-40B4-BE49-F238E27FC236}">
                    <a16:creationId xmlns:a16="http://schemas.microsoft.com/office/drawing/2014/main" id="{0109ED50-344A-2590-ED82-F76EF68F823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55" name="Group 554">
                <a:extLst>
                  <a:ext uri="{FF2B5EF4-FFF2-40B4-BE49-F238E27FC236}">
                    <a16:creationId xmlns:a16="http://schemas.microsoft.com/office/drawing/2014/main" id="{01386540-BE3C-57B7-08C8-24FBD24BE4D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6" name="Freeform 555">
                  <a:extLst>
                    <a:ext uri="{FF2B5EF4-FFF2-40B4-BE49-F238E27FC236}">
                      <a16:creationId xmlns:a16="http://schemas.microsoft.com/office/drawing/2014/main" id="{1B69450B-B747-2ED8-B355-4B4CC2F4B7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7" name="Freeform 556">
                  <a:extLst>
                    <a:ext uri="{FF2B5EF4-FFF2-40B4-BE49-F238E27FC236}">
                      <a16:creationId xmlns:a16="http://schemas.microsoft.com/office/drawing/2014/main" id="{CEAB5618-042C-C122-36D5-417FB5AFEE8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297147F7-DB1A-F9A6-4414-ACD6422619D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84DDFBBA-F62E-E4AC-FAF6-38D239E1CF9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549" name="Straight Connector 548">
              <a:extLst>
                <a:ext uri="{FF2B5EF4-FFF2-40B4-BE49-F238E27FC236}">
                  <a16:creationId xmlns:a16="http://schemas.microsoft.com/office/drawing/2014/main" id="{6300B01D-EAF6-ABAA-D323-8355660DB5DF}"/>
                </a:ext>
              </a:extLst>
            </p:cNvPr>
            <p:cNvCxnSpPr>
              <a:cxnSpLocks/>
            </p:cNvCxnSpPr>
            <p:nvPr/>
          </p:nvCxnSpPr>
          <p:spPr>
            <a:xfrm>
              <a:off x="4377917" y="4330567"/>
              <a:ext cx="425503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50" name="Group 549">
              <a:extLst>
                <a:ext uri="{FF2B5EF4-FFF2-40B4-BE49-F238E27FC236}">
                  <a16:creationId xmlns:a16="http://schemas.microsoft.com/office/drawing/2014/main" id="{933F9237-C660-C0BA-0E6B-09B9314C72AE}"/>
                </a:ext>
              </a:extLst>
            </p:cNvPr>
            <p:cNvGrpSpPr/>
            <p:nvPr/>
          </p:nvGrpSpPr>
          <p:grpSpPr>
            <a:xfrm>
              <a:off x="4545571" y="4044490"/>
              <a:ext cx="952407" cy="423532"/>
              <a:chOff x="10328133" y="5279691"/>
              <a:chExt cx="1641648" cy="756744"/>
            </a:xfrm>
          </p:grpSpPr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83D348F4-5342-3DB0-60AC-50EC82E84F6F}"/>
                  </a:ext>
                </a:extLst>
              </p:cNvPr>
              <p:cNvSpPr/>
              <p:nvPr/>
            </p:nvSpPr>
            <p:spPr>
              <a:xfrm>
                <a:off x="10328133" y="5279691"/>
                <a:ext cx="1641648" cy="756744"/>
              </a:xfrm>
              <a:custGeom>
                <a:avLst/>
                <a:gdLst>
                  <a:gd name="connsiteX0" fmla="*/ 409574 w 1466206"/>
                  <a:gd name="connsiteY0" fmla="*/ 41300 h 846656"/>
                  <a:gd name="connsiteX1" fmla="*/ 55068 w 1466206"/>
                  <a:gd name="connsiteY1" fmla="*/ 92926 h 846656"/>
                  <a:gd name="connsiteX2" fmla="*/ 0 w 1466206"/>
                  <a:gd name="connsiteY2" fmla="*/ 344169 h 846656"/>
                  <a:gd name="connsiteX3" fmla="*/ 37859 w 1466206"/>
                  <a:gd name="connsiteY3" fmla="*/ 726197 h 846656"/>
                  <a:gd name="connsiteX4" fmla="*/ 320087 w 1466206"/>
                  <a:gd name="connsiteY4" fmla="*/ 846656 h 846656"/>
                  <a:gd name="connsiteX5" fmla="*/ 949936 w 1466206"/>
                  <a:gd name="connsiteY5" fmla="*/ 777822 h 846656"/>
                  <a:gd name="connsiteX6" fmla="*/ 1466206 w 1466206"/>
                  <a:gd name="connsiteY6" fmla="*/ 757172 h 846656"/>
                  <a:gd name="connsiteX7" fmla="*/ 1466206 w 1466206"/>
                  <a:gd name="connsiteY7" fmla="*/ 357936 h 846656"/>
                  <a:gd name="connsiteX8" fmla="*/ 1287232 w 1466206"/>
                  <a:gd name="connsiteY8" fmla="*/ 0 h 846656"/>
                  <a:gd name="connsiteX9" fmla="*/ 719336 w 1466206"/>
                  <a:gd name="connsiteY9" fmla="*/ 55067 h 846656"/>
                  <a:gd name="connsiteX10" fmla="*/ 409574 w 1466206"/>
                  <a:gd name="connsiteY10" fmla="*/ 41300 h 846656"/>
                  <a:gd name="connsiteX0" fmla="*/ 409574 w 1466206"/>
                  <a:gd name="connsiteY0" fmla="*/ 41300 h 846656"/>
                  <a:gd name="connsiteX1" fmla="*/ 55068 w 1466206"/>
                  <a:gd name="connsiteY1" fmla="*/ 92926 h 846656"/>
                  <a:gd name="connsiteX2" fmla="*/ 0 w 1466206"/>
                  <a:gd name="connsiteY2" fmla="*/ 344169 h 846656"/>
                  <a:gd name="connsiteX3" fmla="*/ 37859 w 1466206"/>
                  <a:gd name="connsiteY3" fmla="*/ 726197 h 846656"/>
                  <a:gd name="connsiteX4" fmla="*/ 320087 w 1466206"/>
                  <a:gd name="connsiteY4" fmla="*/ 846656 h 846656"/>
                  <a:gd name="connsiteX5" fmla="*/ 949936 w 1466206"/>
                  <a:gd name="connsiteY5" fmla="*/ 777822 h 846656"/>
                  <a:gd name="connsiteX6" fmla="*/ 1466206 w 1466206"/>
                  <a:gd name="connsiteY6" fmla="*/ 757172 h 846656"/>
                  <a:gd name="connsiteX7" fmla="*/ 1466206 w 1466206"/>
                  <a:gd name="connsiteY7" fmla="*/ 357936 h 846656"/>
                  <a:gd name="connsiteX8" fmla="*/ 1287232 w 1466206"/>
                  <a:gd name="connsiteY8" fmla="*/ 0 h 846656"/>
                  <a:gd name="connsiteX9" fmla="*/ 719336 w 1466206"/>
                  <a:gd name="connsiteY9" fmla="*/ 55067 h 846656"/>
                  <a:gd name="connsiteX10" fmla="*/ 409574 w 1466206"/>
                  <a:gd name="connsiteY10" fmla="*/ 41300 h 846656"/>
                  <a:gd name="connsiteX0" fmla="*/ 416148 w 1472780"/>
                  <a:gd name="connsiteY0" fmla="*/ 41300 h 846656"/>
                  <a:gd name="connsiteX1" fmla="*/ 61642 w 1472780"/>
                  <a:gd name="connsiteY1" fmla="*/ 92926 h 846656"/>
                  <a:gd name="connsiteX2" fmla="*/ 6574 w 1472780"/>
                  <a:gd name="connsiteY2" fmla="*/ 344169 h 846656"/>
                  <a:gd name="connsiteX3" fmla="*/ 44433 w 1472780"/>
                  <a:gd name="connsiteY3" fmla="*/ 726197 h 846656"/>
                  <a:gd name="connsiteX4" fmla="*/ 326661 w 1472780"/>
                  <a:gd name="connsiteY4" fmla="*/ 846656 h 846656"/>
                  <a:gd name="connsiteX5" fmla="*/ 956510 w 1472780"/>
                  <a:gd name="connsiteY5" fmla="*/ 777822 h 846656"/>
                  <a:gd name="connsiteX6" fmla="*/ 1472780 w 1472780"/>
                  <a:gd name="connsiteY6" fmla="*/ 757172 h 846656"/>
                  <a:gd name="connsiteX7" fmla="*/ 1472780 w 1472780"/>
                  <a:gd name="connsiteY7" fmla="*/ 357936 h 846656"/>
                  <a:gd name="connsiteX8" fmla="*/ 1293806 w 1472780"/>
                  <a:gd name="connsiteY8" fmla="*/ 0 h 846656"/>
                  <a:gd name="connsiteX9" fmla="*/ 725910 w 1472780"/>
                  <a:gd name="connsiteY9" fmla="*/ 55067 h 846656"/>
                  <a:gd name="connsiteX10" fmla="*/ 416148 w 1472780"/>
                  <a:gd name="connsiteY10" fmla="*/ 41300 h 846656"/>
                  <a:gd name="connsiteX0" fmla="*/ 416148 w 1472780"/>
                  <a:gd name="connsiteY0" fmla="*/ 41300 h 846656"/>
                  <a:gd name="connsiteX1" fmla="*/ 61642 w 1472780"/>
                  <a:gd name="connsiteY1" fmla="*/ 92926 h 846656"/>
                  <a:gd name="connsiteX2" fmla="*/ 6574 w 1472780"/>
                  <a:gd name="connsiteY2" fmla="*/ 344169 h 846656"/>
                  <a:gd name="connsiteX3" fmla="*/ 44433 w 1472780"/>
                  <a:gd name="connsiteY3" fmla="*/ 726197 h 846656"/>
                  <a:gd name="connsiteX4" fmla="*/ 326661 w 1472780"/>
                  <a:gd name="connsiteY4" fmla="*/ 846656 h 846656"/>
                  <a:gd name="connsiteX5" fmla="*/ 956510 w 1472780"/>
                  <a:gd name="connsiteY5" fmla="*/ 777822 h 846656"/>
                  <a:gd name="connsiteX6" fmla="*/ 1472780 w 1472780"/>
                  <a:gd name="connsiteY6" fmla="*/ 757172 h 846656"/>
                  <a:gd name="connsiteX7" fmla="*/ 1472780 w 1472780"/>
                  <a:gd name="connsiteY7" fmla="*/ 357936 h 846656"/>
                  <a:gd name="connsiteX8" fmla="*/ 1293806 w 1472780"/>
                  <a:gd name="connsiteY8" fmla="*/ 0 h 846656"/>
                  <a:gd name="connsiteX9" fmla="*/ 725910 w 1472780"/>
                  <a:gd name="connsiteY9" fmla="*/ 55067 h 846656"/>
                  <a:gd name="connsiteX10" fmla="*/ 416148 w 1472780"/>
                  <a:gd name="connsiteY10" fmla="*/ 41300 h 846656"/>
                  <a:gd name="connsiteX0" fmla="*/ 416148 w 1518548"/>
                  <a:gd name="connsiteY0" fmla="*/ 41300 h 846656"/>
                  <a:gd name="connsiteX1" fmla="*/ 61642 w 1518548"/>
                  <a:gd name="connsiteY1" fmla="*/ 92926 h 846656"/>
                  <a:gd name="connsiteX2" fmla="*/ 6574 w 1518548"/>
                  <a:gd name="connsiteY2" fmla="*/ 344169 h 846656"/>
                  <a:gd name="connsiteX3" fmla="*/ 44433 w 1518548"/>
                  <a:gd name="connsiteY3" fmla="*/ 726197 h 846656"/>
                  <a:gd name="connsiteX4" fmla="*/ 326661 w 1518548"/>
                  <a:gd name="connsiteY4" fmla="*/ 846656 h 846656"/>
                  <a:gd name="connsiteX5" fmla="*/ 956510 w 1518548"/>
                  <a:gd name="connsiteY5" fmla="*/ 777822 h 846656"/>
                  <a:gd name="connsiteX6" fmla="*/ 1472780 w 1518548"/>
                  <a:gd name="connsiteY6" fmla="*/ 757172 h 846656"/>
                  <a:gd name="connsiteX7" fmla="*/ 1472780 w 1518548"/>
                  <a:gd name="connsiteY7" fmla="*/ 357936 h 846656"/>
                  <a:gd name="connsiteX8" fmla="*/ 1293806 w 1518548"/>
                  <a:gd name="connsiteY8" fmla="*/ 0 h 846656"/>
                  <a:gd name="connsiteX9" fmla="*/ 725910 w 1518548"/>
                  <a:gd name="connsiteY9" fmla="*/ 55067 h 846656"/>
                  <a:gd name="connsiteX10" fmla="*/ 416148 w 1518548"/>
                  <a:gd name="connsiteY10" fmla="*/ 41300 h 846656"/>
                  <a:gd name="connsiteX0" fmla="*/ 416148 w 1518548"/>
                  <a:gd name="connsiteY0" fmla="*/ 84063 h 889419"/>
                  <a:gd name="connsiteX1" fmla="*/ 61642 w 1518548"/>
                  <a:gd name="connsiteY1" fmla="*/ 135689 h 889419"/>
                  <a:gd name="connsiteX2" fmla="*/ 6574 w 1518548"/>
                  <a:gd name="connsiteY2" fmla="*/ 386932 h 889419"/>
                  <a:gd name="connsiteX3" fmla="*/ 44433 w 1518548"/>
                  <a:gd name="connsiteY3" fmla="*/ 768960 h 889419"/>
                  <a:gd name="connsiteX4" fmla="*/ 326661 w 1518548"/>
                  <a:gd name="connsiteY4" fmla="*/ 889419 h 889419"/>
                  <a:gd name="connsiteX5" fmla="*/ 956510 w 1518548"/>
                  <a:gd name="connsiteY5" fmla="*/ 820585 h 889419"/>
                  <a:gd name="connsiteX6" fmla="*/ 1472780 w 1518548"/>
                  <a:gd name="connsiteY6" fmla="*/ 799935 h 889419"/>
                  <a:gd name="connsiteX7" fmla="*/ 1472780 w 1518548"/>
                  <a:gd name="connsiteY7" fmla="*/ 400699 h 889419"/>
                  <a:gd name="connsiteX8" fmla="*/ 1293806 w 1518548"/>
                  <a:gd name="connsiteY8" fmla="*/ 42763 h 889419"/>
                  <a:gd name="connsiteX9" fmla="*/ 725910 w 1518548"/>
                  <a:gd name="connsiteY9" fmla="*/ 97830 h 889419"/>
                  <a:gd name="connsiteX10" fmla="*/ 416148 w 1518548"/>
                  <a:gd name="connsiteY10" fmla="*/ 84063 h 889419"/>
                  <a:gd name="connsiteX0" fmla="*/ 416148 w 1518548"/>
                  <a:gd name="connsiteY0" fmla="*/ 52053 h 857409"/>
                  <a:gd name="connsiteX1" fmla="*/ 61642 w 1518548"/>
                  <a:gd name="connsiteY1" fmla="*/ 103679 h 857409"/>
                  <a:gd name="connsiteX2" fmla="*/ 6574 w 1518548"/>
                  <a:gd name="connsiteY2" fmla="*/ 354922 h 857409"/>
                  <a:gd name="connsiteX3" fmla="*/ 44433 w 1518548"/>
                  <a:gd name="connsiteY3" fmla="*/ 736950 h 857409"/>
                  <a:gd name="connsiteX4" fmla="*/ 326661 w 1518548"/>
                  <a:gd name="connsiteY4" fmla="*/ 857409 h 857409"/>
                  <a:gd name="connsiteX5" fmla="*/ 956510 w 1518548"/>
                  <a:gd name="connsiteY5" fmla="*/ 788575 h 857409"/>
                  <a:gd name="connsiteX6" fmla="*/ 1472780 w 1518548"/>
                  <a:gd name="connsiteY6" fmla="*/ 767925 h 857409"/>
                  <a:gd name="connsiteX7" fmla="*/ 1472780 w 1518548"/>
                  <a:gd name="connsiteY7" fmla="*/ 368689 h 857409"/>
                  <a:gd name="connsiteX8" fmla="*/ 1293806 w 1518548"/>
                  <a:gd name="connsiteY8" fmla="*/ 10753 h 857409"/>
                  <a:gd name="connsiteX9" fmla="*/ 928976 w 1518548"/>
                  <a:gd name="connsiteY9" fmla="*/ 89911 h 857409"/>
                  <a:gd name="connsiteX10" fmla="*/ 416148 w 1518548"/>
                  <a:gd name="connsiteY10" fmla="*/ 52053 h 857409"/>
                  <a:gd name="connsiteX0" fmla="*/ 430374 w 1519007"/>
                  <a:gd name="connsiteY0" fmla="*/ 231021 h 857409"/>
                  <a:gd name="connsiteX1" fmla="*/ 62101 w 1519007"/>
                  <a:gd name="connsiteY1" fmla="*/ 103679 h 857409"/>
                  <a:gd name="connsiteX2" fmla="*/ 7033 w 1519007"/>
                  <a:gd name="connsiteY2" fmla="*/ 354922 h 857409"/>
                  <a:gd name="connsiteX3" fmla="*/ 44892 w 1519007"/>
                  <a:gd name="connsiteY3" fmla="*/ 736950 h 857409"/>
                  <a:gd name="connsiteX4" fmla="*/ 327120 w 1519007"/>
                  <a:gd name="connsiteY4" fmla="*/ 857409 h 857409"/>
                  <a:gd name="connsiteX5" fmla="*/ 956969 w 1519007"/>
                  <a:gd name="connsiteY5" fmla="*/ 788575 h 857409"/>
                  <a:gd name="connsiteX6" fmla="*/ 1473239 w 1519007"/>
                  <a:gd name="connsiteY6" fmla="*/ 767925 h 857409"/>
                  <a:gd name="connsiteX7" fmla="*/ 1473239 w 1519007"/>
                  <a:gd name="connsiteY7" fmla="*/ 368689 h 857409"/>
                  <a:gd name="connsiteX8" fmla="*/ 1294265 w 1519007"/>
                  <a:gd name="connsiteY8" fmla="*/ 10753 h 857409"/>
                  <a:gd name="connsiteX9" fmla="*/ 929435 w 1519007"/>
                  <a:gd name="connsiteY9" fmla="*/ 89911 h 857409"/>
                  <a:gd name="connsiteX10" fmla="*/ 430374 w 1519007"/>
                  <a:gd name="connsiteY10" fmla="*/ 231021 h 857409"/>
                  <a:gd name="connsiteX0" fmla="*/ 457084 w 1545717"/>
                  <a:gd name="connsiteY0" fmla="*/ 231021 h 857409"/>
                  <a:gd name="connsiteX1" fmla="*/ 88811 w 1545717"/>
                  <a:gd name="connsiteY1" fmla="*/ 103679 h 857409"/>
                  <a:gd name="connsiteX2" fmla="*/ 33743 w 1545717"/>
                  <a:gd name="connsiteY2" fmla="*/ 354922 h 857409"/>
                  <a:gd name="connsiteX3" fmla="*/ 71602 w 1545717"/>
                  <a:gd name="connsiteY3" fmla="*/ 736950 h 857409"/>
                  <a:gd name="connsiteX4" fmla="*/ 353830 w 1545717"/>
                  <a:gd name="connsiteY4" fmla="*/ 857409 h 857409"/>
                  <a:gd name="connsiteX5" fmla="*/ 983679 w 1545717"/>
                  <a:gd name="connsiteY5" fmla="*/ 788575 h 857409"/>
                  <a:gd name="connsiteX6" fmla="*/ 1499949 w 1545717"/>
                  <a:gd name="connsiteY6" fmla="*/ 767925 h 857409"/>
                  <a:gd name="connsiteX7" fmla="*/ 1499949 w 1545717"/>
                  <a:gd name="connsiteY7" fmla="*/ 368689 h 857409"/>
                  <a:gd name="connsiteX8" fmla="*/ 1320975 w 1545717"/>
                  <a:gd name="connsiteY8" fmla="*/ 10753 h 857409"/>
                  <a:gd name="connsiteX9" fmla="*/ 956145 w 1545717"/>
                  <a:gd name="connsiteY9" fmla="*/ 89911 h 857409"/>
                  <a:gd name="connsiteX10" fmla="*/ 457084 w 1545717"/>
                  <a:gd name="connsiteY10" fmla="*/ 231021 h 857409"/>
                  <a:gd name="connsiteX0" fmla="*/ 563227 w 1524513"/>
                  <a:gd name="connsiteY0" fmla="*/ 182837 h 857409"/>
                  <a:gd name="connsiteX1" fmla="*/ 67607 w 1524513"/>
                  <a:gd name="connsiteY1" fmla="*/ 103679 h 857409"/>
                  <a:gd name="connsiteX2" fmla="*/ 12539 w 1524513"/>
                  <a:gd name="connsiteY2" fmla="*/ 354922 h 857409"/>
                  <a:gd name="connsiteX3" fmla="*/ 50398 w 1524513"/>
                  <a:gd name="connsiteY3" fmla="*/ 736950 h 857409"/>
                  <a:gd name="connsiteX4" fmla="*/ 332626 w 1524513"/>
                  <a:gd name="connsiteY4" fmla="*/ 857409 h 857409"/>
                  <a:gd name="connsiteX5" fmla="*/ 962475 w 1524513"/>
                  <a:gd name="connsiteY5" fmla="*/ 788575 h 857409"/>
                  <a:gd name="connsiteX6" fmla="*/ 1478745 w 1524513"/>
                  <a:gd name="connsiteY6" fmla="*/ 767925 h 857409"/>
                  <a:gd name="connsiteX7" fmla="*/ 1478745 w 1524513"/>
                  <a:gd name="connsiteY7" fmla="*/ 368689 h 857409"/>
                  <a:gd name="connsiteX8" fmla="*/ 1299771 w 1524513"/>
                  <a:gd name="connsiteY8" fmla="*/ 10753 h 857409"/>
                  <a:gd name="connsiteX9" fmla="*/ 934941 w 1524513"/>
                  <a:gd name="connsiteY9" fmla="*/ 89911 h 857409"/>
                  <a:gd name="connsiteX10" fmla="*/ 563227 w 1524513"/>
                  <a:gd name="connsiteY10" fmla="*/ 182837 h 857409"/>
                  <a:gd name="connsiteX0" fmla="*/ 563227 w 1539800"/>
                  <a:gd name="connsiteY0" fmla="*/ 182837 h 857409"/>
                  <a:gd name="connsiteX1" fmla="*/ 67607 w 1539800"/>
                  <a:gd name="connsiteY1" fmla="*/ 103679 h 857409"/>
                  <a:gd name="connsiteX2" fmla="*/ 12539 w 1539800"/>
                  <a:gd name="connsiteY2" fmla="*/ 354922 h 857409"/>
                  <a:gd name="connsiteX3" fmla="*/ 50398 w 1539800"/>
                  <a:gd name="connsiteY3" fmla="*/ 736950 h 857409"/>
                  <a:gd name="connsiteX4" fmla="*/ 332626 w 1539800"/>
                  <a:gd name="connsiteY4" fmla="*/ 857409 h 857409"/>
                  <a:gd name="connsiteX5" fmla="*/ 752525 w 1539800"/>
                  <a:gd name="connsiteY5" fmla="*/ 726625 h 857409"/>
                  <a:gd name="connsiteX6" fmla="*/ 1478745 w 1539800"/>
                  <a:gd name="connsiteY6" fmla="*/ 767925 h 857409"/>
                  <a:gd name="connsiteX7" fmla="*/ 1478745 w 1539800"/>
                  <a:gd name="connsiteY7" fmla="*/ 368689 h 857409"/>
                  <a:gd name="connsiteX8" fmla="*/ 1299771 w 1539800"/>
                  <a:gd name="connsiteY8" fmla="*/ 10753 h 857409"/>
                  <a:gd name="connsiteX9" fmla="*/ 934941 w 1539800"/>
                  <a:gd name="connsiteY9" fmla="*/ 89911 h 857409"/>
                  <a:gd name="connsiteX10" fmla="*/ 563227 w 1539800"/>
                  <a:gd name="connsiteY10" fmla="*/ 182837 h 857409"/>
                  <a:gd name="connsiteX0" fmla="*/ 563227 w 1539800"/>
                  <a:gd name="connsiteY0" fmla="*/ 182837 h 857409"/>
                  <a:gd name="connsiteX1" fmla="*/ 67607 w 1539800"/>
                  <a:gd name="connsiteY1" fmla="*/ 103679 h 857409"/>
                  <a:gd name="connsiteX2" fmla="*/ 12539 w 1539800"/>
                  <a:gd name="connsiteY2" fmla="*/ 354922 h 857409"/>
                  <a:gd name="connsiteX3" fmla="*/ 50398 w 1539800"/>
                  <a:gd name="connsiteY3" fmla="*/ 736950 h 857409"/>
                  <a:gd name="connsiteX4" fmla="*/ 332626 w 1539800"/>
                  <a:gd name="connsiteY4" fmla="*/ 857409 h 857409"/>
                  <a:gd name="connsiteX5" fmla="*/ 752525 w 1539800"/>
                  <a:gd name="connsiteY5" fmla="*/ 726625 h 857409"/>
                  <a:gd name="connsiteX6" fmla="*/ 1478745 w 1539800"/>
                  <a:gd name="connsiteY6" fmla="*/ 767925 h 857409"/>
                  <a:gd name="connsiteX7" fmla="*/ 1478745 w 1539800"/>
                  <a:gd name="connsiteY7" fmla="*/ 368689 h 857409"/>
                  <a:gd name="connsiteX8" fmla="*/ 1299771 w 1539800"/>
                  <a:gd name="connsiteY8" fmla="*/ 10753 h 857409"/>
                  <a:gd name="connsiteX9" fmla="*/ 934941 w 1539800"/>
                  <a:gd name="connsiteY9" fmla="*/ 89911 h 857409"/>
                  <a:gd name="connsiteX10" fmla="*/ 563227 w 1539800"/>
                  <a:gd name="connsiteY10" fmla="*/ 182837 h 857409"/>
                  <a:gd name="connsiteX0" fmla="*/ 563227 w 1539800"/>
                  <a:gd name="connsiteY0" fmla="*/ 95020 h 769592"/>
                  <a:gd name="connsiteX1" fmla="*/ 67607 w 1539800"/>
                  <a:gd name="connsiteY1" fmla="*/ 15862 h 769592"/>
                  <a:gd name="connsiteX2" fmla="*/ 12539 w 1539800"/>
                  <a:gd name="connsiteY2" fmla="*/ 267105 h 769592"/>
                  <a:gd name="connsiteX3" fmla="*/ 50398 w 1539800"/>
                  <a:gd name="connsiteY3" fmla="*/ 649133 h 769592"/>
                  <a:gd name="connsiteX4" fmla="*/ 332626 w 1539800"/>
                  <a:gd name="connsiteY4" fmla="*/ 769592 h 769592"/>
                  <a:gd name="connsiteX5" fmla="*/ 752525 w 1539800"/>
                  <a:gd name="connsiteY5" fmla="*/ 638808 h 769592"/>
                  <a:gd name="connsiteX6" fmla="*/ 1478745 w 1539800"/>
                  <a:gd name="connsiteY6" fmla="*/ 680108 h 769592"/>
                  <a:gd name="connsiteX7" fmla="*/ 1478745 w 1539800"/>
                  <a:gd name="connsiteY7" fmla="*/ 280872 h 769592"/>
                  <a:gd name="connsiteX8" fmla="*/ 1299771 w 1539800"/>
                  <a:gd name="connsiteY8" fmla="*/ 50279 h 769592"/>
                  <a:gd name="connsiteX9" fmla="*/ 934941 w 1539800"/>
                  <a:gd name="connsiteY9" fmla="*/ 2094 h 769592"/>
                  <a:gd name="connsiteX10" fmla="*/ 563227 w 1539800"/>
                  <a:gd name="connsiteY10" fmla="*/ 95020 h 769592"/>
                  <a:gd name="connsiteX0" fmla="*/ 563227 w 1539800"/>
                  <a:gd name="connsiteY0" fmla="*/ 95020 h 769592"/>
                  <a:gd name="connsiteX1" fmla="*/ 67607 w 1539800"/>
                  <a:gd name="connsiteY1" fmla="*/ 15862 h 769592"/>
                  <a:gd name="connsiteX2" fmla="*/ 12539 w 1539800"/>
                  <a:gd name="connsiteY2" fmla="*/ 267105 h 769592"/>
                  <a:gd name="connsiteX3" fmla="*/ 50398 w 1539800"/>
                  <a:gd name="connsiteY3" fmla="*/ 649133 h 769592"/>
                  <a:gd name="connsiteX4" fmla="*/ 332626 w 1539800"/>
                  <a:gd name="connsiteY4" fmla="*/ 769592 h 769592"/>
                  <a:gd name="connsiteX5" fmla="*/ 752525 w 1539800"/>
                  <a:gd name="connsiteY5" fmla="*/ 638808 h 769592"/>
                  <a:gd name="connsiteX6" fmla="*/ 1478745 w 1539800"/>
                  <a:gd name="connsiteY6" fmla="*/ 680108 h 769592"/>
                  <a:gd name="connsiteX7" fmla="*/ 1478745 w 1539800"/>
                  <a:gd name="connsiteY7" fmla="*/ 280872 h 769592"/>
                  <a:gd name="connsiteX8" fmla="*/ 1299771 w 1539800"/>
                  <a:gd name="connsiteY8" fmla="*/ 50279 h 769592"/>
                  <a:gd name="connsiteX9" fmla="*/ 934941 w 1539800"/>
                  <a:gd name="connsiteY9" fmla="*/ 2094 h 769592"/>
                  <a:gd name="connsiteX10" fmla="*/ 563227 w 1539800"/>
                  <a:gd name="connsiteY10" fmla="*/ 95020 h 769592"/>
                  <a:gd name="connsiteX0" fmla="*/ 580156 w 1556729"/>
                  <a:gd name="connsiteY0" fmla="*/ 95020 h 769592"/>
                  <a:gd name="connsiteX1" fmla="*/ 349414 w 1556729"/>
                  <a:gd name="connsiteY1" fmla="*/ 232475 h 769592"/>
                  <a:gd name="connsiteX2" fmla="*/ 29468 w 1556729"/>
                  <a:gd name="connsiteY2" fmla="*/ 267105 h 769592"/>
                  <a:gd name="connsiteX3" fmla="*/ 67327 w 1556729"/>
                  <a:gd name="connsiteY3" fmla="*/ 649133 h 769592"/>
                  <a:gd name="connsiteX4" fmla="*/ 349555 w 1556729"/>
                  <a:gd name="connsiteY4" fmla="*/ 769592 h 769592"/>
                  <a:gd name="connsiteX5" fmla="*/ 769454 w 1556729"/>
                  <a:gd name="connsiteY5" fmla="*/ 638808 h 769592"/>
                  <a:gd name="connsiteX6" fmla="*/ 1495674 w 1556729"/>
                  <a:gd name="connsiteY6" fmla="*/ 680108 h 769592"/>
                  <a:gd name="connsiteX7" fmla="*/ 1495674 w 1556729"/>
                  <a:gd name="connsiteY7" fmla="*/ 280872 h 769592"/>
                  <a:gd name="connsiteX8" fmla="*/ 1316700 w 1556729"/>
                  <a:gd name="connsiteY8" fmla="*/ 50279 h 769592"/>
                  <a:gd name="connsiteX9" fmla="*/ 951870 w 1556729"/>
                  <a:gd name="connsiteY9" fmla="*/ 2094 h 769592"/>
                  <a:gd name="connsiteX10" fmla="*/ 580156 w 1556729"/>
                  <a:gd name="connsiteY10" fmla="*/ 95020 h 769592"/>
                  <a:gd name="connsiteX0" fmla="*/ 552462 w 1529035"/>
                  <a:gd name="connsiteY0" fmla="*/ 95020 h 769592"/>
                  <a:gd name="connsiteX1" fmla="*/ 321720 w 1529035"/>
                  <a:gd name="connsiteY1" fmla="*/ 232475 h 769592"/>
                  <a:gd name="connsiteX2" fmla="*/ 1774 w 1529035"/>
                  <a:gd name="connsiteY2" fmla="*/ 267105 h 769592"/>
                  <a:gd name="connsiteX3" fmla="*/ 205181 w 1529035"/>
                  <a:gd name="connsiteY3" fmla="*/ 597734 h 769592"/>
                  <a:gd name="connsiteX4" fmla="*/ 321861 w 1529035"/>
                  <a:gd name="connsiteY4" fmla="*/ 769592 h 769592"/>
                  <a:gd name="connsiteX5" fmla="*/ 741760 w 1529035"/>
                  <a:gd name="connsiteY5" fmla="*/ 638808 h 769592"/>
                  <a:gd name="connsiteX6" fmla="*/ 1467980 w 1529035"/>
                  <a:gd name="connsiteY6" fmla="*/ 680108 h 769592"/>
                  <a:gd name="connsiteX7" fmla="*/ 1467980 w 1529035"/>
                  <a:gd name="connsiteY7" fmla="*/ 280872 h 769592"/>
                  <a:gd name="connsiteX8" fmla="*/ 1289006 w 1529035"/>
                  <a:gd name="connsiteY8" fmla="*/ 50279 h 769592"/>
                  <a:gd name="connsiteX9" fmla="*/ 924176 w 1529035"/>
                  <a:gd name="connsiteY9" fmla="*/ 2094 h 769592"/>
                  <a:gd name="connsiteX10" fmla="*/ 552462 w 1529035"/>
                  <a:gd name="connsiteY10" fmla="*/ 95020 h 769592"/>
                  <a:gd name="connsiteX0" fmla="*/ 552568 w 1529141"/>
                  <a:gd name="connsiteY0" fmla="*/ 95020 h 697308"/>
                  <a:gd name="connsiteX1" fmla="*/ 321826 w 1529141"/>
                  <a:gd name="connsiteY1" fmla="*/ 232475 h 697308"/>
                  <a:gd name="connsiteX2" fmla="*/ 1880 w 1529141"/>
                  <a:gd name="connsiteY2" fmla="*/ 267105 h 697308"/>
                  <a:gd name="connsiteX3" fmla="*/ 205287 w 1529141"/>
                  <a:gd name="connsiteY3" fmla="*/ 597734 h 697308"/>
                  <a:gd name="connsiteX4" fmla="*/ 526144 w 1529141"/>
                  <a:gd name="connsiteY4" fmla="*/ 563993 h 697308"/>
                  <a:gd name="connsiteX5" fmla="*/ 741866 w 1529141"/>
                  <a:gd name="connsiteY5" fmla="*/ 638808 h 697308"/>
                  <a:gd name="connsiteX6" fmla="*/ 1468086 w 1529141"/>
                  <a:gd name="connsiteY6" fmla="*/ 680108 h 697308"/>
                  <a:gd name="connsiteX7" fmla="*/ 1468086 w 1529141"/>
                  <a:gd name="connsiteY7" fmla="*/ 280872 h 697308"/>
                  <a:gd name="connsiteX8" fmla="*/ 1289112 w 1529141"/>
                  <a:gd name="connsiteY8" fmla="*/ 50279 h 697308"/>
                  <a:gd name="connsiteX9" fmla="*/ 924282 w 1529141"/>
                  <a:gd name="connsiteY9" fmla="*/ 2094 h 697308"/>
                  <a:gd name="connsiteX10" fmla="*/ 552568 w 1529141"/>
                  <a:gd name="connsiteY10" fmla="*/ 95020 h 697308"/>
                  <a:gd name="connsiteX0" fmla="*/ 503604 w 1480177"/>
                  <a:gd name="connsiteY0" fmla="*/ 95020 h 697308"/>
                  <a:gd name="connsiteX1" fmla="*/ 272862 w 1480177"/>
                  <a:gd name="connsiteY1" fmla="*/ 232475 h 697308"/>
                  <a:gd name="connsiteX2" fmla="*/ 2581 w 1480177"/>
                  <a:gd name="connsiteY2" fmla="*/ 384590 h 697308"/>
                  <a:gd name="connsiteX3" fmla="*/ 156323 w 1480177"/>
                  <a:gd name="connsiteY3" fmla="*/ 597734 h 697308"/>
                  <a:gd name="connsiteX4" fmla="*/ 477180 w 1480177"/>
                  <a:gd name="connsiteY4" fmla="*/ 563993 h 697308"/>
                  <a:gd name="connsiteX5" fmla="*/ 692902 w 1480177"/>
                  <a:gd name="connsiteY5" fmla="*/ 638808 h 697308"/>
                  <a:gd name="connsiteX6" fmla="*/ 1419122 w 1480177"/>
                  <a:gd name="connsiteY6" fmla="*/ 680108 h 697308"/>
                  <a:gd name="connsiteX7" fmla="*/ 1419122 w 1480177"/>
                  <a:gd name="connsiteY7" fmla="*/ 280872 h 697308"/>
                  <a:gd name="connsiteX8" fmla="*/ 1240148 w 1480177"/>
                  <a:gd name="connsiteY8" fmla="*/ 50279 h 697308"/>
                  <a:gd name="connsiteX9" fmla="*/ 875318 w 1480177"/>
                  <a:gd name="connsiteY9" fmla="*/ 2094 h 697308"/>
                  <a:gd name="connsiteX10" fmla="*/ 503604 w 1480177"/>
                  <a:gd name="connsiteY10" fmla="*/ 95020 h 697308"/>
                  <a:gd name="connsiteX0" fmla="*/ 503604 w 1480177"/>
                  <a:gd name="connsiteY0" fmla="*/ 95020 h 697308"/>
                  <a:gd name="connsiteX1" fmla="*/ 272862 w 1480177"/>
                  <a:gd name="connsiteY1" fmla="*/ 232475 h 697308"/>
                  <a:gd name="connsiteX2" fmla="*/ 2581 w 1480177"/>
                  <a:gd name="connsiteY2" fmla="*/ 384590 h 697308"/>
                  <a:gd name="connsiteX3" fmla="*/ 156323 w 1480177"/>
                  <a:gd name="connsiteY3" fmla="*/ 597734 h 697308"/>
                  <a:gd name="connsiteX4" fmla="*/ 477180 w 1480177"/>
                  <a:gd name="connsiteY4" fmla="*/ 563993 h 697308"/>
                  <a:gd name="connsiteX5" fmla="*/ 692902 w 1480177"/>
                  <a:gd name="connsiteY5" fmla="*/ 638808 h 697308"/>
                  <a:gd name="connsiteX6" fmla="*/ 1419122 w 1480177"/>
                  <a:gd name="connsiteY6" fmla="*/ 680108 h 697308"/>
                  <a:gd name="connsiteX7" fmla="*/ 1419122 w 1480177"/>
                  <a:gd name="connsiteY7" fmla="*/ 280872 h 697308"/>
                  <a:gd name="connsiteX8" fmla="*/ 1240148 w 1480177"/>
                  <a:gd name="connsiteY8" fmla="*/ 50279 h 697308"/>
                  <a:gd name="connsiteX9" fmla="*/ 875318 w 1480177"/>
                  <a:gd name="connsiteY9" fmla="*/ 2094 h 697308"/>
                  <a:gd name="connsiteX10" fmla="*/ 503604 w 1480177"/>
                  <a:gd name="connsiteY10" fmla="*/ 95020 h 697308"/>
                  <a:gd name="connsiteX0" fmla="*/ 504713 w 1481286"/>
                  <a:gd name="connsiteY0" fmla="*/ 95020 h 700752"/>
                  <a:gd name="connsiteX1" fmla="*/ 273971 w 1481286"/>
                  <a:gd name="connsiteY1" fmla="*/ 232475 h 700752"/>
                  <a:gd name="connsiteX2" fmla="*/ 3690 w 1481286"/>
                  <a:gd name="connsiteY2" fmla="*/ 384590 h 700752"/>
                  <a:gd name="connsiteX3" fmla="*/ 157432 w 1481286"/>
                  <a:gd name="connsiteY3" fmla="*/ 597734 h 700752"/>
                  <a:gd name="connsiteX4" fmla="*/ 694011 w 1481286"/>
                  <a:gd name="connsiteY4" fmla="*/ 638808 h 700752"/>
                  <a:gd name="connsiteX5" fmla="*/ 1420231 w 1481286"/>
                  <a:gd name="connsiteY5" fmla="*/ 680108 h 700752"/>
                  <a:gd name="connsiteX6" fmla="*/ 1420231 w 1481286"/>
                  <a:gd name="connsiteY6" fmla="*/ 280872 h 700752"/>
                  <a:gd name="connsiteX7" fmla="*/ 1241257 w 1481286"/>
                  <a:gd name="connsiteY7" fmla="*/ 50279 h 700752"/>
                  <a:gd name="connsiteX8" fmla="*/ 876427 w 1481286"/>
                  <a:gd name="connsiteY8" fmla="*/ 2094 h 700752"/>
                  <a:gd name="connsiteX9" fmla="*/ 504713 w 1481286"/>
                  <a:gd name="connsiteY9" fmla="*/ 95020 h 700752"/>
                  <a:gd name="connsiteX0" fmla="*/ 501024 w 1477597"/>
                  <a:gd name="connsiteY0" fmla="*/ 95020 h 700752"/>
                  <a:gd name="connsiteX1" fmla="*/ 270282 w 1477597"/>
                  <a:gd name="connsiteY1" fmla="*/ 232475 h 700752"/>
                  <a:gd name="connsiteX2" fmla="*/ 1 w 1477597"/>
                  <a:gd name="connsiteY2" fmla="*/ 384590 h 700752"/>
                  <a:gd name="connsiteX3" fmla="*/ 269626 w 1477597"/>
                  <a:gd name="connsiteY3" fmla="*/ 583049 h 700752"/>
                  <a:gd name="connsiteX4" fmla="*/ 690322 w 1477597"/>
                  <a:gd name="connsiteY4" fmla="*/ 638808 h 700752"/>
                  <a:gd name="connsiteX5" fmla="*/ 1416542 w 1477597"/>
                  <a:gd name="connsiteY5" fmla="*/ 680108 h 700752"/>
                  <a:gd name="connsiteX6" fmla="*/ 1416542 w 1477597"/>
                  <a:gd name="connsiteY6" fmla="*/ 280872 h 700752"/>
                  <a:gd name="connsiteX7" fmla="*/ 1237568 w 1477597"/>
                  <a:gd name="connsiteY7" fmla="*/ 50279 h 700752"/>
                  <a:gd name="connsiteX8" fmla="*/ 872738 w 1477597"/>
                  <a:gd name="connsiteY8" fmla="*/ 2094 h 700752"/>
                  <a:gd name="connsiteX9" fmla="*/ 501024 w 1477597"/>
                  <a:gd name="connsiteY9" fmla="*/ 95020 h 700752"/>
                  <a:gd name="connsiteX0" fmla="*/ 501024 w 1477597"/>
                  <a:gd name="connsiteY0" fmla="*/ 95020 h 700752"/>
                  <a:gd name="connsiteX1" fmla="*/ 270282 w 1477597"/>
                  <a:gd name="connsiteY1" fmla="*/ 232475 h 700752"/>
                  <a:gd name="connsiteX2" fmla="*/ 1 w 1477597"/>
                  <a:gd name="connsiteY2" fmla="*/ 384590 h 700752"/>
                  <a:gd name="connsiteX3" fmla="*/ 269626 w 1477597"/>
                  <a:gd name="connsiteY3" fmla="*/ 583049 h 700752"/>
                  <a:gd name="connsiteX4" fmla="*/ 690322 w 1477597"/>
                  <a:gd name="connsiteY4" fmla="*/ 638808 h 700752"/>
                  <a:gd name="connsiteX5" fmla="*/ 1416542 w 1477597"/>
                  <a:gd name="connsiteY5" fmla="*/ 680108 h 700752"/>
                  <a:gd name="connsiteX6" fmla="*/ 1416542 w 1477597"/>
                  <a:gd name="connsiteY6" fmla="*/ 280872 h 700752"/>
                  <a:gd name="connsiteX7" fmla="*/ 1237568 w 1477597"/>
                  <a:gd name="connsiteY7" fmla="*/ 50279 h 700752"/>
                  <a:gd name="connsiteX8" fmla="*/ 872738 w 1477597"/>
                  <a:gd name="connsiteY8" fmla="*/ 2094 h 700752"/>
                  <a:gd name="connsiteX9" fmla="*/ 501024 w 1477597"/>
                  <a:gd name="connsiteY9" fmla="*/ 95020 h 700752"/>
                  <a:gd name="connsiteX0" fmla="*/ 423768 w 1400341"/>
                  <a:gd name="connsiteY0" fmla="*/ 95020 h 700752"/>
                  <a:gd name="connsiteX1" fmla="*/ 193026 w 1400341"/>
                  <a:gd name="connsiteY1" fmla="*/ 232475 h 700752"/>
                  <a:gd name="connsiteX2" fmla="*/ 1 w 1400341"/>
                  <a:gd name="connsiteY2" fmla="*/ 432318 h 700752"/>
                  <a:gd name="connsiteX3" fmla="*/ 192370 w 1400341"/>
                  <a:gd name="connsiteY3" fmla="*/ 583049 h 700752"/>
                  <a:gd name="connsiteX4" fmla="*/ 613066 w 1400341"/>
                  <a:gd name="connsiteY4" fmla="*/ 638808 h 700752"/>
                  <a:gd name="connsiteX5" fmla="*/ 1339286 w 1400341"/>
                  <a:gd name="connsiteY5" fmla="*/ 680108 h 700752"/>
                  <a:gd name="connsiteX6" fmla="*/ 1339286 w 1400341"/>
                  <a:gd name="connsiteY6" fmla="*/ 280872 h 700752"/>
                  <a:gd name="connsiteX7" fmla="*/ 1160312 w 1400341"/>
                  <a:gd name="connsiteY7" fmla="*/ 50279 h 700752"/>
                  <a:gd name="connsiteX8" fmla="*/ 795482 w 1400341"/>
                  <a:gd name="connsiteY8" fmla="*/ 2094 h 700752"/>
                  <a:gd name="connsiteX9" fmla="*/ 423768 w 1400341"/>
                  <a:gd name="connsiteY9" fmla="*/ 95020 h 700752"/>
                  <a:gd name="connsiteX0" fmla="*/ 423768 w 1411583"/>
                  <a:gd name="connsiteY0" fmla="*/ 95020 h 719845"/>
                  <a:gd name="connsiteX1" fmla="*/ 193026 w 1411583"/>
                  <a:gd name="connsiteY1" fmla="*/ 232475 h 719845"/>
                  <a:gd name="connsiteX2" fmla="*/ 1 w 1411583"/>
                  <a:gd name="connsiteY2" fmla="*/ 432318 h 719845"/>
                  <a:gd name="connsiteX3" fmla="*/ 192370 w 1411583"/>
                  <a:gd name="connsiteY3" fmla="*/ 583049 h 719845"/>
                  <a:gd name="connsiteX4" fmla="*/ 459775 w 1411583"/>
                  <a:gd name="connsiteY4" fmla="*/ 696223 h 719845"/>
                  <a:gd name="connsiteX5" fmla="*/ 1339286 w 1411583"/>
                  <a:gd name="connsiteY5" fmla="*/ 680108 h 719845"/>
                  <a:gd name="connsiteX6" fmla="*/ 1339286 w 1411583"/>
                  <a:gd name="connsiteY6" fmla="*/ 280872 h 719845"/>
                  <a:gd name="connsiteX7" fmla="*/ 1160312 w 1411583"/>
                  <a:gd name="connsiteY7" fmla="*/ 50279 h 719845"/>
                  <a:gd name="connsiteX8" fmla="*/ 795482 w 1411583"/>
                  <a:gd name="connsiteY8" fmla="*/ 2094 h 719845"/>
                  <a:gd name="connsiteX9" fmla="*/ 423768 w 1411583"/>
                  <a:gd name="connsiteY9" fmla="*/ 95020 h 719845"/>
                  <a:gd name="connsiteX0" fmla="*/ 423768 w 1411583"/>
                  <a:gd name="connsiteY0" fmla="*/ 95020 h 698293"/>
                  <a:gd name="connsiteX1" fmla="*/ 193026 w 1411583"/>
                  <a:gd name="connsiteY1" fmla="*/ 232475 h 698293"/>
                  <a:gd name="connsiteX2" fmla="*/ 1 w 1411583"/>
                  <a:gd name="connsiteY2" fmla="*/ 432318 h 698293"/>
                  <a:gd name="connsiteX3" fmla="*/ 192370 w 1411583"/>
                  <a:gd name="connsiteY3" fmla="*/ 583049 h 698293"/>
                  <a:gd name="connsiteX4" fmla="*/ 459775 w 1411583"/>
                  <a:gd name="connsiteY4" fmla="*/ 696223 h 698293"/>
                  <a:gd name="connsiteX5" fmla="*/ 1339286 w 1411583"/>
                  <a:gd name="connsiteY5" fmla="*/ 680108 h 698293"/>
                  <a:gd name="connsiteX6" fmla="*/ 1339286 w 1411583"/>
                  <a:gd name="connsiteY6" fmla="*/ 280872 h 698293"/>
                  <a:gd name="connsiteX7" fmla="*/ 1160312 w 1411583"/>
                  <a:gd name="connsiteY7" fmla="*/ 50279 h 698293"/>
                  <a:gd name="connsiteX8" fmla="*/ 795482 w 1411583"/>
                  <a:gd name="connsiteY8" fmla="*/ 2094 h 698293"/>
                  <a:gd name="connsiteX9" fmla="*/ 423768 w 1411583"/>
                  <a:gd name="connsiteY9" fmla="*/ 95020 h 698293"/>
                  <a:gd name="connsiteX0" fmla="*/ 423768 w 1411583"/>
                  <a:gd name="connsiteY0" fmla="*/ 95020 h 698293"/>
                  <a:gd name="connsiteX1" fmla="*/ 193026 w 1411583"/>
                  <a:gd name="connsiteY1" fmla="*/ 232475 h 698293"/>
                  <a:gd name="connsiteX2" fmla="*/ 1 w 1411583"/>
                  <a:gd name="connsiteY2" fmla="*/ 432318 h 698293"/>
                  <a:gd name="connsiteX3" fmla="*/ 192370 w 1411583"/>
                  <a:gd name="connsiteY3" fmla="*/ 583049 h 698293"/>
                  <a:gd name="connsiteX4" fmla="*/ 256766 w 1411583"/>
                  <a:gd name="connsiteY4" fmla="*/ 558307 h 698293"/>
                  <a:gd name="connsiteX5" fmla="*/ 459775 w 1411583"/>
                  <a:gd name="connsiteY5" fmla="*/ 696223 h 698293"/>
                  <a:gd name="connsiteX6" fmla="*/ 1339286 w 1411583"/>
                  <a:gd name="connsiteY6" fmla="*/ 680108 h 698293"/>
                  <a:gd name="connsiteX7" fmla="*/ 1339286 w 1411583"/>
                  <a:gd name="connsiteY7" fmla="*/ 280872 h 698293"/>
                  <a:gd name="connsiteX8" fmla="*/ 1160312 w 1411583"/>
                  <a:gd name="connsiteY8" fmla="*/ 50279 h 698293"/>
                  <a:gd name="connsiteX9" fmla="*/ 795482 w 1411583"/>
                  <a:gd name="connsiteY9" fmla="*/ 2094 h 698293"/>
                  <a:gd name="connsiteX10" fmla="*/ 423768 w 1411583"/>
                  <a:gd name="connsiteY10" fmla="*/ 95020 h 698293"/>
                  <a:gd name="connsiteX0" fmla="*/ 424367 w 1412182"/>
                  <a:gd name="connsiteY0" fmla="*/ 95020 h 698293"/>
                  <a:gd name="connsiteX1" fmla="*/ 193625 w 1412182"/>
                  <a:gd name="connsiteY1" fmla="*/ 232475 h 698293"/>
                  <a:gd name="connsiteX2" fmla="*/ 600 w 1412182"/>
                  <a:gd name="connsiteY2" fmla="*/ 432318 h 698293"/>
                  <a:gd name="connsiteX3" fmla="*/ 257365 w 1412182"/>
                  <a:gd name="connsiteY3" fmla="*/ 558307 h 698293"/>
                  <a:gd name="connsiteX4" fmla="*/ 460374 w 1412182"/>
                  <a:gd name="connsiteY4" fmla="*/ 696223 h 698293"/>
                  <a:gd name="connsiteX5" fmla="*/ 1339885 w 1412182"/>
                  <a:gd name="connsiteY5" fmla="*/ 680108 h 698293"/>
                  <a:gd name="connsiteX6" fmla="*/ 1339885 w 1412182"/>
                  <a:gd name="connsiteY6" fmla="*/ 280872 h 698293"/>
                  <a:gd name="connsiteX7" fmla="*/ 1160911 w 1412182"/>
                  <a:gd name="connsiteY7" fmla="*/ 50279 h 698293"/>
                  <a:gd name="connsiteX8" fmla="*/ 796081 w 1412182"/>
                  <a:gd name="connsiteY8" fmla="*/ 2094 h 698293"/>
                  <a:gd name="connsiteX9" fmla="*/ 424367 w 1412182"/>
                  <a:gd name="connsiteY9" fmla="*/ 95020 h 698293"/>
                  <a:gd name="connsiteX0" fmla="*/ 423978 w 1411793"/>
                  <a:gd name="connsiteY0" fmla="*/ 95020 h 698293"/>
                  <a:gd name="connsiteX1" fmla="*/ 193236 w 1411793"/>
                  <a:gd name="connsiteY1" fmla="*/ 232475 h 698293"/>
                  <a:gd name="connsiteX2" fmla="*/ 211 w 1411793"/>
                  <a:gd name="connsiteY2" fmla="*/ 432318 h 698293"/>
                  <a:gd name="connsiteX3" fmla="*/ 229925 w 1411793"/>
                  <a:gd name="connsiteY3" fmla="*/ 587014 h 698293"/>
                  <a:gd name="connsiteX4" fmla="*/ 459985 w 1411793"/>
                  <a:gd name="connsiteY4" fmla="*/ 696223 h 698293"/>
                  <a:gd name="connsiteX5" fmla="*/ 1339496 w 1411793"/>
                  <a:gd name="connsiteY5" fmla="*/ 680108 h 698293"/>
                  <a:gd name="connsiteX6" fmla="*/ 1339496 w 1411793"/>
                  <a:gd name="connsiteY6" fmla="*/ 280872 h 698293"/>
                  <a:gd name="connsiteX7" fmla="*/ 1160522 w 1411793"/>
                  <a:gd name="connsiteY7" fmla="*/ 50279 h 698293"/>
                  <a:gd name="connsiteX8" fmla="*/ 795692 w 1411793"/>
                  <a:gd name="connsiteY8" fmla="*/ 2094 h 698293"/>
                  <a:gd name="connsiteX9" fmla="*/ 423978 w 1411793"/>
                  <a:gd name="connsiteY9" fmla="*/ 95020 h 698293"/>
                  <a:gd name="connsiteX0" fmla="*/ 423978 w 1411793"/>
                  <a:gd name="connsiteY0" fmla="*/ 95020 h 698293"/>
                  <a:gd name="connsiteX1" fmla="*/ 193236 w 1411793"/>
                  <a:gd name="connsiteY1" fmla="*/ 232475 h 698293"/>
                  <a:gd name="connsiteX2" fmla="*/ 211 w 1411793"/>
                  <a:gd name="connsiteY2" fmla="*/ 432318 h 698293"/>
                  <a:gd name="connsiteX3" fmla="*/ 229925 w 1411793"/>
                  <a:gd name="connsiteY3" fmla="*/ 587014 h 698293"/>
                  <a:gd name="connsiteX4" fmla="*/ 459985 w 1411793"/>
                  <a:gd name="connsiteY4" fmla="*/ 696223 h 698293"/>
                  <a:gd name="connsiteX5" fmla="*/ 1339496 w 1411793"/>
                  <a:gd name="connsiteY5" fmla="*/ 680108 h 698293"/>
                  <a:gd name="connsiteX6" fmla="*/ 1339496 w 1411793"/>
                  <a:gd name="connsiteY6" fmla="*/ 280872 h 698293"/>
                  <a:gd name="connsiteX7" fmla="*/ 1160522 w 1411793"/>
                  <a:gd name="connsiteY7" fmla="*/ 50279 h 698293"/>
                  <a:gd name="connsiteX8" fmla="*/ 795692 w 1411793"/>
                  <a:gd name="connsiteY8" fmla="*/ 2094 h 698293"/>
                  <a:gd name="connsiteX9" fmla="*/ 423978 w 1411793"/>
                  <a:gd name="connsiteY9" fmla="*/ 95020 h 698293"/>
                  <a:gd name="connsiteX0" fmla="*/ 423978 w 1463644"/>
                  <a:gd name="connsiteY0" fmla="*/ 95020 h 698036"/>
                  <a:gd name="connsiteX1" fmla="*/ 193236 w 1463644"/>
                  <a:gd name="connsiteY1" fmla="*/ 232475 h 698036"/>
                  <a:gd name="connsiteX2" fmla="*/ 211 w 1463644"/>
                  <a:gd name="connsiteY2" fmla="*/ 432318 h 698036"/>
                  <a:gd name="connsiteX3" fmla="*/ 229925 w 1463644"/>
                  <a:gd name="connsiteY3" fmla="*/ 587014 h 698036"/>
                  <a:gd name="connsiteX4" fmla="*/ 459985 w 1463644"/>
                  <a:gd name="connsiteY4" fmla="*/ 696223 h 698036"/>
                  <a:gd name="connsiteX5" fmla="*/ 1339496 w 1463644"/>
                  <a:gd name="connsiteY5" fmla="*/ 680108 h 698036"/>
                  <a:gd name="connsiteX6" fmla="*/ 1438685 w 1463644"/>
                  <a:gd name="connsiteY6" fmla="*/ 284974 h 698036"/>
                  <a:gd name="connsiteX7" fmla="*/ 1160522 w 1463644"/>
                  <a:gd name="connsiteY7" fmla="*/ 50279 h 698036"/>
                  <a:gd name="connsiteX8" fmla="*/ 795692 w 1463644"/>
                  <a:gd name="connsiteY8" fmla="*/ 2094 h 698036"/>
                  <a:gd name="connsiteX9" fmla="*/ 423978 w 1463644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7207 h 700223"/>
                  <a:gd name="connsiteX1" fmla="*/ 193312 w 1463720"/>
                  <a:gd name="connsiteY1" fmla="*/ 234662 h 700223"/>
                  <a:gd name="connsiteX2" fmla="*/ 287 w 1463720"/>
                  <a:gd name="connsiteY2" fmla="*/ 434505 h 700223"/>
                  <a:gd name="connsiteX3" fmla="*/ 230001 w 1463720"/>
                  <a:gd name="connsiteY3" fmla="*/ 589201 h 700223"/>
                  <a:gd name="connsiteX4" fmla="*/ 460061 w 1463720"/>
                  <a:gd name="connsiteY4" fmla="*/ 698410 h 700223"/>
                  <a:gd name="connsiteX5" fmla="*/ 1339572 w 1463720"/>
                  <a:gd name="connsiteY5" fmla="*/ 682295 h 700223"/>
                  <a:gd name="connsiteX6" fmla="*/ 1438761 w 1463720"/>
                  <a:gd name="connsiteY6" fmla="*/ 287161 h 700223"/>
                  <a:gd name="connsiteX7" fmla="*/ 1160598 w 1463720"/>
                  <a:gd name="connsiteY7" fmla="*/ 52466 h 700223"/>
                  <a:gd name="connsiteX8" fmla="*/ 865707 w 1463720"/>
                  <a:gd name="connsiteY8" fmla="*/ 31458 h 700223"/>
                  <a:gd name="connsiteX9" fmla="*/ 795768 w 1463720"/>
                  <a:gd name="connsiteY9" fmla="*/ 4281 h 700223"/>
                  <a:gd name="connsiteX10" fmla="*/ 424054 w 1463720"/>
                  <a:gd name="connsiteY10" fmla="*/ 97207 h 700223"/>
                  <a:gd name="connsiteX0" fmla="*/ 424054 w 1463720"/>
                  <a:gd name="connsiteY0" fmla="*/ 70669 h 673685"/>
                  <a:gd name="connsiteX1" fmla="*/ 193312 w 1463720"/>
                  <a:gd name="connsiteY1" fmla="*/ 208124 h 673685"/>
                  <a:gd name="connsiteX2" fmla="*/ 287 w 1463720"/>
                  <a:gd name="connsiteY2" fmla="*/ 407967 h 673685"/>
                  <a:gd name="connsiteX3" fmla="*/ 230001 w 1463720"/>
                  <a:gd name="connsiteY3" fmla="*/ 562663 h 673685"/>
                  <a:gd name="connsiteX4" fmla="*/ 460061 w 1463720"/>
                  <a:gd name="connsiteY4" fmla="*/ 671872 h 673685"/>
                  <a:gd name="connsiteX5" fmla="*/ 1339572 w 1463720"/>
                  <a:gd name="connsiteY5" fmla="*/ 655757 h 673685"/>
                  <a:gd name="connsiteX6" fmla="*/ 1438761 w 1463720"/>
                  <a:gd name="connsiteY6" fmla="*/ 260623 h 673685"/>
                  <a:gd name="connsiteX7" fmla="*/ 1160598 w 1463720"/>
                  <a:gd name="connsiteY7" fmla="*/ 25928 h 673685"/>
                  <a:gd name="connsiteX8" fmla="*/ 865707 w 1463720"/>
                  <a:gd name="connsiteY8" fmla="*/ 4920 h 673685"/>
                  <a:gd name="connsiteX9" fmla="*/ 424054 w 1463720"/>
                  <a:gd name="connsiteY9" fmla="*/ 70669 h 673685"/>
                  <a:gd name="connsiteX0" fmla="*/ 423973 w 1463639"/>
                  <a:gd name="connsiteY0" fmla="*/ 70669 h 673685"/>
                  <a:gd name="connsiteX1" fmla="*/ 270277 w 1463639"/>
                  <a:gd name="connsiteY1" fmla="*/ 216081 h 673685"/>
                  <a:gd name="connsiteX2" fmla="*/ 206 w 1463639"/>
                  <a:gd name="connsiteY2" fmla="*/ 407967 h 673685"/>
                  <a:gd name="connsiteX3" fmla="*/ 229920 w 1463639"/>
                  <a:gd name="connsiteY3" fmla="*/ 562663 h 673685"/>
                  <a:gd name="connsiteX4" fmla="*/ 459980 w 1463639"/>
                  <a:gd name="connsiteY4" fmla="*/ 671872 h 673685"/>
                  <a:gd name="connsiteX5" fmla="*/ 1339491 w 1463639"/>
                  <a:gd name="connsiteY5" fmla="*/ 655757 h 673685"/>
                  <a:gd name="connsiteX6" fmla="*/ 1438680 w 1463639"/>
                  <a:gd name="connsiteY6" fmla="*/ 260623 h 673685"/>
                  <a:gd name="connsiteX7" fmla="*/ 1160517 w 1463639"/>
                  <a:gd name="connsiteY7" fmla="*/ 25928 h 673685"/>
                  <a:gd name="connsiteX8" fmla="*/ 865626 w 1463639"/>
                  <a:gd name="connsiteY8" fmla="*/ 4920 h 673685"/>
                  <a:gd name="connsiteX9" fmla="*/ 423973 w 1463639"/>
                  <a:gd name="connsiteY9" fmla="*/ 70669 h 673685"/>
                  <a:gd name="connsiteX0" fmla="*/ 461508 w 1463639"/>
                  <a:gd name="connsiteY0" fmla="*/ 13990 h 680664"/>
                  <a:gd name="connsiteX1" fmla="*/ 270277 w 1463639"/>
                  <a:gd name="connsiteY1" fmla="*/ 223060 h 680664"/>
                  <a:gd name="connsiteX2" fmla="*/ 206 w 1463639"/>
                  <a:gd name="connsiteY2" fmla="*/ 414946 h 680664"/>
                  <a:gd name="connsiteX3" fmla="*/ 229920 w 1463639"/>
                  <a:gd name="connsiteY3" fmla="*/ 569642 h 680664"/>
                  <a:gd name="connsiteX4" fmla="*/ 459980 w 1463639"/>
                  <a:gd name="connsiteY4" fmla="*/ 678851 h 680664"/>
                  <a:gd name="connsiteX5" fmla="*/ 1339491 w 1463639"/>
                  <a:gd name="connsiteY5" fmla="*/ 662736 h 680664"/>
                  <a:gd name="connsiteX6" fmla="*/ 1438680 w 1463639"/>
                  <a:gd name="connsiteY6" fmla="*/ 267602 h 680664"/>
                  <a:gd name="connsiteX7" fmla="*/ 1160517 w 1463639"/>
                  <a:gd name="connsiteY7" fmla="*/ 32907 h 680664"/>
                  <a:gd name="connsiteX8" fmla="*/ 865626 w 1463639"/>
                  <a:gd name="connsiteY8" fmla="*/ 11899 h 680664"/>
                  <a:gd name="connsiteX9" fmla="*/ 461508 w 1463639"/>
                  <a:gd name="connsiteY9" fmla="*/ 13990 h 68066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160517 w 1463639"/>
                  <a:gd name="connsiteY7" fmla="*/ 36057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202003 w 1463639"/>
                  <a:gd name="connsiteY7" fmla="*/ 34465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202003 w 1463639"/>
                  <a:gd name="connsiteY7" fmla="*/ 34465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1194"/>
                  <a:gd name="connsiteY0" fmla="*/ 17140 h 684068"/>
                  <a:gd name="connsiteX1" fmla="*/ 270277 w 1461194"/>
                  <a:gd name="connsiteY1" fmla="*/ 226210 h 684068"/>
                  <a:gd name="connsiteX2" fmla="*/ 206 w 1461194"/>
                  <a:gd name="connsiteY2" fmla="*/ 418096 h 684068"/>
                  <a:gd name="connsiteX3" fmla="*/ 229920 w 1461194"/>
                  <a:gd name="connsiteY3" fmla="*/ 572792 h 684068"/>
                  <a:gd name="connsiteX4" fmla="*/ 511344 w 1461194"/>
                  <a:gd name="connsiteY4" fmla="*/ 683593 h 684068"/>
                  <a:gd name="connsiteX5" fmla="*/ 1339491 w 1461194"/>
                  <a:gd name="connsiteY5" fmla="*/ 665886 h 684068"/>
                  <a:gd name="connsiteX6" fmla="*/ 1438680 w 1461194"/>
                  <a:gd name="connsiteY6" fmla="*/ 270752 h 684068"/>
                  <a:gd name="connsiteX7" fmla="*/ 1202003 w 1461194"/>
                  <a:gd name="connsiteY7" fmla="*/ 34465 h 684068"/>
                  <a:gd name="connsiteX8" fmla="*/ 875503 w 1461194"/>
                  <a:gd name="connsiteY8" fmla="*/ 3909 h 684068"/>
                  <a:gd name="connsiteX9" fmla="*/ 461508 w 1461194"/>
                  <a:gd name="connsiteY9" fmla="*/ 17140 h 684068"/>
                  <a:gd name="connsiteX0" fmla="*/ 461508 w 1461194"/>
                  <a:gd name="connsiteY0" fmla="*/ 17140 h 700889"/>
                  <a:gd name="connsiteX1" fmla="*/ 270277 w 1461194"/>
                  <a:gd name="connsiteY1" fmla="*/ 226210 h 700889"/>
                  <a:gd name="connsiteX2" fmla="*/ 206 w 1461194"/>
                  <a:gd name="connsiteY2" fmla="*/ 418096 h 700889"/>
                  <a:gd name="connsiteX3" fmla="*/ 229920 w 1461194"/>
                  <a:gd name="connsiteY3" fmla="*/ 572792 h 700889"/>
                  <a:gd name="connsiteX4" fmla="*/ 511344 w 1461194"/>
                  <a:gd name="connsiteY4" fmla="*/ 683593 h 700889"/>
                  <a:gd name="connsiteX5" fmla="*/ 1339491 w 1461194"/>
                  <a:gd name="connsiteY5" fmla="*/ 665886 h 700889"/>
                  <a:gd name="connsiteX6" fmla="*/ 1438680 w 1461194"/>
                  <a:gd name="connsiteY6" fmla="*/ 270752 h 700889"/>
                  <a:gd name="connsiteX7" fmla="*/ 1202003 w 1461194"/>
                  <a:gd name="connsiteY7" fmla="*/ 34465 h 700889"/>
                  <a:gd name="connsiteX8" fmla="*/ 875503 w 1461194"/>
                  <a:gd name="connsiteY8" fmla="*/ 3909 h 700889"/>
                  <a:gd name="connsiteX9" fmla="*/ 461508 w 1461194"/>
                  <a:gd name="connsiteY9" fmla="*/ 17140 h 700889"/>
                  <a:gd name="connsiteX0" fmla="*/ 462271 w 1461957"/>
                  <a:gd name="connsiteY0" fmla="*/ 17140 h 700889"/>
                  <a:gd name="connsiteX1" fmla="*/ 271040 w 1461957"/>
                  <a:gd name="connsiteY1" fmla="*/ 226210 h 700889"/>
                  <a:gd name="connsiteX2" fmla="*/ 969 w 1461957"/>
                  <a:gd name="connsiteY2" fmla="*/ 418096 h 700889"/>
                  <a:gd name="connsiteX3" fmla="*/ 191173 w 1461957"/>
                  <a:gd name="connsiteY3" fmla="*/ 596664 h 700889"/>
                  <a:gd name="connsiteX4" fmla="*/ 512107 w 1461957"/>
                  <a:gd name="connsiteY4" fmla="*/ 683593 h 700889"/>
                  <a:gd name="connsiteX5" fmla="*/ 1340254 w 1461957"/>
                  <a:gd name="connsiteY5" fmla="*/ 665886 h 700889"/>
                  <a:gd name="connsiteX6" fmla="*/ 1439443 w 1461957"/>
                  <a:gd name="connsiteY6" fmla="*/ 270752 h 700889"/>
                  <a:gd name="connsiteX7" fmla="*/ 1202766 w 1461957"/>
                  <a:gd name="connsiteY7" fmla="*/ 34465 h 700889"/>
                  <a:gd name="connsiteX8" fmla="*/ 876266 w 1461957"/>
                  <a:gd name="connsiteY8" fmla="*/ 3909 h 700889"/>
                  <a:gd name="connsiteX9" fmla="*/ 462271 w 1461957"/>
                  <a:gd name="connsiteY9" fmla="*/ 17140 h 700889"/>
                  <a:gd name="connsiteX0" fmla="*/ 461558 w 1461244"/>
                  <a:gd name="connsiteY0" fmla="*/ 17140 h 700889"/>
                  <a:gd name="connsiteX1" fmla="*/ 270327 w 1461244"/>
                  <a:gd name="connsiteY1" fmla="*/ 226210 h 700889"/>
                  <a:gd name="connsiteX2" fmla="*/ 256 w 1461244"/>
                  <a:gd name="connsiteY2" fmla="*/ 418096 h 700889"/>
                  <a:gd name="connsiteX3" fmla="*/ 190460 w 1461244"/>
                  <a:gd name="connsiteY3" fmla="*/ 596664 h 700889"/>
                  <a:gd name="connsiteX4" fmla="*/ 511394 w 1461244"/>
                  <a:gd name="connsiteY4" fmla="*/ 683593 h 700889"/>
                  <a:gd name="connsiteX5" fmla="*/ 1339541 w 1461244"/>
                  <a:gd name="connsiteY5" fmla="*/ 665886 h 700889"/>
                  <a:gd name="connsiteX6" fmla="*/ 1438730 w 1461244"/>
                  <a:gd name="connsiteY6" fmla="*/ 270752 h 700889"/>
                  <a:gd name="connsiteX7" fmla="*/ 1202053 w 1461244"/>
                  <a:gd name="connsiteY7" fmla="*/ 34465 h 700889"/>
                  <a:gd name="connsiteX8" fmla="*/ 875553 w 1461244"/>
                  <a:gd name="connsiteY8" fmla="*/ 3909 h 700889"/>
                  <a:gd name="connsiteX9" fmla="*/ 461558 w 1461244"/>
                  <a:gd name="connsiteY9" fmla="*/ 17140 h 700889"/>
                  <a:gd name="connsiteX0" fmla="*/ 463884 w 1463570"/>
                  <a:gd name="connsiteY0" fmla="*/ 17140 h 700889"/>
                  <a:gd name="connsiteX1" fmla="*/ 272653 w 1463570"/>
                  <a:gd name="connsiteY1" fmla="*/ 226210 h 700889"/>
                  <a:gd name="connsiteX2" fmla="*/ 2582 w 1463570"/>
                  <a:gd name="connsiteY2" fmla="*/ 418096 h 700889"/>
                  <a:gd name="connsiteX3" fmla="*/ 155251 w 1463570"/>
                  <a:gd name="connsiteY3" fmla="*/ 630085 h 700889"/>
                  <a:gd name="connsiteX4" fmla="*/ 513720 w 1463570"/>
                  <a:gd name="connsiteY4" fmla="*/ 683593 h 700889"/>
                  <a:gd name="connsiteX5" fmla="*/ 1341867 w 1463570"/>
                  <a:gd name="connsiteY5" fmla="*/ 665886 h 700889"/>
                  <a:gd name="connsiteX6" fmla="*/ 1441056 w 1463570"/>
                  <a:gd name="connsiteY6" fmla="*/ 270752 h 700889"/>
                  <a:gd name="connsiteX7" fmla="*/ 1204379 w 1463570"/>
                  <a:gd name="connsiteY7" fmla="*/ 34465 h 700889"/>
                  <a:gd name="connsiteX8" fmla="*/ 877879 w 1463570"/>
                  <a:gd name="connsiteY8" fmla="*/ 3909 h 700889"/>
                  <a:gd name="connsiteX9" fmla="*/ 463884 w 1463570"/>
                  <a:gd name="connsiteY9" fmla="*/ 17140 h 700889"/>
                  <a:gd name="connsiteX0" fmla="*/ 463884 w 1465533"/>
                  <a:gd name="connsiteY0" fmla="*/ 17140 h 708314"/>
                  <a:gd name="connsiteX1" fmla="*/ 272653 w 1465533"/>
                  <a:gd name="connsiteY1" fmla="*/ 226210 h 708314"/>
                  <a:gd name="connsiteX2" fmla="*/ 2582 w 1465533"/>
                  <a:gd name="connsiteY2" fmla="*/ 418096 h 708314"/>
                  <a:gd name="connsiteX3" fmla="*/ 155251 w 1465533"/>
                  <a:gd name="connsiteY3" fmla="*/ 630085 h 708314"/>
                  <a:gd name="connsiteX4" fmla="*/ 472234 w 1465533"/>
                  <a:gd name="connsiteY4" fmla="*/ 699508 h 708314"/>
                  <a:gd name="connsiteX5" fmla="*/ 1341867 w 1465533"/>
                  <a:gd name="connsiteY5" fmla="*/ 665886 h 708314"/>
                  <a:gd name="connsiteX6" fmla="*/ 1441056 w 1465533"/>
                  <a:gd name="connsiteY6" fmla="*/ 270752 h 708314"/>
                  <a:gd name="connsiteX7" fmla="*/ 1204379 w 1465533"/>
                  <a:gd name="connsiteY7" fmla="*/ 34465 h 708314"/>
                  <a:gd name="connsiteX8" fmla="*/ 877879 w 1465533"/>
                  <a:gd name="connsiteY8" fmla="*/ 3909 h 708314"/>
                  <a:gd name="connsiteX9" fmla="*/ 463884 w 1465533"/>
                  <a:gd name="connsiteY9" fmla="*/ 17140 h 708314"/>
                  <a:gd name="connsiteX0" fmla="*/ 463884 w 1467792"/>
                  <a:gd name="connsiteY0" fmla="*/ 17140 h 717887"/>
                  <a:gd name="connsiteX1" fmla="*/ 272653 w 1467792"/>
                  <a:gd name="connsiteY1" fmla="*/ 226210 h 717887"/>
                  <a:gd name="connsiteX2" fmla="*/ 2582 w 1467792"/>
                  <a:gd name="connsiteY2" fmla="*/ 418096 h 717887"/>
                  <a:gd name="connsiteX3" fmla="*/ 155251 w 1467792"/>
                  <a:gd name="connsiteY3" fmla="*/ 630085 h 717887"/>
                  <a:gd name="connsiteX4" fmla="*/ 426797 w 1467792"/>
                  <a:gd name="connsiteY4" fmla="*/ 715423 h 717887"/>
                  <a:gd name="connsiteX5" fmla="*/ 1341867 w 1467792"/>
                  <a:gd name="connsiteY5" fmla="*/ 665886 h 717887"/>
                  <a:gd name="connsiteX6" fmla="*/ 1441056 w 1467792"/>
                  <a:gd name="connsiteY6" fmla="*/ 270752 h 717887"/>
                  <a:gd name="connsiteX7" fmla="*/ 1204379 w 1467792"/>
                  <a:gd name="connsiteY7" fmla="*/ 34465 h 717887"/>
                  <a:gd name="connsiteX8" fmla="*/ 877879 w 1467792"/>
                  <a:gd name="connsiteY8" fmla="*/ 3909 h 717887"/>
                  <a:gd name="connsiteX9" fmla="*/ 463884 w 1467792"/>
                  <a:gd name="connsiteY9" fmla="*/ 17140 h 717887"/>
                  <a:gd name="connsiteX0" fmla="*/ 467587 w 1471495"/>
                  <a:gd name="connsiteY0" fmla="*/ 17140 h 717887"/>
                  <a:gd name="connsiteX1" fmla="*/ 276356 w 1471495"/>
                  <a:gd name="connsiteY1" fmla="*/ 226210 h 717887"/>
                  <a:gd name="connsiteX2" fmla="*/ 6285 w 1471495"/>
                  <a:gd name="connsiteY2" fmla="*/ 418096 h 717887"/>
                  <a:gd name="connsiteX3" fmla="*/ 117468 w 1471495"/>
                  <a:gd name="connsiteY3" fmla="*/ 633268 h 717887"/>
                  <a:gd name="connsiteX4" fmla="*/ 430500 w 1471495"/>
                  <a:gd name="connsiteY4" fmla="*/ 715423 h 717887"/>
                  <a:gd name="connsiteX5" fmla="*/ 1345570 w 1471495"/>
                  <a:gd name="connsiteY5" fmla="*/ 665886 h 717887"/>
                  <a:gd name="connsiteX6" fmla="*/ 1444759 w 1471495"/>
                  <a:gd name="connsiteY6" fmla="*/ 270752 h 717887"/>
                  <a:gd name="connsiteX7" fmla="*/ 1208082 w 1471495"/>
                  <a:gd name="connsiteY7" fmla="*/ 34465 h 717887"/>
                  <a:gd name="connsiteX8" fmla="*/ 881582 w 1471495"/>
                  <a:gd name="connsiteY8" fmla="*/ 3909 h 717887"/>
                  <a:gd name="connsiteX9" fmla="*/ 467587 w 1471495"/>
                  <a:gd name="connsiteY9" fmla="*/ 17140 h 717887"/>
                  <a:gd name="connsiteX0" fmla="*/ 437440 w 1471495"/>
                  <a:gd name="connsiteY0" fmla="*/ 12273 h 732696"/>
                  <a:gd name="connsiteX1" fmla="*/ 276356 w 1471495"/>
                  <a:gd name="connsiteY1" fmla="*/ 241019 h 732696"/>
                  <a:gd name="connsiteX2" fmla="*/ 6285 w 1471495"/>
                  <a:gd name="connsiteY2" fmla="*/ 432905 h 732696"/>
                  <a:gd name="connsiteX3" fmla="*/ 117468 w 1471495"/>
                  <a:gd name="connsiteY3" fmla="*/ 648077 h 732696"/>
                  <a:gd name="connsiteX4" fmla="*/ 430500 w 1471495"/>
                  <a:gd name="connsiteY4" fmla="*/ 730232 h 732696"/>
                  <a:gd name="connsiteX5" fmla="*/ 1345570 w 1471495"/>
                  <a:gd name="connsiteY5" fmla="*/ 680695 h 732696"/>
                  <a:gd name="connsiteX6" fmla="*/ 1444759 w 1471495"/>
                  <a:gd name="connsiteY6" fmla="*/ 285561 h 732696"/>
                  <a:gd name="connsiteX7" fmla="*/ 1208082 w 1471495"/>
                  <a:gd name="connsiteY7" fmla="*/ 49274 h 732696"/>
                  <a:gd name="connsiteX8" fmla="*/ 881582 w 1471495"/>
                  <a:gd name="connsiteY8" fmla="*/ 18718 h 732696"/>
                  <a:gd name="connsiteX9" fmla="*/ 437440 w 1471495"/>
                  <a:gd name="connsiteY9" fmla="*/ 12273 h 732696"/>
                  <a:gd name="connsiteX0" fmla="*/ 437440 w 1471495"/>
                  <a:gd name="connsiteY0" fmla="*/ 27540 h 747963"/>
                  <a:gd name="connsiteX1" fmla="*/ 276356 w 1471495"/>
                  <a:gd name="connsiteY1" fmla="*/ 256286 h 747963"/>
                  <a:gd name="connsiteX2" fmla="*/ 6285 w 1471495"/>
                  <a:gd name="connsiteY2" fmla="*/ 448172 h 747963"/>
                  <a:gd name="connsiteX3" fmla="*/ 117468 w 1471495"/>
                  <a:gd name="connsiteY3" fmla="*/ 663344 h 747963"/>
                  <a:gd name="connsiteX4" fmla="*/ 430500 w 1471495"/>
                  <a:gd name="connsiteY4" fmla="*/ 745499 h 747963"/>
                  <a:gd name="connsiteX5" fmla="*/ 1345570 w 1471495"/>
                  <a:gd name="connsiteY5" fmla="*/ 695962 h 747963"/>
                  <a:gd name="connsiteX6" fmla="*/ 1444759 w 1471495"/>
                  <a:gd name="connsiteY6" fmla="*/ 300828 h 747963"/>
                  <a:gd name="connsiteX7" fmla="*/ 1208082 w 1471495"/>
                  <a:gd name="connsiteY7" fmla="*/ 64541 h 747963"/>
                  <a:gd name="connsiteX8" fmla="*/ 906076 w 1471495"/>
                  <a:gd name="connsiteY8" fmla="*/ 0 h 747963"/>
                  <a:gd name="connsiteX9" fmla="*/ 437440 w 1471495"/>
                  <a:gd name="connsiteY9" fmla="*/ 27540 h 747963"/>
                  <a:gd name="connsiteX0" fmla="*/ 437440 w 1471495"/>
                  <a:gd name="connsiteY0" fmla="*/ 27540 h 747963"/>
                  <a:gd name="connsiteX1" fmla="*/ 276356 w 1471495"/>
                  <a:gd name="connsiteY1" fmla="*/ 256286 h 747963"/>
                  <a:gd name="connsiteX2" fmla="*/ 6285 w 1471495"/>
                  <a:gd name="connsiteY2" fmla="*/ 448172 h 747963"/>
                  <a:gd name="connsiteX3" fmla="*/ 117468 w 1471495"/>
                  <a:gd name="connsiteY3" fmla="*/ 663344 h 747963"/>
                  <a:gd name="connsiteX4" fmla="*/ 430500 w 1471495"/>
                  <a:gd name="connsiteY4" fmla="*/ 745499 h 747963"/>
                  <a:gd name="connsiteX5" fmla="*/ 1345570 w 1471495"/>
                  <a:gd name="connsiteY5" fmla="*/ 695962 h 747963"/>
                  <a:gd name="connsiteX6" fmla="*/ 1444759 w 1471495"/>
                  <a:gd name="connsiteY6" fmla="*/ 300828 h 747963"/>
                  <a:gd name="connsiteX7" fmla="*/ 1213735 w 1471495"/>
                  <a:gd name="connsiteY7" fmla="*/ 87794 h 747963"/>
                  <a:gd name="connsiteX8" fmla="*/ 906076 w 1471495"/>
                  <a:gd name="connsiteY8" fmla="*/ 0 h 747963"/>
                  <a:gd name="connsiteX9" fmla="*/ 437440 w 1471495"/>
                  <a:gd name="connsiteY9" fmla="*/ 27540 h 747963"/>
                  <a:gd name="connsiteX0" fmla="*/ 435352 w 1469407"/>
                  <a:gd name="connsiteY0" fmla="*/ 27540 h 747963"/>
                  <a:gd name="connsiteX1" fmla="*/ 236062 w 1469407"/>
                  <a:gd name="connsiteY1" fmla="*/ 246705 h 747963"/>
                  <a:gd name="connsiteX2" fmla="*/ 4197 w 1469407"/>
                  <a:gd name="connsiteY2" fmla="*/ 448172 h 747963"/>
                  <a:gd name="connsiteX3" fmla="*/ 115380 w 1469407"/>
                  <a:gd name="connsiteY3" fmla="*/ 663344 h 747963"/>
                  <a:gd name="connsiteX4" fmla="*/ 428412 w 1469407"/>
                  <a:gd name="connsiteY4" fmla="*/ 745499 h 747963"/>
                  <a:gd name="connsiteX5" fmla="*/ 1343482 w 1469407"/>
                  <a:gd name="connsiteY5" fmla="*/ 695962 h 747963"/>
                  <a:gd name="connsiteX6" fmla="*/ 1442671 w 1469407"/>
                  <a:gd name="connsiteY6" fmla="*/ 300828 h 747963"/>
                  <a:gd name="connsiteX7" fmla="*/ 1211647 w 1469407"/>
                  <a:gd name="connsiteY7" fmla="*/ 87794 h 747963"/>
                  <a:gd name="connsiteX8" fmla="*/ 903988 w 1469407"/>
                  <a:gd name="connsiteY8" fmla="*/ 0 h 747963"/>
                  <a:gd name="connsiteX9" fmla="*/ 435352 w 1469407"/>
                  <a:gd name="connsiteY9" fmla="*/ 27540 h 747963"/>
                  <a:gd name="connsiteX0" fmla="*/ 287738 w 1469407"/>
                  <a:gd name="connsiteY0" fmla="*/ 16581 h 752973"/>
                  <a:gd name="connsiteX1" fmla="*/ 236062 w 1469407"/>
                  <a:gd name="connsiteY1" fmla="*/ 251715 h 752973"/>
                  <a:gd name="connsiteX2" fmla="*/ 4197 w 1469407"/>
                  <a:gd name="connsiteY2" fmla="*/ 453182 h 752973"/>
                  <a:gd name="connsiteX3" fmla="*/ 115380 w 1469407"/>
                  <a:gd name="connsiteY3" fmla="*/ 668354 h 752973"/>
                  <a:gd name="connsiteX4" fmla="*/ 428412 w 1469407"/>
                  <a:gd name="connsiteY4" fmla="*/ 750509 h 752973"/>
                  <a:gd name="connsiteX5" fmla="*/ 1343482 w 1469407"/>
                  <a:gd name="connsiteY5" fmla="*/ 700972 h 752973"/>
                  <a:gd name="connsiteX6" fmla="*/ 1442671 w 1469407"/>
                  <a:gd name="connsiteY6" fmla="*/ 305838 h 752973"/>
                  <a:gd name="connsiteX7" fmla="*/ 1211647 w 1469407"/>
                  <a:gd name="connsiteY7" fmla="*/ 92804 h 752973"/>
                  <a:gd name="connsiteX8" fmla="*/ 903988 w 1469407"/>
                  <a:gd name="connsiteY8" fmla="*/ 5010 h 752973"/>
                  <a:gd name="connsiteX9" fmla="*/ 287738 w 1469407"/>
                  <a:gd name="connsiteY9" fmla="*/ 16581 h 752973"/>
                  <a:gd name="connsiteX0" fmla="*/ 284280 w 1465949"/>
                  <a:gd name="connsiteY0" fmla="*/ 16581 h 752973"/>
                  <a:gd name="connsiteX1" fmla="*/ 153170 w 1465949"/>
                  <a:gd name="connsiteY1" fmla="*/ 241755 h 752973"/>
                  <a:gd name="connsiteX2" fmla="*/ 739 w 1465949"/>
                  <a:gd name="connsiteY2" fmla="*/ 453182 h 752973"/>
                  <a:gd name="connsiteX3" fmla="*/ 111922 w 1465949"/>
                  <a:gd name="connsiteY3" fmla="*/ 668354 h 752973"/>
                  <a:gd name="connsiteX4" fmla="*/ 424954 w 1465949"/>
                  <a:gd name="connsiteY4" fmla="*/ 750509 h 752973"/>
                  <a:gd name="connsiteX5" fmla="*/ 1340024 w 1465949"/>
                  <a:gd name="connsiteY5" fmla="*/ 700972 h 752973"/>
                  <a:gd name="connsiteX6" fmla="*/ 1439213 w 1465949"/>
                  <a:gd name="connsiteY6" fmla="*/ 305838 h 752973"/>
                  <a:gd name="connsiteX7" fmla="*/ 1208189 w 1465949"/>
                  <a:gd name="connsiteY7" fmla="*/ 92804 h 752973"/>
                  <a:gd name="connsiteX8" fmla="*/ 900530 w 1465949"/>
                  <a:gd name="connsiteY8" fmla="*/ 5010 h 752973"/>
                  <a:gd name="connsiteX9" fmla="*/ 284280 w 1465949"/>
                  <a:gd name="connsiteY9" fmla="*/ 16581 h 752973"/>
                  <a:gd name="connsiteX0" fmla="*/ 215678 w 1465949"/>
                  <a:gd name="connsiteY0" fmla="*/ 15568 h 755280"/>
                  <a:gd name="connsiteX1" fmla="*/ 153170 w 1465949"/>
                  <a:gd name="connsiteY1" fmla="*/ 244062 h 755280"/>
                  <a:gd name="connsiteX2" fmla="*/ 739 w 1465949"/>
                  <a:gd name="connsiteY2" fmla="*/ 455489 h 755280"/>
                  <a:gd name="connsiteX3" fmla="*/ 111922 w 1465949"/>
                  <a:gd name="connsiteY3" fmla="*/ 670661 h 755280"/>
                  <a:gd name="connsiteX4" fmla="*/ 424954 w 1465949"/>
                  <a:gd name="connsiteY4" fmla="*/ 752816 h 755280"/>
                  <a:gd name="connsiteX5" fmla="*/ 1340024 w 1465949"/>
                  <a:gd name="connsiteY5" fmla="*/ 703279 h 755280"/>
                  <a:gd name="connsiteX6" fmla="*/ 1439213 w 1465949"/>
                  <a:gd name="connsiteY6" fmla="*/ 308145 h 755280"/>
                  <a:gd name="connsiteX7" fmla="*/ 1208189 w 1465949"/>
                  <a:gd name="connsiteY7" fmla="*/ 95111 h 755280"/>
                  <a:gd name="connsiteX8" fmla="*/ 900530 w 1465949"/>
                  <a:gd name="connsiteY8" fmla="*/ 7317 h 755280"/>
                  <a:gd name="connsiteX9" fmla="*/ 215678 w 1465949"/>
                  <a:gd name="connsiteY9" fmla="*/ 15568 h 755280"/>
                  <a:gd name="connsiteX0" fmla="*/ 158423 w 1408694"/>
                  <a:gd name="connsiteY0" fmla="*/ 15568 h 755280"/>
                  <a:gd name="connsiteX1" fmla="*/ 95915 w 1408694"/>
                  <a:gd name="connsiteY1" fmla="*/ 244062 h 755280"/>
                  <a:gd name="connsiteX2" fmla="*/ 9068 w 1408694"/>
                  <a:gd name="connsiteY2" fmla="*/ 472501 h 755280"/>
                  <a:gd name="connsiteX3" fmla="*/ 54667 w 1408694"/>
                  <a:gd name="connsiteY3" fmla="*/ 670661 h 755280"/>
                  <a:gd name="connsiteX4" fmla="*/ 367699 w 1408694"/>
                  <a:gd name="connsiteY4" fmla="*/ 752816 h 755280"/>
                  <a:gd name="connsiteX5" fmla="*/ 1282769 w 1408694"/>
                  <a:gd name="connsiteY5" fmla="*/ 703279 h 755280"/>
                  <a:gd name="connsiteX6" fmla="*/ 1381958 w 1408694"/>
                  <a:gd name="connsiteY6" fmla="*/ 308145 h 755280"/>
                  <a:gd name="connsiteX7" fmla="*/ 1150934 w 1408694"/>
                  <a:gd name="connsiteY7" fmla="*/ 95111 h 755280"/>
                  <a:gd name="connsiteX8" fmla="*/ 843275 w 1408694"/>
                  <a:gd name="connsiteY8" fmla="*/ 7317 h 755280"/>
                  <a:gd name="connsiteX9" fmla="*/ 158423 w 1408694"/>
                  <a:gd name="connsiteY9" fmla="*/ 15568 h 755280"/>
                  <a:gd name="connsiteX0" fmla="*/ 151540 w 1401811"/>
                  <a:gd name="connsiteY0" fmla="*/ 15568 h 755280"/>
                  <a:gd name="connsiteX1" fmla="*/ 89032 w 1401811"/>
                  <a:gd name="connsiteY1" fmla="*/ 244062 h 755280"/>
                  <a:gd name="connsiteX2" fmla="*/ 2185 w 1401811"/>
                  <a:gd name="connsiteY2" fmla="*/ 472501 h 755280"/>
                  <a:gd name="connsiteX3" fmla="*/ 67073 w 1401811"/>
                  <a:gd name="connsiteY3" fmla="*/ 640039 h 755280"/>
                  <a:gd name="connsiteX4" fmla="*/ 360816 w 1401811"/>
                  <a:gd name="connsiteY4" fmla="*/ 752816 h 755280"/>
                  <a:gd name="connsiteX5" fmla="*/ 1275886 w 1401811"/>
                  <a:gd name="connsiteY5" fmla="*/ 703279 h 755280"/>
                  <a:gd name="connsiteX6" fmla="*/ 1375075 w 1401811"/>
                  <a:gd name="connsiteY6" fmla="*/ 308145 h 755280"/>
                  <a:gd name="connsiteX7" fmla="*/ 1144051 w 1401811"/>
                  <a:gd name="connsiteY7" fmla="*/ 95111 h 755280"/>
                  <a:gd name="connsiteX8" fmla="*/ 836392 w 1401811"/>
                  <a:gd name="connsiteY8" fmla="*/ 7317 h 755280"/>
                  <a:gd name="connsiteX9" fmla="*/ 151540 w 1401811"/>
                  <a:gd name="connsiteY9" fmla="*/ 15568 h 755280"/>
                  <a:gd name="connsiteX0" fmla="*/ 154312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146823 w 1404583"/>
                  <a:gd name="connsiteY7" fmla="*/ 100862 h 761031"/>
                  <a:gd name="connsiteX8" fmla="*/ 839164 w 1404583"/>
                  <a:gd name="connsiteY8" fmla="*/ 13068 h 761031"/>
                  <a:gd name="connsiteX9" fmla="*/ 154312 w 1404583"/>
                  <a:gd name="connsiteY9" fmla="*/ 21319 h 761031"/>
                  <a:gd name="connsiteX0" fmla="*/ 231469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146823 w 1404583"/>
                  <a:gd name="connsiteY7" fmla="*/ 100862 h 761031"/>
                  <a:gd name="connsiteX8" fmla="*/ 839164 w 1404583"/>
                  <a:gd name="connsiteY8" fmla="*/ 13068 h 761031"/>
                  <a:gd name="connsiteX9" fmla="*/ 231469 w 1404583"/>
                  <a:gd name="connsiteY9" fmla="*/ 21319 h 761031"/>
                  <a:gd name="connsiteX0" fmla="*/ 304574 w 1404583"/>
                  <a:gd name="connsiteY0" fmla="*/ 54697 h 747963"/>
                  <a:gd name="connsiteX1" fmla="*/ 130383 w 1404583"/>
                  <a:gd name="connsiteY1" fmla="*/ 280977 h 747963"/>
                  <a:gd name="connsiteX2" fmla="*/ 4957 w 1404583"/>
                  <a:gd name="connsiteY2" fmla="*/ 465184 h 747963"/>
                  <a:gd name="connsiteX3" fmla="*/ 69845 w 1404583"/>
                  <a:gd name="connsiteY3" fmla="*/ 632722 h 747963"/>
                  <a:gd name="connsiteX4" fmla="*/ 363588 w 1404583"/>
                  <a:gd name="connsiteY4" fmla="*/ 745499 h 747963"/>
                  <a:gd name="connsiteX5" fmla="*/ 1278658 w 1404583"/>
                  <a:gd name="connsiteY5" fmla="*/ 695962 h 747963"/>
                  <a:gd name="connsiteX6" fmla="*/ 1377847 w 1404583"/>
                  <a:gd name="connsiteY6" fmla="*/ 300828 h 747963"/>
                  <a:gd name="connsiteX7" fmla="*/ 1146823 w 1404583"/>
                  <a:gd name="connsiteY7" fmla="*/ 87794 h 747963"/>
                  <a:gd name="connsiteX8" fmla="*/ 839164 w 1404583"/>
                  <a:gd name="connsiteY8" fmla="*/ 0 h 747963"/>
                  <a:gd name="connsiteX9" fmla="*/ 304574 w 1404583"/>
                  <a:gd name="connsiteY9" fmla="*/ 54697 h 747963"/>
                  <a:gd name="connsiteX0" fmla="*/ 316359 w 1416368"/>
                  <a:gd name="connsiteY0" fmla="*/ 54697 h 747963"/>
                  <a:gd name="connsiteX1" fmla="*/ 302999 w 1416368"/>
                  <a:gd name="connsiteY1" fmla="*/ 280977 h 747963"/>
                  <a:gd name="connsiteX2" fmla="*/ 16742 w 1416368"/>
                  <a:gd name="connsiteY2" fmla="*/ 465184 h 747963"/>
                  <a:gd name="connsiteX3" fmla="*/ 81630 w 1416368"/>
                  <a:gd name="connsiteY3" fmla="*/ 632722 h 747963"/>
                  <a:gd name="connsiteX4" fmla="*/ 375373 w 1416368"/>
                  <a:gd name="connsiteY4" fmla="*/ 745499 h 747963"/>
                  <a:gd name="connsiteX5" fmla="*/ 1290443 w 1416368"/>
                  <a:gd name="connsiteY5" fmla="*/ 695962 h 747963"/>
                  <a:gd name="connsiteX6" fmla="*/ 1389632 w 1416368"/>
                  <a:gd name="connsiteY6" fmla="*/ 300828 h 747963"/>
                  <a:gd name="connsiteX7" fmla="*/ 1158608 w 1416368"/>
                  <a:gd name="connsiteY7" fmla="*/ 87794 h 747963"/>
                  <a:gd name="connsiteX8" fmla="*/ 850949 w 1416368"/>
                  <a:gd name="connsiteY8" fmla="*/ 0 h 747963"/>
                  <a:gd name="connsiteX9" fmla="*/ 316359 w 1416368"/>
                  <a:gd name="connsiteY9" fmla="*/ 54697 h 747963"/>
                  <a:gd name="connsiteX0" fmla="*/ 316359 w 1416368"/>
                  <a:gd name="connsiteY0" fmla="*/ 54697 h 747963"/>
                  <a:gd name="connsiteX1" fmla="*/ 302999 w 1416368"/>
                  <a:gd name="connsiteY1" fmla="*/ 280977 h 747963"/>
                  <a:gd name="connsiteX2" fmla="*/ 16742 w 1416368"/>
                  <a:gd name="connsiteY2" fmla="*/ 465184 h 747963"/>
                  <a:gd name="connsiteX3" fmla="*/ 81630 w 1416368"/>
                  <a:gd name="connsiteY3" fmla="*/ 632722 h 747963"/>
                  <a:gd name="connsiteX4" fmla="*/ 375373 w 1416368"/>
                  <a:gd name="connsiteY4" fmla="*/ 745499 h 747963"/>
                  <a:gd name="connsiteX5" fmla="*/ 1290443 w 1416368"/>
                  <a:gd name="connsiteY5" fmla="*/ 695962 h 747963"/>
                  <a:gd name="connsiteX6" fmla="*/ 1389632 w 1416368"/>
                  <a:gd name="connsiteY6" fmla="*/ 300828 h 747963"/>
                  <a:gd name="connsiteX7" fmla="*/ 1158608 w 1416368"/>
                  <a:gd name="connsiteY7" fmla="*/ 87794 h 747963"/>
                  <a:gd name="connsiteX8" fmla="*/ 850949 w 1416368"/>
                  <a:gd name="connsiteY8" fmla="*/ 0 h 747963"/>
                  <a:gd name="connsiteX9" fmla="*/ 316359 w 1416368"/>
                  <a:gd name="connsiteY9" fmla="*/ 54697 h 74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6368" h="747963">
                    <a:moveTo>
                      <a:pt x="316359" y="54697"/>
                    </a:moveTo>
                    <a:cubicBezTo>
                      <a:pt x="210413" y="128847"/>
                      <a:pt x="352935" y="212563"/>
                      <a:pt x="302999" y="280977"/>
                    </a:cubicBezTo>
                    <a:cubicBezTo>
                      <a:pt x="253063" y="349392"/>
                      <a:pt x="53637" y="406560"/>
                      <a:pt x="16742" y="465184"/>
                    </a:cubicBezTo>
                    <a:cubicBezTo>
                      <a:pt x="-20153" y="523808"/>
                      <a:pt x="5001" y="588738"/>
                      <a:pt x="81630" y="632722"/>
                    </a:cubicBezTo>
                    <a:cubicBezTo>
                      <a:pt x="126197" y="651584"/>
                      <a:pt x="186687" y="729983"/>
                      <a:pt x="375373" y="745499"/>
                    </a:cubicBezTo>
                    <a:cubicBezTo>
                      <a:pt x="839434" y="742151"/>
                      <a:pt x="1121400" y="770074"/>
                      <a:pt x="1290443" y="695962"/>
                    </a:cubicBezTo>
                    <a:cubicBezTo>
                      <a:pt x="1459486" y="621850"/>
                      <a:pt x="1419461" y="427023"/>
                      <a:pt x="1389632" y="300828"/>
                    </a:cubicBezTo>
                    <a:cubicBezTo>
                      <a:pt x="1329974" y="181516"/>
                      <a:pt x="1276899" y="240884"/>
                      <a:pt x="1158608" y="87794"/>
                    </a:cubicBezTo>
                    <a:cubicBezTo>
                      <a:pt x="1055585" y="39709"/>
                      <a:pt x="911754" y="8031"/>
                      <a:pt x="850949" y="0"/>
                    </a:cubicBezTo>
                    <a:cubicBezTo>
                      <a:pt x="728192" y="7457"/>
                      <a:pt x="422305" y="-19453"/>
                      <a:pt x="316359" y="54697"/>
                    </a:cubicBez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9525">
                <a:solidFill>
                  <a:schemeClr val="accent5">
                    <a:lumMod val="40000"/>
                    <a:lumOff val="6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TextBox 551">
                <a:extLst>
                  <a:ext uri="{FF2B5EF4-FFF2-40B4-BE49-F238E27FC236}">
                    <a16:creationId xmlns:a16="http://schemas.microsoft.com/office/drawing/2014/main" id="{1FC6B964-6A41-0A9E-CF27-8C59FFD4C206}"/>
                  </a:ext>
                </a:extLst>
              </p:cNvPr>
              <p:cNvSpPr txBox="1"/>
              <p:nvPr/>
            </p:nvSpPr>
            <p:spPr>
              <a:xfrm>
                <a:off x="10644081" y="5438099"/>
                <a:ext cx="1187457" cy="49492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Internet</a:t>
                </a:r>
              </a:p>
            </p:txBody>
          </p:sp>
        </p:grpSp>
        <p:grpSp>
          <p:nvGrpSpPr>
            <p:cNvPr id="211" name="Group 210">
              <a:extLst>
                <a:ext uri="{FF2B5EF4-FFF2-40B4-BE49-F238E27FC236}">
                  <a16:creationId xmlns:a16="http://schemas.microsoft.com/office/drawing/2014/main" id="{57DA60D0-B721-ABB3-2E34-FE3B463B3065}"/>
                </a:ext>
              </a:extLst>
            </p:cNvPr>
            <p:cNvGrpSpPr/>
            <p:nvPr/>
          </p:nvGrpSpPr>
          <p:grpSpPr>
            <a:xfrm>
              <a:off x="2371129" y="4129360"/>
              <a:ext cx="415841" cy="274294"/>
              <a:chOff x="7493876" y="2774731"/>
              <a:chExt cx="1481958" cy="894622"/>
            </a:xfrm>
          </p:grpSpPr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8DB5C820-FD37-1BA1-A974-57CD06CC8B6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3" name="Oval 212">
                <a:extLst>
                  <a:ext uri="{FF2B5EF4-FFF2-40B4-BE49-F238E27FC236}">
                    <a16:creationId xmlns:a16="http://schemas.microsoft.com/office/drawing/2014/main" id="{B0C1490B-B6EB-1A04-B478-84AB8CE9F95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4" name="Group 213">
                <a:extLst>
                  <a:ext uri="{FF2B5EF4-FFF2-40B4-BE49-F238E27FC236}">
                    <a16:creationId xmlns:a16="http://schemas.microsoft.com/office/drawing/2014/main" id="{E105EC38-7B93-71D5-87C6-2A1C341C1BB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F2386389-04B2-5BC8-A032-F19266A9DB7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7F79443A-4FBF-3E56-BE41-D00641A66F1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66205126-5055-7D53-51B1-880BC7A522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Freeform 217">
                  <a:extLst>
                    <a:ext uri="{FF2B5EF4-FFF2-40B4-BE49-F238E27FC236}">
                      <a16:creationId xmlns:a16="http://schemas.microsoft.com/office/drawing/2014/main" id="{7C3CD13A-FC2F-589E-6166-F0DC184CFF7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6443B793-32BA-75AA-545D-AD2E306E8628}"/>
                </a:ext>
              </a:extLst>
            </p:cNvPr>
            <p:cNvGrpSpPr/>
            <p:nvPr/>
          </p:nvGrpSpPr>
          <p:grpSpPr>
            <a:xfrm>
              <a:off x="503156" y="6049790"/>
              <a:ext cx="3902084" cy="369332"/>
              <a:chOff x="533489" y="6219939"/>
              <a:chExt cx="3902084" cy="369332"/>
            </a:xfrm>
          </p:grpSpPr>
          <p:cxnSp>
            <p:nvCxnSpPr>
              <p:cNvPr id="222" name="Straight Arrow Connector 221">
                <a:extLst>
                  <a:ext uri="{FF2B5EF4-FFF2-40B4-BE49-F238E27FC236}">
                    <a16:creationId xmlns:a16="http://schemas.microsoft.com/office/drawing/2014/main" id="{45A31F3D-0E96-9B03-3A21-A7CD3B19522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3489" y="6417024"/>
                <a:ext cx="1948521" cy="0"/>
              </a:xfrm>
              <a:prstGeom prst="straightConnector1">
                <a:avLst/>
              </a:prstGeom>
              <a:ln w="1587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" name="TextBox 218">
                <a:extLst>
                  <a:ext uri="{FF2B5EF4-FFF2-40B4-BE49-F238E27FC236}">
                    <a16:creationId xmlns:a16="http://schemas.microsoft.com/office/drawing/2014/main" id="{459D283D-502C-3631-09CC-A653FA0F0955}"/>
                  </a:ext>
                </a:extLst>
              </p:cNvPr>
              <p:cNvSpPr txBox="1"/>
              <p:nvPr/>
            </p:nvSpPr>
            <p:spPr>
              <a:xfrm>
                <a:off x="1204903" y="6219939"/>
                <a:ext cx="642078" cy="369332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edge</a:t>
                </a:r>
              </a:p>
            </p:txBody>
          </p:sp>
          <p:cxnSp>
            <p:nvCxnSpPr>
              <p:cNvPr id="227" name="Straight Connector 226">
                <a:extLst>
                  <a:ext uri="{FF2B5EF4-FFF2-40B4-BE49-F238E27FC236}">
                    <a16:creationId xmlns:a16="http://schemas.microsoft.com/office/drawing/2014/main" id="{06979B93-871C-E45C-1ACF-A4024FC05E02}"/>
                  </a:ext>
                </a:extLst>
              </p:cNvPr>
              <p:cNvCxnSpPr/>
              <p:nvPr/>
            </p:nvCxnSpPr>
            <p:spPr>
              <a:xfrm>
                <a:off x="533489" y="6337300"/>
                <a:ext cx="0" cy="15875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8" name="Straight Connector 227">
                <a:extLst>
                  <a:ext uri="{FF2B5EF4-FFF2-40B4-BE49-F238E27FC236}">
                    <a16:creationId xmlns:a16="http://schemas.microsoft.com/office/drawing/2014/main" id="{B2BCB2CA-1AF2-5510-416C-B527EB1818C4}"/>
                  </a:ext>
                </a:extLst>
              </p:cNvPr>
              <p:cNvCxnSpPr/>
              <p:nvPr/>
            </p:nvCxnSpPr>
            <p:spPr>
              <a:xfrm>
                <a:off x="2476749" y="6337482"/>
                <a:ext cx="0" cy="15875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9" name="Straight Arrow Connector 228">
                <a:extLst>
                  <a:ext uri="{FF2B5EF4-FFF2-40B4-BE49-F238E27FC236}">
                    <a16:creationId xmlns:a16="http://schemas.microsoft.com/office/drawing/2014/main" id="{B2E16F27-5B51-1945-6206-89FDB2189B7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87052" y="6417024"/>
                <a:ext cx="1948521" cy="0"/>
              </a:xfrm>
              <a:prstGeom prst="straightConnector1">
                <a:avLst/>
              </a:prstGeom>
              <a:ln w="1587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0" name="TextBox 229">
                <a:extLst>
                  <a:ext uri="{FF2B5EF4-FFF2-40B4-BE49-F238E27FC236}">
                    <a16:creationId xmlns:a16="http://schemas.microsoft.com/office/drawing/2014/main" id="{404D2414-4584-FAE0-2D39-D52833DA9F38}"/>
                  </a:ext>
                </a:extLst>
              </p:cNvPr>
              <p:cNvSpPr txBox="1"/>
              <p:nvPr/>
            </p:nvSpPr>
            <p:spPr>
              <a:xfrm>
                <a:off x="3158466" y="6219939"/>
                <a:ext cx="642078" cy="369332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core</a:t>
                </a:r>
              </a:p>
            </p:txBody>
          </p:sp>
          <p:cxnSp>
            <p:nvCxnSpPr>
              <p:cNvPr id="232" name="Straight Connector 231">
                <a:extLst>
                  <a:ext uri="{FF2B5EF4-FFF2-40B4-BE49-F238E27FC236}">
                    <a16:creationId xmlns:a16="http://schemas.microsoft.com/office/drawing/2014/main" id="{25383012-5E7D-11B0-D94B-1292DF4D4EB8}"/>
                  </a:ext>
                </a:extLst>
              </p:cNvPr>
              <p:cNvCxnSpPr/>
              <p:nvPr/>
            </p:nvCxnSpPr>
            <p:spPr>
              <a:xfrm>
                <a:off x="4430312" y="6337482"/>
                <a:ext cx="0" cy="15875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35" name="Straight Arrow Connector 234">
              <a:extLst>
                <a:ext uri="{FF2B5EF4-FFF2-40B4-BE49-F238E27FC236}">
                  <a16:creationId xmlns:a16="http://schemas.microsoft.com/office/drawing/2014/main" id="{719B0C87-EF51-A3A5-BC8B-3054B466CDB2}"/>
                </a:ext>
              </a:extLst>
            </p:cNvPr>
            <p:cNvCxnSpPr>
              <a:cxnSpLocks/>
            </p:cNvCxnSpPr>
            <p:nvPr/>
          </p:nvCxnSpPr>
          <p:spPr>
            <a:xfrm>
              <a:off x="6016646" y="6250014"/>
              <a:ext cx="2141020" cy="0"/>
            </a:xfrm>
            <a:prstGeom prst="straightConnector1">
              <a:avLst/>
            </a:prstGeom>
            <a:ln w="1587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DB401CAD-8861-4B52-B37B-64422A8FE672}"/>
                </a:ext>
              </a:extLst>
            </p:cNvPr>
            <p:cNvSpPr txBox="1"/>
            <p:nvPr/>
          </p:nvSpPr>
          <p:spPr>
            <a:xfrm>
              <a:off x="6688060" y="6052929"/>
              <a:ext cx="642078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edge</a:t>
              </a:r>
            </a:p>
          </p:txBody>
        </p: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5A92488F-0C6E-B039-5926-A8C8BDD604F6}"/>
                </a:ext>
              </a:extLst>
            </p:cNvPr>
            <p:cNvCxnSpPr/>
            <p:nvPr/>
          </p:nvCxnSpPr>
          <p:spPr>
            <a:xfrm>
              <a:off x="6016646" y="6170290"/>
              <a:ext cx="0" cy="15875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28D433EF-BD1B-4DE4-0941-A280477193D0}"/>
                </a:ext>
              </a:extLst>
            </p:cNvPr>
            <p:cNvGrpSpPr/>
            <p:nvPr/>
          </p:nvGrpSpPr>
          <p:grpSpPr>
            <a:xfrm>
              <a:off x="8160235" y="6166706"/>
              <a:ext cx="2568253" cy="166327"/>
              <a:chOff x="7959906" y="6162895"/>
              <a:chExt cx="2568253" cy="166327"/>
            </a:xfrm>
          </p:grpSpPr>
          <p:cxnSp>
            <p:nvCxnSpPr>
              <p:cNvPr id="238" name="Straight Connector 237">
                <a:extLst>
                  <a:ext uri="{FF2B5EF4-FFF2-40B4-BE49-F238E27FC236}">
                    <a16:creationId xmlns:a16="http://schemas.microsoft.com/office/drawing/2014/main" id="{0DC77749-C41E-F71B-2DEC-7E23157D2B5D}"/>
                  </a:ext>
                </a:extLst>
              </p:cNvPr>
              <p:cNvCxnSpPr/>
              <p:nvPr/>
            </p:nvCxnSpPr>
            <p:spPr>
              <a:xfrm>
                <a:off x="7959906" y="6170472"/>
                <a:ext cx="0" cy="15875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Arrow Connector 238">
                <a:extLst>
                  <a:ext uri="{FF2B5EF4-FFF2-40B4-BE49-F238E27FC236}">
                    <a16:creationId xmlns:a16="http://schemas.microsoft.com/office/drawing/2014/main" id="{ED0754C8-BEE7-87E8-F4AE-5D30EEC8B08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970209" y="6250014"/>
                <a:ext cx="2557950" cy="0"/>
              </a:xfrm>
              <a:prstGeom prst="straightConnector1">
                <a:avLst/>
              </a:prstGeom>
              <a:ln w="1587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Straight Connector 240">
                <a:extLst>
                  <a:ext uri="{FF2B5EF4-FFF2-40B4-BE49-F238E27FC236}">
                    <a16:creationId xmlns:a16="http://schemas.microsoft.com/office/drawing/2014/main" id="{BD7A272E-071E-3087-0A35-B3D08CEA3FCA}"/>
                  </a:ext>
                </a:extLst>
              </p:cNvPr>
              <p:cNvCxnSpPr/>
              <p:nvPr/>
            </p:nvCxnSpPr>
            <p:spPr>
              <a:xfrm>
                <a:off x="10521563" y="6162895"/>
                <a:ext cx="0" cy="15875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0" name="TextBox 239">
              <a:extLst>
                <a:ext uri="{FF2B5EF4-FFF2-40B4-BE49-F238E27FC236}">
                  <a16:creationId xmlns:a16="http://schemas.microsoft.com/office/drawing/2014/main" id="{715FA7A0-D12E-5002-FC6E-3CD5A5FA58A2}"/>
                </a:ext>
              </a:extLst>
            </p:cNvPr>
            <p:cNvSpPr txBox="1"/>
            <p:nvPr/>
          </p:nvSpPr>
          <p:spPr>
            <a:xfrm>
              <a:off x="9089183" y="6064554"/>
              <a:ext cx="642078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core</a:t>
              </a:r>
            </a:p>
          </p:txBody>
        </p:sp>
      </p:grpSp>
      <p:sp>
        <p:nvSpPr>
          <p:cNvPr id="303" name="Title 2">
            <a:extLst>
              <a:ext uri="{FF2B5EF4-FFF2-40B4-BE49-F238E27FC236}">
                <a16:creationId xmlns:a16="http://schemas.microsoft.com/office/drawing/2014/main" id="{417D350E-1D79-C44C-CC4C-3B8EA0B0A3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390" y="374084"/>
            <a:ext cx="11135445" cy="894622"/>
          </a:xfrm>
        </p:spPr>
        <p:txBody>
          <a:bodyPr>
            <a:normAutofit fontScale="90000"/>
          </a:bodyPr>
          <a:lstStyle/>
          <a:p>
            <a:r>
              <a:rPr lang="en-US" sz="4800" dirty="0"/>
              <a:t>Wireless networks: edge and core networks</a:t>
            </a:r>
          </a:p>
        </p:txBody>
      </p:sp>
      <p:sp>
        <p:nvSpPr>
          <p:cNvPr id="305" name="TextBox 304">
            <a:extLst>
              <a:ext uri="{FF2B5EF4-FFF2-40B4-BE49-F238E27FC236}">
                <a16:creationId xmlns:a16="http://schemas.microsoft.com/office/drawing/2014/main" id="{382926DF-4D79-67D6-9C1A-5AA70A38C299}"/>
              </a:ext>
            </a:extLst>
          </p:cNvPr>
          <p:cNvSpPr txBox="1"/>
          <p:nvPr/>
        </p:nvSpPr>
        <p:spPr>
          <a:xfrm>
            <a:off x="646843" y="1527823"/>
            <a:ext cx="12490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rgbClr val="C00000"/>
                </a:solidFill>
              </a:rPr>
              <a:t>WiFi:</a:t>
            </a:r>
          </a:p>
        </p:txBody>
      </p:sp>
      <p:sp>
        <p:nvSpPr>
          <p:cNvPr id="306" name="TextBox 305">
            <a:extLst>
              <a:ext uri="{FF2B5EF4-FFF2-40B4-BE49-F238E27FC236}">
                <a16:creationId xmlns:a16="http://schemas.microsoft.com/office/drawing/2014/main" id="{35B9EECD-AB3D-60BC-2048-9DA72F85F9D0}"/>
              </a:ext>
            </a:extLst>
          </p:cNvPr>
          <p:cNvSpPr txBox="1"/>
          <p:nvPr/>
        </p:nvSpPr>
        <p:spPr>
          <a:xfrm>
            <a:off x="5898165" y="1572480"/>
            <a:ext cx="90601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rgbClr val="C00000"/>
                </a:solidFill>
              </a:rPr>
              <a:t>5G: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A4EE6B8-F544-CCC4-EFA5-E4052B8CD4B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6906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25ABB9-D65C-EA4A-56B0-FEB397B1CC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4FE82E1-804E-0D75-D7F5-60B542D61F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dirty="0">
                <a:cs typeface="Calibri" panose="020F0502020204030204" pitchFamily="34" charset="0"/>
              </a:rPr>
              <a:t>Chapter 7 outline</a:t>
            </a:r>
            <a:endParaRPr lang="en-US" sz="480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BB4E8D8-08BB-1972-20CB-A5C42D6DF5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120</a:t>
            </a:fld>
            <a:endParaRPr lang="en-US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C517019D-A09B-884D-990F-E3CBD6727980}"/>
              </a:ext>
            </a:extLst>
          </p:cNvPr>
          <p:cNvSpPr txBox="1">
            <a:spLocks noChangeArrowheads="1"/>
          </p:cNvSpPr>
          <p:nvPr/>
        </p:nvSpPr>
        <p:spPr>
          <a:xfrm>
            <a:off x="799156" y="1544895"/>
            <a:ext cx="6216007" cy="4898193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radio: the physical layer</a:t>
            </a:r>
          </a:p>
          <a:p>
            <a:pPr marL="406400" marR="0" lvl="0" indent="-276225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wireless 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access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network</a:t>
            </a:r>
          </a:p>
          <a:p>
            <a:pPr marL="695325" marR="0" lvl="1" indent="-231775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principles, WiFi, 5G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12A0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wireless core network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12A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principles, 5G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mobility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Bluetooth, satellite, IoT wireless networks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DE3813E-DD61-7A5A-861A-A9138F69314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69568" y="1544895"/>
            <a:ext cx="4390800" cy="28080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6627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F4AB09CA-9335-3DEC-CA7E-5C7B977891FD}"/>
              </a:ext>
            </a:extLst>
          </p:cNvPr>
          <p:cNvSpPr/>
          <p:nvPr/>
        </p:nvSpPr>
        <p:spPr>
          <a:xfrm>
            <a:off x="2838189" y="1320813"/>
            <a:ext cx="6722629" cy="4220018"/>
          </a:xfrm>
          <a:prstGeom prst="rect">
            <a:avLst/>
          </a:prstGeom>
          <a:solidFill>
            <a:schemeClr val="bg1">
              <a:lumMod val="85000"/>
            </a:schemeClr>
          </a:solidFill>
          <a:ln w="317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8DD59415-6540-5BCC-1100-7CA75F17067E}"/>
              </a:ext>
            </a:extLst>
          </p:cNvPr>
          <p:cNvSpPr/>
          <p:nvPr/>
        </p:nvSpPr>
        <p:spPr>
          <a:xfrm>
            <a:off x="4236098" y="5561045"/>
            <a:ext cx="5169159" cy="727788"/>
          </a:xfrm>
          <a:custGeom>
            <a:avLst/>
            <a:gdLst>
              <a:gd name="connsiteX0" fmla="*/ 2575249 w 5169159"/>
              <a:gd name="connsiteY0" fmla="*/ 727788 h 727788"/>
              <a:gd name="connsiteX1" fmla="*/ 0 w 5169159"/>
              <a:gd name="connsiteY1" fmla="*/ 0 h 727788"/>
              <a:gd name="connsiteX2" fmla="*/ 5169159 w 5169159"/>
              <a:gd name="connsiteY2" fmla="*/ 0 h 727788"/>
              <a:gd name="connsiteX3" fmla="*/ 2575249 w 5169159"/>
              <a:gd name="connsiteY3" fmla="*/ 727788 h 727788"/>
              <a:gd name="connsiteX0" fmla="*/ 2575249 w 5169159"/>
              <a:gd name="connsiteY0" fmla="*/ 727788 h 727788"/>
              <a:gd name="connsiteX1" fmla="*/ 0 w 5169159"/>
              <a:gd name="connsiteY1" fmla="*/ 0 h 727788"/>
              <a:gd name="connsiteX2" fmla="*/ 5169159 w 5169159"/>
              <a:gd name="connsiteY2" fmla="*/ 0 h 727788"/>
              <a:gd name="connsiteX3" fmla="*/ 2575249 w 5169159"/>
              <a:gd name="connsiteY3" fmla="*/ 727788 h 727788"/>
              <a:gd name="connsiteX0" fmla="*/ 2575249 w 5169159"/>
              <a:gd name="connsiteY0" fmla="*/ 727788 h 727788"/>
              <a:gd name="connsiteX1" fmla="*/ 0 w 5169159"/>
              <a:gd name="connsiteY1" fmla="*/ 0 h 727788"/>
              <a:gd name="connsiteX2" fmla="*/ 5169159 w 5169159"/>
              <a:gd name="connsiteY2" fmla="*/ 0 h 727788"/>
              <a:gd name="connsiteX3" fmla="*/ 2575249 w 5169159"/>
              <a:gd name="connsiteY3" fmla="*/ 727788 h 727788"/>
              <a:gd name="connsiteX0" fmla="*/ 2575249 w 5169159"/>
              <a:gd name="connsiteY0" fmla="*/ 727788 h 727788"/>
              <a:gd name="connsiteX1" fmla="*/ 0 w 5169159"/>
              <a:gd name="connsiteY1" fmla="*/ 0 h 727788"/>
              <a:gd name="connsiteX2" fmla="*/ 5169159 w 5169159"/>
              <a:gd name="connsiteY2" fmla="*/ 0 h 727788"/>
              <a:gd name="connsiteX3" fmla="*/ 2575249 w 5169159"/>
              <a:gd name="connsiteY3" fmla="*/ 727788 h 727788"/>
              <a:gd name="connsiteX0" fmla="*/ 2575249 w 5169159"/>
              <a:gd name="connsiteY0" fmla="*/ 727788 h 727788"/>
              <a:gd name="connsiteX1" fmla="*/ 0 w 5169159"/>
              <a:gd name="connsiteY1" fmla="*/ 0 h 727788"/>
              <a:gd name="connsiteX2" fmla="*/ 5169159 w 5169159"/>
              <a:gd name="connsiteY2" fmla="*/ 0 h 727788"/>
              <a:gd name="connsiteX3" fmla="*/ 2575249 w 5169159"/>
              <a:gd name="connsiteY3" fmla="*/ 727788 h 727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69159" h="727788">
                <a:moveTo>
                  <a:pt x="2575249" y="727788"/>
                </a:moveTo>
                <a:cubicBezTo>
                  <a:pt x="1810139" y="410547"/>
                  <a:pt x="1735494" y="261257"/>
                  <a:pt x="0" y="0"/>
                </a:cubicBezTo>
                <a:lnTo>
                  <a:pt x="5169159" y="0"/>
                </a:lnTo>
                <a:cubicBezTo>
                  <a:pt x="3334138" y="317241"/>
                  <a:pt x="3663820" y="317241"/>
                  <a:pt x="2575249" y="727788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08710E7-78CA-E208-365D-F903AFD6A841}"/>
              </a:ext>
            </a:extLst>
          </p:cNvPr>
          <p:cNvGrpSpPr/>
          <p:nvPr/>
        </p:nvGrpSpPr>
        <p:grpSpPr>
          <a:xfrm>
            <a:off x="6416388" y="5968217"/>
            <a:ext cx="973849" cy="644482"/>
            <a:chOff x="340314" y="825285"/>
            <a:chExt cx="710987" cy="468256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43E9FD4D-202B-3305-D6A2-AC42A1263FF4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1807D572-7FB7-B6F7-60A2-6A8DABDCCFCD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F41DBA16-3531-1A38-A560-E9B823FD803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B5FC07D7-F7F6-1B81-1DE1-52B03D8309D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18DF94D2-6E53-5C39-6D64-814D71F04E6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C73272A-1C72-F432-B430-59075645E18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7FC5362C-E21B-4890-82A4-221757717F0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FE3FD9F8-34E8-CBF2-41A5-87AFA8F0B60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6BA547F9-5BA3-CAD6-0B0B-33C4EF59BEE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25" name="Picture 24" descr="server_rack.png">
              <a:extLst>
                <a:ext uri="{FF2B5EF4-FFF2-40B4-BE49-F238E27FC236}">
                  <a16:creationId xmlns:a16="http://schemas.microsoft.com/office/drawing/2014/main" id="{464F086B-FB46-7205-5AEA-0FAD200DAA0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32" name="Can 31">
              <a:extLst>
                <a:ext uri="{FF2B5EF4-FFF2-40B4-BE49-F238E27FC236}">
                  <a16:creationId xmlns:a16="http://schemas.microsoft.com/office/drawing/2014/main" id="{2C125F69-7DB3-134B-C6F1-ABF6F9BB8628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4" name="Picture 33" descr="server_rack.png">
              <a:extLst>
                <a:ext uri="{FF2B5EF4-FFF2-40B4-BE49-F238E27FC236}">
                  <a16:creationId xmlns:a16="http://schemas.microsoft.com/office/drawing/2014/main" id="{451AF4BA-11B4-66A7-8906-1435B8DD8B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491" y="884230"/>
              <a:ext cx="182563" cy="315214"/>
            </a:xfrm>
            <a:prstGeom prst="rect">
              <a:avLst/>
            </a:prstGeom>
          </p:spPr>
        </p:pic>
        <p:sp>
          <p:nvSpPr>
            <p:cNvPr id="35" name="Can 34">
              <a:extLst>
                <a:ext uri="{FF2B5EF4-FFF2-40B4-BE49-F238E27FC236}">
                  <a16:creationId xmlns:a16="http://schemas.microsoft.com/office/drawing/2014/main" id="{4FBA3E2F-3AC7-2D4D-E623-0D9FF48FA666}"/>
                </a:ext>
              </a:extLst>
            </p:cNvPr>
            <p:cNvSpPr/>
            <p:nvPr/>
          </p:nvSpPr>
          <p:spPr>
            <a:xfrm>
              <a:off x="782824" y="99783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085342E-BF75-83FB-0B10-A0C39C244804}"/>
              </a:ext>
            </a:extLst>
          </p:cNvPr>
          <p:cNvGrpSpPr/>
          <p:nvPr/>
        </p:nvGrpSpPr>
        <p:grpSpPr>
          <a:xfrm>
            <a:off x="1759066" y="4672279"/>
            <a:ext cx="7542210" cy="730151"/>
            <a:chOff x="1661356" y="5261486"/>
            <a:chExt cx="8761056" cy="730151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9E901500-122E-C0B1-23D1-2C9CA4BE206F}"/>
                </a:ext>
              </a:extLst>
            </p:cNvPr>
            <p:cNvSpPr/>
            <p:nvPr/>
          </p:nvSpPr>
          <p:spPr>
            <a:xfrm>
              <a:off x="1661356" y="5268844"/>
              <a:ext cx="8761056" cy="722793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D61B4A9-96AA-0E9A-31B4-2FAA1F6E63CA}"/>
                </a:ext>
              </a:extLst>
            </p:cNvPr>
            <p:cNvSpPr txBox="1"/>
            <p:nvPr/>
          </p:nvSpPr>
          <p:spPr>
            <a:xfrm>
              <a:off x="9031926" y="5261486"/>
              <a:ext cx="116730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user plane</a:t>
              </a:r>
            </a:p>
          </p:txBody>
        </p:sp>
      </p:grpSp>
      <p:sp>
        <p:nvSpPr>
          <p:cNvPr id="1117" name="Oval 1116">
            <a:extLst>
              <a:ext uri="{FF2B5EF4-FFF2-40B4-BE49-F238E27FC236}">
                <a16:creationId xmlns:a16="http://schemas.microsoft.com/office/drawing/2014/main" id="{F09FC9B9-0002-49E9-27D9-CC83BD421AA8}"/>
              </a:ext>
            </a:extLst>
          </p:cNvPr>
          <p:cNvSpPr/>
          <p:nvPr/>
        </p:nvSpPr>
        <p:spPr>
          <a:xfrm>
            <a:off x="1426204" y="4365597"/>
            <a:ext cx="865178" cy="61336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4" name="Oval 1113">
            <a:extLst>
              <a:ext uri="{FF2B5EF4-FFF2-40B4-BE49-F238E27FC236}">
                <a16:creationId xmlns:a16="http://schemas.microsoft.com/office/drawing/2014/main" id="{1F2F2602-B9D8-0C04-716B-E734DB36AAFC}"/>
              </a:ext>
            </a:extLst>
          </p:cNvPr>
          <p:cNvSpPr/>
          <p:nvPr/>
        </p:nvSpPr>
        <p:spPr>
          <a:xfrm>
            <a:off x="1431113" y="5040282"/>
            <a:ext cx="865178" cy="61336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4" name="Rectangle 1053">
            <a:extLst>
              <a:ext uri="{FF2B5EF4-FFF2-40B4-BE49-F238E27FC236}">
                <a16:creationId xmlns:a16="http://schemas.microsoft.com/office/drawing/2014/main" id="{AA987DA0-86C0-D0BD-E66A-82ABBB89A21C}"/>
              </a:ext>
            </a:extLst>
          </p:cNvPr>
          <p:cNvSpPr/>
          <p:nvPr/>
        </p:nvSpPr>
        <p:spPr>
          <a:xfrm>
            <a:off x="4608511" y="1494451"/>
            <a:ext cx="2951621" cy="757571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23" name="Group 1122">
            <a:extLst>
              <a:ext uri="{FF2B5EF4-FFF2-40B4-BE49-F238E27FC236}">
                <a16:creationId xmlns:a16="http://schemas.microsoft.com/office/drawing/2014/main" id="{BC3B4569-2A4A-7013-1B98-3FB3A2A5A78D}"/>
              </a:ext>
            </a:extLst>
          </p:cNvPr>
          <p:cNvGrpSpPr/>
          <p:nvPr/>
        </p:nvGrpSpPr>
        <p:grpSpPr>
          <a:xfrm>
            <a:off x="1575166" y="4195902"/>
            <a:ext cx="481199" cy="726831"/>
            <a:chOff x="2778317" y="779482"/>
            <a:chExt cx="1369140" cy="2203267"/>
          </a:xfrm>
        </p:grpSpPr>
        <p:sp>
          <p:nvSpPr>
            <p:cNvPr id="1124" name="Oval 1123">
              <a:extLst>
                <a:ext uri="{FF2B5EF4-FFF2-40B4-BE49-F238E27FC236}">
                  <a16:creationId xmlns:a16="http://schemas.microsoft.com/office/drawing/2014/main" id="{4235F73D-12DB-5C31-F15C-6938906C591E}"/>
                </a:ext>
              </a:extLst>
            </p:cNvPr>
            <p:cNvSpPr/>
            <p:nvPr/>
          </p:nvSpPr>
          <p:spPr>
            <a:xfrm>
              <a:off x="3119663" y="1513085"/>
              <a:ext cx="682561" cy="684274"/>
            </a:xfrm>
            <a:prstGeom prst="ellipse">
              <a:avLst/>
            </a:prstGeom>
            <a:noFill/>
            <a:ln w="12700">
              <a:solidFill>
                <a:srgbClr val="0E00A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5" name="Oval 1124">
              <a:extLst>
                <a:ext uri="{FF2B5EF4-FFF2-40B4-BE49-F238E27FC236}">
                  <a16:creationId xmlns:a16="http://schemas.microsoft.com/office/drawing/2014/main" id="{C007B7B3-519C-DF15-76D3-7B4CD2749617}"/>
                </a:ext>
              </a:extLst>
            </p:cNvPr>
            <p:cNvSpPr/>
            <p:nvPr/>
          </p:nvSpPr>
          <p:spPr>
            <a:xfrm>
              <a:off x="3009253" y="1398007"/>
              <a:ext cx="914272" cy="911320"/>
            </a:xfrm>
            <a:prstGeom prst="ellipse">
              <a:avLst/>
            </a:prstGeom>
            <a:noFill/>
            <a:ln w="12700">
              <a:solidFill>
                <a:srgbClr val="0E00A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6" name="Oval 1125">
              <a:extLst>
                <a:ext uri="{FF2B5EF4-FFF2-40B4-BE49-F238E27FC236}">
                  <a16:creationId xmlns:a16="http://schemas.microsoft.com/office/drawing/2014/main" id="{6A50C278-2652-6719-E53E-19FBF4205706}"/>
                </a:ext>
              </a:extLst>
            </p:cNvPr>
            <p:cNvSpPr/>
            <p:nvPr/>
          </p:nvSpPr>
          <p:spPr>
            <a:xfrm>
              <a:off x="2895728" y="1282929"/>
              <a:ext cx="1139759" cy="1141475"/>
            </a:xfrm>
            <a:prstGeom prst="ellipse">
              <a:avLst/>
            </a:prstGeom>
            <a:noFill/>
            <a:ln w="12700">
              <a:solidFill>
                <a:srgbClr val="0E00A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7" name="Oval 1126">
              <a:extLst>
                <a:ext uri="{FF2B5EF4-FFF2-40B4-BE49-F238E27FC236}">
                  <a16:creationId xmlns:a16="http://schemas.microsoft.com/office/drawing/2014/main" id="{2094F6C0-085B-C304-9536-DE6326029E7C}"/>
                </a:ext>
              </a:extLst>
            </p:cNvPr>
            <p:cNvSpPr/>
            <p:nvPr/>
          </p:nvSpPr>
          <p:spPr>
            <a:xfrm>
              <a:off x="2778317" y="1169409"/>
              <a:ext cx="1369140" cy="1373186"/>
            </a:xfrm>
            <a:prstGeom prst="ellipse">
              <a:avLst/>
            </a:prstGeom>
            <a:noFill/>
            <a:ln w="12700">
              <a:solidFill>
                <a:srgbClr val="0E00A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8" name="Rectangle 1127">
              <a:extLst>
                <a:ext uri="{FF2B5EF4-FFF2-40B4-BE49-F238E27FC236}">
                  <a16:creationId xmlns:a16="http://schemas.microsoft.com/office/drawing/2014/main" id="{C9787755-8B65-3BC7-56E5-A6E0C235C7C1}"/>
                </a:ext>
              </a:extLst>
            </p:cNvPr>
            <p:cNvSpPr/>
            <p:nvPr/>
          </p:nvSpPr>
          <p:spPr>
            <a:xfrm rot="2700005">
              <a:off x="3003743" y="779482"/>
              <a:ext cx="914400" cy="9144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9" name="Rectangle 1128">
              <a:extLst>
                <a:ext uri="{FF2B5EF4-FFF2-40B4-BE49-F238E27FC236}">
                  <a16:creationId xmlns:a16="http://schemas.microsoft.com/office/drawing/2014/main" id="{C5675861-8182-6B70-A1DC-7633566D15C3}"/>
                </a:ext>
              </a:extLst>
            </p:cNvPr>
            <p:cNvSpPr/>
            <p:nvPr/>
          </p:nvSpPr>
          <p:spPr>
            <a:xfrm rot="2700005">
              <a:off x="3003742" y="2068349"/>
              <a:ext cx="914400" cy="9144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51EB4C60-45A9-3D97-A7A8-06BC8250ED85}"/>
              </a:ext>
            </a:extLst>
          </p:cNvPr>
          <p:cNvSpPr/>
          <p:nvPr/>
        </p:nvSpPr>
        <p:spPr>
          <a:xfrm>
            <a:off x="3176840" y="2346414"/>
            <a:ext cx="6124436" cy="2192180"/>
          </a:xfrm>
          <a:prstGeom prst="rect">
            <a:avLst/>
          </a:prstGeom>
          <a:solidFill>
            <a:schemeClr val="accent5">
              <a:lumMod val="60000"/>
              <a:lumOff val="40000"/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8C42E4F-6DD9-9547-1432-C0CBD21B23B6}"/>
              </a:ext>
            </a:extLst>
          </p:cNvPr>
          <p:cNvSpPr txBox="1"/>
          <p:nvPr/>
        </p:nvSpPr>
        <p:spPr>
          <a:xfrm>
            <a:off x="7893868" y="4156316"/>
            <a:ext cx="14256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control plane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7B6AE85-4E3B-0A5A-7CAE-94AD787FCA25}"/>
              </a:ext>
            </a:extLst>
          </p:cNvPr>
          <p:cNvCxnSpPr>
            <a:cxnSpLocks/>
          </p:cNvCxnSpPr>
          <p:nvPr/>
        </p:nvCxnSpPr>
        <p:spPr>
          <a:xfrm flipH="1">
            <a:off x="9026943" y="3483942"/>
            <a:ext cx="621353" cy="0"/>
          </a:xfrm>
          <a:prstGeom prst="line">
            <a:avLst/>
          </a:prstGeom>
          <a:ln w="12700">
            <a:solidFill>
              <a:srgbClr val="0000A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" name="Group 32">
            <a:extLst>
              <a:ext uri="{FF2B5EF4-FFF2-40B4-BE49-F238E27FC236}">
                <a16:creationId xmlns:a16="http://schemas.microsoft.com/office/drawing/2014/main" id="{AC75D1CD-EF5A-D920-7C90-008D00D955F4}"/>
              </a:ext>
            </a:extLst>
          </p:cNvPr>
          <p:cNvGrpSpPr/>
          <p:nvPr/>
        </p:nvGrpSpPr>
        <p:grpSpPr>
          <a:xfrm>
            <a:off x="1671878" y="4656750"/>
            <a:ext cx="710987" cy="468256"/>
            <a:chOff x="340314" y="825285"/>
            <a:chExt cx="710987" cy="468256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A6CA1C08-F1EB-D4A1-B640-E8109D9A5BCF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AD29BEFE-49A8-4BFC-2251-8123BFE0F7DC}"/>
                </a:ext>
              </a:extLst>
            </p:cNvPr>
            <p:cNvGrpSpPr/>
            <p:nvPr/>
          </p:nvGrpSpPr>
          <p:grpSpPr>
            <a:xfrm>
              <a:off x="519850" y="1126797"/>
              <a:ext cx="319417" cy="141293"/>
              <a:chOff x="7493876" y="2774731"/>
              <a:chExt cx="1481958" cy="894622"/>
            </a:xfrm>
          </p:grpSpPr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EE7E3D41-89E9-A5E4-7AD7-D8C2032DA9A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5CE4C8AB-7A87-952D-FCB4-423416E70B2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094EF6A5-E3CC-DB01-5C45-D15607FA17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FB7CE755-C428-1804-5F99-705DAB45633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D5A3495D-7C9C-52AA-3A40-ED0DA552243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222F9F05-140A-D629-3BEF-9D5B0639499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BEA0567E-3DF0-8642-95F9-F0CC4788C58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44" name="Picture 43" descr="server_rack.png">
              <a:extLst>
                <a:ext uri="{FF2B5EF4-FFF2-40B4-BE49-F238E27FC236}">
                  <a16:creationId xmlns:a16="http://schemas.microsoft.com/office/drawing/2014/main" id="{0DA93B70-859F-A15E-6F2A-A733BDA98E0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45" name="Can 44">
              <a:extLst>
                <a:ext uri="{FF2B5EF4-FFF2-40B4-BE49-F238E27FC236}">
                  <a16:creationId xmlns:a16="http://schemas.microsoft.com/office/drawing/2014/main" id="{E65EE978-16DF-1CF6-44CA-FF4DDFE2FB5D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025" name="Straight Connector 1024">
            <a:extLst>
              <a:ext uri="{FF2B5EF4-FFF2-40B4-BE49-F238E27FC236}">
                <a16:creationId xmlns:a16="http://schemas.microsoft.com/office/drawing/2014/main" id="{7BACB89B-6193-530A-3565-0BD7072C6B6D}"/>
              </a:ext>
            </a:extLst>
          </p:cNvPr>
          <p:cNvCxnSpPr>
            <a:cxnSpLocks/>
          </p:cNvCxnSpPr>
          <p:nvPr/>
        </p:nvCxnSpPr>
        <p:spPr>
          <a:xfrm>
            <a:off x="2382865" y="5034082"/>
            <a:ext cx="777839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6" name="TextBox 1025">
            <a:extLst>
              <a:ext uri="{FF2B5EF4-FFF2-40B4-BE49-F238E27FC236}">
                <a16:creationId xmlns:a16="http://schemas.microsoft.com/office/drawing/2014/main" id="{F9F0F71B-BEDB-A18E-4854-AECEB0E56D4A}"/>
              </a:ext>
            </a:extLst>
          </p:cNvPr>
          <p:cNvSpPr txBox="1"/>
          <p:nvPr/>
        </p:nvSpPr>
        <p:spPr>
          <a:xfrm>
            <a:off x="1078539" y="5043488"/>
            <a:ext cx="131850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b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ase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station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5FF45C0-DAA0-81B0-16C5-804E200C15D0}"/>
              </a:ext>
            </a:extLst>
          </p:cNvPr>
          <p:cNvGrpSpPr/>
          <p:nvPr/>
        </p:nvGrpSpPr>
        <p:grpSpPr>
          <a:xfrm>
            <a:off x="3387699" y="3541455"/>
            <a:ext cx="1083058" cy="600293"/>
            <a:chOff x="5716439" y="393777"/>
            <a:chExt cx="1083058" cy="600293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EADDEF0-13C8-3A3E-0846-488C3AA8EB49}"/>
                </a:ext>
              </a:extLst>
            </p:cNvPr>
            <p:cNvSpPr/>
            <p:nvPr/>
          </p:nvSpPr>
          <p:spPr>
            <a:xfrm>
              <a:off x="5772003" y="395865"/>
              <a:ext cx="962429" cy="590841"/>
            </a:xfrm>
            <a:prstGeom prst="rect">
              <a:avLst/>
            </a:prstGeom>
            <a:solidFill>
              <a:srgbClr val="0012A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E625661A-199D-50F9-7D4C-C339B2972682}"/>
                </a:ext>
              </a:extLst>
            </p:cNvPr>
            <p:cNvSpPr txBox="1"/>
            <p:nvPr/>
          </p:nvSpPr>
          <p:spPr>
            <a:xfrm>
              <a:off x="5716439" y="393777"/>
              <a:ext cx="1083058" cy="600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AMF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Access, Mobility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Management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48CCE214-194A-A0EB-0E90-971F097FB23D}"/>
              </a:ext>
            </a:extLst>
          </p:cNvPr>
          <p:cNvGrpSpPr/>
          <p:nvPr/>
        </p:nvGrpSpPr>
        <p:grpSpPr>
          <a:xfrm>
            <a:off x="3387282" y="2596135"/>
            <a:ext cx="1083058" cy="600293"/>
            <a:chOff x="5716439" y="393777"/>
            <a:chExt cx="1083058" cy="600293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BA87AFCF-F88E-8C13-FDF0-FE19FB5C4035}"/>
                </a:ext>
              </a:extLst>
            </p:cNvPr>
            <p:cNvSpPr/>
            <p:nvPr/>
          </p:nvSpPr>
          <p:spPr>
            <a:xfrm>
              <a:off x="5772003" y="395865"/>
              <a:ext cx="962429" cy="590841"/>
            </a:xfrm>
            <a:prstGeom prst="rect">
              <a:avLst/>
            </a:prstGeom>
            <a:solidFill>
              <a:srgbClr val="0012A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A8A1E67-3223-6EA6-62BC-4972F6BCF347}"/>
                </a:ext>
              </a:extLst>
            </p:cNvPr>
            <p:cNvSpPr txBox="1"/>
            <p:nvPr/>
          </p:nvSpPr>
          <p:spPr>
            <a:xfrm>
              <a:off x="5716439" y="393777"/>
              <a:ext cx="1083058" cy="600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AUSF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Authentication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Server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39B4C0B-74E1-B09A-7E4C-86910C7BD087}"/>
              </a:ext>
            </a:extLst>
          </p:cNvPr>
          <p:cNvGrpSpPr/>
          <p:nvPr/>
        </p:nvGrpSpPr>
        <p:grpSpPr>
          <a:xfrm>
            <a:off x="4580148" y="3537552"/>
            <a:ext cx="962429" cy="637675"/>
            <a:chOff x="6528665" y="-190247"/>
            <a:chExt cx="962429" cy="6376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25C56EF-E301-4A91-868F-F15C5AE8DAC2}"/>
                </a:ext>
              </a:extLst>
            </p:cNvPr>
            <p:cNvSpPr/>
            <p:nvPr/>
          </p:nvSpPr>
          <p:spPr>
            <a:xfrm>
              <a:off x="6528665" y="-181540"/>
              <a:ext cx="962429" cy="595992"/>
            </a:xfrm>
            <a:prstGeom prst="rect">
              <a:avLst/>
            </a:prstGeom>
            <a:solidFill>
              <a:srgbClr val="0012A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4E85B0D-A436-CF2F-43A6-4AA60C0D566C}"/>
                </a:ext>
              </a:extLst>
            </p:cNvPr>
            <p:cNvSpPr txBox="1"/>
            <p:nvPr/>
          </p:nvSpPr>
          <p:spPr>
            <a:xfrm>
              <a:off x="6529856" y="-190247"/>
              <a:ext cx="960045" cy="6376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SMF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Session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anagement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6BF8421-3A53-A0AC-8B9D-3DB0C509FE0B}"/>
              </a:ext>
            </a:extLst>
          </p:cNvPr>
          <p:cNvGrpSpPr/>
          <p:nvPr/>
        </p:nvGrpSpPr>
        <p:grpSpPr>
          <a:xfrm>
            <a:off x="4648267" y="4725510"/>
            <a:ext cx="962429" cy="637675"/>
            <a:chOff x="6528665" y="-181540"/>
            <a:chExt cx="962429" cy="637675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10F964E6-12D1-085B-79DA-2BC1038AF7A5}"/>
                </a:ext>
              </a:extLst>
            </p:cNvPr>
            <p:cNvSpPr/>
            <p:nvPr/>
          </p:nvSpPr>
          <p:spPr>
            <a:xfrm>
              <a:off x="6528665" y="-181540"/>
              <a:ext cx="962429" cy="595992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07FEA71-4994-9286-6B0F-ACCC006563E5}"/>
                </a:ext>
              </a:extLst>
            </p:cNvPr>
            <p:cNvSpPr txBox="1"/>
            <p:nvPr/>
          </p:nvSpPr>
          <p:spPr>
            <a:xfrm>
              <a:off x="6528665" y="-181540"/>
              <a:ext cx="960045" cy="6376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UPF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User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Plane</a:t>
              </a: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4C537D50-B34B-9FA5-3771-A994ED05177E}"/>
              </a:ext>
            </a:extLst>
          </p:cNvPr>
          <p:cNvGrpSpPr/>
          <p:nvPr/>
        </p:nvGrpSpPr>
        <p:grpSpPr>
          <a:xfrm>
            <a:off x="7120271" y="2597771"/>
            <a:ext cx="962429" cy="637675"/>
            <a:chOff x="5822803" y="393777"/>
            <a:chExt cx="962429" cy="637675"/>
          </a:xfrm>
        </p:grpSpPr>
        <p:sp>
          <p:nvSpPr>
            <p:cNvPr id="1102" name="Rectangle 1101">
              <a:extLst>
                <a:ext uri="{FF2B5EF4-FFF2-40B4-BE49-F238E27FC236}">
                  <a16:creationId xmlns:a16="http://schemas.microsoft.com/office/drawing/2014/main" id="{3DE44230-B242-6324-AD22-B99B8318EACB}"/>
                </a:ext>
              </a:extLst>
            </p:cNvPr>
            <p:cNvSpPr/>
            <p:nvPr/>
          </p:nvSpPr>
          <p:spPr>
            <a:xfrm>
              <a:off x="5822803" y="395865"/>
              <a:ext cx="962429" cy="590841"/>
            </a:xfrm>
            <a:prstGeom prst="rect">
              <a:avLst/>
            </a:prstGeom>
            <a:solidFill>
              <a:srgbClr val="0012A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3" name="TextBox 1102">
              <a:extLst>
                <a:ext uri="{FF2B5EF4-FFF2-40B4-BE49-F238E27FC236}">
                  <a16:creationId xmlns:a16="http://schemas.microsoft.com/office/drawing/2014/main" id="{952C70CD-F1B2-55D8-84B7-3AD09E97EF8A}"/>
                </a:ext>
              </a:extLst>
            </p:cNvPr>
            <p:cNvSpPr txBox="1"/>
            <p:nvPr/>
          </p:nvSpPr>
          <p:spPr>
            <a:xfrm>
              <a:off x="5866854" y="393777"/>
              <a:ext cx="910085" cy="6376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NEF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 Exposure</a:t>
              </a:r>
            </a:p>
          </p:txBody>
        </p:sp>
      </p:grpSp>
      <p:grpSp>
        <p:nvGrpSpPr>
          <p:cNvPr id="1050" name="Group 1049">
            <a:extLst>
              <a:ext uri="{FF2B5EF4-FFF2-40B4-BE49-F238E27FC236}">
                <a16:creationId xmlns:a16="http://schemas.microsoft.com/office/drawing/2014/main" id="{DC66CFDA-8B72-6C49-5D5B-7F6F465D8AF1}"/>
              </a:ext>
            </a:extLst>
          </p:cNvPr>
          <p:cNvGrpSpPr/>
          <p:nvPr/>
        </p:nvGrpSpPr>
        <p:grpSpPr>
          <a:xfrm>
            <a:off x="7063110" y="3538741"/>
            <a:ext cx="1083058" cy="637675"/>
            <a:chOff x="5716439" y="393777"/>
            <a:chExt cx="1083058" cy="637675"/>
          </a:xfrm>
        </p:grpSpPr>
        <p:sp>
          <p:nvSpPr>
            <p:cNvPr id="1100" name="Rectangle 1099">
              <a:extLst>
                <a:ext uri="{FF2B5EF4-FFF2-40B4-BE49-F238E27FC236}">
                  <a16:creationId xmlns:a16="http://schemas.microsoft.com/office/drawing/2014/main" id="{6FE0A77E-66F7-8F66-9CA7-D6DDEB4273E2}"/>
                </a:ext>
              </a:extLst>
            </p:cNvPr>
            <p:cNvSpPr/>
            <p:nvPr/>
          </p:nvSpPr>
          <p:spPr>
            <a:xfrm>
              <a:off x="5772003" y="395865"/>
              <a:ext cx="962429" cy="590841"/>
            </a:xfrm>
            <a:prstGeom prst="rect">
              <a:avLst/>
            </a:prstGeom>
            <a:solidFill>
              <a:srgbClr val="0012A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1" name="TextBox 1100">
              <a:extLst>
                <a:ext uri="{FF2B5EF4-FFF2-40B4-BE49-F238E27FC236}">
                  <a16:creationId xmlns:a16="http://schemas.microsoft.com/office/drawing/2014/main" id="{6CA00109-1AD4-FACD-ED24-C9E85D6F954F}"/>
                </a:ext>
              </a:extLst>
            </p:cNvPr>
            <p:cNvSpPr txBox="1"/>
            <p:nvPr/>
          </p:nvSpPr>
          <p:spPr>
            <a:xfrm>
              <a:off x="5716439" y="393777"/>
              <a:ext cx="1083058" cy="6376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AF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Application Function</a:t>
              </a:r>
            </a:p>
          </p:txBody>
        </p:sp>
      </p:grpSp>
      <p:grpSp>
        <p:nvGrpSpPr>
          <p:cNvPr id="1063" name="Group 1062">
            <a:extLst>
              <a:ext uri="{FF2B5EF4-FFF2-40B4-BE49-F238E27FC236}">
                <a16:creationId xmlns:a16="http://schemas.microsoft.com/office/drawing/2014/main" id="{4BF3F804-EEEE-AA81-BA45-B5E86398C570}"/>
              </a:ext>
            </a:extLst>
          </p:cNvPr>
          <p:cNvGrpSpPr/>
          <p:nvPr/>
        </p:nvGrpSpPr>
        <p:grpSpPr>
          <a:xfrm>
            <a:off x="5961813" y="3534203"/>
            <a:ext cx="1083058" cy="637675"/>
            <a:chOff x="5823462" y="411780"/>
            <a:chExt cx="1083058" cy="637675"/>
          </a:xfrm>
        </p:grpSpPr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4EDD5C06-A9E9-7A6E-9B38-06046E6740ED}"/>
                </a:ext>
              </a:extLst>
            </p:cNvPr>
            <p:cNvSpPr/>
            <p:nvPr/>
          </p:nvSpPr>
          <p:spPr>
            <a:xfrm>
              <a:off x="5866148" y="419022"/>
              <a:ext cx="962429" cy="590841"/>
            </a:xfrm>
            <a:prstGeom prst="rect">
              <a:avLst/>
            </a:prstGeom>
            <a:solidFill>
              <a:srgbClr val="0012A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9" name="TextBox 1098">
              <a:extLst>
                <a:ext uri="{FF2B5EF4-FFF2-40B4-BE49-F238E27FC236}">
                  <a16:creationId xmlns:a16="http://schemas.microsoft.com/office/drawing/2014/main" id="{5BCE253A-336E-72F0-90D1-9A7DE5D2C279}"/>
                </a:ext>
              </a:extLst>
            </p:cNvPr>
            <p:cNvSpPr txBox="1"/>
            <p:nvPr/>
          </p:nvSpPr>
          <p:spPr>
            <a:xfrm>
              <a:off x="5823462" y="411780"/>
              <a:ext cx="1083058" cy="6376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NRF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 Repository</a:t>
              </a:r>
            </a:p>
          </p:txBody>
        </p:sp>
      </p:grpSp>
      <p:grpSp>
        <p:nvGrpSpPr>
          <p:cNvPr id="1105" name="Group 1104">
            <a:extLst>
              <a:ext uri="{FF2B5EF4-FFF2-40B4-BE49-F238E27FC236}">
                <a16:creationId xmlns:a16="http://schemas.microsoft.com/office/drawing/2014/main" id="{E255F44F-7489-17B1-EA9E-BA90F2C8BB55}"/>
              </a:ext>
            </a:extLst>
          </p:cNvPr>
          <p:cNvGrpSpPr/>
          <p:nvPr/>
        </p:nvGrpSpPr>
        <p:grpSpPr>
          <a:xfrm>
            <a:off x="4558770" y="2588691"/>
            <a:ext cx="982100" cy="637675"/>
            <a:chOff x="6616944" y="-190247"/>
            <a:chExt cx="982100" cy="637675"/>
          </a:xfrm>
        </p:grpSpPr>
        <p:sp>
          <p:nvSpPr>
            <p:cNvPr id="1112" name="Rectangle 1111">
              <a:extLst>
                <a:ext uri="{FF2B5EF4-FFF2-40B4-BE49-F238E27FC236}">
                  <a16:creationId xmlns:a16="http://schemas.microsoft.com/office/drawing/2014/main" id="{4B65A616-104E-9FAA-E1AB-4878D71C0B46}"/>
                </a:ext>
              </a:extLst>
            </p:cNvPr>
            <p:cNvSpPr/>
            <p:nvPr/>
          </p:nvSpPr>
          <p:spPr>
            <a:xfrm>
              <a:off x="6636615" y="-181540"/>
              <a:ext cx="962429" cy="595992"/>
            </a:xfrm>
            <a:prstGeom prst="rect">
              <a:avLst/>
            </a:prstGeom>
            <a:solidFill>
              <a:srgbClr val="0012A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3" name="TextBox 1112">
              <a:extLst>
                <a:ext uri="{FF2B5EF4-FFF2-40B4-BE49-F238E27FC236}">
                  <a16:creationId xmlns:a16="http://schemas.microsoft.com/office/drawing/2014/main" id="{327D488A-7D68-BCA3-D50D-AC67F1DA4B5B}"/>
                </a:ext>
              </a:extLst>
            </p:cNvPr>
            <p:cNvSpPr txBox="1"/>
            <p:nvPr/>
          </p:nvSpPr>
          <p:spPr>
            <a:xfrm>
              <a:off x="6616944" y="-190247"/>
              <a:ext cx="960045" cy="6376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PCF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Policy control</a:t>
              </a:r>
            </a:p>
          </p:txBody>
        </p:sp>
      </p:grpSp>
      <p:grpSp>
        <p:nvGrpSpPr>
          <p:cNvPr id="1106" name="Group 1105">
            <a:extLst>
              <a:ext uri="{FF2B5EF4-FFF2-40B4-BE49-F238E27FC236}">
                <a16:creationId xmlns:a16="http://schemas.microsoft.com/office/drawing/2014/main" id="{DC64C2FC-D3C1-6651-B42B-D1BC637AC1D2}"/>
              </a:ext>
            </a:extLst>
          </p:cNvPr>
          <p:cNvGrpSpPr/>
          <p:nvPr/>
        </p:nvGrpSpPr>
        <p:grpSpPr>
          <a:xfrm>
            <a:off x="5959057" y="2594797"/>
            <a:ext cx="1083058" cy="600293"/>
            <a:chOff x="6935603" y="2764745"/>
            <a:chExt cx="1083058" cy="600293"/>
          </a:xfrm>
        </p:grpSpPr>
        <p:sp>
          <p:nvSpPr>
            <p:cNvPr id="1110" name="Rectangle 1109">
              <a:extLst>
                <a:ext uri="{FF2B5EF4-FFF2-40B4-BE49-F238E27FC236}">
                  <a16:creationId xmlns:a16="http://schemas.microsoft.com/office/drawing/2014/main" id="{23E0A060-80B9-2C15-DF20-76043D45E8A6}"/>
                </a:ext>
              </a:extLst>
            </p:cNvPr>
            <p:cNvSpPr/>
            <p:nvPr/>
          </p:nvSpPr>
          <p:spPr>
            <a:xfrm>
              <a:off x="6991167" y="2766833"/>
              <a:ext cx="962429" cy="590841"/>
            </a:xfrm>
            <a:prstGeom prst="rect">
              <a:avLst/>
            </a:prstGeom>
            <a:solidFill>
              <a:srgbClr val="0012A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1" name="TextBox 1110">
              <a:extLst>
                <a:ext uri="{FF2B5EF4-FFF2-40B4-BE49-F238E27FC236}">
                  <a16:creationId xmlns:a16="http://schemas.microsoft.com/office/drawing/2014/main" id="{7B0B9FE3-40A0-7607-D0A4-1CC930099564}"/>
                </a:ext>
              </a:extLst>
            </p:cNvPr>
            <p:cNvSpPr txBox="1"/>
            <p:nvPr/>
          </p:nvSpPr>
          <p:spPr>
            <a:xfrm>
              <a:off x="6935603" y="2764745"/>
              <a:ext cx="1083058" cy="600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UDM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Unified Data Management</a:t>
              </a:r>
            </a:p>
          </p:txBody>
        </p:sp>
      </p:grpSp>
      <p:grpSp>
        <p:nvGrpSpPr>
          <p:cNvPr id="1107" name="Group 1106">
            <a:extLst>
              <a:ext uri="{FF2B5EF4-FFF2-40B4-BE49-F238E27FC236}">
                <a16:creationId xmlns:a16="http://schemas.microsoft.com/office/drawing/2014/main" id="{375C1968-426E-9183-76C2-C46B2A1FF3FA}"/>
              </a:ext>
            </a:extLst>
          </p:cNvPr>
          <p:cNvGrpSpPr/>
          <p:nvPr/>
        </p:nvGrpSpPr>
        <p:grpSpPr>
          <a:xfrm>
            <a:off x="5634541" y="1545396"/>
            <a:ext cx="1083058" cy="666870"/>
            <a:chOff x="7940066" y="2752605"/>
            <a:chExt cx="1083058" cy="666870"/>
          </a:xfrm>
        </p:grpSpPr>
        <p:sp>
          <p:nvSpPr>
            <p:cNvPr id="1108" name="Can 1107">
              <a:extLst>
                <a:ext uri="{FF2B5EF4-FFF2-40B4-BE49-F238E27FC236}">
                  <a16:creationId xmlns:a16="http://schemas.microsoft.com/office/drawing/2014/main" id="{5591A625-B6B0-180C-7132-10ABA3DB2B47}"/>
                </a:ext>
              </a:extLst>
            </p:cNvPr>
            <p:cNvSpPr/>
            <p:nvPr/>
          </p:nvSpPr>
          <p:spPr>
            <a:xfrm>
              <a:off x="8065194" y="2752605"/>
              <a:ext cx="819150" cy="666870"/>
            </a:xfrm>
            <a:prstGeom prst="can">
              <a:avLst/>
            </a:prstGeom>
            <a:solidFill>
              <a:srgbClr val="0A12A0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9" name="TextBox 1108">
              <a:extLst>
                <a:ext uri="{FF2B5EF4-FFF2-40B4-BE49-F238E27FC236}">
                  <a16:creationId xmlns:a16="http://schemas.microsoft.com/office/drawing/2014/main" id="{366956E6-AA12-F775-857A-3146FB984C6D}"/>
                </a:ext>
              </a:extLst>
            </p:cNvPr>
            <p:cNvSpPr txBox="1"/>
            <p:nvPr/>
          </p:nvSpPr>
          <p:spPr>
            <a:xfrm>
              <a:off x="7940066" y="2787916"/>
              <a:ext cx="1083058" cy="600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UDSF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Unstructured Data Storage</a:t>
              </a:r>
            </a:p>
          </p:txBody>
        </p:sp>
      </p:grpSp>
      <p:grpSp>
        <p:nvGrpSpPr>
          <p:cNvPr id="1130" name="Group 1129">
            <a:extLst>
              <a:ext uri="{FF2B5EF4-FFF2-40B4-BE49-F238E27FC236}">
                <a16:creationId xmlns:a16="http://schemas.microsoft.com/office/drawing/2014/main" id="{16393FB0-6E07-9136-C547-254F0BF97E0D}"/>
              </a:ext>
            </a:extLst>
          </p:cNvPr>
          <p:cNvGrpSpPr/>
          <p:nvPr/>
        </p:nvGrpSpPr>
        <p:grpSpPr>
          <a:xfrm>
            <a:off x="1571931" y="4412181"/>
            <a:ext cx="425233" cy="664535"/>
            <a:chOff x="3585986" y="1924272"/>
            <a:chExt cx="468358" cy="1018983"/>
          </a:xfrm>
        </p:grpSpPr>
        <p:sp>
          <p:nvSpPr>
            <p:cNvPr id="1131" name="Rectangle 1130">
              <a:extLst>
                <a:ext uri="{FF2B5EF4-FFF2-40B4-BE49-F238E27FC236}">
                  <a16:creationId xmlns:a16="http://schemas.microsoft.com/office/drawing/2014/main" id="{FF3F6096-92FF-8461-B392-8A667B591CC7}"/>
                </a:ext>
              </a:extLst>
            </p:cNvPr>
            <p:cNvSpPr/>
            <p:nvPr/>
          </p:nvSpPr>
          <p:spPr>
            <a:xfrm>
              <a:off x="3793799" y="1924272"/>
              <a:ext cx="61211" cy="101898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2" name="Rectangle 1131">
              <a:extLst>
                <a:ext uri="{FF2B5EF4-FFF2-40B4-BE49-F238E27FC236}">
                  <a16:creationId xmlns:a16="http://schemas.microsoft.com/office/drawing/2014/main" id="{E9C0DBDC-80BD-32C4-DDAB-BE2FE4E21B8C}"/>
                </a:ext>
              </a:extLst>
            </p:cNvPr>
            <p:cNvSpPr/>
            <p:nvPr/>
          </p:nvSpPr>
          <p:spPr>
            <a:xfrm rot="5400000">
              <a:off x="3797305" y="1906792"/>
              <a:ext cx="45719" cy="46835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3" name="Rectangle 1132">
              <a:extLst>
                <a:ext uri="{FF2B5EF4-FFF2-40B4-BE49-F238E27FC236}">
                  <a16:creationId xmlns:a16="http://schemas.microsoft.com/office/drawing/2014/main" id="{DA798EEC-2E1B-936B-FA33-99191F731016}"/>
                </a:ext>
              </a:extLst>
            </p:cNvPr>
            <p:cNvSpPr/>
            <p:nvPr/>
          </p:nvSpPr>
          <p:spPr>
            <a:xfrm>
              <a:off x="3641274" y="2079689"/>
              <a:ext cx="97237" cy="168275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4" name="Rectangle 1133">
              <a:extLst>
                <a:ext uri="{FF2B5EF4-FFF2-40B4-BE49-F238E27FC236}">
                  <a16:creationId xmlns:a16="http://schemas.microsoft.com/office/drawing/2014/main" id="{F2BC2CFF-65F8-80C1-1BAE-D21A97CBB0B9}"/>
                </a:ext>
              </a:extLst>
            </p:cNvPr>
            <p:cNvSpPr/>
            <p:nvPr/>
          </p:nvSpPr>
          <p:spPr>
            <a:xfrm>
              <a:off x="3942084" y="2069884"/>
              <a:ext cx="45719" cy="30343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" name="Group 652">
            <a:extLst>
              <a:ext uri="{FF2B5EF4-FFF2-40B4-BE49-F238E27FC236}">
                <a16:creationId xmlns:a16="http://schemas.microsoft.com/office/drawing/2014/main" id="{CBC84E4E-F03A-3B57-B1B3-6547AEC22D1B}"/>
              </a:ext>
            </a:extLst>
          </p:cNvPr>
          <p:cNvGrpSpPr>
            <a:grpSpLocks/>
          </p:cNvGrpSpPr>
          <p:nvPr/>
        </p:nvGrpSpPr>
        <p:grpSpPr bwMode="auto">
          <a:xfrm>
            <a:off x="1191356" y="3610618"/>
            <a:ext cx="677288" cy="598384"/>
            <a:chOff x="2751" y="1851"/>
            <a:chExt cx="462" cy="478"/>
          </a:xfrm>
        </p:grpSpPr>
        <p:pic>
          <p:nvPicPr>
            <p:cNvPr id="30" name="Picture 653" descr="iphone_stylized_small">
              <a:extLst>
                <a:ext uri="{FF2B5EF4-FFF2-40B4-BE49-F238E27FC236}">
                  <a16:creationId xmlns:a16="http://schemas.microsoft.com/office/drawing/2014/main" id="{3BB34B26-8BF0-5948-FF72-C42ED31277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" name="Picture 654" descr="antenna_radiation_stylized">
              <a:extLst>
                <a:ext uri="{FF2B5EF4-FFF2-40B4-BE49-F238E27FC236}">
                  <a16:creationId xmlns:a16="http://schemas.microsoft.com/office/drawing/2014/main" id="{6E5A0D16-14C9-E27E-C0C5-2F011F3690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1E387750-5F73-2338-C8AB-CE550AF01245}"/>
              </a:ext>
            </a:extLst>
          </p:cNvPr>
          <p:cNvGrpSpPr/>
          <p:nvPr/>
        </p:nvGrpSpPr>
        <p:grpSpPr>
          <a:xfrm>
            <a:off x="4721545" y="1545618"/>
            <a:ext cx="1083058" cy="666870"/>
            <a:chOff x="7940066" y="2752605"/>
            <a:chExt cx="1083058" cy="666870"/>
          </a:xfrm>
        </p:grpSpPr>
        <p:sp>
          <p:nvSpPr>
            <p:cNvPr id="39" name="Can 38">
              <a:extLst>
                <a:ext uri="{FF2B5EF4-FFF2-40B4-BE49-F238E27FC236}">
                  <a16:creationId xmlns:a16="http://schemas.microsoft.com/office/drawing/2014/main" id="{98AB6B50-7E1A-3483-EABC-473047B0540B}"/>
                </a:ext>
              </a:extLst>
            </p:cNvPr>
            <p:cNvSpPr/>
            <p:nvPr/>
          </p:nvSpPr>
          <p:spPr>
            <a:xfrm>
              <a:off x="8065194" y="2752605"/>
              <a:ext cx="819150" cy="666870"/>
            </a:xfrm>
            <a:prstGeom prst="can">
              <a:avLst/>
            </a:prstGeom>
            <a:solidFill>
              <a:srgbClr val="0A12A0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7ADED074-B5F4-55C7-9AF9-CFBE1C7DBF02}"/>
                </a:ext>
              </a:extLst>
            </p:cNvPr>
            <p:cNvSpPr txBox="1"/>
            <p:nvPr/>
          </p:nvSpPr>
          <p:spPr>
            <a:xfrm>
              <a:off x="7940066" y="2787916"/>
              <a:ext cx="1083058" cy="600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UDR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Unified Data Repository</a:t>
              </a: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5F2BDD9-A098-6D43-1523-E968D0A6C2D8}"/>
              </a:ext>
            </a:extLst>
          </p:cNvPr>
          <p:cNvGrpSpPr/>
          <p:nvPr/>
        </p:nvGrpSpPr>
        <p:grpSpPr>
          <a:xfrm>
            <a:off x="8230652" y="3030623"/>
            <a:ext cx="962429" cy="637675"/>
            <a:chOff x="5822803" y="393777"/>
            <a:chExt cx="962429" cy="637675"/>
          </a:xfrm>
        </p:grpSpPr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2FB340CA-0F4B-D943-D95B-1E1E457CFB00}"/>
                </a:ext>
              </a:extLst>
            </p:cNvPr>
            <p:cNvSpPr/>
            <p:nvPr/>
          </p:nvSpPr>
          <p:spPr>
            <a:xfrm>
              <a:off x="5822803" y="395865"/>
              <a:ext cx="962429" cy="590841"/>
            </a:xfrm>
            <a:prstGeom prst="rect">
              <a:avLst/>
            </a:prstGeom>
            <a:solidFill>
              <a:srgbClr val="0012A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E8E8D7AA-1CEF-585B-6DB2-FA445D1AC7D9}"/>
                </a:ext>
              </a:extLst>
            </p:cNvPr>
            <p:cNvSpPr txBox="1"/>
            <p:nvPr/>
          </p:nvSpPr>
          <p:spPr>
            <a:xfrm>
              <a:off x="5866854" y="393777"/>
              <a:ext cx="910085" cy="6376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SEPP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Security Edge Proxy</a:t>
              </a:r>
            </a:p>
          </p:txBody>
        </p:sp>
      </p:grp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46F975BD-353A-C573-1175-5918A547AF98}"/>
              </a:ext>
            </a:extLst>
          </p:cNvPr>
          <p:cNvCxnSpPr>
            <a:cxnSpLocks/>
          </p:cNvCxnSpPr>
          <p:nvPr/>
        </p:nvCxnSpPr>
        <p:spPr>
          <a:xfrm>
            <a:off x="3924060" y="3371074"/>
            <a:ext cx="4511052" cy="0"/>
          </a:xfrm>
          <a:prstGeom prst="line">
            <a:avLst/>
          </a:prstGeom>
          <a:ln w="34925">
            <a:solidFill>
              <a:srgbClr val="0A12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9" name="Straight Connector 1038">
            <a:extLst>
              <a:ext uri="{FF2B5EF4-FFF2-40B4-BE49-F238E27FC236}">
                <a16:creationId xmlns:a16="http://schemas.microsoft.com/office/drawing/2014/main" id="{623CA097-B825-F3D0-8526-8E7D29D77C3A}"/>
              </a:ext>
            </a:extLst>
          </p:cNvPr>
          <p:cNvCxnSpPr>
            <a:cxnSpLocks/>
          </p:cNvCxnSpPr>
          <p:nvPr/>
        </p:nvCxnSpPr>
        <p:spPr>
          <a:xfrm>
            <a:off x="7599888" y="3156513"/>
            <a:ext cx="0" cy="431349"/>
          </a:xfrm>
          <a:prstGeom prst="line">
            <a:avLst/>
          </a:prstGeom>
          <a:ln w="19050">
            <a:solidFill>
              <a:srgbClr val="0A12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4" name="Straight Connector 1043">
            <a:extLst>
              <a:ext uri="{FF2B5EF4-FFF2-40B4-BE49-F238E27FC236}">
                <a16:creationId xmlns:a16="http://schemas.microsoft.com/office/drawing/2014/main" id="{440944E3-CB41-FEB4-770E-55B20E1940B3}"/>
              </a:ext>
            </a:extLst>
          </p:cNvPr>
          <p:cNvCxnSpPr>
            <a:cxnSpLocks/>
          </p:cNvCxnSpPr>
          <p:nvPr/>
        </p:nvCxnSpPr>
        <p:spPr>
          <a:xfrm>
            <a:off x="6503342" y="3169223"/>
            <a:ext cx="0" cy="431349"/>
          </a:xfrm>
          <a:prstGeom prst="line">
            <a:avLst/>
          </a:prstGeom>
          <a:ln w="19050">
            <a:solidFill>
              <a:srgbClr val="0A12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5" name="Straight Connector 1044">
            <a:extLst>
              <a:ext uri="{FF2B5EF4-FFF2-40B4-BE49-F238E27FC236}">
                <a16:creationId xmlns:a16="http://schemas.microsoft.com/office/drawing/2014/main" id="{48AD2ED9-C8E6-5C15-B184-164CB55222B1}"/>
              </a:ext>
            </a:extLst>
          </p:cNvPr>
          <p:cNvCxnSpPr>
            <a:cxnSpLocks/>
          </p:cNvCxnSpPr>
          <p:nvPr/>
        </p:nvCxnSpPr>
        <p:spPr>
          <a:xfrm>
            <a:off x="5038792" y="3181301"/>
            <a:ext cx="0" cy="431349"/>
          </a:xfrm>
          <a:prstGeom prst="line">
            <a:avLst/>
          </a:prstGeom>
          <a:ln w="19050">
            <a:solidFill>
              <a:srgbClr val="0A12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6" name="Straight Connector 1045">
            <a:extLst>
              <a:ext uri="{FF2B5EF4-FFF2-40B4-BE49-F238E27FC236}">
                <a16:creationId xmlns:a16="http://schemas.microsoft.com/office/drawing/2014/main" id="{C6325B39-E32B-3A75-8FEB-AE56AF4E32AF}"/>
              </a:ext>
            </a:extLst>
          </p:cNvPr>
          <p:cNvCxnSpPr>
            <a:cxnSpLocks/>
          </p:cNvCxnSpPr>
          <p:nvPr/>
        </p:nvCxnSpPr>
        <p:spPr>
          <a:xfrm>
            <a:off x="3909394" y="3187726"/>
            <a:ext cx="0" cy="431349"/>
          </a:xfrm>
          <a:prstGeom prst="line">
            <a:avLst/>
          </a:prstGeom>
          <a:ln w="19050">
            <a:solidFill>
              <a:srgbClr val="0A12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8" name="Straight Connector 1047">
            <a:extLst>
              <a:ext uri="{FF2B5EF4-FFF2-40B4-BE49-F238E27FC236}">
                <a16:creationId xmlns:a16="http://schemas.microsoft.com/office/drawing/2014/main" id="{3C31BC96-94B3-4B31-7491-8258F944F0BE}"/>
              </a:ext>
            </a:extLst>
          </p:cNvPr>
          <p:cNvCxnSpPr>
            <a:cxnSpLocks/>
          </p:cNvCxnSpPr>
          <p:nvPr/>
        </p:nvCxnSpPr>
        <p:spPr>
          <a:xfrm>
            <a:off x="5608312" y="2181000"/>
            <a:ext cx="0" cy="1178418"/>
          </a:xfrm>
          <a:prstGeom prst="line">
            <a:avLst/>
          </a:prstGeom>
          <a:ln w="19050">
            <a:solidFill>
              <a:srgbClr val="0A12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1" name="Straight Connector 1050">
            <a:extLst>
              <a:ext uri="{FF2B5EF4-FFF2-40B4-BE49-F238E27FC236}">
                <a16:creationId xmlns:a16="http://schemas.microsoft.com/office/drawing/2014/main" id="{1CBE415F-FC92-24B5-E605-515ABE79D5EB}"/>
              </a:ext>
            </a:extLst>
          </p:cNvPr>
          <p:cNvCxnSpPr>
            <a:cxnSpLocks/>
          </p:cNvCxnSpPr>
          <p:nvPr/>
        </p:nvCxnSpPr>
        <p:spPr>
          <a:xfrm>
            <a:off x="5867167" y="2115650"/>
            <a:ext cx="0" cy="1255424"/>
          </a:xfrm>
          <a:prstGeom prst="line">
            <a:avLst/>
          </a:prstGeom>
          <a:ln w="19050">
            <a:solidFill>
              <a:srgbClr val="0A12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5" name="TextBox 1054">
            <a:extLst>
              <a:ext uri="{FF2B5EF4-FFF2-40B4-BE49-F238E27FC236}">
                <a16:creationId xmlns:a16="http://schemas.microsoft.com/office/drawing/2014/main" id="{2DD92414-1018-FE28-FFBC-9A91CFEDEDB5}"/>
              </a:ext>
            </a:extLst>
          </p:cNvPr>
          <p:cNvSpPr txBox="1"/>
          <p:nvPr/>
        </p:nvSpPr>
        <p:spPr>
          <a:xfrm>
            <a:off x="6726729" y="1733014"/>
            <a:ext cx="876907" cy="5410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 </a:t>
            </a:r>
          </a:p>
          <a:p>
            <a:pPr marL="0" marR="0" lvl="0" indent="0" algn="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storage</a:t>
            </a:r>
          </a:p>
        </p:txBody>
      </p:sp>
      <p:sp>
        <p:nvSpPr>
          <p:cNvPr id="1056" name="TextBox 1055">
            <a:extLst>
              <a:ext uri="{FF2B5EF4-FFF2-40B4-BE49-F238E27FC236}">
                <a16:creationId xmlns:a16="http://schemas.microsoft.com/office/drawing/2014/main" id="{AA486C4D-4F7A-D918-6DA8-A964DC1CCE1F}"/>
              </a:ext>
            </a:extLst>
          </p:cNvPr>
          <p:cNvSpPr txBox="1"/>
          <p:nvPr/>
        </p:nvSpPr>
        <p:spPr>
          <a:xfrm>
            <a:off x="9553275" y="3883440"/>
            <a:ext cx="1956643" cy="391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control planes in other cellular providers</a:t>
            </a:r>
          </a:p>
        </p:txBody>
      </p:sp>
      <p:grpSp>
        <p:nvGrpSpPr>
          <p:cNvPr id="1066" name="Group 1065">
            <a:extLst>
              <a:ext uri="{FF2B5EF4-FFF2-40B4-BE49-F238E27FC236}">
                <a16:creationId xmlns:a16="http://schemas.microsoft.com/office/drawing/2014/main" id="{783999A5-2587-D913-878B-7251D02D5B50}"/>
              </a:ext>
            </a:extLst>
          </p:cNvPr>
          <p:cNvGrpSpPr/>
          <p:nvPr/>
        </p:nvGrpSpPr>
        <p:grpSpPr>
          <a:xfrm>
            <a:off x="9672115" y="3228112"/>
            <a:ext cx="1011091" cy="625833"/>
            <a:chOff x="10161257" y="319536"/>
            <a:chExt cx="1287793" cy="725296"/>
          </a:xfrm>
        </p:grpSpPr>
        <p:pic>
          <p:nvPicPr>
            <p:cNvPr id="1060" name="Picture 1059">
              <a:extLst>
                <a:ext uri="{FF2B5EF4-FFF2-40B4-BE49-F238E27FC236}">
                  <a16:creationId xmlns:a16="http://schemas.microsoft.com/office/drawing/2014/main" id="{9D0FCB54-175A-C671-2326-AA8C1D247EB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0358107" y="319536"/>
              <a:ext cx="1090943" cy="573444"/>
            </a:xfrm>
            <a:prstGeom prst="rect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</p:pic>
        <p:pic>
          <p:nvPicPr>
            <p:cNvPr id="1059" name="Picture 1058">
              <a:extLst>
                <a:ext uri="{FF2B5EF4-FFF2-40B4-BE49-F238E27FC236}">
                  <a16:creationId xmlns:a16="http://schemas.microsoft.com/office/drawing/2014/main" id="{5D2A040E-EF47-CA65-5A11-6D7CABECE8B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0259682" y="395462"/>
              <a:ext cx="1090943" cy="573444"/>
            </a:xfrm>
            <a:prstGeom prst="rect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</p:pic>
        <p:pic>
          <p:nvPicPr>
            <p:cNvPr id="1057" name="Picture 1056">
              <a:extLst>
                <a:ext uri="{FF2B5EF4-FFF2-40B4-BE49-F238E27FC236}">
                  <a16:creationId xmlns:a16="http://schemas.microsoft.com/office/drawing/2014/main" id="{2047ACE0-7A08-DA41-64B1-74756FC9913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0161257" y="471388"/>
              <a:ext cx="1090943" cy="573444"/>
            </a:xfrm>
            <a:prstGeom prst="rect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</p:pic>
      </p:grpSp>
      <p:cxnSp>
        <p:nvCxnSpPr>
          <p:cNvPr id="1077" name="Straight Connector 1076">
            <a:extLst>
              <a:ext uri="{FF2B5EF4-FFF2-40B4-BE49-F238E27FC236}">
                <a16:creationId xmlns:a16="http://schemas.microsoft.com/office/drawing/2014/main" id="{A0A26A68-8A60-31F2-F706-9DAA5A94F852}"/>
              </a:ext>
            </a:extLst>
          </p:cNvPr>
          <p:cNvCxnSpPr>
            <a:cxnSpLocks/>
          </p:cNvCxnSpPr>
          <p:nvPr/>
        </p:nvCxnSpPr>
        <p:spPr>
          <a:xfrm flipH="1">
            <a:off x="8090513" y="2727354"/>
            <a:ext cx="1557783" cy="0"/>
          </a:xfrm>
          <a:prstGeom prst="line">
            <a:avLst/>
          </a:prstGeom>
          <a:ln w="12700">
            <a:solidFill>
              <a:srgbClr val="0000A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8" name="TextBox 1097">
            <a:extLst>
              <a:ext uri="{FF2B5EF4-FFF2-40B4-BE49-F238E27FC236}">
                <a16:creationId xmlns:a16="http://schemas.microsoft.com/office/drawing/2014/main" id="{9C6D86BF-A54D-6D0B-CAA3-B092E0E4791F}"/>
              </a:ext>
            </a:extLst>
          </p:cNvPr>
          <p:cNvSpPr txBox="1"/>
          <p:nvPr/>
        </p:nvSpPr>
        <p:spPr>
          <a:xfrm>
            <a:off x="9576105" y="2635858"/>
            <a:ext cx="1257799" cy="2437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r>
              <a:rPr kumimoji="0" lang="en-US" sz="12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rd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party apps</a:t>
            </a:r>
          </a:p>
        </p:txBody>
      </p:sp>
      <p:grpSp>
        <p:nvGrpSpPr>
          <p:cNvPr id="1080" name="Group 1079">
            <a:extLst>
              <a:ext uri="{FF2B5EF4-FFF2-40B4-BE49-F238E27FC236}">
                <a16:creationId xmlns:a16="http://schemas.microsoft.com/office/drawing/2014/main" id="{D1FFC164-FB1D-2D88-1441-7B9FC4B79577}"/>
              </a:ext>
            </a:extLst>
          </p:cNvPr>
          <p:cNvGrpSpPr/>
          <p:nvPr/>
        </p:nvGrpSpPr>
        <p:grpSpPr>
          <a:xfrm>
            <a:off x="9776106" y="4656750"/>
            <a:ext cx="1641648" cy="756744"/>
            <a:chOff x="10328133" y="5279691"/>
            <a:chExt cx="1641648" cy="756744"/>
          </a:xfrm>
        </p:grpSpPr>
        <p:sp>
          <p:nvSpPr>
            <p:cNvPr id="1078" name="Freeform 1077">
              <a:extLst>
                <a:ext uri="{FF2B5EF4-FFF2-40B4-BE49-F238E27FC236}">
                  <a16:creationId xmlns:a16="http://schemas.microsoft.com/office/drawing/2014/main" id="{BA2279DD-CC3F-5359-2FBC-C4BD19F419B0}"/>
                </a:ext>
              </a:extLst>
            </p:cNvPr>
            <p:cNvSpPr/>
            <p:nvPr/>
          </p:nvSpPr>
          <p:spPr>
            <a:xfrm>
              <a:off x="10328133" y="5279691"/>
              <a:ext cx="1641648" cy="756744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304574 w 1404583"/>
                <a:gd name="connsiteY0" fmla="*/ 54697 h 747963"/>
                <a:gd name="connsiteX1" fmla="*/ 130383 w 1404583"/>
                <a:gd name="connsiteY1" fmla="*/ 280977 h 747963"/>
                <a:gd name="connsiteX2" fmla="*/ 4957 w 1404583"/>
                <a:gd name="connsiteY2" fmla="*/ 465184 h 747963"/>
                <a:gd name="connsiteX3" fmla="*/ 69845 w 1404583"/>
                <a:gd name="connsiteY3" fmla="*/ 632722 h 747963"/>
                <a:gd name="connsiteX4" fmla="*/ 363588 w 1404583"/>
                <a:gd name="connsiteY4" fmla="*/ 745499 h 747963"/>
                <a:gd name="connsiteX5" fmla="*/ 1278658 w 1404583"/>
                <a:gd name="connsiteY5" fmla="*/ 695962 h 747963"/>
                <a:gd name="connsiteX6" fmla="*/ 1377847 w 1404583"/>
                <a:gd name="connsiteY6" fmla="*/ 300828 h 747963"/>
                <a:gd name="connsiteX7" fmla="*/ 1146823 w 1404583"/>
                <a:gd name="connsiteY7" fmla="*/ 87794 h 747963"/>
                <a:gd name="connsiteX8" fmla="*/ 839164 w 1404583"/>
                <a:gd name="connsiteY8" fmla="*/ 0 h 747963"/>
                <a:gd name="connsiteX9" fmla="*/ 304574 w 1404583"/>
                <a:gd name="connsiteY9" fmla="*/ 54697 h 747963"/>
                <a:gd name="connsiteX0" fmla="*/ 316359 w 1416368"/>
                <a:gd name="connsiteY0" fmla="*/ 54697 h 747963"/>
                <a:gd name="connsiteX1" fmla="*/ 302999 w 1416368"/>
                <a:gd name="connsiteY1" fmla="*/ 280977 h 747963"/>
                <a:gd name="connsiteX2" fmla="*/ 16742 w 1416368"/>
                <a:gd name="connsiteY2" fmla="*/ 465184 h 747963"/>
                <a:gd name="connsiteX3" fmla="*/ 81630 w 1416368"/>
                <a:gd name="connsiteY3" fmla="*/ 632722 h 747963"/>
                <a:gd name="connsiteX4" fmla="*/ 375373 w 1416368"/>
                <a:gd name="connsiteY4" fmla="*/ 745499 h 747963"/>
                <a:gd name="connsiteX5" fmla="*/ 1290443 w 1416368"/>
                <a:gd name="connsiteY5" fmla="*/ 695962 h 747963"/>
                <a:gd name="connsiteX6" fmla="*/ 1389632 w 1416368"/>
                <a:gd name="connsiteY6" fmla="*/ 300828 h 747963"/>
                <a:gd name="connsiteX7" fmla="*/ 1158608 w 1416368"/>
                <a:gd name="connsiteY7" fmla="*/ 87794 h 747963"/>
                <a:gd name="connsiteX8" fmla="*/ 850949 w 1416368"/>
                <a:gd name="connsiteY8" fmla="*/ 0 h 747963"/>
                <a:gd name="connsiteX9" fmla="*/ 316359 w 1416368"/>
                <a:gd name="connsiteY9" fmla="*/ 54697 h 747963"/>
                <a:gd name="connsiteX0" fmla="*/ 316359 w 1416368"/>
                <a:gd name="connsiteY0" fmla="*/ 54697 h 747963"/>
                <a:gd name="connsiteX1" fmla="*/ 302999 w 1416368"/>
                <a:gd name="connsiteY1" fmla="*/ 280977 h 747963"/>
                <a:gd name="connsiteX2" fmla="*/ 16742 w 1416368"/>
                <a:gd name="connsiteY2" fmla="*/ 465184 h 747963"/>
                <a:gd name="connsiteX3" fmla="*/ 81630 w 1416368"/>
                <a:gd name="connsiteY3" fmla="*/ 632722 h 747963"/>
                <a:gd name="connsiteX4" fmla="*/ 375373 w 1416368"/>
                <a:gd name="connsiteY4" fmla="*/ 745499 h 747963"/>
                <a:gd name="connsiteX5" fmla="*/ 1290443 w 1416368"/>
                <a:gd name="connsiteY5" fmla="*/ 695962 h 747963"/>
                <a:gd name="connsiteX6" fmla="*/ 1389632 w 1416368"/>
                <a:gd name="connsiteY6" fmla="*/ 300828 h 747963"/>
                <a:gd name="connsiteX7" fmla="*/ 1158608 w 1416368"/>
                <a:gd name="connsiteY7" fmla="*/ 87794 h 747963"/>
                <a:gd name="connsiteX8" fmla="*/ 850949 w 1416368"/>
                <a:gd name="connsiteY8" fmla="*/ 0 h 747963"/>
                <a:gd name="connsiteX9" fmla="*/ 316359 w 1416368"/>
                <a:gd name="connsiteY9" fmla="*/ 54697 h 747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6368" h="747963">
                  <a:moveTo>
                    <a:pt x="316359" y="54697"/>
                  </a:moveTo>
                  <a:cubicBezTo>
                    <a:pt x="210413" y="128847"/>
                    <a:pt x="352935" y="212563"/>
                    <a:pt x="302999" y="280977"/>
                  </a:cubicBezTo>
                  <a:cubicBezTo>
                    <a:pt x="253063" y="349392"/>
                    <a:pt x="53637" y="406560"/>
                    <a:pt x="16742" y="465184"/>
                  </a:cubicBezTo>
                  <a:cubicBezTo>
                    <a:pt x="-20153" y="523808"/>
                    <a:pt x="5001" y="588738"/>
                    <a:pt x="81630" y="632722"/>
                  </a:cubicBezTo>
                  <a:cubicBezTo>
                    <a:pt x="126197" y="651584"/>
                    <a:pt x="186687" y="729983"/>
                    <a:pt x="375373" y="745499"/>
                  </a:cubicBezTo>
                  <a:cubicBezTo>
                    <a:pt x="839434" y="742151"/>
                    <a:pt x="1121400" y="770074"/>
                    <a:pt x="1290443" y="695962"/>
                  </a:cubicBezTo>
                  <a:cubicBezTo>
                    <a:pt x="1459486" y="621850"/>
                    <a:pt x="1419461" y="427023"/>
                    <a:pt x="1389632" y="300828"/>
                  </a:cubicBezTo>
                  <a:cubicBezTo>
                    <a:pt x="1329974" y="181516"/>
                    <a:pt x="1276899" y="240884"/>
                    <a:pt x="1158608" y="87794"/>
                  </a:cubicBezTo>
                  <a:cubicBezTo>
                    <a:pt x="1055585" y="39709"/>
                    <a:pt x="911754" y="8031"/>
                    <a:pt x="850949" y="0"/>
                  </a:cubicBezTo>
                  <a:cubicBezTo>
                    <a:pt x="728192" y="7457"/>
                    <a:pt x="422305" y="-19453"/>
                    <a:pt x="316359" y="54697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>
              <a:solidFill>
                <a:schemeClr val="accent5">
                  <a:lumMod val="40000"/>
                  <a:lumOff val="6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9" name="TextBox 1078">
              <a:extLst>
                <a:ext uri="{FF2B5EF4-FFF2-40B4-BE49-F238E27FC236}">
                  <a16:creationId xmlns:a16="http://schemas.microsoft.com/office/drawing/2014/main" id="{35374EC3-FD5D-D557-4548-35D8B536315F}"/>
                </a:ext>
              </a:extLst>
            </p:cNvPr>
            <p:cNvSpPr txBox="1"/>
            <p:nvPr/>
          </p:nvSpPr>
          <p:spPr>
            <a:xfrm>
              <a:off x="10773535" y="5499082"/>
              <a:ext cx="94506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Internet</a:t>
              </a:r>
            </a:p>
          </p:txBody>
        </p:sp>
      </p:grpSp>
      <p:cxnSp>
        <p:nvCxnSpPr>
          <p:cNvPr id="1119" name="Straight Connector 1118">
            <a:extLst>
              <a:ext uri="{FF2B5EF4-FFF2-40B4-BE49-F238E27FC236}">
                <a16:creationId xmlns:a16="http://schemas.microsoft.com/office/drawing/2014/main" id="{426E5774-0C4D-DA34-ED09-F9E3AC318D39}"/>
              </a:ext>
            </a:extLst>
          </p:cNvPr>
          <p:cNvCxnSpPr>
            <a:cxnSpLocks/>
          </p:cNvCxnSpPr>
          <p:nvPr/>
        </p:nvCxnSpPr>
        <p:spPr>
          <a:xfrm flipH="1" flipV="1">
            <a:off x="1737790" y="3858658"/>
            <a:ext cx="1668166" cy="2647"/>
          </a:xfrm>
          <a:prstGeom prst="line">
            <a:avLst/>
          </a:prstGeom>
          <a:ln w="12700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20" name="Group 1119">
            <a:extLst>
              <a:ext uri="{FF2B5EF4-FFF2-40B4-BE49-F238E27FC236}">
                <a16:creationId xmlns:a16="http://schemas.microsoft.com/office/drawing/2014/main" id="{D10179BE-C109-7BF4-F402-285B28DF4833}"/>
              </a:ext>
            </a:extLst>
          </p:cNvPr>
          <p:cNvGrpSpPr/>
          <p:nvPr/>
        </p:nvGrpSpPr>
        <p:grpSpPr>
          <a:xfrm>
            <a:off x="1940501" y="3707866"/>
            <a:ext cx="391454" cy="307777"/>
            <a:chOff x="5750365" y="2999969"/>
            <a:chExt cx="391454" cy="307777"/>
          </a:xfrm>
        </p:grpSpPr>
        <p:sp>
          <p:nvSpPr>
            <p:cNvPr id="1121" name="Rectangle 1120">
              <a:extLst>
                <a:ext uri="{FF2B5EF4-FFF2-40B4-BE49-F238E27FC236}">
                  <a16:creationId xmlns:a16="http://schemas.microsoft.com/office/drawing/2014/main" id="{A08470AD-10CB-663B-A070-4F5B582743F2}"/>
                </a:ext>
              </a:extLst>
            </p:cNvPr>
            <p:cNvSpPr/>
            <p:nvPr/>
          </p:nvSpPr>
          <p:spPr>
            <a:xfrm>
              <a:off x="5819806" y="3076544"/>
              <a:ext cx="241412" cy="1593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2" name="TextBox 1121">
              <a:extLst>
                <a:ext uri="{FF2B5EF4-FFF2-40B4-BE49-F238E27FC236}">
                  <a16:creationId xmlns:a16="http://schemas.microsoft.com/office/drawing/2014/main" id="{95FAADFB-0225-DBC9-05C1-4350B437F269}"/>
                </a:ext>
              </a:extLst>
            </p:cNvPr>
            <p:cNvSpPr txBox="1"/>
            <p:nvPr/>
          </p:nvSpPr>
          <p:spPr>
            <a:xfrm>
              <a:off x="5750365" y="2999969"/>
              <a:ext cx="3914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N1</a:t>
              </a:r>
            </a:p>
          </p:txBody>
        </p:sp>
      </p:grpSp>
      <p:cxnSp>
        <p:nvCxnSpPr>
          <p:cNvPr id="1135" name="Straight Connector 1134">
            <a:extLst>
              <a:ext uri="{FF2B5EF4-FFF2-40B4-BE49-F238E27FC236}">
                <a16:creationId xmlns:a16="http://schemas.microsoft.com/office/drawing/2014/main" id="{E65F4EDF-DBC8-8943-7D80-1E3C1FA401A2}"/>
              </a:ext>
            </a:extLst>
          </p:cNvPr>
          <p:cNvCxnSpPr>
            <a:cxnSpLocks/>
          </p:cNvCxnSpPr>
          <p:nvPr/>
        </p:nvCxnSpPr>
        <p:spPr>
          <a:xfrm flipH="1">
            <a:off x="2091261" y="3867002"/>
            <a:ext cx="1318663" cy="822041"/>
          </a:xfrm>
          <a:prstGeom prst="line">
            <a:avLst/>
          </a:prstGeom>
          <a:ln w="12700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6" name="TextBox 1135">
            <a:extLst>
              <a:ext uri="{FF2B5EF4-FFF2-40B4-BE49-F238E27FC236}">
                <a16:creationId xmlns:a16="http://schemas.microsoft.com/office/drawing/2014/main" id="{B45816B1-CC4E-DA73-0CB9-919AC4E68ECC}"/>
              </a:ext>
            </a:extLst>
          </p:cNvPr>
          <p:cNvSpPr txBox="1"/>
          <p:nvPr/>
        </p:nvSpPr>
        <p:spPr>
          <a:xfrm>
            <a:off x="2438366" y="4169030"/>
            <a:ext cx="391454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N2</a:t>
            </a:r>
          </a:p>
        </p:txBody>
      </p:sp>
      <p:cxnSp>
        <p:nvCxnSpPr>
          <p:cNvPr id="1150" name="Straight Connector 1149">
            <a:extLst>
              <a:ext uri="{FF2B5EF4-FFF2-40B4-BE49-F238E27FC236}">
                <a16:creationId xmlns:a16="http://schemas.microsoft.com/office/drawing/2014/main" id="{3A27313C-D861-9B0F-86EF-CA303F246E69}"/>
              </a:ext>
            </a:extLst>
          </p:cNvPr>
          <p:cNvCxnSpPr>
            <a:cxnSpLocks/>
            <a:endCxn id="42" idx="5"/>
          </p:cNvCxnSpPr>
          <p:nvPr/>
        </p:nvCxnSpPr>
        <p:spPr>
          <a:xfrm flipH="1">
            <a:off x="2278743" y="4921200"/>
            <a:ext cx="2364615" cy="12876"/>
          </a:xfrm>
          <a:prstGeom prst="line">
            <a:avLst/>
          </a:prstGeom>
          <a:ln w="12700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8" name="Rectangle 1147">
            <a:extLst>
              <a:ext uri="{FF2B5EF4-FFF2-40B4-BE49-F238E27FC236}">
                <a16:creationId xmlns:a16="http://schemas.microsoft.com/office/drawing/2014/main" id="{3D31E018-01FF-EAC5-1393-901E19028632}"/>
              </a:ext>
            </a:extLst>
          </p:cNvPr>
          <p:cNvSpPr/>
          <p:nvPr/>
        </p:nvSpPr>
        <p:spPr>
          <a:xfrm>
            <a:off x="3010866" y="4806645"/>
            <a:ext cx="241412" cy="159312"/>
          </a:xfrm>
          <a:prstGeom prst="rect">
            <a:avLst/>
          </a:prstGeom>
          <a:solidFill>
            <a:srgbClr val="D9EBC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49" name="TextBox 1148">
            <a:extLst>
              <a:ext uri="{FF2B5EF4-FFF2-40B4-BE49-F238E27FC236}">
                <a16:creationId xmlns:a16="http://schemas.microsoft.com/office/drawing/2014/main" id="{FBD1E338-CCAD-175D-0F08-F5B55694E87E}"/>
              </a:ext>
            </a:extLst>
          </p:cNvPr>
          <p:cNvSpPr txBox="1"/>
          <p:nvPr/>
        </p:nvSpPr>
        <p:spPr>
          <a:xfrm>
            <a:off x="2946384" y="4764144"/>
            <a:ext cx="3914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N3</a:t>
            </a:r>
          </a:p>
        </p:txBody>
      </p:sp>
      <p:sp>
        <p:nvSpPr>
          <p:cNvPr id="60" name="Title 2">
            <a:extLst>
              <a:ext uri="{FF2B5EF4-FFF2-40B4-BE49-F238E27FC236}">
                <a16:creationId xmlns:a16="http://schemas.microsoft.com/office/drawing/2014/main" id="{5FDB2D00-C1A5-5896-88D8-67B67957DF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5G Core Functional Components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D62C26-C6E6-921C-EA39-4931ED19E699}"/>
              </a:ext>
            </a:extLst>
          </p:cNvPr>
          <p:cNvSpPr txBox="1"/>
          <p:nvPr/>
        </p:nvSpPr>
        <p:spPr>
          <a:xfrm>
            <a:off x="474770" y="1251278"/>
            <a:ext cx="207865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5G Core is all (mostly) about control plane services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C2C31429-76A9-7890-F998-1F06D604186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1806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F108F31-6880-2FF4-7234-97E516B6D2B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37531" y="1319409"/>
            <a:ext cx="5647267" cy="241375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59AE05B6-62AF-7985-598B-4A83BDAFEEC9}"/>
              </a:ext>
            </a:extLst>
          </p:cNvPr>
          <p:cNvSpPr txBox="1"/>
          <p:nvPr/>
        </p:nvSpPr>
        <p:spPr>
          <a:xfrm>
            <a:off x="838199" y="3829483"/>
            <a:ext cx="10668991" cy="2677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UPF (User Plane Function)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each device is assigned to a UPF, which acts as relay, forwarding traffic between UE, Internet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UPF responsible for policy enforcement, lawful intercept, traffic usage measurement, QoS policing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responsible for tunneling (i.e., encapsulating, decapsulating) traffic to/from base station over N3 interface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B2D820AF-08AE-2AF5-0E5D-A456FCE73462}"/>
              </a:ext>
            </a:extLst>
          </p:cNvPr>
          <p:cNvSpPr/>
          <p:nvPr/>
        </p:nvSpPr>
        <p:spPr>
          <a:xfrm>
            <a:off x="5500036" y="3028517"/>
            <a:ext cx="785191" cy="64660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0629DB37-19D2-86F4-911E-B02C97B4B5CA}"/>
              </a:ext>
            </a:extLst>
          </p:cNvPr>
          <p:cNvCxnSpPr>
            <a:cxnSpLocks/>
            <a:stCxn id="6" idx="2"/>
          </p:cNvCxnSpPr>
          <p:nvPr/>
        </p:nvCxnSpPr>
        <p:spPr>
          <a:xfrm flipH="1">
            <a:off x="4199467" y="3351822"/>
            <a:ext cx="1300569" cy="746045"/>
          </a:xfrm>
          <a:prstGeom prst="line">
            <a:avLst/>
          </a:prstGeom>
          <a:ln w="222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2">
            <a:extLst>
              <a:ext uri="{FF2B5EF4-FFF2-40B4-BE49-F238E27FC236}">
                <a16:creationId xmlns:a16="http://schemas.microsoft.com/office/drawing/2014/main" id="{6A113CA4-B505-4A86-CAB4-2303D13120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5G Core Functional Components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13C0835-387E-14E5-0F56-6E43F983B72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0815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33BE1337-702B-CEB7-7F00-C5350C68ED0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37531" y="1319409"/>
            <a:ext cx="5647267" cy="2413751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5G Core Functional Components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1E9D33C-06C2-539B-3D3E-7B34A5DF0ABF}"/>
              </a:ext>
            </a:extLst>
          </p:cNvPr>
          <p:cNvGrpSpPr/>
          <p:nvPr/>
        </p:nvGrpSpPr>
        <p:grpSpPr>
          <a:xfrm>
            <a:off x="563034" y="2389439"/>
            <a:ext cx="5589337" cy="3367990"/>
            <a:chOff x="253042" y="2436689"/>
            <a:chExt cx="5589337" cy="3367990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59AE05B6-62AF-7985-598B-4A83BDAFEEC9}"/>
                </a:ext>
              </a:extLst>
            </p:cNvPr>
            <p:cNvSpPr txBox="1"/>
            <p:nvPr/>
          </p:nvSpPr>
          <p:spPr>
            <a:xfrm>
              <a:off x="253042" y="4173463"/>
              <a:ext cx="5589337" cy="16312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AMF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(Access, Mobility Management Function)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connection, reachability management; mobility management; access authorization;  and location services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B2D820AF-08AE-2AF5-0E5D-A456FCE73462}"/>
                </a:ext>
              </a:extLst>
            </p:cNvPr>
            <p:cNvSpPr/>
            <p:nvPr/>
          </p:nvSpPr>
          <p:spPr>
            <a:xfrm>
              <a:off x="4618000" y="2436689"/>
              <a:ext cx="629685" cy="641306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419139B1-CB8D-8D2D-6071-DE66FE707299}"/>
                </a:ext>
              </a:extLst>
            </p:cNvPr>
            <p:cNvCxnSpPr>
              <a:cxnSpLocks/>
              <a:stCxn id="6" idx="2"/>
            </p:cNvCxnSpPr>
            <p:nvPr/>
          </p:nvCxnSpPr>
          <p:spPr>
            <a:xfrm flipH="1">
              <a:off x="1196408" y="2757342"/>
              <a:ext cx="3421592" cy="1540795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EBBC7FE-1A5D-E6E2-72B9-57A4A5D5576C}"/>
              </a:ext>
            </a:extLst>
          </p:cNvPr>
          <p:cNvGrpSpPr/>
          <p:nvPr/>
        </p:nvGrpSpPr>
        <p:grpSpPr>
          <a:xfrm>
            <a:off x="5520233" y="2399662"/>
            <a:ext cx="6264391" cy="3790664"/>
            <a:chOff x="5287201" y="2198450"/>
            <a:chExt cx="6264391" cy="3790664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FE0F28F6-13EA-2679-01DB-938456633C65}"/>
                </a:ext>
              </a:extLst>
            </p:cNvPr>
            <p:cNvSpPr/>
            <p:nvPr/>
          </p:nvSpPr>
          <p:spPr>
            <a:xfrm>
              <a:off x="5287201" y="2198450"/>
              <a:ext cx="629685" cy="641306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1B43548-731E-39A3-B9A7-0A0F16A88D0B}"/>
                </a:ext>
              </a:extLst>
            </p:cNvPr>
            <p:cNvSpPr txBox="1"/>
            <p:nvPr/>
          </p:nvSpPr>
          <p:spPr>
            <a:xfrm>
              <a:off x="5962255" y="3988566"/>
              <a:ext cx="5589337" cy="200054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SMF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(Session Management Function)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anages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each UE session, including IP address allocation, selection of associated UP function, QoS control, control aspects of UP routing</a:t>
              </a:r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87418011-B051-2141-53A8-F9C8D40DFD31}"/>
                </a:ext>
              </a:extLst>
            </p:cNvPr>
            <p:cNvCxnSpPr>
              <a:cxnSpLocks/>
              <a:stCxn id="4" idx="4"/>
            </p:cNvCxnSpPr>
            <p:nvPr/>
          </p:nvCxnSpPr>
          <p:spPr>
            <a:xfrm>
              <a:off x="5602044" y="2839756"/>
              <a:ext cx="285490" cy="1245910"/>
            </a:xfrm>
            <a:prstGeom prst="line">
              <a:avLst/>
            </a:prstGeom>
            <a:ln w="222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A6F62432-F985-19DC-A601-846DC2BB575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9225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4FCD543-13EC-404E-8714-5BB962D028F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37531" y="1319409"/>
            <a:ext cx="5647267" cy="2413751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5G Core Functional Components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1E9D33C-06C2-539B-3D3E-7B34A5DF0ABF}"/>
              </a:ext>
            </a:extLst>
          </p:cNvPr>
          <p:cNvGrpSpPr/>
          <p:nvPr/>
        </p:nvGrpSpPr>
        <p:grpSpPr>
          <a:xfrm>
            <a:off x="838200" y="1388302"/>
            <a:ext cx="10794774" cy="4642403"/>
            <a:chOff x="838200" y="1401002"/>
            <a:chExt cx="10794774" cy="4642403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59AE05B6-62AF-7985-598B-4A83BDAFEEC9}"/>
                </a:ext>
              </a:extLst>
            </p:cNvPr>
            <p:cNvSpPr txBox="1"/>
            <p:nvPr/>
          </p:nvSpPr>
          <p:spPr>
            <a:xfrm>
              <a:off x="838200" y="3735081"/>
              <a:ext cx="10794774" cy="230832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342900" marR="0" lvl="0" indent="-2286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AUSF (Authentication Server Function):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Authenticates devices.</a:t>
              </a:r>
            </a:p>
            <a:p>
              <a:pPr marL="342900" marR="0" lvl="0" indent="-2286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UDM (Unified Data Management):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Manages user identity, including the generation of authentication credentials.</a:t>
              </a:r>
            </a:p>
            <a:p>
              <a:pPr marL="342900" marR="0" lvl="0" indent="-2286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UDR (Unified Data Repository):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Manages user static subscriber-related information.</a:t>
              </a:r>
            </a:p>
            <a:p>
              <a:pPr marL="342900" marR="0" lvl="0" indent="-2286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UDSF (Unstructured Data Storage Network Function):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Used to store unstructured data, and so is similar to a </a:t>
              </a: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Key/Value Store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B2D820AF-08AE-2AF5-0E5D-A456FCE73462}"/>
                </a:ext>
              </a:extLst>
            </p:cNvPr>
            <p:cNvSpPr/>
            <p:nvPr/>
          </p:nvSpPr>
          <p:spPr>
            <a:xfrm>
              <a:off x="5354321" y="1401002"/>
              <a:ext cx="2026920" cy="52265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419139B1-CB8D-8D2D-6071-DE66FE7072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581228" y="1834833"/>
              <a:ext cx="3143172" cy="1816565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Oval 3">
            <a:extLst>
              <a:ext uri="{FF2B5EF4-FFF2-40B4-BE49-F238E27FC236}">
                <a16:creationId xmlns:a16="http://schemas.microsoft.com/office/drawing/2014/main" id="{28DAE8FF-9523-92FD-E944-C927F16B7266}"/>
              </a:ext>
            </a:extLst>
          </p:cNvPr>
          <p:cNvSpPr/>
          <p:nvPr/>
        </p:nvSpPr>
        <p:spPr>
          <a:xfrm>
            <a:off x="4857376" y="1961442"/>
            <a:ext cx="720464" cy="462004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080C1833-37E7-F387-5EB3-000A93D38F5A}"/>
              </a:ext>
            </a:extLst>
          </p:cNvPr>
          <p:cNvSpPr/>
          <p:nvPr/>
        </p:nvSpPr>
        <p:spPr>
          <a:xfrm>
            <a:off x="6248223" y="1971602"/>
            <a:ext cx="720464" cy="462004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F766C8EE-D682-AA14-1A52-1F1BFBA9B2E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37442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6132" y="236233"/>
            <a:ext cx="11386370" cy="894622"/>
          </a:xfrm>
        </p:spPr>
        <p:txBody>
          <a:bodyPr>
            <a:normAutofit fontScale="90000"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5G interfaces*, control/user -plane separation (CUPS)</a:t>
            </a:r>
          </a:p>
        </p:txBody>
      </p:sp>
      <p:sp>
        <p:nvSpPr>
          <p:cNvPr id="424" name="TextBox 423">
            <a:extLst>
              <a:ext uri="{FF2B5EF4-FFF2-40B4-BE49-F238E27FC236}">
                <a16:creationId xmlns:a16="http://schemas.microsoft.com/office/drawing/2014/main" id="{AAA8F82F-654F-9942-AD50-2930B192FCDE}"/>
              </a:ext>
            </a:extLst>
          </p:cNvPr>
          <p:cNvSpPr txBox="1"/>
          <p:nvPr/>
        </p:nvSpPr>
        <p:spPr>
          <a:xfrm>
            <a:off x="7617884" y="1751092"/>
            <a:ext cx="4226082" cy="18712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control plane</a:t>
            </a:r>
          </a:p>
          <a:p>
            <a:pPr marL="342900" marR="0" lvl="0" indent="-2825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111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emphasis on functions and services</a:t>
            </a:r>
          </a:p>
          <a:p>
            <a:pPr marL="342900" marR="0" lvl="0" indent="-2825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111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well-defined interfaces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defines between services</a:t>
            </a:r>
          </a:p>
        </p:txBody>
      </p:sp>
      <p:grpSp>
        <p:nvGrpSpPr>
          <p:cNvPr id="234" name="Group 652">
            <a:extLst>
              <a:ext uri="{FF2B5EF4-FFF2-40B4-BE49-F238E27FC236}">
                <a16:creationId xmlns:a16="http://schemas.microsoft.com/office/drawing/2014/main" id="{B99BFC49-9641-384A-81F3-F0BAE889FFCA}"/>
              </a:ext>
            </a:extLst>
          </p:cNvPr>
          <p:cNvGrpSpPr>
            <a:grpSpLocks/>
          </p:cNvGrpSpPr>
          <p:nvPr/>
        </p:nvGrpSpPr>
        <p:grpSpPr bwMode="auto">
          <a:xfrm>
            <a:off x="885336" y="2673363"/>
            <a:ext cx="733407" cy="660273"/>
            <a:chOff x="2751" y="1851"/>
            <a:chExt cx="462" cy="478"/>
          </a:xfrm>
        </p:grpSpPr>
        <p:pic>
          <p:nvPicPr>
            <p:cNvPr id="235" name="Picture 653" descr="iphone_stylized_small">
              <a:extLst>
                <a:ext uri="{FF2B5EF4-FFF2-40B4-BE49-F238E27FC236}">
                  <a16:creationId xmlns:a16="http://schemas.microsoft.com/office/drawing/2014/main" id="{7F92004C-CA90-E441-9D28-0A87A08691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654" descr="antenna_radiation_stylized">
              <a:extLst>
                <a:ext uri="{FF2B5EF4-FFF2-40B4-BE49-F238E27FC236}">
                  <a16:creationId xmlns:a16="http://schemas.microsoft.com/office/drawing/2014/main" id="{FCE2E1DC-AAE8-CB49-93A7-22F433DEF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29" name="TextBox 428">
            <a:extLst>
              <a:ext uri="{FF2B5EF4-FFF2-40B4-BE49-F238E27FC236}">
                <a16:creationId xmlns:a16="http://schemas.microsoft.com/office/drawing/2014/main" id="{E1EEDFB5-38A5-7C45-8543-184158D481FE}"/>
              </a:ext>
            </a:extLst>
          </p:cNvPr>
          <p:cNvSpPr txBox="1"/>
          <p:nvPr/>
        </p:nvSpPr>
        <p:spPr>
          <a:xfrm>
            <a:off x="1289405" y="3559035"/>
            <a:ext cx="177957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base station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633D1603-A64B-F145-A1E2-09B91D2DFF3E}"/>
              </a:ext>
            </a:extLst>
          </p:cNvPr>
          <p:cNvCxnSpPr/>
          <p:nvPr/>
        </p:nvCxnSpPr>
        <p:spPr>
          <a:xfrm>
            <a:off x="1112813" y="4068509"/>
            <a:ext cx="9564129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>
            <a:extLst>
              <a:ext uri="{FF2B5EF4-FFF2-40B4-BE49-F238E27FC236}">
                <a16:creationId xmlns:a16="http://schemas.microsoft.com/office/drawing/2014/main" id="{3E7B999F-DB1E-3234-4F59-7D58C67363A2}"/>
              </a:ext>
            </a:extLst>
          </p:cNvPr>
          <p:cNvGrpSpPr/>
          <p:nvPr/>
        </p:nvGrpSpPr>
        <p:grpSpPr>
          <a:xfrm>
            <a:off x="1968357" y="2548257"/>
            <a:ext cx="694858" cy="1046469"/>
            <a:chOff x="5889335" y="1598309"/>
            <a:chExt cx="694858" cy="1046469"/>
          </a:xfrm>
        </p:grpSpPr>
        <p:grpSp>
          <p:nvGrpSpPr>
            <p:cNvPr id="8" name="Group 817">
              <a:extLst>
                <a:ext uri="{FF2B5EF4-FFF2-40B4-BE49-F238E27FC236}">
                  <a16:creationId xmlns:a16="http://schemas.microsoft.com/office/drawing/2014/main" id="{39B638C2-4E21-3ECE-DDF7-C689568256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71949" y="1598309"/>
              <a:ext cx="466245" cy="434369"/>
              <a:chOff x="2920" y="1424"/>
              <a:chExt cx="326" cy="320"/>
            </a:xfrm>
          </p:grpSpPr>
          <p:sp>
            <p:nvSpPr>
              <p:cNvPr id="31" name="Oval 818">
                <a:extLst>
                  <a:ext uri="{FF2B5EF4-FFF2-40B4-BE49-F238E27FC236}">
                    <a16:creationId xmlns:a16="http://schemas.microsoft.com/office/drawing/2014/main" id="{05AC3D82-4DF8-FFD4-92CD-EEE5F6627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2" name="Group 819">
                <a:extLst>
                  <a:ext uri="{FF2B5EF4-FFF2-40B4-BE49-F238E27FC236}">
                    <a16:creationId xmlns:a16="http://schemas.microsoft.com/office/drawing/2014/main" id="{CF2C4D1D-4DCF-8D7C-01C3-B396A17873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34" name="Oval 820">
                  <a:extLst>
                    <a:ext uri="{FF2B5EF4-FFF2-40B4-BE49-F238E27FC236}">
                      <a16:creationId xmlns:a16="http://schemas.microsoft.com/office/drawing/2014/main" id="{40514705-98B7-B1F9-2562-F79EA5BC76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" name="Oval 821">
                  <a:extLst>
                    <a:ext uri="{FF2B5EF4-FFF2-40B4-BE49-F238E27FC236}">
                      <a16:creationId xmlns:a16="http://schemas.microsoft.com/office/drawing/2014/main" id="{FF1A5EB3-16F5-2723-3550-5255E93C32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Oval 822">
                  <a:extLst>
                    <a:ext uri="{FF2B5EF4-FFF2-40B4-BE49-F238E27FC236}">
                      <a16:creationId xmlns:a16="http://schemas.microsoft.com/office/drawing/2014/main" id="{834E9C4B-0818-F0C2-0C61-5365CBA047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Oval 823">
                  <a:extLst>
                    <a:ext uri="{FF2B5EF4-FFF2-40B4-BE49-F238E27FC236}">
                      <a16:creationId xmlns:a16="http://schemas.microsoft.com/office/drawing/2014/main" id="{DE6DBACB-E0B2-8287-927A-F5C4163B62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Freeform 824">
                  <a:extLst>
                    <a:ext uri="{FF2B5EF4-FFF2-40B4-BE49-F238E27FC236}">
                      <a16:creationId xmlns:a16="http://schemas.microsoft.com/office/drawing/2014/main" id="{5D2C32C0-BF3D-E571-84DA-9867888152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3" name="Freeform 825">
                <a:extLst>
                  <a:ext uri="{FF2B5EF4-FFF2-40B4-BE49-F238E27FC236}">
                    <a16:creationId xmlns:a16="http://schemas.microsoft.com/office/drawing/2014/main" id="{A36EEEA4-0C05-3F97-BF35-CD454C321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0A91BF13-04BE-6382-C02E-ED574694FF1F}"/>
                </a:ext>
              </a:extLst>
            </p:cNvPr>
            <p:cNvGrpSpPr/>
            <p:nvPr/>
          </p:nvGrpSpPr>
          <p:grpSpPr>
            <a:xfrm>
              <a:off x="5988685" y="1818858"/>
              <a:ext cx="437474" cy="596272"/>
              <a:chOff x="3585986" y="1924272"/>
              <a:chExt cx="468358" cy="1018983"/>
            </a:xfrm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DE4BAD9B-A7DA-2BB4-77BA-E345684D435E}"/>
                  </a:ext>
                </a:extLst>
              </p:cNvPr>
              <p:cNvSpPr/>
              <p:nvPr/>
            </p:nvSpPr>
            <p:spPr>
              <a:xfrm>
                <a:off x="3793799" y="1924272"/>
                <a:ext cx="61211" cy="1018983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7264E849-55BE-BCED-A304-D33BBF19DCA0}"/>
                  </a:ext>
                </a:extLst>
              </p:cNvPr>
              <p:cNvSpPr/>
              <p:nvPr/>
            </p:nvSpPr>
            <p:spPr>
              <a:xfrm rot="5400000">
                <a:off x="3797305" y="1906792"/>
                <a:ext cx="45719" cy="46835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A1601923-3C4F-3D13-5F3A-510A6DE806BE}"/>
                  </a:ext>
                </a:extLst>
              </p:cNvPr>
              <p:cNvSpPr/>
              <p:nvPr/>
            </p:nvSpPr>
            <p:spPr>
              <a:xfrm>
                <a:off x="3641274" y="2079689"/>
                <a:ext cx="97237" cy="16827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88EBDC0D-90FC-AF8A-4BCC-8FB9EB228913}"/>
                  </a:ext>
                </a:extLst>
              </p:cNvPr>
              <p:cNvSpPr/>
              <p:nvPr/>
            </p:nvSpPr>
            <p:spPr>
              <a:xfrm>
                <a:off x="3942084" y="2069884"/>
                <a:ext cx="45719" cy="30343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5046FF32-6145-BFC8-6193-0A95FE80F3D0}"/>
                </a:ext>
              </a:extLst>
            </p:cNvPr>
            <p:cNvGrpSpPr/>
            <p:nvPr/>
          </p:nvGrpSpPr>
          <p:grpSpPr>
            <a:xfrm>
              <a:off x="5889335" y="2048021"/>
              <a:ext cx="694858" cy="596757"/>
              <a:chOff x="2913744" y="2211770"/>
              <a:chExt cx="694858" cy="596757"/>
            </a:xfrm>
          </p:grpSpPr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36728775-F795-E32E-6D2A-996AF02A9C29}"/>
                  </a:ext>
                </a:extLst>
              </p:cNvPr>
              <p:cNvGrpSpPr/>
              <p:nvPr/>
            </p:nvGrpSpPr>
            <p:grpSpPr>
              <a:xfrm>
                <a:off x="2913744" y="2416607"/>
                <a:ext cx="694858" cy="391920"/>
                <a:chOff x="340314" y="959725"/>
                <a:chExt cx="710987" cy="333816"/>
              </a:xfrm>
            </p:grpSpPr>
            <p:sp>
              <p:nvSpPr>
                <p:cNvPr id="17" name="Oval 16">
                  <a:extLst>
                    <a:ext uri="{FF2B5EF4-FFF2-40B4-BE49-F238E27FC236}">
                      <a16:creationId xmlns:a16="http://schemas.microsoft.com/office/drawing/2014/main" id="{0F0CC1B0-A360-4CD1-60C7-DECF79B17BBB}"/>
                    </a:ext>
                  </a:extLst>
                </p:cNvPr>
                <p:cNvSpPr/>
                <p:nvPr/>
              </p:nvSpPr>
              <p:spPr>
                <a:xfrm flipV="1">
                  <a:off x="340314" y="1069853"/>
                  <a:ext cx="710987" cy="223688"/>
                </a:xfrm>
                <a:prstGeom prst="ellipse">
                  <a:avLst/>
                </a:pr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" name="Group 17">
                  <a:extLst>
                    <a:ext uri="{FF2B5EF4-FFF2-40B4-BE49-F238E27FC236}">
                      <a16:creationId xmlns:a16="http://schemas.microsoft.com/office/drawing/2014/main" id="{9E8FD564-285C-B17D-5DA2-356CAA814506}"/>
                    </a:ext>
                  </a:extLst>
                </p:cNvPr>
                <p:cNvGrpSpPr/>
                <p:nvPr/>
              </p:nvGrpSpPr>
              <p:grpSpPr>
                <a:xfrm>
                  <a:off x="519850" y="1126797"/>
                  <a:ext cx="319417" cy="141293"/>
                  <a:chOff x="7493876" y="2774731"/>
                  <a:chExt cx="1481958" cy="894622"/>
                </a:xfrm>
              </p:grpSpPr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A8898A3D-AD4F-4C5C-D30F-00B15CAF5FEA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21" name="Oval 20">
                    <a:extLst>
                      <a:ext uri="{FF2B5EF4-FFF2-40B4-BE49-F238E27FC236}">
                        <a16:creationId xmlns:a16="http://schemas.microsoft.com/office/drawing/2014/main" id="{605C48EA-7B68-B091-26C4-5E060934698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22" name="Group 21">
                    <a:extLst>
                      <a:ext uri="{FF2B5EF4-FFF2-40B4-BE49-F238E27FC236}">
                        <a16:creationId xmlns:a16="http://schemas.microsoft.com/office/drawing/2014/main" id="{E6740A6D-080A-8CD3-AC2E-38EF5AF21AF0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23" name="Freeform 22">
                      <a:extLst>
                        <a:ext uri="{FF2B5EF4-FFF2-40B4-BE49-F238E27FC236}">
                          <a16:creationId xmlns:a16="http://schemas.microsoft.com/office/drawing/2014/main" id="{675A6C54-123D-E554-A7E6-D827786EA3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" name="Freeform 23">
                      <a:extLst>
                        <a:ext uri="{FF2B5EF4-FFF2-40B4-BE49-F238E27FC236}">
                          <a16:creationId xmlns:a16="http://schemas.microsoft.com/office/drawing/2014/main" id="{EE38F30B-C9A9-848D-2098-404C276B97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" name="Freeform 24">
                      <a:extLst>
                        <a:ext uri="{FF2B5EF4-FFF2-40B4-BE49-F238E27FC236}">
                          <a16:creationId xmlns:a16="http://schemas.microsoft.com/office/drawing/2014/main" id="{DE7D4123-E16A-2042-DAD4-93DF564356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" name="Freeform 25">
                      <a:extLst>
                        <a:ext uri="{FF2B5EF4-FFF2-40B4-BE49-F238E27FC236}">
                          <a16:creationId xmlns:a16="http://schemas.microsoft.com/office/drawing/2014/main" id="{A3809247-7A0B-B1B1-A2BE-3C5AF972C7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19" name="Can 18">
                  <a:extLst>
                    <a:ext uri="{FF2B5EF4-FFF2-40B4-BE49-F238E27FC236}">
                      <a16:creationId xmlns:a16="http://schemas.microsoft.com/office/drawing/2014/main" id="{853C75C9-F41A-8A4D-81CF-31A1C7B30507}"/>
                    </a:ext>
                  </a:extLst>
                </p:cNvPr>
                <p:cNvSpPr/>
                <p:nvPr/>
              </p:nvSpPr>
              <p:spPr>
                <a:xfrm>
                  <a:off x="790311" y="959725"/>
                  <a:ext cx="174480" cy="184305"/>
                </a:xfrm>
                <a:prstGeom prst="can">
                  <a:avLst/>
                </a:prstGeom>
                <a:solidFill>
                  <a:srgbClr val="0012A0">
                    <a:alpha val="82000"/>
                  </a:srgb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6" name="Picture 15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A7E3FFC5-FAFF-FB6A-3F22-22543A207CC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39352" y="2211770"/>
                <a:ext cx="249527" cy="465445"/>
              </a:xfrm>
              <a:prstGeom prst="rect">
                <a:avLst/>
              </a:prstGeom>
            </p:spPr>
          </p:pic>
        </p:grpSp>
      </p:grpSp>
      <p:grpSp>
        <p:nvGrpSpPr>
          <p:cNvPr id="665" name="Group 664">
            <a:extLst>
              <a:ext uri="{FF2B5EF4-FFF2-40B4-BE49-F238E27FC236}">
                <a16:creationId xmlns:a16="http://schemas.microsoft.com/office/drawing/2014/main" id="{F1CBCF2F-C4AC-143B-D4D2-493BC200FF08}"/>
              </a:ext>
            </a:extLst>
          </p:cNvPr>
          <p:cNvGrpSpPr/>
          <p:nvPr/>
        </p:nvGrpSpPr>
        <p:grpSpPr>
          <a:xfrm>
            <a:off x="1364879" y="1967659"/>
            <a:ext cx="5566594" cy="2097659"/>
            <a:chOff x="1364879" y="1580789"/>
            <a:chExt cx="5566594" cy="2097659"/>
          </a:xfrm>
        </p:grpSpPr>
        <p:cxnSp>
          <p:nvCxnSpPr>
            <p:cNvPr id="640" name="Straight Connector 639">
              <a:extLst>
                <a:ext uri="{FF2B5EF4-FFF2-40B4-BE49-F238E27FC236}">
                  <a16:creationId xmlns:a16="http://schemas.microsoft.com/office/drawing/2014/main" id="{CE93E9C6-2F81-30C1-4585-DA195B482A2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13712" y="1970519"/>
              <a:ext cx="0" cy="496624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6" name="Straight Connector 495">
              <a:extLst>
                <a:ext uri="{FF2B5EF4-FFF2-40B4-BE49-F238E27FC236}">
                  <a16:creationId xmlns:a16="http://schemas.microsoft.com/office/drawing/2014/main" id="{D3501781-41E3-9B28-3F7C-9CE8489CA7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364879" y="2649156"/>
              <a:ext cx="1901900" cy="4473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1" name="Straight Connector 600">
              <a:extLst>
                <a:ext uri="{FF2B5EF4-FFF2-40B4-BE49-F238E27FC236}">
                  <a16:creationId xmlns:a16="http://schemas.microsoft.com/office/drawing/2014/main" id="{24D562DE-31D7-AD4D-8F3C-1D6D50C836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721252" y="1939709"/>
              <a:ext cx="0" cy="496624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1" name="Straight Connector 520">
              <a:extLst>
                <a:ext uri="{FF2B5EF4-FFF2-40B4-BE49-F238E27FC236}">
                  <a16:creationId xmlns:a16="http://schemas.microsoft.com/office/drawing/2014/main" id="{5311D476-E2CB-F12A-41DC-1B920FCC0CD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230496" y="1971679"/>
              <a:ext cx="0" cy="496624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5" name="Straight Connector 594">
              <a:extLst>
                <a:ext uri="{FF2B5EF4-FFF2-40B4-BE49-F238E27FC236}">
                  <a16:creationId xmlns:a16="http://schemas.microsoft.com/office/drawing/2014/main" id="{A037F71E-1146-6AFE-1EF5-5609FB6230C8}"/>
                </a:ext>
              </a:extLst>
            </p:cNvPr>
            <p:cNvCxnSpPr>
              <a:cxnSpLocks/>
            </p:cNvCxnSpPr>
            <p:nvPr/>
          </p:nvCxnSpPr>
          <p:spPr>
            <a:xfrm>
              <a:off x="3994316" y="1743501"/>
              <a:ext cx="115451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3" name="Straight Connector 582">
              <a:extLst>
                <a:ext uri="{FF2B5EF4-FFF2-40B4-BE49-F238E27FC236}">
                  <a16:creationId xmlns:a16="http://schemas.microsoft.com/office/drawing/2014/main" id="{4947C2C1-A150-5077-813C-239CB3D6487F}"/>
                </a:ext>
              </a:extLst>
            </p:cNvPr>
            <p:cNvCxnSpPr>
              <a:cxnSpLocks/>
            </p:cNvCxnSpPr>
            <p:nvPr/>
          </p:nvCxnSpPr>
          <p:spPr>
            <a:xfrm>
              <a:off x="3470753" y="2675154"/>
              <a:ext cx="3413170" cy="4917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C6BB1003-A2EA-A5D1-C19F-7A01B80F1C6B}"/>
                </a:ext>
              </a:extLst>
            </p:cNvPr>
            <p:cNvCxnSpPr>
              <a:cxnSpLocks/>
              <a:stCxn id="461" idx="1"/>
              <a:endCxn id="21" idx="6"/>
            </p:cNvCxnSpPr>
            <p:nvPr/>
          </p:nvCxnSpPr>
          <p:spPr>
            <a:xfrm flipH="1">
              <a:off x="2455793" y="2680072"/>
              <a:ext cx="711452" cy="385711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7" name="TextBox 506">
              <a:extLst>
                <a:ext uri="{FF2B5EF4-FFF2-40B4-BE49-F238E27FC236}">
                  <a16:creationId xmlns:a16="http://schemas.microsoft.com/office/drawing/2014/main" id="{3BD3FBD3-B3BD-C165-D43A-C844C8C03BD3}"/>
                </a:ext>
              </a:extLst>
            </p:cNvPr>
            <p:cNvSpPr txBox="1"/>
            <p:nvPr/>
          </p:nvSpPr>
          <p:spPr>
            <a:xfrm>
              <a:off x="2734947" y="2806469"/>
              <a:ext cx="391454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N2</a:t>
              </a:r>
            </a:p>
          </p:txBody>
        </p:sp>
        <p:grpSp>
          <p:nvGrpSpPr>
            <p:cNvPr id="586" name="Group 585">
              <a:extLst>
                <a:ext uri="{FF2B5EF4-FFF2-40B4-BE49-F238E27FC236}">
                  <a16:creationId xmlns:a16="http://schemas.microsoft.com/office/drawing/2014/main" id="{963F7743-F866-1996-9FE1-591AA5ACA133}"/>
                </a:ext>
              </a:extLst>
            </p:cNvPr>
            <p:cNvGrpSpPr/>
            <p:nvPr/>
          </p:nvGrpSpPr>
          <p:grpSpPr>
            <a:xfrm>
              <a:off x="5787863" y="2518384"/>
              <a:ext cx="391454" cy="307777"/>
              <a:chOff x="5750365" y="2999969"/>
              <a:chExt cx="391454" cy="307777"/>
            </a:xfrm>
          </p:grpSpPr>
          <p:sp>
            <p:nvSpPr>
              <p:cNvPr id="585" name="Rectangle 584">
                <a:extLst>
                  <a:ext uri="{FF2B5EF4-FFF2-40B4-BE49-F238E27FC236}">
                    <a16:creationId xmlns:a16="http://schemas.microsoft.com/office/drawing/2014/main" id="{1CEF6B40-C7E2-3DE8-6CC3-64D99709E2FF}"/>
                  </a:ext>
                </a:extLst>
              </p:cNvPr>
              <p:cNvSpPr/>
              <p:nvPr/>
            </p:nvSpPr>
            <p:spPr>
              <a:xfrm>
                <a:off x="5819806" y="3076544"/>
                <a:ext cx="241412" cy="15931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TextBox 515">
                <a:extLst>
                  <a:ext uri="{FF2B5EF4-FFF2-40B4-BE49-F238E27FC236}">
                    <a16:creationId xmlns:a16="http://schemas.microsoft.com/office/drawing/2014/main" id="{752105AF-D43C-1DD0-47BA-598E3C8FDFE4}"/>
                  </a:ext>
                </a:extLst>
              </p:cNvPr>
              <p:cNvSpPr txBox="1"/>
              <p:nvPr/>
            </p:nvSpPr>
            <p:spPr>
              <a:xfrm>
                <a:off x="5750365" y="2999969"/>
                <a:ext cx="39145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N7</a:t>
                </a:r>
              </a:p>
            </p:txBody>
          </p:sp>
        </p:grpSp>
        <p:cxnSp>
          <p:nvCxnSpPr>
            <p:cNvPr id="522" name="Straight Connector 521">
              <a:extLst>
                <a:ext uri="{FF2B5EF4-FFF2-40B4-BE49-F238E27FC236}">
                  <a16:creationId xmlns:a16="http://schemas.microsoft.com/office/drawing/2014/main" id="{1F5393C2-8511-5E5D-058F-E4307425F1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183672" y="2042859"/>
              <a:ext cx="616932" cy="363437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5" name="Straight Connector 524">
              <a:extLst>
                <a:ext uri="{FF2B5EF4-FFF2-40B4-BE49-F238E27FC236}">
                  <a16:creationId xmlns:a16="http://schemas.microsoft.com/office/drawing/2014/main" id="{E03B845D-BA9E-037D-5211-F7CC1AF30EE8}"/>
                </a:ext>
              </a:extLst>
            </p:cNvPr>
            <p:cNvCxnSpPr>
              <a:cxnSpLocks/>
              <a:endCxn id="20" idx="1"/>
            </p:cNvCxnSpPr>
            <p:nvPr/>
          </p:nvCxnSpPr>
          <p:spPr>
            <a:xfrm flipH="1" flipV="1">
              <a:off x="2455991" y="3126777"/>
              <a:ext cx="766454" cy="551671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5" name="Straight Connector 534">
              <a:extLst>
                <a:ext uri="{FF2B5EF4-FFF2-40B4-BE49-F238E27FC236}">
                  <a16:creationId xmlns:a16="http://schemas.microsoft.com/office/drawing/2014/main" id="{BEBF5A36-1D05-39C3-6A55-0F199DD2E3D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183672" y="2955204"/>
              <a:ext cx="586312" cy="336374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577D525D-B071-9460-269A-24F78F844466}"/>
                </a:ext>
              </a:extLst>
            </p:cNvPr>
            <p:cNvGrpSpPr/>
            <p:nvPr/>
          </p:nvGrpSpPr>
          <p:grpSpPr>
            <a:xfrm>
              <a:off x="6540019" y="2046187"/>
              <a:ext cx="391454" cy="307777"/>
              <a:chOff x="5750365" y="2999969"/>
              <a:chExt cx="391454" cy="307777"/>
            </a:xfrm>
          </p:grpSpPr>
          <p:sp>
            <p:nvSpPr>
              <p:cNvPr id="593" name="Rectangle 592">
                <a:extLst>
                  <a:ext uri="{FF2B5EF4-FFF2-40B4-BE49-F238E27FC236}">
                    <a16:creationId xmlns:a16="http://schemas.microsoft.com/office/drawing/2014/main" id="{BFF0A9AA-0D55-FC6C-C922-E9F154994778}"/>
                  </a:ext>
                </a:extLst>
              </p:cNvPr>
              <p:cNvSpPr/>
              <p:nvPr/>
            </p:nvSpPr>
            <p:spPr>
              <a:xfrm>
                <a:off x="5819806" y="3076544"/>
                <a:ext cx="241412" cy="15931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TextBox 593">
                <a:extLst>
                  <a:ext uri="{FF2B5EF4-FFF2-40B4-BE49-F238E27FC236}">
                    <a16:creationId xmlns:a16="http://schemas.microsoft.com/office/drawing/2014/main" id="{E6D438BF-47FA-D911-06AE-8DBD3E809DE9}"/>
                  </a:ext>
                </a:extLst>
              </p:cNvPr>
              <p:cNvSpPr txBox="1"/>
              <p:nvPr/>
            </p:nvSpPr>
            <p:spPr>
              <a:xfrm>
                <a:off x="5750365" y="2999969"/>
                <a:ext cx="39145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N5</a:t>
                </a:r>
              </a:p>
            </p:txBody>
          </p:sp>
        </p:grpSp>
        <p:grpSp>
          <p:nvGrpSpPr>
            <p:cNvPr id="600" name="Group 599">
              <a:extLst>
                <a:ext uri="{FF2B5EF4-FFF2-40B4-BE49-F238E27FC236}">
                  <a16:creationId xmlns:a16="http://schemas.microsoft.com/office/drawing/2014/main" id="{7AAD232F-807A-8B31-83E6-5D92745DED44}"/>
                </a:ext>
              </a:extLst>
            </p:cNvPr>
            <p:cNvGrpSpPr/>
            <p:nvPr/>
          </p:nvGrpSpPr>
          <p:grpSpPr>
            <a:xfrm>
              <a:off x="4234714" y="1580789"/>
              <a:ext cx="520776" cy="307777"/>
              <a:chOff x="6848714" y="3362807"/>
              <a:chExt cx="520776" cy="307777"/>
            </a:xfrm>
          </p:grpSpPr>
          <p:sp>
            <p:nvSpPr>
              <p:cNvPr id="598" name="Rectangle 597">
                <a:extLst>
                  <a:ext uri="{FF2B5EF4-FFF2-40B4-BE49-F238E27FC236}">
                    <a16:creationId xmlns:a16="http://schemas.microsoft.com/office/drawing/2014/main" id="{15B9319D-8FFA-410F-DE4D-235B9B46BEC0}"/>
                  </a:ext>
                </a:extLst>
              </p:cNvPr>
              <p:cNvSpPr/>
              <p:nvPr/>
            </p:nvSpPr>
            <p:spPr>
              <a:xfrm>
                <a:off x="6918155" y="3439382"/>
                <a:ext cx="349846" cy="15931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TextBox 598">
                <a:extLst>
                  <a:ext uri="{FF2B5EF4-FFF2-40B4-BE49-F238E27FC236}">
                    <a16:creationId xmlns:a16="http://schemas.microsoft.com/office/drawing/2014/main" id="{AA186E4E-37CF-F0DF-0B2B-9784EA56D3DB}"/>
                  </a:ext>
                </a:extLst>
              </p:cNvPr>
              <p:cNvSpPr txBox="1"/>
              <p:nvPr/>
            </p:nvSpPr>
            <p:spPr>
              <a:xfrm>
                <a:off x="6848714" y="3362807"/>
                <a:ext cx="52077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N13</a:t>
                </a:r>
              </a:p>
            </p:txBody>
          </p:sp>
        </p:grpSp>
        <p:grpSp>
          <p:nvGrpSpPr>
            <p:cNvPr id="602" name="Group 601">
              <a:extLst>
                <a:ext uri="{FF2B5EF4-FFF2-40B4-BE49-F238E27FC236}">
                  <a16:creationId xmlns:a16="http://schemas.microsoft.com/office/drawing/2014/main" id="{36BB3B65-C8C4-5A76-B6B0-7FA48A495F95}"/>
                </a:ext>
              </a:extLst>
            </p:cNvPr>
            <p:cNvGrpSpPr/>
            <p:nvPr/>
          </p:nvGrpSpPr>
          <p:grpSpPr>
            <a:xfrm>
              <a:off x="3494465" y="2049402"/>
              <a:ext cx="520776" cy="307777"/>
              <a:chOff x="6848714" y="3362807"/>
              <a:chExt cx="520776" cy="307777"/>
            </a:xfrm>
          </p:grpSpPr>
          <p:sp>
            <p:nvSpPr>
              <p:cNvPr id="603" name="Rectangle 602">
                <a:extLst>
                  <a:ext uri="{FF2B5EF4-FFF2-40B4-BE49-F238E27FC236}">
                    <a16:creationId xmlns:a16="http://schemas.microsoft.com/office/drawing/2014/main" id="{E6194A64-FC6A-E021-8B33-8BFB89EBE1DB}"/>
                  </a:ext>
                </a:extLst>
              </p:cNvPr>
              <p:cNvSpPr/>
              <p:nvPr/>
            </p:nvSpPr>
            <p:spPr>
              <a:xfrm>
                <a:off x="6918155" y="3439382"/>
                <a:ext cx="349846" cy="15931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" name="TextBox 603">
                <a:extLst>
                  <a:ext uri="{FF2B5EF4-FFF2-40B4-BE49-F238E27FC236}">
                    <a16:creationId xmlns:a16="http://schemas.microsoft.com/office/drawing/2014/main" id="{75870C9E-A364-0496-8B2E-4B35D9931BFE}"/>
                  </a:ext>
                </a:extLst>
              </p:cNvPr>
              <p:cNvSpPr txBox="1"/>
              <p:nvPr/>
            </p:nvSpPr>
            <p:spPr>
              <a:xfrm>
                <a:off x="6848714" y="3362807"/>
                <a:ext cx="52077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N12</a:t>
                </a:r>
              </a:p>
            </p:txBody>
          </p:sp>
        </p:grpSp>
        <p:grpSp>
          <p:nvGrpSpPr>
            <p:cNvPr id="605" name="Group 604">
              <a:extLst>
                <a:ext uri="{FF2B5EF4-FFF2-40B4-BE49-F238E27FC236}">
                  <a16:creationId xmlns:a16="http://schemas.microsoft.com/office/drawing/2014/main" id="{268DBF12-F61D-EA81-F76B-65A9E3A5203E}"/>
                </a:ext>
              </a:extLst>
            </p:cNvPr>
            <p:cNvGrpSpPr/>
            <p:nvPr/>
          </p:nvGrpSpPr>
          <p:grpSpPr>
            <a:xfrm>
              <a:off x="4984228" y="2048860"/>
              <a:ext cx="520776" cy="307777"/>
              <a:chOff x="6848714" y="3362807"/>
              <a:chExt cx="520776" cy="307777"/>
            </a:xfrm>
          </p:grpSpPr>
          <p:sp>
            <p:nvSpPr>
              <p:cNvPr id="606" name="Rectangle 605">
                <a:extLst>
                  <a:ext uri="{FF2B5EF4-FFF2-40B4-BE49-F238E27FC236}">
                    <a16:creationId xmlns:a16="http://schemas.microsoft.com/office/drawing/2014/main" id="{C965A5E4-6A2A-BB33-87DE-244913175C3C}"/>
                  </a:ext>
                </a:extLst>
              </p:cNvPr>
              <p:cNvSpPr/>
              <p:nvPr/>
            </p:nvSpPr>
            <p:spPr>
              <a:xfrm>
                <a:off x="6918155" y="3439382"/>
                <a:ext cx="349846" cy="15931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TextBox 606">
                <a:extLst>
                  <a:ext uri="{FF2B5EF4-FFF2-40B4-BE49-F238E27FC236}">
                    <a16:creationId xmlns:a16="http://schemas.microsoft.com/office/drawing/2014/main" id="{2B6B7CA2-F90C-EF6E-7A3C-87A45A1323CF}"/>
                  </a:ext>
                </a:extLst>
              </p:cNvPr>
              <p:cNvSpPr txBox="1"/>
              <p:nvPr/>
            </p:nvSpPr>
            <p:spPr>
              <a:xfrm>
                <a:off x="6848714" y="3362807"/>
                <a:ext cx="52077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N10</a:t>
                </a:r>
              </a:p>
            </p:txBody>
          </p:sp>
        </p:grpSp>
        <p:grpSp>
          <p:nvGrpSpPr>
            <p:cNvPr id="610" name="Group 609">
              <a:extLst>
                <a:ext uri="{FF2B5EF4-FFF2-40B4-BE49-F238E27FC236}">
                  <a16:creationId xmlns:a16="http://schemas.microsoft.com/office/drawing/2014/main" id="{E5F51915-DD19-C830-C65E-354C1FE9BC70}"/>
                </a:ext>
              </a:extLst>
            </p:cNvPr>
            <p:cNvGrpSpPr/>
            <p:nvPr/>
          </p:nvGrpSpPr>
          <p:grpSpPr>
            <a:xfrm>
              <a:off x="4307543" y="2071103"/>
              <a:ext cx="391454" cy="307777"/>
              <a:chOff x="5750365" y="2999969"/>
              <a:chExt cx="391454" cy="307777"/>
            </a:xfrm>
          </p:grpSpPr>
          <p:sp>
            <p:nvSpPr>
              <p:cNvPr id="611" name="Rectangle 610">
                <a:extLst>
                  <a:ext uri="{FF2B5EF4-FFF2-40B4-BE49-F238E27FC236}">
                    <a16:creationId xmlns:a16="http://schemas.microsoft.com/office/drawing/2014/main" id="{AE5C082D-5B10-5952-0A99-5F2FDDD34496}"/>
                  </a:ext>
                </a:extLst>
              </p:cNvPr>
              <p:cNvSpPr/>
              <p:nvPr/>
            </p:nvSpPr>
            <p:spPr>
              <a:xfrm>
                <a:off x="5819806" y="3076544"/>
                <a:ext cx="241412" cy="15931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TextBox 611">
                <a:extLst>
                  <a:ext uri="{FF2B5EF4-FFF2-40B4-BE49-F238E27FC236}">
                    <a16:creationId xmlns:a16="http://schemas.microsoft.com/office/drawing/2014/main" id="{35A8C1F2-9B8E-EF4C-0C41-CA57E66FFCA7}"/>
                  </a:ext>
                </a:extLst>
              </p:cNvPr>
              <p:cNvSpPr txBox="1"/>
              <p:nvPr/>
            </p:nvSpPr>
            <p:spPr>
              <a:xfrm>
                <a:off x="5750365" y="2999969"/>
                <a:ext cx="39145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N8</a:t>
                </a:r>
              </a:p>
            </p:txBody>
          </p:sp>
        </p:grpSp>
        <p:grpSp>
          <p:nvGrpSpPr>
            <p:cNvPr id="613" name="Group 612">
              <a:extLst>
                <a:ext uri="{FF2B5EF4-FFF2-40B4-BE49-F238E27FC236}">
                  <a16:creationId xmlns:a16="http://schemas.microsoft.com/office/drawing/2014/main" id="{2F4792B0-FFDB-0C58-707F-0A2B5F95996F}"/>
                </a:ext>
              </a:extLst>
            </p:cNvPr>
            <p:cNvGrpSpPr/>
            <p:nvPr/>
          </p:nvGrpSpPr>
          <p:grpSpPr>
            <a:xfrm>
              <a:off x="4317237" y="2980606"/>
              <a:ext cx="391454" cy="307777"/>
              <a:chOff x="5750365" y="2999969"/>
              <a:chExt cx="391454" cy="307777"/>
            </a:xfrm>
          </p:grpSpPr>
          <p:sp>
            <p:nvSpPr>
              <p:cNvPr id="614" name="Rectangle 613">
                <a:extLst>
                  <a:ext uri="{FF2B5EF4-FFF2-40B4-BE49-F238E27FC236}">
                    <a16:creationId xmlns:a16="http://schemas.microsoft.com/office/drawing/2014/main" id="{13E1C046-6A7C-7C15-4F21-A4297D2BCB62}"/>
                  </a:ext>
                </a:extLst>
              </p:cNvPr>
              <p:cNvSpPr/>
              <p:nvPr/>
            </p:nvSpPr>
            <p:spPr>
              <a:xfrm>
                <a:off x="5819806" y="3076544"/>
                <a:ext cx="241412" cy="15931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" name="TextBox 614">
                <a:extLst>
                  <a:ext uri="{FF2B5EF4-FFF2-40B4-BE49-F238E27FC236}">
                    <a16:creationId xmlns:a16="http://schemas.microsoft.com/office/drawing/2014/main" id="{A54CCC8D-1561-B834-60C0-32009D4A5F57}"/>
                  </a:ext>
                </a:extLst>
              </p:cNvPr>
              <p:cNvSpPr txBox="1"/>
              <p:nvPr/>
            </p:nvSpPr>
            <p:spPr>
              <a:xfrm>
                <a:off x="5750365" y="2999969"/>
                <a:ext cx="39145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N4</a:t>
                </a:r>
              </a:p>
            </p:txBody>
          </p:sp>
        </p:grp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ADDE8144-CD72-A309-0F9D-B1B510EF93FF}"/>
                </a:ext>
              </a:extLst>
            </p:cNvPr>
            <p:cNvGrpSpPr/>
            <p:nvPr/>
          </p:nvGrpSpPr>
          <p:grpSpPr>
            <a:xfrm>
              <a:off x="2733754" y="3080907"/>
              <a:ext cx="391454" cy="307777"/>
              <a:chOff x="5750365" y="2999969"/>
              <a:chExt cx="391454" cy="307777"/>
            </a:xfrm>
          </p:grpSpPr>
          <p:sp>
            <p:nvSpPr>
              <p:cNvPr id="619" name="Rectangle 618">
                <a:extLst>
                  <a:ext uri="{FF2B5EF4-FFF2-40B4-BE49-F238E27FC236}">
                    <a16:creationId xmlns:a16="http://schemas.microsoft.com/office/drawing/2014/main" id="{A4C96798-A758-B202-18C2-C97B965ADE61}"/>
                  </a:ext>
                </a:extLst>
              </p:cNvPr>
              <p:cNvSpPr/>
              <p:nvPr/>
            </p:nvSpPr>
            <p:spPr>
              <a:xfrm>
                <a:off x="5819806" y="3076544"/>
                <a:ext cx="241412" cy="15931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TextBox 619">
                <a:extLst>
                  <a:ext uri="{FF2B5EF4-FFF2-40B4-BE49-F238E27FC236}">
                    <a16:creationId xmlns:a16="http://schemas.microsoft.com/office/drawing/2014/main" id="{FD82D690-73A5-65A9-D068-0677E25D90DD}"/>
                  </a:ext>
                </a:extLst>
              </p:cNvPr>
              <p:cNvSpPr txBox="1"/>
              <p:nvPr/>
            </p:nvSpPr>
            <p:spPr>
              <a:xfrm>
                <a:off x="5750365" y="2999969"/>
                <a:ext cx="39145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N3</a:t>
                </a:r>
              </a:p>
            </p:txBody>
          </p:sp>
        </p:grpSp>
        <p:grpSp>
          <p:nvGrpSpPr>
            <p:cNvPr id="621" name="Group 620">
              <a:extLst>
                <a:ext uri="{FF2B5EF4-FFF2-40B4-BE49-F238E27FC236}">
                  <a16:creationId xmlns:a16="http://schemas.microsoft.com/office/drawing/2014/main" id="{FE03FDB8-E198-F0E3-0F65-492EE8492F3E}"/>
                </a:ext>
              </a:extLst>
            </p:cNvPr>
            <p:cNvGrpSpPr/>
            <p:nvPr/>
          </p:nvGrpSpPr>
          <p:grpSpPr>
            <a:xfrm>
              <a:off x="1533977" y="2495604"/>
              <a:ext cx="391454" cy="307777"/>
              <a:chOff x="5750365" y="2999969"/>
              <a:chExt cx="391454" cy="307777"/>
            </a:xfrm>
          </p:grpSpPr>
          <p:sp>
            <p:nvSpPr>
              <p:cNvPr id="622" name="Rectangle 621">
                <a:extLst>
                  <a:ext uri="{FF2B5EF4-FFF2-40B4-BE49-F238E27FC236}">
                    <a16:creationId xmlns:a16="http://schemas.microsoft.com/office/drawing/2014/main" id="{9D414934-93D5-736D-9F53-61073F8DC6C1}"/>
                  </a:ext>
                </a:extLst>
              </p:cNvPr>
              <p:cNvSpPr/>
              <p:nvPr/>
            </p:nvSpPr>
            <p:spPr>
              <a:xfrm>
                <a:off x="5819806" y="3076544"/>
                <a:ext cx="241412" cy="15931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" name="TextBox 622">
                <a:extLst>
                  <a:ext uri="{FF2B5EF4-FFF2-40B4-BE49-F238E27FC236}">
                    <a16:creationId xmlns:a16="http://schemas.microsoft.com/office/drawing/2014/main" id="{E974436F-8EA9-1AF8-9FCF-E72198787913}"/>
                  </a:ext>
                </a:extLst>
              </p:cNvPr>
              <p:cNvSpPr txBox="1"/>
              <p:nvPr/>
            </p:nvSpPr>
            <p:spPr>
              <a:xfrm>
                <a:off x="5750365" y="2999969"/>
                <a:ext cx="39145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N1</a:t>
                </a:r>
              </a:p>
            </p:txBody>
          </p:sp>
        </p:grp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20645CFD-022B-148A-731D-3776E619632E}"/>
                </a:ext>
              </a:extLst>
            </p:cNvPr>
            <p:cNvGrpSpPr/>
            <p:nvPr/>
          </p:nvGrpSpPr>
          <p:grpSpPr>
            <a:xfrm>
              <a:off x="4236148" y="2529484"/>
              <a:ext cx="520776" cy="307777"/>
              <a:chOff x="6848714" y="3362807"/>
              <a:chExt cx="520776" cy="307777"/>
            </a:xfrm>
          </p:grpSpPr>
          <p:sp>
            <p:nvSpPr>
              <p:cNvPr id="627" name="Rectangle 626">
                <a:extLst>
                  <a:ext uri="{FF2B5EF4-FFF2-40B4-BE49-F238E27FC236}">
                    <a16:creationId xmlns:a16="http://schemas.microsoft.com/office/drawing/2014/main" id="{E02CA669-7566-91D8-394F-EF654B7AD623}"/>
                  </a:ext>
                </a:extLst>
              </p:cNvPr>
              <p:cNvSpPr/>
              <p:nvPr/>
            </p:nvSpPr>
            <p:spPr>
              <a:xfrm>
                <a:off x="6918155" y="3439382"/>
                <a:ext cx="349846" cy="15931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TextBox 627">
                <a:extLst>
                  <a:ext uri="{FF2B5EF4-FFF2-40B4-BE49-F238E27FC236}">
                    <a16:creationId xmlns:a16="http://schemas.microsoft.com/office/drawing/2014/main" id="{850DFA4E-8046-59C7-AC71-E14F4254691F}"/>
                  </a:ext>
                </a:extLst>
              </p:cNvPr>
              <p:cNvSpPr txBox="1"/>
              <p:nvPr/>
            </p:nvSpPr>
            <p:spPr>
              <a:xfrm>
                <a:off x="6848714" y="3362807"/>
                <a:ext cx="52077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N11</a:t>
                </a:r>
              </a:p>
            </p:txBody>
          </p:sp>
        </p:grpSp>
      </p:grpSp>
      <p:grpSp>
        <p:nvGrpSpPr>
          <p:cNvPr id="674" name="Group 673">
            <a:extLst>
              <a:ext uri="{FF2B5EF4-FFF2-40B4-BE49-F238E27FC236}">
                <a16:creationId xmlns:a16="http://schemas.microsoft.com/office/drawing/2014/main" id="{84F599A5-E5AE-9C34-931B-4D926266CF7A}"/>
              </a:ext>
            </a:extLst>
          </p:cNvPr>
          <p:cNvGrpSpPr/>
          <p:nvPr/>
        </p:nvGrpSpPr>
        <p:grpSpPr>
          <a:xfrm>
            <a:off x="914169" y="4717668"/>
            <a:ext cx="10925628" cy="1796297"/>
            <a:chOff x="914169" y="4330798"/>
            <a:chExt cx="10925628" cy="1796297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14BE4348-A8EF-074B-A9F5-5DCA38BC7661}"/>
                </a:ext>
              </a:extLst>
            </p:cNvPr>
            <p:cNvSpPr/>
            <p:nvPr/>
          </p:nvSpPr>
          <p:spPr>
            <a:xfrm>
              <a:off x="2793288" y="4875236"/>
              <a:ext cx="397550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86E19177-E8A3-F849-934B-777240075DE8}"/>
                </a:ext>
              </a:extLst>
            </p:cNvPr>
            <p:cNvGrpSpPr/>
            <p:nvPr/>
          </p:nvGrpSpPr>
          <p:grpSpPr>
            <a:xfrm>
              <a:off x="4238618" y="4942082"/>
              <a:ext cx="998795" cy="445007"/>
              <a:chOff x="4332883" y="5571655"/>
              <a:chExt cx="998795" cy="445007"/>
            </a:xfrm>
          </p:grpSpPr>
          <p:cxnSp>
            <p:nvCxnSpPr>
              <p:cNvPr id="483" name="Straight Connector 482">
                <a:extLst>
                  <a:ext uri="{FF2B5EF4-FFF2-40B4-BE49-F238E27FC236}">
                    <a16:creationId xmlns:a16="http://schemas.microsoft.com/office/drawing/2014/main" id="{E9158F9B-A053-7F4F-A963-6076D1544DD1}"/>
                  </a:ext>
                </a:extLst>
              </p:cNvPr>
              <p:cNvCxnSpPr>
                <a:cxnSpLocks/>
                <a:stCxn id="559" idx="0"/>
              </p:cNvCxnSpPr>
              <p:nvPr/>
            </p:nvCxnSpPr>
            <p:spPr>
              <a:xfrm flipH="1" flipV="1">
                <a:off x="4745236" y="5658233"/>
                <a:ext cx="66596" cy="25090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FFA0D485-A268-E243-A345-92CE10746EED}"/>
                  </a:ext>
                </a:extLst>
              </p:cNvPr>
              <p:cNvCxnSpPr/>
              <p:nvPr/>
            </p:nvCxnSpPr>
            <p:spPr>
              <a:xfrm>
                <a:off x="4753706" y="5653287"/>
                <a:ext cx="299692" cy="14237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Straight Connector 484">
                <a:extLst>
                  <a:ext uri="{FF2B5EF4-FFF2-40B4-BE49-F238E27FC236}">
                    <a16:creationId xmlns:a16="http://schemas.microsoft.com/office/drawing/2014/main" id="{5AFFB4E9-9B13-604F-841E-E26BADF492D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053398" y="5718444"/>
                <a:ext cx="231278" cy="7721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Straight Connector 485">
                <a:extLst>
                  <a:ext uri="{FF2B5EF4-FFF2-40B4-BE49-F238E27FC236}">
                    <a16:creationId xmlns:a16="http://schemas.microsoft.com/office/drawing/2014/main" id="{06DE0271-6C20-FF41-B721-FE4E3D131FAF}"/>
                  </a:ext>
                </a:extLst>
              </p:cNvPr>
              <p:cNvCxnSpPr>
                <a:cxnSpLocks/>
                <a:stCxn id="548" idx="9"/>
              </p:cNvCxnSpPr>
              <p:nvPr/>
            </p:nvCxnSpPr>
            <p:spPr>
              <a:xfrm>
                <a:off x="4423995" y="5613304"/>
                <a:ext cx="387156" cy="32292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7" name="Straight Connector 486">
                <a:extLst>
                  <a:ext uri="{FF2B5EF4-FFF2-40B4-BE49-F238E27FC236}">
                    <a16:creationId xmlns:a16="http://schemas.microsoft.com/office/drawing/2014/main" id="{5F004055-EC3D-1B42-97B1-C282A5024254}"/>
                  </a:ext>
                </a:extLst>
              </p:cNvPr>
              <p:cNvCxnSpPr>
                <a:cxnSpLocks/>
                <a:stCxn id="548" idx="2"/>
              </p:cNvCxnSpPr>
              <p:nvPr/>
            </p:nvCxnSpPr>
            <p:spPr>
              <a:xfrm>
                <a:off x="4423701" y="5609089"/>
                <a:ext cx="334505" cy="4198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8" name="Straight Connector 487">
                <a:extLst>
                  <a:ext uri="{FF2B5EF4-FFF2-40B4-BE49-F238E27FC236}">
                    <a16:creationId xmlns:a16="http://schemas.microsoft.com/office/drawing/2014/main" id="{34897F6D-18B9-8F40-9AAD-AF6159BA89E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53706" y="5658231"/>
                <a:ext cx="530161" cy="437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9" name="Straight Connector 488">
                <a:extLst>
                  <a:ext uri="{FF2B5EF4-FFF2-40B4-BE49-F238E27FC236}">
                    <a16:creationId xmlns:a16="http://schemas.microsoft.com/office/drawing/2014/main" id="{60856A78-B3E6-0C4C-814A-D4D34722EF86}"/>
                  </a:ext>
                </a:extLst>
              </p:cNvPr>
              <p:cNvCxnSpPr>
                <a:cxnSpLocks/>
                <a:stCxn id="564" idx="2"/>
              </p:cNvCxnSpPr>
              <p:nvPr/>
            </p:nvCxnSpPr>
            <p:spPr>
              <a:xfrm flipV="1">
                <a:off x="4811264" y="5795661"/>
                <a:ext cx="242134" cy="15091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0" name="Straight Connector 489">
                <a:extLst>
                  <a:ext uri="{FF2B5EF4-FFF2-40B4-BE49-F238E27FC236}">
                    <a16:creationId xmlns:a16="http://schemas.microsoft.com/office/drawing/2014/main" id="{67D63552-DE21-BB46-9348-5AED016AEBC3}"/>
                  </a:ext>
                </a:extLst>
              </p:cNvPr>
              <p:cNvCxnSpPr>
                <a:cxnSpLocks/>
                <a:endCxn id="564" idx="2"/>
              </p:cNvCxnSpPr>
              <p:nvPr/>
            </p:nvCxnSpPr>
            <p:spPr>
              <a:xfrm>
                <a:off x="4443251" y="5915325"/>
                <a:ext cx="368013" cy="3124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1" name="Straight Connector 490">
                <a:extLst>
                  <a:ext uri="{FF2B5EF4-FFF2-40B4-BE49-F238E27FC236}">
                    <a16:creationId xmlns:a16="http://schemas.microsoft.com/office/drawing/2014/main" id="{6C0F36F0-761E-3E4F-A9B7-3E6439ACA3D7}"/>
                  </a:ext>
                </a:extLst>
              </p:cNvPr>
              <p:cNvCxnSpPr>
                <a:cxnSpLocks/>
                <a:stCxn id="543" idx="4"/>
                <a:endCxn id="505" idx="2"/>
              </p:cNvCxnSpPr>
              <p:nvPr/>
            </p:nvCxnSpPr>
            <p:spPr>
              <a:xfrm flipH="1">
                <a:off x="4423754" y="5641262"/>
                <a:ext cx="515" cy="24859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2" name="Straight Connector 491">
                <a:extLst>
                  <a:ext uri="{FF2B5EF4-FFF2-40B4-BE49-F238E27FC236}">
                    <a16:creationId xmlns:a16="http://schemas.microsoft.com/office/drawing/2014/main" id="{00361C4E-1489-5B4B-B67F-292CF75EB3D9}"/>
                  </a:ext>
                </a:extLst>
              </p:cNvPr>
              <p:cNvCxnSpPr/>
              <p:nvPr/>
            </p:nvCxnSpPr>
            <p:spPr>
              <a:xfrm flipV="1">
                <a:off x="4443252" y="5658232"/>
                <a:ext cx="317903" cy="25709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AE784CF8-EEC2-5D49-AC2E-F0B8DB507ED3}"/>
                  </a:ext>
                </a:extLst>
              </p:cNvPr>
              <p:cNvGrpSpPr/>
              <p:nvPr/>
            </p:nvGrpSpPr>
            <p:grpSpPr>
              <a:xfrm>
                <a:off x="4332883" y="5851102"/>
                <a:ext cx="182938" cy="111323"/>
                <a:chOff x="7493876" y="2774731"/>
                <a:chExt cx="1481958" cy="894622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D4D358C0-F298-9E48-AB78-6A89574E2877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00" name="Oval 499">
                  <a:extLst>
                    <a:ext uri="{FF2B5EF4-FFF2-40B4-BE49-F238E27FC236}">
                      <a16:creationId xmlns:a16="http://schemas.microsoft.com/office/drawing/2014/main" id="{A8B87FB9-4CC0-9E4F-A91A-6AD87CFE2D0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01" name="Group 500">
                  <a:extLst>
                    <a:ext uri="{FF2B5EF4-FFF2-40B4-BE49-F238E27FC236}">
                      <a16:creationId xmlns:a16="http://schemas.microsoft.com/office/drawing/2014/main" id="{75306399-756C-B94A-90F5-3161D2D408D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02" name="Freeform 501">
                    <a:extLst>
                      <a:ext uri="{FF2B5EF4-FFF2-40B4-BE49-F238E27FC236}">
                        <a16:creationId xmlns:a16="http://schemas.microsoft.com/office/drawing/2014/main" id="{B5866553-FD4E-A249-9E40-7BE2F8077F2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502">
                    <a:extLst>
                      <a:ext uri="{FF2B5EF4-FFF2-40B4-BE49-F238E27FC236}">
                        <a16:creationId xmlns:a16="http://schemas.microsoft.com/office/drawing/2014/main" id="{141F2AB3-3145-604D-970F-2C7C1ECD0736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503">
                    <a:extLst>
                      <a:ext uri="{FF2B5EF4-FFF2-40B4-BE49-F238E27FC236}">
                        <a16:creationId xmlns:a16="http://schemas.microsoft.com/office/drawing/2014/main" id="{F13F30A8-4E10-2047-AAEA-E45AD806B867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504">
                    <a:extLst>
                      <a:ext uri="{FF2B5EF4-FFF2-40B4-BE49-F238E27FC236}">
                        <a16:creationId xmlns:a16="http://schemas.microsoft.com/office/drawing/2014/main" id="{FBDC2FD1-F7ED-BF46-A3DA-257B3F5E183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4A4136C2-59E3-B44B-9E36-DDF23F13B499}"/>
                  </a:ext>
                </a:extLst>
              </p:cNvPr>
              <p:cNvGrpSpPr/>
              <p:nvPr/>
            </p:nvGrpSpPr>
            <p:grpSpPr>
              <a:xfrm>
                <a:off x="4336684" y="5571655"/>
                <a:ext cx="175179" cy="107525"/>
                <a:chOff x="7493876" y="2774731"/>
                <a:chExt cx="1481958" cy="894622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04C6A086-7921-C54B-9127-86240FFF346D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43" name="Oval 542">
                  <a:extLst>
                    <a:ext uri="{FF2B5EF4-FFF2-40B4-BE49-F238E27FC236}">
                      <a16:creationId xmlns:a16="http://schemas.microsoft.com/office/drawing/2014/main" id="{B2CB2CFE-B622-E948-B839-259B2FEACED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44" name="Group 543">
                  <a:extLst>
                    <a:ext uri="{FF2B5EF4-FFF2-40B4-BE49-F238E27FC236}">
                      <a16:creationId xmlns:a16="http://schemas.microsoft.com/office/drawing/2014/main" id="{14AA22F2-E2D7-9D4A-B053-EBEAB2C705A1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45" name="Freeform 544">
                    <a:extLst>
                      <a:ext uri="{FF2B5EF4-FFF2-40B4-BE49-F238E27FC236}">
                        <a16:creationId xmlns:a16="http://schemas.microsoft.com/office/drawing/2014/main" id="{43534151-36C4-FA43-A8E0-25928BA9AC2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6" name="Freeform 545">
                    <a:extLst>
                      <a:ext uri="{FF2B5EF4-FFF2-40B4-BE49-F238E27FC236}">
                        <a16:creationId xmlns:a16="http://schemas.microsoft.com/office/drawing/2014/main" id="{30157A6F-5368-9543-956B-90F5C13E82E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Freeform 546">
                    <a:extLst>
                      <a:ext uri="{FF2B5EF4-FFF2-40B4-BE49-F238E27FC236}">
                        <a16:creationId xmlns:a16="http://schemas.microsoft.com/office/drawing/2014/main" id="{4BE5492B-C4F6-BB45-AF98-856738F76DF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Freeform 547">
                    <a:extLst>
                      <a:ext uri="{FF2B5EF4-FFF2-40B4-BE49-F238E27FC236}">
                        <a16:creationId xmlns:a16="http://schemas.microsoft.com/office/drawing/2014/main" id="{FFC8FA43-21C5-AA47-9828-B73BF4DBAD39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3CF6BA55-C4F1-524A-B0EA-FB928B3AA689}"/>
                  </a:ext>
                </a:extLst>
              </p:cNvPr>
              <p:cNvGrpSpPr/>
              <p:nvPr/>
            </p:nvGrpSpPr>
            <p:grpSpPr>
              <a:xfrm>
                <a:off x="4669469" y="5607049"/>
                <a:ext cx="175179" cy="107525"/>
                <a:chOff x="7493876" y="2774731"/>
                <a:chExt cx="1481958" cy="894622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9B24FC3D-B0DC-FD4B-B950-93F603FB6A5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51" name="Oval 550">
                  <a:extLst>
                    <a:ext uri="{FF2B5EF4-FFF2-40B4-BE49-F238E27FC236}">
                      <a16:creationId xmlns:a16="http://schemas.microsoft.com/office/drawing/2014/main" id="{8712B978-C080-294F-B88C-F3C41703C9F0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52" name="Group 551">
                  <a:extLst>
                    <a:ext uri="{FF2B5EF4-FFF2-40B4-BE49-F238E27FC236}">
                      <a16:creationId xmlns:a16="http://schemas.microsoft.com/office/drawing/2014/main" id="{4D8BD272-A253-924A-9B6B-6BC045FC9D1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53" name="Freeform 552">
                    <a:extLst>
                      <a:ext uri="{FF2B5EF4-FFF2-40B4-BE49-F238E27FC236}">
                        <a16:creationId xmlns:a16="http://schemas.microsoft.com/office/drawing/2014/main" id="{41105105-3D0C-C84A-A779-3D167AD54F6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4" name="Freeform 553">
                    <a:extLst>
                      <a:ext uri="{FF2B5EF4-FFF2-40B4-BE49-F238E27FC236}">
                        <a16:creationId xmlns:a16="http://schemas.microsoft.com/office/drawing/2014/main" id="{5089D57D-03B9-A04F-8A0E-E25C6B38317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5" name="Freeform 554">
                    <a:extLst>
                      <a:ext uri="{FF2B5EF4-FFF2-40B4-BE49-F238E27FC236}">
                        <a16:creationId xmlns:a16="http://schemas.microsoft.com/office/drawing/2014/main" id="{C4FD0094-87A7-D541-93A9-C47067FD3E6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6" name="Freeform 555">
                    <a:extLst>
                      <a:ext uri="{FF2B5EF4-FFF2-40B4-BE49-F238E27FC236}">
                        <a16:creationId xmlns:a16="http://schemas.microsoft.com/office/drawing/2014/main" id="{F7C6E3EF-CB9D-C749-BACB-FBBA1392CAB8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06E77306-98F1-314C-851C-FBAE52F0CD50}"/>
                  </a:ext>
                </a:extLst>
              </p:cNvPr>
              <p:cNvGrpSpPr/>
              <p:nvPr/>
            </p:nvGrpSpPr>
            <p:grpSpPr>
              <a:xfrm>
                <a:off x="4724247" y="5909137"/>
                <a:ext cx="175179" cy="107525"/>
                <a:chOff x="7493876" y="2774731"/>
                <a:chExt cx="1481958" cy="894622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12094407-C292-FC4B-95BC-5AE20CF7A1C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59" name="Oval 558">
                  <a:extLst>
                    <a:ext uri="{FF2B5EF4-FFF2-40B4-BE49-F238E27FC236}">
                      <a16:creationId xmlns:a16="http://schemas.microsoft.com/office/drawing/2014/main" id="{11A75301-F4F3-8F49-9326-9E1AAA4256D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60" name="Group 559">
                  <a:extLst>
                    <a:ext uri="{FF2B5EF4-FFF2-40B4-BE49-F238E27FC236}">
                      <a16:creationId xmlns:a16="http://schemas.microsoft.com/office/drawing/2014/main" id="{A55A5FF5-44E4-9646-A205-A1B3A230421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61" name="Freeform 560">
                    <a:extLst>
                      <a:ext uri="{FF2B5EF4-FFF2-40B4-BE49-F238E27FC236}">
                        <a16:creationId xmlns:a16="http://schemas.microsoft.com/office/drawing/2014/main" id="{7187927B-5DCA-7A45-A503-6E519D91F3EC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 561">
                    <a:extLst>
                      <a:ext uri="{FF2B5EF4-FFF2-40B4-BE49-F238E27FC236}">
                        <a16:creationId xmlns:a16="http://schemas.microsoft.com/office/drawing/2014/main" id="{88C94953-9383-3C42-B307-1CAC72BA395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Freeform 562">
                    <a:extLst>
                      <a:ext uri="{FF2B5EF4-FFF2-40B4-BE49-F238E27FC236}">
                        <a16:creationId xmlns:a16="http://schemas.microsoft.com/office/drawing/2014/main" id="{EB3D48B8-422C-F94B-A98E-7E95242C4AD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Freeform 563">
                    <a:extLst>
                      <a:ext uri="{FF2B5EF4-FFF2-40B4-BE49-F238E27FC236}">
                        <a16:creationId xmlns:a16="http://schemas.microsoft.com/office/drawing/2014/main" id="{1C10B400-CBBD-6547-8195-536C6358B22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65" name="Group 564">
                <a:extLst>
                  <a:ext uri="{FF2B5EF4-FFF2-40B4-BE49-F238E27FC236}">
                    <a16:creationId xmlns:a16="http://schemas.microsoft.com/office/drawing/2014/main" id="{6443F69C-C622-F145-B0EA-BAC747EE936A}"/>
                  </a:ext>
                </a:extLst>
              </p:cNvPr>
              <p:cNvGrpSpPr/>
              <p:nvPr/>
            </p:nvGrpSpPr>
            <p:grpSpPr>
              <a:xfrm>
                <a:off x="5156499" y="5631997"/>
                <a:ext cx="175179" cy="107525"/>
                <a:chOff x="7493876" y="2774731"/>
                <a:chExt cx="1481958" cy="894622"/>
              </a:xfrm>
            </p:grpSpPr>
            <p:sp>
              <p:nvSpPr>
                <p:cNvPr id="566" name="Freeform 565">
                  <a:extLst>
                    <a:ext uri="{FF2B5EF4-FFF2-40B4-BE49-F238E27FC236}">
                      <a16:creationId xmlns:a16="http://schemas.microsoft.com/office/drawing/2014/main" id="{AE519E64-ACE5-A549-BED9-A11B60E6761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67" name="Oval 566">
                  <a:extLst>
                    <a:ext uri="{FF2B5EF4-FFF2-40B4-BE49-F238E27FC236}">
                      <a16:creationId xmlns:a16="http://schemas.microsoft.com/office/drawing/2014/main" id="{965AF4A1-4C6C-EE45-B207-589D5B7737E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68" name="Group 567">
                  <a:extLst>
                    <a:ext uri="{FF2B5EF4-FFF2-40B4-BE49-F238E27FC236}">
                      <a16:creationId xmlns:a16="http://schemas.microsoft.com/office/drawing/2014/main" id="{22A0607B-F5A9-244D-BCB4-88FE319C804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69" name="Freeform 568">
                    <a:extLst>
                      <a:ext uri="{FF2B5EF4-FFF2-40B4-BE49-F238E27FC236}">
                        <a16:creationId xmlns:a16="http://schemas.microsoft.com/office/drawing/2014/main" id="{E8E85403-E70A-CF4C-AED8-06423287363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Freeform 569">
                    <a:extLst>
                      <a:ext uri="{FF2B5EF4-FFF2-40B4-BE49-F238E27FC236}">
                        <a16:creationId xmlns:a16="http://schemas.microsoft.com/office/drawing/2014/main" id="{32B150BF-F62A-2144-9BEB-4F6CD9109DB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1" name="Freeform 570">
                    <a:extLst>
                      <a:ext uri="{FF2B5EF4-FFF2-40B4-BE49-F238E27FC236}">
                        <a16:creationId xmlns:a16="http://schemas.microsoft.com/office/drawing/2014/main" id="{1889C2DD-68D6-6A42-9293-5811FE4FE081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Freeform 571">
                    <a:extLst>
                      <a:ext uri="{FF2B5EF4-FFF2-40B4-BE49-F238E27FC236}">
                        <a16:creationId xmlns:a16="http://schemas.microsoft.com/office/drawing/2014/main" id="{07DAA029-A6D3-2941-A534-BCE94B29785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73" name="Group 572">
                <a:extLst>
                  <a:ext uri="{FF2B5EF4-FFF2-40B4-BE49-F238E27FC236}">
                    <a16:creationId xmlns:a16="http://schemas.microsoft.com/office/drawing/2014/main" id="{7750E12E-F90E-B547-AD69-C3B3AC8B5D91}"/>
                  </a:ext>
                </a:extLst>
              </p:cNvPr>
              <p:cNvGrpSpPr/>
              <p:nvPr/>
            </p:nvGrpSpPr>
            <p:grpSpPr>
              <a:xfrm>
                <a:off x="4944983" y="5749145"/>
                <a:ext cx="175179" cy="107525"/>
                <a:chOff x="7493876" y="2774731"/>
                <a:chExt cx="1481958" cy="894622"/>
              </a:xfrm>
            </p:grpSpPr>
            <p:sp>
              <p:nvSpPr>
                <p:cNvPr id="574" name="Freeform 573">
                  <a:extLst>
                    <a:ext uri="{FF2B5EF4-FFF2-40B4-BE49-F238E27FC236}">
                      <a16:creationId xmlns:a16="http://schemas.microsoft.com/office/drawing/2014/main" id="{0CA654E3-63ED-A640-BA8F-C5C67160838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75" name="Oval 574">
                  <a:extLst>
                    <a:ext uri="{FF2B5EF4-FFF2-40B4-BE49-F238E27FC236}">
                      <a16:creationId xmlns:a16="http://schemas.microsoft.com/office/drawing/2014/main" id="{7AB97283-90D7-924A-9B0D-CD8D4A431E2E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76" name="Group 575">
                  <a:extLst>
                    <a:ext uri="{FF2B5EF4-FFF2-40B4-BE49-F238E27FC236}">
                      <a16:creationId xmlns:a16="http://schemas.microsoft.com/office/drawing/2014/main" id="{78427D24-68B7-0A43-95BF-D71D34FC5099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77" name="Freeform 576">
                    <a:extLst>
                      <a:ext uri="{FF2B5EF4-FFF2-40B4-BE49-F238E27FC236}">
                        <a16:creationId xmlns:a16="http://schemas.microsoft.com/office/drawing/2014/main" id="{89D50158-0E5C-A54D-8952-E8B50152680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8" name="Freeform 577">
                    <a:extLst>
                      <a:ext uri="{FF2B5EF4-FFF2-40B4-BE49-F238E27FC236}">
                        <a16:creationId xmlns:a16="http://schemas.microsoft.com/office/drawing/2014/main" id="{ACCDDAE7-57F3-FE41-9376-A4A42B63CE8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9" name="Freeform 578">
                    <a:extLst>
                      <a:ext uri="{FF2B5EF4-FFF2-40B4-BE49-F238E27FC236}">
                        <a16:creationId xmlns:a16="http://schemas.microsoft.com/office/drawing/2014/main" id="{A3D566E9-6B68-164C-94C9-BAE70CA335D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Freeform 579">
                    <a:extLst>
                      <a:ext uri="{FF2B5EF4-FFF2-40B4-BE49-F238E27FC236}">
                        <a16:creationId xmlns:a16="http://schemas.microsoft.com/office/drawing/2014/main" id="{2C90D9F1-CB92-4D42-9643-6FB82E85DE9D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237" name="Group 652">
              <a:extLst>
                <a:ext uri="{FF2B5EF4-FFF2-40B4-BE49-F238E27FC236}">
                  <a16:creationId xmlns:a16="http://schemas.microsoft.com/office/drawing/2014/main" id="{B7A574D4-B4C4-F24D-A52D-60F53A34CE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4169" y="4711588"/>
              <a:ext cx="733407" cy="660273"/>
              <a:chOff x="2751" y="1851"/>
              <a:chExt cx="462" cy="478"/>
            </a:xfrm>
          </p:grpSpPr>
          <p:pic>
            <p:nvPicPr>
              <p:cNvPr id="238" name="Picture 653" descr="iphone_stylized_small">
                <a:extLst>
                  <a:ext uri="{FF2B5EF4-FFF2-40B4-BE49-F238E27FC236}">
                    <a16:creationId xmlns:a16="http://schemas.microsoft.com/office/drawing/2014/main" id="{E40B5A73-5458-324C-9C33-8F55121BED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9" name="Picture 654" descr="antenna_radiation_stylized">
                <a:extLst>
                  <a:ext uri="{FF2B5EF4-FFF2-40B4-BE49-F238E27FC236}">
                    <a16:creationId xmlns:a16="http://schemas.microsoft.com/office/drawing/2014/main" id="{60774E42-B6D2-6342-AEC6-08E82A54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65" name="Group 364">
              <a:extLst>
                <a:ext uri="{FF2B5EF4-FFF2-40B4-BE49-F238E27FC236}">
                  <a16:creationId xmlns:a16="http://schemas.microsoft.com/office/drawing/2014/main" id="{856A1DDB-8A37-2946-9861-ED06BA6666AE}"/>
                </a:ext>
              </a:extLst>
            </p:cNvPr>
            <p:cNvGrpSpPr/>
            <p:nvPr/>
          </p:nvGrpSpPr>
          <p:grpSpPr>
            <a:xfrm>
              <a:off x="5686285" y="4915169"/>
              <a:ext cx="694976" cy="460529"/>
              <a:chOff x="7493876" y="2774731"/>
              <a:chExt cx="1481958" cy="894622"/>
            </a:xfrm>
          </p:grpSpPr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8615A553-E639-DF42-BDCB-5BB57EE5986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F8067D52-9209-6148-A320-1F5BE3B5106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798508E8-3B65-D449-8561-602F236A69A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AF59777D-3B0D-7B41-B2E2-74E245379BB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B8D755EB-C300-714A-900B-B7C65F9CEA5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93107367-2FA4-ED4F-9007-933D22AD97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3832D63A-24A8-D64A-B1B2-A5429F19838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428" name="TextBox 427">
              <a:extLst>
                <a:ext uri="{FF2B5EF4-FFF2-40B4-BE49-F238E27FC236}">
                  <a16:creationId xmlns:a16="http://schemas.microsoft.com/office/drawing/2014/main" id="{FCEA10CE-F10F-2B40-8FF7-8413B69B3A33}"/>
                </a:ext>
              </a:extLst>
            </p:cNvPr>
            <p:cNvSpPr txBox="1"/>
            <p:nvPr/>
          </p:nvSpPr>
          <p:spPr>
            <a:xfrm>
              <a:off x="1670417" y="5375847"/>
              <a:ext cx="127768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base station</a:t>
              </a:r>
            </a:p>
          </p:txBody>
        </p:sp>
        <p:cxnSp>
          <p:nvCxnSpPr>
            <p:cNvPr id="434" name="Straight Arrow Connector 433">
              <a:extLst>
                <a:ext uri="{FF2B5EF4-FFF2-40B4-BE49-F238E27FC236}">
                  <a16:creationId xmlns:a16="http://schemas.microsoft.com/office/drawing/2014/main" id="{D11E9C6D-FA23-594D-B4A0-613714619432}"/>
                </a:ext>
              </a:extLst>
            </p:cNvPr>
            <p:cNvCxnSpPr>
              <a:cxnSpLocks/>
            </p:cNvCxnSpPr>
            <p:nvPr/>
          </p:nvCxnSpPr>
          <p:spPr>
            <a:xfrm>
              <a:off x="1452601" y="5152357"/>
              <a:ext cx="530281" cy="5419"/>
            </a:xfrm>
            <a:prstGeom prst="straightConnector1">
              <a:avLst/>
            </a:prstGeom>
            <a:ln w="19050">
              <a:solidFill>
                <a:srgbClr val="011199"/>
              </a:solidFill>
              <a:headEnd type="triangle" w="lg" len="med"/>
              <a:tailEnd type="triangle" w="lg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5" name="Straight Arrow Connector 434">
              <a:extLst>
                <a:ext uri="{FF2B5EF4-FFF2-40B4-BE49-F238E27FC236}">
                  <a16:creationId xmlns:a16="http://schemas.microsoft.com/office/drawing/2014/main" id="{9E9787C5-171A-164E-A2EC-E94F3700D088}"/>
                </a:ext>
              </a:extLst>
            </p:cNvPr>
            <p:cNvCxnSpPr>
              <a:cxnSpLocks/>
            </p:cNvCxnSpPr>
            <p:nvPr/>
          </p:nvCxnSpPr>
          <p:spPr>
            <a:xfrm>
              <a:off x="4910069" y="5156675"/>
              <a:ext cx="720642" cy="3285"/>
            </a:xfrm>
            <a:prstGeom prst="straightConnector1">
              <a:avLst/>
            </a:prstGeom>
            <a:ln w="19050">
              <a:solidFill>
                <a:srgbClr val="011199"/>
              </a:solidFill>
              <a:headEnd type="none" w="lg" len="med"/>
              <a:tailEnd type="triangle" w="lg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37" name="TextBox 436">
              <a:extLst>
                <a:ext uri="{FF2B5EF4-FFF2-40B4-BE49-F238E27FC236}">
                  <a16:creationId xmlns:a16="http://schemas.microsoft.com/office/drawing/2014/main" id="{9E8890E6-D82E-3A4D-A11C-C9A5D25F08A4}"/>
                </a:ext>
              </a:extLst>
            </p:cNvPr>
            <p:cNvSpPr txBox="1"/>
            <p:nvPr/>
          </p:nvSpPr>
          <p:spPr>
            <a:xfrm>
              <a:off x="5671844" y="5403886"/>
              <a:ext cx="75367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S-GW</a:t>
              </a:r>
            </a:p>
          </p:txBody>
        </p:sp>
        <p:cxnSp>
          <p:nvCxnSpPr>
            <p:cNvPr id="441" name="Straight Arrow Connector 440">
              <a:extLst>
                <a:ext uri="{FF2B5EF4-FFF2-40B4-BE49-F238E27FC236}">
                  <a16:creationId xmlns:a16="http://schemas.microsoft.com/office/drawing/2014/main" id="{7CAC19E2-26CF-9343-A487-53BAF5D76C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698140" y="5159960"/>
              <a:ext cx="999282" cy="0"/>
            </a:xfrm>
            <a:prstGeom prst="straightConnector1">
              <a:avLst/>
            </a:prstGeom>
            <a:ln w="19050">
              <a:solidFill>
                <a:srgbClr val="011199"/>
              </a:solidFill>
              <a:headEnd type="none" w="lg" len="med"/>
              <a:tailEnd type="triangle" w="lg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50" name="TextBox 649">
              <a:extLst>
                <a:ext uri="{FF2B5EF4-FFF2-40B4-BE49-F238E27FC236}">
                  <a16:creationId xmlns:a16="http://schemas.microsoft.com/office/drawing/2014/main" id="{7AE8E14D-3C7E-3C4D-899A-EECBE1981D0B}"/>
                </a:ext>
              </a:extLst>
            </p:cNvPr>
            <p:cNvSpPr txBox="1"/>
            <p:nvPr/>
          </p:nvSpPr>
          <p:spPr>
            <a:xfrm>
              <a:off x="7603434" y="4481674"/>
              <a:ext cx="4226082" cy="7971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data plane</a:t>
              </a:r>
            </a:p>
            <a:p>
              <a:pPr marL="342900" marR="0" lvl="0" indent="-282575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0111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5-layer Internet data plane</a:t>
              </a: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602B5DF-CEA4-8B4A-9D93-121DD3B94CFA}"/>
                </a:ext>
              </a:extLst>
            </p:cNvPr>
            <p:cNvGrpSpPr/>
            <p:nvPr/>
          </p:nvGrpSpPr>
          <p:grpSpPr>
            <a:xfrm>
              <a:off x="3049782" y="5035116"/>
              <a:ext cx="8790015" cy="1091979"/>
              <a:chOff x="3049782" y="4671862"/>
              <a:chExt cx="8790015" cy="1091979"/>
            </a:xfrm>
          </p:grpSpPr>
          <p:sp>
            <p:nvSpPr>
              <p:cNvPr id="652" name="TextBox 651">
                <a:extLst>
                  <a:ext uri="{FF2B5EF4-FFF2-40B4-BE49-F238E27FC236}">
                    <a16:creationId xmlns:a16="http://schemas.microsoft.com/office/drawing/2014/main" id="{79922F25-9593-A648-96F1-55A2286E30B1}"/>
                  </a:ext>
                </a:extLst>
              </p:cNvPr>
              <p:cNvSpPr txBox="1"/>
              <p:nvPr/>
            </p:nvSpPr>
            <p:spPr>
              <a:xfrm>
                <a:off x="7613715" y="4901864"/>
                <a:ext cx="4226082" cy="4247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342900" marR="0" lvl="0" indent="-282575" algn="l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0"/>
                  </a:spcAft>
                  <a:buClr>
                    <a:srgbClr val="011199"/>
                  </a:buClr>
                  <a:buSzTx/>
                  <a:buFont typeface="Wingdings" pitchFamily="2" charset="2"/>
                  <a:buChar char="§"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extensive use of tunneling</a:t>
                </a:r>
              </a:p>
            </p:txBody>
          </p:sp>
          <p:pic>
            <p:nvPicPr>
              <p:cNvPr id="440" name="Picture 439">
                <a:extLst>
                  <a:ext uri="{FF2B5EF4-FFF2-40B4-BE49-F238E27FC236}">
                    <a16:creationId xmlns:a16="http://schemas.microsoft.com/office/drawing/2014/main" id="{03FC15D1-88CB-1949-A4D3-E4168B97338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049782" y="4671862"/>
                <a:ext cx="2418010" cy="200785"/>
              </a:xfrm>
              <a:prstGeom prst="rect">
                <a:avLst/>
              </a:prstGeom>
            </p:spPr>
          </p:pic>
          <p:grpSp>
            <p:nvGrpSpPr>
              <p:cNvPr id="448" name="Group 447">
                <a:extLst>
                  <a:ext uri="{FF2B5EF4-FFF2-40B4-BE49-F238E27FC236}">
                    <a16:creationId xmlns:a16="http://schemas.microsoft.com/office/drawing/2014/main" id="{C93A37D2-1C2E-5848-A79A-A27DCB2A11AB}"/>
                  </a:ext>
                </a:extLst>
              </p:cNvPr>
              <p:cNvGrpSpPr/>
              <p:nvPr/>
            </p:nvGrpSpPr>
            <p:grpSpPr>
              <a:xfrm>
                <a:off x="4262026" y="4724325"/>
                <a:ext cx="1024639" cy="1039516"/>
                <a:chOff x="5993028" y="5058621"/>
                <a:chExt cx="1024639" cy="931855"/>
              </a:xfrm>
            </p:grpSpPr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72BE0431-F59D-3E41-B261-0FC69F8ACC1D}"/>
                    </a:ext>
                  </a:extLst>
                </p:cNvPr>
                <p:cNvSpPr txBox="1"/>
                <p:nvPr/>
              </p:nvSpPr>
              <p:spPr>
                <a:xfrm>
                  <a:off x="5993028" y="5659395"/>
                  <a:ext cx="1024639" cy="33108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11199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IP tunnel</a:t>
                  </a:r>
                </a:p>
              </p:txBody>
            </p:sp>
            <p:cxnSp>
              <p:nvCxnSpPr>
                <p:cNvPr id="447" name="Straight Connector 446">
                  <a:extLst>
                    <a:ext uri="{FF2B5EF4-FFF2-40B4-BE49-F238E27FC236}">
                      <a16:creationId xmlns:a16="http://schemas.microsoft.com/office/drawing/2014/main" id="{2B6F403B-71C7-7441-A65F-001085A240C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550232" y="5058621"/>
                  <a:ext cx="7051" cy="596732"/>
                </a:xfrm>
                <a:prstGeom prst="line">
                  <a:avLst/>
                </a:prstGeom>
                <a:ln w="12700">
                  <a:solidFill>
                    <a:srgbClr val="0111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0CD03951-1A7D-1422-F406-0C98793226F0}"/>
                </a:ext>
              </a:extLst>
            </p:cNvPr>
            <p:cNvGrpSpPr/>
            <p:nvPr/>
          </p:nvGrpSpPr>
          <p:grpSpPr>
            <a:xfrm>
              <a:off x="1982789" y="4330798"/>
              <a:ext cx="694858" cy="1046469"/>
              <a:chOff x="5889335" y="1598309"/>
              <a:chExt cx="694858" cy="1046469"/>
            </a:xfrm>
          </p:grpSpPr>
          <p:grpSp>
            <p:nvGrpSpPr>
              <p:cNvPr id="41" name="Group 817">
                <a:extLst>
                  <a:ext uri="{FF2B5EF4-FFF2-40B4-BE49-F238E27FC236}">
                    <a16:creationId xmlns:a16="http://schemas.microsoft.com/office/drawing/2014/main" id="{61E48522-45E3-34D6-166C-69C6E8213D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71949" y="1598309"/>
                <a:ext cx="466245" cy="434369"/>
                <a:chOff x="2920" y="1424"/>
                <a:chExt cx="326" cy="320"/>
              </a:xfrm>
            </p:grpSpPr>
            <p:sp>
              <p:nvSpPr>
                <p:cNvPr id="62" name="Oval 818">
                  <a:extLst>
                    <a:ext uri="{FF2B5EF4-FFF2-40B4-BE49-F238E27FC236}">
                      <a16:creationId xmlns:a16="http://schemas.microsoft.com/office/drawing/2014/main" id="{78562EB3-7890-3888-DDAD-EF6CBE2302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3" name="Group 819">
                  <a:extLst>
                    <a:ext uri="{FF2B5EF4-FFF2-40B4-BE49-F238E27FC236}">
                      <a16:creationId xmlns:a16="http://schemas.microsoft.com/office/drawing/2014/main" id="{54373EA0-88DD-AF1C-5111-9A8F57DEED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24"/>
                  <a:ext cx="265" cy="280"/>
                  <a:chOff x="2949" y="1424"/>
                  <a:chExt cx="265" cy="280"/>
                </a:xfrm>
              </p:grpSpPr>
              <p:sp>
                <p:nvSpPr>
                  <p:cNvPr id="450" name="Oval 820">
                    <a:extLst>
                      <a:ext uri="{FF2B5EF4-FFF2-40B4-BE49-F238E27FC236}">
                        <a16:creationId xmlns:a16="http://schemas.microsoft.com/office/drawing/2014/main" id="{9BAAC0EB-9B64-B193-5B11-559954E9B0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1" name="Oval 821">
                    <a:extLst>
                      <a:ext uri="{FF2B5EF4-FFF2-40B4-BE49-F238E27FC236}">
                        <a16:creationId xmlns:a16="http://schemas.microsoft.com/office/drawing/2014/main" id="{A1EF6025-C410-3689-513A-2C97D5F942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Oval 822">
                    <a:extLst>
                      <a:ext uri="{FF2B5EF4-FFF2-40B4-BE49-F238E27FC236}">
                        <a16:creationId xmlns:a16="http://schemas.microsoft.com/office/drawing/2014/main" id="{8E6EB390-7F99-78D8-4A21-DE61006C84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Oval 823">
                    <a:extLst>
                      <a:ext uri="{FF2B5EF4-FFF2-40B4-BE49-F238E27FC236}">
                        <a16:creationId xmlns:a16="http://schemas.microsoft.com/office/drawing/2014/main" id="{F85B7BBE-D699-BD3E-171D-CFE31ED793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824">
                    <a:extLst>
                      <a:ext uri="{FF2B5EF4-FFF2-40B4-BE49-F238E27FC236}">
                        <a16:creationId xmlns:a16="http://schemas.microsoft.com/office/drawing/2014/main" id="{416901D0-D0BC-9619-BE85-E0B3795854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9" name="Freeform 825">
                  <a:extLst>
                    <a:ext uri="{FF2B5EF4-FFF2-40B4-BE49-F238E27FC236}">
                      <a16:creationId xmlns:a16="http://schemas.microsoft.com/office/drawing/2014/main" id="{2B11719E-BC84-F992-31A4-F39ABF9697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615"/>
                  <a:ext cx="178" cy="129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9CE0FA"/>
                </a:solidFill>
                <a:ln w="19050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9941B02E-7EA0-6B1F-94A2-4A5B398BD9ED}"/>
                  </a:ext>
                </a:extLst>
              </p:cNvPr>
              <p:cNvGrpSpPr/>
              <p:nvPr/>
            </p:nvGrpSpPr>
            <p:grpSpPr>
              <a:xfrm>
                <a:off x="5988685" y="1818858"/>
                <a:ext cx="437474" cy="596272"/>
                <a:chOff x="3585986" y="1924272"/>
                <a:chExt cx="468358" cy="1018983"/>
              </a:xfrm>
            </p:grpSpPr>
            <p:sp>
              <p:nvSpPr>
                <p:cNvPr id="58" name="Rectangle 57">
                  <a:extLst>
                    <a:ext uri="{FF2B5EF4-FFF2-40B4-BE49-F238E27FC236}">
                      <a16:creationId xmlns:a16="http://schemas.microsoft.com/office/drawing/2014/main" id="{FAC4682F-CB18-054C-2196-BD59ADE223CC}"/>
                    </a:ext>
                  </a:extLst>
                </p:cNvPr>
                <p:cNvSpPr/>
                <p:nvPr/>
              </p:nvSpPr>
              <p:spPr>
                <a:xfrm>
                  <a:off x="3793799" y="1924272"/>
                  <a:ext cx="61211" cy="1018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Rectangle 58">
                  <a:extLst>
                    <a:ext uri="{FF2B5EF4-FFF2-40B4-BE49-F238E27FC236}">
                      <a16:creationId xmlns:a16="http://schemas.microsoft.com/office/drawing/2014/main" id="{7C7B751F-55E4-0A85-48B0-FE8FF43B13FE}"/>
                    </a:ext>
                  </a:extLst>
                </p:cNvPr>
                <p:cNvSpPr/>
                <p:nvPr/>
              </p:nvSpPr>
              <p:spPr>
                <a:xfrm rot="5400000">
                  <a:off x="3797305" y="1906792"/>
                  <a:ext cx="45719" cy="46835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Rectangle 59">
                  <a:extLst>
                    <a:ext uri="{FF2B5EF4-FFF2-40B4-BE49-F238E27FC236}">
                      <a16:creationId xmlns:a16="http://schemas.microsoft.com/office/drawing/2014/main" id="{8BB9CBF8-7EE2-7233-95A5-EF08343BCF60}"/>
                    </a:ext>
                  </a:extLst>
                </p:cNvPr>
                <p:cNvSpPr/>
                <p:nvPr/>
              </p:nvSpPr>
              <p:spPr>
                <a:xfrm>
                  <a:off x="3641274" y="2079689"/>
                  <a:ext cx="97237" cy="16827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Rectangle 60">
                  <a:extLst>
                    <a:ext uri="{FF2B5EF4-FFF2-40B4-BE49-F238E27FC236}">
                      <a16:creationId xmlns:a16="http://schemas.microsoft.com/office/drawing/2014/main" id="{09DC1883-7EB7-2951-CA0C-B60A30EADF4E}"/>
                    </a:ext>
                  </a:extLst>
                </p:cNvPr>
                <p:cNvSpPr/>
                <p:nvPr/>
              </p:nvSpPr>
              <p:spPr>
                <a:xfrm>
                  <a:off x="3942084" y="2069884"/>
                  <a:ext cx="45719" cy="30343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8C1293AB-1179-5F9B-BC0A-05B8A63FA772}"/>
                  </a:ext>
                </a:extLst>
              </p:cNvPr>
              <p:cNvGrpSpPr/>
              <p:nvPr/>
            </p:nvGrpSpPr>
            <p:grpSpPr>
              <a:xfrm>
                <a:off x="5889335" y="2048021"/>
                <a:ext cx="694858" cy="596757"/>
                <a:chOff x="2913744" y="2211770"/>
                <a:chExt cx="694858" cy="596757"/>
              </a:xfrm>
            </p:grpSpPr>
            <p:grpSp>
              <p:nvGrpSpPr>
                <p:cNvPr id="45" name="Group 44">
                  <a:extLst>
                    <a:ext uri="{FF2B5EF4-FFF2-40B4-BE49-F238E27FC236}">
                      <a16:creationId xmlns:a16="http://schemas.microsoft.com/office/drawing/2014/main" id="{1FABD464-88A0-30F9-843F-0CB8280B8647}"/>
                    </a:ext>
                  </a:extLst>
                </p:cNvPr>
                <p:cNvGrpSpPr/>
                <p:nvPr/>
              </p:nvGrpSpPr>
              <p:grpSpPr>
                <a:xfrm>
                  <a:off x="2913744" y="2416607"/>
                  <a:ext cx="694858" cy="391920"/>
                  <a:chOff x="340314" y="959725"/>
                  <a:chExt cx="710987" cy="333816"/>
                </a:xfrm>
              </p:grpSpPr>
              <p:sp>
                <p:nvSpPr>
                  <p:cNvPr id="48" name="Oval 47">
                    <a:extLst>
                      <a:ext uri="{FF2B5EF4-FFF2-40B4-BE49-F238E27FC236}">
                        <a16:creationId xmlns:a16="http://schemas.microsoft.com/office/drawing/2014/main" id="{FCE86A78-68D7-A536-BADC-BE0E0F3B3CE0}"/>
                      </a:ext>
                    </a:extLst>
                  </p:cNvPr>
                  <p:cNvSpPr/>
                  <p:nvPr/>
                </p:nvSpPr>
                <p:spPr>
                  <a:xfrm flipV="1">
                    <a:off x="340314" y="1069853"/>
                    <a:ext cx="710987" cy="223688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9" name="Group 48">
                    <a:extLst>
                      <a:ext uri="{FF2B5EF4-FFF2-40B4-BE49-F238E27FC236}">
                        <a16:creationId xmlns:a16="http://schemas.microsoft.com/office/drawing/2014/main" id="{A028E111-545E-1F41-1F24-372F81296AF6}"/>
                      </a:ext>
                    </a:extLst>
                  </p:cNvPr>
                  <p:cNvGrpSpPr/>
                  <p:nvPr/>
                </p:nvGrpSpPr>
                <p:grpSpPr>
                  <a:xfrm>
                    <a:off x="519850" y="1126797"/>
                    <a:ext cx="319417" cy="141293"/>
                    <a:chOff x="7493876" y="2774731"/>
                    <a:chExt cx="1481958" cy="894622"/>
                  </a:xfrm>
                </p:grpSpPr>
                <p:sp>
                  <p:nvSpPr>
                    <p:cNvPr id="51" name="Freeform 50">
                      <a:extLst>
                        <a:ext uri="{FF2B5EF4-FFF2-40B4-BE49-F238E27FC236}">
                          <a16:creationId xmlns:a16="http://schemas.microsoft.com/office/drawing/2014/main" id="{3832DDEB-036D-A1D5-CDF6-9906D284B9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52" name="Oval 51">
                      <a:extLst>
                        <a:ext uri="{FF2B5EF4-FFF2-40B4-BE49-F238E27FC236}">
                          <a16:creationId xmlns:a16="http://schemas.microsoft.com/office/drawing/2014/main" id="{EF808D5C-3159-4DFB-9022-A58EF5457F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53" name="Group 52">
                      <a:extLst>
                        <a:ext uri="{FF2B5EF4-FFF2-40B4-BE49-F238E27FC236}">
                          <a16:creationId xmlns:a16="http://schemas.microsoft.com/office/drawing/2014/main" id="{BE622733-7B09-D107-A604-9C6C43F216D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54" name="Freeform 53">
                        <a:extLst>
                          <a:ext uri="{FF2B5EF4-FFF2-40B4-BE49-F238E27FC236}">
                            <a16:creationId xmlns:a16="http://schemas.microsoft.com/office/drawing/2014/main" id="{B00502D2-DD8C-E543-F43A-83F2A52B3A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5" name="Freeform 54">
                        <a:extLst>
                          <a:ext uri="{FF2B5EF4-FFF2-40B4-BE49-F238E27FC236}">
                            <a16:creationId xmlns:a16="http://schemas.microsoft.com/office/drawing/2014/main" id="{1EC7EE23-FB97-66DF-833A-A3688B0FA2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6" name="Freeform 55">
                        <a:extLst>
                          <a:ext uri="{FF2B5EF4-FFF2-40B4-BE49-F238E27FC236}">
                            <a16:creationId xmlns:a16="http://schemas.microsoft.com/office/drawing/2014/main" id="{229E0934-37A1-E0A9-DA0A-3D6E6CA85D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7" name="Freeform 56">
                        <a:extLst>
                          <a:ext uri="{FF2B5EF4-FFF2-40B4-BE49-F238E27FC236}">
                            <a16:creationId xmlns:a16="http://schemas.microsoft.com/office/drawing/2014/main" id="{A769164B-724C-203C-8F8B-ABC1A88DC0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50" name="Can 49">
                    <a:extLst>
                      <a:ext uri="{FF2B5EF4-FFF2-40B4-BE49-F238E27FC236}">
                        <a16:creationId xmlns:a16="http://schemas.microsoft.com/office/drawing/2014/main" id="{EE86A19B-F2ED-546B-7275-FE40137B5DBC}"/>
                      </a:ext>
                    </a:extLst>
                  </p:cNvPr>
                  <p:cNvSpPr/>
                  <p:nvPr/>
                </p:nvSpPr>
                <p:spPr>
                  <a:xfrm>
                    <a:off x="790311" y="959725"/>
                    <a:ext cx="174480" cy="184305"/>
                  </a:xfrm>
                  <a:prstGeom prst="can">
                    <a:avLst/>
                  </a:prstGeom>
                  <a:solidFill>
                    <a:srgbClr val="0012A0">
                      <a:alpha val="82000"/>
                    </a:srgb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46" name="Picture 45" descr="A screen shot of a computer&#10;&#10;Description automatically generated">
                  <a:extLst>
                    <a:ext uri="{FF2B5EF4-FFF2-40B4-BE49-F238E27FC236}">
                      <a16:creationId xmlns:a16="http://schemas.microsoft.com/office/drawing/2014/main" id="{25B01D33-B2B7-991F-479C-16CF88E3257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939352" y="2211770"/>
                  <a:ext cx="249527" cy="465445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671" name="Group 670">
            <a:extLst>
              <a:ext uri="{FF2B5EF4-FFF2-40B4-BE49-F238E27FC236}">
                <a16:creationId xmlns:a16="http://schemas.microsoft.com/office/drawing/2014/main" id="{932106E4-BF4B-5699-9DA0-5648F5625733}"/>
              </a:ext>
            </a:extLst>
          </p:cNvPr>
          <p:cNvGrpSpPr/>
          <p:nvPr/>
        </p:nvGrpSpPr>
        <p:grpSpPr>
          <a:xfrm>
            <a:off x="2470225" y="4270826"/>
            <a:ext cx="3475883" cy="1544520"/>
            <a:chOff x="2470225" y="3883956"/>
            <a:chExt cx="3475883" cy="1544520"/>
          </a:xfrm>
        </p:grpSpPr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6575CBBB-56EB-A6C3-6097-BC29D8DE861D}"/>
                </a:ext>
              </a:extLst>
            </p:cNvPr>
            <p:cNvCxnSpPr>
              <a:cxnSpLocks/>
              <a:endCxn id="457" idx="2"/>
            </p:cNvCxnSpPr>
            <p:nvPr/>
          </p:nvCxnSpPr>
          <p:spPr>
            <a:xfrm flipH="1" flipV="1">
              <a:off x="3703659" y="3920546"/>
              <a:ext cx="817422" cy="146509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1" name="Straight Connector 530">
              <a:extLst>
                <a:ext uri="{FF2B5EF4-FFF2-40B4-BE49-F238E27FC236}">
                  <a16:creationId xmlns:a16="http://schemas.microsoft.com/office/drawing/2014/main" id="{E840D0EB-D56F-DBEA-E821-F17437F44D2E}"/>
                </a:ext>
              </a:extLst>
            </p:cNvPr>
            <p:cNvCxnSpPr>
              <a:cxnSpLocks/>
              <a:endCxn id="457" idx="2"/>
            </p:cNvCxnSpPr>
            <p:nvPr/>
          </p:nvCxnSpPr>
          <p:spPr>
            <a:xfrm flipH="1" flipV="1">
              <a:off x="3703659" y="3920546"/>
              <a:ext cx="2242449" cy="150793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7" name="Straight Connector 646">
              <a:extLst>
                <a:ext uri="{FF2B5EF4-FFF2-40B4-BE49-F238E27FC236}">
                  <a16:creationId xmlns:a16="http://schemas.microsoft.com/office/drawing/2014/main" id="{D25E4640-1C85-FB7D-AA4B-B374072F2F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470225" y="3883956"/>
              <a:ext cx="757035" cy="136799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49" name="Group 648">
              <a:extLst>
                <a:ext uri="{FF2B5EF4-FFF2-40B4-BE49-F238E27FC236}">
                  <a16:creationId xmlns:a16="http://schemas.microsoft.com/office/drawing/2014/main" id="{7309CD98-CA60-6E1F-0FD0-C71EFFBB6DE3}"/>
                </a:ext>
              </a:extLst>
            </p:cNvPr>
            <p:cNvGrpSpPr/>
            <p:nvPr/>
          </p:nvGrpSpPr>
          <p:grpSpPr>
            <a:xfrm>
              <a:off x="2708731" y="4420688"/>
              <a:ext cx="391454" cy="307777"/>
              <a:chOff x="5750365" y="2999969"/>
              <a:chExt cx="391454" cy="307777"/>
            </a:xfrm>
          </p:grpSpPr>
          <p:sp>
            <p:nvSpPr>
              <p:cNvPr id="651" name="Rectangle 650">
                <a:extLst>
                  <a:ext uri="{FF2B5EF4-FFF2-40B4-BE49-F238E27FC236}">
                    <a16:creationId xmlns:a16="http://schemas.microsoft.com/office/drawing/2014/main" id="{670FF0D2-4431-C787-B2E0-706425FF99DC}"/>
                  </a:ext>
                </a:extLst>
              </p:cNvPr>
              <p:cNvSpPr/>
              <p:nvPr/>
            </p:nvSpPr>
            <p:spPr>
              <a:xfrm>
                <a:off x="5819806" y="3076544"/>
                <a:ext cx="241412" cy="15931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3" name="TextBox 652">
                <a:extLst>
                  <a:ext uri="{FF2B5EF4-FFF2-40B4-BE49-F238E27FC236}">
                    <a16:creationId xmlns:a16="http://schemas.microsoft.com/office/drawing/2014/main" id="{9C4E7417-4398-ED90-EE86-3C2077580AC2}"/>
                  </a:ext>
                </a:extLst>
              </p:cNvPr>
              <p:cNvSpPr txBox="1"/>
              <p:nvPr/>
            </p:nvSpPr>
            <p:spPr>
              <a:xfrm>
                <a:off x="5750365" y="2999969"/>
                <a:ext cx="39145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N3</a:t>
                </a:r>
              </a:p>
            </p:txBody>
          </p:sp>
        </p:grpSp>
        <p:grpSp>
          <p:nvGrpSpPr>
            <p:cNvPr id="654" name="Group 653">
              <a:extLst>
                <a:ext uri="{FF2B5EF4-FFF2-40B4-BE49-F238E27FC236}">
                  <a16:creationId xmlns:a16="http://schemas.microsoft.com/office/drawing/2014/main" id="{B8D3CE10-D948-3738-D477-AABC2C790CD2}"/>
                </a:ext>
              </a:extLst>
            </p:cNvPr>
            <p:cNvGrpSpPr/>
            <p:nvPr/>
          </p:nvGrpSpPr>
          <p:grpSpPr>
            <a:xfrm>
              <a:off x="4001008" y="4416644"/>
              <a:ext cx="391454" cy="307777"/>
              <a:chOff x="5750365" y="2999969"/>
              <a:chExt cx="391454" cy="307777"/>
            </a:xfrm>
          </p:grpSpPr>
          <p:sp>
            <p:nvSpPr>
              <p:cNvPr id="655" name="Rectangle 654">
                <a:extLst>
                  <a:ext uri="{FF2B5EF4-FFF2-40B4-BE49-F238E27FC236}">
                    <a16:creationId xmlns:a16="http://schemas.microsoft.com/office/drawing/2014/main" id="{99BE513E-F6C3-03AF-C213-267CFFF8620D}"/>
                  </a:ext>
                </a:extLst>
              </p:cNvPr>
              <p:cNvSpPr/>
              <p:nvPr/>
            </p:nvSpPr>
            <p:spPr>
              <a:xfrm>
                <a:off x="5819806" y="3076544"/>
                <a:ext cx="241412" cy="15931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6" name="TextBox 655">
                <a:extLst>
                  <a:ext uri="{FF2B5EF4-FFF2-40B4-BE49-F238E27FC236}">
                    <a16:creationId xmlns:a16="http://schemas.microsoft.com/office/drawing/2014/main" id="{CA0929B5-1034-8672-62FD-2F3338DBEE23}"/>
                  </a:ext>
                </a:extLst>
              </p:cNvPr>
              <p:cNvSpPr txBox="1"/>
              <p:nvPr/>
            </p:nvSpPr>
            <p:spPr>
              <a:xfrm>
                <a:off x="5750365" y="2999969"/>
                <a:ext cx="39145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N6</a:t>
                </a:r>
              </a:p>
            </p:txBody>
          </p:sp>
        </p:grpSp>
        <p:grpSp>
          <p:nvGrpSpPr>
            <p:cNvPr id="657" name="Group 656">
              <a:extLst>
                <a:ext uri="{FF2B5EF4-FFF2-40B4-BE49-F238E27FC236}">
                  <a16:creationId xmlns:a16="http://schemas.microsoft.com/office/drawing/2014/main" id="{7BC6C1FC-1E79-9445-822D-C209C78FF903}"/>
                </a:ext>
              </a:extLst>
            </p:cNvPr>
            <p:cNvGrpSpPr/>
            <p:nvPr/>
          </p:nvGrpSpPr>
          <p:grpSpPr>
            <a:xfrm>
              <a:off x="4820373" y="4415511"/>
              <a:ext cx="391454" cy="307777"/>
              <a:chOff x="5750365" y="2999969"/>
              <a:chExt cx="391454" cy="307777"/>
            </a:xfrm>
          </p:grpSpPr>
          <p:sp>
            <p:nvSpPr>
              <p:cNvPr id="658" name="Rectangle 657">
                <a:extLst>
                  <a:ext uri="{FF2B5EF4-FFF2-40B4-BE49-F238E27FC236}">
                    <a16:creationId xmlns:a16="http://schemas.microsoft.com/office/drawing/2014/main" id="{158016F8-9E8B-77A4-910F-FC995FEC174A}"/>
                  </a:ext>
                </a:extLst>
              </p:cNvPr>
              <p:cNvSpPr/>
              <p:nvPr/>
            </p:nvSpPr>
            <p:spPr>
              <a:xfrm>
                <a:off x="5819806" y="3076544"/>
                <a:ext cx="241412" cy="15931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" name="TextBox 658">
                <a:extLst>
                  <a:ext uri="{FF2B5EF4-FFF2-40B4-BE49-F238E27FC236}">
                    <a16:creationId xmlns:a16="http://schemas.microsoft.com/office/drawing/2014/main" id="{448D6416-F1E7-7638-A2A9-ED98B26C7A56}"/>
                  </a:ext>
                </a:extLst>
              </p:cNvPr>
              <p:cNvSpPr txBox="1"/>
              <p:nvPr/>
            </p:nvSpPr>
            <p:spPr>
              <a:xfrm>
                <a:off x="5750365" y="2999969"/>
                <a:ext cx="39145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N6</a:t>
                </a:r>
              </a:p>
            </p:txBody>
          </p:sp>
        </p:grpSp>
      </p:grpSp>
      <p:grpSp>
        <p:nvGrpSpPr>
          <p:cNvPr id="664" name="Group 663">
            <a:extLst>
              <a:ext uri="{FF2B5EF4-FFF2-40B4-BE49-F238E27FC236}">
                <a16:creationId xmlns:a16="http://schemas.microsoft.com/office/drawing/2014/main" id="{B33676F4-53F9-35AD-C10C-D5094017218E}"/>
              </a:ext>
            </a:extLst>
          </p:cNvPr>
          <p:cNvGrpSpPr/>
          <p:nvPr/>
        </p:nvGrpSpPr>
        <p:grpSpPr>
          <a:xfrm>
            <a:off x="3167245" y="1819422"/>
            <a:ext cx="4109254" cy="2487994"/>
            <a:chOff x="3167245" y="1432552"/>
            <a:chExt cx="4109254" cy="2487994"/>
          </a:xfrm>
        </p:grpSpPr>
        <p:grpSp>
          <p:nvGrpSpPr>
            <p:cNvPr id="459" name="Group 458">
              <a:extLst>
                <a:ext uri="{FF2B5EF4-FFF2-40B4-BE49-F238E27FC236}">
                  <a16:creationId xmlns:a16="http://schemas.microsoft.com/office/drawing/2014/main" id="{838FD7BC-8213-D7BE-D6EE-BD8F03244600}"/>
                </a:ext>
              </a:extLst>
            </p:cNvPr>
            <p:cNvGrpSpPr/>
            <p:nvPr/>
          </p:nvGrpSpPr>
          <p:grpSpPr>
            <a:xfrm>
              <a:off x="3167245" y="2379925"/>
              <a:ext cx="1083058" cy="600293"/>
              <a:chOff x="5716439" y="393777"/>
              <a:chExt cx="1083058" cy="600293"/>
            </a:xfrm>
          </p:grpSpPr>
          <p:sp>
            <p:nvSpPr>
              <p:cNvPr id="460" name="Rectangle 459">
                <a:extLst>
                  <a:ext uri="{FF2B5EF4-FFF2-40B4-BE49-F238E27FC236}">
                    <a16:creationId xmlns:a16="http://schemas.microsoft.com/office/drawing/2014/main" id="{492B90AE-D286-C7C5-2050-4746AE4B5A95}"/>
                  </a:ext>
                </a:extLst>
              </p:cNvPr>
              <p:cNvSpPr/>
              <p:nvPr/>
            </p:nvSpPr>
            <p:spPr>
              <a:xfrm>
                <a:off x="5772003" y="395865"/>
                <a:ext cx="962429" cy="590841"/>
              </a:xfrm>
              <a:prstGeom prst="rect">
                <a:avLst/>
              </a:prstGeom>
              <a:solidFill>
                <a:srgbClr val="0012A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TextBox 460">
                <a:extLst>
                  <a:ext uri="{FF2B5EF4-FFF2-40B4-BE49-F238E27FC236}">
                    <a16:creationId xmlns:a16="http://schemas.microsoft.com/office/drawing/2014/main" id="{63E6BDF2-F118-A2EE-D876-6F6664E74D18}"/>
                  </a:ext>
                </a:extLst>
              </p:cNvPr>
              <p:cNvSpPr txBox="1"/>
              <p:nvPr/>
            </p:nvSpPr>
            <p:spPr>
              <a:xfrm>
                <a:off x="5716439" y="393777"/>
                <a:ext cx="1083058" cy="6002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AMF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Access, Mobility 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Management</a:t>
                </a:r>
              </a:p>
            </p:txBody>
          </p:sp>
        </p:grpSp>
        <p:grpSp>
          <p:nvGrpSpPr>
            <p:cNvPr id="462" name="Group 461">
              <a:extLst>
                <a:ext uri="{FF2B5EF4-FFF2-40B4-BE49-F238E27FC236}">
                  <a16:creationId xmlns:a16="http://schemas.microsoft.com/office/drawing/2014/main" id="{87CFA269-5D91-2365-F948-D87159CA050B}"/>
                </a:ext>
              </a:extLst>
            </p:cNvPr>
            <p:cNvGrpSpPr/>
            <p:nvPr/>
          </p:nvGrpSpPr>
          <p:grpSpPr>
            <a:xfrm>
              <a:off x="4768793" y="2361522"/>
              <a:ext cx="962429" cy="637675"/>
              <a:chOff x="6528665" y="-190247"/>
              <a:chExt cx="962429" cy="637675"/>
            </a:xfrm>
          </p:grpSpPr>
          <p:sp>
            <p:nvSpPr>
              <p:cNvPr id="463" name="Rectangle 462">
                <a:extLst>
                  <a:ext uri="{FF2B5EF4-FFF2-40B4-BE49-F238E27FC236}">
                    <a16:creationId xmlns:a16="http://schemas.microsoft.com/office/drawing/2014/main" id="{E6B1ACA7-DF42-0BF3-FAEC-6E04F6DE0E24}"/>
                  </a:ext>
                </a:extLst>
              </p:cNvPr>
              <p:cNvSpPr/>
              <p:nvPr/>
            </p:nvSpPr>
            <p:spPr>
              <a:xfrm>
                <a:off x="6528665" y="-181540"/>
                <a:ext cx="962429" cy="595992"/>
              </a:xfrm>
              <a:prstGeom prst="rect">
                <a:avLst/>
              </a:prstGeom>
              <a:solidFill>
                <a:srgbClr val="0012A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TextBox 463">
                <a:extLst>
                  <a:ext uri="{FF2B5EF4-FFF2-40B4-BE49-F238E27FC236}">
                    <a16:creationId xmlns:a16="http://schemas.microsoft.com/office/drawing/2014/main" id="{51E00D76-0AEF-C060-FEB1-67E3D445397A}"/>
                  </a:ext>
                </a:extLst>
              </p:cNvPr>
              <p:cNvSpPr txBox="1"/>
              <p:nvPr/>
            </p:nvSpPr>
            <p:spPr>
              <a:xfrm>
                <a:off x="6529856" y="-190247"/>
                <a:ext cx="960045" cy="6376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SMF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Session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M</a:t>
                </a:r>
                <a:r>
                  <a:rPr kumimoji="0" lang="en-US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anagement</a:t>
                </a: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" name="Group 464">
              <a:extLst>
                <a:ext uri="{FF2B5EF4-FFF2-40B4-BE49-F238E27FC236}">
                  <a16:creationId xmlns:a16="http://schemas.microsoft.com/office/drawing/2014/main" id="{1DCCC908-F112-5B05-E0C7-4F3ACE0447FE}"/>
                </a:ext>
              </a:extLst>
            </p:cNvPr>
            <p:cNvGrpSpPr/>
            <p:nvPr/>
          </p:nvGrpSpPr>
          <p:grpSpPr>
            <a:xfrm>
              <a:off x="6253757" y="2363548"/>
              <a:ext cx="962429" cy="637675"/>
              <a:chOff x="6528665" y="-190247"/>
              <a:chExt cx="962429" cy="637675"/>
            </a:xfrm>
          </p:grpSpPr>
          <p:sp>
            <p:nvSpPr>
              <p:cNvPr id="466" name="Rectangle 465">
                <a:extLst>
                  <a:ext uri="{FF2B5EF4-FFF2-40B4-BE49-F238E27FC236}">
                    <a16:creationId xmlns:a16="http://schemas.microsoft.com/office/drawing/2014/main" id="{A1F23B82-EDB6-C8EF-A0F3-0743AC442ECE}"/>
                  </a:ext>
                </a:extLst>
              </p:cNvPr>
              <p:cNvSpPr/>
              <p:nvPr/>
            </p:nvSpPr>
            <p:spPr>
              <a:xfrm>
                <a:off x="6528665" y="-181540"/>
                <a:ext cx="962429" cy="595992"/>
              </a:xfrm>
              <a:prstGeom prst="rect">
                <a:avLst/>
              </a:prstGeom>
              <a:solidFill>
                <a:srgbClr val="0012A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TextBox 466">
                <a:extLst>
                  <a:ext uri="{FF2B5EF4-FFF2-40B4-BE49-F238E27FC236}">
                    <a16:creationId xmlns:a16="http://schemas.microsoft.com/office/drawing/2014/main" id="{467726B5-2C0D-F905-2899-8AE7E9C319BE}"/>
                  </a:ext>
                </a:extLst>
              </p:cNvPr>
              <p:cNvSpPr txBox="1"/>
              <p:nvPr/>
            </p:nvSpPr>
            <p:spPr>
              <a:xfrm>
                <a:off x="6529856" y="-190247"/>
                <a:ext cx="960045" cy="6376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PCF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Policy control</a:t>
                </a:r>
              </a:p>
            </p:txBody>
          </p:sp>
        </p:grpSp>
        <p:grpSp>
          <p:nvGrpSpPr>
            <p:cNvPr id="468" name="Group 467">
              <a:extLst>
                <a:ext uri="{FF2B5EF4-FFF2-40B4-BE49-F238E27FC236}">
                  <a16:creationId xmlns:a16="http://schemas.microsoft.com/office/drawing/2014/main" id="{390941C7-5A20-9544-29BB-3C07A41FB454}"/>
                </a:ext>
              </a:extLst>
            </p:cNvPr>
            <p:cNvGrpSpPr/>
            <p:nvPr/>
          </p:nvGrpSpPr>
          <p:grpSpPr>
            <a:xfrm>
              <a:off x="3170750" y="1440115"/>
              <a:ext cx="1083058" cy="600293"/>
              <a:chOff x="5716439" y="393777"/>
              <a:chExt cx="1083058" cy="600293"/>
            </a:xfrm>
          </p:grpSpPr>
          <p:sp>
            <p:nvSpPr>
              <p:cNvPr id="469" name="Rectangle 468">
                <a:extLst>
                  <a:ext uri="{FF2B5EF4-FFF2-40B4-BE49-F238E27FC236}">
                    <a16:creationId xmlns:a16="http://schemas.microsoft.com/office/drawing/2014/main" id="{EBDF6ADF-7722-4CD7-A6B1-9D9FEA4DEA48}"/>
                  </a:ext>
                </a:extLst>
              </p:cNvPr>
              <p:cNvSpPr/>
              <p:nvPr/>
            </p:nvSpPr>
            <p:spPr>
              <a:xfrm>
                <a:off x="5772003" y="395865"/>
                <a:ext cx="962429" cy="590841"/>
              </a:xfrm>
              <a:prstGeom prst="rect">
                <a:avLst/>
              </a:prstGeom>
              <a:solidFill>
                <a:srgbClr val="0012A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TextBox 469">
                <a:extLst>
                  <a:ext uri="{FF2B5EF4-FFF2-40B4-BE49-F238E27FC236}">
                    <a16:creationId xmlns:a16="http://schemas.microsoft.com/office/drawing/2014/main" id="{13DAF3DF-4FB3-ADB4-C365-28BA2F99F9F9}"/>
                  </a:ext>
                </a:extLst>
              </p:cNvPr>
              <p:cNvSpPr txBox="1"/>
              <p:nvPr/>
            </p:nvSpPr>
            <p:spPr>
              <a:xfrm>
                <a:off x="5716439" y="393777"/>
                <a:ext cx="1083058" cy="6002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AUSF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Authentication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Server</a:t>
                </a:r>
              </a:p>
            </p:txBody>
          </p:sp>
        </p:grpSp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3858336E-CC7C-3A7F-AEF6-C02AD378D50B}"/>
                </a:ext>
              </a:extLst>
            </p:cNvPr>
            <p:cNvGrpSpPr/>
            <p:nvPr/>
          </p:nvGrpSpPr>
          <p:grpSpPr>
            <a:xfrm>
              <a:off x="4707838" y="1445993"/>
              <a:ext cx="1083058" cy="600293"/>
              <a:chOff x="9110491" y="1983293"/>
              <a:chExt cx="1083058" cy="600293"/>
            </a:xfrm>
          </p:grpSpPr>
          <p:sp>
            <p:nvSpPr>
              <p:cNvPr id="472" name="Rectangle 471">
                <a:extLst>
                  <a:ext uri="{FF2B5EF4-FFF2-40B4-BE49-F238E27FC236}">
                    <a16:creationId xmlns:a16="http://schemas.microsoft.com/office/drawing/2014/main" id="{8E4796A6-8053-6BE5-E0E2-EBC25FD793DC}"/>
                  </a:ext>
                </a:extLst>
              </p:cNvPr>
              <p:cNvSpPr/>
              <p:nvPr/>
            </p:nvSpPr>
            <p:spPr>
              <a:xfrm>
                <a:off x="9166055" y="1985381"/>
                <a:ext cx="962429" cy="590841"/>
              </a:xfrm>
              <a:prstGeom prst="rect">
                <a:avLst/>
              </a:prstGeom>
              <a:solidFill>
                <a:srgbClr val="0012A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3" name="TextBox 472">
                <a:extLst>
                  <a:ext uri="{FF2B5EF4-FFF2-40B4-BE49-F238E27FC236}">
                    <a16:creationId xmlns:a16="http://schemas.microsoft.com/office/drawing/2014/main" id="{F4E709CD-2854-3EA9-9335-914B1DB347BE}"/>
                  </a:ext>
                </a:extLst>
              </p:cNvPr>
              <p:cNvSpPr txBox="1"/>
              <p:nvPr/>
            </p:nvSpPr>
            <p:spPr>
              <a:xfrm>
                <a:off x="9110491" y="1983293"/>
                <a:ext cx="1083058" cy="6002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UDM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Unified Data Management</a:t>
                </a:r>
              </a:p>
            </p:txBody>
          </p:sp>
        </p:grpSp>
        <p:grpSp>
          <p:nvGrpSpPr>
            <p:cNvPr id="476" name="Group 475">
              <a:extLst>
                <a:ext uri="{FF2B5EF4-FFF2-40B4-BE49-F238E27FC236}">
                  <a16:creationId xmlns:a16="http://schemas.microsoft.com/office/drawing/2014/main" id="{46F0C9CD-6494-DD5F-1785-B87A1E555F24}"/>
                </a:ext>
              </a:extLst>
            </p:cNvPr>
            <p:cNvGrpSpPr/>
            <p:nvPr/>
          </p:nvGrpSpPr>
          <p:grpSpPr>
            <a:xfrm>
              <a:off x="6193441" y="1432552"/>
              <a:ext cx="1083058" cy="637675"/>
              <a:chOff x="5716439" y="393777"/>
              <a:chExt cx="1083058" cy="637675"/>
            </a:xfrm>
          </p:grpSpPr>
          <p:sp>
            <p:nvSpPr>
              <p:cNvPr id="480" name="Rectangle 479">
                <a:extLst>
                  <a:ext uri="{FF2B5EF4-FFF2-40B4-BE49-F238E27FC236}">
                    <a16:creationId xmlns:a16="http://schemas.microsoft.com/office/drawing/2014/main" id="{F3D8F40C-D070-1415-92F9-33DEE35A6BE5}"/>
                  </a:ext>
                </a:extLst>
              </p:cNvPr>
              <p:cNvSpPr/>
              <p:nvPr/>
            </p:nvSpPr>
            <p:spPr>
              <a:xfrm>
                <a:off x="5772003" y="395865"/>
                <a:ext cx="962429" cy="590841"/>
              </a:xfrm>
              <a:prstGeom prst="rect">
                <a:avLst/>
              </a:prstGeom>
              <a:solidFill>
                <a:srgbClr val="0012A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1" name="TextBox 480">
                <a:extLst>
                  <a:ext uri="{FF2B5EF4-FFF2-40B4-BE49-F238E27FC236}">
                    <a16:creationId xmlns:a16="http://schemas.microsoft.com/office/drawing/2014/main" id="{00817EE8-C567-AF2D-A382-7670FA67A6FC}"/>
                  </a:ext>
                </a:extLst>
              </p:cNvPr>
              <p:cNvSpPr txBox="1"/>
              <p:nvPr/>
            </p:nvSpPr>
            <p:spPr>
              <a:xfrm>
                <a:off x="5716439" y="393777"/>
                <a:ext cx="1083058" cy="6376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AF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Application Function</a:t>
                </a:r>
              </a:p>
            </p:txBody>
          </p: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C7E382D3-501B-1A23-98A1-1524D0F7AECC}"/>
                </a:ext>
              </a:extLst>
            </p:cNvPr>
            <p:cNvGrpSpPr/>
            <p:nvPr/>
          </p:nvGrpSpPr>
          <p:grpSpPr>
            <a:xfrm>
              <a:off x="3222445" y="3282871"/>
              <a:ext cx="962429" cy="637675"/>
              <a:chOff x="6528665" y="-190247"/>
              <a:chExt cx="962429" cy="637675"/>
            </a:xfrm>
          </p:grpSpPr>
          <p:sp>
            <p:nvSpPr>
              <p:cNvPr id="456" name="Rectangle 455">
                <a:extLst>
                  <a:ext uri="{FF2B5EF4-FFF2-40B4-BE49-F238E27FC236}">
                    <a16:creationId xmlns:a16="http://schemas.microsoft.com/office/drawing/2014/main" id="{834975DE-06AD-F1FD-999E-D0473CCEE3CA}"/>
                  </a:ext>
                </a:extLst>
              </p:cNvPr>
              <p:cNvSpPr/>
              <p:nvPr/>
            </p:nvSpPr>
            <p:spPr>
              <a:xfrm>
                <a:off x="6528665" y="-181540"/>
                <a:ext cx="962429" cy="595992"/>
              </a:xfrm>
              <a:prstGeom prst="rect">
                <a:avLst/>
              </a:prstGeom>
              <a:solidFill>
                <a:srgbClr val="0012A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" name="TextBox 456">
                <a:extLst>
                  <a:ext uri="{FF2B5EF4-FFF2-40B4-BE49-F238E27FC236}">
                    <a16:creationId xmlns:a16="http://schemas.microsoft.com/office/drawing/2014/main" id="{53A2D3A9-D5FB-14C4-F902-9C1107F69606}"/>
                  </a:ext>
                </a:extLst>
              </p:cNvPr>
              <p:cNvSpPr txBox="1"/>
              <p:nvPr/>
            </p:nvSpPr>
            <p:spPr>
              <a:xfrm>
                <a:off x="6529856" y="-190247"/>
                <a:ext cx="960045" cy="6376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UPF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Plane</a:t>
                </a:r>
              </a:p>
            </p:txBody>
          </p:sp>
        </p:grpSp>
      </p:grpSp>
      <p:grpSp>
        <p:nvGrpSpPr>
          <p:cNvPr id="703" name="Group 702">
            <a:extLst>
              <a:ext uri="{FF2B5EF4-FFF2-40B4-BE49-F238E27FC236}">
                <a16:creationId xmlns:a16="http://schemas.microsoft.com/office/drawing/2014/main" id="{142B4AFB-CD36-C910-E5A5-D13325441C35}"/>
              </a:ext>
            </a:extLst>
          </p:cNvPr>
          <p:cNvGrpSpPr/>
          <p:nvPr/>
        </p:nvGrpSpPr>
        <p:grpSpPr>
          <a:xfrm>
            <a:off x="3155697" y="5270423"/>
            <a:ext cx="994183" cy="686316"/>
            <a:chOff x="3155697" y="5270423"/>
            <a:chExt cx="994183" cy="686316"/>
          </a:xfrm>
        </p:grpSpPr>
        <p:grpSp>
          <p:nvGrpSpPr>
            <p:cNvPr id="701" name="Group 700">
              <a:extLst>
                <a:ext uri="{FF2B5EF4-FFF2-40B4-BE49-F238E27FC236}">
                  <a16:creationId xmlns:a16="http://schemas.microsoft.com/office/drawing/2014/main" id="{CFB30492-C0C2-7AA2-0B1F-AA95CF522E80}"/>
                </a:ext>
              </a:extLst>
            </p:cNvPr>
            <p:cNvGrpSpPr/>
            <p:nvPr/>
          </p:nvGrpSpPr>
          <p:grpSpPr>
            <a:xfrm>
              <a:off x="3218078" y="5270423"/>
              <a:ext cx="824735" cy="487851"/>
              <a:chOff x="7577467" y="3017234"/>
              <a:chExt cx="1322457" cy="571500"/>
            </a:xfrm>
          </p:grpSpPr>
          <p:grpSp>
            <p:nvGrpSpPr>
              <p:cNvPr id="688" name="Group 219">
                <a:extLst>
                  <a:ext uri="{FF2B5EF4-FFF2-40B4-BE49-F238E27FC236}">
                    <a16:creationId xmlns:a16="http://schemas.microsoft.com/office/drawing/2014/main" id="{B3E496CF-38F1-4989-111C-25C966CEFB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25117" y="3017234"/>
                <a:ext cx="409575" cy="565150"/>
                <a:chOff x="375561" y="297711"/>
                <a:chExt cx="1252683" cy="2142487"/>
              </a:xfrm>
            </p:grpSpPr>
            <p:sp>
              <p:nvSpPr>
                <p:cNvPr id="689" name="Freeform 688">
                  <a:extLst>
                    <a:ext uri="{FF2B5EF4-FFF2-40B4-BE49-F238E27FC236}">
                      <a16:creationId xmlns:a16="http://schemas.microsoft.com/office/drawing/2014/main" id="{8C89142A-33AC-F78F-181E-1B3E3D9EF319}"/>
                    </a:ext>
                  </a:extLst>
                </p:cNvPr>
                <p:cNvSpPr/>
                <p:nvPr/>
              </p:nvSpPr>
              <p:spPr>
                <a:xfrm>
                  <a:off x="375561" y="297711"/>
                  <a:ext cx="971072" cy="2136471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0" name="Freeform 689">
                  <a:extLst>
                    <a:ext uri="{FF2B5EF4-FFF2-40B4-BE49-F238E27FC236}">
                      <a16:creationId xmlns:a16="http://schemas.microsoft.com/office/drawing/2014/main" id="{CF319D1A-0C09-BE40-B1C8-89F2B68168EE}"/>
                    </a:ext>
                  </a:extLst>
                </p:cNvPr>
                <p:cNvSpPr/>
                <p:nvPr/>
              </p:nvSpPr>
              <p:spPr>
                <a:xfrm>
                  <a:off x="375561" y="309747"/>
                  <a:ext cx="1247826" cy="770332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448" h="758069">
                      <a:moveTo>
                        <a:pt x="243561" y="573"/>
                      </a:moveTo>
                      <a:cubicBezTo>
                        <a:pt x="162374" y="382"/>
                        <a:pt x="235530" y="6639"/>
                        <a:pt x="0" y="0"/>
                      </a:cubicBezTo>
                      <a:lnTo>
                        <a:pt x="962698" y="753308"/>
                      </a:lnTo>
                      <a:cubicBezTo>
                        <a:pt x="1114838" y="758721"/>
                        <a:pt x="1045247" y="751718"/>
                        <a:pt x="1248448" y="758069"/>
                      </a:cubicBezTo>
                      <a:lnTo>
                        <a:pt x="243561" y="573"/>
                      </a:lnTo>
                      <a:close/>
                    </a:path>
                  </a:pathLst>
                </a:custGeom>
                <a:solidFill>
                  <a:srgbClr val="0099C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1" name="Rectangle 690">
                  <a:extLst>
                    <a:ext uri="{FF2B5EF4-FFF2-40B4-BE49-F238E27FC236}">
                      <a16:creationId xmlns:a16="http://schemas.microsoft.com/office/drawing/2014/main" id="{EBBE0468-6E40-B560-6D33-B905BB46FB80}"/>
                    </a:ext>
                  </a:extLst>
                </p:cNvPr>
                <p:cNvSpPr/>
                <p:nvPr/>
              </p:nvSpPr>
              <p:spPr>
                <a:xfrm>
                  <a:off x="1332065" y="1080080"/>
                  <a:ext cx="296179" cy="1360118"/>
                </a:xfrm>
                <a:prstGeom prst="rect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693" name="Group 201">
                <a:extLst>
                  <a:ext uri="{FF2B5EF4-FFF2-40B4-BE49-F238E27FC236}">
                    <a16:creationId xmlns:a16="http://schemas.microsoft.com/office/drawing/2014/main" id="{BE778F90-55B1-8FDB-64EB-45854409A0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77467" y="3023584"/>
                <a:ext cx="409575" cy="565150"/>
                <a:chOff x="375561" y="297711"/>
                <a:chExt cx="1252683" cy="2138362"/>
              </a:xfrm>
            </p:grpSpPr>
            <p:sp>
              <p:nvSpPr>
                <p:cNvPr id="694" name="Freeform 693">
                  <a:extLst>
                    <a:ext uri="{FF2B5EF4-FFF2-40B4-BE49-F238E27FC236}">
                      <a16:creationId xmlns:a16="http://schemas.microsoft.com/office/drawing/2014/main" id="{344FB894-3904-6B46-91DB-9241B4811408}"/>
                    </a:ext>
                  </a:extLst>
                </p:cNvPr>
                <p:cNvSpPr/>
                <p:nvPr/>
              </p:nvSpPr>
              <p:spPr>
                <a:xfrm>
                  <a:off x="375561" y="297711"/>
                  <a:ext cx="971072" cy="2138362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5" name="Freeform 694">
                  <a:extLst>
                    <a:ext uri="{FF2B5EF4-FFF2-40B4-BE49-F238E27FC236}">
                      <a16:creationId xmlns:a16="http://schemas.microsoft.com/office/drawing/2014/main" id="{426E17CA-1F92-FA13-986C-49A0BE4E2867}"/>
                    </a:ext>
                  </a:extLst>
                </p:cNvPr>
                <p:cNvSpPr/>
                <p:nvPr/>
              </p:nvSpPr>
              <p:spPr>
                <a:xfrm>
                  <a:off x="375561" y="309724"/>
                  <a:ext cx="1247826" cy="768849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448" h="758069">
                      <a:moveTo>
                        <a:pt x="243561" y="573"/>
                      </a:moveTo>
                      <a:cubicBezTo>
                        <a:pt x="162374" y="382"/>
                        <a:pt x="235530" y="6639"/>
                        <a:pt x="0" y="0"/>
                      </a:cubicBezTo>
                      <a:lnTo>
                        <a:pt x="962698" y="753308"/>
                      </a:lnTo>
                      <a:cubicBezTo>
                        <a:pt x="1114838" y="758721"/>
                        <a:pt x="1045247" y="751718"/>
                        <a:pt x="1248448" y="758069"/>
                      </a:cubicBezTo>
                      <a:lnTo>
                        <a:pt x="243561" y="573"/>
                      </a:lnTo>
                      <a:close/>
                    </a:path>
                  </a:pathLst>
                </a:custGeom>
                <a:solidFill>
                  <a:srgbClr val="0099C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6" name="Rectangle 695">
                  <a:extLst>
                    <a:ext uri="{FF2B5EF4-FFF2-40B4-BE49-F238E27FC236}">
                      <a16:creationId xmlns:a16="http://schemas.microsoft.com/office/drawing/2014/main" id="{4F4D6884-A258-3F60-A78B-8F58BF5E25A1}"/>
                    </a:ext>
                  </a:extLst>
                </p:cNvPr>
                <p:cNvSpPr/>
                <p:nvPr/>
              </p:nvSpPr>
              <p:spPr>
                <a:xfrm>
                  <a:off x="1332065" y="1066560"/>
                  <a:ext cx="296179" cy="1363508"/>
                </a:xfrm>
                <a:prstGeom prst="rect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700" name="Right Arrow 699">
                <a:extLst>
                  <a:ext uri="{FF2B5EF4-FFF2-40B4-BE49-F238E27FC236}">
                    <a16:creationId xmlns:a16="http://schemas.microsoft.com/office/drawing/2014/main" id="{B8A5F825-7DC0-0930-BD27-8C567D95809F}"/>
                  </a:ext>
                </a:extLst>
              </p:cNvPr>
              <p:cNvSpPr/>
              <p:nvPr/>
            </p:nvSpPr>
            <p:spPr>
              <a:xfrm>
                <a:off x="8311695" y="3191554"/>
                <a:ext cx="588229" cy="280567"/>
              </a:xfrm>
              <a:prstGeom prst="rightArrow">
                <a:avLst/>
              </a:prstGeom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35000">
                    <a:schemeClr val="accent1">
                      <a:lumMod val="20000"/>
                      <a:lumOff val="80000"/>
                    </a:schemeClr>
                  </a:gs>
                  <a:gs pos="68000">
                    <a:schemeClr val="accent1">
                      <a:lumMod val="45000"/>
                      <a:lumOff val="55000"/>
                    </a:schemeClr>
                  </a:gs>
                  <a:gs pos="100000">
                    <a:srgbClr val="0000A8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02" name="TextBox 701">
              <a:extLst>
                <a:ext uri="{FF2B5EF4-FFF2-40B4-BE49-F238E27FC236}">
                  <a16:creationId xmlns:a16="http://schemas.microsoft.com/office/drawing/2014/main" id="{0EFA2816-27AC-977D-690C-197ED6DABC55}"/>
                </a:ext>
              </a:extLst>
            </p:cNvPr>
            <p:cNvSpPr txBox="1"/>
            <p:nvPr/>
          </p:nvSpPr>
          <p:spPr>
            <a:xfrm>
              <a:off x="3155697" y="5679740"/>
              <a:ext cx="99418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IP datagrams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00F7930B-2C12-737D-FD14-552A5E49B3D1}"/>
              </a:ext>
            </a:extLst>
          </p:cNvPr>
          <p:cNvSpPr txBox="1"/>
          <p:nvPr/>
        </p:nvSpPr>
        <p:spPr>
          <a:xfrm>
            <a:off x="4855459" y="3583702"/>
            <a:ext cx="26084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 not all 3GPP defined interface shown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5F513FF-8155-6B1C-0118-DE4D350D5DE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7076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7048C8-CFAB-B859-B3D5-04A1F74062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621A9CD-2AE3-AE79-30E7-B68F18EE5B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5G Core:  User plane tunnels</a:t>
            </a:r>
          </a:p>
        </p:txBody>
      </p:sp>
      <p:sp>
        <p:nvSpPr>
          <p:cNvPr id="2" name="Freeform 1">
            <a:extLst>
              <a:ext uri="{FF2B5EF4-FFF2-40B4-BE49-F238E27FC236}">
                <a16:creationId xmlns:a16="http://schemas.microsoft.com/office/drawing/2014/main" id="{C20B3D90-4F34-B1F8-7E46-0FCC2861A577}"/>
              </a:ext>
            </a:extLst>
          </p:cNvPr>
          <p:cNvSpPr/>
          <p:nvPr/>
        </p:nvSpPr>
        <p:spPr>
          <a:xfrm>
            <a:off x="2837496" y="3135819"/>
            <a:ext cx="2493026" cy="1187547"/>
          </a:xfrm>
          <a:custGeom>
            <a:avLst/>
            <a:gdLst>
              <a:gd name="connsiteX0" fmla="*/ 0 w 1392053"/>
              <a:gd name="connsiteY0" fmla="*/ 2613444 h 2637868"/>
              <a:gd name="connsiteX1" fmla="*/ 73266 w 1392053"/>
              <a:gd name="connsiteY1" fmla="*/ 0 h 2637868"/>
              <a:gd name="connsiteX2" fmla="*/ 1392053 w 1392053"/>
              <a:gd name="connsiteY2" fmla="*/ 1819641 h 2637868"/>
              <a:gd name="connsiteX3" fmla="*/ 207587 w 1392053"/>
              <a:gd name="connsiteY3" fmla="*/ 2637868 h 2637868"/>
              <a:gd name="connsiteX4" fmla="*/ 0 w 1392053"/>
              <a:gd name="connsiteY4" fmla="*/ 2613444 h 2637868"/>
              <a:gd name="connsiteX0" fmla="*/ 0 w 1340217"/>
              <a:gd name="connsiteY0" fmla="*/ 2613444 h 2637868"/>
              <a:gd name="connsiteX1" fmla="*/ 73266 w 1340217"/>
              <a:gd name="connsiteY1" fmla="*/ 0 h 2637868"/>
              <a:gd name="connsiteX2" fmla="*/ 1340217 w 1340217"/>
              <a:gd name="connsiteY2" fmla="*/ 1778172 h 2637868"/>
              <a:gd name="connsiteX3" fmla="*/ 207587 w 1340217"/>
              <a:gd name="connsiteY3" fmla="*/ 2637868 h 2637868"/>
              <a:gd name="connsiteX4" fmla="*/ 0 w 1340217"/>
              <a:gd name="connsiteY4" fmla="*/ 2613444 h 2637868"/>
              <a:gd name="connsiteX0" fmla="*/ 0 w 1226176"/>
              <a:gd name="connsiteY0" fmla="*/ 2613444 h 2637868"/>
              <a:gd name="connsiteX1" fmla="*/ 73266 w 1226176"/>
              <a:gd name="connsiteY1" fmla="*/ 0 h 2637868"/>
              <a:gd name="connsiteX2" fmla="*/ 1226176 w 1226176"/>
              <a:gd name="connsiteY2" fmla="*/ 1772988 h 2637868"/>
              <a:gd name="connsiteX3" fmla="*/ 207587 w 1226176"/>
              <a:gd name="connsiteY3" fmla="*/ 2637868 h 2637868"/>
              <a:gd name="connsiteX4" fmla="*/ 0 w 1226176"/>
              <a:gd name="connsiteY4" fmla="*/ 2613444 h 2637868"/>
              <a:gd name="connsiteX0" fmla="*/ 0 w 941074"/>
              <a:gd name="connsiteY0" fmla="*/ 2613444 h 2637868"/>
              <a:gd name="connsiteX1" fmla="*/ 73266 w 941074"/>
              <a:gd name="connsiteY1" fmla="*/ 0 h 2637868"/>
              <a:gd name="connsiteX2" fmla="*/ 941074 w 941074"/>
              <a:gd name="connsiteY2" fmla="*/ 1788539 h 2637868"/>
              <a:gd name="connsiteX3" fmla="*/ 207587 w 941074"/>
              <a:gd name="connsiteY3" fmla="*/ 2637868 h 2637868"/>
              <a:gd name="connsiteX4" fmla="*/ 0 w 941074"/>
              <a:gd name="connsiteY4" fmla="*/ 2613444 h 2637868"/>
              <a:gd name="connsiteX0" fmla="*/ 0 w 941074"/>
              <a:gd name="connsiteY0" fmla="*/ 923567 h 947991"/>
              <a:gd name="connsiteX1" fmla="*/ 5878 w 941074"/>
              <a:gd name="connsiteY1" fmla="*/ 0 h 947991"/>
              <a:gd name="connsiteX2" fmla="*/ 941074 w 941074"/>
              <a:gd name="connsiteY2" fmla="*/ 98662 h 947991"/>
              <a:gd name="connsiteX3" fmla="*/ 207587 w 941074"/>
              <a:gd name="connsiteY3" fmla="*/ 947991 h 947991"/>
              <a:gd name="connsiteX4" fmla="*/ 0 w 941074"/>
              <a:gd name="connsiteY4" fmla="*/ 923567 h 947991"/>
              <a:gd name="connsiteX0" fmla="*/ 9866 w 950940"/>
              <a:gd name="connsiteY0" fmla="*/ 830261 h 854685"/>
              <a:gd name="connsiteX1" fmla="*/ 193 w 950940"/>
              <a:gd name="connsiteY1" fmla="*/ 0 h 854685"/>
              <a:gd name="connsiteX2" fmla="*/ 950940 w 950940"/>
              <a:gd name="connsiteY2" fmla="*/ 5356 h 854685"/>
              <a:gd name="connsiteX3" fmla="*/ 217453 w 950940"/>
              <a:gd name="connsiteY3" fmla="*/ 854685 h 854685"/>
              <a:gd name="connsiteX4" fmla="*/ 9866 w 950940"/>
              <a:gd name="connsiteY4" fmla="*/ 830261 h 854685"/>
              <a:gd name="connsiteX0" fmla="*/ 9866 w 950940"/>
              <a:gd name="connsiteY0" fmla="*/ 830261 h 1020563"/>
              <a:gd name="connsiteX1" fmla="*/ 193 w 950940"/>
              <a:gd name="connsiteY1" fmla="*/ 0 h 1020563"/>
              <a:gd name="connsiteX2" fmla="*/ 950940 w 950940"/>
              <a:gd name="connsiteY2" fmla="*/ 5356 h 1020563"/>
              <a:gd name="connsiteX3" fmla="*/ 155249 w 950940"/>
              <a:gd name="connsiteY3" fmla="*/ 1020563 h 1020563"/>
              <a:gd name="connsiteX4" fmla="*/ 9866 w 950940"/>
              <a:gd name="connsiteY4" fmla="*/ 830261 h 1020563"/>
              <a:gd name="connsiteX0" fmla="*/ 4787 w 951045"/>
              <a:gd name="connsiteY0" fmla="*/ 1006506 h 1020563"/>
              <a:gd name="connsiteX1" fmla="*/ 298 w 951045"/>
              <a:gd name="connsiteY1" fmla="*/ 0 h 1020563"/>
              <a:gd name="connsiteX2" fmla="*/ 951045 w 951045"/>
              <a:gd name="connsiteY2" fmla="*/ 5356 h 1020563"/>
              <a:gd name="connsiteX3" fmla="*/ 155354 w 951045"/>
              <a:gd name="connsiteY3" fmla="*/ 1020563 h 1020563"/>
              <a:gd name="connsiteX4" fmla="*/ 4787 w 951045"/>
              <a:gd name="connsiteY4" fmla="*/ 1006506 h 1020563"/>
              <a:gd name="connsiteX0" fmla="*/ 0 w 1018841"/>
              <a:gd name="connsiteY0" fmla="*/ 1486403 h 1486436"/>
              <a:gd name="connsiteX1" fmla="*/ 68094 w 1018841"/>
              <a:gd name="connsiteY1" fmla="*/ 0 h 1486436"/>
              <a:gd name="connsiteX2" fmla="*/ 1018841 w 1018841"/>
              <a:gd name="connsiteY2" fmla="*/ 5356 h 1486436"/>
              <a:gd name="connsiteX3" fmla="*/ 223150 w 1018841"/>
              <a:gd name="connsiteY3" fmla="*/ 1020563 h 1486436"/>
              <a:gd name="connsiteX4" fmla="*/ 0 w 1018841"/>
              <a:gd name="connsiteY4" fmla="*/ 1486403 h 1486436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500460"/>
              <a:gd name="connsiteX1" fmla="*/ 68094 w 1018841"/>
              <a:gd name="connsiteY1" fmla="*/ 0 h 1500460"/>
              <a:gd name="connsiteX2" fmla="*/ 1018841 w 1018841"/>
              <a:gd name="connsiteY2" fmla="*/ 5356 h 1500460"/>
              <a:gd name="connsiteX3" fmla="*/ 574022 w 1018841"/>
              <a:gd name="connsiteY3" fmla="*/ 1500460 h 1500460"/>
              <a:gd name="connsiteX4" fmla="*/ 0 w 1018841"/>
              <a:gd name="connsiteY4" fmla="*/ 1486403 h 1500460"/>
              <a:gd name="connsiteX0" fmla="*/ 0 w 1018841"/>
              <a:gd name="connsiteY0" fmla="*/ 1486403 h 1500460"/>
              <a:gd name="connsiteX1" fmla="*/ 68094 w 1018841"/>
              <a:gd name="connsiteY1" fmla="*/ 0 h 1500460"/>
              <a:gd name="connsiteX2" fmla="*/ 1018841 w 1018841"/>
              <a:gd name="connsiteY2" fmla="*/ 5356 h 1500460"/>
              <a:gd name="connsiteX3" fmla="*/ 574022 w 1018841"/>
              <a:gd name="connsiteY3" fmla="*/ 1500460 h 1500460"/>
              <a:gd name="connsiteX4" fmla="*/ 0 w 1018841"/>
              <a:gd name="connsiteY4" fmla="*/ 1486403 h 1500460"/>
              <a:gd name="connsiteX0" fmla="*/ 237735 w 950747"/>
              <a:gd name="connsiteY0" fmla="*/ 1473432 h 1500460"/>
              <a:gd name="connsiteX1" fmla="*/ 0 w 950747"/>
              <a:gd name="connsiteY1" fmla="*/ 0 h 1500460"/>
              <a:gd name="connsiteX2" fmla="*/ 950747 w 950747"/>
              <a:gd name="connsiteY2" fmla="*/ 5356 h 1500460"/>
              <a:gd name="connsiteX3" fmla="*/ 505928 w 950747"/>
              <a:gd name="connsiteY3" fmla="*/ 1500460 h 1500460"/>
              <a:gd name="connsiteX4" fmla="*/ 237735 w 950747"/>
              <a:gd name="connsiteY4" fmla="*/ 1473432 h 1500460"/>
              <a:gd name="connsiteX0" fmla="*/ 237735 w 950747"/>
              <a:gd name="connsiteY0" fmla="*/ 1473432 h 1500460"/>
              <a:gd name="connsiteX1" fmla="*/ 0 w 950747"/>
              <a:gd name="connsiteY1" fmla="*/ 0 h 1500460"/>
              <a:gd name="connsiteX2" fmla="*/ 950747 w 950747"/>
              <a:gd name="connsiteY2" fmla="*/ 5356 h 1500460"/>
              <a:gd name="connsiteX3" fmla="*/ 505928 w 950747"/>
              <a:gd name="connsiteY3" fmla="*/ 1500460 h 1500460"/>
              <a:gd name="connsiteX4" fmla="*/ 237735 w 950747"/>
              <a:gd name="connsiteY4" fmla="*/ 1473432 h 1500460"/>
              <a:gd name="connsiteX0" fmla="*/ 267142 w 980154"/>
              <a:gd name="connsiteY0" fmla="*/ 1468076 h 1495104"/>
              <a:gd name="connsiteX1" fmla="*/ 0 w 980154"/>
              <a:gd name="connsiteY1" fmla="*/ 7615 h 1495104"/>
              <a:gd name="connsiteX2" fmla="*/ 980154 w 980154"/>
              <a:gd name="connsiteY2" fmla="*/ 0 h 1495104"/>
              <a:gd name="connsiteX3" fmla="*/ 535335 w 980154"/>
              <a:gd name="connsiteY3" fmla="*/ 1495104 h 1495104"/>
              <a:gd name="connsiteX4" fmla="*/ 267142 w 980154"/>
              <a:gd name="connsiteY4" fmla="*/ 1468076 h 1495104"/>
              <a:gd name="connsiteX0" fmla="*/ 267142 w 980154"/>
              <a:gd name="connsiteY0" fmla="*/ 1468076 h 1495104"/>
              <a:gd name="connsiteX1" fmla="*/ 0 w 980154"/>
              <a:gd name="connsiteY1" fmla="*/ 7615 h 1495104"/>
              <a:gd name="connsiteX2" fmla="*/ 980154 w 980154"/>
              <a:gd name="connsiteY2" fmla="*/ 0 h 1495104"/>
              <a:gd name="connsiteX3" fmla="*/ 535335 w 980154"/>
              <a:gd name="connsiteY3" fmla="*/ 1495104 h 1495104"/>
              <a:gd name="connsiteX4" fmla="*/ 267142 w 980154"/>
              <a:gd name="connsiteY4" fmla="*/ 1468076 h 1495104"/>
              <a:gd name="connsiteX0" fmla="*/ 267142 w 909578"/>
              <a:gd name="connsiteY0" fmla="*/ 1481045 h 1508073"/>
              <a:gd name="connsiteX1" fmla="*/ 0 w 909578"/>
              <a:gd name="connsiteY1" fmla="*/ 20584 h 1508073"/>
              <a:gd name="connsiteX2" fmla="*/ 909578 w 909578"/>
              <a:gd name="connsiteY2" fmla="*/ 0 h 1508073"/>
              <a:gd name="connsiteX3" fmla="*/ 535335 w 909578"/>
              <a:gd name="connsiteY3" fmla="*/ 1508073 h 1508073"/>
              <a:gd name="connsiteX4" fmla="*/ 267142 w 909578"/>
              <a:gd name="connsiteY4" fmla="*/ 1481045 h 1508073"/>
              <a:gd name="connsiteX0" fmla="*/ 267142 w 909578"/>
              <a:gd name="connsiteY0" fmla="*/ 1481045 h 1508073"/>
              <a:gd name="connsiteX1" fmla="*/ 0 w 909578"/>
              <a:gd name="connsiteY1" fmla="*/ 20584 h 1508073"/>
              <a:gd name="connsiteX2" fmla="*/ 909578 w 909578"/>
              <a:gd name="connsiteY2" fmla="*/ 0 h 1508073"/>
              <a:gd name="connsiteX3" fmla="*/ 535335 w 909578"/>
              <a:gd name="connsiteY3" fmla="*/ 1508073 h 1508073"/>
              <a:gd name="connsiteX4" fmla="*/ 267142 w 909578"/>
              <a:gd name="connsiteY4" fmla="*/ 1481045 h 1508073"/>
              <a:gd name="connsiteX0" fmla="*/ 181218 w 909578"/>
              <a:gd name="connsiteY0" fmla="*/ 1481045 h 1508073"/>
              <a:gd name="connsiteX1" fmla="*/ 0 w 909578"/>
              <a:gd name="connsiteY1" fmla="*/ 20584 h 1508073"/>
              <a:gd name="connsiteX2" fmla="*/ 909578 w 909578"/>
              <a:gd name="connsiteY2" fmla="*/ 0 h 1508073"/>
              <a:gd name="connsiteX3" fmla="*/ 535335 w 909578"/>
              <a:gd name="connsiteY3" fmla="*/ 1508073 h 1508073"/>
              <a:gd name="connsiteX4" fmla="*/ 181218 w 909578"/>
              <a:gd name="connsiteY4" fmla="*/ 1481045 h 1508073"/>
              <a:gd name="connsiteX0" fmla="*/ 181218 w 909578"/>
              <a:gd name="connsiteY0" fmla="*/ 1481045 h 1534013"/>
              <a:gd name="connsiteX1" fmla="*/ 0 w 909578"/>
              <a:gd name="connsiteY1" fmla="*/ 20584 h 1534013"/>
              <a:gd name="connsiteX2" fmla="*/ 909578 w 909578"/>
              <a:gd name="connsiteY2" fmla="*/ 0 h 1534013"/>
              <a:gd name="connsiteX3" fmla="*/ 319043 w 909578"/>
              <a:gd name="connsiteY3" fmla="*/ 1534013 h 1534013"/>
              <a:gd name="connsiteX4" fmla="*/ 181218 w 909578"/>
              <a:gd name="connsiteY4" fmla="*/ 1481045 h 1534013"/>
              <a:gd name="connsiteX0" fmla="*/ 181218 w 909578"/>
              <a:gd name="connsiteY0" fmla="*/ 1481045 h 1481045"/>
              <a:gd name="connsiteX1" fmla="*/ 0 w 909578"/>
              <a:gd name="connsiteY1" fmla="*/ 20584 h 1481045"/>
              <a:gd name="connsiteX2" fmla="*/ 909578 w 909578"/>
              <a:gd name="connsiteY2" fmla="*/ 0 h 1481045"/>
              <a:gd name="connsiteX3" fmla="*/ 800795 w 909578"/>
              <a:gd name="connsiteY3" fmla="*/ 1451636 h 1481045"/>
              <a:gd name="connsiteX4" fmla="*/ 181218 w 909578"/>
              <a:gd name="connsiteY4" fmla="*/ 1481045 h 1481045"/>
              <a:gd name="connsiteX0" fmla="*/ 181218 w 909578"/>
              <a:gd name="connsiteY0" fmla="*/ 1481045 h 1481045"/>
              <a:gd name="connsiteX1" fmla="*/ 0 w 909578"/>
              <a:gd name="connsiteY1" fmla="*/ 20584 h 1481045"/>
              <a:gd name="connsiteX2" fmla="*/ 909578 w 909578"/>
              <a:gd name="connsiteY2" fmla="*/ 0 h 1481045"/>
              <a:gd name="connsiteX3" fmla="*/ 800795 w 909578"/>
              <a:gd name="connsiteY3" fmla="*/ 1451636 h 1481045"/>
              <a:gd name="connsiteX4" fmla="*/ 181218 w 909578"/>
              <a:gd name="connsiteY4" fmla="*/ 1481045 h 1481045"/>
              <a:gd name="connsiteX0" fmla="*/ 181218 w 909578"/>
              <a:gd name="connsiteY0" fmla="*/ 1481045 h 1481045"/>
              <a:gd name="connsiteX1" fmla="*/ 0 w 909578"/>
              <a:gd name="connsiteY1" fmla="*/ 20584 h 1481045"/>
              <a:gd name="connsiteX2" fmla="*/ 909578 w 909578"/>
              <a:gd name="connsiteY2" fmla="*/ 0 h 1481045"/>
              <a:gd name="connsiteX3" fmla="*/ 800795 w 909578"/>
              <a:gd name="connsiteY3" fmla="*/ 1451636 h 1481045"/>
              <a:gd name="connsiteX4" fmla="*/ 181218 w 909578"/>
              <a:gd name="connsiteY4" fmla="*/ 1481045 h 1481045"/>
              <a:gd name="connsiteX0" fmla="*/ 719426 w 909578"/>
              <a:gd name="connsiteY0" fmla="*/ 1546948 h 1546948"/>
              <a:gd name="connsiteX1" fmla="*/ 0 w 909578"/>
              <a:gd name="connsiteY1" fmla="*/ 20584 h 1546948"/>
              <a:gd name="connsiteX2" fmla="*/ 909578 w 909578"/>
              <a:gd name="connsiteY2" fmla="*/ 0 h 1546948"/>
              <a:gd name="connsiteX3" fmla="*/ 800795 w 909578"/>
              <a:gd name="connsiteY3" fmla="*/ 1451636 h 1546948"/>
              <a:gd name="connsiteX4" fmla="*/ 719426 w 909578"/>
              <a:gd name="connsiteY4" fmla="*/ 1546948 h 1546948"/>
              <a:gd name="connsiteX0" fmla="*/ 719426 w 909578"/>
              <a:gd name="connsiteY0" fmla="*/ 1546948 h 1546948"/>
              <a:gd name="connsiteX1" fmla="*/ 0 w 909578"/>
              <a:gd name="connsiteY1" fmla="*/ 20584 h 1546948"/>
              <a:gd name="connsiteX2" fmla="*/ 909578 w 909578"/>
              <a:gd name="connsiteY2" fmla="*/ 0 h 1546948"/>
              <a:gd name="connsiteX3" fmla="*/ 800795 w 909578"/>
              <a:gd name="connsiteY3" fmla="*/ 1451636 h 1546948"/>
              <a:gd name="connsiteX4" fmla="*/ 719426 w 909578"/>
              <a:gd name="connsiteY4" fmla="*/ 1546948 h 1546948"/>
              <a:gd name="connsiteX0" fmla="*/ 719426 w 909578"/>
              <a:gd name="connsiteY0" fmla="*/ 1546948 h 1546948"/>
              <a:gd name="connsiteX1" fmla="*/ 0 w 909578"/>
              <a:gd name="connsiteY1" fmla="*/ 20584 h 1546948"/>
              <a:gd name="connsiteX2" fmla="*/ 909578 w 909578"/>
              <a:gd name="connsiteY2" fmla="*/ 0 h 1546948"/>
              <a:gd name="connsiteX3" fmla="*/ 800795 w 909578"/>
              <a:gd name="connsiteY3" fmla="*/ 1451636 h 1546948"/>
              <a:gd name="connsiteX4" fmla="*/ 719426 w 909578"/>
              <a:gd name="connsiteY4" fmla="*/ 1546948 h 1546948"/>
              <a:gd name="connsiteX0" fmla="*/ 744708 w 934860"/>
              <a:gd name="connsiteY0" fmla="*/ 1565693 h 1565693"/>
              <a:gd name="connsiteX1" fmla="*/ 0 w 934860"/>
              <a:gd name="connsiteY1" fmla="*/ 0 h 1565693"/>
              <a:gd name="connsiteX2" fmla="*/ 934860 w 934860"/>
              <a:gd name="connsiteY2" fmla="*/ 18745 h 1565693"/>
              <a:gd name="connsiteX3" fmla="*/ 826077 w 934860"/>
              <a:gd name="connsiteY3" fmla="*/ 1470381 h 1565693"/>
              <a:gd name="connsiteX4" fmla="*/ 744708 w 934860"/>
              <a:gd name="connsiteY4" fmla="*/ 1565693 h 1565693"/>
              <a:gd name="connsiteX0" fmla="*/ 744708 w 934860"/>
              <a:gd name="connsiteY0" fmla="*/ 1754169 h 1754169"/>
              <a:gd name="connsiteX1" fmla="*/ 0 w 934860"/>
              <a:gd name="connsiteY1" fmla="*/ 0 h 1754169"/>
              <a:gd name="connsiteX2" fmla="*/ 934860 w 934860"/>
              <a:gd name="connsiteY2" fmla="*/ 18745 h 1754169"/>
              <a:gd name="connsiteX3" fmla="*/ 826077 w 934860"/>
              <a:gd name="connsiteY3" fmla="*/ 1470381 h 1754169"/>
              <a:gd name="connsiteX4" fmla="*/ 744708 w 934860"/>
              <a:gd name="connsiteY4" fmla="*/ 1754169 h 1754169"/>
              <a:gd name="connsiteX0" fmla="*/ 744708 w 934860"/>
              <a:gd name="connsiteY0" fmla="*/ 1754169 h 1762391"/>
              <a:gd name="connsiteX1" fmla="*/ 0 w 934860"/>
              <a:gd name="connsiteY1" fmla="*/ 0 h 1762391"/>
              <a:gd name="connsiteX2" fmla="*/ 934860 w 934860"/>
              <a:gd name="connsiteY2" fmla="*/ 18745 h 1762391"/>
              <a:gd name="connsiteX3" fmla="*/ 802265 w 934860"/>
              <a:gd name="connsiteY3" fmla="*/ 1753095 h 1762391"/>
              <a:gd name="connsiteX4" fmla="*/ 744708 w 934860"/>
              <a:gd name="connsiteY4" fmla="*/ 1754169 h 176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4860" h="1762391">
                <a:moveTo>
                  <a:pt x="744708" y="1754169"/>
                </a:moveTo>
                <a:cubicBezTo>
                  <a:pt x="575040" y="771160"/>
                  <a:pt x="361886" y="450529"/>
                  <a:pt x="0" y="0"/>
                </a:cubicBezTo>
                <a:lnTo>
                  <a:pt x="934860" y="18745"/>
                </a:lnTo>
                <a:cubicBezTo>
                  <a:pt x="805671" y="639922"/>
                  <a:pt x="812493" y="1039726"/>
                  <a:pt x="802265" y="1753095"/>
                </a:cubicBezTo>
                <a:cubicBezTo>
                  <a:pt x="775142" y="1784866"/>
                  <a:pt x="771831" y="1722398"/>
                  <a:pt x="744708" y="1754169"/>
                </a:cubicBezTo>
                <a:close/>
              </a:path>
            </a:pathLst>
          </a:custGeom>
          <a:gradFill>
            <a:gsLst>
              <a:gs pos="1000">
                <a:schemeClr val="bg1">
                  <a:lumMod val="65000"/>
                </a:schemeClr>
              </a:gs>
              <a:gs pos="100000">
                <a:schemeClr val="bg1"/>
              </a:gs>
            </a:gsLst>
            <a:lin ang="48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94ABDCC2-2556-5AA0-B6B7-27D8310CC104}"/>
              </a:ext>
            </a:extLst>
          </p:cNvPr>
          <p:cNvSpPr/>
          <p:nvPr/>
        </p:nvSpPr>
        <p:spPr>
          <a:xfrm>
            <a:off x="5309622" y="4048347"/>
            <a:ext cx="2957212" cy="1107714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235452 w 1404583"/>
              <a:gd name="connsiteY7" fmla="*/ 78019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231256 w 1404370"/>
              <a:gd name="connsiteY0" fmla="*/ 8251 h 747963"/>
              <a:gd name="connsiteX1" fmla="*/ 127207 w 1404370"/>
              <a:gd name="connsiteY1" fmla="*/ 62648 h 747963"/>
              <a:gd name="connsiteX2" fmla="*/ 4744 w 1404370"/>
              <a:gd name="connsiteY2" fmla="*/ 465184 h 747963"/>
              <a:gd name="connsiteX3" fmla="*/ 69632 w 1404370"/>
              <a:gd name="connsiteY3" fmla="*/ 632722 h 747963"/>
              <a:gd name="connsiteX4" fmla="*/ 363375 w 1404370"/>
              <a:gd name="connsiteY4" fmla="*/ 745499 h 747963"/>
              <a:gd name="connsiteX5" fmla="*/ 1278445 w 1404370"/>
              <a:gd name="connsiteY5" fmla="*/ 695962 h 747963"/>
              <a:gd name="connsiteX6" fmla="*/ 1377634 w 1404370"/>
              <a:gd name="connsiteY6" fmla="*/ 300828 h 747963"/>
              <a:gd name="connsiteX7" fmla="*/ 1235239 w 1404370"/>
              <a:gd name="connsiteY7" fmla="*/ 64951 h 747963"/>
              <a:gd name="connsiteX8" fmla="*/ 838951 w 1404370"/>
              <a:gd name="connsiteY8" fmla="*/ 0 h 747963"/>
              <a:gd name="connsiteX9" fmla="*/ 231256 w 1404370"/>
              <a:gd name="connsiteY9" fmla="*/ 8251 h 747963"/>
              <a:gd name="connsiteX0" fmla="*/ 215386 w 1388500"/>
              <a:gd name="connsiteY0" fmla="*/ 8251 h 747963"/>
              <a:gd name="connsiteX1" fmla="*/ 111337 w 1388500"/>
              <a:gd name="connsiteY1" fmla="*/ 62648 h 747963"/>
              <a:gd name="connsiteX2" fmla="*/ 11592 w 1388500"/>
              <a:gd name="connsiteY2" fmla="*/ 300323 h 747963"/>
              <a:gd name="connsiteX3" fmla="*/ 53762 w 1388500"/>
              <a:gd name="connsiteY3" fmla="*/ 632722 h 747963"/>
              <a:gd name="connsiteX4" fmla="*/ 347505 w 1388500"/>
              <a:gd name="connsiteY4" fmla="*/ 745499 h 747963"/>
              <a:gd name="connsiteX5" fmla="*/ 1262575 w 1388500"/>
              <a:gd name="connsiteY5" fmla="*/ 695962 h 747963"/>
              <a:gd name="connsiteX6" fmla="*/ 1361764 w 1388500"/>
              <a:gd name="connsiteY6" fmla="*/ 300828 h 747963"/>
              <a:gd name="connsiteX7" fmla="*/ 1219369 w 1388500"/>
              <a:gd name="connsiteY7" fmla="*/ 64951 h 747963"/>
              <a:gd name="connsiteX8" fmla="*/ 823081 w 1388500"/>
              <a:gd name="connsiteY8" fmla="*/ 0 h 747963"/>
              <a:gd name="connsiteX9" fmla="*/ 215386 w 1388500"/>
              <a:gd name="connsiteY9" fmla="*/ 8251 h 747963"/>
              <a:gd name="connsiteX0" fmla="*/ 216608 w 1389722"/>
              <a:gd name="connsiteY0" fmla="*/ 8251 h 747963"/>
              <a:gd name="connsiteX1" fmla="*/ 112559 w 1389722"/>
              <a:gd name="connsiteY1" fmla="*/ 62648 h 747963"/>
              <a:gd name="connsiteX2" fmla="*/ 12814 w 1389722"/>
              <a:gd name="connsiteY2" fmla="*/ 300323 h 747963"/>
              <a:gd name="connsiteX3" fmla="*/ 54984 w 1389722"/>
              <a:gd name="connsiteY3" fmla="*/ 632722 h 747963"/>
              <a:gd name="connsiteX4" fmla="*/ 348727 w 1389722"/>
              <a:gd name="connsiteY4" fmla="*/ 745499 h 747963"/>
              <a:gd name="connsiteX5" fmla="*/ 1263797 w 1389722"/>
              <a:gd name="connsiteY5" fmla="*/ 695962 h 747963"/>
              <a:gd name="connsiteX6" fmla="*/ 1362986 w 1389722"/>
              <a:gd name="connsiteY6" fmla="*/ 300828 h 747963"/>
              <a:gd name="connsiteX7" fmla="*/ 1220591 w 1389722"/>
              <a:gd name="connsiteY7" fmla="*/ 64951 h 747963"/>
              <a:gd name="connsiteX8" fmla="*/ 824303 w 1389722"/>
              <a:gd name="connsiteY8" fmla="*/ 0 h 747963"/>
              <a:gd name="connsiteX9" fmla="*/ 216608 w 1389722"/>
              <a:gd name="connsiteY9" fmla="*/ 8251 h 747963"/>
              <a:gd name="connsiteX0" fmla="*/ 216608 w 1389722"/>
              <a:gd name="connsiteY0" fmla="*/ 79781 h 819493"/>
              <a:gd name="connsiteX1" fmla="*/ 112559 w 1389722"/>
              <a:gd name="connsiteY1" fmla="*/ 134178 h 819493"/>
              <a:gd name="connsiteX2" fmla="*/ 12814 w 1389722"/>
              <a:gd name="connsiteY2" fmla="*/ 371853 h 819493"/>
              <a:gd name="connsiteX3" fmla="*/ 54984 w 1389722"/>
              <a:gd name="connsiteY3" fmla="*/ 704252 h 819493"/>
              <a:gd name="connsiteX4" fmla="*/ 348727 w 1389722"/>
              <a:gd name="connsiteY4" fmla="*/ 817029 h 819493"/>
              <a:gd name="connsiteX5" fmla="*/ 1263797 w 1389722"/>
              <a:gd name="connsiteY5" fmla="*/ 767492 h 819493"/>
              <a:gd name="connsiteX6" fmla="*/ 1362986 w 1389722"/>
              <a:gd name="connsiteY6" fmla="*/ 372358 h 819493"/>
              <a:gd name="connsiteX7" fmla="*/ 1301587 w 1389722"/>
              <a:gd name="connsiteY7" fmla="*/ 11721 h 819493"/>
              <a:gd name="connsiteX8" fmla="*/ 824303 w 1389722"/>
              <a:gd name="connsiteY8" fmla="*/ 71530 h 819493"/>
              <a:gd name="connsiteX9" fmla="*/ 216608 w 1389722"/>
              <a:gd name="connsiteY9" fmla="*/ 79781 h 819493"/>
              <a:gd name="connsiteX0" fmla="*/ 216608 w 1400780"/>
              <a:gd name="connsiteY0" fmla="*/ 79781 h 820631"/>
              <a:gd name="connsiteX1" fmla="*/ 112559 w 1400780"/>
              <a:gd name="connsiteY1" fmla="*/ 134178 h 820631"/>
              <a:gd name="connsiteX2" fmla="*/ 12814 w 1400780"/>
              <a:gd name="connsiteY2" fmla="*/ 371853 h 820631"/>
              <a:gd name="connsiteX3" fmla="*/ 54984 w 1400780"/>
              <a:gd name="connsiteY3" fmla="*/ 704252 h 820631"/>
              <a:gd name="connsiteX4" fmla="*/ 348727 w 1400780"/>
              <a:gd name="connsiteY4" fmla="*/ 817029 h 820631"/>
              <a:gd name="connsiteX5" fmla="*/ 1263797 w 1400780"/>
              <a:gd name="connsiteY5" fmla="*/ 767492 h 820631"/>
              <a:gd name="connsiteX6" fmla="*/ 1378790 w 1400780"/>
              <a:gd name="connsiteY6" fmla="*/ 350080 h 820631"/>
              <a:gd name="connsiteX7" fmla="*/ 1301587 w 1400780"/>
              <a:gd name="connsiteY7" fmla="*/ 11721 h 820631"/>
              <a:gd name="connsiteX8" fmla="*/ 824303 w 1400780"/>
              <a:gd name="connsiteY8" fmla="*/ 71530 h 820631"/>
              <a:gd name="connsiteX9" fmla="*/ 216608 w 1400780"/>
              <a:gd name="connsiteY9" fmla="*/ 79781 h 820631"/>
              <a:gd name="connsiteX0" fmla="*/ 216608 w 1388697"/>
              <a:gd name="connsiteY0" fmla="*/ 79781 h 820631"/>
              <a:gd name="connsiteX1" fmla="*/ 112559 w 1388697"/>
              <a:gd name="connsiteY1" fmla="*/ 134178 h 820631"/>
              <a:gd name="connsiteX2" fmla="*/ 12814 w 1388697"/>
              <a:gd name="connsiteY2" fmla="*/ 371853 h 820631"/>
              <a:gd name="connsiteX3" fmla="*/ 54984 w 1388697"/>
              <a:gd name="connsiteY3" fmla="*/ 704252 h 820631"/>
              <a:gd name="connsiteX4" fmla="*/ 348727 w 1388697"/>
              <a:gd name="connsiteY4" fmla="*/ 817029 h 820631"/>
              <a:gd name="connsiteX5" fmla="*/ 1263797 w 1388697"/>
              <a:gd name="connsiteY5" fmla="*/ 767492 h 820631"/>
              <a:gd name="connsiteX6" fmla="*/ 1378790 w 1388697"/>
              <a:gd name="connsiteY6" fmla="*/ 350080 h 820631"/>
              <a:gd name="connsiteX7" fmla="*/ 1301587 w 1388697"/>
              <a:gd name="connsiteY7" fmla="*/ 11721 h 820631"/>
              <a:gd name="connsiteX8" fmla="*/ 824303 w 1388697"/>
              <a:gd name="connsiteY8" fmla="*/ 71530 h 820631"/>
              <a:gd name="connsiteX9" fmla="*/ 216608 w 1388697"/>
              <a:gd name="connsiteY9" fmla="*/ 79781 h 820631"/>
              <a:gd name="connsiteX0" fmla="*/ 216608 w 1391225"/>
              <a:gd name="connsiteY0" fmla="*/ 79781 h 826967"/>
              <a:gd name="connsiteX1" fmla="*/ 112559 w 1391225"/>
              <a:gd name="connsiteY1" fmla="*/ 134178 h 826967"/>
              <a:gd name="connsiteX2" fmla="*/ 12814 w 1391225"/>
              <a:gd name="connsiteY2" fmla="*/ 371853 h 826967"/>
              <a:gd name="connsiteX3" fmla="*/ 54984 w 1391225"/>
              <a:gd name="connsiteY3" fmla="*/ 704252 h 826967"/>
              <a:gd name="connsiteX4" fmla="*/ 348727 w 1391225"/>
              <a:gd name="connsiteY4" fmla="*/ 817029 h 826967"/>
              <a:gd name="connsiteX5" fmla="*/ 1270711 w 1391225"/>
              <a:gd name="connsiteY5" fmla="*/ 780860 h 826967"/>
              <a:gd name="connsiteX6" fmla="*/ 1378790 w 1391225"/>
              <a:gd name="connsiteY6" fmla="*/ 350080 h 826967"/>
              <a:gd name="connsiteX7" fmla="*/ 1301587 w 1391225"/>
              <a:gd name="connsiteY7" fmla="*/ 11721 h 826967"/>
              <a:gd name="connsiteX8" fmla="*/ 824303 w 1391225"/>
              <a:gd name="connsiteY8" fmla="*/ 71530 h 826967"/>
              <a:gd name="connsiteX9" fmla="*/ 216608 w 1391225"/>
              <a:gd name="connsiteY9" fmla="*/ 79781 h 826967"/>
              <a:gd name="connsiteX0" fmla="*/ 216608 w 1379141"/>
              <a:gd name="connsiteY0" fmla="*/ 79781 h 826967"/>
              <a:gd name="connsiteX1" fmla="*/ 112559 w 1379141"/>
              <a:gd name="connsiteY1" fmla="*/ 134178 h 826967"/>
              <a:gd name="connsiteX2" fmla="*/ 12814 w 1379141"/>
              <a:gd name="connsiteY2" fmla="*/ 371853 h 826967"/>
              <a:gd name="connsiteX3" fmla="*/ 54984 w 1379141"/>
              <a:gd name="connsiteY3" fmla="*/ 704252 h 826967"/>
              <a:gd name="connsiteX4" fmla="*/ 348727 w 1379141"/>
              <a:gd name="connsiteY4" fmla="*/ 817029 h 826967"/>
              <a:gd name="connsiteX5" fmla="*/ 1270711 w 1379141"/>
              <a:gd name="connsiteY5" fmla="*/ 780860 h 826967"/>
              <a:gd name="connsiteX6" fmla="*/ 1378790 w 1379141"/>
              <a:gd name="connsiteY6" fmla="*/ 350080 h 826967"/>
              <a:gd name="connsiteX7" fmla="*/ 1301587 w 1379141"/>
              <a:gd name="connsiteY7" fmla="*/ 11721 h 826967"/>
              <a:gd name="connsiteX8" fmla="*/ 824303 w 1379141"/>
              <a:gd name="connsiteY8" fmla="*/ 71530 h 826967"/>
              <a:gd name="connsiteX9" fmla="*/ 216608 w 1379141"/>
              <a:gd name="connsiteY9" fmla="*/ 79781 h 826967"/>
              <a:gd name="connsiteX0" fmla="*/ 216608 w 1379281"/>
              <a:gd name="connsiteY0" fmla="*/ 79781 h 826967"/>
              <a:gd name="connsiteX1" fmla="*/ 112559 w 1379281"/>
              <a:gd name="connsiteY1" fmla="*/ 134178 h 826967"/>
              <a:gd name="connsiteX2" fmla="*/ 12814 w 1379281"/>
              <a:gd name="connsiteY2" fmla="*/ 371853 h 826967"/>
              <a:gd name="connsiteX3" fmla="*/ 54984 w 1379281"/>
              <a:gd name="connsiteY3" fmla="*/ 704252 h 826967"/>
              <a:gd name="connsiteX4" fmla="*/ 348727 w 1379281"/>
              <a:gd name="connsiteY4" fmla="*/ 817029 h 826967"/>
              <a:gd name="connsiteX5" fmla="*/ 1270711 w 1379281"/>
              <a:gd name="connsiteY5" fmla="*/ 780860 h 826967"/>
              <a:gd name="connsiteX6" fmla="*/ 1378790 w 1379281"/>
              <a:gd name="connsiteY6" fmla="*/ 350080 h 826967"/>
              <a:gd name="connsiteX7" fmla="*/ 1301587 w 1379281"/>
              <a:gd name="connsiteY7" fmla="*/ 11721 h 826967"/>
              <a:gd name="connsiteX8" fmla="*/ 824303 w 1379281"/>
              <a:gd name="connsiteY8" fmla="*/ 71530 h 826967"/>
              <a:gd name="connsiteX9" fmla="*/ 216608 w 1379281"/>
              <a:gd name="connsiteY9" fmla="*/ 79781 h 826967"/>
              <a:gd name="connsiteX0" fmla="*/ 216608 w 1383421"/>
              <a:gd name="connsiteY0" fmla="*/ 79781 h 826967"/>
              <a:gd name="connsiteX1" fmla="*/ 112559 w 1383421"/>
              <a:gd name="connsiteY1" fmla="*/ 134178 h 826967"/>
              <a:gd name="connsiteX2" fmla="*/ 12814 w 1383421"/>
              <a:gd name="connsiteY2" fmla="*/ 371853 h 826967"/>
              <a:gd name="connsiteX3" fmla="*/ 54984 w 1383421"/>
              <a:gd name="connsiteY3" fmla="*/ 704252 h 826967"/>
              <a:gd name="connsiteX4" fmla="*/ 348727 w 1383421"/>
              <a:gd name="connsiteY4" fmla="*/ 817029 h 826967"/>
              <a:gd name="connsiteX5" fmla="*/ 1270711 w 1383421"/>
              <a:gd name="connsiteY5" fmla="*/ 780860 h 826967"/>
              <a:gd name="connsiteX6" fmla="*/ 1378790 w 1383421"/>
              <a:gd name="connsiteY6" fmla="*/ 350080 h 826967"/>
              <a:gd name="connsiteX7" fmla="*/ 1301587 w 1383421"/>
              <a:gd name="connsiteY7" fmla="*/ 11721 h 826967"/>
              <a:gd name="connsiteX8" fmla="*/ 824303 w 1383421"/>
              <a:gd name="connsiteY8" fmla="*/ 71530 h 826967"/>
              <a:gd name="connsiteX9" fmla="*/ 216608 w 1383421"/>
              <a:gd name="connsiteY9" fmla="*/ 79781 h 826967"/>
              <a:gd name="connsiteX0" fmla="*/ 216608 w 1379141"/>
              <a:gd name="connsiteY0" fmla="*/ 59582 h 806768"/>
              <a:gd name="connsiteX1" fmla="*/ 112559 w 1379141"/>
              <a:gd name="connsiteY1" fmla="*/ 113979 h 806768"/>
              <a:gd name="connsiteX2" fmla="*/ 12814 w 1379141"/>
              <a:gd name="connsiteY2" fmla="*/ 351654 h 806768"/>
              <a:gd name="connsiteX3" fmla="*/ 54984 w 1379141"/>
              <a:gd name="connsiteY3" fmla="*/ 684053 h 806768"/>
              <a:gd name="connsiteX4" fmla="*/ 348727 w 1379141"/>
              <a:gd name="connsiteY4" fmla="*/ 796830 h 806768"/>
              <a:gd name="connsiteX5" fmla="*/ 1270711 w 1379141"/>
              <a:gd name="connsiteY5" fmla="*/ 760661 h 806768"/>
              <a:gd name="connsiteX6" fmla="*/ 1378790 w 1379141"/>
              <a:gd name="connsiteY6" fmla="*/ 329881 h 806768"/>
              <a:gd name="connsiteX7" fmla="*/ 1280844 w 1379141"/>
              <a:gd name="connsiteY7" fmla="*/ 13800 h 806768"/>
              <a:gd name="connsiteX8" fmla="*/ 824303 w 1379141"/>
              <a:gd name="connsiteY8" fmla="*/ 51331 h 806768"/>
              <a:gd name="connsiteX9" fmla="*/ 216608 w 1379141"/>
              <a:gd name="connsiteY9" fmla="*/ 59582 h 806768"/>
              <a:gd name="connsiteX0" fmla="*/ 216608 w 1379141"/>
              <a:gd name="connsiteY0" fmla="*/ 59582 h 806768"/>
              <a:gd name="connsiteX1" fmla="*/ 112559 w 1379141"/>
              <a:gd name="connsiteY1" fmla="*/ 113979 h 806768"/>
              <a:gd name="connsiteX2" fmla="*/ 12814 w 1379141"/>
              <a:gd name="connsiteY2" fmla="*/ 351654 h 806768"/>
              <a:gd name="connsiteX3" fmla="*/ 54984 w 1379141"/>
              <a:gd name="connsiteY3" fmla="*/ 684053 h 806768"/>
              <a:gd name="connsiteX4" fmla="*/ 348727 w 1379141"/>
              <a:gd name="connsiteY4" fmla="*/ 796830 h 806768"/>
              <a:gd name="connsiteX5" fmla="*/ 1270711 w 1379141"/>
              <a:gd name="connsiteY5" fmla="*/ 760661 h 806768"/>
              <a:gd name="connsiteX6" fmla="*/ 1378790 w 1379141"/>
              <a:gd name="connsiteY6" fmla="*/ 329881 h 806768"/>
              <a:gd name="connsiteX7" fmla="*/ 1280844 w 1379141"/>
              <a:gd name="connsiteY7" fmla="*/ 13800 h 806768"/>
              <a:gd name="connsiteX8" fmla="*/ 824303 w 1379141"/>
              <a:gd name="connsiteY8" fmla="*/ 51331 h 806768"/>
              <a:gd name="connsiteX9" fmla="*/ 216608 w 1379141"/>
              <a:gd name="connsiteY9" fmla="*/ 59582 h 806768"/>
              <a:gd name="connsiteX0" fmla="*/ 240198 w 1402731"/>
              <a:gd name="connsiteY0" fmla="*/ 59582 h 872025"/>
              <a:gd name="connsiteX1" fmla="*/ 136149 w 1402731"/>
              <a:gd name="connsiteY1" fmla="*/ 113979 h 872025"/>
              <a:gd name="connsiteX2" fmla="*/ 36404 w 1402731"/>
              <a:gd name="connsiteY2" fmla="*/ 351654 h 872025"/>
              <a:gd name="connsiteX3" fmla="*/ 38680 w 1402731"/>
              <a:gd name="connsiteY3" fmla="*/ 869794 h 872025"/>
              <a:gd name="connsiteX4" fmla="*/ 372317 w 1402731"/>
              <a:gd name="connsiteY4" fmla="*/ 796830 h 872025"/>
              <a:gd name="connsiteX5" fmla="*/ 1294301 w 1402731"/>
              <a:gd name="connsiteY5" fmla="*/ 760661 h 872025"/>
              <a:gd name="connsiteX6" fmla="*/ 1402380 w 1402731"/>
              <a:gd name="connsiteY6" fmla="*/ 329881 h 872025"/>
              <a:gd name="connsiteX7" fmla="*/ 1304434 w 1402731"/>
              <a:gd name="connsiteY7" fmla="*/ 13800 h 872025"/>
              <a:gd name="connsiteX8" fmla="*/ 847893 w 1402731"/>
              <a:gd name="connsiteY8" fmla="*/ 51331 h 872025"/>
              <a:gd name="connsiteX9" fmla="*/ 240198 w 1402731"/>
              <a:gd name="connsiteY9" fmla="*/ 59582 h 872025"/>
              <a:gd name="connsiteX0" fmla="*/ 240198 w 1402731"/>
              <a:gd name="connsiteY0" fmla="*/ 59582 h 873932"/>
              <a:gd name="connsiteX1" fmla="*/ 136149 w 1402731"/>
              <a:gd name="connsiteY1" fmla="*/ 113979 h 873932"/>
              <a:gd name="connsiteX2" fmla="*/ 36404 w 1402731"/>
              <a:gd name="connsiteY2" fmla="*/ 351654 h 873932"/>
              <a:gd name="connsiteX3" fmla="*/ 38680 w 1402731"/>
              <a:gd name="connsiteY3" fmla="*/ 869794 h 873932"/>
              <a:gd name="connsiteX4" fmla="*/ 372317 w 1402731"/>
              <a:gd name="connsiteY4" fmla="*/ 796830 h 873932"/>
              <a:gd name="connsiteX5" fmla="*/ 1294301 w 1402731"/>
              <a:gd name="connsiteY5" fmla="*/ 760661 h 873932"/>
              <a:gd name="connsiteX6" fmla="*/ 1402380 w 1402731"/>
              <a:gd name="connsiteY6" fmla="*/ 329881 h 873932"/>
              <a:gd name="connsiteX7" fmla="*/ 1304434 w 1402731"/>
              <a:gd name="connsiteY7" fmla="*/ 13800 h 873932"/>
              <a:gd name="connsiteX8" fmla="*/ 847893 w 1402731"/>
              <a:gd name="connsiteY8" fmla="*/ 51331 h 873932"/>
              <a:gd name="connsiteX9" fmla="*/ 240198 w 1402731"/>
              <a:gd name="connsiteY9" fmla="*/ 59582 h 873932"/>
              <a:gd name="connsiteX0" fmla="*/ 240198 w 1402731"/>
              <a:gd name="connsiteY0" fmla="*/ 59582 h 882562"/>
              <a:gd name="connsiteX1" fmla="*/ 136149 w 1402731"/>
              <a:gd name="connsiteY1" fmla="*/ 113979 h 882562"/>
              <a:gd name="connsiteX2" fmla="*/ 36404 w 1402731"/>
              <a:gd name="connsiteY2" fmla="*/ 351654 h 882562"/>
              <a:gd name="connsiteX3" fmla="*/ 38680 w 1402731"/>
              <a:gd name="connsiteY3" fmla="*/ 869794 h 882562"/>
              <a:gd name="connsiteX4" fmla="*/ 372317 w 1402731"/>
              <a:gd name="connsiteY4" fmla="*/ 796830 h 882562"/>
              <a:gd name="connsiteX5" fmla="*/ 1294301 w 1402731"/>
              <a:gd name="connsiteY5" fmla="*/ 760661 h 882562"/>
              <a:gd name="connsiteX6" fmla="*/ 1402380 w 1402731"/>
              <a:gd name="connsiteY6" fmla="*/ 329881 h 882562"/>
              <a:gd name="connsiteX7" fmla="*/ 1304434 w 1402731"/>
              <a:gd name="connsiteY7" fmla="*/ 13800 h 882562"/>
              <a:gd name="connsiteX8" fmla="*/ 847893 w 1402731"/>
              <a:gd name="connsiteY8" fmla="*/ 51331 h 882562"/>
              <a:gd name="connsiteX9" fmla="*/ 240198 w 1402731"/>
              <a:gd name="connsiteY9" fmla="*/ 59582 h 882562"/>
              <a:gd name="connsiteX0" fmla="*/ 240198 w 1412700"/>
              <a:gd name="connsiteY0" fmla="*/ 59582 h 893181"/>
              <a:gd name="connsiteX1" fmla="*/ 136149 w 1412700"/>
              <a:gd name="connsiteY1" fmla="*/ 113979 h 893181"/>
              <a:gd name="connsiteX2" fmla="*/ 36404 w 1412700"/>
              <a:gd name="connsiteY2" fmla="*/ 351654 h 893181"/>
              <a:gd name="connsiteX3" fmla="*/ 38680 w 1412700"/>
              <a:gd name="connsiteY3" fmla="*/ 869794 h 893181"/>
              <a:gd name="connsiteX4" fmla="*/ 414427 w 1412700"/>
              <a:gd name="connsiteY4" fmla="*/ 829850 h 893181"/>
              <a:gd name="connsiteX5" fmla="*/ 1294301 w 1412700"/>
              <a:gd name="connsiteY5" fmla="*/ 760661 h 893181"/>
              <a:gd name="connsiteX6" fmla="*/ 1402380 w 1412700"/>
              <a:gd name="connsiteY6" fmla="*/ 329881 h 893181"/>
              <a:gd name="connsiteX7" fmla="*/ 1304434 w 1412700"/>
              <a:gd name="connsiteY7" fmla="*/ 13800 h 893181"/>
              <a:gd name="connsiteX8" fmla="*/ 847893 w 1412700"/>
              <a:gd name="connsiteY8" fmla="*/ 51331 h 893181"/>
              <a:gd name="connsiteX9" fmla="*/ 240198 w 1412700"/>
              <a:gd name="connsiteY9" fmla="*/ 59582 h 893181"/>
              <a:gd name="connsiteX0" fmla="*/ 240198 w 1412700"/>
              <a:gd name="connsiteY0" fmla="*/ 59582 h 887944"/>
              <a:gd name="connsiteX1" fmla="*/ 136149 w 1412700"/>
              <a:gd name="connsiteY1" fmla="*/ 113979 h 887944"/>
              <a:gd name="connsiteX2" fmla="*/ 36404 w 1412700"/>
              <a:gd name="connsiteY2" fmla="*/ 351654 h 887944"/>
              <a:gd name="connsiteX3" fmla="*/ 38680 w 1412700"/>
              <a:gd name="connsiteY3" fmla="*/ 869794 h 887944"/>
              <a:gd name="connsiteX4" fmla="*/ 414427 w 1412700"/>
              <a:gd name="connsiteY4" fmla="*/ 829850 h 887944"/>
              <a:gd name="connsiteX5" fmla="*/ 1294301 w 1412700"/>
              <a:gd name="connsiteY5" fmla="*/ 760661 h 887944"/>
              <a:gd name="connsiteX6" fmla="*/ 1402380 w 1412700"/>
              <a:gd name="connsiteY6" fmla="*/ 329881 h 887944"/>
              <a:gd name="connsiteX7" fmla="*/ 1304434 w 1412700"/>
              <a:gd name="connsiteY7" fmla="*/ 13800 h 887944"/>
              <a:gd name="connsiteX8" fmla="*/ 847893 w 1412700"/>
              <a:gd name="connsiteY8" fmla="*/ 51331 h 887944"/>
              <a:gd name="connsiteX9" fmla="*/ 240198 w 1412700"/>
              <a:gd name="connsiteY9" fmla="*/ 59582 h 887944"/>
              <a:gd name="connsiteX0" fmla="*/ 240198 w 1410217"/>
              <a:gd name="connsiteY0" fmla="*/ 59582 h 904009"/>
              <a:gd name="connsiteX1" fmla="*/ 136149 w 1410217"/>
              <a:gd name="connsiteY1" fmla="*/ 113979 h 904009"/>
              <a:gd name="connsiteX2" fmla="*/ 36404 w 1410217"/>
              <a:gd name="connsiteY2" fmla="*/ 351654 h 904009"/>
              <a:gd name="connsiteX3" fmla="*/ 38680 w 1410217"/>
              <a:gd name="connsiteY3" fmla="*/ 869794 h 904009"/>
              <a:gd name="connsiteX4" fmla="*/ 467619 w 1410217"/>
              <a:gd name="connsiteY4" fmla="*/ 862871 h 904009"/>
              <a:gd name="connsiteX5" fmla="*/ 1294301 w 1410217"/>
              <a:gd name="connsiteY5" fmla="*/ 760661 h 904009"/>
              <a:gd name="connsiteX6" fmla="*/ 1402380 w 1410217"/>
              <a:gd name="connsiteY6" fmla="*/ 329881 h 904009"/>
              <a:gd name="connsiteX7" fmla="*/ 1304434 w 1410217"/>
              <a:gd name="connsiteY7" fmla="*/ 13800 h 904009"/>
              <a:gd name="connsiteX8" fmla="*/ 847893 w 1410217"/>
              <a:gd name="connsiteY8" fmla="*/ 51331 h 904009"/>
              <a:gd name="connsiteX9" fmla="*/ 240198 w 1410217"/>
              <a:gd name="connsiteY9" fmla="*/ 59582 h 904009"/>
              <a:gd name="connsiteX0" fmla="*/ 240198 w 1410217"/>
              <a:gd name="connsiteY0" fmla="*/ 59582 h 882106"/>
              <a:gd name="connsiteX1" fmla="*/ 136149 w 1410217"/>
              <a:gd name="connsiteY1" fmla="*/ 113979 h 882106"/>
              <a:gd name="connsiteX2" fmla="*/ 36404 w 1410217"/>
              <a:gd name="connsiteY2" fmla="*/ 351654 h 882106"/>
              <a:gd name="connsiteX3" fmla="*/ 38680 w 1410217"/>
              <a:gd name="connsiteY3" fmla="*/ 869794 h 882106"/>
              <a:gd name="connsiteX4" fmla="*/ 467619 w 1410217"/>
              <a:gd name="connsiteY4" fmla="*/ 862871 h 882106"/>
              <a:gd name="connsiteX5" fmla="*/ 1294301 w 1410217"/>
              <a:gd name="connsiteY5" fmla="*/ 760661 h 882106"/>
              <a:gd name="connsiteX6" fmla="*/ 1402380 w 1410217"/>
              <a:gd name="connsiteY6" fmla="*/ 329881 h 882106"/>
              <a:gd name="connsiteX7" fmla="*/ 1304434 w 1410217"/>
              <a:gd name="connsiteY7" fmla="*/ 13800 h 882106"/>
              <a:gd name="connsiteX8" fmla="*/ 847893 w 1410217"/>
              <a:gd name="connsiteY8" fmla="*/ 51331 h 882106"/>
              <a:gd name="connsiteX9" fmla="*/ 240198 w 1410217"/>
              <a:gd name="connsiteY9" fmla="*/ 59582 h 882106"/>
              <a:gd name="connsiteX0" fmla="*/ 265986 w 1436005"/>
              <a:gd name="connsiteY0" fmla="*/ 59582 h 873898"/>
              <a:gd name="connsiteX1" fmla="*/ 161937 w 1436005"/>
              <a:gd name="connsiteY1" fmla="*/ 113979 h 873898"/>
              <a:gd name="connsiteX2" fmla="*/ 62192 w 1436005"/>
              <a:gd name="connsiteY2" fmla="*/ 351654 h 873898"/>
              <a:gd name="connsiteX3" fmla="*/ 31223 w 1436005"/>
              <a:gd name="connsiteY3" fmla="*/ 857412 h 873898"/>
              <a:gd name="connsiteX4" fmla="*/ 493407 w 1436005"/>
              <a:gd name="connsiteY4" fmla="*/ 862871 h 873898"/>
              <a:gd name="connsiteX5" fmla="*/ 1320089 w 1436005"/>
              <a:gd name="connsiteY5" fmla="*/ 760661 h 873898"/>
              <a:gd name="connsiteX6" fmla="*/ 1428168 w 1436005"/>
              <a:gd name="connsiteY6" fmla="*/ 329881 h 873898"/>
              <a:gd name="connsiteX7" fmla="*/ 1330222 w 1436005"/>
              <a:gd name="connsiteY7" fmla="*/ 13800 h 873898"/>
              <a:gd name="connsiteX8" fmla="*/ 873681 w 1436005"/>
              <a:gd name="connsiteY8" fmla="*/ 51331 h 873898"/>
              <a:gd name="connsiteX9" fmla="*/ 265986 w 1436005"/>
              <a:gd name="connsiteY9" fmla="*/ 59582 h 873898"/>
              <a:gd name="connsiteX0" fmla="*/ 221287 w 1391306"/>
              <a:gd name="connsiteY0" fmla="*/ 59582 h 964711"/>
              <a:gd name="connsiteX1" fmla="*/ 117238 w 1391306"/>
              <a:gd name="connsiteY1" fmla="*/ 113979 h 964711"/>
              <a:gd name="connsiteX2" fmla="*/ 17493 w 1391306"/>
              <a:gd name="connsiteY2" fmla="*/ 351654 h 964711"/>
              <a:gd name="connsiteX3" fmla="*/ 48581 w 1391306"/>
              <a:gd name="connsiteY3" fmla="*/ 960602 h 964711"/>
              <a:gd name="connsiteX4" fmla="*/ 448708 w 1391306"/>
              <a:gd name="connsiteY4" fmla="*/ 862871 h 964711"/>
              <a:gd name="connsiteX5" fmla="*/ 1275390 w 1391306"/>
              <a:gd name="connsiteY5" fmla="*/ 760661 h 964711"/>
              <a:gd name="connsiteX6" fmla="*/ 1383469 w 1391306"/>
              <a:gd name="connsiteY6" fmla="*/ 329881 h 964711"/>
              <a:gd name="connsiteX7" fmla="*/ 1285523 w 1391306"/>
              <a:gd name="connsiteY7" fmla="*/ 13800 h 964711"/>
              <a:gd name="connsiteX8" fmla="*/ 828982 w 1391306"/>
              <a:gd name="connsiteY8" fmla="*/ 51331 h 964711"/>
              <a:gd name="connsiteX9" fmla="*/ 221287 w 1391306"/>
              <a:gd name="connsiteY9" fmla="*/ 59582 h 964711"/>
              <a:gd name="connsiteX0" fmla="*/ 221287 w 1391306"/>
              <a:gd name="connsiteY0" fmla="*/ 59582 h 967760"/>
              <a:gd name="connsiteX1" fmla="*/ 117238 w 1391306"/>
              <a:gd name="connsiteY1" fmla="*/ 113979 h 967760"/>
              <a:gd name="connsiteX2" fmla="*/ 17493 w 1391306"/>
              <a:gd name="connsiteY2" fmla="*/ 351654 h 967760"/>
              <a:gd name="connsiteX3" fmla="*/ 48581 w 1391306"/>
              <a:gd name="connsiteY3" fmla="*/ 960602 h 967760"/>
              <a:gd name="connsiteX4" fmla="*/ 448708 w 1391306"/>
              <a:gd name="connsiteY4" fmla="*/ 862871 h 967760"/>
              <a:gd name="connsiteX5" fmla="*/ 1275390 w 1391306"/>
              <a:gd name="connsiteY5" fmla="*/ 760661 h 967760"/>
              <a:gd name="connsiteX6" fmla="*/ 1383469 w 1391306"/>
              <a:gd name="connsiteY6" fmla="*/ 329881 h 967760"/>
              <a:gd name="connsiteX7" fmla="*/ 1285523 w 1391306"/>
              <a:gd name="connsiteY7" fmla="*/ 13800 h 967760"/>
              <a:gd name="connsiteX8" fmla="*/ 828982 w 1391306"/>
              <a:gd name="connsiteY8" fmla="*/ 51331 h 967760"/>
              <a:gd name="connsiteX9" fmla="*/ 221287 w 1391306"/>
              <a:gd name="connsiteY9" fmla="*/ 59582 h 967760"/>
              <a:gd name="connsiteX0" fmla="*/ 221287 w 1391306"/>
              <a:gd name="connsiteY0" fmla="*/ 59582 h 967760"/>
              <a:gd name="connsiteX1" fmla="*/ 117238 w 1391306"/>
              <a:gd name="connsiteY1" fmla="*/ 113979 h 967760"/>
              <a:gd name="connsiteX2" fmla="*/ 17493 w 1391306"/>
              <a:gd name="connsiteY2" fmla="*/ 351654 h 967760"/>
              <a:gd name="connsiteX3" fmla="*/ 48581 w 1391306"/>
              <a:gd name="connsiteY3" fmla="*/ 960602 h 967760"/>
              <a:gd name="connsiteX4" fmla="*/ 448708 w 1391306"/>
              <a:gd name="connsiteY4" fmla="*/ 862871 h 967760"/>
              <a:gd name="connsiteX5" fmla="*/ 1275390 w 1391306"/>
              <a:gd name="connsiteY5" fmla="*/ 760661 h 967760"/>
              <a:gd name="connsiteX6" fmla="*/ 1383469 w 1391306"/>
              <a:gd name="connsiteY6" fmla="*/ 329881 h 967760"/>
              <a:gd name="connsiteX7" fmla="*/ 1285523 w 1391306"/>
              <a:gd name="connsiteY7" fmla="*/ 13800 h 967760"/>
              <a:gd name="connsiteX8" fmla="*/ 828982 w 1391306"/>
              <a:gd name="connsiteY8" fmla="*/ 51331 h 967760"/>
              <a:gd name="connsiteX9" fmla="*/ 221287 w 1391306"/>
              <a:gd name="connsiteY9" fmla="*/ 59582 h 967760"/>
              <a:gd name="connsiteX0" fmla="*/ 221287 w 1390533"/>
              <a:gd name="connsiteY0" fmla="*/ 59582 h 970037"/>
              <a:gd name="connsiteX1" fmla="*/ 117238 w 1390533"/>
              <a:gd name="connsiteY1" fmla="*/ 113979 h 970037"/>
              <a:gd name="connsiteX2" fmla="*/ 17493 w 1390533"/>
              <a:gd name="connsiteY2" fmla="*/ 351654 h 970037"/>
              <a:gd name="connsiteX3" fmla="*/ 48581 w 1390533"/>
              <a:gd name="connsiteY3" fmla="*/ 960602 h 970037"/>
              <a:gd name="connsiteX4" fmla="*/ 466438 w 1390533"/>
              <a:gd name="connsiteY4" fmla="*/ 883509 h 970037"/>
              <a:gd name="connsiteX5" fmla="*/ 1275390 w 1390533"/>
              <a:gd name="connsiteY5" fmla="*/ 760661 h 970037"/>
              <a:gd name="connsiteX6" fmla="*/ 1383469 w 1390533"/>
              <a:gd name="connsiteY6" fmla="*/ 329881 h 970037"/>
              <a:gd name="connsiteX7" fmla="*/ 1285523 w 1390533"/>
              <a:gd name="connsiteY7" fmla="*/ 13800 h 970037"/>
              <a:gd name="connsiteX8" fmla="*/ 828982 w 1390533"/>
              <a:gd name="connsiteY8" fmla="*/ 51331 h 970037"/>
              <a:gd name="connsiteX9" fmla="*/ 221287 w 1390533"/>
              <a:gd name="connsiteY9" fmla="*/ 59582 h 97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90533" h="970037">
                <a:moveTo>
                  <a:pt x="221287" y="59582"/>
                </a:moveTo>
                <a:cubicBezTo>
                  <a:pt x="102663" y="70023"/>
                  <a:pt x="151204" y="65300"/>
                  <a:pt x="117238" y="113979"/>
                </a:cubicBezTo>
                <a:cubicBezTo>
                  <a:pt x="83272" y="162658"/>
                  <a:pt x="28936" y="210550"/>
                  <a:pt x="17493" y="351654"/>
                </a:cubicBezTo>
                <a:cubicBezTo>
                  <a:pt x="6050" y="492758"/>
                  <a:pt x="-28048" y="916618"/>
                  <a:pt x="48581" y="960602"/>
                </a:cubicBezTo>
                <a:cubicBezTo>
                  <a:pt x="172936" y="987718"/>
                  <a:pt x="370838" y="954673"/>
                  <a:pt x="466438" y="883509"/>
                </a:cubicBezTo>
                <a:cubicBezTo>
                  <a:pt x="602483" y="843013"/>
                  <a:pt x="1122552" y="852932"/>
                  <a:pt x="1275390" y="760661"/>
                </a:cubicBezTo>
                <a:cubicBezTo>
                  <a:pt x="1428228" y="668390"/>
                  <a:pt x="1385641" y="491721"/>
                  <a:pt x="1383469" y="329881"/>
                </a:cubicBezTo>
                <a:cubicBezTo>
                  <a:pt x="1378138" y="210569"/>
                  <a:pt x="1345537" y="86687"/>
                  <a:pt x="1285523" y="13800"/>
                </a:cubicBezTo>
                <a:cubicBezTo>
                  <a:pt x="1182500" y="-34285"/>
                  <a:pt x="889787" y="59362"/>
                  <a:pt x="828982" y="51331"/>
                </a:cubicBezTo>
                <a:cubicBezTo>
                  <a:pt x="706225" y="58788"/>
                  <a:pt x="339911" y="49141"/>
                  <a:pt x="221287" y="59582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51CD8C1C-7565-79DA-EEB5-C3C2018C5B6A}"/>
              </a:ext>
            </a:extLst>
          </p:cNvPr>
          <p:cNvGrpSpPr/>
          <p:nvPr/>
        </p:nvGrpSpPr>
        <p:grpSpPr>
          <a:xfrm>
            <a:off x="5823324" y="4161310"/>
            <a:ext cx="1337054" cy="529843"/>
            <a:chOff x="4332883" y="5571655"/>
            <a:chExt cx="998795" cy="445007"/>
          </a:xfrm>
        </p:grpSpPr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D4D7948D-13D7-7681-429E-84C355D5991D}"/>
                </a:ext>
              </a:extLst>
            </p:cNvPr>
            <p:cNvCxnSpPr>
              <a:cxnSpLocks/>
              <a:stCxn id="39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A5198174-6DE6-9F56-D23E-6323B8D3BBE2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9A4E5AE1-8984-F055-BFDE-BA8DC98952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23985926-882F-8E55-FD1D-269F18AF6813}"/>
                </a:ext>
              </a:extLst>
            </p:cNvPr>
            <p:cNvCxnSpPr>
              <a:cxnSpLocks/>
              <a:stCxn id="58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38BD9202-07AF-68CA-602F-196A6B63626C}"/>
                </a:ext>
              </a:extLst>
            </p:cNvPr>
            <p:cNvCxnSpPr>
              <a:cxnSpLocks/>
              <a:stCxn id="58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5E9CEC16-FF30-AFCB-D178-682CB2156C45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441990F1-305A-FF01-7A7F-413989559893}"/>
                </a:ext>
              </a:extLst>
            </p:cNvPr>
            <p:cNvCxnSpPr>
              <a:cxnSpLocks/>
              <a:stCxn id="44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97D0E7A0-CF2D-D36A-6D8E-0DB526212B6C}"/>
                </a:ext>
              </a:extLst>
            </p:cNvPr>
            <p:cNvCxnSpPr>
              <a:cxnSpLocks/>
              <a:endCxn id="44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DB4532C-FBB5-9F1A-BCB3-92F80FBE61F5}"/>
                </a:ext>
              </a:extLst>
            </p:cNvPr>
            <p:cNvCxnSpPr>
              <a:cxnSpLocks/>
              <a:stCxn id="53" idx="4"/>
              <a:endCxn id="65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33660AF-FC32-C9ED-7175-3AB5CC8E8875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8C39BD9E-4CED-1272-4FEE-BDDAA5905201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BD2C472A-89B0-533C-15C7-B666EC05EC5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BD4A67F6-54BC-FFB7-6215-DF41B4475C8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1" name="Group 60">
                <a:extLst>
                  <a:ext uri="{FF2B5EF4-FFF2-40B4-BE49-F238E27FC236}">
                    <a16:creationId xmlns:a16="http://schemas.microsoft.com/office/drawing/2014/main" id="{D8704498-B46B-126A-394E-27946A6F2D5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5FB002E8-DD77-A288-5FE8-F8883B57903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Freeform 62">
                  <a:extLst>
                    <a:ext uri="{FF2B5EF4-FFF2-40B4-BE49-F238E27FC236}">
                      <a16:creationId xmlns:a16="http://schemas.microsoft.com/office/drawing/2014/main" id="{EB29628E-9887-E089-D4CE-9AA14CE23A8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EBC03C79-7F0D-18E1-C636-BA4B3F30213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" name="Freeform 64">
                  <a:extLst>
                    <a:ext uri="{FF2B5EF4-FFF2-40B4-BE49-F238E27FC236}">
                      <a16:creationId xmlns:a16="http://schemas.microsoft.com/office/drawing/2014/main" id="{41A7987D-0C16-4328-D9FA-558285F8755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044C8545-637A-8274-6509-584E20B1527F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4FED6B48-96BF-E654-4455-C63A897728E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A5729733-83BD-67DA-D276-CB85E6A84B8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" name="Group 53">
                <a:extLst>
                  <a:ext uri="{FF2B5EF4-FFF2-40B4-BE49-F238E27FC236}">
                    <a16:creationId xmlns:a16="http://schemas.microsoft.com/office/drawing/2014/main" id="{31E1918D-37B6-DDCA-BC2E-E9D861E53D1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4B158AF9-1F24-D44B-AC58-EDD131B4563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DE96B938-47B9-07C6-79FD-D6154986F6B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4B587439-69CC-C2DE-39D0-F5CE21B3D34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5C5AAFA8-854D-FFBA-79C3-C36E452EF83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88325525-1202-E4FF-90B9-1216AFF0F61F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EBDB8C14-C8C6-D393-0722-2010535BA76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EB054045-FD16-E098-CC01-B876A1791D0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" name="Group 46">
                <a:extLst>
                  <a:ext uri="{FF2B5EF4-FFF2-40B4-BE49-F238E27FC236}">
                    <a16:creationId xmlns:a16="http://schemas.microsoft.com/office/drawing/2014/main" id="{5A2C85BF-3BA4-833B-C702-46603CAA6BB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" name="Freeform 47">
                  <a:extLst>
                    <a:ext uri="{FF2B5EF4-FFF2-40B4-BE49-F238E27FC236}">
                      <a16:creationId xmlns:a16="http://schemas.microsoft.com/office/drawing/2014/main" id="{C0331324-AF94-1976-279B-7AA7F5F7550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6BD50606-08A5-232D-399A-2F1B13BA5E2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777E530F-A10A-7F04-5351-B8144B600EB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A07EFFF7-AFE2-2FF4-560D-5A4E3FB0D06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D3AFEFC1-77B0-280B-9976-39E2E3CFEFAD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6F8FFD97-A7BA-5C82-8E99-D1F14950022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9DF2E7ED-7B21-95CC-2053-4F72F1782D4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2642E472-5127-F6EA-68D4-D6C6E7DE89E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FFA6CDD3-466E-E6E0-A8D2-15E6EB335CD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5CC15E81-CAFE-B6A5-6179-A760D1D56C6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FB688426-FE6A-98F4-1036-9F95BB99677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C6B580F-749B-1D27-7AC1-3E60F396D48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8D0466FC-D1C1-03F0-8F84-938D77ABFAB7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F247AA16-2657-234A-029D-DC6EB042BAC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F745F09A-0A0C-5FC6-D265-6D5125C816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DABB593F-1365-BD60-C920-6455CFA18A1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480DD3-1368-6336-98E2-D404C05522A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7A95FD6D-7429-3310-FE2F-865041F3625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687B7369-A7D7-0F8C-4709-F5F11E31C95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B80F7C-34FF-4166-CF29-A6C848F34D5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1A388117-C1AF-C311-FA1C-59D39B664DEA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1A5355B9-BF04-D2D4-F8A7-96F7DF60473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190F2520-8B9A-13CF-B21F-3E838595A50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96DCB3A0-AE5A-B172-3B84-FB29208389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B5111F3B-0880-795B-1D86-67D6D8CADED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9CDC50BD-152C-71BA-6B76-0AD860D4AE5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A8DA186D-AE59-F4B0-C9DD-E529C308C9F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45C5B04A-8B32-1E0B-D04E-DEEDA5EFC5D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CC8C8C39-849B-0341-7FF5-3C6EB43147B4}"/>
              </a:ext>
            </a:extLst>
          </p:cNvPr>
          <p:cNvCxnSpPr>
            <a:cxnSpLocks/>
          </p:cNvCxnSpPr>
          <p:nvPr/>
        </p:nvCxnSpPr>
        <p:spPr>
          <a:xfrm flipH="1">
            <a:off x="7992290" y="4491640"/>
            <a:ext cx="2922635" cy="10179"/>
          </a:xfrm>
          <a:prstGeom prst="straightConnector1">
            <a:avLst/>
          </a:prstGeom>
          <a:ln w="15875">
            <a:solidFill>
              <a:schemeClr val="tx1"/>
            </a:solidFill>
            <a:headEnd type="none" w="lg" len="med"/>
            <a:tailEnd type="non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3397EA25-11A2-D66F-7C88-8860774B546F}"/>
              </a:ext>
            </a:extLst>
          </p:cNvPr>
          <p:cNvSpPr txBox="1"/>
          <p:nvPr/>
        </p:nvSpPr>
        <p:spPr>
          <a:xfrm>
            <a:off x="9026042" y="4237994"/>
            <a:ext cx="21443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i="1" dirty="0"/>
              <a:t>from Internet, </a:t>
            </a:r>
          </a:p>
          <a:p>
            <a:pPr algn="ctr"/>
            <a:r>
              <a:rPr lang="en-US" sz="1400" i="1" dirty="0"/>
              <a:t>sender has IP address w</a:t>
            </a:r>
          </a:p>
        </p:txBody>
      </p:sp>
      <p:sp>
        <p:nvSpPr>
          <p:cNvPr id="68" name="Freeform 67">
            <a:extLst>
              <a:ext uri="{FF2B5EF4-FFF2-40B4-BE49-F238E27FC236}">
                <a16:creationId xmlns:a16="http://schemas.microsoft.com/office/drawing/2014/main" id="{991A6E30-03C5-514B-1BF1-E892C3DC80A5}"/>
              </a:ext>
            </a:extLst>
          </p:cNvPr>
          <p:cNvSpPr/>
          <p:nvPr/>
        </p:nvSpPr>
        <p:spPr>
          <a:xfrm>
            <a:off x="4692855" y="4966127"/>
            <a:ext cx="4846052" cy="736421"/>
          </a:xfrm>
          <a:custGeom>
            <a:avLst/>
            <a:gdLst>
              <a:gd name="connsiteX0" fmla="*/ 856180 w 1938391"/>
              <a:gd name="connsiteY0" fmla="*/ 0 h 828782"/>
              <a:gd name="connsiteX1" fmla="*/ 0 w 1938391"/>
              <a:gd name="connsiteY1" fmla="*/ 825358 h 828782"/>
              <a:gd name="connsiteX2" fmla="*/ 1938391 w 1938391"/>
              <a:gd name="connsiteY2" fmla="*/ 828782 h 828782"/>
              <a:gd name="connsiteX3" fmla="*/ 1113033 w 1938391"/>
              <a:gd name="connsiteY3" fmla="*/ 202059 h 828782"/>
              <a:gd name="connsiteX4" fmla="*/ 856180 w 1938391"/>
              <a:gd name="connsiteY4" fmla="*/ 0 h 828782"/>
              <a:gd name="connsiteX0" fmla="*/ 856180 w 4021191"/>
              <a:gd name="connsiteY0" fmla="*/ 0 h 825358"/>
              <a:gd name="connsiteX1" fmla="*/ 0 w 4021191"/>
              <a:gd name="connsiteY1" fmla="*/ 825358 h 825358"/>
              <a:gd name="connsiteX2" fmla="*/ 4021191 w 4021191"/>
              <a:gd name="connsiteY2" fmla="*/ 816082 h 825358"/>
              <a:gd name="connsiteX3" fmla="*/ 1113033 w 4021191"/>
              <a:gd name="connsiteY3" fmla="*/ 202059 h 825358"/>
              <a:gd name="connsiteX4" fmla="*/ 856180 w 4021191"/>
              <a:gd name="connsiteY4" fmla="*/ 0 h 825358"/>
              <a:gd name="connsiteX0" fmla="*/ 856180 w 4522996"/>
              <a:gd name="connsiteY0" fmla="*/ 0 h 838384"/>
              <a:gd name="connsiteX1" fmla="*/ 0 w 4522996"/>
              <a:gd name="connsiteY1" fmla="*/ 825358 h 838384"/>
              <a:gd name="connsiteX2" fmla="*/ 4522996 w 4522996"/>
              <a:gd name="connsiteY2" fmla="*/ 838384 h 838384"/>
              <a:gd name="connsiteX3" fmla="*/ 1113033 w 4522996"/>
              <a:gd name="connsiteY3" fmla="*/ 202059 h 838384"/>
              <a:gd name="connsiteX4" fmla="*/ 856180 w 4522996"/>
              <a:gd name="connsiteY4" fmla="*/ 0 h 838384"/>
              <a:gd name="connsiteX0" fmla="*/ 1045751 w 4712567"/>
              <a:gd name="connsiteY0" fmla="*/ 0 h 838384"/>
              <a:gd name="connsiteX1" fmla="*/ 0 w 4712567"/>
              <a:gd name="connsiteY1" fmla="*/ 825358 h 838384"/>
              <a:gd name="connsiteX2" fmla="*/ 4712567 w 4712567"/>
              <a:gd name="connsiteY2" fmla="*/ 838384 h 838384"/>
              <a:gd name="connsiteX3" fmla="*/ 1302604 w 4712567"/>
              <a:gd name="connsiteY3" fmla="*/ 202059 h 838384"/>
              <a:gd name="connsiteX4" fmla="*/ 1045751 w 4712567"/>
              <a:gd name="connsiteY4" fmla="*/ 0 h 838384"/>
              <a:gd name="connsiteX0" fmla="*/ 1668051 w 5334867"/>
              <a:gd name="connsiteY0" fmla="*/ 0 h 850758"/>
              <a:gd name="connsiteX1" fmla="*/ 0 w 5334867"/>
              <a:gd name="connsiteY1" fmla="*/ 850758 h 850758"/>
              <a:gd name="connsiteX2" fmla="*/ 5334867 w 5334867"/>
              <a:gd name="connsiteY2" fmla="*/ 838384 h 850758"/>
              <a:gd name="connsiteX3" fmla="*/ 1924904 w 5334867"/>
              <a:gd name="connsiteY3" fmla="*/ 202059 h 850758"/>
              <a:gd name="connsiteX4" fmla="*/ 1668051 w 5334867"/>
              <a:gd name="connsiteY4" fmla="*/ 0 h 850758"/>
              <a:gd name="connsiteX0" fmla="*/ 1668051 w 4776067"/>
              <a:gd name="connsiteY0" fmla="*/ 0 h 863784"/>
              <a:gd name="connsiteX1" fmla="*/ 0 w 4776067"/>
              <a:gd name="connsiteY1" fmla="*/ 850758 h 863784"/>
              <a:gd name="connsiteX2" fmla="*/ 4776067 w 4776067"/>
              <a:gd name="connsiteY2" fmla="*/ 863784 h 863784"/>
              <a:gd name="connsiteX3" fmla="*/ 1924904 w 4776067"/>
              <a:gd name="connsiteY3" fmla="*/ 202059 h 863784"/>
              <a:gd name="connsiteX4" fmla="*/ 1668051 w 4776067"/>
              <a:gd name="connsiteY4" fmla="*/ 0 h 863784"/>
              <a:gd name="connsiteX0" fmla="*/ 1668051 w 4776067"/>
              <a:gd name="connsiteY0" fmla="*/ 0 h 863784"/>
              <a:gd name="connsiteX1" fmla="*/ 0 w 4776067"/>
              <a:gd name="connsiteY1" fmla="*/ 850758 h 863784"/>
              <a:gd name="connsiteX2" fmla="*/ 4776067 w 4776067"/>
              <a:gd name="connsiteY2" fmla="*/ 863784 h 863784"/>
              <a:gd name="connsiteX3" fmla="*/ 2723105 w 4776067"/>
              <a:gd name="connsiteY3" fmla="*/ 473113 h 863784"/>
              <a:gd name="connsiteX4" fmla="*/ 1668051 w 4776067"/>
              <a:gd name="connsiteY4" fmla="*/ 0 h 863784"/>
              <a:gd name="connsiteX0" fmla="*/ 2051058 w 4776067"/>
              <a:gd name="connsiteY0" fmla="*/ 0 h 736421"/>
              <a:gd name="connsiteX1" fmla="*/ 0 w 4776067"/>
              <a:gd name="connsiteY1" fmla="*/ 723395 h 736421"/>
              <a:gd name="connsiteX2" fmla="*/ 4776067 w 4776067"/>
              <a:gd name="connsiteY2" fmla="*/ 736421 h 736421"/>
              <a:gd name="connsiteX3" fmla="*/ 2723105 w 4776067"/>
              <a:gd name="connsiteY3" fmla="*/ 345750 h 736421"/>
              <a:gd name="connsiteX4" fmla="*/ 2051058 w 4776067"/>
              <a:gd name="connsiteY4" fmla="*/ 0 h 736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76067" h="736421">
                <a:moveTo>
                  <a:pt x="2051058" y="0"/>
                </a:moveTo>
                <a:lnTo>
                  <a:pt x="0" y="723395"/>
                </a:lnTo>
                <a:lnTo>
                  <a:pt x="4776067" y="736421"/>
                </a:lnTo>
                <a:lnTo>
                  <a:pt x="2723105" y="345750"/>
                </a:lnTo>
                <a:lnTo>
                  <a:pt x="2051058" y="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B4A571A4-F7C0-6563-2DC5-67477A91C75C}"/>
              </a:ext>
            </a:extLst>
          </p:cNvPr>
          <p:cNvGrpSpPr/>
          <p:nvPr/>
        </p:nvGrpSpPr>
        <p:grpSpPr>
          <a:xfrm>
            <a:off x="6768382" y="4522419"/>
            <a:ext cx="687643" cy="792331"/>
            <a:chOff x="6620249" y="5378737"/>
            <a:chExt cx="687643" cy="792331"/>
          </a:xfrm>
        </p:grpSpPr>
        <p:grpSp>
          <p:nvGrpSpPr>
            <p:cNvPr id="70" name="Group 219">
              <a:extLst>
                <a:ext uri="{FF2B5EF4-FFF2-40B4-BE49-F238E27FC236}">
                  <a16:creationId xmlns:a16="http://schemas.microsoft.com/office/drawing/2014/main" id="{11D73E7B-FF55-9BD8-3C5D-82725F0E32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0249" y="5378737"/>
              <a:ext cx="687643" cy="792331"/>
              <a:chOff x="375561" y="297711"/>
              <a:chExt cx="1252683" cy="2142487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17627BFD-F6D6-99EE-FB20-9AC2E023B76F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6471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6CCF4F07-1690-E369-0FAF-522E29A0B700}"/>
                  </a:ext>
                </a:extLst>
              </p:cNvPr>
              <p:cNvSpPr/>
              <p:nvPr/>
            </p:nvSpPr>
            <p:spPr>
              <a:xfrm>
                <a:off x="375561" y="309747"/>
                <a:ext cx="1247826" cy="77033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Rectangle 76">
                <a:extLst>
                  <a:ext uri="{FF2B5EF4-FFF2-40B4-BE49-F238E27FC236}">
                    <a16:creationId xmlns:a16="http://schemas.microsoft.com/office/drawing/2014/main" id="{CFF1F522-6CF6-A592-6742-F49F74AF9286}"/>
                  </a:ext>
                </a:extLst>
              </p:cNvPr>
              <p:cNvSpPr/>
              <p:nvPr/>
            </p:nvSpPr>
            <p:spPr>
              <a:xfrm>
                <a:off x="1332065" y="1080080"/>
                <a:ext cx="296179" cy="1360118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1" name="Group 219">
              <a:extLst>
                <a:ext uri="{FF2B5EF4-FFF2-40B4-BE49-F238E27FC236}">
                  <a16:creationId xmlns:a16="http://schemas.microsoft.com/office/drawing/2014/main" id="{C58196F4-CD5D-B1C0-E9D1-8576139192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8007" y="5599792"/>
              <a:ext cx="302063" cy="417576"/>
              <a:chOff x="375561" y="297707"/>
              <a:chExt cx="1481393" cy="1854464"/>
            </a:xfrm>
          </p:grpSpPr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B41F865D-1CFE-DF9E-E1BA-9E6843BFD393}"/>
                  </a:ext>
                </a:extLst>
              </p:cNvPr>
              <p:cNvSpPr/>
              <p:nvPr/>
            </p:nvSpPr>
            <p:spPr>
              <a:xfrm>
                <a:off x="375561" y="297707"/>
                <a:ext cx="1251349" cy="1854464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1225575"/>
                  <a:gd name="connsiteY0" fmla="*/ 0 h 2138362"/>
                  <a:gd name="connsiteX1" fmla="*/ 0 w 1225575"/>
                  <a:gd name="connsiteY1" fmla="*/ 1190625 h 2138362"/>
                  <a:gd name="connsiteX2" fmla="*/ 966787 w 1225575"/>
                  <a:gd name="connsiteY2" fmla="*/ 2138362 h 2138362"/>
                  <a:gd name="connsiteX3" fmla="*/ 1225566 w 1225575"/>
                  <a:gd name="connsiteY3" fmla="*/ 573595 h 2138362"/>
                  <a:gd name="connsiteX4" fmla="*/ 0 w 1225575"/>
                  <a:gd name="connsiteY4" fmla="*/ 0 h 2138362"/>
                  <a:gd name="connsiteX0" fmla="*/ 0 w 1225575"/>
                  <a:gd name="connsiteY0" fmla="*/ 0 h 1870220"/>
                  <a:gd name="connsiteX1" fmla="*/ 0 w 1225575"/>
                  <a:gd name="connsiteY1" fmla="*/ 1190625 h 1870220"/>
                  <a:gd name="connsiteX2" fmla="*/ 1028796 w 1225575"/>
                  <a:gd name="connsiteY2" fmla="*/ 1870220 h 1870220"/>
                  <a:gd name="connsiteX3" fmla="*/ 1225566 w 1225575"/>
                  <a:gd name="connsiteY3" fmla="*/ 573595 h 1870220"/>
                  <a:gd name="connsiteX4" fmla="*/ 0 w 1225575"/>
                  <a:gd name="connsiteY4" fmla="*/ 0 h 1870220"/>
                  <a:gd name="connsiteX0" fmla="*/ 0 w 1225565"/>
                  <a:gd name="connsiteY0" fmla="*/ 0 h 1870220"/>
                  <a:gd name="connsiteX1" fmla="*/ 0 w 1225565"/>
                  <a:gd name="connsiteY1" fmla="*/ 1190625 h 1870220"/>
                  <a:gd name="connsiteX2" fmla="*/ 1028796 w 1225565"/>
                  <a:gd name="connsiteY2" fmla="*/ 1870220 h 1870220"/>
                  <a:gd name="connsiteX3" fmla="*/ 1225566 w 1225565"/>
                  <a:gd name="connsiteY3" fmla="*/ 573595 h 1870220"/>
                  <a:gd name="connsiteX4" fmla="*/ 0 w 1225565"/>
                  <a:gd name="connsiteY4" fmla="*/ 0 h 1870220"/>
                  <a:gd name="connsiteX0" fmla="*/ 0 w 1245828"/>
                  <a:gd name="connsiteY0" fmla="*/ 0 h 1856107"/>
                  <a:gd name="connsiteX1" fmla="*/ 0 w 1245828"/>
                  <a:gd name="connsiteY1" fmla="*/ 1190625 h 1856107"/>
                  <a:gd name="connsiteX2" fmla="*/ 1245828 w 1245828"/>
                  <a:gd name="connsiteY2" fmla="*/ 1856107 h 1856107"/>
                  <a:gd name="connsiteX3" fmla="*/ 1225566 w 1245828"/>
                  <a:gd name="connsiteY3" fmla="*/ 573595 h 1856107"/>
                  <a:gd name="connsiteX4" fmla="*/ 0 w 1245828"/>
                  <a:gd name="connsiteY4" fmla="*/ 0 h 1856107"/>
                  <a:gd name="connsiteX0" fmla="*/ 0 w 1245828"/>
                  <a:gd name="connsiteY0" fmla="*/ 0 h 1856107"/>
                  <a:gd name="connsiteX1" fmla="*/ 0 w 1245828"/>
                  <a:gd name="connsiteY1" fmla="*/ 1190625 h 1856107"/>
                  <a:gd name="connsiteX2" fmla="*/ 1245828 w 1245828"/>
                  <a:gd name="connsiteY2" fmla="*/ 1856107 h 1856107"/>
                  <a:gd name="connsiteX3" fmla="*/ 1225566 w 1245828"/>
                  <a:gd name="connsiteY3" fmla="*/ 573595 h 1856107"/>
                  <a:gd name="connsiteX4" fmla="*/ 0 w 1245828"/>
                  <a:gd name="connsiteY4" fmla="*/ 0 h 1856107"/>
                  <a:gd name="connsiteX0" fmla="*/ 0 w 1245828"/>
                  <a:gd name="connsiteY0" fmla="*/ 0 h 1856107"/>
                  <a:gd name="connsiteX1" fmla="*/ 0 w 1245828"/>
                  <a:gd name="connsiteY1" fmla="*/ 1190625 h 1856107"/>
                  <a:gd name="connsiteX2" fmla="*/ 1245828 w 1245828"/>
                  <a:gd name="connsiteY2" fmla="*/ 1856107 h 1856107"/>
                  <a:gd name="connsiteX3" fmla="*/ 1225566 w 1245828"/>
                  <a:gd name="connsiteY3" fmla="*/ 573595 h 1856107"/>
                  <a:gd name="connsiteX4" fmla="*/ 0 w 1245828"/>
                  <a:gd name="connsiteY4" fmla="*/ 0 h 1856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5828" h="1856107">
                    <a:moveTo>
                      <a:pt x="0" y="0"/>
                    </a:moveTo>
                    <a:lnTo>
                      <a:pt x="0" y="1190625"/>
                    </a:lnTo>
                    <a:lnTo>
                      <a:pt x="1245828" y="1856107"/>
                    </a:lnTo>
                    <a:cubicBezTo>
                      <a:pt x="1228739" y="1249842"/>
                      <a:pt x="1258157" y="1419777"/>
                      <a:pt x="1225566" y="5735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599DF3AC-49E8-E38E-B12D-C97311B6AF74}"/>
                  </a:ext>
                </a:extLst>
              </p:cNvPr>
              <p:cNvSpPr/>
              <p:nvPr/>
            </p:nvSpPr>
            <p:spPr>
              <a:xfrm>
                <a:off x="375561" y="309742"/>
                <a:ext cx="1481393" cy="59483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373078"/>
                  <a:gd name="connsiteY0" fmla="*/ 573 h 753401"/>
                  <a:gd name="connsiteX1" fmla="*/ 0 w 1373078"/>
                  <a:gd name="connsiteY1" fmla="*/ 0 h 753401"/>
                  <a:gd name="connsiteX2" fmla="*/ 962698 w 1373078"/>
                  <a:gd name="connsiteY2" fmla="*/ 753308 h 753401"/>
                  <a:gd name="connsiteX3" fmla="*/ 1373078 w 1373078"/>
                  <a:gd name="connsiteY3" fmla="*/ 536056 h 753401"/>
                  <a:gd name="connsiteX4" fmla="*/ 243561 w 1373078"/>
                  <a:gd name="connsiteY4" fmla="*/ 573 h 753401"/>
                  <a:gd name="connsiteX0" fmla="*/ 243561 w 1373078"/>
                  <a:gd name="connsiteY0" fmla="*/ 573 h 642482"/>
                  <a:gd name="connsiteX1" fmla="*/ 0 w 1373078"/>
                  <a:gd name="connsiteY1" fmla="*/ 0 h 642482"/>
                  <a:gd name="connsiteX2" fmla="*/ 1227536 w 1373078"/>
                  <a:gd name="connsiteY2" fmla="*/ 642303 h 642482"/>
                  <a:gd name="connsiteX3" fmla="*/ 1373078 w 1373078"/>
                  <a:gd name="connsiteY3" fmla="*/ 536056 h 642482"/>
                  <a:gd name="connsiteX4" fmla="*/ 243561 w 1373078"/>
                  <a:gd name="connsiteY4" fmla="*/ 573 h 642482"/>
                  <a:gd name="connsiteX0" fmla="*/ 243561 w 1373078"/>
                  <a:gd name="connsiteY0" fmla="*/ 573 h 642482"/>
                  <a:gd name="connsiteX1" fmla="*/ 0 w 1373078"/>
                  <a:gd name="connsiteY1" fmla="*/ 0 h 642482"/>
                  <a:gd name="connsiteX2" fmla="*/ 1227536 w 1373078"/>
                  <a:gd name="connsiteY2" fmla="*/ 642303 h 642482"/>
                  <a:gd name="connsiteX3" fmla="*/ 1373078 w 1373078"/>
                  <a:gd name="connsiteY3" fmla="*/ 536056 h 642482"/>
                  <a:gd name="connsiteX4" fmla="*/ 243561 w 1373078"/>
                  <a:gd name="connsiteY4" fmla="*/ 573 h 642482"/>
                  <a:gd name="connsiteX0" fmla="*/ 243561 w 1373078"/>
                  <a:gd name="connsiteY0" fmla="*/ 573 h 642482"/>
                  <a:gd name="connsiteX1" fmla="*/ 0 w 1373078"/>
                  <a:gd name="connsiteY1" fmla="*/ 0 h 642482"/>
                  <a:gd name="connsiteX2" fmla="*/ 1227536 w 1373078"/>
                  <a:gd name="connsiteY2" fmla="*/ 642303 h 642482"/>
                  <a:gd name="connsiteX3" fmla="*/ 1373078 w 1373078"/>
                  <a:gd name="connsiteY3" fmla="*/ 536056 h 642482"/>
                  <a:gd name="connsiteX4" fmla="*/ 243561 w 1373078"/>
                  <a:gd name="connsiteY4" fmla="*/ 573 h 642482"/>
                  <a:gd name="connsiteX0" fmla="*/ 243561 w 1373078"/>
                  <a:gd name="connsiteY0" fmla="*/ 573 h 614783"/>
                  <a:gd name="connsiteX1" fmla="*/ 0 w 1373078"/>
                  <a:gd name="connsiteY1" fmla="*/ 0 h 614783"/>
                  <a:gd name="connsiteX2" fmla="*/ 1196378 w 1373078"/>
                  <a:gd name="connsiteY2" fmla="*/ 614551 h 614783"/>
                  <a:gd name="connsiteX3" fmla="*/ 1373078 w 1373078"/>
                  <a:gd name="connsiteY3" fmla="*/ 536056 h 614783"/>
                  <a:gd name="connsiteX4" fmla="*/ 243561 w 1373078"/>
                  <a:gd name="connsiteY4" fmla="*/ 573 h 614783"/>
                  <a:gd name="connsiteX0" fmla="*/ 243561 w 1419814"/>
                  <a:gd name="connsiteY0" fmla="*/ 573 h 614700"/>
                  <a:gd name="connsiteX1" fmla="*/ 0 w 1419814"/>
                  <a:gd name="connsiteY1" fmla="*/ 0 h 614700"/>
                  <a:gd name="connsiteX2" fmla="*/ 1196378 w 1419814"/>
                  <a:gd name="connsiteY2" fmla="*/ 614551 h 614700"/>
                  <a:gd name="connsiteX3" fmla="*/ 1419814 w 1419814"/>
                  <a:gd name="connsiteY3" fmla="*/ 480553 h 614700"/>
                  <a:gd name="connsiteX4" fmla="*/ 243561 w 1419814"/>
                  <a:gd name="connsiteY4" fmla="*/ 573 h 614700"/>
                  <a:gd name="connsiteX0" fmla="*/ 243561 w 1419814"/>
                  <a:gd name="connsiteY0" fmla="*/ 573 h 615784"/>
                  <a:gd name="connsiteX1" fmla="*/ 0 w 1419814"/>
                  <a:gd name="connsiteY1" fmla="*/ 0 h 615784"/>
                  <a:gd name="connsiteX2" fmla="*/ 1196378 w 1419814"/>
                  <a:gd name="connsiteY2" fmla="*/ 614551 h 615784"/>
                  <a:gd name="connsiteX3" fmla="*/ 1419814 w 1419814"/>
                  <a:gd name="connsiteY3" fmla="*/ 480553 h 615784"/>
                  <a:gd name="connsiteX4" fmla="*/ 243561 w 1419814"/>
                  <a:gd name="connsiteY4" fmla="*/ 573 h 615784"/>
                  <a:gd name="connsiteX0" fmla="*/ 243561 w 1419814"/>
                  <a:gd name="connsiteY0" fmla="*/ 573 h 580987"/>
                  <a:gd name="connsiteX1" fmla="*/ 0 w 1419814"/>
                  <a:gd name="connsiteY1" fmla="*/ 0 h 580987"/>
                  <a:gd name="connsiteX2" fmla="*/ 1289851 w 1419814"/>
                  <a:gd name="connsiteY2" fmla="*/ 572924 h 580987"/>
                  <a:gd name="connsiteX3" fmla="*/ 1419814 w 1419814"/>
                  <a:gd name="connsiteY3" fmla="*/ 480553 h 580987"/>
                  <a:gd name="connsiteX4" fmla="*/ 243561 w 1419814"/>
                  <a:gd name="connsiteY4" fmla="*/ 573 h 580987"/>
                  <a:gd name="connsiteX0" fmla="*/ 243561 w 1419814"/>
                  <a:gd name="connsiteY0" fmla="*/ 573 h 580987"/>
                  <a:gd name="connsiteX1" fmla="*/ 0 w 1419814"/>
                  <a:gd name="connsiteY1" fmla="*/ 0 h 580987"/>
                  <a:gd name="connsiteX2" fmla="*/ 1289851 w 1419814"/>
                  <a:gd name="connsiteY2" fmla="*/ 572924 h 580987"/>
                  <a:gd name="connsiteX3" fmla="*/ 1419814 w 1419814"/>
                  <a:gd name="connsiteY3" fmla="*/ 480553 h 580987"/>
                  <a:gd name="connsiteX4" fmla="*/ 243561 w 1419814"/>
                  <a:gd name="connsiteY4" fmla="*/ 573 h 580987"/>
                  <a:gd name="connsiteX0" fmla="*/ 243561 w 1482129"/>
                  <a:gd name="connsiteY0" fmla="*/ 573 h 607886"/>
                  <a:gd name="connsiteX1" fmla="*/ 0 w 1482129"/>
                  <a:gd name="connsiteY1" fmla="*/ 0 h 607886"/>
                  <a:gd name="connsiteX2" fmla="*/ 1289851 w 1482129"/>
                  <a:gd name="connsiteY2" fmla="*/ 572924 h 607886"/>
                  <a:gd name="connsiteX3" fmla="*/ 1482129 w 1482129"/>
                  <a:gd name="connsiteY3" fmla="*/ 536056 h 607886"/>
                  <a:gd name="connsiteX4" fmla="*/ 243561 w 1482129"/>
                  <a:gd name="connsiteY4" fmla="*/ 573 h 607886"/>
                  <a:gd name="connsiteX0" fmla="*/ 243561 w 1482129"/>
                  <a:gd name="connsiteY0" fmla="*/ 573 h 585366"/>
                  <a:gd name="connsiteX1" fmla="*/ 0 w 1482129"/>
                  <a:gd name="connsiteY1" fmla="*/ 0 h 585366"/>
                  <a:gd name="connsiteX2" fmla="*/ 1289851 w 1482129"/>
                  <a:gd name="connsiteY2" fmla="*/ 572924 h 585366"/>
                  <a:gd name="connsiteX3" fmla="*/ 1482129 w 1482129"/>
                  <a:gd name="connsiteY3" fmla="*/ 536056 h 585366"/>
                  <a:gd name="connsiteX4" fmla="*/ 243561 w 1482129"/>
                  <a:gd name="connsiteY4" fmla="*/ 573 h 58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2129" h="585366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1289851" y="572924"/>
                    </a:lnTo>
                    <a:cubicBezTo>
                      <a:pt x="1441991" y="578337"/>
                      <a:pt x="1263350" y="612960"/>
                      <a:pt x="1482129" y="536056"/>
                    </a:cubicBezTo>
                    <a:cubicBezTo>
                      <a:pt x="679807" y="172549"/>
                      <a:pt x="921255" y="280824"/>
                      <a:pt x="243561" y="573"/>
                    </a:cubicBez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Rectangle 73">
                <a:extLst>
                  <a:ext uri="{FF2B5EF4-FFF2-40B4-BE49-F238E27FC236}">
                    <a16:creationId xmlns:a16="http://schemas.microsoft.com/office/drawing/2014/main" id="{29534801-8068-EE44-C742-F75921EFD7DF}"/>
                  </a:ext>
                </a:extLst>
              </p:cNvPr>
              <p:cNvSpPr/>
              <p:nvPr/>
            </p:nvSpPr>
            <p:spPr>
              <a:xfrm>
                <a:off x="1563705" y="830630"/>
                <a:ext cx="287639" cy="126517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E2849142-31F0-DCA6-26A5-4E4142A58B9E}"/>
              </a:ext>
            </a:extLst>
          </p:cNvPr>
          <p:cNvGrpSpPr/>
          <p:nvPr/>
        </p:nvGrpSpPr>
        <p:grpSpPr>
          <a:xfrm>
            <a:off x="4553052" y="3529285"/>
            <a:ext cx="694858" cy="1046469"/>
            <a:chOff x="5889335" y="1598309"/>
            <a:chExt cx="694858" cy="1046469"/>
          </a:xfrm>
        </p:grpSpPr>
        <p:grpSp>
          <p:nvGrpSpPr>
            <p:cNvPr id="79" name="Group 817">
              <a:extLst>
                <a:ext uri="{FF2B5EF4-FFF2-40B4-BE49-F238E27FC236}">
                  <a16:creationId xmlns:a16="http://schemas.microsoft.com/office/drawing/2014/main" id="{0634B359-03E3-25CB-08FF-6E433F0A5B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71949" y="1598309"/>
              <a:ext cx="466245" cy="434369"/>
              <a:chOff x="2920" y="1424"/>
              <a:chExt cx="326" cy="320"/>
            </a:xfrm>
          </p:grpSpPr>
          <p:sp>
            <p:nvSpPr>
              <p:cNvPr id="98" name="Oval 818">
                <a:extLst>
                  <a:ext uri="{FF2B5EF4-FFF2-40B4-BE49-F238E27FC236}">
                    <a16:creationId xmlns:a16="http://schemas.microsoft.com/office/drawing/2014/main" id="{C1E586AE-27D8-E6EE-01AA-A98D65189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99" name="Group 819">
                <a:extLst>
                  <a:ext uri="{FF2B5EF4-FFF2-40B4-BE49-F238E27FC236}">
                    <a16:creationId xmlns:a16="http://schemas.microsoft.com/office/drawing/2014/main" id="{F5744648-19D3-F0BB-36AF-4949418391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01" name="Oval 820">
                  <a:extLst>
                    <a:ext uri="{FF2B5EF4-FFF2-40B4-BE49-F238E27FC236}">
                      <a16:creationId xmlns:a16="http://schemas.microsoft.com/office/drawing/2014/main" id="{2BC267F5-B786-750A-D496-261A8B183B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02" name="Oval 821">
                  <a:extLst>
                    <a:ext uri="{FF2B5EF4-FFF2-40B4-BE49-F238E27FC236}">
                      <a16:creationId xmlns:a16="http://schemas.microsoft.com/office/drawing/2014/main" id="{E9F87795-94E5-69DE-BD02-27E3CB9F36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03" name="Oval 822">
                  <a:extLst>
                    <a:ext uri="{FF2B5EF4-FFF2-40B4-BE49-F238E27FC236}">
                      <a16:creationId xmlns:a16="http://schemas.microsoft.com/office/drawing/2014/main" id="{10A229DF-A928-3FD2-C989-EFD98A564E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04" name="Oval 823">
                  <a:extLst>
                    <a:ext uri="{FF2B5EF4-FFF2-40B4-BE49-F238E27FC236}">
                      <a16:creationId xmlns:a16="http://schemas.microsoft.com/office/drawing/2014/main" id="{ED04BD6E-DB14-F3CE-8123-E52A673459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05" name="Freeform 824">
                  <a:extLst>
                    <a:ext uri="{FF2B5EF4-FFF2-40B4-BE49-F238E27FC236}">
                      <a16:creationId xmlns:a16="http://schemas.microsoft.com/office/drawing/2014/main" id="{9F036F0C-902B-8BBE-2334-3A64437964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8D8D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0" name="Freeform 825">
                <a:extLst>
                  <a:ext uri="{FF2B5EF4-FFF2-40B4-BE49-F238E27FC236}">
                    <a16:creationId xmlns:a16="http://schemas.microsoft.com/office/drawing/2014/main" id="{556AA709-F97D-4C1C-34A9-4E71AABBD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EBEBEB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DD006F57-755C-1146-1195-719E77954A06}"/>
                </a:ext>
              </a:extLst>
            </p:cNvPr>
            <p:cNvGrpSpPr/>
            <p:nvPr/>
          </p:nvGrpSpPr>
          <p:grpSpPr>
            <a:xfrm>
              <a:off x="5988685" y="1818858"/>
              <a:ext cx="437474" cy="596272"/>
              <a:chOff x="3585986" y="1924272"/>
              <a:chExt cx="468358" cy="1018983"/>
            </a:xfrm>
          </p:grpSpPr>
          <p:sp>
            <p:nvSpPr>
              <p:cNvPr id="94" name="Rectangle 93">
                <a:extLst>
                  <a:ext uri="{FF2B5EF4-FFF2-40B4-BE49-F238E27FC236}">
                    <a16:creationId xmlns:a16="http://schemas.microsoft.com/office/drawing/2014/main" id="{7B8B5766-CDD9-2F51-C36B-8612E9F250E9}"/>
                  </a:ext>
                </a:extLst>
              </p:cNvPr>
              <p:cNvSpPr/>
              <p:nvPr/>
            </p:nvSpPr>
            <p:spPr>
              <a:xfrm>
                <a:off x="3793799" y="1924272"/>
                <a:ext cx="61211" cy="1018983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Rectangle 94">
                <a:extLst>
                  <a:ext uri="{FF2B5EF4-FFF2-40B4-BE49-F238E27FC236}">
                    <a16:creationId xmlns:a16="http://schemas.microsoft.com/office/drawing/2014/main" id="{B88D35CE-2D9D-B502-ED1B-0D647EC95EF0}"/>
                  </a:ext>
                </a:extLst>
              </p:cNvPr>
              <p:cNvSpPr/>
              <p:nvPr/>
            </p:nvSpPr>
            <p:spPr>
              <a:xfrm rot="5400000">
                <a:off x="3797305" y="1906792"/>
                <a:ext cx="45719" cy="46835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Rectangle 95">
                <a:extLst>
                  <a:ext uri="{FF2B5EF4-FFF2-40B4-BE49-F238E27FC236}">
                    <a16:creationId xmlns:a16="http://schemas.microsoft.com/office/drawing/2014/main" id="{5199967E-5B5F-B9C3-5ED4-61A8551C58FF}"/>
                  </a:ext>
                </a:extLst>
              </p:cNvPr>
              <p:cNvSpPr/>
              <p:nvPr/>
            </p:nvSpPr>
            <p:spPr>
              <a:xfrm>
                <a:off x="3641274" y="2079689"/>
                <a:ext cx="97237" cy="16827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Rectangle 96">
                <a:extLst>
                  <a:ext uri="{FF2B5EF4-FFF2-40B4-BE49-F238E27FC236}">
                    <a16:creationId xmlns:a16="http://schemas.microsoft.com/office/drawing/2014/main" id="{80C58CD9-03A5-81FA-B61E-DC71851E8AD8}"/>
                  </a:ext>
                </a:extLst>
              </p:cNvPr>
              <p:cNvSpPr/>
              <p:nvPr/>
            </p:nvSpPr>
            <p:spPr>
              <a:xfrm>
                <a:off x="3942084" y="2069884"/>
                <a:ext cx="45719" cy="30343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12778381-79E5-8B38-C6E9-AECFF6F94506}"/>
                </a:ext>
              </a:extLst>
            </p:cNvPr>
            <p:cNvGrpSpPr/>
            <p:nvPr/>
          </p:nvGrpSpPr>
          <p:grpSpPr>
            <a:xfrm>
              <a:off x="5889335" y="2048021"/>
              <a:ext cx="694858" cy="596757"/>
              <a:chOff x="2913744" y="2211770"/>
              <a:chExt cx="694858" cy="596757"/>
            </a:xfrm>
          </p:grpSpPr>
          <p:grpSp>
            <p:nvGrpSpPr>
              <p:cNvPr id="82" name="Group 81">
                <a:extLst>
                  <a:ext uri="{FF2B5EF4-FFF2-40B4-BE49-F238E27FC236}">
                    <a16:creationId xmlns:a16="http://schemas.microsoft.com/office/drawing/2014/main" id="{EE8EF9AA-F491-6F56-A39D-186D6348CFF3}"/>
                  </a:ext>
                </a:extLst>
              </p:cNvPr>
              <p:cNvGrpSpPr/>
              <p:nvPr/>
            </p:nvGrpSpPr>
            <p:grpSpPr>
              <a:xfrm>
                <a:off x="2913744" y="2416607"/>
                <a:ext cx="694858" cy="391920"/>
                <a:chOff x="340314" y="959725"/>
                <a:chExt cx="710987" cy="333816"/>
              </a:xfrm>
            </p:grpSpPr>
            <p:sp>
              <p:nvSpPr>
                <p:cNvPr id="84" name="Oval 83">
                  <a:extLst>
                    <a:ext uri="{FF2B5EF4-FFF2-40B4-BE49-F238E27FC236}">
                      <a16:creationId xmlns:a16="http://schemas.microsoft.com/office/drawing/2014/main" id="{6C3A251F-0468-2DEB-7A1B-B87FC075E73D}"/>
                    </a:ext>
                  </a:extLst>
                </p:cNvPr>
                <p:cNvSpPr/>
                <p:nvPr/>
              </p:nvSpPr>
              <p:spPr>
                <a:xfrm flipV="1">
                  <a:off x="340314" y="1069853"/>
                  <a:ext cx="710987" cy="223688"/>
                </a:xfrm>
                <a:prstGeom prst="ellipse">
                  <a:avLst/>
                </a:pr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5" name="Group 84">
                  <a:extLst>
                    <a:ext uri="{FF2B5EF4-FFF2-40B4-BE49-F238E27FC236}">
                      <a16:creationId xmlns:a16="http://schemas.microsoft.com/office/drawing/2014/main" id="{E84A7A29-F941-96F6-994F-EC80F5D1E33A}"/>
                    </a:ext>
                  </a:extLst>
                </p:cNvPr>
                <p:cNvGrpSpPr/>
                <p:nvPr/>
              </p:nvGrpSpPr>
              <p:grpSpPr>
                <a:xfrm>
                  <a:off x="519850" y="1126797"/>
                  <a:ext cx="319417" cy="141293"/>
                  <a:chOff x="7493876" y="2774731"/>
                  <a:chExt cx="1481958" cy="894622"/>
                </a:xfrm>
              </p:grpSpPr>
              <p:sp>
                <p:nvSpPr>
                  <p:cNvPr id="87" name="Freeform 86">
                    <a:extLst>
                      <a:ext uri="{FF2B5EF4-FFF2-40B4-BE49-F238E27FC236}">
                        <a16:creationId xmlns:a16="http://schemas.microsoft.com/office/drawing/2014/main" id="{DE16B634-B69B-C54F-F3B5-203B4A83CDCA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88" name="Oval 87">
                    <a:extLst>
                      <a:ext uri="{FF2B5EF4-FFF2-40B4-BE49-F238E27FC236}">
                        <a16:creationId xmlns:a16="http://schemas.microsoft.com/office/drawing/2014/main" id="{EC47C359-D70A-8578-CE90-5E79B8BBE990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89" name="Group 88">
                    <a:extLst>
                      <a:ext uri="{FF2B5EF4-FFF2-40B4-BE49-F238E27FC236}">
                        <a16:creationId xmlns:a16="http://schemas.microsoft.com/office/drawing/2014/main" id="{20B6383B-EED8-F4A1-8A49-592D8E5748AA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90" name="Freeform 89">
                      <a:extLst>
                        <a:ext uri="{FF2B5EF4-FFF2-40B4-BE49-F238E27FC236}">
                          <a16:creationId xmlns:a16="http://schemas.microsoft.com/office/drawing/2014/main" id="{0F61F965-7449-0F86-6FD5-2C899E9192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" name="Freeform 90">
                      <a:extLst>
                        <a:ext uri="{FF2B5EF4-FFF2-40B4-BE49-F238E27FC236}">
                          <a16:creationId xmlns:a16="http://schemas.microsoft.com/office/drawing/2014/main" id="{709C69E6-3CEA-BFA3-18F2-A58E5D9AF1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" name="Freeform 91">
                      <a:extLst>
                        <a:ext uri="{FF2B5EF4-FFF2-40B4-BE49-F238E27FC236}">
                          <a16:creationId xmlns:a16="http://schemas.microsoft.com/office/drawing/2014/main" id="{70673C4E-3A00-2A6E-6D53-53D3CC455C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" name="Freeform 92">
                      <a:extLst>
                        <a:ext uri="{FF2B5EF4-FFF2-40B4-BE49-F238E27FC236}">
                          <a16:creationId xmlns:a16="http://schemas.microsoft.com/office/drawing/2014/main" id="{EECCD591-2D58-7F40-99D2-39FFC63C5E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86" name="Can 85">
                  <a:extLst>
                    <a:ext uri="{FF2B5EF4-FFF2-40B4-BE49-F238E27FC236}">
                      <a16:creationId xmlns:a16="http://schemas.microsoft.com/office/drawing/2014/main" id="{9126C292-4AD3-3620-2E12-7C76BD997E18}"/>
                    </a:ext>
                  </a:extLst>
                </p:cNvPr>
                <p:cNvSpPr/>
                <p:nvPr/>
              </p:nvSpPr>
              <p:spPr>
                <a:xfrm>
                  <a:off x="790311" y="959725"/>
                  <a:ext cx="174480" cy="184305"/>
                </a:xfrm>
                <a:prstGeom prst="can">
                  <a:avLst/>
                </a:prstGeom>
                <a:solidFill>
                  <a:srgbClr val="0012A0">
                    <a:alpha val="82000"/>
                  </a:srgb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83" name="Picture 82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92C89D38-F4DC-B556-4BA9-012328BF81A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39352" y="2211770"/>
                <a:ext cx="249527" cy="465445"/>
              </a:xfrm>
              <a:prstGeom prst="rect">
                <a:avLst/>
              </a:prstGeom>
            </p:spPr>
          </p:pic>
        </p:grpSp>
      </p:grpSp>
      <p:pic>
        <p:nvPicPr>
          <p:cNvPr id="106" name="Picture 105">
            <a:extLst>
              <a:ext uri="{FF2B5EF4-FFF2-40B4-BE49-F238E27FC236}">
                <a16:creationId xmlns:a16="http://schemas.microsoft.com/office/drawing/2014/main" id="{20548A13-BC84-2F18-5410-DBC0CAA0E0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80533" y="3387451"/>
            <a:ext cx="624033" cy="871855"/>
          </a:xfrm>
          <a:prstGeom prst="rect">
            <a:avLst/>
          </a:prstGeom>
        </p:spPr>
      </p:pic>
      <p:sp>
        <p:nvSpPr>
          <p:cNvPr id="107" name="Freeform 106">
            <a:extLst>
              <a:ext uri="{FF2B5EF4-FFF2-40B4-BE49-F238E27FC236}">
                <a16:creationId xmlns:a16="http://schemas.microsoft.com/office/drawing/2014/main" id="{D3634C85-B04A-05E2-7FD2-AD13EFE1DC87}"/>
              </a:ext>
            </a:extLst>
          </p:cNvPr>
          <p:cNvSpPr/>
          <p:nvPr/>
        </p:nvSpPr>
        <p:spPr>
          <a:xfrm>
            <a:off x="2677767" y="3602633"/>
            <a:ext cx="572549" cy="873299"/>
          </a:xfrm>
          <a:custGeom>
            <a:avLst/>
            <a:gdLst>
              <a:gd name="connsiteX0" fmla="*/ 0 w 1392053"/>
              <a:gd name="connsiteY0" fmla="*/ 2613444 h 2637868"/>
              <a:gd name="connsiteX1" fmla="*/ 73266 w 1392053"/>
              <a:gd name="connsiteY1" fmla="*/ 0 h 2637868"/>
              <a:gd name="connsiteX2" fmla="*/ 1392053 w 1392053"/>
              <a:gd name="connsiteY2" fmla="*/ 1819641 h 2637868"/>
              <a:gd name="connsiteX3" fmla="*/ 207587 w 1392053"/>
              <a:gd name="connsiteY3" fmla="*/ 2637868 h 2637868"/>
              <a:gd name="connsiteX4" fmla="*/ 0 w 1392053"/>
              <a:gd name="connsiteY4" fmla="*/ 2613444 h 2637868"/>
              <a:gd name="connsiteX0" fmla="*/ 0 w 1340217"/>
              <a:gd name="connsiteY0" fmla="*/ 2613444 h 2637868"/>
              <a:gd name="connsiteX1" fmla="*/ 73266 w 1340217"/>
              <a:gd name="connsiteY1" fmla="*/ 0 h 2637868"/>
              <a:gd name="connsiteX2" fmla="*/ 1340217 w 1340217"/>
              <a:gd name="connsiteY2" fmla="*/ 1778172 h 2637868"/>
              <a:gd name="connsiteX3" fmla="*/ 207587 w 1340217"/>
              <a:gd name="connsiteY3" fmla="*/ 2637868 h 2637868"/>
              <a:gd name="connsiteX4" fmla="*/ 0 w 1340217"/>
              <a:gd name="connsiteY4" fmla="*/ 2613444 h 2637868"/>
              <a:gd name="connsiteX0" fmla="*/ 0 w 1226176"/>
              <a:gd name="connsiteY0" fmla="*/ 2613444 h 2637868"/>
              <a:gd name="connsiteX1" fmla="*/ 73266 w 1226176"/>
              <a:gd name="connsiteY1" fmla="*/ 0 h 2637868"/>
              <a:gd name="connsiteX2" fmla="*/ 1226176 w 1226176"/>
              <a:gd name="connsiteY2" fmla="*/ 1772988 h 2637868"/>
              <a:gd name="connsiteX3" fmla="*/ 207587 w 1226176"/>
              <a:gd name="connsiteY3" fmla="*/ 2637868 h 2637868"/>
              <a:gd name="connsiteX4" fmla="*/ 0 w 1226176"/>
              <a:gd name="connsiteY4" fmla="*/ 2613444 h 2637868"/>
              <a:gd name="connsiteX0" fmla="*/ 0 w 941074"/>
              <a:gd name="connsiteY0" fmla="*/ 2613444 h 2637868"/>
              <a:gd name="connsiteX1" fmla="*/ 73266 w 941074"/>
              <a:gd name="connsiteY1" fmla="*/ 0 h 2637868"/>
              <a:gd name="connsiteX2" fmla="*/ 941074 w 941074"/>
              <a:gd name="connsiteY2" fmla="*/ 1788539 h 2637868"/>
              <a:gd name="connsiteX3" fmla="*/ 207587 w 941074"/>
              <a:gd name="connsiteY3" fmla="*/ 2637868 h 2637868"/>
              <a:gd name="connsiteX4" fmla="*/ 0 w 941074"/>
              <a:gd name="connsiteY4" fmla="*/ 2613444 h 2637868"/>
              <a:gd name="connsiteX0" fmla="*/ 0 w 941074"/>
              <a:gd name="connsiteY0" fmla="*/ 923567 h 947991"/>
              <a:gd name="connsiteX1" fmla="*/ 5878 w 941074"/>
              <a:gd name="connsiteY1" fmla="*/ 0 h 947991"/>
              <a:gd name="connsiteX2" fmla="*/ 941074 w 941074"/>
              <a:gd name="connsiteY2" fmla="*/ 98662 h 947991"/>
              <a:gd name="connsiteX3" fmla="*/ 207587 w 941074"/>
              <a:gd name="connsiteY3" fmla="*/ 947991 h 947991"/>
              <a:gd name="connsiteX4" fmla="*/ 0 w 941074"/>
              <a:gd name="connsiteY4" fmla="*/ 923567 h 947991"/>
              <a:gd name="connsiteX0" fmla="*/ 9866 w 950940"/>
              <a:gd name="connsiteY0" fmla="*/ 830261 h 854685"/>
              <a:gd name="connsiteX1" fmla="*/ 193 w 950940"/>
              <a:gd name="connsiteY1" fmla="*/ 0 h 854685"/>
              <a:gd name="connsiteX2" fmla="*/ 950940 w 950940"/>
              <a:gd name="connsiteY2" fmla="*/ 5356 h 854685"/>
              <a:gd name="connsiteX3" fmla="*/ 217453 w 950940"/>
              <a:gd name="connsiteY3" fmla="*/ 854685 h 854685"/>
              <a:gd name="connsiteX4" fmla="*/ 9866 w 950940"/>
              <a:gd name="connsiteY4" fmla="*/ 830261 h 854685"/>
              <a:gd name="connsiteX0" fmla="*/ 9866 w 950940"/>
              <a:gd name="connsiteY0" fmla="*/ 830261 h 1020563"/>
              <a:gd name="connsiteX1" fmla="*/ 193 w 950940"/>
              <a:gd name="connsiteY1" fmla="*/ 0 h 1020563"/>
              <a:gd name="connsiteX2" fmla="*/ 950940 w 950940"/>
              <a:gd name="connsiteY2" fmla="*/ 5356 h 1020563"/>
              <a:gd name="connsiteX3" fmla="*/ 155249 w 950940"/>
              <a:gd name="connsiteY3" fmla="*/ 1020563 h 1020563"/>
              <a:gd name="connsiteX4" fmla="*/ 9866 w 950940"/>
              <a:gd name="connsiteY4" fmla="*/ 830261 h 1020563"/>
              <a:gd name="connsiteX0" fmla="*/ 4787 w 951045"/>
              <a:gd name="connsiteY0" fmla="*/ 1006506 h 1020563"/>
              <a:gd name="connsiteX1" fmla="*/ 298 w 951045"/>
              <a:gd name="connsiteY1" fmla="*/ 0 h 1020563"/>
              <a:gd name="connsiteX2" fmla="*/ 951045 w 951045"/>
              <a:gd name="connsiteY2" fmla="*/ 5356 h 1020563"/>
              <a:gd name="connsiteX3" fmla="*/ 155354 w 951045"/>
              <a:gd name="connsiteY3" fmla="*/ 1020563 h 1020563"/>
              <a:gd name="connsiteX4" fmla="*/ 4787 w 951045"/>
              <a:gd name="connsiteY4" fmla="*/ 1006506 h 1020563"/>
              <a:gd name="connsiteX0" fmla="*/ 0 w 1018841"/>
              <a:gd name="connsiteY0" fmla="*/ 1486403 h 1486436"/>
              <a:gd name="connsiteX1" fmla="*/ 68094 w 1018841"/>
              <a:gd name="connsiteY1" fmla="*/ 0 h 1486436"/>
              <a:gd name="connsiteX2" fmla="*/ 1018841 w 1018841"/>
              <a:gd name="connsiteY2" fmla="*/ 5356 h 1486436"/>
              <a:gd name="connsiteX3" fmla="*/ 223150 w 1018841"/>
              <a:gd name="connsiteY3" fmla="*/ 1020563 h 1486436"/>
              <a:gd name="connsiteX4" fmla="*/ 0 w 1018841"/>
              <a:gd name="connsiteY4" fmla="*/ 1486403 h 1486436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500460"/>
              <a:gd name="connsiteX1" fmla="*/ 68094 w 1018841"/>
              <a:gd name="connsiteY1" fmla="*/ 0 h 1500460"/>
              <a:gd name="connsiteX2" fmla="*/ 1018841 w 1018841"/>
              <a:gd name="connsiteY2" fmla="*/ 5356 h 1500460"/>
              <a:gd name="connsiteX3" fmla="*/ 574022 w 1018841"/>
              <a:gd name="connsiteY3" fmla="*/ 1500460 h 1500460"/>
              <a:gd name="connsiteX4" fmla="*/ 0 w 1018841"/>
              <a:gd name="connsiteY4" fmla="*/ 1486403 h 1500460"/>
              <a:gd name="connsiteX0" fmla="*/ 0 w 1018841"/>
              <a:gd name="connsiteY0" fmla="*/ 1486403 h 1500460"/>
              <a:gd name="connsiteX1" fmla="*/ 68094 w 1018841"/>
              <a:gd name="connsiteY1" fmla="*/ 0 h 1500460"/>
              <a:gd name="connsiteX2" fmla="*/ 1018841 w 1018841"/>
              <a:gd name="connsiteY2" fmla="*/ 5356 h 1500460"/>
              <a:gd name="connsiteX3" fmla="*/ 574022 w 1018841"/>
              <a:gd name="connsiteY3" fmla="*/ 1500460 h 1500460"/>
              <a:gd name="connsiteX4" fmla="*/ 0 w 1018841"/>
              <a:gd name="connsiteY4" fmla="*/ 1486403 h 1500460"/>
              <a:gd name="connsiteX0" fmla="*/ 237735 w 950747"/>
              <a:gd name="connsiteY0" fmla="*/ 1473432 h 1500460"/>
              <a:gd name="connsiteX1" fmla="*/ 0 w 950747"/>
              <a:gd name="connsiteY1" fmla="*/ 0 h 1500460"/>
              <a:gd name="connsiteX2" fmla="*/ 950747 w 950747"/>
              <a:gd name="connsiteY2" fmla="*/ 5356 h 1500460"/>
              <a:gd name="connsiteX3" fmla="*/ 505928 w 950747"/>
              <a:gd name="connsiteY3" fmla="*/ 1500460 h 1500460"/>
              <a:gd name="connsiteX4" fmla="*/ 237735 w 950747"/>
              <a:gd name="connsiteY4" fmla="*/ 1473432 h 1500460"/>
              <a:gd name="connsiteX0" fmla="*/ 237735 w 950747"/>
              <a:gd name="connsiteY0" fmla="*/ 1473432 h 1500460"/>
              <a:gd name="connsiteX1" fmla="*/ 0 w 950747"/>
              <a:gd name="connsiteY1" fmla="*/ 0 h 1500460"/>
              <a:gd name="connsiteX2" fmla="*/ 950747 w 950747"/>
              <a:gd name="connsiteY2" fmla="*/ 5356 h 1500460"/>
              <a:gd name="connsiteX3" fmla="*/ 505928 w 950747"/>
              <a:gd name="connsiteY3" fmla="*/ 1500460 h 1500460"/>
              <a:gd name="connsiteX4" fmla="*/ 237735 w 950747"/>
              <a:gd name="connsiteY4" fmla="*/ 1473432 h 1500460"/>
              <a:gd name="connsiteX0" fmla="*/ 267142 w 980154"/>
              <a:gd name="connsiteY0" fmla="*/ 1468076 h 1495104"/>
              <a:gd name="connsiteX1" fmla="*/ 0 w 980154"/>
              <a:gd name="connsiteY1" fmla="*/ 7615 h 1495104"/>
              <a:gd name="connsiteX2" fmla="*/ 980154 w 980154"/>
              <a:gd name="connsiteY2" fmla="*/ 0 h 1495104"/>
              <a:gd name="connsiteX3" fmla="*/ 535335 w 980154"/>
              <a:gd name="connsiteY3" fmla="*/ 1495104 h 1495104"/>
              <a:gd name="connsiteX4" fmla="*/ 267142 w 980154"/>
              <a:gd name="connsiteY4" fmla="*/ 1468076 h 1495104"/>
              <a:gd name="connsiteX0" fmla="*/ 267142 w 980154"/>
              <a:gd name="connsiteY0" fmla="*/ 1468076 h 1495104"/>
              <a:gd name="connsiteX1" fmla="*/ 0 w 980154"/>
              <a:gd name="connsiteY1" fmla="*/ 7615 h 1495104"/>
              <a:gd name="connsiteX2" fmla="*/ 980154 w 980154"/>
              <a:gd name="connsiteY2" fmla="*/ 0 h 1495104"/>
              <a:gd name="connsiteX3" fmla="*/ 535335 w 980154"/>
              <a:gd name="connsiteY3" fmla="*/ 1495104 h 1495104"/>
              <a:gd name="connsiteX4" fmla="*/ 267142 w 980154"/>
              <a:gd name="connsiteY4" fmla="*/ 1468076 h 1495104"/>
              <a:gd name="connsiteX0" fmla="*/ 267142 w 909578"/>
              <a:gd name="connsiteY0" fmla="*/ 1481045 h 1508073"/>
              <a:gd name="connsiteX1" fmla="*/ 0 w 909578"/>
              <a:gd name="connsiteY1" fmla="*/ 20584 h 1508073"/>
              <a:gd name="connsiteX2" fmla="*/ 909578 w 909578"/>
              <a:gd name="connsiteY2" fmla="*/ 0 h 1508073"/>
              <a:gd name="connsiteX3" fmla="*/ 535335 w 909578"/>
              <a:gd name="connsiteY3" fmla="*/ 1508073 h 1508073"/>
              <a:gd name="connsiteX4" fmla="*/ 267142 w 909578"/>
              <a:gd name="connsiteY4" fmla="*/ 1481045 h 1508073"/>
              <a:gd name="connsiteX0" fmla="*/ 267142 w 909578"/>
              <a:gd name="connsiteY0" fmla="*/ 1481045 h 1508073"/>
              <a:gd name="connsiteX1" fmla="*/ 0 w 909578"/>
              <a:gd name="connsiteY1" fmla="*/ 20584 h 1508073"/>
              <a:gd name="connsiteX2" fmla="*/ 909578 w 909578"/>
              <a:gd name="connsiteY2" fmla="*/ 0 h 1508073"/>
              <a:gd name="connsiteX3" fmla="*/ 535335 w 909578"/>
              <a:gd name="connsiteY3" fmla="*/ 1508073 h 1508073"/>
              <a:gd name="connsiteX4" fmla="*/ 267142 w 909578"/>
              <a:gd name="connsiteY4" fmla="*/ 1481045 h 1508073"/>
              <a:gd name="connsiteX0" fmla="*/ 181218 w 909578"/>
              <a:gd name="connsiteY0" fmla="*/ 1481045 h 1508073"/>
              <a:gd name="connsiteX1" fmla="*/ 0 w 909578"/>
              <a:gd name="connsiteY1" fmla="*/ 20584 h 1508073"/>
              <a:gd name="connsiteX2" fmla="*/ 909578 w 909578"/>
              <a:gd name="connsiteY2" fmla="*/ 0 h 1508073"/>
              <a:gd name="connsiteX3" fmla="*/ 535335 w 909578"/>
              <a:gd name="connsiteY3" fmla="*/ 1508073 h 1508073"/>
              <a:gd name="connsiteX4" fmla="*/ 181218 w 909578"/>
              <a:gd name="connsiteY4" fmla="*/ 1481045 h 1508073"/>
              <a:gd name="connsiteX0" fmla="*/ 181218 w 909578"/>
              <a:gd name="connsiteY0" fmla="*/ 1481045 h 1534013"/>
              <a:gd name="connsiteX1" fmla="*/ 0 w 909578"/>
              <a:gd name="connsiteY1" fmla="*/ 20584 h 1534013"/>
              <a:gd name="connsiteX2" fmla="*/ 909578 w 909578"/>
              <a:gd name="connsiteY2" fmla="*/ 0 h 1534013"/>
              <a:gd name="connsiteX3" fmla="*/ 319043 w 909578"/>
              <a:gd name="connsiteY3" fmla="*/ 1534013 h 1534013"/>
              <a:gd name="connsiteX4" fmla="*/ 181218 w 909578"/>
              <a:gd name="connsiteY4" fmla="*/ 1481045 h 1534013"/>
              <a:gd name="connsiteX0" fmla="*/ 181218 w 909578"/>
              <a:gd name="connsiteY0" fmla="*/ 1481045 h 1481045"/>
              <a:gd name="connsiteX1" fmla="*/ 0 w 909578"/>
              <a:gd name="connsiteY1" fmla="*/ 20584 h 1481045"/>
              <a:gd name="connsiteX2" fmla="*/ 909578 w 909578"/>
              <a:gd name="connsiteY2" fmla="*/ 0 h 1481045"/>
              <a:gd name="connsiteX3" fmla="*/ 800795 w 909578"/>
              <a:gd name="connsiteY3" fmla="*/ 1451636 h 1481045"/>
              <a:gd name="connsiteX4" fmla="*/ 181218 w 909578"/>
              <a:gd name="connsiteY4" fmla="*/ 1481045 h 1481045"/>
              <a:gd name="connsiteX0" fmla="*/ 181218 w 909578"/>
              <a:gd name="connsiteY0" fmla="*/ 1481045 h 1481045"/>
              <a:gd name="connsiteX1" fmla="*/ 0 w 909578"/>
              <a:gd name="connsiteY1" fmla="*/ 20584 h 1481045"/>
              <a:gd name="connsiteX2" fmla="*/ 909578 w 909578"/>
              <a:gd name="connsiteY2" fmla="*/ 0 h 1481045"/>
              <a:gd name="connsiteX3" fmla="*/ 800795 w 909578"/>
              <a:gd name="connsiteY3" fmla="*/ 1451636 h 1481045"/>
              <a:gd name="connsiteX4" fmla="*/ 181218 w 909578"/>
              <a:gd name="connsiteY4" fmla="*/ 1481045 h 1481045"/>
              <a:gd name="connsiteX0" fmla="*/ 181218 w 909578"/>
              <a:gd name="connsiteY0" fmla="*/ 1481045 h 1481045"/>
              <a:gd name="connsiteX1" fmla="*/ 0 w 909578"/>
              <a:gd name="connsiteY1" fmla="*/ 20584 h 1481045"/>
              <a:gd name="connsiteX2" fmla="*/ 909578 w 909578"/>
              <a:gd name="connsiteY2" fmla="*/ 0 h 1481045"/>
              <a:gd name="connsiteX3" fmla="*/ 800795 w 909578"/>
              <a:gd name="connsiteY3" fmla="*/ 1451636 h 1481045"/>
              <a:gd name="connsiteX4" fmla="*/ 181218 w 909578"/>
              <a:gd name="connsiteY4" fmla="*/ 1481045 h 1481045"/>
              <a:gd name="connsiteX0" fmla="*/ 719426 w 909578"/>
              <a:gd name="connsiteY0" fmla="*/ 1546948 h 1546948"/>
              <a:gd name="connsiteX1" fmla="*/ 0 w 909578"/>
              <a:gd name="connsiteY1" fmla="*/ 20584 h 1546948"/>
              <a:gd name="connsiteX2" fmla="*/ 909578 w 909578"/>
              <a:gd name="connsiteY2" fmla="*/ 0 h 1546948"/>
              <a:gd name="connsiteX3" fmla="*/ 800795 w 909578"/>
              <a:gd name="connsiteY3" fmla="*/ 1451636 h 1546948"/>
              <a:gd name="connsiteX4" fmla="*/ 719426 w 909578"/>
              <a:gd name="connsiteY4" fmla="*/ 1546948 h 1546948"/>
              <a:gd name="connsiteX0" fmla="*/ 719426 w 909578"/>
              <a:gd name="connsiteY0" fmla="*/ 1546948 h 1546948"/>
              <a:gd name="connsiteX1" fmla="*/ 0 w 909578"/>
              <a:gd name="connsiteY1" fmla="*/ 20584 h 1546948"/>
              <a:gd name="connsiteX2" fmla="*/ 909578 w 909578"/>
              <a:gd name="connsiteY2" fmla="*/ 0 h 1546948"/>
              <a:gd name="connsiteX3" fmla="*/ 800795 w 909578"/>
              <a:gd name="connsiteY3" fmla="*/ 1451636 h 1546948"/>
              <a:gd name="connsiteX4" fmla="*/ 719426 w 909578"/>
              <a:gd name="connsiteY4" fmla="*/ 1546948 h 1546948"/>
              <a:gd name="connsiteX0" fmla="*/ 719426 w 909578"/>
              <a:gd name="connsiteY0" fmla="*/ 1546948 h 1546948"/>
              <a:gd name="connsiteX1" fmla="*/ 0 w 909578"/>
              <a:gd name="connsiteY1" fmla="*/ 20584 h 1546948"/>
              <a:gd name="connsiteX2" fmla="*/ 909578 w 909578"/>
              <a:gd name="connsiteY2" fmla="*/ 0 h 1546948"/>
              <a:gd name="connsiteX3" fmla="*/ 800795 w 909578"/>
              <a:gd name="connsiteY3" fmla="*/ 1451636 h 1546948"/>
              <a:gd name="connsiteX4" fmla="*/ 719426 w 909578"/>
              <a:gd name="connsiteY4" fmla="*/ 1546948 h 1546948"/>
              <a:gd name="connsiteX0" fmla="*/ 744708 w 934860"/>
              <a:gd name="connsiteY0" fmla="*/ 1565693 h 1565693"/>
              <a:gd name="connsiteX1" fmla="*/ 0 w 934860"/>
              <a:gd name="connsiteY1" fmla="*/ 0 h 1565693"/>
              <a:gd name="connsiteX2" fmla="*/ 934860 w 934860"/>
              <a:gd name="connsiteY2" fmla="*/ 18745 h 1565693"/>
              <a:gd name="connsiteX3" fmla="*/ 826077 w 934860"/>
              <a:gd name="connsiteY3" fmla="*/ 1470381 h 1565693"/>
              <a:gd name="connsiteX4" fmla="*/ 744708 w 934860"/>
              <a:gd name="connsiteY4" fmla="*/ 1565693 h 1565693"/>
              <a:gd name="connsiteX0" fmla="*/ 744708 w 934860"/>
              <a:gd name="connsiteY0" fmla="*/ 1565693 h 1565693"/>
              <a:gd name="connsiteX1" fmla="*/ 0 w 934860"/>
              <a:gd name="connsiteY1" fmla="*/ 0 h 1565693"/>
              <a:gd name="connsiteX2" fmla="*/ 934860 w 934860"/>
              <a:gd name="connsiteY2" fmla="*/ 18745 h 1565693"/>
              <a:gd name="connsiteX3" fmla="*/ 819607 w 934860"/>
              <a:gd name="connsiteY3" fmla="*/ 1362843 h 1565693"/>
              <a:gd name="connsiteX4" fmla="*/ 744708 w 934860"/>
              <a:gd name="connsiteY4" fmla="*/ 1565693 h 1565693"/>
              <a:gd name="connsiteX0" fmla="*/ 808111 w 934860"/>
              <a:gd name="connsiteY0" fmla="*/ 2021449 h 2021449"/>
              <a:gd name="connsiteX1" fmla="*/ 0 w 934860"/>
              <a:gd name="connsiteY1" fmla="*/ 0 h 2021449"/>
              <a:gd name="connsiteX2" fmla="*/ 934860 w 934860"/>
              <a:gd name="connsiteY2" fmla="*/ 18745 h 2021449"/>
              <a:gd name="connsiteX3" fmla="*/ 819607 w 934860"/>
              <a:gd name="connsiteY3" fmla="*/ 1362843 h 2021449"/>
              <a:gd name="connsiteX4" fmla="*/ 808111 w 934860"/>
              <a:gd name="connsiteY4" fmla="*/ 2021449 h 2021449"/>
              <a:gd name="connsiteX0" fmla="*/ 808111 w 934860"/>
              <a:gd name="connsiteY0" fmla="*/ 2021449 h 2021449"/>
              <a:gd name="connsiteX1" fmla="*/ 0 w 934860"/>
              <a:gd name="connsiteY1" fmla="*/ 0 h 2021449"/>
              <a:gd name="connsiteX2" fmla="*/ 934860 w 934860"/>
              <a:gd name="connsiteY2" fmla="*/ 18745 h 2021449"/>
              <a:gd name="connsiteX3" fmla="*/ 819607 w 934860"/>
              <a:gd name="connsiteY3" fmla="*/ 1362843 h 2021449"/>
              <a:gd name="connsiteX4" fmla="*/ 808111 w 934860"/>
              <a:gd name="connsiteY4" fmla="*/ 2021449 h 2021449"/>
              <a:gd name="connsiteX0" fmla="*/ 815875 w 934860"/>
              <a:gd name="connsiteY0" fmla="*/ 2026569 h 2026569"/>
              <a:gd name="connsiteX1" fmla="*/ 0 w 934860"/>
              <a:gd name="connsiteY1" fmla="*/ 0 h 2026569"/>
              <a:gd name="connsiteX2" fmla="*/ 934860 w 934860"/>
              <a:gd name="connsiteY2" fmla="*/ 18745 h 2026569"/>
              <a:gd name="connsiteX3" fmla="*/ 819607 w 934860"/>
              <a:gd name="connsiteY3" fmla="*/ 1362843 h 2026569"/>
              <a:gd name="connsiteX4" fmla="*/ 815875 w 934860"/>
              <a:gd name="connsiteY4" fmla="*/ 2026569 h 2026569"/>
              <a:gd name="connsiteX0" fmla="*/ 815875 w 934860"/>
              <a:gd name="connsiteY0" fmla="*/ 2026569 h 2026569"/>
              <a:gd name="connsiteX1" fmla="*/ 0 w 934860"/>
              <a:gd name="connsiteY1" fmla="*/ 0 h 2026569"/>
              <a:gd name="connsiteX2" fmla="*/ 934860 w 934860"/>
              <a:gd name="connsiteY2" fmla="*/ 18745 h 2026569"/>
              <a:gd name="connsiteX3" fmla="*/ 819607 w 934860"/>
              <a:gd name="connsiteY3" fmla="*/ 1362843 h 2026569"/>
              <a:gd name="connsiteX4" fmla="*/ 815875 w 934860"/>
              <a:gd name="connsiteY4" fmla="*/ 2026569 h 2026569"/>
              <a:gd name="connsiteX0" fmla="*/ 210317 w 329302"/>
              <a:gd name="connsiteY0" fmla="*/ 2007824 h 2007824"/>
              <a:gd name="connsiteX1" fmla="*/ 0 w 329302"/>
              <a:gd name="connsiteY1" fmla="*/ 1686497 h 2007824"/>
              <a:gd name="connsiteX2" fmla="*/ 329302 w 329302"/>
              <a:gd name="connsiteY2" fmla="*/ 0 h 2007824"/>
              <a:gd name="connsiteX3" fmla="*/ 214049 w 329302"/>
              <a:gd name="connsiteY3" fmla="*/ 1344098 h 2007824"/>
              <a:gd name="connsiteX4" fmla="*/ 210317 w 329302"/>
              <a:gd name="connsiteY4" fmla="*/ 2007824 h 2007824"/>
              <a:gd name="connsiteX0" fmla="*/ 210317 w 329302"/>
              <a:gd name="connsiteY0" fmla="*/ 2007824 h 2007824"/>
              <a:gd name="connsiteX1" fmla="*/ 0 w 329302"/>
              <a:gd name="connsiteY1" fmla="*/ 1686497 h 2007824"/>
              <a:gd name="connsiteX2" fmla="*/ 329302 w 329302"/>
              <a:gd name="connsiteY2" fmla="*/ 0 h 2007824"/>
              <a:gd name="connsiteX3" fmla="*/ 214049 w 329302"/>
              <a:gd name="connsiteY3" fmla="*/ 1344098 h 2007824"/>
              <a:gd name="connsiteX4" fmla="*/ 210317 w 329302"/>
              <a:gd name="connsiteY4" fmla="*/ 2007824 h 2007824"/>
              <a:gd name="connsiteX0" fmla="*/ 210317 w 329302"/>
              <a:gd name="connsiteY0" fmla="*/ 2007824 h 2007824"/>
              <a:gd name="connsiteX1" fmla="*/ 0 w 329302"/>
              <a:gd name="connsiteY1" fmla="*/ 1686497 h 2007824"/>
              <a:gd name="connsiteX2" fmla="*/ 329302 w 329302"/>
              <a:gd name="connsiteY2" fmla="*/ 0 h 2007824"/>
              <a:gd name="connsiteX3" fmla="*/ 214049 w 329302"/>
              <a:gd name="connsiteY3" fmla="*/ 1344098 h 2007824"/>
              <a:gd name="connsiteX4" fmla="*/ 210317 w 329302"/>
              <a:gd name="connsiteY4" fmla="*/ 2007824 h 2007824"/>
              <a:gd name="connsiteX0" fmla="*/ 236941 w 240892"/>
              <a:gd name="connsiteY0" fmla="*/ 1465014 h 1465014"/>
              <a:gd name="connsiteX1" fmla="*/ 26624 w 240892"/>
              <a:gd name="connsiteY1" fmla="*/ 1143687 h 1465014"/>
              <a:gd name="connsiteX2" fmla="*/ 28562 w 240892"/>
              <a:gd name="connsiteY2" fmla="*/ 0 h 1465014"/>
              <a:gd name="connsiteX3" fmla="*/ 240673 w 240892"/>
              <a:gd name="connsiteY3" fmla="*/ 801288 h 1465014"/>
              <a:gd name="connsiteX4" fmla="*/ 236941 w 240892"/>
              <a:gd name="connsiteY4" fmla="*/ 1465014 h 1465014"/>
              <a:gd name="connsiteX0" fmla="*/ 210317 w 214661"/>
              <a:gd name="connsiteY0" fmla="*/ 1465014 h 1465014"/>
              <a:gd name="connsiteX1" fmla="*/ 0 w 214661"/>
              <a:gd name="connsiteY1" fmla="*/ 1143687 h 1465014"/>
              <a:gd name="connsiteX2" fmla="*/ 1938 w 214661"/>
              <a:gd name="connsiteY2" fmla="*/ 0 h 1465014"/>
              <a:gd name="connsiteX3" fmla="*/ 214049 w 214661"/>
              <a:gd name="connsiteY3" fmla="*/ 801288 h 1465014"/>
              <a:gd name="connsiteX4" fmla="*/ 210317 w 214661"/>
              <a:gd name="connsiteY4" fmla="*/ 1465014 h 1465014"/>
              <a:gd name="connsiteX0" fmla="*/ 213555 w 217875"/>
              <a:gd name="connsiteY0" fmla="*/ 1296027 h 1296027"/>
              <a:gd name="connsiteX1" fmla="*/ 3238 w 217875"/>
              <a:gd name="connsiteY1" fmla="*/ 974700 h 1296027"/>
              <a:gd name="connsiteX2" fmla="*/ 0 w 217875"/>
              <a:gd name="connsiteY2" fmla="*/ 0 h 1296027"/>
              <a:gd name="connsiteX3" fmla="*/ 217287 w 217875"/>
              <a:gd name="connsiteY3" fmla="*/ 632301 h 1296027"/>
              <a:gd name="connsiteX4" fmla="*/ 213555 w 217875"/>
              <a:gd name="connsiteY4" fmla="*/ 1296027 h 1296027"/>
              <a:gd name="connsiteX0" fmla="*/ 213555 w 217287"/>
              <a:gd name="connsiteY0" fmla="*/ 1296027 h 1296027"/>
              <a:gd name="connsiteX1" fmla="*/ 3238 w 217287"/>
              <a:gd name="connsiteY1" fmla="*/ 974700 h 1296027"/>
              <a:gd name="connsiteX2" fmla="*/ 0 w 217287"/>
              <a:gd name="connsiteY2" fmla="*/ 0 h 1296027"/>
              <a:gd name="connsiteX3" fmla="*/ 217287 w 217287"/>
              <a:gd name="connsiteY3" fmla="*/ 632301 h 1296027"/>
              <a:gd name="connsiteX4" fmla="*/ 213555 w 217287"/>
              <a:gd name="connsiteY4" fmla="*/ 1296027 h 1296027"/>
              <a:gd name="connsiteX0" fmla="*/ 213555 w 217287"/>
              <a:gd name="connsiteY0" fmla="*/ 1296027 h 1296027"/>
              <a:gd name="connsiteX1" fmla="*/ 3238 w 217287"/>
              <a:gd name="connsiteY1" fmla="*/ 974700 h 1296027"/>
              <a:gd name="connsiteX2" fmla="*/ 0 w 217287"/>
              <a:gd name="connsiteY2" fmla="*/ 0 h 1296027"/>
              <a:gd name="connsiteX3" fmla="*/ 217287 w 217287"/>
              <a:gd name="connsiteY3" fmla="*/ 632301 h 1296027"/>
              <a:gd name="connsiteX4" fmla="*/ 213555 w 217287"/>
              <a:gd name="connsiteY4" fmla="*/ 1296027 h 1296027"/>
              <a:gd name="connsiteX0" fmla="*/ 213555 w 214699"/>
              <a:gd name="connsiteY0" fmla="*/ 1296027 h 1296027"/>
              <a:gd name="connsiteX1" fmla="*/ 3238 w 214699"/>
              <a:gd name="connsiteY1" fmla="*/ 974700 h 1296027"/>
              <a:gd name="connsiteX2" fmla="*/ 0 w 214699"/>
              <a:gd name="connsiteY2" fmla="*/ 0 h 1296027"/>
              <a:gd name="connsiteX3" fmla="*/ 214699 w 214699"/>
              <a:gd name="connsiteY3" fmla="*/ 944672 h 1296027"/>
              <a:gd name="connsiteX4" fmla="*/ 213555 w 214699"/>
              <a:gd name="connsiteY4" fmla="*/ 1296027 h 1296027"/>
              <a:gd name="connsiteX0" fmla="*/ 213555 w 214700"/>
              <a:gd name="connsiteY0" fmla="*/ 1296027 h 1296027"/>
              <a:gd name="connsiteX1" fmla="*/ 3238 w 214700"/>
              <a:gd name="connsiteY1" fmla="*/ 974700 h 1296027"/>
              <a:gd name="connsiteX2" fmla="*/ 0 w 214700"/>
              <a:gd name="connsiteY2" fmla="*/ 0 h 1296027"/>
              <a:gd name="connsiteX3" fmla="*/ 214699 w 214700"/>
              <a:gd name="connsiteY3" fmla="*/ 944672 h 1296027"/>
              <a:gd name="connsiteX4" fmla="*/ 213555 w 214700"/>
              <a:gd name="connsiteY4" fmla="*/ 1296027 h 1296027"/>
              <a:gd name="connsiteX0" fmla="*/ 213555 w 214700"/>
              <a:gd name="connsiteY0" fmla="*/ 1296027 h 1296027"/>
              <a:gd name="connsiteX1" fmla="*/ 3238 w 214700"/>
              <a:gd name="connsiteY1" fmla="*/ 974700 h 1296027"/>
              <a:gd name="connsiteX2" fmla="*/ 0 w 214700"/>
              <a:gd name="connsiteY2" fmla="*/ 0 h 1296027"/>
              <a:gd name="connsiteX3" fmla="*/ 214699 w 214700"/>
              <a:gd name="connsiteY3" fmla="*/ 944672 h 1296027"/>
              <a:gd name="connsiteX4" fmla="*/ 213555 w 214700"/>
              <a:gd name="connsiteY4" fmla="*/ 1296027 h 1296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700" h="1296027">
                <a:moveTo>
                  <a:pt x="213555" y="1296027"/>
                </a:moveTo>
                <a:cubicBezTo>
                  <a:pt x="159046" y="1070904"/>
                  <a:pt x="50699" y="984838"/>
                  <a:pt x="3238" y="974700"/>
                </a:cubicBezTo>
                <a:cubicBezTo>
                  <a:pt x="2159" y="649800"/>
                  <a:pt x="1079" y="324900"/>
                  <a:pt x="0" y="0"/>
                </a:cubicBezTo>
                <a:cubicBezTo>
                  <a:pt x="93367" y="728713"/>
                  <a:pt x="109768" y="702420"/>
                  <a:pt x="214699" y="944672"/>
                </a:cubicBezTo>
                <a:cubicBezTo>
                  <a:pt x="214749" y="1222244"/>
                  <a:pt x="213506" y="685601"/>
                  <a:pt x="213555" y="1296027"/>
                </a:cubicBezTo>
                <a:close/>
              </a:path>
            </a:pathLst>
          </a:custGeom>
          <a:gradFill>
            <a:gsLst>
              <a:gs pos="1000">
                <a:schemeClr val="bg1">
                  <a:lumMod val="65000"/>
                </a:schemeClr>
              </a:gs>
              <a:gs pos="100000">
                <a:schemeClr val="bg1"/>
              </a:gs>
            </a:gsLst>
            <a:lin ang="48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8" name="Group 652">
            <a:extLst>
              <a:ext uri="{FF2B5EF4-FFF2-40B4-BE49-F238E27FC236}">
                <a16:creationId xmlns:a16="http://schemas.microsoft.com/office/drawing/2014/main" id="{925B1C0C-140B-6B94-842C-0F914B605B35}"/>
              </a:ext>
            </a:extLst>
          </p:cNvPr>
          <p:cNvGrpSpPr>
            <a:grpSpLocks/>
          </p:cNvGrpSpPr>
          <p:nvPr/>
        </p:nvGrpSpPr>
        <p:grpSpPr bwMode="auto">
          <a:xfrm>
            <a:off x="2951021" y="3891415"/>
            <a:ext cx="733407" cy="593214"/>
            <a:chOff x="2751" y="1851"/>
            <a:chExt cx="462" cy="478"/>
          </a:xfrm>
        </p:grpSpPr>
        <p:pic>
          <p:nvPicPr>
            <p:cNvPr id="109" name="Picture 653" descr="iphone_stylized_small">
              <a:extLst>
                <a:ext uri="{FF2B5EF4-FFF2-40B4-BE49-F238E27FC236}">
                  <a16:creationId xmlns:a16="http://schemas.microsoft.com/office/drawing/2014/main" id="{0F0420A0-E245-88EA-FF04-2BA1246AF5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" name="Picture 654" descr="antenna_radiation_stylized">
              <a:extLst>
                <a:ext uri="{FF2B5EF4-FFF2-40B4-BE49-F238E27FC236}">
                  <a16:creationId xmlns:a16="http://schemas.microsoft.com/office/drawing/2014/main" id="{4B47995D-6A33-6CB3-793C-22D22684E4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1" name="Rectangle 110">
            <a:extLst>
              <a:ext uri="{FF2B5EF4-FFF2-40B4-BE49-F238E27FC236}">
                <a16:creationId xmlns:a16="http://schemas.microsoft.com/office/drawing/2014/main" id="{5CDA54CA-E46D-B67E-D3D1-C7C2FB3AE3C7}"/>
              </a:ext>
            </a:extLst>
          </p:cNvPr>
          <p:cNvSpPr/>
          <p:nvPr/>
        </p:nvSpPr>
        <p:spPr>
          <a:xfrm>
            <a:off x="2114084" y="3394391"/>
            <a:ext cx="572549" cy="871855"/>
          </a:xfrm>
          <a:prstGeom prst="rect">
            <a:avLst/>
          </a:prstGeom>
          <a:solidFill>
            <a:schemeClr val="bg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2" name="Freeform 111">
            <a:extLst>
              <a:ext uri="{FF2B5EF4-FFF2-40B4-BE49-F238E27FC236}">
                <a16:creationId xmlns:a16="http://schemas.microsoft.com/office/drawing/2014/main" id="{B0A834E9-01FC-8DF9-9D6A-01670EC1FC70}"/>
              </a:ext>
            </a:extLst>
          </p:cNvPr>
          <p:cNvSpPr/>
          <p:nvPr/>
        </p:nvSpPr>
        <p:spPr>
          <a:xfrm flipH="1">
            <a:off x="6733994" y="3157794"/>
            <a:ext cx="2088921" cy="1018326"/>
          </a:xfrm>
          <a:custGeom>
            <a:avLst/>
            <a:gdLst>
              <a:gd name="connsiteX0" fmla="*/ 0 w 1392053"/>
              <a:gd name="connsiteY0" fmla="*/ 2613444 h 2637868"/>
              <a:gd name="connsiteX1" fmla="*/ 73266 w 1392053"/>
              <a:gd name="connsiteY1" fmla="*/ 0 h 2637868"/>
              <a:gd name="connsiteX2" fmla="*/ 1392053 w 1392053"/>
              <a:gd name="connsiteY2" fmla="*/ 1819641 h 2637868"/>
              <a:gd name="connsiteX3" fmla="*/ 207587 w 1392053"/>
              <a:gd name="connsiteY3" fmla="*/ 2637868 h 2637868"/>
              <a:gd name="connsiteX4" fmla="*/ 0 w 1392053"/>
              <a:gd name="connsiteY4" fmla="*/ 2613444 h 2637868"/>
              <a:gd name="connsiteX0" fmla="*/ 0 w 1340217"/>
              <a:gd name="connsiteY0" fmla="*/ 2613444 h 2637868"/>
              <a:gd name="connsiteX1" fmla="*/ 73266 w 1340217"/>
              <a:gd name="connsiteY1" fmla="*/ 0 h 2637868"/>
              <a:gd name="connsiteX2" fmla="*/ 1340217 w 1340217"/>
              <a:gd name="connsiteY2" fmla="*/ 1778172 h 2637868"/>
              <a:gd name="connsiteX3" fmla="*/ 207587 w 1340217"/>
              <a:gd name="connsiteY3" fmla="*/ 2637868 h 2637868"/>
              <a:gd name="connsiteX4" fmla="*/ 0 w 1340217"/>
              <a:gd name="connsiteY4" fmla="*/ 2613444 h 2637868"/>
              <a:gd name="connsiteX0" fmla="*/ 0 w 1226176"/>
              <a:gd name="connsiteY0" fmla="*/ 2613444 h 2637868"/>
              <a:gd name="connsiteX1" fmla="*/ 73266 w 1226176"/>
              <a:gd name="connsiteY1" fmla="*/ 0 h 2637868"/>
              <a:gd name="connsiteX2" fmla="*/ 1226176 w 1226176"/>
              <a:gd name="connsiteY2" fmla="*/ 1772988 h 2637868"/>
              <a:gd name="connsiteX3" fmla="*/ 207587 w 1226176"/>
              <a:gd name="connsiteY3" fmla="*/ 2637868 h 2637868"/>
              <a:gd name="connsiteX4" fmla="*/ 0 w 1226176"/>
              <a:gd name="connsiteY4" fmla="*/ 2613444 h 2637868"/>
              <a:gd name="connsiteX0" fmla="*/ 0 w 941074"/>
              <a:gd name="connsiteY0" fmla="*/ 2613444 h 2637868"/>
              <a:gd name="connsiteX1" fmla="*/ 73266 w 941074"/>
              <a:gd name="connsiteY1" fmla="*/ 0 h 2637868"/>
              <a:gd name="connsiteX2" fmla="*/ 941074 w 941074"/>
              <a:gd name="connsiteY2" fmla="*/ 1788539 h 2637868"/>
              <a:gd name="connsiteX3" fmla="*/ 207587 w 941074"/>
              <a:gd name="connsiteY3" fmla="*/ 2637868 h 2637868"/>
              <a:gd name="connsiteX4" fmla="*/ 0 w 941074"/>
              <a:gd name="connsiteY4" fmla="*/ 2613444 h 2637868"/>
              <a:gd name="connsiteX0" fmla="*/ 0 w 941074"/>
              <a:gd name="connsiteY0" fmla="*/ 923567 h 947991"/>
              <a:gd name="connsiteX1" fmla="*/ 5878 w 941074"/>
              <a:gd name="connsiteY1" fmla="*/ 0 h 947991"/>
              <a:gd name="connsiteX2" fmla="*/ 941074 w 941074"/>
              <a:gd name="connsiteY2" fmla="*/ 98662 h 947991"/>
              <a:gd name="connsiteX3" fmla="*/ 207587 w 941074"/>
              <a:gd name="connsiteY3" fmla="*/ 947991 h 947991"/>
              <a:gd name="connsiteX4" fmla="*/ 0 w 941074"/>
              <a:gd name="connsiteY4" fmla="*/ 923567 h 947991"/>
              <a:gd name="connsiteX0" fmla="*/ 9866 w 950940"/>
              <a:gd name="connsiteY0" fmla="*/ 830261 h 854685"/>
              <a:gd name="connsiteX1" fmla="*/ 193 w 950940"/>
              <a:gd name="connsiteY1" fmla="*/ 0 h 854685"/>
              <a:gd name="connsiteX2" fmla="*/ 950940 w 950940"/>
              <a:gd name="connsiteY2" fmla="*/ 5356 h 854685"/>
              <a:gd name="connsiteX3" fmla="*/ 217453 w 950940"/>
              <a:gd name="connsiteY3" fmla="*/ 854685 h 854685"/>
              <a:gd name="connsiteX4" fmla="*/ 9866 w 950940"/>
              <a:gd name="connsiteY4" fmla="*/ 830261 h 854685"/>
              <a:gd name="connsiteX0" fmla="*/ 9866 w 950940"/>
              <a:gd name="connsiteY0" fmla="*/ 830261 h 1020563"/>
              <a:gd name="connsiteX1" fmla="*/ 193 w 950940"/>
              <a:gd name="connsiteY1" fmla="*/ 0 h 1020563"/>
              <a:gd name="connsiteX2" fmla="*/ 950940 w 950940"/>
              <a:gd name="connsiteY2" fmla="*/ 5356 h 1020563"/>
              <a:gd name="connsiteX3" fmla="*/ 155249 w 950940"/>
              <a:gd name="connsiteY3" fmla="*/ 1020563 h 1020563"/>
              <a:gd name="connsiteX4" fmla="*/ 9866 w 950940"/>
              <a:gd name="connsiteY4" fmla="*/ 830261 h 1020563"/>
              <a:gd name="connsiteX0" fmla="*/ 4787 w 951045"/>
              <a:gd name="connsiteY0" fmla="*/ 1006506 h 1020563"/>
              <a:gd name="connsiteX1" fmla="*/ 298 w 951045"/>
              <a:gd name="connsiteY1" fmla="*/ 0 h 1020563"/>
              <a:gd name="connsiteX2" fmla="*/ 951045 w 951045"/>
              <a:gd name="connsiteY2" fmla="*/ 5356 h 1020563"/>
              <a:gd name="connsiteX3" fmla="*/ 155354 w 951045"/>
              <a:gd name="connsiteY3" fmla="*/ 1020563 h 1020563"/>
              <a:gd name="connsiteX4" fmla="*/ 4787 w 951045"/>
              <a:gd name="connsiteY4" fmla="*/ 1006506 h 1020563"/>
              <a:gd name="connsiteX0" fmla="*/ 0 w 1018841"/>
              <a:gd name="connsiteY0" fmla="*/ 1486403 h 1486436"/>
              <a:gd name="connsiteX1" fmla="*/ 68094 w 1018841"/>
              <a:gd name="connsiteY1" fmla="*/ 0 h 1486436"/>
              <a:gd name="connsiteX2" fmla="*/ 1018841 w 1018841"/>
              <a:gd name="connsiteY2" fmla="*/ 5356 h 1486436"/>
              <a:gd name="connsiteX3" fmla="*/ 223150 w 1018841"/>
              <a:gd name="connsiteY3" fmla="*/ 1020563 h 1486436"/>
              <a:gd name="connsiteX4" fmla="*/ 0 w 1018841"/>
              <a:gd name="connsiteY4" fmla="*/ 1486403 h 1486436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500460"/>
              <a:gd name="connsiteX1" fmla="*/ 68094 w 1018841"/>
              <a:gd name="connsiteY1" fmla="*/ 0 h 1500460"/>
              <a:gd name="connsiteX2" fmla="*/ 1018841 w 1018841"/>
              <a:gd name="connsiteY2" fmla="*/ 5356 h 1500460"/>
              <a:gd name="connsiteX3" fmla="*/ 574022 w 1018841"/>
              <a:gd name="connsiteY3" fmla="*/ 1500460 h 1500460"/>
              <a:gd name="connsiteX4" fmla="*/ 0 w 1018841"/>
              <a:gd name="connsiteY4" fmla="*/ 1486403 h 1500460"/>
              <a:gd name="connsiteX0" fmla="*/ 0 w 1018841"/>
              <a:gd name="connsiteY0" fmla="*/ 1486403 h 1500460"/>
              <a:gd name="connsiteX1" fmla="*/ 68094 w 1018841"/>
              <a:gd name="connsiteY1" fmla="*/ 0 h 1500460"/>
              <a:gd name="connsiteX2" fmla="*/ 1018841 w 1018841"/>
              <a:gd name="connsiteY2" fmla="*/ 5356 h 1500460"/>
              <a:gd name="connsiteX3" fmla="*/ 574022 w 1018841"/>
              <a:gd name="connsiteY3" fmla="*/ 1500460 h 1500460"/>
              <a:gd name="connsiteX4" fmla="*/ 0 w 1018841"/>
              <a:gd name="connsiteY4" fmla="*/ 1486403 h 1500460"/>
              <a:gd name="connsiteX0" fmla="*/ 237735 w 950747"/>
              <a:gd name="connsiteY0" fmla="*/ 1473432 h 1500460"/>
              <a:gd name="connsiteX1" fmla="*/ 0 w 950747"/>
              <a:gd name="connsiteY1" fmla="*/ 0 h 1500460"/>
              <a:gd name="connsiteX2" fmla="*/ 950747 w 950747"/>
              <a:gd name="connsiteY2" fmla="*/ 5356 h 1500460"/>
              <a:gd name="connsiteX3" fmla="*/ 505928 w 950747"/>
              <a:gd name="connsiteY3" fmla="*/ 1500460 h 1500460"/>
              <a:gd name="connsiteX4" fmla="*/ 237735 w 950747"/>
              <a:gd name="connsiteY4" fmla="*/ 1473432 h 1500460"/>
              <a:gd name="connsiteX0" fmla="*/ 237735 w 950747"/>
              <a:gd name="connsiteY0" fmla="*/ 1473432 h 1500460"/>
              <a:gd name="connsiteX1" fmla="*/ 0 w 950747"/>
              <a:gd name="connsiteY1" fmla="*/ 0 h 1500460"/>
              <a:gd name="connsiteX2" fmla="*/ 950747 w 950747"/>
              <a:gd name="connsiteY2" fmla="*/ 5356 h 1500460"/>
              <a:gd name="connsiteX3" fmla="*/ 505928 w 950747"/>
              <a:gd name="connsiteY3" fmla="*/ 1500460 h 1500460"/>
              <a:gd name="connsiteX4" fmla="*/ 237735 w 950747"/>
              <a:gd name="connsiteY4" fmla="*/ 1473432 h 1500460"/>
              <a:gd name="connsiteX0" fmla="*/ 267142 w 980154"/>
              <a:gd name="connsiteY0" fmla="*/ 1468076 h 1495104"/>
              <a:gd name="connsiteX1" fmla="*/ 0 w 980154"/>
              <a:gd name="connsiteY1" fmla="*/ 7615 h 1495104"/>
              <a:gd name="connsiteX2" fmla="*/ 980154 w 980154"/>
              <a:gd name="connsiteY2" fmla="*/ 0 h 1495104"/>
              <a:gd name="connsiteX3" fmla="*/ 535335 w 980154"/>
              <a:gd name="connsiteY3" fmla="*/ 1495104 h 1495104"/>
              <a:gd name="connsiteX4" fmla="*/ 267142 w 980154"/>
              <a:gd name="connsiteY4" fmla="*/ 1468076 h 1495104"/>
              <a:gd name="connsiteX0" fmla="*/ 267142 w 980154"/>
              <a:gd name="connsiteY0" fmla="*/ 1468076 h 1495104"/>
              <a:gd name="connsiteX1" fmla="*/ 0 w 980154"/>
              <a:gd name="connsiteY1" fmla="*/ 7615 h 1495104"/>
              <a:gd name="connsiteX2" fmla="*/ 980154 w 980154"/>
              <a:gd name="connsiteY2" fmla="*/ 0 h 1495104"/>
              <a:gd name="connsiteX3" fmla="*/ 535335 w 980154"/>
              <a:gd name="connsiteY3" fmla="*/ 1495104 h 1495104"/>
              <a:gd name="connsiteX4" fmla="*/ 267142 w 980154"/>
              <a:gd name="connsiteY4" fmla="*/ 1468076 h 1495104"/>
              <a:gd name="connsiteX0" fmla="*/ 267142 w 909578"/>
              <a:gd name="connsiteY0" fmla="*/ 1481045 h 1508073"/>
              <a:gd name="connsiteX1" fmla="*/ 0 w 909578"/>
              <a:gd name="connsiteY1" fmla="*/ 20584 h 1508073"/>
              <a:gd name="connsiteX2" fmla="*/ 909578 w 909578"/>
              <a:gd name="connsiteY2" fmla="*/ 0 h 1508073"/>
              <a:gd name="connsiteX3" fmla="*/ 535335 w 909578"/>
              <a:gd name="connsiteY3" fmla="*/ 1508073 h 1508073"/>
              <a:gd name="connsiteX4" fmla="*/ 267142 w 909578"/>
              <a:gd name="connsiteY4" fmla="*/ 1481045 h 1508073"/>
              <a:gd name="connsiteX0" fmla="*/ 267142 w 909578"/>
              <a:gd name="connsiteY0" fmla="*/ 1481045 h 1508073"/>
              <a:gd name="connsiteX1" fmla="*/ 0 w 909578"/>
              <a:gd name="connsiteY1" fmla="*/ 20584 h 1508073"/>
              <a:gd name="connsiteX2" fmla="*/ 909578 w 909578"/>
              <a:gd name="connsiteY2" fmla="*/ 0 h 1508073"/>
              <a:gd name="connsiteX3" fmla="*/ 535335 w 909578"/>
              <a:gd name="connsiteY3" fmla="*/ 1508073 h 1508073"/>
              <a:gd name="connsiteX4" fmla="*/ 267142 w 909578"/>
              <a:gd name="connsiteY4" fmla="*/ 1481045 h 1508073"/>
              <a:gd name="connsiteX0" fmla="*/ 181218 w 909578"/>
              <a:gd name="connsiteY0" fmla="*/ 1481045 h 1508073"/>
              <a:gd name="connsiteX1" fmla="*/ 0 w 909578"/>
              <a:gd name="connsiteY1" fmla="*/ 20584 h 1508073"/>
              <a:gd name="connsiteX2" fmla="*/ 909578 w 909578"/>
              <a:gd name="connsiteY2" fmla="*/ 0 h 1508073"/>
              <a:gd name="connsiteX3" fmla="*/ 535335 w 909578"/>
              <a:gd name="connsiteY3" fmla="*/ 1508073 h 1508073"/>
              <a:gd name="connsiteX4" fmla="*/ 181218 w 909578"/>
              <a:gd name="connsiteY4" fmla="*/ 1481045 h 1508073"/>
              <a:gd name="connsiteX0" fmla="*/ 181218 w 909578"/>
              <a:gd name="connsiteY0" fmla="*/ 1481045 h 1534013"/>
              <a:gd name="connsiteX1" fmla="*/ 0 w 909578"/>
              <a:gd name="connsiteY1" fmla="*/ 20584 h 1534013"/>
              <a:gd name="connsiteX2" fmla="*/ 909578 w 909578"/>
              <a:gd name="connsiteY2" fmla="*/ 0 h 1534013"/>
              <a:gd name="connsiteX3" fmla="*/ 319043 w 909578"/>
              <a:gd name="connsiteY3" fmla="*/ 1534013 h 1534013"/>
              <a:gd name="connsiteX4" fmla="*/ 181218 w 909578"/>
              <a:gd name="connsiteY4" fmla="*/ 1481045 h 1534013"/>
              <a:gd name="connsiteX0" fmla="*/ 181218 w 909578"/>
              <a:gd name="connsiteY0" fmla="*/ 1481045 h 1481045"/>
              <a:gd name="connsiteX1" fmla="*/ 0 w 909578"/>
              <a:gd name="connsiteY1" fmla="*/ 20584 h 1481045"/>
              <a:gd name="connsiteX2" fmla="*/ 909578 w 909578"/>
              <a:gd name="connsiteY2" fmla="*/ 0 h 1481045"/>
              <a:gd name="connsiteX3" fmla="*/ 800795 w 909578"/>
              <a:gd name="connsiteY3" fmla="*/ 1451636 h 1481045"/>
              <a:gd name="connsiteX4" fmla="*/ 181218 w 909578"/>
              <a:gd name="connsiteY4" fmla="*/ 1481045 h 1481045"/>
              <a:gd name="connsiteX0" fmla="*/ 181218 w 909578"/>
              <a:gd name="connsiteY0" fmla="*/ 1481045 h 1481045"/>
              <a:gd name="connsiteX1" fmla="*/ 0 w 909578"/>
              <a:gd name="connsiteY1" fmla="*/ 20584 h 1481045"/>
              <a:gd name="connsiteX2" fmla="*/ 909578 w 909578"/>
              <a:gd name="connsiteY2" fmla="*/ 0 h 1481045"/>
              <a:gd name="connsiteX3" fmla="*/ 800795 w 909578"/>
              <a:gd name="connsiteY3" fmla="*/ 1451636 h 1481045"/>
              <a:gd name="connsiteX4" fmla="*/ 181218 w 909578"/>
              <a:gd name="connsiteY4" fmla="*/ 1481045 h 1481045"/>
              <a:gd name="connsiteX0" fmla="*/ 181218 w 909578"/>
              <a:gd name="connsiteY0" fmla="*/ 1481045 h 1481045"/>
              <a:gd name="connsiteX1" fmla="*/ 0 w 909578"/>
              <a:gd name="connsiteY1" fmla="*/ 20584 h 1481045"/>
              <a:gd name="connsiteX2" fmla="*/ 909578 w 909578"/>
              <a:gd name="connsiteY2" fmla="*/ 0 h 1481045"/>
              <a:gd name="connsiteX3" fmla="*/ 800795 w 909578"/>
              <a:gd name="connsiteY3" fmla="*/ 1451636 h 1481045"/>
              <a:gd name="connsiteX4" fmla="*/ 181218 w 909578"/>
              <a:gd name="connsiteY4" fmla="*/ 1481045 h 1481045"/>
              <a:gd name="connsiteX0" fmla="*/ 719426 w 909578"/>
              <a:gd name="connsiteY0" fmla="*/ 1546948 h 1546948"/>
              <a:gd name="connsiteX1" fmla="*/ 0 w 909578"/>
              <a:gd name="connsiteY1" fmla="*/ 20584 h 1546948"/>
              <a:gd name="connsiteX2" fmla="*/ 909578 w 909578"/>
              <a:gd name="connsiteY2" fmla="*/ 0 h 1546948"/>
              <a:gd name="connsiteX3" fmla="*/ 800795 w 909578"/>
              <a:gd name="connsiteY3" fmla="*/ 1451636 h 1546948"/>
              <a:gd name="connsiteX4" fmla="*/ 719426 w 909578"/>
              <a:gd name="connsiteY4" fmla="*/ 1546948 h 1546948"/>
              <a:gd name="connsiteX0" fmla="*/ 719426 w 909578"/>
              <a:gd name="connsiteY0" fmla="*/ 1546948 h 1546948"/>
              <a:gd name="connsiteX1" fmla="*/ 0 w 909578"/>
              <a:gd name="connsiteY1" fmla="*/ 20584 h 1546948"/>
              <a:gd name="connsiteX2" fmla="*/ 909578 w 909578"/>
              <a:gd name="connsiteY2" fmla="*/ 0 h 1546948"/>
              <a:gd name="connsiteX3" fmla="*/ 800795 w 909578"/>
              <a:gd name="connsiteY3" fmla="*/ 1451636 h 1546948"/>
              <a:gd name="connsiteX4" fmla="*/ 719426 w 909578"/>
              <a:gd name="connsiteY4" fmla="*/ 1546948 h 1546948"/>
              <a:gd name="connsiteX0" fmla="*/ 719426 w 909578"/>
              <a:gd name="connsiteY0" fmla="*/ 1546948 h 1546948"/>
              <a:gd name="connsiteX1" fmla="*/ 0 w 909578"/>
              <a:gd name="connsiteY1" fmla="*/ 20584 h 1546948"/>
              <a:gd name="connsiteX2" fmla="*/ 909578 w 909578"/>
              <a:gd name="connsiteY2" fmla="*/ 0 h 1546948"/>
              <a:gd name="connsiteX3" fmla="*/ 800795 w 909578"/>
              <a:gd name="connsiteY3" fmla="*/ 1451636 h 1546948"/>
              <a:gd name="connsiteX4" fmla="*/ 719426 w 909578"/>
              <a:gd name="connsiteY4" fmla="*/ 1546948 h 1546948"/>
              <a:gd name="connsiteX0" fmla="*/ 744708 w 934860"/>
              <a:gd name="connsiteY0" fmla="*/ 1565693 h 1565693"/>
              <a:gd name="connsiteX1" fmla="*/ 0 w 934860"/>
              <a:gd name="connsiteY1" fmla="*/ 0 h 1565693"/>
              <a:gd name="connsiteX2" fmla="*/ 934860 w 934860"/>
              <a:gd name="connsiteY2" fmla="*/ 18745 h 1565693"/>
              <a:gd name="connsiteX3" fmla="*/ 826077 w 934860"/>
              <a:gd name="connsiteY3" fmla="*/ 1470381 h 1565693"/>
              <a:gd name="connsiteX4" fmla="*/ 744708 w 934860"/>
              <a:gd name="connsiteY4" fmla="*/ 1565693 h 1565693"/>
              <a:gd name="connsiteX0" fmla="*/ 554728 w 934860"/>
              <a:gd name="connsiteY0" fmla="*/ 1466838 h 1470381"/>
              <a:gd name="connsiteX1" fmla="*/ 0 w 934860"/>
              <a:gd name="connsiteY1" fmla="*/ 0 h 1470381"/>
              <a:gd name="connsiteX2" fmla="*/ 934860 w 934860"/>
              <a:gd name="connsiteY2" fmla="*/ 18745 h 1470381"/>
              <a:gd name="connsiteX3" fmla="*/ 826077 w 934860"/>
              <a:gd name="connsiteY3" fmla="*/ 1470381 h 1470381"/>
              <a:gd name="connsiteX4" fmla="*/ 554728 w 934860"/>
              <a:gd name="connsiteY4" fmla="*/ 1466838 h 1470381"/>
              <a:gd name="connsiteX0" fmla="*/ 554728 w 934860"/>
              <a:gd name="connsiteY0" fmla="*/ 1466838 h 1466838"/>
              <a:gd name="connsiteX1" fmla="*/ 0 w 934860"/>
              <a:gd name="connsiteY1" fmla="*/ 0 h 1466838"/>
              <a:gd name="connsiteX2" fmla="*/ 934860 w 934860"/>
              <a:gd name="connsiteY2" fmla="*/ 18745 h 1466838"/>
              <a:gd name="connsiteX3" fmla="*/ 691701 w 934860"/>
              <a:gd name="connsiteY3" fmla="*/ 1453905 h 1466838"/>
              <a:gd name="connsiteX4" fmla="*/ 554728 w 934860"/>
              <a:gd name="connsiteY4" fmla="*/ 1466838 h 1466838"/>
              <a:gd name="connsiteX0" fmla="*/ 473768 w 934860"/>
              <a:gd name="connsiteY0" fmla="*/ 1504533 h 1504533"/>
              <a:gd name="connsiteX1" fmla="*/ 0 w 934860"/>
              <a:gd name="connsiteY1" fmla="*/ 0 h 1504533"/>
              <a:gd name="connsiteX2" fmla="*/ 934860 w 934860"/>
              <a:gd name="connsiteY2" fmla="*/ 18745 h 1504533"/>
              <a:gd name="connsiteX3" fmla="*/ 691701 w 934860"/>
              <a:gd name="connsiteY3" fmla="*/ 1453905 h 1504533"/>
              <a:gd name="connsiteX4" fmla="*/ 473768 w 934860"/>
              <a:gd name="connsiteY4" fmla="*/ 1504533 h 1504533"/>
              <a:gd name="connsiteX0" fmla="*/ 473768 w 934860"/>
              <a:gd name="connsiteY0" fmla="*/ 1504533 h 1511254"/>
              <a:gd name="connsiteX1" fmla="*/ 0 w 934860"/>
              <a:gd name="connsiteY1" fmla="*/ 0 h 1511254"/>
              <a:gd name="connsiteX2" fmla="*/ 934860 w 934860"/>
              <a:gd name="connsiteY2" fmla="*/ 18745 h 1511254"/>
              <a:gd name="connsiteX3" fmla="*/ 748850 w 934860"/>
              <a:gd name="connsiteY3" fmla="*/ 1510447 h 1511254"/>
              <a:gd name="connsiteX4" fmla="*/ 473768 w 934860"/>
              <a:gd name="connsiteY4" fmla="*/ 1504533 h 151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4860" h="1511254">
                <a:moveTo>
                  <a:pt x="473768" y="1504533"/>
                </a:moveTo>
                <a:cubicBezTo>
                  <a:pt x="304100" y="521524"/>
                  <a:pt x="361886" y="450529"/>
                  <a:pt x="0" y="0"/>
                </a:cubicBezTo>
                <a:lnTo>
                  <a:pt x="934860" y="18745"/>
                </a:lnTo>
                <a:cubicBezTo>
                  <a:pt x="805671" y="639922"/>
                  <a:pt x="759078" y="797078"/>
                  <a:pt x="748850" y="1510447"/>
                </a:cubicBezTo>
                <a:cubicBezTo>
                  <a:pt x="703192" y="1514758"/>
                  <a:pt x="519426" y="1500222"/>
                  <a:pt x="473768" y="1504533"/>
                </a:cubicBezTo>
                <a:close/>
              </a:path>
            </a:pathLst>
          </a:custGeom>
          <a:gradFill>
            <a:gsLst>
              <a:gs pos="1000">
                <a:schemeClr val="bg1">
                  <a:lumMod val="65000"/>
                </a:schemeClr>
              </a:gs>
              <a:gs pos="100000">
                <a:schemeClr val="bg1"/>
              </a:gs>
            </a:gsLst>
            <a:lin ang="48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123C83E1-82A3-88F7-B080-54296AF054B3}"/>
              </a:ext>
            </a:extLst>
          </p:cNvPr>
          <p:cNvGrpSpPr/>
          <p:nvPr/>
        </p:nvGrpSpPr>
        <p:grpSpPr>
          <a:xfrm>
            <a:off x="4662664" y="1592868"/>
            <a:ext cx="2860363" cy="2593866"/>
            <a:chOff x="2987392" y="2753884"/>
            <a:chExt cx="2297181" cy="2595844"/>
          </a:xfrm>
        </p:grpSpPr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C86156B5-0C9A-7D4C-E83B-1F37879B5E23}"/>
                </a:ext>
              </a:extLst>
            </p:cNvPr>
            <p:cNvSpPr/>
            <p:nvPr/>
          </p:nvSpPr>
          <p:spPr>
            <a:xfrm>
              <a:off x="2990334" y="2792627"/>
              <a:ext cx="210066" cy="2496066"/>
            </a:xfrm>
            <a:prstGeom prst="rect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7219E7D0-B8CD-5A48-0A0F-D14B8EBDD3EC}"/>
                </a:ext>
              </a:extLst>
            </p:cNvPr>
            <p:cNvSpPr/>
            <p:nvPr/>
          </p:nvSpPr>
          <p:spPr>
            <a:xfrm>
              <a:off x="2995166" y="2753884"/>
              <a:ext cx="189068" cy="89378"/>
            </a:xfrm>
            <a:prstGeom prst="ellipse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FC274A53-2CD1-5E0B-80FF-C4EC607C9EFB}"/>
                </a:ext>
              </a:extLst>
            </p:cNvPr>
            <p:cNvSpPr/>
            <p:nvPr/>
          </p:nvSpPr>
          <p:spPr>
            <a:xfrm>
              <a:off x="5067300" y="2846173"/>
              <a:ext cx="210066" cy="2496066"/>
            </a:xfrm>
            <a:prstGeom prst="rect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294F45FF-91CB-EFF1-777D-F6847D482614}"/>
                </a:ext>
              </a:extLst>
            </p:cNvPr>
            <p:cNvSpPr/>
            <p:nvPr/>
          </p:nvSpPr>
          <p:spPr>
            <a:xfrm>
              <a:off x="5072132" y="2807430"/>
              <a:ext cx="189068" cy="89378"/>
            </a:xfrm>
            <a:prstGeom prst="ellipse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Rectangle 117">
              <a:extLst>
                <a:ext uri="{FF2B5EF4-FFF2-40B4-BE49-F238E27FC236}">
                  <a16:creationId xmlns:a16="http://schemas.microsoft.com/office/drawing/2014/main" id="{68E72872-9282-0AFD-BD87-88029C88DC9F}"/>
                </a:ext>
              </a:extLst>
            </p:cNvPr>
            <p:cNvSpPr/>
            <p:nvPr/>
          </p:nvSpPr>
          <p:spPr>
            <a:xfrm rot="5400000">
              <a:off x="4019036" y="4082879"/>
              <a:ext cx="236838" cy="2277761"/>
            </a:xfrm>
            <a:prstGeom prst="rect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9BA837E3-C2CD-996E-AA4A-56E6576BBF6E}"/>
                </a:ext>
              </a:extLst>
            </p:cNvPr>
            <p:cNvGrpSpPr/>
            <p:nvPr/>
          </p:nvGrpSpPr>
          <p:grpSpPr>
            <a:xfrm>
              <a:off x="5060792" y="5100747"/>
              <a:ext cx="223781" cy="248981"/>
              <a:chOff x="5064046" y="5090985"/>
              <a:chExt cx="223781" cy="248981"/>
            </a:xfrm>
          </p:grpSpPr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EEA454B4-81E4-1976-C52C-04DFA4FF6C73}"/>
                  </a:ext>
                </a:extLst>
              </p:cNvPr>
              <p:cNvSpPr/>
              <p:nvPr/>
            </p:nvSpPr>
            <p:spPr>
              <a:xfrm>
                <a:off x="5064046" y="5090985"/>
                <a:ext cx="217273" cy="248981"/>
              </a:xfrm>
              <a:prstGeom prst="rect">
                <a:avLst/>
              </a:prstGeom>
              <a:gradFill>
                <a:gsLst>
                  <a:gs pos="0">
                    <a:srgbClr val="C00000">
                      <a:alpha val="0"/>
                    </a:srgbClr>
                  </a:gs>
                  <a:gs pos="55000">
                    <a:schemeClr val="bg1">
                      <a:alpha val="2000"/>
                    </a:schemeClr>
                  </a:gs>
                  <a:gs pos="100000">
                    <a:srgbClr val="C0000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Rectangle 123">
                <a:extLst>
                  <a:ext uri="{FF2B5EF4-FFF2-40B4-BE49-F238E27FC236}">
                    <a16:creationId xmlns:a16="http://schemas.microsoft.com/office/drawing/2014/main" id="{E8D64BA8-2BAB-1022-0942-1ABB7AB75D78}"/>
                  </a:ext>
                </a:extLst>
              </p:cNvPr>
              <p:cNvSpPr/>
              <p:nvPr/>
            </p:nvSpPr>
            <p:spPr>
              <a:xfrm>
                <a:off x="5070554" y="5092655"/>
                <a:ext cx="217273" cy="97624"/>
              </a:xfrm>
              <a:prstGeom prst="rect">
                <a:avLst/>
              </a:prstGeom>
              <a:gradFill>
                <a:gsLst>
                  <a:gs pos="39000">
                    <a:schemeClr val="bg1">
                      <a:alpha val="86000"/>
                    </a:schemeClr>
                  </a:gs>
                  <a:gs pos="0">
                    <a:srgbClr val="C00000">
                      <a:alpha val="0"/>
                    </a:srgbClr>
                  </a:gs>
                  <a:gs pos="67000">
                    <a:schemeClr val="bg1">
                      <a:alpha val="78000"/>
                    </a:schemeClr>
                  </a:gs>
                  <a:gs pos="54000">
                    <a:schemeClr val="bg1"/>
                  </a:gs>
                  <a:gs pos="100000">
                    <a:srgbClr val="C00000">
                      <a:alpha val="0"/>
                    </a:srgb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889A3D08-40B6-DB63-EEDD-9D45CF04FBD2}"/>
                </a:ext>
              </a:extLst>
            </p:cNvPr>
            <p:cNvGrpSpPr/>
            <p:nvPr/>
          </p:nvGrpSpPr>
          <p:grpSpPr>
            <a:xfrm flipH="1">
              <a:off x="2987392" y="5100205"/>
              <a:ext cx="223781" cy="248981"/>
              <a:chOff x="5064046" y="5090985"/>
              <a:chExt cx="223781" cy="248981"/>
            </a:xfrm>
          </p:grpSpPr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8F89D595-727A-1C36-ADC6-C26C9F859726}"/>
                  </a:ext>
                </a:extLst>
              </p:cNvPr>
              <p:cNvSpPr/>
              <p:nvPr/>
            </p:nvSpPr>
            <p:spPr>
              <a:xfrm>
                <a:off x="5064046" y="5090985"/>
                <a:ext cx="217273" cy="248981"/>
              </a:xfrm>
              <a:prstGeom prst="rect">
                <a:avLst/>
              </a:prstGeom>
              <a:gradFill>
                <a:gsLst>
                  <a:gs pos="0">
                    <a:srgbClr val="C00000">
                      <a:alpha val="0"/>
                    </a:srgbClr>
                  </a:gs>
                  <a:gs pos="55000">
                    <a:schemeClr val="bg1">
                      <a:alpha val="2000"/>
                    </a:schemeClr>
                  </a:gs>
                  <a:gs pos="100000">
                    <a:srgbClr val="C0000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Rectangle 121">
                <a:extLst>
                  <a:ext uri="{FF2B5EF4-FFF2-40B4-BE49-F238E27FC236}">
                    <a16:creationId xmlns:a16="http://schemas.microsoft.com/office/drawing/2014/main" id="{71B58B2E-BEBD-5FD6-7471-F2D4ECB54EBE}"/>
                  </a:ext>
                </a:extLst>
              </p:cNvPr>
              <p:cNvSpPr/>
              <p:nvPr/>
            </p:nvSpPr>
            <p:spPr>
              <a:xfrm>
                <a:off x="5070554" y="5092655"/>
                <a:ext cx="217273" cy="97624"/>
              </a:xfrm>
              <a:prstGeom prst="rect">
                <a:avLst/>
              </a:prstGeom>
              <a:gradFill>
                <a:gsLst>
                  <a:gs pos="39000">
                    <a:schemeClr val="bg1">
                      <a:alpha val="86000"/>
                    </a:schemeClr>
                  </a:gs>
                  <a:gs pos="0">
                    <a:srgbClr val="C00000">
                      <a:alpha val="0"/>
                    </a:srgbClr>
                  </a:gs>
                  <a:gs pos="67000">
                    <a:schemeClr val="bg1">
                      <a:alpha val="78000"/>
                    </a:schemeClr>
                  </a:gs>
                  <a:gs pos="54000">
                    <a:schemeClr val="bg1"/>
                  </a:gs>
                  <a:gs pos="100000">
                    <a:srgbClr val="C00000">
                      <a:alpha val="0"/>
                    </a:srgb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0E17C357-742C-CED6-6B22-B8829A75F037}"/>
              </a:ext>
            </a:extLst>
          </p:cNvPr>
          <p:cNvGrpSpPr/>
          <p:nvPr/>
        </p:nvGrpSpPr>
        <p:grpSpPr>
          <a:xfrm>
            <a:off x="2799652" y="1298153"/>
            <a:ext cx="2502476" cy="1848761"/>
            <a:chOff x="2933727" y="641755"/>
            <a:chExt cx="2502476" cy="1848761"/>
          </a:xfrm>
        </p:grpSpPr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E18FF28F-046C-54EA-F73F-A24E14A50F76}"/>
                </a:ext>
              </a:extLst>
            </p:cNvPr>
            <p:cNvSpPr/>
            <p:nvPr/>
          </p:nvSpPr>
          <p:spPr>
            <a:xfrm>
              <a:off x="2967523" y="1203280"/>
              <a:ext cx="1232156" cy="128723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E81E128C-FC95-4653-8784-9933C4D87BB5}"/>
                </a:ext>
              </a:extLst>
            </p:cNvPr>
            <p:cNvSpPr txBox="1"/>
            <p:nvPr/>
          </p:nvSpPr>
          <p:spPr>
            <a:xfrm>
              <a:off x="3443139" y="1168360"/>
              <a:ext cx="290296" cy="2806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IP</a:t>
              </a:r>
            </a:p>
          </p:txBody>
        </p:sp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A2924EB7-55C0-E0DB-D5AB-0D747CD21DDA}"/>
                </a:ext>
              </a:extLst>
            </p:cNvPr>
            <p:cNvSpPr txBox="1"/>
            <p:nvPr/>
          </p:nvSpPr>
          <p:spPr>
            <a:xfrm>
              <a:off x="3077061" y="1461901"/>
              <a:ext cx="991555" cy="3516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Packet Data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Convergence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E21D39FB-1213-CCF3-934A-0A580925144D}"/>
                </a:ext>
              </a:extLst>
            </p:cNvPr>
            <p:cNvSpPr txBox="1"/>
            <p:nvPr/>
          </p:nvSpPr>
          <p:spPr>
            <a:xfrm>
              <a:off x="3155697" y="1765424"/>
              <a:ext cx="824265" cy="2488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Radio Link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5922BF4C-2757-2A45-0943-A928FDE04DB0}"/>
                </a:ext>
              </a:extLst>
            </p:cNvPr>
            <p:cNvSpPr txBox="1"/>
            <p:nvPr/>
          </p:nvSpPr>
          <p:spPr>
            <a:xfrm>
              <a:off x="2997473" y="1976920"/>
              <a:ext cx="1167307" cy="2488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Medium Access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5C4EF737-FF01-B6A2-84B3-E823838DF1AA}"/>
                </a:ext>
              </a:extLst>
            </p:cNvPr>
            <p:cNvSpPr txBox="1"/>
            <p:nvPr/>
          </p:nvSpPr>
          <p:spPr>
            <a:xfrm>
              <a:off x="3145429" y="2200526"/>
              <a:ext cx="743789" cy="2806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Physical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C8D9FEE0-67E2-4DC7-0FF0-DCDD7ED5CA60}"/>
                </a:ext>
              </a:extLst>
            </p:cNvPr>
            <p:cNvCxnSpPr>
              <a:cxnSpLocks/>
            </p:cNvCxnSpPr>
            <p:nvPr/>
          </p:nvCxnSpPr>
          <p:spPr>
            <a:xfrm>
              <a:off x="2966155" y="2231780"/>
              <a:ext cx="1229581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C4B3ECD3-0003-3F97-0108-D62C4D6A8FC8}"/>
                </a:ext>
              </a:extLst>
            </p:cNvPr>
            <p:cNvCxnSpPr>
              <a:cxnSpLocks/>
            </p:cNvCxnSpPr>
            <p:nvPr/>
          </p:nvCxnSpPr>
          <p:spPr>
            <a:xfrm>
              <a:off x="3031091" y="1786417"/>
              <a:ext cx="1127451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C5191AC0-BB19-C781-005E-901303BDCB9F}"/>
                </a:ext>
              </a:extLst>
            </p:cNvPr>
            <p:cNvCxnSpPr>
              <a:cxnSpLocks/>
            </p:cNvCxnSpPr>
            <p:nvPr/>
          </p:nvCxnSpPr>
          <p:spPr>
            <a:xfrm>
              <a:off x="2964851" y="1203196"/>
              <a:ext cx="1233139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FBC251BC-4B08-4BD8-3BFE-8C5095A916D5}"/>
                </a:ext>
              </a:extLst>
            </p:cNvPr>
            <p:cNvCxnSpPr>
              <a:cxnSpLocks/>
            </p:cNvCxnSpPr>
            <p:nvPr/>
          </p:nvCxnSpPr>
          <p:spPr>
            <a:xfrm>
              <a:off x="2967105" y="1451546"/>
              <a:ext cx="1233139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B93FC919-9D23-29AE-3A0C-F8C500ADC43A}"/>
                </a:ext>
              </a:extLst>
            </p:cNvPr>
            <p:cNvCxnSpPr>
              <a:cxnSpLocks/>
            </p:cNvCxnSpPr>
            <p:nvPr/>
          </p:nvCxnSpPr>
          <p:spPr>
            <a:xfrm>
              <a:off x="3020556" y="1984510"/>
              <a:ext cx="1127451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F257F09C-463A-2D35-9ADC-D336C6416A70}"/>
                </a:ext>
              </a:extLst>
            </p:cNvPr>
            <p:cNvGrpSpPr/>
            <p:nvPr/>
          </p:nvGrpSpPr>
          <p:grpSpPr>
            <a:xfrm>
              <a:off x="4198556" y="641755"/>
              <a:ext cx="1237647" cy="1848761"/>
              <a:chOff x="2160462" y="2159237"/>
              <a:chExt cx="1237647" cy="2057753"/>
            </a:xfrm>
          </p:grpSpPr>
          <p:sp>
            <p:nvSpPr>
              <p:cNvPr id="140" name="Rectangle 139">
                <a:extLst>
                  <a:ext uri="{FF2B5EF4-FFF2-40B4-BE49-F238E27FC236}">
                    <a16:creationId xmlns:a16="http://schemas.microsoft.com/office/drawing/2014/main" id="{83AF3C19-D817-936F-5BC3-81B7BC042878}"/>
                  </a:ext>
                </a:extLst>
              </p:cNvPr>
              <p:cNvSpPr/>
              <p:nvPr/>
            </p:nvSpPr>
            <p:spPr>
              <a:xfrm>
                <a:off x="2165388" y="2199503"/>
                <a:ext cx="1232156" cy="201748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TextBox 140">
                <a:extLst>
                  <a:ext uri="{FF2B5EF4-FFF2-40B4-BE49-F238E27FC236}">
                    <a16:creationId xmlns:a16="http://schemas.microsoft.com/office/drawing/2014/main" id="{3F3DA4D0-DAD4-A69E-11EA-5FEC9DF0E3B2}"/>
                  </a:ext>
                </a:extLst>
              </p:cNvPr>
              <p:cNvSpPr txBox="1"/>
              <p:nvPr/>
            </p:nvSpPr>
            <p:spPr>
              <a:xfrm>
                <a:off x="2431735" y="2159237"/>
                <a:ext cx="62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GTP-U</a:t>
                </a:r>
              </a:p>
            </p:txBody>
          </p:sp>
          <p:sp>
            <p:nvSpPr>
              <p:cNvPr id="142" name="TextBox 141">
                <a:extLst>
                  <a:ext uri="{FF2B5EF4-FFF2-40B4-BE49-F238E27FC236}">
                    <a16:creationId xmlns:a16="http://schemas.microsoft.com/office/drawing/2014/main" id="{33AD045A-086A-89E1-8E4E-7A8E3C3AE46E}"/>
                  </a:ext>
                </a:extLst>
              </p:cNvPr>
              <p:cNvSpPr txBox="1"/>
              <p:nvPr/>
            </p:nvSpPr>
            <p:spPr>
              <a:xfrm>
                <a:off x="2522760" y="2448237"/>
                <a:ext cx="477211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UDP</a:t>
                </a:r>
              </a:p>
            </p:txBody>
          </p:sp>
          <p:sp>
            <p:nvSpPr>
              <p:cNvPr id="143" name="TextBox 142">
                <a:extLst>
                  <a:ext uri="{FF2B5EF4-FFF2-40B4-BE49-F238E27FC236}">
                    <a16:creationId xmlns:a16="http://schemas.microsoft.com/office/drawing/2014/main" id="{492D1F6A-CC9E-0976-E2DD-0C5F025A881C}"/>
                  </a:ext>
                </a:extLst>
              </p:cNvPr>
              <p:cNvSpPr txBox="1"/>
              <p:nvPr/>
            </p:nvSpPr>
            <p:spPr>
              <a:xfrm>
                <a:off x="2641004" y="2719926"/>
                <a:ext cx="29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IP</a:t>
                </a:r>
              </a:p>
            </p:txBody>
          </p:sp>
          <p:sp>
            <p:nvSpPr>
              <p:cNvPr id="144" name="TextBox 143">
                <a:extLst>
                  <a:ext uri="{FF2B5EF4-FFF2-40B4-BE49-F238E27FC236}">
                    <a16:creationId xmlns:a16="http://schemas.microsoft.com/office/drawing/2014/main" id="{D3BE5289-0182-604C-4D35-F242E707C7F7}"/>
                  </a:ext>
                </a:extLst>
              </p:cNvPr>
              <p:cNvSpPr txBox="1"/>
              <p:nvPr/>
            </p:nvSpPr>
            <p:spPr>
              <a:xfrm>
                <a:off x="2518651" y="3343496"/>
                <a:ext cx="41533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link</a:t>
                </a: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TextBox 144">
                <a:extLst>
                  <a:ext uri="{FF2B5EF4-FFF2-40B4-BE49-F238E27FC236}">
                    <a16:creationId xmlns:a16="http://schemas.microsoft.com/office/drawing/2014/main" id="{0F025004-F771-37EF-D3CA-F9002666043B}"/>
                  </a:ext>
                </a:extLst>
              </p:cNvPr>
              <p:cNvSpPr txBox="1"/>
              <p:nvPr/>
            </p:nvSpPr>
            <p:spPr>
              <a:xfrm>
                <a:off x="2313796" y="3865138"/>
                <a:ext cx="743789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Physical</a:t>
                </a: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C31ED293-6799-184B-FEDE-493802801DD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020" y="3929006"/>
                <a:ext cx="122958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31C76A3E-F22D-3DF3-F671-8478F3EC6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0462" y="2507722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07072742-D0CB-522E-C7AE-2B286F8E51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2716" y="2784147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Straight Connector 148">
                <a:extLst>
                  <a:ext uri="{FF2B5EF4-FFF2-40B4-BE49-F238E27FC236}">
                    <a16:creationId xmlns:a16="http://schemas.microsoft.com/office/drawing/2014/main" id="{DECDE7E0-AAB2-4ACD-B674-8BB3E62D70B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970" y="3060571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138" name="Picture 137">
              <a:extLst>
                <a:ext uri="{FF2B5EF4-FFF2-40B4-BE49-F238E27FC236}">
                  <a16:creationId xmlns:a16="http://schemas.microsoft.com/office/drawing/2014/main" id="{B3C684A8-193B-7CF1-0C40-803D1AE5032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976864" y="1456965"/>
              <a:ext cx="1213881" cy="771082"/>
            </a:xfrm>
            <a:prstGeom prst="rect">
              <a:avLst/>
            </a:prstGeom>
          </p:spPr>
        </p:pic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D59B0D58-3BB5-B498-2A1E-24BCEC17A890}"/>
                </a:ext>
              </a:extLst>
            </p:cNvPr>
            <p:cNvSpPr/>
            <p:nvPr/>
          </p:nvSpPr>
          <p:spPr>
            <a:xfrm>
              <a:off x="2933727" y="1173215"/>
              <a:ext cx="1259689" cy="1314819"/>
            </a:xfrm>
            <a:prstGeom prst="rect">
              <a:avLst/>
            </a:prstGeom>
            <a:solidFill>
              <a:schemeClr val="bg1">
                <a:alpha val="64844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D360947F-A29A-BA1E-0236-C5BDB53044D4}"/>
              </a:ext>
            </a:extLst>
          </p:cNvPr>
          <p:cNvGrpSpPr/>
          <p:nvPr/>
        </p:nvGrpSpPr>
        <p:grpSpPr>
          <a:xfrm>
            <a:off x="6700589" y="1298274"/>
            <a:ext cx="2254186" cy="1885225"/>
            <a:chOff x="6834664" y="641876"/>
            <a:chExt cx="2254186" cy="1885225"/>
          </a:xfrm>
        </p:grpSpPr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6BB1DB69-67B8-527A-444D-E7FF2C872342}"/>
                </a:ext>
              </a:extLst>
            </p:cNvPr>
            <p:cNvGrpSpPr/>
            <p:nvPr/>
          </p:nvGrpSpPr>
          <p:grpSpPr>
            <a:xfrm>
              <a:off x="6834664" y="641876"/>
              <a:ext cx="1237647" cy="1859520"/>
              <a:chOff x="2160462" y="2147262"/>
              <a:chExt cx="1237647" cy="2069728"/>
            </a:xfrm>
          </p:grpSpPr>
          <p:sp>
            <p:nvSpPr>
              <p:cNvPr id="160" name="Rectangle 159">
                <a:extLst>
                  <a:ext uri="{FF2B5EF4-FFF2-40B4-BE49-F238E27FC236}">
                    <a16:creationId xmlns:a16="http://schemas.microsoft.com/office/drawing/2014/main" id="{0BBF6CC3-DD2C-2964-27FB-E20766B69409}"/>
                  </a:ext>
                </a:extLst>
              </p:cNvPr>
              <p:cNvSpPr/>
              <p:nvPr/>
            </p:nvSpPr>
            <p:spPr>
              <a:xfrm>
                <a:off x="2165388" y="2199503"/>
                <a:ext cx="1232156" cy="201748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850B7167-D417-4CC6-ACD8-56B111F30623}"/>
                  </a:ext>
                </a:extLst>
              </p:cNvPr>
              <p:cNvSpPr txBox="1"/>
              <p:nvPr/>
            </p:nvSpPr>
            <p:spPr>
              <a:xfrm>
                <a:off x="2431735" y="2147262"/>
                <a:ext cx="62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GTP-U</a:t>
                </a:r>
              </a:p>
            </p:txBody>
          </p:sp>
          <p:sp>
            <p:nvSpPr>
              <p:cNvPr id="162" name="TextBox 161">
                <a:extLst>
                  <a:ext uri="{FF2B5EF4-FFF2-40B4-BE49-F238E27FC236}">
                    <a16:creationId xmlns:a16="http://schemas.microsoft.com/office/drawing/2014/main" id="{156A5B9E-013A-FECE-B39B-7A343FA2E283}"/>
                  </a:ext>
                </a:extLst>
              </p:cNvPr>
              <p:cNvSpPr txBox="1"/>
              <p:nvPr/>
            </p:nvSpPr>
            <p:spPr>
              <a:xfrm>
                <a:off x="2522760" y="2447382"/>
                <a:ext cx="477211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UDP</a:t>
                </a:r>
              </a:p>
            </p:txBody>
          </p:sp>
          <p:sp>
            <p:nvSpPr>
              <p:cNvPr id="163" name="TextBox 162">
                <a:extLst>
                  <a:ext uri="{FF2B5EF4-FFF2-40B4-BE49-F238E27FC236}">
                    <a16:creationId xmlns:a16="http://schemas.microsoft.com/office/drawing/2014/main" id="{CAE728DF-7831-E0EE-7E6A-B104AC77C31F}"/>
                  </a:ext>
                </a:extLst>
              </p:cNvPr>
              <p:cNvSpPr txBox="1"/>
              <p:nvPr/>
            </p:nvSpPr>
            <p:spPr>
              <a:xfrm>
                <a:off x="2641004" y="2711693"/>
                <a:ext cx="29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IP</a:t>
                </a:r>
              </a:p>
            </p:txBody>
          </p: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AF374019-F665-3A13-F66B-7EAA0D6DF3FA}"/>
                  </a:ext>
                </a:extLst>
              </p:cNvPr>
              <p:cNvSpPr txBox="1"/>
              <p:nvPr/>
            </p:nvSpPr>
            <p:spPr>
              <a:xfrm>
                <a:off x="2505819" y="3289937"/>
                <a:ext cx="41533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link</a:t>
                </a: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TextBox 164">
                <a:extLst>
                  <a:ext uri="{FF2B5EF4-FFF2-40B4-BE49-F238E27FC236}">
                    <a16:creationId xmlns:a16="http://schemas.microsoft.com/office/drawing/2014/main" id="{1B42673F-7AC2-AC64-0179-9AA10D8DB6BC}"/>
                  </a:ext>
                </a:extLst>
              </p:cNvPr>
              <p:cNvSpPr txBox="1"/>
              <p:nvPr/>
            </p:nvSpPr>
            <p:spPr>
              <a:xfrm>
                <a:off x="2307264" y="3868773"/>
                <a:ext cx="743789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Physical</a:t>
                </a: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649D606B-C325-D152-5F47-4510BD7A034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020" y="3920418"/>
                <a:ext cx="122958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CB5FB779-3684-0DAE-149E-D380002892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0462" y="2507722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2EFE1B52-DD79-E4E2-1272-18304933738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2716" y="2784147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2616D5F4-2324-3CF0-AAE0-D31C237DF2E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970" y="3060571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E392E998-55F5-86D5-9C4B-619BD253E54E}"/>
                </a:ext>
              </a:extLst>
            </p:cNvPr>
            <p:cNvGrpSpPr/>
            <p:nvPr/>
          </p:nvGrpSpPr>
          <p:grpSpPr>
            <a:xfrm>
              <a:off x="8040946" y="1163188"/>
              <a:ext cx="916044" cy="1363913"/>
              <a:chOff x="2164020" y="2727504"/>
              <a:chExt cx="916044" cy="1518095"/>
            </a:xfrm>
          </p:grpSpPr>
          <p:sp>
            <p:nvSpPr>
              <p:cNvPr id="154" name="Rectangle 153">
                <a:extLst>
                  <a:ext uri="{FF2B5EF4-FFF2-40B4-BE49-F238E27FC236}">
                    <a16:creationId xmlns:a16="http://schemas.microsoft.com/office/drawing/2014/main" id="{FDA81877-7447-1AE1-B4EF-01D1BE7CF2D0}"/>
                  </a:ext>
                </a:extLst>
              </p:cNvPr>
              <p:cNvSpPr/>
              <p:nvPr/>
            </p:nvSpPr>
            <p:spPr>
              <a:xfrm>
                <a:off x="2197076" y="2796433"/>
                <a:ext cx="860509" cy="142048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89932198-95CC-0F7C-6183-2D83270CB26D}"/>
                  </a:ext>
                </a:extLst>
              </p:cNvPr>
              <p:cNvSpPr txBox="1"/>
              <p:nvPr/>
            </p:nvSpPr>
            <p:spPr>
              <a:xfrm>
                <a:off x="2444400" y="2727504"/>
                <a:ext cx="341761" cy="3768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IP</a:t>
                </a:r>
              </a:p>
            </p:txBody>
          </p:sp>
          <p:sp>
            <p:nvSpPr>
              <p:cNvPr id="156" name="TextBox 155">
                <a:extLst>
                  <a:ext uri="{FF2B5EF4-FFF2-40B4-BE49-F238E27FC236}">
                    <a16:creationId xmlns:a16="http://schemas.microsoft.com/office/drawing/2014/main" id="{01F9DA12-DFAE-8509-110E-68890372D2AB}"/>
                  </a:ext>
                </a:extLst>
              </p:cNvPr>
              <p:cNvSpPr txBox="1"/>
              <p:nvPr/>
            </p:nvSpPr>
            <p:spPr>
              <a:xfrm>
                <a:off x="2369946" y="3341026"/>
                <a:ext cx="478016" cy="3768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link</a:t>
                </a: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TextBox 156">
                <a:extLst>
                  <a:ext uri="{FF2B5EF4-FFF2-40B4-BE49-F238E27FC236}">
                    <a16:creationId xmlns:a16="http://schemas.microsoft.com/office/drawing/2014/main" id="{B03A71D7-E97D-5C22-61BE-E0A5CD733C6D}"/>
                  </a:ext>
                </a:extLst>
              </p:cNvPr>
              <p:cNvSpPr txBox="1"/>
              <p:nvPr/>
            </p:nvSpPr>
            <p:spPr>
              <a:xfrm>
                <a:off x="2178664" y="3868773"/>
                <a:ext cx="840871" cy="3768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Physical</a:t>
                </a: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158" name="Straight Connector 157">
                <a:extLst>
                  <a:ext uri="{FF2B5EF4-FFF2-40B4-BE49-F238E27FC236}">
                    <a16:creationId xmlns:a16="http://schemas.microsoft.com/office/drawing/2014/main" id="{E41AD6B1-7EC0-2A8B-71CE-117E78270C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020" y="3920418"/>
                <a:ext cx="916044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0A8F53C2-1464-0A00-A875-4F6CB85540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970" y="3060571"/>
                <a:ext cx="892615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" name="Rectangle 152">
              <a:extLst>
                <a:ext uri="{FF2B5EF4-FFF2-40B4-BE49-F238E27FC236}">
                  <a16:creationId xmlns:a16="http://schemas.microsoft.com/office/drawing/2014/main" id="{4F4AE0E1-8725-C78B-A653-2445DC1AB6FD}"/>
                </a:ext>
              </a:extLst>
            </p:cNvPr>
            <p:cNvSpPr/>
            <p:nvPr/>
          </p:nvSpPr>
          <p:spPr>
            <a:xfrm>
              <a:off x="8072164" y="1186729"/>
              <a:ext cx="1016686" cy="1314819"/>
            </a:xfrm>
            <a:prstGeom prst="rect">
              <a:avLst/>
            </a:prstGeom>
            <a:solidFill>
              <a:schemeClr val="bg1">
                <a:alpha val="65403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70" name="Straight Arrow Connector 169">
            <a:extLst>
              <a:ext uri="{FF2B5EF4-FFF2-40B4-BE49-F238E27FC236}">
                <a16:creationId xmlns:a16="http://schemas.microsoft.com/office/drawing/2014/main" id="{7AE54060-8FEE-4018-A3C4-2C01D2B7ED96}"/>
              </a:ext>
            </a:extLst>
          </p:cNvPr>
          <p:cNvCxnSpPr>
            <a:cxnSpLocks/>
          </p:cNvCxnSpPr>
          <p:nvPr/>
        </p:nvCxnSpPr>
        <p:spPr>
          <a:xfrm flipH="1">
            <a:off x="6436784" y="4809646"/>
            <a:ext cx="297210" cy="0"/>
          </a:xfrm>
          <a:prstGeom prst="straightConnector1">
            <a:avLst/>
          </a:prstGeom>
          <a:ln w="3175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F8C36971-5543-70A5-BA26-234FDD173133}"/>
              </a:ext>
            </a:extLst>
          </p:cNvPr>
          <p:cNvGrpSpPr/>
          <p:nvPr/>
        </p:nvGrpSpPr>
        <p:grpSpPr>
          <a:xfrm>
            <a:off x="7201413" y="4251941"/>
            <a:ext cx="1281608" cy="433616"/>
            <a:chOff x="6461440" y="-181540"/>
            <a:chExt cx="1636597" cy="595992"/>
          </a:xfrm>
        </p:grpSpPr>
        <p:sp>
          <p:nvSpPr>
            <p:cNvPr id="172" name="Rectangle 171">
              <a:extLst>
                <a:ext uri="{FF2B5EF4-FFF2-40B4-BE49-F238E27FC236}">
                  <a16:creationId xmlns:a16="http://schemas.microsoft.com/office/drawing/2014/main" id="{3FE38330-2C08-6440-4F8D-6C0BAC0058D4}"/>
                </a:ext>
              </a:extLst>
            </p:cNvPr>
            <p:cNvSpPr/>
            <p:nvPr/>
          </p:nvSpPr>
          <p:spPr>
            <a:xfrm>
              <a:off x="6528665" y="-181540"/>
              <a:ext cx="1469552" cy="595992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3" name="TextBox 172">
              <a:extLst>
                <a:ext uri="{FF2B5EF4-FFF2-40B4-BE49-F238E27FC236}">
                  <a16:creationId xmlns:a16="http://schemas.microsoft.com/office/drawing/2014/main" id="{CF19C7A4-A917-B286-3508-74B08485074A}"/>
                </a:ext>
              </a:extLst>
            </p:cNvPr>
            <p:cNvSpPr txBox="1"/>
            <p:nvPr/>
          </p:nvSpPr>
          <p:spPr>
            <a:xfrm>
              <a:off x="6461440" y="-142718"/>
              <a:ext cx="1636597" cy="5380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b="1" dirty="0">
                  <a:solidFill>
                    <a:schemeClr val="bg1"/>
                  </a:solidFill>
                </a:rPr>
                <a:t>UPF for device z</a:t>
              </a:r>
            </a:p>
            <a:p>
              <a:pPr algn="ctr">
                <a:lnSpc>
                  <a:spcPct val="80000"/>
                </a:lnSpc>
              </a:pPr>
              <a:r>
                <a:rPr lang="en-US" sz="1200" dirty="0">
                  <a:solidFill>
                    <a:schemeClr val="bg1"/>
                  </a:solidFill>
                </a:rPr>
                <a:t>UPF address: x</a:t>
              </a:r>
            </a:p>
          </p:txBody>
        </p:sp>
      </p:grpSp>
      <p:pic>
        <p:nvPicPr>
          <p:cNvPr id="174" name="Picture 173">
            <a:extLst>
              <a:ext uri="{FF2B5EF4-FFF2-40B4-BE49-F238E27FC236}">
                <a16:creationId xmlns:a16="http://schemas.microsoft.com/office/drawing/2014/main" id="{5BB18105-854D-086C-9E05-4513672412A6}"/>
              </a:ext>
            </a:extLst>
          </p:cNvPr>
          <p:cNvPicPr>
            <a:picLocks noChangeAspect="1"/>
          </p:cNvPicPr>
          <p:nvPr/>
        </p:nvPicPr>
        <p:blipFill>
          <a:blip r:embed="rId8">
            <a:alphaModFix amt="77000"/>
          </a:blip>
          <a:stretch>
            <a:fillRect/>
          </a:stretch>
        </p:blipFill>
        <p:spPr>
          <a:xfrm flipV="1">
            <a:off x="5186251" y="4300150"/>
            <a:ext cx="2133922" cy="188541"/>
          </a:xfrm>
          <a:prstGeom prst="rect">
            <a:avLst/>
          </a:prstGeom>
        </p:spPr>
      </p:pic>
      <p:sp>
        <p:nvSpPr>
          <p:cNvPr id="175" name="Freeform 174">
            <a:extLst>
              <a:ext uri="{FF2B5EF4-FFF2-40B4-BE49-F238E27FC236}">
                <a16:creationId xmlns:a16="http://schemas.microsoft.com/office/drawing/2014/main" id="{4AE32040-6BE0-0C41-B000-45AD38FBD06C}"/>
              </a:ext>
            </a:extLst>
          </p:cNvPr>
          <p:cNvSpPr/>
          <p:nvPr/>
        </p:nvSpPr>
        <p:spPr>
          <a:xfrm>
            <a:off x="2348102" y="4389900"/>
            <a:ext cx="2178648" cy="611066"/>
          </a:xfrm>
          <a:custGeom>
            <a:avLst/>
            <a:gdLst>
              <a:gd name="connsiteX0" fmla="*/ 856180 w 1938391"/>
              <a:gd name="connsiteY0" fmla="*/ 0 h 828782"/>
              <a:gd name="connsiteX1" fmla="*/ 0 w 1938391"/>
              <a:gd name="connsiteY1" fmla="*/ 825358 h 828782"/>
              <a:gd name="connsiteX2" fmla="*/ 1938391 w 1938391"/>
              <a:gd name="connsiteY2" fmla="*/ 828782 h 828782"/>
              <a:gd name="connsiteX3" fmla="*/ 1113033 w 1938391"/>
              <a:gd name="connsiteY3" fmla="*/ 202059 h 828782"/>
              <a:gd name="connsiteX4" fmla="*/ 856180 w 1938391"/>
              <a:gd name="connsiteY4" fmla="*/ 0 h 828782"/>
              <a:gd name="connsiteX0" fmla="*/ 1480648 w 2562859"/>
              <a:gd name="connsiteY0" fmla="*/ 0 h 847661"/>
              <a:gd name="connsiteX1" fmla="*/ 0 w 2562859"/>
              <a:gd name="connsiteY1" fmla="*/ 847661 h 847661"/>
              <a:gd name="connsiteX2" fmla="*/ 2562859 w 2562859"/>
              <a:gd name="connsiteY2" fmla="*/ 828782 h 847661"/>
              <a:gd name="connsiteX3" fmla="*/ 1737501 w 2562859"/>
              <a:gd name="connsiteY3" fmla="*/ 202059 h 847661"/>
              <a:gd name="connsiteX4" fmla="*/ 1480648 w 2562859"/>
              <a:gd name="connsiteY4" fmla="*/ 0 h 847661"/>
              <a:gd name="connsiteX0" fmla="*/ 1480648 w 2562859"/>
              <a:gd name="connsiteY0" fmla="*/ 0 h 847661"/>
              <a:gd name="connsiteX1" fmla="*/ 0 w 2562859"/>
              <a:gd name="connsiteY1" fmla="*/ 847661 h 847661"/>
              <a:gd name="connsiteX2" fmla="*/ 2562859 w 2562859"/>
              <a:gd name="connsiteY2" fmla="*/ 828782 h 847661"/>
              <a:gd name="connsiteX3" fmla="*/ 1737501 w 2562859"/>
              <a:gd name="connsiteY3" fmla="*/ 202059 h 847661"/>
              <a:gd name="connsiteX4" fmla="*/ 1480648 w 2562859"/>
              <a:gd name="connsiteY4" fmla="*/ 0 h 847661"/>
              <a:gd name="connsiteX0" fmla="*/ 1480648 w 2562859"/>
              <a:gd name="connsiteY0" fmla="*/ 0 h 847661"/>
              <a:gd name="connsiteX1" fmla="*/ 0 w 2562859"/>
              <a:gd name="connsiteY1" fmla="*/ 847661 h 847661"/>
              <a:gd name="connsiteX2" fmla="*/ 2562859 w 2562859"/>
              <a:gd name="connsiteY2" fmla="*/ 828782 h 847661"/>
              <a:gd name="connsiteX3" fmla="*/ 1737501 w 2562859"/>
              <a:gd name="connsiteY3" fmla="*/ 202059 h 847661"/>
              <a:gd name="connsiteX4" fmla="*/ 1480648 w 2562859"/>
              <a:gd name="connsiteY4" fmla="*/ 0 h 847661"/>
              <a:gd name="connsiteX0" fmla="*/ 1480648 w 2562859"/>
              <a:gd name="connsiteY0" fmla="*/ 0 h 847661"/>
              <a:gd name="connsiteX1" fmla="*/ 0 w 2562859"/>
              <a:gd name="connsiteY1" fmla="*/ 847661 h 847661"/>
              <a:gd name="connsiteX2" fmla="*/ 2562859 w 2562859"/>
              <a:gd name="connsiteY2" fmla="*/ 828782 h 847661"/>
              <a:gd name="connsiteX3" fmla="*/ 1737501 w 2562859"/>
              <a:gd name="connsiteY3" fmla="*/ 202059 h 847661"/>
              <a:gd name="connsiteX4" fmla="*/ 1480648 w 2562859"/>
              <a:gd name="connsiteY4" fmla="*/ 0 h 847661"/>
              <a:gd name="connsiteX0" fmla="*/ 1480648 w 2473649"/>
              <a:gd name="connsiteY0" fmla="*/ 0 h 847661"/>
              <a:gd name="connsiteX1" fmla="*/ 0 w 2473649"/>
              <a:gd name="connsiteY1" fmla="*/ 847661 h 847661"/>
              <a:gd name="connsiteX2" fmla="*/ 2473649 w 2473649"/>
              <a:gd name="connsiteY2" fmla="*/ 839933 h 847661"/>
              <a:gd name="connsiteX3" fmla="*/ 1737501 w 2473649"/>
              <a:gd name="connsiteY3" fmla="*/ 202059 h 847661"/>
              <a:gd name="connsiteX4" fmla="*/ 1480648 w 2473649"/>
              <a:gd name="connsiteY4" fmla="*/ 0 h 847661"/>
              <a:gd name="connsiteX0" fmla="*/ 1480648 w 2473649"/>
              <a:gd name="connsiteY0" fmla="*/ 176420 h 1024081"/>
              <a:gd name="connsiteX1" fmla="*/ 0 w 2473649"/>
              <a:gd name="connsiteY1" fmla="*/ 1024081 h 1024081"/>
              <a:gd name="connsiteX2" fmla="*/ 2473649 w 2473649"/>
              <a:gd name="connsiteY2" fmla="*/ 1016353 h 1024081"/>
              <a:gd name="connsiteX3" fmla="*/ 2054733 w 2473649"/>
              <a:gd name="connsiteY3" fmla="*/ 0 h 1024081"/>
              <a:gd name="connsiteX4" fmla="*/ 1480648 w 2473649"/>
              <a:gd name="connsiteY4" fmla="*/ 176420 h 1024081"/>
              <a:gd name="connsiteX0" fmla="*/ 1797881 w 2473649"/>
              <a:gd name="connsiteY0" fmla="*/ 0 h 1400823"/>
              <a:gd name="connsiteX1" fmla="*/ 0 w 2473649"/>
              <a:gd name="connsiteY1" fmla="*/ 1400823 h 1400823"/>
              <a:gd name="connsiteX2" fmla="*/ 2473649 w 2473649"/>
              <a:gd name="connsiteY2" fmla="*/ 1393095 h 1400823"/>
              <a:gd name="connsiteX3" fmla="*/ 2054733 w 2473649"/>
              <a:gd name="connsiteY3" fmla="*/ 376742 h 1400823"/>
              <a:gd name="connsiteX4" fmla="*/ 1797881 w 2473649"/>
              <a:gd name="connsiteY4" fmla="*/ 0 h 1400823"/>
              <a:gd name="connsiteX0" fmla="*/ 1797881 w 2473649"/>
              <a:gd name="connsiteY0" fmla="*/ 0 h 1400823"/>
              <a:gd name="connsiteX1" fmla="*/ 0 w 2473649"/>
              <a:gd name="connsiteY1" fmla="*/ 1400823 h 1400823"/>
              <a:gd name="connsiteX2" fmla="*/ 2473649 w 2473649"/>
              <a:gd name="connsiteY2" fmla="*/ 1393095 h 1400823"/>
              <a:gd name="connsiteX3" fmla="*/ 2054733 w 2473649"/>
              <a:gd name="connsiteY3" fmla="*/ 376742 h 1400823"/>
              <a:gd name="connsiteX4" fmla="*/ 1797881 w 2473649"/>
              <a:gd name="connsiteY4" fmla="*/ 0 h 1400823"/>
              <a:gd name="connsiteX0" fmla="*/ 1797881 w 2473649"/>
              <a:gd name="connsiteY0" fmla="*/ 0 h 1400823"/>
              <a:gd name="connsiteX1" fmla="*/ 0 w 2473649"/>
              <a:gd name="connsiteY1" fmla="*/ 1400823 h 1400823"/>
              <a:gd name="connsiteX2" fmla="*/ 2473649 w 2473649"/>
              <a:gd name="connsiteY2" fmla="*/ 1393095 h 1400823"/>
              <a:gd name="connsiteX3" fmla="*/ 2011474 w 2473649"/>
              <a:gd name="connsiteY3" fmla="*/ 813449 h 1400823"/>
              <a:gd name="connsiteX4" fmla="*/ 1797881 w 2473649"/>
              <a:gd name="connsiteY4" fmla="*/ 0 h 1400823"/>
              <a:gd name="connsiteX0" fmla="*/ 1797881 w 2473649"/>
              <a:gd name="connsiteY0" fmla="*/ 0 h 1400823"/>
              <a:gd name="connsiteX1" fmla="*/ 0 w 2473649"/>
              <a:gd name="connsiteY1" fmla="*/ 1400823 h 1400823"/>
              <a:gd name="connsiteX2" fmla="*/ 2473649 w 2473649"/>
              <a:gd name="connsiteY2" fmla="*/ 1393095 h 1400823"/>
              <a:gd name="connsiteX3" fmla="*/ 2040314 w 2473649"/>
              <a:gd name="connsiteY3" fmla="*/ 464083 h 1400823"/>
              <a:gd name="connsiteX4" fmla="*/ 1797881 w 2473649"/>
              <a:gd name="connsiteY4" fmla="*/ 0 h 1400823"/>
              <a:gd name="connsiteX0" fmla="*/ 1797881 w 2473649"/>
              <a:gd name="connsiteY0" fmla="*/ 0 h 1400823"/>
              <a:gd name="connsiteX1" fmla="*/ 0 w 2473649"/>
              <a:gd name="connsiteY1" fmla="*/ 1400823 h 1400823"/>
              <a:gd name="connsiteX2" fmla="*/ 2473649 w 2473649"/>
              <a:gd name="connsiteY2" fmla="*/ 1393095 h 1400823"/>
              <a:gd name="connsiteX3" fmla="*/ 2040314 w 2473649"/>
              <a:gd name="connsiteY3" fmla="*/ 464083 h 1400823"/>
              <a:gd name="connsiteX4" fmla="*/ 1797881 w 2473649"/>
              <a:gd name="connsiteY4" fmla="*/ 0 h 1400823"/>
              <a:gd name="connsiteX0" fmla="*/ 1797881 w 2473649"/>
              <a:gd name="connsiteY0" fmla="*/ 0 h 1400823"/>
              <a:gd name="connsiteX1" fmla="*/ 0 w 2473649"/>
              <a:gd name="connsiteY1" fmla="*/ 1400823 h 1400823"/>
              <a:gd name="connsiteX2" fmla="*/ 2473649 w 2473649"/>
              <a:gd name="connsiteY2" fmla="*/ 1393095 h 1400823"/>
              <a:gd name="connsiteX3" fmla="*/ 2040314 w 2473649"/>
              <a:gd name="connsiteY3" fmla="*/ 464083 h 1400823"/>
              <a:gd name="connsiteX4" fmla="*/ 1797881 w 2473649"/>
              <a:gd name="connsiteY4" fmla="*/ 0 h 1400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73649" h="1400823">
                <a:moveTo>
                  <a:pt x="1797881" y="0"/>
                </a:moveTo>
                <a:cubicBezTo>
                  <a:pt x="1434109" y="736620"/>
                  <a:pt x="727724" y="1174025"/>
                  <a:pt x="0" y="1400823"/>
                </a:cubicBezTo>
                <a:lnTo>
                  <a:pt x="2473649" y="1393095"/>
                </a:lnTo>
                <a:cubicBezTo>
                  <a:pt x="2156168" y="1141651"/>
                  <a:pt x="2069401" y="1064891"/>
                  <a:pt x="2040314" y="464083"/>
                </a:cubicBezTo>
                <a:lnTo>
                  <a:pt x="1797881" y="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157211EA-D238-13E4-3196-010C3EBD249F}"/>
              </a:ext>
            </a:extLst>
          </p:cNvPr>
          <p:cNvGrpSpPr/>
          <p:nvPr/>
        </p:nvGrpSpPr>
        <p:grpSpPr>
          <a:xfrm>
            <a:off x="2366432" y="4961122"/>
            <a:ext cx="2236900" cy="388577"/>
            <a:chOff x="7515502" y="4884347"/>
            <a:chExt cx="2506439" cy="500229"/>
          </a:xfrm>
        </p:grpSpPr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67A4DFE5-FB18-62E3-2797-54BE6803064D}"/>
                </a:ext>
              </a:extLst>
            </p:cNvPr>
            <p:cNvSpPr/>
            <p:nvPr/>
          </p:nvSpPr>
          <p:spPr>
            <a:xfrm>
              <a:off x="7533340" y="4943660"/>
              <a:ext cx="2488601" cy="364429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178" name="TextBox 177">
              <a:extLst>
                <a:ext uri="{FF2B5EF4-FFF2-40B4-BE49-F238E27FC236}">
                  <a16:creationId xmlns:a16="http://schemas.microsoft.com/office/drawing/2014/main" id="{EA508931-B4CD-30D4-0825-73AB54A5FD91}"/>
                </a:ext>
              </a:extLst>
            </p:cNvPr>
            <p:cNvSpPr txBox="1"/>
            <p:nvPr/>
          </p:nvSpPr>
          <p:spPr>
            <a:xfrm>
              <a:off x="7515502" y="4912753"/>
              <a:ext cx="695473" cy="4718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100" dirty="0"/>
                <a:t>Source </a:t>
              </a:r>
            </a:p>
            <a:p>
              <a:pPr algn="ctr">
                <a:lnSpc>
                  <a:spcPct val="80000"/>
                </a:lnSpc>
              </a:pPr>
              <a:r>
                <a:rPr lang="en-US" sz="1100" dirty="0"/>
                <a:t>addr: </a:t>
              </a:r>
              <a:r>
                <a:rPr lang="en-US" sz="1100" i="1" dirty="0"/>
                <a:t>w</a:t>
              </a:r>
            </a:p>
          </p:txBody>
        </p:sp>
        <p:sp>
          <p:nvSpPr>
            <p:cNvPr id="179" name="TextBox 178">
              <a:extLst>
                <a:ext uri="{FF2B5EF4-FFF2-40B4-BE49-F238E27FC236}">
                  <a16:creationId xmlns:a16="http://schemas.microsoft.com/office/drawing/2014/main" id="{51AAA8AA-B536-C381-E6CB-B28B11D6699F}"/>
                </a:ext>
              </a:extLst>
            </p:cNvPr>
            <p:cNvSpPr txBox="1"/>
            <p:nvPr/>
          </p:nvSpPr>
          <p:spPr>
            <a:xfrm>
              <a:off x="8936081" y="5005330"/>
              <a:ext cx="1045725" cy="29748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100" dirty="0"/>
                <a:t>user payload</a:t>
              </a:r>
            </a:p>
          </p:txBody>
        </p:sp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1DD2DF4B-E9CB-8DC6-0AA7-09982689ACC6}"/>
                </a:ext>
              </a:extLst>
            </p:cNvPr>
            <p:cNvGrpSpPr/>
            <p:nvPr/>
          </p:nvGrpSpPr>
          <p:grpSpPr>
            <a:xfrm>
              <a:off x="8956289" y="4884347"/>
              <a:ext cx="168807" cy="111031"/>
              <a:chOff x="2352016" y="6026888"/>
              <a:chExt cx="168807" cy="111031"/>
            </a:xfrm>
          </p:grpSpPr>
          <p:sp>
            <p:nvSpPr>
              <p:cNvPr id="188" name="Rectangle 187">
                <a:extLst>
                  <a:ext uri="{FF2B5EF4-FFF2-40B4-BE49-F238E27FC236}">
                    <a16:creationId xmlns:a16="http://schemas.microsoft.com/office/drawing/2014/main" id="{1F66CC55-2B9C-12A3-F7C0-F89AB5229F15}"/>
                  </a:ext>
                </a:extLst>
              </p:cNvPr>
              <p:cNvSpPr/>
              <p:nvPr/>
            </p:nvSpPr>
            <p:spPr>
              <a:xfrm>
                <a:off x="2381463" y="6079099"/>
                <a:ext cx="104238" cy="58820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189" name="Straight Connector 188">
                <a:extLst>
                  <a:ext uri="{FF2B5EF4-FFF2-40B4-BE49-F238E27FC236}">
                    <a16:creationId xmlns:a16="http://schemas.microsoft.com/office/drawing/2014/main" id="{CE1DC8AE-6AB7-0AE7-7371-45B41B057BFE}"/>
                  </a:ext>
                </a:extLst>
              </p:cNvPr>
              <p:cNvCxnSpPr/>
              <p:nvPr/>
            </p:nvCxnSpPr>
            <p:spPr>
              <a:xfrm flipV="1">
                <a:off x="2352016" y="6034648"/>
                <a:ext cx="56246" cy="9759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6B1FE79A-2241-CBC7-5B90-864CFB3AE047}"/>
                  </a:ext>
                </a:extLst>
              </p:cNvPr>
              <p:cNvCxnSpPr/>
              <p:nvPr/>
            </p:nvCxnSpPr>
            <p:spPr>
              <a:xfrm flipV="1">
                <a:off x="2464577" y="6026888"/>
                <a:ext cx="56246" cy="9759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8834C74B-9259-828C-796B-6D428D8D2C0F}"/>
                </a:ext>
              </a:extLst>
            </p:cNvPr>
            <p:cNvGrpSpPr/>
            <p:nvPr/>
          </p:nvGrpSpPr>
          <p:grpSpPr>
            <a:xfrm>
              <a:off x="8910361" y="5229625"/>
              <a:ext cx="168807" cy="114146"/>
              <a:chOff x="2352016" y="6018099"/>
              <a:chExt cx="168807" cy="114146"/>
            </a:xfrm>
          </p:grpSpPr>
          <p:sp>
            <p:nvSpPr>
              <p:cNvPr id="185" name="Rectangle 184">
                <a:extLst>
                  <a:ext uri="{FF2B5EF4-FFF2-40B4-BE49-F238E27FC236}">
                    <a16:creationId xmlns:a16="http://schemas.microsoft.com/office/drawing/2014/main" id="{71D65724-BF8A-1B4A-3940-CF6FE409C0B3}"/>
                  </a:ext>
                </a:extLst>
              </p:cNvPr>
              <p:cNvSpPr/>
              <p:nvPr/>
            </p:nvSpPr>
            <p:spPr>
              <a:xfrm>
                <a:off x="2388813" y="6018099"/>
                <a:ext cx="104238" cy="58820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186" name="Straight Connector 185">
                <a:extLst>
                  <a:ext uri="{FF2B5EF4-FFF2-40B4-BE49-F238E27FC236}">
                    <a16:creationId xmlns:a16="http://schemas.microsoft.com/office/drawing/2014/main" id="{25CA748A-5DAA-E121-CADB-45FD31689668}"/>
                  </a:ext>
                </a:extLst>
              </p:cNvPr>
              <p:cNvCxnSpPr/>
              <p:nvPr/>
            </p:nvCxnSpPr>
            <p:spPr>
              <a:xfrm flipV="1">
                <a:off x="2352016" y="6034648"/>
                <a:ext cx="56246" cy="9759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Straight Connector 186">
                <a:extLst>
                  <a:ext uri="{FF2B5EF4-FFF2-40B4-BE49-F238E27FC236}">
                    <a16:creationId xmlns:a16="http://schemas.microsoft.com/office/drawing/2014/main" id="{977BFBAA-DEE8-EE91-1A6E-856A2E99934F}"/>
                  </a:ext>
                </a:extLst>
              </p:cNvPr>
              <p:cNvCxnSpPr/>
              <p:nvPr/>
            </p:nvCxnSpPr>
            <p:spPr>
              <a:xfrm flipV="1">
                <a:off x="2464577" y="6026888"/>
                <a:ext cx="56246" cy="9759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2" name="TextBox 181">
              <a:extLst>
                <a:ext uri="{FF2B5EF4-FFF2-40B4-BE49-F238E27FC236}">
                  <a16:creationId xmlns:a16="http://schemas.microsoft.com/office/drawing/2014/main" id="{D90E7A62-614D-4F4E-0183-EC61A3B89BCE}"/>
                </a:ext>
              </a:extLst>
            </p:cNvPr>
            <p:cNvSpPr txBox="1"/>
            <p:nvPr/>
          </p:nvSpPr>
          <p:spPr>
            <a:xfrm>
              <a:off x="8222329" y="4903065"/>
              <a:ext cx="645181" cy="4718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100" dirty="0"/>
                <a:t>Dest</a:t>
              </a:r>
            </a:p>
            <a:p>
              <a:pPr algn="ctr">
                <a:lnSpc>
                  <a:spcPct val="80000"/>
                </a:lnSpc>
              </a:pPr>
              <a:r>
                <a:rPr lang="en-US" sz="1100" dirty="0"/>
                <a:t>addr: </a:t>
              </a:r>
              <a:r>
                <a:rPr lang="en-US" sz="1100" i="1" dirty="0"/>
                <a:t>z</a:t>
              </a:r>
            </a:p>
          </p:txBody>
        </p: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87A85E0B-86CD-36CB-6F2A-ADDC03638820}"/>
                </a:ext>
              </a:extLst>
            </p:cNvPr>
            <p:cNvCxnSpPr>
              <a:cxnSpLocks/>
            </p:cNvCxnSpPr>
            <p:nvPr/>
          </p:nvCxnSpPr>
          <p:spPr>
            <a:xfrm>
              <a:off x="8184459" y="4947332"/>
              <a:ext cx="0" cy="35548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40C1E256-5E63-01C5-048A-BE4A0BB92040}"/>
                </a:ext>
              </a:extLst>
            </p:cNvPr>
            <p:cNvCxnSpPr>
              <a:cxnSpLocks/>
            </p:cNvCxnSpPr>
            <p:nvPr/>
          </p:nvCxnSpPr>
          <p:spPr>
            <a:xfrm>
              <a:off x="8897054" y="4945945"/>
              <a:ext cx="0" cy="35687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91" name="Straight Arrow Connector 190">
            <a:extLst>
              <a:ext uri="{FF2B5EF4-FFF2-40B4-BE49-F238E27FC236}">
                <a16:creationId xmlns:a16="http://schemas.microsoft.com/office/drawing/2014/main" id="{2C93C764-0B16-D4FB-336B-10FA4834A9CD}"/>
              </a:ext>
            </a:extLst>
          </p:cNvPr>
          <p:cNvCxnSpPr>
            <a:cxnSpLocks/>
          </p:cNvCxnSpPr>
          <p:nvPr/>
        </p:nvCxnSpPr>
        <p:spPr>
          <a:xfrm flipH="1" flipV="1">
            <a:off x="3564183" y="4231378"/>
            <a:ext cx="290691" cy="11767"/>
          </a:xfrm>
          <a:prstGeom prst="straightConnector1">
            <a:avLst/>
          </a:prstGeom>
          <a:ln w="3175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" name="Group 201">
            <a:extLst>
              <a:ext uri="{FF2B5EF4-FFF2-40B4-BE49-F238E27FC236}">
                <a16:creationId xmlns:a16="http://schemas.microsoft.com/office/drawing/2014/main" id="{BC1BF116-612A-6F5C-E732-949B4280ECAB}"/>
              </a:ext>
            </a:extLst>
          </p:cNvPr>
          <p:cNvGrpSpPr>
            <a:grpSpLocks/>
          </p:cNvGrpSpPr>
          <p:nvPr/>
        </p:nvGrpSpPr>
        <p:grpSpPr bwMode="auto">
          <a:xfrm>
            <a:off x="3913046" y="4059075"/>
            <a:ext cx="255428" cy="482431"/>
            <a:chOff x="375561" y="297712"/>
            <a:chExt cx="1252683" cy="2138361"/>
          </a:xfrm>
        </p:grpSpPr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1F2A00A1-FCFE-6563-D33A-AE21D107CEB0}"/>
                </a:ext>
              </a:extLst>
            </p:cNvPr>
            <p:cNvSpPr/>
            <p:nvPr/>
          </p:nvSpPr>
          <p:spPr>
            <a:xfrm>
              <a:off x="375561" y="297712"/>
              <a:ext cx="971071" cy="213836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022A8208-9FB4-CA1E-782D-C913F6F8F0E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Rectangle 194">
              <a:extLst>
                <a:ext uri="{FF2B5EF4-FFF2-40B4-BE49-F238E27FC236}">
                  <a16:creationId xmlns:a16="http://schemas.microsoft.com/office/drawing/2014/main" id="{77A4D316-C826-A49F-3C32-B41E1080E432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96" name="Freeform 195">
            <a:extLst>
              <a:ext uri="{FF2B5EF4-FFF2-40B4-BE49-F238E27FC236}">
                <a16:creationId xmlns:a16="http://schemas.microsoft.com/office/drawing/2014/main" id="{9147DA74-B0CB-2F42-BA5C-7C056F0E15AB}"/>
              </a:ext>
            </a:extLst>
          </p:cNvPr>
          <p:cNvSpPr/>
          <p:nvPr/>
        </p:nvSpPr>
        <p:spPr>
          <a:xfrm flipH="1">
            <a:off x="8531730" y="4667702"/>
            <a:ext cx="2178648" cy="343391"/>
          </a:xfrm>
          <a:custGeom>
            <a:avLst/>
            <a:gdLst>
              <a:gd name="connsiteX0" fmla="*/ 856180 w 1938391"/>
              <a:gd name="connsiteY0" fmla="*/ 0 h 828782"/>
              <a:gd name="connsiteX1" fmla="*/ 0 w 1938391"/>
              <a:gd name="connsiteY1" fmla="*/ 825358 h 828782"/>
              <a:gd name="connsiteX2" fmla="*/ 1938391 w 1938391"/>
              <a:gd name="connsiteY2" fmla="*/ 828782 h 828782"/>
              <a:gd name="connsiteX3" fmla="*/ 1113033 w 1938391"/>
              <a:gd name="connsiteY3" fmla="*/ 202059 h 828782"/>
              <a:gd name="connsiteX4" fmla="*/ 856180 w 1938391"/>
              <a:gd name="connsiteY4" fmla="*/ 0 h 828782"/>
              <a:gd name="connsiteX0" fmla="*/ 1480648 w 2562859"/>
              <a:gd name="connsiteY0" fmla="*/ 0 h 847661"/>
              <a:gd name="connsiteX1" fmla="*/ 0 w 2562859"/>
              <a:gd name="connsiteY1" fmla="*/ 847661 h 847661"/>
              <a:gd name="connsiteX2" fmla="*/ 2562859 w 2562859"/>
              <a:gd name="connsiteY2" fmla="*/ 828782 h 847661"/>
              <a:gd name="connsiteX3" fmla="*/ 1737501 w 2562859"/>
              <a:gd name="connsiteY3" fmla="*/ 202059 h 847661"/>
              <a:gd name="connsiteX4" fmla="*/ 1480648 w 2562859"/>
              <a:gd name="connsiteY4" fmla="*/ 0 h 847661"/>
              <a:gd name="connsiteX0" fmla="*/ 1480648 w 2562859"/>
              <a:gd name="connsiteY0" fmla="*/ 0 h 847661"/>
              <a:gd name="connsiteX1" fmla="*/ 0 w 2562859"/>
              <a:gd name="connsiteY1" fmla="*/ 847661 h 847661"/>
              <a:gd name="connsiteX2" fmla="*/ 2562859 w 2562859"/>
              <a:gd name="connsiteY2" fmla="*/ 828782 h 847661"/>
              <a:gd name="connsiteX3" fmla="*/ 1737501 w 2562859"/>
              <a:gd name="connsiteY3" fmla="*/ 202059 h 847661"/>
              <a:gd name="connsiteX4" fmla="*/ 1480648 w 2562859"/>
              <a:gd name="connsiteY4" fmla="*/ 0 h 847661"/>
              <a:gd name="connsiteX0" fmla="*/ 1480648 w 2562859"/>
              <a:gd name="connsiteY0" fmla="*/ 0 h 847661"/>
              <a:gd name="connsiteX1" fmla="*/ 0 w 2562859"/>
              <a:gd name="connsiteY1" fmla="*/ 847661 h 847661"/>
              <a:gd name="connsiteX2" fmla="*/ 2562859 w 2562859"/>
              <a:gd name="connsiteY2" fmla="*/ 828782 h 847661"/>
              <a:gd name="connsiteX3" fmla="*/ 1737501 w 2562859"/>
              <a:gd name="connsiteY3" fmla="*/ 202059 h 847661"/>
              <a:gd name="connsiteX4" fmla="*/ 1480648 w 2562859"/>
              <a:gd name="connsiteY4" fmla="*/ 0 h 847661"/>
              <a:gd name="connsiteX0" fmla="*/ 1480648 w 2562859"/>
              <a:gd name="connsiteY0" fmla="*/ 0 h 847661"/>
              <a:gd name="connsiteX1" fmla="*/ 0 w 2562859"/>
              <a:gd name="connsiteY1" fmla="*/ 847661 h 847661"/>
              <a:gd name="connsiteX2" fmla="*/ 2562859 w 2562859"/>
              <a:gd name="connsiteY2" fmla="*/ 828782 h 847661"/>
              <a:gd name="connsiteX3" fmla="*/ 1737501 w 2562859"/>
              <a:gd name="connsiteY3" fmla="*/ 202059 h 847661"/>
              <a:gd name="connsiteX4" fmla="*/ 1480648 w 2562859"/>
              <a:gd name="connsiteY4" fmla="*/ 0 h 847661"/>
              <a:gd name="connsiteX0" fmla="*/ 1480648 w 2473649"/>
              <a:gd name="connsiteY0" fmla="*/ 0 h 847661"/>
              <a:gd name="connsiteX1" fmla="*/ 0 w 2473649"/>
              <a:gd name="connsiteY1" fmla="*/ 847661 h 847661"/>
              <a:gd name="connsiteX2" fmla="*/ 2473649 w 2473649"/>
              <a:gd name="connsiteY2" fmla="*/ 839933 h 847661"/>
              <a:gd name="connsiteX3" fmla="*/ 1737501 w 2473649"/>
              <a:gd name="connsiteY3" fmla="*/ 202059 h 847661"/>
              <a:gd name="connsiteX4" fmla="*/ 1480648 w 2473649"/>
              <a:gd name="connsiteY4" fmla="*/ 0 h 847661"/>
              <a:gd name="connsiteX0" fmla="*/ 1480648 w 2473649"/>
              <a:gd name="connsiteY0" fmla="*/ 69222 h 916883"/>
              <a:gd name="connsiteX1" fmla="*/ 0 w 2473649"/>
              <a:gd name="connsiteY1" fmla="*/ 916883 h 916883"/>
              <a:gd name="connsiteX2" fmla="*/ 2473649 w 2473649"/>
              <a:gd name="connsiteY2" fmla="*/ 909155 h 916883"/>
              <a:gd name="connsiteX3" fmla="*/ 1896117 w 2473649"/>
              <a:gd name="connsiteY3" fmla="*/ 0 h 916883"/>
              <a:gd name="connsiteX4" fmla="*/ 1480648 w 2473649"/>
              <a:gd name="connsiteY4" fmla="*/ 69222 h 916883"/>
              <a:gd name="connsiteX0" fmla="*/ 1711363 w 2473649"/>
              <a:gd name="connsiteY0" fmla="*/ 306592 h 916883"/>
              <a:gd name="connsiteX1" fmla="*/ 0 w 2473649"/>
              <a:gd name="connsiteY1" fmla="*/ 916883 h 916883"/>
              <a:gd name="connsiteX2" fmla="*/ 2473649 w 2473649"/>
              <a:gd name="connsiteY2" fmla="*/ 909155 h 916883"/>
              <a:gd name="connsiteX3" fmla="*/ 1896117 w 2473649"/>
              <a:gd name="connsiteY3" fmla="*/ 0 h 916883"/>
              <a:gd name="connsiteX4" fmla="*/ 1711363 w 2473649"/>
              <a:gd name="connsiteY4" fmla="*/ 306592 h 916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73649" h="916883">
                <a:moveTo>
                  <a:pt x="1711363" y="306592"/>
                </a:moveTo>
                <a:cubicBezTo>
                  <a:pt x="1217814" y="722961"/>
                  <a:pt x="727724" y="690085"/>
                  <a:pt x="0" y="916883"/>
                </a:cubicBezTo>
                <a:lnTo>
                  <a:pt x="2473649" y="909155"/>
                </a:lnTo>
                <a:lnTo>
                  <a:pt x="1896117" y="0"/>
                </a:lnTo>
                <a:lnTo>
                  <a:pt x="1711363" y="306592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FF5539F6-82D9-4935-689E-E31097E40ED2}"/>
              </a:ext>
            </a:extLst>
          </p:cNvPr>
          <p:cNvGrpSpPr/>
          <p:nvPr/>
        </p:nvGrpSpPr>
        <p:grpSpPr>
          <a:xfrm>
            <a:off x="8518987" y="4972287"/>
            <a:ext cx="2237469" cy="388577"/>
            <a:chOff x="7519060" y="4884347"/>
            <a:chExt cx="2507076" cy="500229"/>
          </a:xfrm>
        </p:grpSpPr>
        <p:sp>
          <p:nvSpPr>
            <p:cNvPr id="198" name="Rectangle 197">
              <a:extLst>
                <a:ext uri="{FF2B5EF4-FFF2-40B4-BE49-F238E27FC236}">
                  <a16:creationId xmlns:a16="http://schemas.microsoft.com/office/drawing/2014/main" id="{0259F690-4772-CF91-E80A-A35E6756302F}"/>
                </a:ext>
              </a:extLst>
            </p:cNvPr>
            <p:cNvSpPr/>
            <p:nvPr/>
          </p:nvSpPr>
          <p:spPr>
            <a:xfrm>
              <a:off x="7533340" y="4943658"/>
              <a:ext cx="2492796" cy="374817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199" name="TextBox 198">
              <a:extLst>
                <a:ext uri="{FF2B5EF4-FFF2-40B4-BE49-F238E27FC236}">
                  <a16:creationId xmlns:a16="http://schemas.microsoft.com/office/drawing/2014/main" id="{9B5CF1A4-39B8-71CC-9F31-4C428DBAD42D}"/>
                </a:ext>
              </a:extLst>
            </p:cNvPr>
            <p:cNvSpPr txBox="1"/>
            <p:nvPr/>
          </p:nvSpPr>
          <p:spPr>
            <a:xfrm>
              <a:off x="7519060" y="4912753"/>
              <a:ext cx="695473" cy="4718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100" dirty="0"/>
                <a:t>Source 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addr: </a:t>
              </a:r>
              <a:r>
                <a:rPr lang="en-US" sz="1100" i="1" dirty="0"/>
                <a:t>w</a:t>
              </a: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235E9ED5-2F08-C699-6FC6-F44761C42B65}"/>
                </a:ext>
              </a:extLst>
            </p:cNvPr>
            <p:cNvSpPr txBox="1"/>
            <p:nvPr/>
          </p:nvSpPr>
          <p:spPr>
            <a:xfrm>
              <a:off x="8959291" y="5005330"/>
              <a:ext cx="1027763" cy="29748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100" dirty="0"/>
                <a:t>user payload</a:t>
              </a:r>
            </a:p>
          </p:txBody>
        </p: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94344E3C-BB6A-B5AD-4B34-522E22A478B6}"/>
                </a:ext>
              </a:extLst>
            </p:cNvPr>
            <p:cNvGrpSpPr/>
            <p:nvPr/>
          </p:nvGrpSpPr>
          <p:grpSpPr>
            <a:xfrm>
              <a:off x="8956289" y="4884347"/>
              <a:ext cx="168807" cy="111031"/>
              <a:chOff x="2352016" y="6026888"/>
              <a:chExt cx="168807" cy="111031"/>
            </a:xfrm>
          </p:grpSpPr>
          <p:sp>
            <p:nvSpPr>
              <p:cNvPr id="209" name="Rectangle 208">
                <a:extLst>
                  <a:ext uri="{FF2B5EF4-FFF2-40B4-BE49-F238E27FC236}">
                    <a16:creationId xmlns:a16="http://schemas.microsoft.com/office/drawing/2014/main" id="{FF425778-1B1E-D1D6-8F24-CA29EEF9B99C}"/>
                  </a:ext>
                </a:extLst>
              </p:cNvPr>
              <p:cNvSpPr/>
              <p:nvPr/>
            </p:nvSpPr>
            <p:spPr>
              <a:xfrm>
                <a:off x="2381463" y="6079099"/>
                <a:ext cx="104238" cy="58820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7CAAD9F7-E4EC-D1DB-E9FF-C9E88FE3B17C}"/>
                  </a:ext>
                </a:extLst>
              </p:cNvPr>
              <p:cNvCxnSpPr/>
              <p:nvPr/>
            </p:nvCxnSpPr>
            <p:spPr>
              <a:xfrm flipV="1">
                <a:off x="2352016" y="6034648"/>
                <a:ext cx="56246" cy="9759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" name="Straight Connector 210">
                <a:extLst>
                  <a:ext uri="{FF2B5EF4-FFF2-40B4-BE49-F238E27FC236}">
                    <a16:creationId xmlns:a16="http://schemas.microsoft.com/office/drawing/2014/main" id="{E305CBD4-DCB4-0B02-4826-61AE9ACB8D56}"/>
                  </a:ext>
                </a:extLst>
              </p:cNvPr>
              <p:cNvCxnSpPr/>
              <p:nvPr/>
            </p:nvCxnSpPr>
            <p:spPr>
              <a:xfrm flipV="1">
                <a:off x="2464577" y="6026888"/>
                <a:ext cx="56246" cy="9759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14912ECD-A7E8-6573-2936-12E0F6117762}"/>
                </a:ext>
              </a:extLst>
            </p:cNvPr>
            <p:cNvGrpSpPr/>
            <p:nvPr/>
          </p:nvGrpSpPr>
          <p:grpSpPr>
            <a:xfrm>
              <a:off x="8910361" y="5229625"/>
              <a:ext cx="168807" cy="114146"/>
              <a:chOff x="2352016" y="6018099"/>
              <a:chExt cx="168807" cy="114146"/>
            </a:xfrm>
          </p:grpSpPr>
          <p:sp>
            <p:nvSpPr>
              <p:cNvPr id="206" name="Rectangle 205">
                <a:extLst>
                  <a:ext uri="{FF2B5EF4-FFF2-40B4-BE49-F238E27FC236}">
                    <a16:creationId xmlns:a16="http://schemas.microsoft.com/office/drawing/2014/main" id="{F0D9CA7E-810E-2867-BF64-D80602876F45}"/>
                  </a:ext>
                </a:extLst>
              </p:cNvPr>
              <p:cNvSpPr/>
              <p:nvPr/>
            </p:nvSpPr>
            <p:spPr>
              <a:xfrm>
                <a:off x="2388813" y="6018099"/>
                <a:ext cx="104238" cy="58820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207" name="Straight Connector 206">
                <a:extLst>
                  <a:ext uri="{FF2B5EF4-FFF2-40B4-BE49-F238E27FC236}">
                    <a16:creationId xmlns:a16="http://schemas.microsoft.com/office/drawing/2014/main" id="{77A6A6E3-5B60-ECA5-BC74-32FAB944819C}"/>
                  </a:ext>
                </a:extLst>
              </p:cNvPr>
              <p:cNvCxnSpPr/>
              <p:nvPr/>
            </p:nvCxnSpPr>
            <p:spPr>
              <a:xfrm flipV="1">
                <a:off x="2352016" y="6034648"/>
                <a:ext cx="56246" cy="9759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FF5BA3AB-E633-C705-B08F-F192121B0521}"/>
                  </a:ext>
                </a:extLst>
              </p:cNvPr>
              <p:cNvCxnSpPr/>
              <p:nvPr/>
            </p:nvCxnSpPr>
            <p:spPr>
              <a:xfrm flipV="1">
                <a:off x="2464577" y="6026888"/>
                <a:ext cx="56246" cy="9759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A2E1B8BD-C8FB-7E0F-D18C-3E61E9B58732}"/>
                </a:ext>
              </a:extLst>
            </p:cNvPr>
            <p:cNvSpPr txBox="1"/>
            <p:nvPr/>
          </p:nvSpPr>
          <p:spPr>
            <a:xfrm>
              <a:off x="8155597" y="4911239"/>
              <a:ext cx="645181" cy="4718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100" dirty="0"/>
                <a:t>Dest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addr: </a:t>
              </a:r>
              <a:r>
                <a:rPr lang="en-US" sz="1100" i="1" dirty="0"/>
                <a:t>z</a:t>
              </a:r>
            </a:p>
          </p:txBody>
        </p: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70020BA3-E8BE-6290-660E-80C0DD305D0E}"/>
                </a:ext>
              </a:extLst>
            </p:cNvPr>
            <p:cNvCxnSpPr>
              <a:cxnSpLocks/>
            </p:cNvCxnSpPr>
            <p:nvPr/>
          </p:nvCxnSpPr>
          <p:spPr>
            <a:xfrm>
              <a:off x="8184459" y="4947332"/>
              <a:ext cx="0" cy="38206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CFE0737F-E12A-BDA8-1B1C-8DEFA2DF6AE0}"/>
                </a:ext>
              </a:extLst>
            </p:cNvPr>
            <p:cNvCxnSpPr>
              <a:cxnSpLocks/>
            </p:cNvCxnSpPr>
            <p:nvPr/>
          </p:nvCxnSpPr>
          <p:spPr>
            <a:xfrm>
              <a:off x="8897054" y="4945945"/>
              <a:ext cx="0" cy="35687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12" name="Straight Arrow Connector 211">
            <a:extLst>
              <a:ext uri="{FF2B5EF4-FFF2-40B4-BE49-F238E27FC236}">
                <a16:creationId xmlns:a16="http://schemas.microsoft.com/office/drawing/2014/main" id="{A20C2B2B-07E8-746E-2D33-DA1FFBE6CA4C}"/>
              </a:ext>
            </a:extLst>
          </p:cNvPr>
          <p:cNvCxnSpPr>
            <a:cxnSpLocks/>
          </p:cNvCxnSpPr>
          <p:nvPr/>
        </p:nvCxnSpPr>
        <p:spPr>
          <a:xfrm flipH="1" flipV="1">
            <a:off x="8596593" y="4410596"/>
            <a:ext cx="298701" cy="1734"/>
          </a:xfrm>
          <a:prstGeom prst="straightConnector1">
            <a:avLst/>
          </a:prstGeom>
          <a:ln w="3175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3" name="Group 201">
            <a:extLst>
              <a:ext uri="{FF2B5EF4-FFF2-40B4-BE49-F238E27FC236}">
                <a16:creationId xmlns:a16="http://schemas.microsoft.com/office/drawing/2014/main" id="{B3F8493D-B90A-A8D1-1BBF-64BAACB21F41}"/>
              </a:ext>
            </a:extLst>
          </p:cNvPr>
          <p:cNvGrpSpPr>
            <a:grpSpLocks/>
          </p:cNvGrpSpPr>
          <p:nvPr/>
        </p:nvGrpSpPr>
        <p:grpSpPr bwMode="auto">
          <a:xfrm>
            <a:off x="8935252" y="4329322"/>
            <a:ext cx="255428" cy="482431"/>
            <a:chOff x="375561" y="297711"/>
            <a:chExt cx="1252683" cy="2138362"/>
          </a:xfrm>
        </p:grpSpPr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083E779C-6F52-5039-D6AB-C37447436C36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0106159A-9B7C-5FB8-5D89-17CD99580BF9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Rectangle 215">
              <a:extLst>
                <a:ext uri="{FF2B5EF4-FFF2-40B4-BE49-F238E27FC236}">
                  <a16:creationId xmlns:a16="http://schemas.microsoft.com/office/drawing/2014/main" id="{BF4CD6D3-79E2-61D1-6874-6B60B7B889C6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217" name="Rectangle 216">
            <a:extLst>
              <a:ext uri="{FF2B5EF4-FFF2-40B4-BE49-F238E27FC236}">
                <a16:creationId xmlns:a16="http://schemas.microsoft.com/office/drawing/2014/main" id="{31F955A0-0B16-0AA4-79A2-002FBD241B31}"/>
              </a:ext>
            </a:extLst>
          </p:cNvPr>
          <p:cNvSpPr/>
          <p:nvPr/>
        </p:nvSpPr>
        <p:spPr>
          <a:xfrm>
            <a:off x="4688651" y="5677474"/>
            <a:ext cx="4788728" cy="491964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BD0E36A8-E824-621C-4204-C1A94D0FC203}"/>
              </a:ext>
            </a:extLst>
          </p:cNvPr>
          <p:cNvSpPr txBox="1"/>
          <p:nvPr/>
        </p:nvSpPr>
        <p:spPr>
          <a:xfrm>
            <a:off x="4633273" y="5698488"/>
            <a:ext cx="1025933" cy="4696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5000"/>
              </a:lnSpc>
            </a:pPr>
            <a:r>
              <a:rPr lang="en-US" sz="1600" dirty="0"/>
              <a:t>Source</a:t>
            </a:r>
          </a:p>
          <a:p>
            <a:pPr algn="ctr">
              <a:lnSpc>
                <a:spcPct val="75000"/>
              </a:lnSpc>
            </a:pPr>
            <a:r>
              <a:rPr lang="en-US" sz="1600" dirty="0"/>
              <a:t>addr: </a:t>
            </a:r>
            <a:r>
              <a:rPr lang="en-US" sz="1600" i="1" dirty="0"/>
              <a:t>x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B51CD0B4-82C7-DF8A-F3D2-AE2A30529815}"/>
              </a:ext>
            </a:extLst>
          </p:cNvPr>
          <p:cNvSpPr txBox="1"/>
          <p:nvPr/>
        </p:nvSpPr>
        <p:spPr>
          <a:xfrm>
            <a:off x="5606480" y="5704473"/>
            <a:ext cx="1077573" cy="4696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5000"/>
              </a:lnSpc>
            </a:pPr>
            <a:r>
              <a:rPr lang="en-US" sz="1600" dirty="0"/>
              <a:t>Dest </a:t>
            </a:r>
          </a:p>
          <a:p>
            <a:pPr algn="ctr">
              <a:lnSpc>
                <a:spcPct val="75000"/>
              </a:lnSpc>
            </a:pPr>
            <a:r>
              <a:rPr lang="en-US" sz="1600" dirty="0"/>
              <a:t>addr: </a:t>
            </a:r>
            <a:r>
              <a:rPr lang="en-US" sz="1600" i="1" dirty="0"/>
              <a:t>y</a:t>
            </a:r>
          </a:p>
        </p:txBody>
      </p:sp>
      <p:cxnSp>
        <p:nvCxnSpPr>
          <p:cNvPr id="220" name="Straight Connector 219">
            <a:extLst>
              <a:ext uri="{FF2B5EF4-FFF2-40B4-BE49-F238E27FC236}">
                <a16:creationId xmlns:a16="http://schemas.microsoft.com/office/drawing/2014/main" id="{215D5483-5D46-C5E6-329D-75DDBA8AA8CB}"/>
              </a:ext>
            </a:extLst>
          </p:cNvPr>
          <p:cNvCxnSpPr/>
          <p:nvPr/>
        </p:nvCxnSpPr>
        <p:spPr>
          <a:xfrm>
            <a:off x="5652841" y="5675449"/>
            <a:ext cx="0" cy="4876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5F20309C-F037-7305-0693-0485CA4886F2}"/>
              </a:ext>
            </a:extLst>
          </p:cNvPr>
          <p:cNvCxnSpPr/>
          <p:nvPr/>
        </p:nvCxnSpPr>
        <p:spPr>
          <a:xfrm>
            <a:off x="6602076" y="5675606"/>
            <a:ext cx="0" cy="4876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90136029-DA99-B681-92ED-F98BB408156B}"/>
              </a:ext>
            </a:extLst>
          </p:cNvPr>
          <p:cNvGrpSpPr/>
          <p:nvPr/>
        </p:nvGrpSpPr>
        <p:grpSpPr>
          <a:xfrm>
            <a:off x="6663857" y="5617367"/>
            <a:ext cx="168807" cy="111031"/>
            <a:chOff x="2352016" y="6026888"/>
            <a:chExt cx="168807" cy="111031"/>
          </a:xfrm>
        </p:grpSpPr>
        <p:sp>
          <p:nvSpPr>
            <p:cNvPr id="223" name="Rectangle 222">
              <a:extLst>
                <a:ext uri="{FF2B5EF4-FFF2-40B4-BE49-F238E27FC236}">
                  <a16:creationId xmlns:a16="http://schemas.microsoft.com/office/drawing/2014/main" id="{0FFDA6C2-A94C-3EE9-628F-58CE8F327535}"/>
                </a:ext>
              </a:extLst>
            </p:cNvPr>
            <p:cNvSpPr/>
            <p:nvPr/>
          </p:nvSpPr>
          <p:spPr>
            <a:xfrm>
              <a:off x="2381463" y="6079099"/>
              <a:ext cx="104238" cy="5882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655618CC-9907-653E-C8C6-8D8B5D9FF432}"/>
                </a:ext>
              </a:extLst>
            </p:cNvPr>
            <p:cNvCxnSpPr/>
            <p:nvPr/>
          </p:nvCxnSpPr>
          <p:spPr>
            <a:xfrm flipV="1">
              <a:off x="2352016" y="6034648"/>
              <a:ext cx="56246" cy="9759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3674E1B3-138F-4009-ED78-A15E17454DBD}"/>
                </a:ext>
              </a:extLst>
            </p:cNvPr>
            <p:cNvCxnSpPr/>
            <p:nvPr/>
          </p:nvCxnSpPr>
          <p:spPr>
            <a:xfrm flipV="1">
              <a:off x="2464577" y="6026888"/>
              <a:ext cx="56246" cy="9759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EAC357B1-98BD-80B0-2583-5A01B9A16216}"/>
              </a:ext>
            </a:extLst>
          </p:cNvPr>
          <p:cNvGrpSpPr/>
          <p:nvPr/>
        </p:nvGrpSpPr>
        <p:grpSpPr>
          <a:xfrm>
            <a:off x="6629762" y="6116543"/>
            <a:ext cx="168807" cy="105357"/>
            <a:chOff x="2352016" y="6026888"/>
            <a:chExt cx="168807" cy="105357"/>
          </a:xfrm>
        </p:grpSpPr>
        <p:sp>
          <p:nvSpPr>
            <p:cNvPr id="227" name="Rectangle 226">
              <a:extLst>
                <a:ext uri="{FF2B5EF4-FFF2-40B4-BE49-F238E27FC236}">
                  <a16:creationId xmlns:a16="http://schemas.microsoft.com/office/drawing/2014/main" id="{C411BCE6-CA32-791B-5053-C9404671CB82}"/>
                </a:ext>
              </a:extLst>
            </p:cNvPr>
            <p:cNvSpPr/>
            <p:nvPr/>
          </p:nvSpPr>
          <p:spPr>
            <a:xfrm>
              <a:off x="2381463" y="6028299"/>
              <a:ext cx="104238" cy="5882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8" name="Straight Connector 227">
              <a:extLst>
                <a:ext uri="{FF2B5EF4-FFF2-40B4-BE49-F238E27FC236}">
                  <a16:creationId xmlns:a16="http://schemas.microsoft.com/office/drawing/2014/main" id="{C57A3F9E-4CD1-8407-3FFD-4330E2510923}"/>
                </a:ext>
              </a:extLst>
            </p:cNvPr>
            <p:cNvCxnSpPr/>
            <p:nvPr/>
          </p:nvCxnSpPr>
          <p:spPr>
            <a:xfrm flipV="1">
              <a:off x="2352016" y="6034648"/>
              <a:ext cx="56246" cy="9759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Straight Connector 228">
              <a:extLst>
                <a:ext uri="{FF2B5EF4-FFF2-40B4-BE49-F238E27FC236}">
                  <a16:creationId xmlns:a16="http://schemas.microsoft.com/office/drawing/2014/main" id="{B265AFEA-3A4D-A9D4-EB02-F62A321A101D}"/>
                </a:ext>
              </a:extLst>
            </p:cNvPr>
            <p:cNvCxnSpPr/>
            <p:nvPr/>
          </p:nvCxnSpPr>
          <p:spPr>
            <a:xfrm flipV="1">
              <a:off x="2464577" y="6026888"/>
              <a:ext cx="56246" cy="9759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12E8A1D4-7178-E847-460A-E52A2636F230}"/>
              </a:ext>
            </a:extLst>
          </p:cNvPr>
          <p:cNvGrpSpPr/>
          <p:nvPr/>
        </p:nvGrpSpPr>
        <p:grpSpPr>
          <a:xfrm>
            <a:off x="6864106" y="5680447"/>
            <a:ext cx="2514641" cy="465388"/>
            <a:chOff x="7506181" y="4884347"/>
            <a:chExt cx="2514641" cy="465388"/>
          </a:xfrm>
        </p:grpSpPr>
        <p:sp>
          <p:nvSpPr>
            <p:cNvPr id="231" name="Rectangle 230">
              <a:extLst>
                <a:ext uri="{FF2B5EF4-FFF2-40B4-BE49-F238E27FC236}">
                  <a16:creationId xmlns:a16="http://schemas.microsoft.com/office/drawing/2014/main" id="{BED1553B-F355-D22A-E4CF-D0A1B03B311E}"/>
                </a:ext>
              </a:extLst>
            </p:cNvPr>
            <p:cNvSpPr/>
            <p:nvPr/>
          </p:nvSpPr>
          <p:spPr>
            <a:xfrm>
              <a:off x="7533340" y="4943660"/>
              <a:ext cx="2487482" cy="338554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TextBox 231">
              <a:extLst>
                <a:ext uri="{FF2B5EF4-FFF2-40B4-BE49-F238E27FC236}">
                  <a16:creationId xmlns:a16="http://schemas.microsoft.com/office/drawing/2014/main" id="{1AFFD541-766E-0EE4-127D-FF121379A774}"/>
                </a:ext>
              </a:extLst>
            </p:cNvPr>
            <p:cNvSpPr txBox="1"/>
            <p:nvPr/>
          </p:nvSpPr>
          <p:spPr>
            <a:xfrm>
              <a:off x="7506181" y="4908460"/>
              <a:ext cx="739305" cy="4412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Source </a:t>
              </a:r>
            </a:p>
            <a:p>
              <a:pPr algn="ctr">
                <a:lnSpc>
                  <a:spcPct val="80000"/>
                </a:lnSpc>
              </a:pPr>
              <a:r>
                <a:rPr lang="en-US" sz="1400" dirty="0"/>
                <a:t>addr: </a:t>
              </a:r>
              <a:r>
                <a:rPr lang="en-US" sz="1400" i="1" dirty="0"/>
                <a:t>w</a:t>
              </a:r>
            </a:p>
          </p:txBody>
        </p:sp>
        <p:sp>
          <p:nvSpPr>
            <p:cNvPr id="233" name="TextBox 232">
              <a:extLst>
                <a:ext uri="{FF2B5EF4-FFF2-40B4-BE49-F238E27FC236}">
                  <a16:creationId xmlns:a16="http://schemas.microsoft.com/office/drawing/2014/main" id="{87132C95-F55A-6142-6220-C4597AE4B652}"/>
                </a:ext>
              </a:extLst>
            </p:cNvPr>
            <p:cNvSpPr txBox="1"/>
            <p:nvPr/>
          </p:nvSpPr>
          <p:spPr>
            <a:xfrm>
              <a:off x="8945630" y="5005330"/>
              <a:ext cx="1005276" cy="2689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UE payload</a:t>
              </a:r>
            </a:p>
          </p:txBody>
        </p: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4E06BFBA-1720-87EB-AC9B-8A5D79E0D2EB}"/>
                </a:ext>
              </a:extLst>
            </p:cNvPr>
            <p:cNvGrpSpPr/>
            <p:nvPr/>
          </p:nvGrpSpPr>
          <p:grpSpPr>
            <a:xfrm>
              <a:off x="8956289" y="4884347"/>
              <a:ext cx="168807" cy="111031"/>
              <a:chOff x="2352016" y="6026888"/>
              <a:chExt cx="168807" cy="111031"/>
            </a:xfrm>
          </p:grpSpPr>
          <p:sp>
            <p:nvSpPr>
              <p:cNvPr id="242" name="Rectangle 241">
                <a:extLst>
                  <a:ext uri="{FF2B5EF4-FFF2-40B4-BE49-F238E27FC236}">
                    <a16:creationId xmlns:a16="http://schemas.microsoft.com/office/drawing/2014/main" id="{31F21370-65EB-7C31-D9CD-495F7A09EB12}"/>
                  </a:ext>
                </a:extLst>
              </p:cNvPr>
              <p:cNvSpPr/>
              <p:nvPr/>
            </p:nvSpPr>
            <p:spPr>
              <a:xfrm>
                <a:off x="2381463" y="6079099"/>
                <a:ext cx="104238" cy="58820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43" name="Straight Connector 242">
                <a:extLst>
                  <a:ext uri="{FF2B5EF4-FFF2-40B4-BE49-F238E27FC236}">
                    <a16:creationId xmlns:a16="http://schemas.microsoft.com/office/drawing/2014/main" id="{ABBC4579-D1D6-7594-708A-4DED8CA234F4}"/>
                  </a:ext>
                </a:extLst>
              </p:cNvPr>
              <p:cNvCxnSpPr/>
              <p:nvPr/>
            </p:nvCxnSpPr>
            <p:spPr>
              <a:xfrm flipV="1">
                <a:off x="2352016" y="6034648"/>
                <a:ext cx="56246" cy="9759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Straight Connector 243">
                <a:extLst>
                  <a:ext uri="{FF2B5EF4-FFF2-40B4-BE49-F238E27FC236}">
                    <a16:creationId xmlns:a16="http://schemas.microsoft.com/office/drawing/2014/main" id="{B72B98B7-9743-814D-8EEC-7FB813234359}"/>
                  </a:ext>
                </a:extLst>
              </p:cNvPr>
              <p:cNvCxnSpPr/>
              <p:nvPr/>
            </p:nvCxnSpPr>
            <p:spPr>
              <a:xfrm flipV="1">
                <a:off x="2464577" y="6026888"/>
                <a:ext cx="56246" cy="9759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DC8AD0D5-BDD3-BA2D-93AE-F1F1E9873CFA}"/>
                </a:ext>
              </a:extLst>
            </p:cNvPr>
            <p:cNvGrpSpPr/>
            <p:nvPr/>
          </p:nvGrpSpPr>
          <p:grpSpPr>
            <a:xfrm>
              <a:off x="8910361" y="5229625"/>
              <a:ext cx="168807" cy="114146"/>
              <a:chOff x="2352016" y="6018099"/>
              <a:chExt cx="168807" cy="114146"/>
            </a:xfrm>
          </p:grpSpPr>
          <p:sp>
            <p:nvSpPr>
              <p:cNvPr id="239" name="Rectangle 238">
                <a:extLst>
                  <a:ext uri="{FF2B5EF4-FFF2-40B4-BE49-F238E27FC236}">
                    <a16:creationId xmlns:a16="http://schemas.microsoft.com/office/drawing/2014/main" id="{3B64A38E-93C4-5AFD-6F14-A28EB4E96EDC}"/>
                  </a:ext>
                </a:extLst>
              </p:cNvPr>
              <p:cNvSpPr/>
              <p:nvPr/>
            </p:nvSpPr>
            <p:spPr>
              <a:xfrm>
                <a:off x="2388813" y="6018099"/>
                <a:ext cx="104238" cy="58820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40" name="Straight Connector 239">
                <a:extLst>
                  <a:ext uri="{FF2B5EF4-FFF2-40B4-BE49-F238E27FC236}">
                    <a16:creationId xmlns:a16="http://schemas.microsoft.com/office/drawing/2014/main" id="{7591208F-9E33-9ACF-C669-46C5289E175D}"/>
                  </a:ext>
                </a:extLst>
              </p:cNvPr>
              <p:cNvCxnSpPr/>
              <p:nvPr/>
            </p:nvCxnSpPr>
            <p:spPr>
              <a:xfrm flipV="1">
                <a:off x="2352016" y="6034648"/>
                <a:ext cx="56246" cy="9759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Straight Connector 240">
                <a:extLst>
                  <a:ext uri="{FF2B5EF4-FFF2-40B4-BE49-F238E27FC236}">
                    <a16:creationId xmlns:a16="http://schemas.microsoft.com/office/drawing/2014/main" id="{6DFFECD3-3EB6-2549-5FE5-DBB0BD50F69F}"/>
                  </a:ext>
                </a:extLst>
              </p:cNvPr>
              <p:cNvCxnSpPr/>
              <p:nvPr/>
            </p:nvCxnSpPr>
            <p:spPr>
              <a:xfrm flipV="1">
                <a:off x="2464577" y="6026888"/>
                <a:ext cx="56246" cy="9759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BB2A2D10-3B72-D0DA-67F3-113395C52E80}"/>
                </a:ext>
              </a:extLst>
            </p:cNvPr>
            <p:cNvSpPr txBox="1"/>
            <p:nvPr/>
          </p:nvSpPr>
          <p:spPr>
            <a:xfrm>
              <a:off x="8194234" y="4906947"/>
              <a:ext cx="692818" cy="4412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Dest</a:t>
              </a:r>
            </a:p>
            <a:p>
              <a:pPr algn="ctr">
                <a:lnSpc>
                  <a:spcPct val="80000"/>
                </a:lnSpc>
              </a:pPr>
              <a:r>
                <a:rPr lang="en-US" sz="1400" dirty="0"/>
                <a:t>addr: </a:t>
              </a:r>
              <a:r>
                <a:rPr lang="en-US" sz="1400" i="1" dirty="0"/>
                <a:t>z</a:t>
              </a:r>
            </a:p>
          </p:txBody>
        </p: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AB895D9C-9836-44DC-222E-24B47B7525B3}"/>
                </a:ext>
              </a:extLst>
            </p:cNvPr>
            <p:cNvCxnSpPr>
              <a:cxnSpLocks/>
            </p:cNvCxnSpPr>
            <p:nvPr/>
          </p:nvCxnSpPr>
          <p:spPr>
            <a:xfrm>
              <a:off x="8184459" y="4947332"/>
              <a:ext cx="0" cy="32691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Connector 237">
              <a:extLst>
                <a:ext uri="{FF2B5EF4-FFF2-40B4-BE49-F238E27FC236}">
                  <a16:creationId xmlns:a16="http://schemas.microsoft.com/office/drawing/2014/main" id="{55FA317F-A2A9-93F1-A29E-0AECFEBD4F9B}"/>
                </a:ext>
              </a:extLst>
            </p:cNvPr>
            <p:cNvCxnSpPr>
              <a:cxnSpLocks/>
            </p:cNvCxnSpPr>
            <p:nvPr/>
          </p:nvCxnSpPr>
          <p:spPr>
            <a:xfrm>
              <a:off x="8897054" y="4945945"/>
              <a:ext cx="0" cy="32691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5" name="TextBox 244">
            <a:extLst>
              <a:ext uri="{FF2B5EF4-FFF2-40B4-BE49-F238E27FC236}">
                <a16:creationId xmlns:a16="http://schemas.microsoft.com/office/drawing/2014/main" id="{1B7D7772-6D96-0F28-C39A-8EBD597E2C7E}"/>
              </a:ext>
            </a:extLst>
          </p:cNvPr>
          <p:cNvSpPr txBox="1"/>
          <p:nvPr/>
        </p:nvSpPr>
        <p:spPr>
          <a:xfrm>
            <a:off x="4311710" y="4580984"/>
            <a:ext cx="1077573" cy="4166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address  </a:t>
            </a:r>
            <a:r>
              <a:rPr lang="en-US" sz="1200" i="1" dirty="0">
                <a:solidFill>
                  <a:prstClr val="black"/>
                </a:solidFill>
                <a:latin typeface="Calibri"/>
              </a:rPr>
              <a:t>y</a:t>
            </a:r>
            <a:r>
              <a:rPr lang="en-US" sz="1400" dirty="0">
                <a:solidFill>
                  <a:prstClr val="black"/>
                </a:solidFill>
                <a:latin typeface="Calibri"/>
              </a:rPr>
              <a:t>         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BB958E77-BC70-68D9-DCD8-102B98FAB269}"/>
              </a:ext>
            </a:extLst>
          </p:cNvPr>
          <p:cNvSpPr txBox="1"/>
          <p:nvPr/>
        </p:nvSpPr>
        <p:spPr>
          <a:xfrm>
            <a:off x="5294548" y="4696159"/>
            <a:ext cx="987650" cy="491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backhaul network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33F90194-0A81-FA72-D7AC-471209A04310}"/>
              </a:ext>
            </a:extLst>
          </p:cNvPr>
          <p:cNvSpPr txBox="1"/>
          <p:nvPr/>
        </p:nvSpPr>
        <p:spPr>
          <a:xfrm>
            <a:off x="2817135" y="4439942"/>
            <a:ext cx="1077573" cy="391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user device,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address </a:t>
            </a:r>
            <a:r>
              <a:rPr lang="en-US" sz="1200" i="1" dirty="0">
                <a:solidFill>
                  <a:prstClr val="black"/>
                </a:solidFill>
                <a:latin typeface="Calibri"/>
              </a:rPr>
              <a:t>z</a:t>
            </a:r>
            <a:endParaRPr kumimoji="0" lang="en-US" sz="105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8" name="Slide Number Placeholder 247">
            <a:extLst>
              <a:ext uri="{FF2B5EF4-FFF2-40B4-BE49-F238E27FC236}">
                <a16:creationId xmlns:a16="http://schemas.microsoft.com/office/drawing/2014/main" id="{C814D406-C3CE-3FB2-791F-79176090797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68098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1422" y="226467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Identity: who are you?</a:t>
            </a:r>
            <a:endParaRPr lang="en-US" dirty="0">
              <a:latin typeface="+mn-lt"/>
            </a:endParaRP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8C1264DA-E495-6A1B-3613-50D54377261A}"/>
              </a:ext>
            </a:extLst>
          </p:cNvPr>
          <p:cNvSpPr txBox="1">
            <a:spLocks noChangeArrowheads="1"/>
          </p:cNvSpPr>
          <p:nvPr/>
        </p:nvSpPr>
        <p:spPr>
          <a:xfrm>
            <a:off x="6985767" y="1416943"/>
            <a:ext cx="5061092" cy="544105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905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Internet approaches:</a:t>
            </a:r>
          </a:p>
          <a:p>
            <a:pPr marL="287338" marR="0" lvl="1" indent="-28733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You’re a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A12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name, password</a:t>
            </a:r>
          </a:p>
          <a:p>
            <a:pPr marL="692150" marR="0" lvl="2" indent="-2444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A12A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different names, password for different applications, services</a:t>
            </a:r>
          </a:p>
          <a:p>
            <a:pPr marL="287338" marR="0" lvl="1" indent="-28733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You’re a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A12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name, public key certificate</a:t>
            </a:r>
          </a:p>
          <a:p>
            <a:pPr marL="749300" marR="0" lvl="2" indent="-30162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servers often have public keys, users not so much (yet)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A3C45F6-53BA-076F-A2B2-E150FF03B761}"/>
              </a:ext>
            </a:extLst>
          </p:cNvPr>
          <p:cNvGrpSpPr/>
          <p:nvPr/>
        </p:nvGrpSpPr>
        <p:grpSpPr>
          <a:xfrm>
            <a:off x="1034908" y="1190476"/>
            <a:ext cx="5061092" cy="5441057"/>
            <a:chOff x="6096000" y="1190475"/>
            <a:chExt cx="5061092" cy="5441057"/>
          </a:xfrm>
        </p:grpSpPr>
        <p:sp>
          <p:nvSpPr>
            <p:cNvPr id="5" name="Rectangle 3">
              <a:extLst>
                <a:ext uri="{FF2B5EF4-FFF2-40B4-BE49-F238E27FC236}">
                  <a16:creationId xmlns:a16="http://schemas.microsoft.com/office/drawing/2014/main" id="{F0F91474-EA80-39BF-9FED-2E129547E25E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096000" y="1190475"/>
              <a:ext cx="5061092" cy="544105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9050" marR="0" lvl="1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4G/5G:</a:t>
              </a:r>
            </a:p>
            <a:p>
              <a:pPr marL="287338" marR="0" lvl="1" indent="-287338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You’re a 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A12A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customer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to a wireless service provider, with a home cellular network (who you pay)</a:t>
              </a:r>
            </a:p>
            <a:p>
              <a:pPr marL="287338" marR="0" lvl="1" indent="-287338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you have a SIM 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(Subscriber Identity Module) 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card or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vSIM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576263" marR="0" lvl="2" indent="-230188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0A12A0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2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identifies you, your home network to all cellular networks globally</a:t>
              </a:r>
            </a:p>
            <a:p>
              <a:pPr marL="576263" marR="0" lvl="2" indent="-230188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0A12A0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2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has cryptographic key info also known to your home network</a:t>
              </a:r>
              <a:endPara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rgbClr val="0A12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9" name="Picture 8" descr="A picture containing sitting, drawing, bus&#10;&#10;Description automatically generated">
              <a:extLst>
                <a:ext uri="{FF2B5EF4-FFF2-40B4-BE49-F238E27FC236}">
                  <a16:creationId xmlns:a16="http://schemas.microsoft.com/office/drawing/2014/main" id="{6FE89BDA-787E-A6AE-13FD-ECDA53F299D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541623" y="5840610"/>
              <a:ext cx="1388311" cy="785040"/>
            </a:xfrm>
            <a:prstGeom prst="rect">
              <a:avLst/>
            </a:prstGeom>
          </p:spPr>
        </p:pic>
      </p:grp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7565F73-920E-80C2-B479-152E151C879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6562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926307-71B3-A63C-3955-87441907C9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A2DAAE7-EA25-972E-D2D5-205066994C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9120" y="27092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Joining a 5G network</a:t>
            </a:r>
            <a:endParaRPr lang="en-US" dirty="0">
              <a:latin typeface="+mn-lt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A8AA84CA-1A4C-34C0-670B-6651F015DB2B}"/>
              </a:ext>
            </a:extLst>
          </p:cNvPr>
          <p:cNvSpPr txBox="1">
            <a:spLocks noChangeArrowheads="1"/>
          </p:cNvSpPr>
          <p:nvPr/>
        </p:nvSpPr>
        <p:spPr>
          <a:xfrm>
            <a:off x="409936" y="1308491"/>
            <a:ext cx="11552880" cy="45797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Two major phases:</a:t>
            </a:r>
          </a:p>
          <a:p>
            <a:pPr marL="571500" marR="0" lvl="1" indent="-2286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E00A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Registration: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device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identifies, authenticates itself to network, and 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vice versa</a:t>
            </a:r>
          </a:p>
          <a:p>
            <a:pPr marL="571500" marR="0" lvl="1" indent="-2286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E00A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PDU Session establishment: 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Core network functions allocate  IP address to device, create data-plane path between device and device’s UPF </a:t>
            </a:r>
          </a:p>
          <a:p>
            <a:pPr marL="1019175" marR="0" lvl="2" indent="-2286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E00A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PDU: protocol data unit, aka, “packet”</a:t>
            </a:r>
          </a:p>
          <a:p>
            <a:pPr marL="342900" marR="0" lvl="0" indent="-217488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E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Access and Mobility Management Function (AMF)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plays key role in joining </a:t>
            </a:r>
            <a:r>
              <a:rPr lang="en-US" dirty="0">
                <a:solidFill>
                  <a:prstClr val="black"/>
                </a:solidFill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arriving device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 into network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Aptos" panose="020B0004020202020204" pitchFamily="34" charset="0"/>
              <a:cs typeface="Calibri" panose="020F0502020204030204" pitchFamily="34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55CD080-C7C2-A192-6745-F4670B273D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8306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FC16CB-87B7-6D91-0977-77FD04077D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D43E440B-2F4E-2D97-8061-198042111E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9120" y="27092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Joining a 5G network: steps</a:t>
            </a:r>
            <a:endParaRPr lang="en-US" dirty="0">
              <a:latin typeface="+mn-lt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5897B3E-8B96-A148-B15B-42DBF2056BA4}"/>
              </a:ext>
            </a:extLst>
          </p:cNvPr>
          <p:cNvSpPr/>
          <p:nvPr/>
        </p:nvSpPr>
        <p:spPr>
          <a:xfrm>
            <a:off x="2765441" y="3962474"/>
            <a:ext cx="7021405" cy="172025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054810BD-96F3-C674-4DBD-94E2FDB57DFA}"/>
              </a:ext>
            </a:extLst>
          </p:cNvPr>
          <p:cNvCxnSpPr>
            <a:cxnSpLocks/>
          </p:cNvCxnSpPr>
          <p:nvPr/>
        </p:nvCxnSpPr>
        <p:spPr>
          <a:xfrm>
            <a:off x="3045890" y="5995193"/>
            <a:ext cx="180105" cy="0"/>
          </a:xfrm>
          <a:prstGeom prst="straightConnector1">
            <a:avLst/>
          </a:prstGeom>
          <a:ln w="31750"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894376C-A563-316F-CA7D-B2DE5DC0B9E5}"/>
              </a:ext>
            </a:extLst>
          </p:cNvPr>
          <p:cNvCxnSpPr>
            <a:cxnSpLocks/>
            <a:stCxn id="71" idx="0"/>
          </p:cNvCxnSpPr>
          <p:nvPr/>
        </p:nvCxnSpPr>
        <p:spPr>
          <a:xfrm flipH="1">
            <a:off x="7733043" y="4054795"/>
            <a:ext cx="14703" cy="1399333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>
            <a:extLst>
              <a:ext uri="{FF2B5EF4-FFF2-40B4-BE49-F238E27FC236}">
                <a16:creationId xmlns:a16="http://schemas.microsoft.com/office/drawing/2014/main" id="{877D8A02-AB57-D277-C256-A64EC75A6D84}"/>
              </a:ext>
            </a:extLst>
          </p:cNvPr>
          <p:cNvSpPr/>
          <p:nvPr/>
        </p:nvSpPr>
        <p:spPr>
          <a:xfrm>
            <a:off x="2765440" y="2549431"/>
            <a:ext cx="7021405" cy="1306886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9" name="Group 652">
            <a:extLst>
              <a:ext uri="{FF2B5EF4-FFF2-40B4-BE49-F238E27FC236}">
                <a16:creationId xmlns:a16="http://schemas.microsoft.com/office/drawing/2014/main" id="{150D9952-A7F2-FAE9-BB22-1B6CF4145A09}"/>
              </a:ext>
            </a:extLst>
          </p:cNvPr>
          <p:cNvGrpSpPr>
            <a:grpSpLocks/>
          </p:cNvGrpSpPr>
          <p:nvPr/>
        </p:nvGrpSpPr>
        <p:grpSpPr bwMode="auto">
          <a:xfrm>
            <a:off x="2595977" y="1326918"/>
            <a:ext cx="449913" cy="483884"/>
            <a:chOff x="2751" y="1851"/>
            <a:chExt cx="462" cy="478"/>
          </a:xfrm>
        </p:grpSpPr>
        <p:pic>
          <p:nvPicPr>
            <p:cNvPr id="10" name="Picture 653" descr="iphone_stylized_small">
              <a:extLst>
                <a:ext uri="{FF2B5EF4-FFF2-40B4-BE49-F238E27FC236}">
                  <a16:creationId xmlns:a16="http://schemas.microsoft.com/office/drawing/2014/main" id="{AECC9754-F236-ECAB-B06C-3B2EF43A41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" name="Picture 654" descr="antenna_radiation_stylized">
              <a:extLst>
                <a:ext uri="{FF2B5EF4-FFF2-40B4-BE49-F238E27FC236}">
                  <a16:creationId xmlns:a16="http://schemas.microsoft.com/office/drawing/2014/main" id="{E3C11CD5-E665-E89A-BAC8-27B2410887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F7173C2-5BAF-17B8-87BE-56F8926F51B0}"/>
              </a:ext>
            </a:extLst>
          </p:cNvPr>
          <p:cNvGrpSpPr/>
          <p:nvPr/>
        </p:nvGrpSpPr>
        <p:grpSpPr>
          <a:xfrm>
            <a:off x="4051860" y="1266772"/>
            <a:ext cx="379527" cy="594215"/>
            <a:chOff x="5889335" y="1598309"/>
            <a:chExt cx="694858" cy="1046469"/>
          </a:xfrm>
        </p:grpSpPr>
        <p:grpSp>
          <p:nvGrpSpPr>
            <p:cNvPr id="13" name="Group 817">
              <a:extLst>
                <a:ext uri="{FF2B5EF4-FFF2-40B4-BE49-F238E27FC236}">
                  <a16:creationId xmlns:a16="http://schemas.microsoft.com/office/drawing/2014/main" id="{2B79F74C-BEF2-E625-9552-25F7161FCB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71949" y="1598309"/>
              <a:ext cx="466245" cy="434369"/>
              <a:chOff x="2920" y="1424"/>
              <a:chExt cx="326" cy="320"/>
            </a:xfrm>
          </p:grpSpPr>
          <p:sp>
            <p:nvSpPr>
              <p:cNvPr id="32" name="Oval 818">
                <a:extLst>
                  <a:ext uri="{FF2B5EF4-FFF2-40B4-BE49-F238E27FC236}">
                    <a16:creationId xmlns:a16="http://schemas.microsoft.com/office/drawing/2014/main" id="{FAF410AE-79D3-C1B4-839A-DCA4217BB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33" name="Group 819">
                <a:extLst>
                  <a:ext uri="{FF2B5EF4-FFF2-40B4-BE49-F238E27FC236}">
                    <a16:creationId xmlns:a16="http://schemas.microsoft.com/office/drawing/2014/main" id="{EC63B5E0-5CDF-E92F-5679-C4DF7A9136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35" name="Oval 820">
                  <a:extLst>
                    <a:ext uri="{FF2B5EF4-FFF2-40B4-BE49-F238E27FC236}">
                      <a16:creationId xmlns:a16="http://schemas.microsoft.com/office/drawing/2014/main" id="{FC56E6D4-5365-2372-E56A-847EC3B20E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36" name="Oval 821">
                  <a:extLst>
                    <a:ext uri="{FF2B5EF4-FFF2-40B4-BE49-F238E27FC236}">
                      <a16:creationId xmlns:a16="http://schemas.microsoft.com/office/drawing/2014/main" id="{1C1218CA-DCFC-F823-892E-9ECA473DCC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37" name="Oval 822">
                  <a:extLst>
                    <a:ext uri="{FF2B5EF4-FFF2-40B4-BE49-F238E27FC236}">
                      <a16:creationId xmlns:a16="http://schemas.microsoft.com/office/drawing/2014/main" id="{25F6C4D2-FA4D-898B-2886-BFA9FDAD44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38" name="Oval 823">
                  <a:extLst>
                    <a:ext uri="{FF2B5EF4-FFF2-40B4-BE49-F238E27FC236}">
                      <a16:creationId xmlns:a16="http://schemas.microsoft.com/office/drawing/2014/main" id="{027F8948-6432-BD90-3D76-8117AB24D9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39" name="Freeform 824">
                  <a:extLst>
                    <a:ext uri="{FF2B5EF4-FFF2-40B4-BE49-F238E27FC236}">
                      <a16:creationId xmlns:a16="http://schemas.microsoft.com/office/drawing/2014/main" id="{6F6674B6-A27C-4F4B-0999-A99AFD1800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4" name="Freeform 825">
                <a:extLst>
                  <a:ext uri="{FF2B5EF4-FFF2-40B4-BE49-F238E27FC236}">
                    <a16:creationId xmlns:a16="http://schemas.microsoft.com/office/drawing/2014/main" id="{AA754EDC-EA63-169A-1D4D-06887A54E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E27FB16-C2AE-8E95-4FF2-2A4EB49A36D4}"/>
                </a:ext>
              </a:extLst>
            </p:cNvPr>
            <p:cNvGrpSpPr/>
            <p:nvPr/>
          </p:nvGrpSpPr>
          <p:grpSpPr>
            <a:xfrm>
              <a:off x="5988685" y="1818858"/>
              <a:ext cx="437474" cy="596272"/>
              <a:chOff x="3585986" y="1924272"/>
              <a:chExt cx="468358" cy="1018983"/>
            </a:xfrm>
          </p:grpSpPr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F75BAC63-C5C7-4D56-1D71-86AEE5450AEF}"/>
                  </a:ext>
                </a:extLst>
              </p:cNvPr>
              <p:cNvSpPr/>
              <p:nvPr/>
            </p:nvSpPr>
            <p:spPr>
              <a:xfrm>
                <a:off x="3793799" y="1924272"/>
                <a:ext cx="61211" cy="1018983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6E195E6C-FD70-16A2-64E3-D419B24FFD29}"/>
                  </a:ext>
                </a:extLst>
              </p:cNvPr>
              <p:cNvSpPr/>
              <p:nvPr/>
            </p:nvSpPr>
            <p:spPr>
              <a:xfrm rot="5400000">
                <a:off x="3797305" y="1906792"/>
                <a:ext cx="45719" cy="46835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5C373EE2-047B-B131-2EE0-E3B3CAA3D1C9}"/>
                  </a:ext>
                </a:extLst>
              </p:cNvPr>
              <p:cNvSpPr/>
              <p:nvPr/>
            </p:nvSpPr>
            <p:spPr>
              <a:xfrm>
                <a:off x="3641274" y="2079689"/>
                <a:ext cx="97237" cy="16827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D6C7F995-4268-71D5-04F2-CA318CD340F5}"/>
                  </a:ext>
                </a:extLst>
              </p:cNvPr>
              <p:cNvSpPr/>
              <p:nvPr/>
            </p:nvSpPr>
            <p:spPr>
              <a:xfrm>
                <a:off x="3942084" y="2069884"/>
                <a:ext cx="45719" cy="30343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04444126-79D5-E5F7-6219-9326F7C5A891}"/>
                </a:ext>
              </a:extLst>
            </p:cNvPr>
            <p:cNvGrpSpPr/>
            <p:nvPr/>
          </p:nvGrpSpPr>
          <p:grpSpPr>
            <a:xfrm>
              <a:off x="5889335" y="2048021"/>
              <a:ext cx="694858" cy="596757"/>
              <a:chOff x="2913744" y="2211770"/>
              <a:chExt cx="694858" cy="596757"/>
            </a:xfrm>
          </p:grpSpPr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097A5659-0875-1AF2-0D51-49B36E34F7E5}"/>
                  </a:ext>
                </a:extLst>
              </p:cNvPr>
              <p:cNvGrpSpPr/>
              <p:nvPr/>
            </p:nvGrpSpPr>
            <p:grpSpPr>
              <a:xfrm>
                <a:off x="2913744" y="2416607"/>
                <a:ext cx="694858" cy="391920"/>
                <a:chOff x="340314" y="959725"/>
                <a:chExt cx="710987" cy="333816"/>
              </a:xfrm>
            </p:grpSpPr>
            <p:sp>
              <p:nvSpPr>
                <p:cNvPr id="18" name="Oval 17">
                  <a:extLst>
                    <a:ext uri="{FF2B5EF4-FFF2-40B4-BE49-F238E27FC236}">
                      <a16:creationId xmlns:a16="http://schemas.microsoft.com/office/drawing/2014/main" id="{59244ED2-552D-8B4D-8584-B635CFC6FF38}"/>
                    </a:ext>
                  </a:extLst>
                </p:cNvPr>
                <p:cNvSpPr/>
                <p:nvPr/>
              </p:nvSpPr>
              <p:spPr>
                <a:xfrm flipV="1">
                  <a:off x="340314" y="1069853"/>
                  <a:ext cx="710987" cy="223688"/>
                </a:xfrm>
                <a:prstGeom prst="ellipse">
                  <a:avLst/>
                </a:pr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9" name="Group 18">
                  <a:extLst>
                    <a:ext uri="{FF2B5EF4-FFF2-40B4-BE49-F238E27FC236}">
                      <a16:creationId xmlns:a16="http://schemas.microsoft.com/office/drawing/2014/main" id="{5EF2EF58-DF29-8821-3F3F-E35B167966EC}"/>
                    </a:ext>
                  </a:extLst>
                </p:cNvPr>
                <p:cNvGrpSpPr/>
                <p:nvPr/>
              </p:nvGrpSpPr>
              <p:grpSpPr>
                <a:xfrm>
                  <a:off x="519850" y="1126797"/>
                  <a:ext cx="319417" cy="141293"/>
                  <a:chOff x="7493876" y="2774731"/>
                  <a:chExt cx="1481958" cy="894622"/>
                </a:xfrm>
              </p:grpSpPr>
              <p:sp>
                <p:nvSpPr>
                  <p:cNvPr id="21" name="Freeform 20">
                    <a:extLst>
                      <a:ext uri="{FF2B5EF4-FFF2-40B4-BE49-F238E27FC236}">
                        <a16:creationId xmlns:a16="http://schemas.microsoft.com/office/drawing/2014/main" id="{8CEA9106-71B6-A391-2CBB-5A7A1D897ED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22" name="Oval 21">
                    <a:extLst>
                      <a:ext uri="{FF2B5EF4-FFF2-40B4-BE49-F238E27FC236}">
                        <a16:creationId xmlns:a16="http://schemas.microsoft.com/office/drawing/2014/main" id="{59202A76-0FB1-D684-E351-8C28E11B6893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23" name="Group 22">
                    <a:extLst>
                      <a:ext uri="{FF2B5EF4-FFF2-40B4-BE49-F238E27FC236}">
                        <a16:creationId xmlns:a16="http://schemas.microsoft.com/office/drawing/2014/main" id="{C0BD55DF-3E54-8C19-301B-85EF6F9A4F3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24" name="Freeform 23">
                      <a:extLst>
                        <a:ext uri="{FF2B5EF4-FFF2-40B4-BE49-F238E27FC236}">
                          <a16:creationId xmlns:a16="http://schemas.microsoft.com/office/drawing/2014/main" id="{5F538EAE-133E-FA92-C6DB-00EF8998AA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" name="Freeform 24">
                      <a:extLst>
                        <a:ext uri="{FF2B5EF4-FFF2-40B4-BE49-F238E27FC236}">
                          <a16:creationId xmlns:a16="http://schemas.microsoft.com/office/drawing/2014/main" id="{33530565-ED77-88AD-F36D-0AD056C396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" name="Freeform 25">
                      <a:extLst>
                        <a:ext uri="{FF2B5EF4-FFF2-40B4-BE49-F238E27FC236}">
                          <a16:creationId xmlns:a16="http://schemas.microsoft.com/office/drawing/2014/main" id="{AE8CD4F9-4D28-863B-2D61-6BF89F76FC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" name="Freeform 26">
                      <a:extLst>
                        <a:ext uri="{FF2B5EF4-FFF2-40B4-BE49-F238E27FC236}">
                          <a16:creationId xmlns:a16="http://schemas.microsoft.com/office/drawing/2014/main" id="{7A4147F8-A7D4-E255-4E8B-A7E7DE91AA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20" name="Can 19">
                  <a:extLst>
                    <a:ext uri="{FF2B5EF4-FFF2-40B4-BE49-F238E27FC236}">
                      <a16:creationId xmlns:a16="http://schemas.microsoft.com/office/drawing/2014/main" id="{BE199C6F-AC87-3182-75E1-FF1D551C5D18}"/>
                    </a:ext>
                  </a:extLst>
                </p:cNvPr>
                <p:cNvSpPr/>
                <p:nvPr/>
              </p:nvSpPr>
              <p:spPr>
                <a:xfrm>
                  <a:off x="790311" y="959725"/>
                  <a:ext cx="174480" cy="184305"/>
                </a:xfrm>
                <a:prstGeom prst="can">
                  <a:avLst/>
                </a:prstGeom>
                <a:solidFill>
                  <a:srgbClr val="0012A0">
                    <a:alpha val="82000"/>
                  </a:srgb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7" name="Picture 16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46EB2BB-4357-308C-8AF2-F05409073AB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39352" y="2211770"/>
                <a:ext cx="249527" cy="465445"/>
              </a:xfrm>
              <a:prstGeom prst="rect">
                <a:avLst/>
              </a:prstGeom>
            </p:spPr>
          </p:pic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38DD7D3-25A4-5446-1BB0-41B7018BD496}"/>
              </a:ext>
            </a:extLst>
          </p:cNvPr>
          <p:cNvGrpSpPr/>
          <p:nvPr/>
        </p:nvGrpSpPr>
        <p:grpSpPr>
          <a:xfrm>
            <a:off x="5253419" y="1404990"/>
            <a:ext cx="774623" cy="455044"/>
            <a:chOff x="5716439" y="395865"/>
            <a:chExt cx="1083058" cy="590840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173171B4-614C-7FE6-4DBA-3DF64B55D76B}"/>
                </a:ext>
              </a:extLst>
            </p:cNvPr>
            <p:cNvSpPr/>
            <p:nvPr/>
          </p:nvSpPr>
          <p:spPr>
            <a:xfrm>
              <a:off x="5772002" y="395865"/>
              <a:ext cx="962429" cy="590840"/>
            </a:xfrm>
            <a:prstGeom prst="rect">
              <a:avLst/>
            </a:prstGeom>
            <a:solidFill>
              <a:srgbClr val="0012A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11EB2787-F32D-90D5-9E6D-60FE4FDD19FE}"/>
                </a:ext>
              </a:extLst>
            </p:cNvPr>
            <p:cNvSpPr txBox="1"/>
            <p:nvPr/>
          </p:nvSpPr>
          <p:spPr>
            <a:xfrm>
              <a:off x="5716439" y="422384"/>
              <a:ext cx="1083058" cy="538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b="1" dirty="0">
                  <a:solidFill>
                    <a:schemeClr val="bg1"/>
                  </a:solidFill>
                </a:rPr>
                <a:t>AMF</a:t>
              </a:r>
            </a:p>
            <a:p>
              <a:pPr algn="ctr">
                <a:lnSpc>
                  <a:spcPct val="80000"/>
                </a:lnSpc>
              </a:pPr>
              <a:r>
                <a:rPr lang="en-US" sz="700" dirty="0">
                  <a:solidFill>
                    <a:schemeClr val="bg1"/>
                  </a:solidFill>
                </a:rPr>
                <a:t>Access, Mobility </a:t>
              </a:r>
            </a:p>
            <a:p>
              <a:pPr algn="ctr">
                <a:lnSpc>
                  <a:spcPct val="80000"/>
                </a:lnSpc>
              </a:pPr>
              <a:r>
                <a:rPr lang="en-US" sz="700" dirty="0">
                  <a:solidFill>
                    <a:schemeClr val="bg1"/>
                  </a:solidFill>
                </a:rPr>
                <a:t>Management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267C847A-F47C-4C54-C704-FBB9005CD724}"/>
              </a:ext>
            </a:extLst>
          </p:cNvPr>
          <p:cNvGrpSpPr/>
          <p:nvPr/>
        </p:nvGrpSpPr>
        <p:grpSpPr>
          <a:xfrm>
            <a:off x="8819382" y="1405942"/>
            <a:ext cx="800467" cy="455045"/>
            <a:chOff x="5716439" y="395865"/>
            <a:chExt cx="1119192" cy="520056"/>
          </a:xfrm>
        </p:grpSpPr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BCF2C7B7-BD38-DF36-A516-776005BA6EF9}"/>
                </a:ext>
              </a:extLst>
            </p:cNvPr>
            <p:cNvSpPr/>
            <p:nvPr/>
          </p:nvSpPr>
          <p:spPr>
            <a:xfrm>
              <a:off x="5772001" y="395865"/>
              <a:ext cx="1027494" cy="520056"/>
            </a:xfrm>
            <a:prstGeom prst="rect">
              <a:avLst/>
            </a:prstGeom>
            <a:solidFill>
              <a:srgbClr val="0012A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F8956290-0B73-EC75-6279-5C2DA39AA240}"/>
                </a:ext>
              </a:extLst>
            </p:cNvPr>
            <p:cNvSpPr txBox="1"/>
            <p:nvPr/>
          </p:nvSpPr>
          <p:spPr>
            <a:xfrm>
              <a:off x="5716439" y="427350"/>
              <a:ext cx="1119192" cy="4737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b="1" dirty="0">
                  <a:solidFill>
                    <a:schemeClr val="bg1"/>
                  </a:solidFill>
                </a:rPr>
                <a:t>UDM</a:t>
              </a:r>
            </a:p>
            <a:p>
              <a:pPr algn="ctr">
                <a:lnSpc>
                  <a:spcPct val="80000"/>
                </a:lnSpc>
              </a:pPr>
              <a:r>
                <a:rPr lang="en-US" sz="700" dirty="0">
                  <a:solidFill>
                    <a:schemeClr val="bg1"/>
                  </a:solidFill>
                </a:rPr>
                <a:t>Unified Data Management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6C6ECA1D-0059-7CB7-BB37-13D02C86D5B6}"/>
              </a:ext>
            </a:extLst>
          </p:cNvPr>
          <p:cNvGrpSpPr/>
          <p:nvPr/>
        </p:nvGrpSpPr>
        <p:grpSpPr>
          <a:xfrm>
            <a:off x="2834050" y="2065594"/>
            <a:ext cx="1371002" cy="419382"/>
            <a:chOff x="2949020" y="1134815"/>
            <a:chExt cx="1371002" cy="419382"/>
          </a:xfrm>
        </p:grpSpPr>
        <p:cxnSp>
          <p:nvCxnSpPr>
            <p:cNvPr id="47" name="Straight Arrow Connector 46">
              <a:extLst>
                <a:ext uri="{FF2B5EF4-FFF2-40B4-BE49-F238E27FC236}">
                  <a16:creationId xmlns:a16="http://schemas.microsoft.com/office/drawing/2014/main" id="{FEE3B708-4149-BF8D-5A2E-84AFC6ABB6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49020" y="1134815"/>
              <a:ext cx="1369789" cy="0"/>
            </a:xfrm>
            <a:prstGeom prst="straightConnector1">
              <a:avLst/>
            </a:prstGeom>
            <a:ln w="25400">
              <a:solidFill>
                <a:srgbClr val="0A12A0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1E2456F9-EFF0-5214-DC99-6D1206A1D6C5}"/>
                </a:ext>
              </a:extLst>
            </p:cNvPr>
            <p:cNvSpPr txBox="1"/>
            <p:nvPr/>
          </p:nvSpPr>
          <p:spPr>
            <a:xfrm>
              <a:off x="3021296" y="1237507"/>
              <a:ext cx="1234633" cy="3166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900" dirty="0"/>
                <a:t>RRC connection setup </a:t>
              </a:r>
            </a:p>
            <a:p>
              <a:pPr algn="ctr">
                <a:lnSpc>
                  <a:spcPct val="80000"/>
                </a:lnSpc>
              </a:pPr>
              <a:r>
                <a:rPr lang="en-US" sz="900" dirty="0"/>
                <a:t>request, response</a:t>
              </a:r>
            </a:p>
          </p:txBody>
        </p:sp>
        <p:cxnSp>
          <p:nvCxnSpPr>
            <p:cNvPr id="49" name="Straight Arrow Connector 48">
              <a:extLst>
                <a:ext uri="{FF2B5EF4-FFF2-40B4-BE49-F238E27FC236}">
                  <a16:creationId xmlns:a16="http://schemas.microsoft.com/office/drawing/2014/main" id="{120812DB-A78A-6B23-AAFD-426DF7B156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50233" y="1237638"/>
              <a:ext cx="1369789" cy="0"/>
            </a:xfrm>
            <a:prstGeom prst="straightConnector1">
              <a:avLst/>
            </a:prstGeom>
            <a:ln w="25400">
              <a:solidFill>
                <a:srgbClr val="0A12A0"/>
              </a:solidFill>
              <a:headEnd type="none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D53811B6-3D46-7E7D-0DE9-12DF823D732F}"/>
              </a:ext>
            </a:extLst>
          </p:cNvPr>
          <p:cNvGrpSpPr/>
          <p:nvPr/>
        </p:nvGrpSpPr>
        <p:grpSpPr>
          <a:xfrm>
            <a:off x="2822773" y="2690199"/>
            <a:ext cx="2826331" cy="308582"/>
            <a:chOff x="2949020" y="1134815"/>
            <a:chExt cx="1287931" cy="308582"/>
          </a:xfrm>
        </p:grpSpPr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4295D73B-228E-C23B-E350-FB2BEB53B4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49020" y="1134815"/>
              <a:ext cx="1287931" cy="0"/>
            </a:xfrm>
            <a:prstGeom prst="straightConnector1">
              <a:avLst/>
            </a:prstGeom>
            <a:ln w="25400">
              <a:solidFill>
                <a:srgbClr val="0A12A0"/>
              </a:solidFill>
              <a:headEnd type="none" w="lg" len="med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AE8F3D40-D45E-B3F9-ADA7-D59508FF3656}"/>
                </a:ext>
              </a:extLst>
            </p:cNvPr>
            <p:cNvSpPr txBox="1"/>
            <p:nvPr/>
          </p:nvSpPr>
          <p:spPr>
            <a:xfrm>
              <a:off x="3171413" y="1237507"/>
              <a:ext cx="986675" cy="2058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900" dirty="0"/>
                <a:t>Identity  request, response</a:t>
              </a:r>
            </a:p>
          </p:txBody>
        </p: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9C033A4C-5737-1E18-1298-E28BAC9DB3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50233" y="1237638"/>
              <a:ext cx="1286718" cy="0"/>
            </a:xfrm>
            <a:prstGeom prst="straightConnector1">
              <a:avLst/>
            </a:prstGeom>
            <a:ln w="25400">
              <a:solidFill>
                <a:srgbClr val="0A12A0"/>
              </a:solidFill>
              <a:headEnd type="triangle" w="med" len="sm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6B66D12F-170A-319B-6062-D916E728D8FE}"/>
              </a:ext>
            </a:extLst>
          </p:cNvPr>
          <p:cNvGrpSpPr/>
          <p:nvPr/>
        </p:nvGrpSpPr>
        <p:grpSpPr>
          <a:xfrm>
            <a:off x="4211127" y="2344823"/>
            <a:ext cx="1449852" cy="229443"/>
            <a:chOff x="2949020" y="1134815"/>
            <a:chExt cx="1219784" cy="229443"/>
          </a:xfrm>
        </p:grpSpPr>
        <p:cxnSp>
          <p:nvCxnSpPr>
            <p:cNvPr id="55" name="Straight Arrow Connector 54">
              <a:extLst>
                <a:ext uri="{FF2B5EF4-FFF2-40B4-BE49-F238E27FC236}">
                  <a16:creationId xmlns:a16="http://schemas.microsoft.com/office/drawing/2014/main" id="{1308D633-3C42-EC0C-4C96-40835FE5FE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49020" y="1134815"/>
              <a:ext cx="1219784" cy="0"/>
            </a:xfrm>
            <a:prstGeom prst="straightConnector1">
              <a:avLst/>
            </a:prstGeom>
            <a:ln w="25400">
              <a:solidFill>
                <a:srgbClr val="0A12A0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BCD3C5E9-0D7D-62B7-1826-21958C134135}"/>
                </a:ext>
              </a:extLst>
            </p:cNvPr>
            <p:cNvSpPr txBox="1"/>
            <p:nvPr/>
          </p:nvSpPr>
          <p:spPr>
            <a:xfrm>
              <a:off x="3046208" y="1158368"/>
              <a:ext cx="957799" cy="2058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900" dirty="0"/>
                <a:t>Registration request</a:t>
              </a: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1AB65211-D747-B9EC-1A67-BAF26C8DA128}"/>
              </a:ext>
            </a:extLst>
          </p:cNvPr>
          <p:cNvGrpSpPr/>
          <p:nvPr/>
        </p:nvGrpSpPr>
        <p:grpSpPr>
          <a:xfrm>
            <a:off x="7869438" y="3091723"/>
            <a:ext cx="705366" cy="401293"/>
            <a:chOff x="5716439" y="395865"/>
            <a:chExt cx="1119192" cy="527664"/>
          </a:xfrm>
        </p:grpSpPr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ABABADDB-7131-4BA6-6D21-164826D66F70}"/>
                </a:ext>
              </a:extLst>
            </p:cNvPr>
            <p:cNvSpPr/>
            <p:nvPr/>
          </p:nvSpPr>
          <p:spPr>
            <a:xfrm>
              <a:off x="5772001" y="395865"/>
              <a:ext cx="1027494" cy="520056"/>
            </a:xfrm>
            <a:prstGeom prst="rect">
              <a:avLst/>
            </a:prstGeom>
            <a:solidFill>
              <a:srgbClr val="0012A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A293A1A0-FB25-BCEA-F438-350F8DAF1CFD}"/>
                </a:ext>
              </a:extLst>
            </p:cNvPr>
            <p:cNvSpPr txBox="1"/>
            <p:nvPr/>
          </p:nvSpPr>
          <p:spPr>
            <a:xfrm>
              <a:off x="5716439" y="427351"/>
              <a:ext cx="1119192" cy="4961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100" b="1" dirty="0">
                  <a:solidFill>
                    <a:schemeClr val="bg1"/>
                  </a:solidFill>
                </a:rPr>
                <a:t>AUSF</a:t>
              </a:r>
            </a:p>
            <a:p>
              <a:pPr algn="ctr">
                <a:lnSpc>
                  <a:spcPct val="80000"/>
                </a:lnSpc>
              </a:pPr>
              <a:r>
                <a:rPr lang="en-US" sz="600" dirty="0">
                  <a:solidFill>
                    <a:schemeClr val="bg1"/>
                  </a:solidFill>
                </a:rPr>
                <a:t>Authentication</a:t>
              </a:r>
            </a:p>
            <a:p>
              <a:pPr algn="ctr">
                <a:lnSpc>
                  <a:spcPct val="80000"/>
                </a:lnSpc>
              </a:pPr>
              <a:r>
                <a:rPr lang="en-US" sz="600" dirty="0">
                  <a:solidFill>
                    <a:schemeClr val="bg1"/>
                  </a:solidFill>
                </a:rPr>
                <a:t>Server</a:t>
              </a:r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1E26ED5E-8ABF-0457-E832-CB89F9EFFDD5}"/>
              </a:ext>
            </a:extLst>
          </p:cNvPr>
          <p:cNvSpPr txBox="1"/>
          <p:nvPr/>
        </p:nvSpPr>
        <p:spPr>
          <a:xfrm>
            <a:off x="6896489" y="231675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EEAB6D80-8955-1A6A-F721-AAB846A26136}"/>
              </a:ext>
            </a:extLst>
          </p:cNvPr>
          <p:cNvCxnSpPr>
            <a:cxnSpLocks/>
          </p:cNvCxnSpPr>
          <p:nvPr/>
        </p:nvCxnSpPr>
        <p:spPr>
          <a:xfrm>
            <a:off x="2807534" y="1860034"/>
            <a:ext cx="0" cy="4211390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B399211E-5DB0-BDA4-E0A8-EE811EF4782A}"/>
              </a:ext>
            </a:extLst>
          </p:cNvPr>
          <p:cNvCxnSpPr>
            <a:cxnSpLocks/>
          </p:cNvCxnSpPr>
          <p:nvPr/>
        </p:nvCxnSpPr>
        <p:spPr>
          <a:xfrm>
            <a:off x="4228319" y="1860034"/>
            <a:ext cx="0" cy="4211390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726113B1-2F73-AC79-DBF9-BB639C134137}"/>
              </a:ext>
            </a:extLst>
          </p:cNvPr>
          <p:cNvCxnSpPr>
            <a:cxnSpLocks/>
          </p:cNvCxnSpPr>
          <p:nvPr/>
        </p:nvCxnSpPr>
        <p:spPr>
          <a:xfrm>
            <a:off x="5649104" y="1860034"/>
            <a:ext cx="0" cy="4200826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Box 63">
            <a:extLst>
              <a:ext uri="{FF2B5EF4-FFF2-40B4-BE49-F238E27FC236}">
                <a16:creationId xmlns:a16="http://schemas.microsoft.com/office/drawing/2014/main" id="{B48EC7B1-1822-4E09-1AA2-45FC20DB14C3}"/>
              </a:ext>
            </a:extLst>
          </p:cNvPr>
          <p:cNvSpPr txBox="1"/>
          <p:nvPr/>
        </p:nvSpPr>
        <p:spPr>
          <a:xfrm>
            <a:off x="7674819" y="2777074"/>
            <a:ext cx="1045554" cy="3665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100" dirty="0"/>
              <a:t>remote/home </a:t>
            </a:r>
          </a:p>
          <a:p>
            <a:pPr algn="ctr">
              <a:lnSpc>
                <a:spcPct val="80000"/>
              </a:lnSpc>
            </a:pPr>
            <a:r>
              <a:rPr lang="en-US" sz="1100" dirty="0"/>
              <a:t>5G Core</a:t>
            </a: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8B2F876-842A-440C-FEEC-E8778AE3FF47}"/>
              </a:ext>
            </a:extLst>
          </p:cNvPr>
          <p:cNvCxnSpPr>
            <a:cxnSpLocks/>
          </p:cNvCxnSpPr>
          <p:nvPr/>
        </p:nvCxnSpPr>
        <p:spPr>
          <a:xfrm>
            <a:off x="9219615" y="1875944"/>
            <a:ext cx="0" cy="4195480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6" name="Group 65">
            <a:extLst>
              <a:ext uri="{FF2B5EF4-FFF2-40B4-BE49-F238E27FC236}">
                <a16:creationId xmlns:a16="http://schemas.microsoft.com/office/drawing/2014/main" id="{AD16960D-9304-91D4-C7E7-09C7977C635F}"/>
              </a:ext>
            </a:extLst>
          </p:cNvPr>
          <p:cNvGrpSpPr/>
          <p:nvPr/>
        </p:nvGrpSpPr>
        <p:grpSpPr>
          <a:xfrm>
            <a:off x="2845625" y="3688780"/>
            <a:ext cx="2805831" cy="206552"/>
            <a:chOff x="1547232" y="1076940"/>
            <a:chExt cx="2360589" cy="206552"/>
          </a:xfrm>
        </p:grpSpPr>
        <p:cxnSp>
          <p:nvCxnSpPr>
            <p:cNvPr id="67" name="Straight Arrow Connector 66">
              <a:extLst>
                <a:ext uri="{FF2B5EF4-FFF2-40B4-BE49-F238E27FC236}">
                  <a16:creationId xmlns:a16="http://schemas.microsoft.com/office/drawing/2014/main" id="{D8B52DFB-C257-4D73-E0ED-ACCB31F217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547232" y="1076940"/>
              <a:ext cx="2360589" cy="0"/>
            </a:xfrm>
            <a:prstGeom prst="straightConnector1">
              <a:avLst/>
            </a:prstGeom>
            <a:ln w="25400">
              <a:solidFill>
                <a:srgbClr val="0A12A0"/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EAC8C24B-CBD5-2F9A-A892-388A32CA877E}"/>
                </a:ext>
              </a:extLst>
            </p:cNvPr>
            <p:cNvSpPr txBox="1"/>
            <p:nvPr/>
          </p:nvSpPr>
          <p:spPr>
            <a:xfrm>
              <a:off x="2089861" y="1077602"/>
              <a:ext cx="1055217" cy="2058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900" dirty="0"/>
                <a:t>registration   accept</a:t>
              </a: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B8F84642-05BA-ACE6-936E-3B828F34ABB0}"/>
              </a:ext>
            </a:extLst>
          </p:cNvPr>
          <p:cNvGrpSpPr/>
          <p:nvPr/>
        </p:nvGrpSpPr>
        <p:grpSpPr>
          <a:xfrm>
            <a:off x="7347512" y="4027246"/>
            <a:ext cx="800467" cy="455045"/>
            <a:chOff x="5716439" y="395865"/>
            <a:chExt cx="1119192" cy="520056"/>
          </a:xfrm>
        </p:grpSpPr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9B8360CC-C73F-9AB1-B9D1-59A2B8AC4121}"/>
                </a:ext>
              </a:extLst>
            </p:cNvPr>
            <p:cNvSpPr/>
            <p:nvPr/>
          </p:nvSpPr>
          <p:spPr>
            <a:xfrm>
              <a:off x="5772001" y="395865"/>
              <a:ext cx="1027494" cy="520056"/>
            </a:xfrm>
            <a:prstGeom prst="rect">
              <a:avLst/>
            </a:prstGeom>
            <a:solidFill>
              <a:srgbClr val="0012A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9473EE57-5D5E-7112-BAA1-9D0A1B1977CD}"/>
                </a:ext>
              </a:extLst>
            </p:cNvPr>
            <p:cNvSpPr txBox="1"/>
            <p:nvPr/>
          </p:nvSpPr>
          <p:spPr>
            <a:xfrm>
              <a:off x="5716439" y="427350"/>
              <a:ext cx="1119192" cy="4737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b="1" dirty="0">
                  <a:solidFill>
                    <a:schemeClr val="bg1"/>
                  </a:solidFill>
                </a:rPr>
                <a:t>SMF</a:t>
              </a:r>
            </a:p>
            <a:p>
              <a:pPr algn="ctr">
                <a:lnSpc>
                  <a:spcPct val="80000"/>
                </a:lnSpc>
              </a:pPr>
              <a:r>
                <a:rPr lang="en-US" sz="700" dirty="0">
                  <a:solidFill>
                    <a:schemeClr val="bg1"/>
                  </a:solidFill>
                </a:rPr>
                <a:t>Session</a:t>
              </a:r>
            </a:p>
            <a:p>
              <a:pPr algn="ctr">
                <a:lnSpc>
                  <a:spcPct val="80000"/>
                </a:lnSpc>
              </a:pPr>
              <a:r>
                <a:rPr lang="en-US" sz="700" dirty="0">
                  <a:solidFill>
                    <a:schemeClr val="bg1"/>
                  </a:solidFill>
                </a:rPr>
                <a:t>Management</a:t>
              </a:r>
            </a:p>
          </p:txBody>
        </p:sp>
      </p:grpSp>
      <p:sp>
        <p:nvSpPr>
          <p:cNvPr id="72" name="TextBox 71">
            <a:extLst>
              <a:ext uri="{FF2B5EF4-FFF2-40B4-BE49-F238E27FC236}">
                <a16:creationId xmlns:a16="http://schemas.microsoft.com/office/drawing/2014/main" id="{4B70496F-1ADB-6C77-F86E-32EA0B7D4E48}"/>
              </a:ext>
            </a:extLst>
          </p:cNvPr>
          <p:cNvSpPr txBox="1"/>
          <p:nvPr/>
        </p:nvSpPr>
        <p:spPr>
          <a:xfrm>
            <a:off x="3192438" y="4052903"/>
            <a:ext cx="2165233" cy="2058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900" dirty="0"/>
              <a:t>PDU session establishment request</a:t>
            </a:r>
          </a:p>
        </p:txBody>
      </p:sp>
      <p:cxnSp>
        <p:nvCxnSpPr>
          <p:cNvPr id="73" name="Straight Arrow Connector 72">
            <a:extLst>
              <a:ext uri="{FF2B5EF4-FFF2-40B4-BE49-F238E27FC236}">
                <a16:creationId xmlns:a16="http://schemas.microsoft.com/office/drawing/2014/main" id="{3D25FD4F-5C72-5930-9E28-E7617A462F71}"/>
              </a:ext>
            </a:extLst>
          </p:cNvPr>
          <p:cNvCxnSpPr>
            <a:cxnSpLocks/>
          </p:cNvCxnSpPr>
          <p:nvPr/>
        </p:nvCxnSpPr>
        <p:spPr>
          <a:xfrm flipH="1">
            <a:off x="2800623" y="4047118"/>
            <a:ext cx="2823669" cy="0"/>
          </a:xfrm>
          <a:prstGeom prst="straightConnector1">
            <a:avLst/>
          </a:prstGeom>
          <a:ln w="25400">
            <a:solidFill>
              <a:srgbClr val="0A12A0"/>
            </a:solidFill>
            <a:headEnd type="triangle" w="med" len="sm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AA0901B6-BF65-4591-2820-E8DDC9DDE693}"/>
              </a:ext>
            </a:extLst>
          </p:cNvPr>
          <p:cNvSpPr txBox="1"/>
          <p:nvPr/>
        </p:nvSpPr>
        <p:spPr>
          <a:xfrm rot="16200000">
            <a:off x="9149062" y="3117977"/>
            <a:ext cx="936155" cy="2437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/>
              <a:t>registration </a:t>
            </a:r>
          </a:p>
        </p:txBody>
      </p:sp>
      <p:cxnSp>
        <p:nvCxnSpPr>
          <p:cNvPr id="75" name="Straight Arrow Connector 74">
            <a:extLst>
              <a:ext uri="{FF2B5EF4-FFF2-40B4-BE49-F238E27FC236}">
                <a16:creationId xmlns:a16="http://schemas.microsoft.com/office/drawing/2014/main" id="{F7AD8004-1441-AEF6-BF22-3F2E53DD8A30}"/>
              </a:ext>
            </a:extLst>
          </p:cNvPr>
          <p:cNvCxnSpPr>
            <a:cxnSpLocks/>
          </p:cNvCxnSpPr>
          <p:nvPr/>
        </p:nvCxnSpPr>
        <p:spPr>
          <a:xfrm flipH="1">
            <a:off x="5647408" y="4113390"/>
            <a:ext cx="1739843" cy="0"/>
          </a:xfrm>
          <a:prstGeom prst="straightConnector1">
            <a:avLst/>
          </a:prstGeom>
          <a:ln w="25400">
            <a:solidFill>
              <a:srgbClr val="0A12A0"/>
            </a:solidFill>
            <a:headEnd type="triangle" w="med" len="sm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>
            <a:extLst>
              <a:ext uri="{FF2B5EF4-FFF2-40B4-BE49-F238E27FC236}">
                <a16:creationId xmlns:a16="http://schemas.microsoft.com/office/drawing/2014/main" id="{31DF4906-E607-29D9-8607-9E630FC2E761}"/>
              </a:ext>
            </a:extLst>
          </p:cNvPr>
          <p:cNvSpPr txBox="1"/>
          <p:nvPr/>
        </p:nvSpPr>
        <p:spPr>
          <a:xfrm>
            <a:off x="5423095" y="4162179"/>
            <a:ext cx="2165233" cy="2058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900" dirty="0"/>
              <a:t>session creation request, response</a:t>
            </a:r>
          </a:p>
        </p:txBody>
      </p:sp>
      <p:cxnSp>
        <p:nvCxnSpPr>
          <p:cNvPr id="77" name="Straight Arrow Connector 76">
            <a:extLst>
              <a:ext uri="{FF2B5EF4-FFF2-40B4-BE49-F238E27FC236}">
                <a16:creationId xmlns:a16="http://schemas.microsoft.com/office/drawing/2014/main" id="{ACC78A3F-4967-5BAF-9B8C-7A84F31672C3}"/>
              </a:ext>
            </a:extLst>
          </p:cNvPr>
          <p:cNvCxnSpPr>
            <a:cxnSpLocks/>
          </p:cNvCxnSpPr>
          <p:nvPr/>
        </p:nvCxnSpPr>
        <p:spPr>
          <a:xfrm flipH="1">
            <a:off x="5634707" y="4398341"/>
            <a:ext cx="1739843" cy="0"/>
          </a:xfrm>
          <a:prstGeom prst="straightConnector1">
            <a:avLst/>
          </a:prstGeom>
          <a:ln w="25400">
            <a:solidFill>
              <a:srgbClr val="0A12A0"/>
            </a:solidFill>
            <a:headEnd type="none" w="med" len="sm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8" name="Group 77">
            <a:extLst>
              <a:ext uri="{FF2B5EF4-FFF2-40B4-BE49-F238E27FC236}">
                <a16:creationId xmlns:a16="http://schemas.microsoft.com/office/drawing/2014/main" id="{7CB9BCD6-6258-FC09-3408-94ABAD640F75}"/>
              </a:ext>
            </a:extLst>
          </p:cNvPr>
          <p:cNvGrpSpPr/>
          <p:nvPr/>
        </p:nvGrpSpPr>
        <p:grpSpPr>
          <a:xfrm>
            <a:off x="8086462" y="4076763"/>
            <a:ext cx="1200273" cy="369332"/>
            <a:chOff x="8351061" y="3523509"/>
            <a:chExt cx="1200273" cy="369332"/>
          </a:xfrm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8DD5A9CE-2E5F-488A-E2C8-E4256E07B19A}"/>
                </a:ext>
              </a:extLst>
            </p:cNvPr>
            <p:cNvSpPr txBox="1"/>
            <p:nvPr/>
          </p:nvSpPr>
          <p:spPr>
            <a:xfrm>
              <a:off x="8351061" y="3523509"/>
              <a:ext cx="120027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900" dirty="0"/>
                <a:t>device subscription retrieval, update</a:t>
              </a:r>
            </a:p>
          </p:txBody>
        </p:sp>
        <p:cxnSp>
          <p:nvCxnSpPr>
            <p:cNvPr id="80" name="Straight Arrow Connector 79">
              <a:extLst>
                <a:ext uri="{FF2B5EF4-FFF2-40B4-BE49-F238E27FC236}">
                  <a16:creationId xmlns:a16="http://schemas.microsoft.com/office/drawing/2014/main" id="{12E6CE72-69FE-7547-D738-A495253031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386733" y="3705997"/>
              <a:ext cx="1097481" cy="0"/>
            </a:xfrm>
            <a:prstGeom prst="straightConnector1">
              <a:avLst/>
            </a:prstGeom>
            <a:ln w="25400">
              <a:solidFill>
                <a:srgbClr val="0A12A0"/>
              </a:solidFill>
              <a:headEnd type="triangle" w="med" len="sm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CD439460-E403-1BDC-E5FA-BB665D44E5B6}"/>
              </a:ext>
            </a:extLst>
          </p:cNvPr>
          <p:cNvGrpSpPr/>
          <p:nvPr/>
        </p:nvGrpSpPr>
        <p:grpSpPr>
          <a:xfrm>
            <a:off x="6077753" y="4541407"/>
            <a:ext cx="1743025" cy="569240"/>
            <a:chOff x="6399651" y="4110794"/>
            <a:chExt cx="1637129" cy="569240"/>
          </a:xfrm>
        </p:grpSpPr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42DBA48-C65B-A768-B4F9-9C461F314EDE}"/>
                </a:ext>
              </a:extLst>
            </p:cNvPr>
            <p:cNvGrpSpPr/>
            <p:nvPr/>
          </p:nvGrpSpPr>
          <p:grpSpPr>
            <a:xfrm>
              <a:off x="6399651" y="4110794"/>
              <a:ext cx="754228" cy="464423"/>
              <a:chOff x="6528665" y="-181540"/>
              <a:chExt cx="962429" cy="619314"/>
            </a:xfrm>
          </p:grpSpPr>
          <p:sp>
            <p:nvSpPr>
              <p:cNvPr id="86" name="Rectangle 85">
                <a:extLst>
                  <a:ext uri="{FF2B5EF4-FFF2-40B4-BE49-F238E27FC236}">
                    <a16:creationId xmlns:a16="http://schemas.microsoft.com/office/drawing/2014/main" id="{DC53448C-F627-4832-B80B-1B3BD45D7A7D}"/>
                  </a:ext>
                </a:extLst>
              </p:cNvPr>
              <p:cNvSpPr/>
              <p:nvPr/>
            </p:nvSpPr>
            <p:spPr>
              <a:xfrm>
                <a:off x="6528665" y="-181540"/>
                <a:ext cx="962429" cy="595992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00"/>
              </a:p>
            </p:txBody>
          </p:sp>
          <p:sp>
            <p:nvSpPr>
              <p:cNvPr id="87" name="TextBox 86">
                <a:extLst>
                  <a:ext uri="{FF2B5EF4-FFF2-40B4-BE49-F238E27FC236}">
                    <a16:creationId xmlns:a16="http://schemas.microsoft.com/office/drawing/2014/main" id="{7A464496-D264-18FC-3477-DA086B7376DC}"/>
                  </a:ext>
                </a:extLst>
              </p:cNvPr>
              <p:cNvSpPr txBox="1"/>
              <p:nvPr/>
            </p:nvSpPr>
            <p:spPr>
              <a:xfrm>
                <a:off x="6528665" y="-181540"/>
                <a:ext cx="960045" cy="61931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200" b="1" dirty="0">
                    <a:solidFill>
                      <a:schemeClr val="bg1"/>
                    </a:solidFill>
                  </a:rPr>
                  <a:t>UPF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900" dirty="0">
                    <a:solidFill>
                      <a:schemeClr val="bg1"/>
                    </a:solidFill>
                  </a:rPr>
                  <a:t>User Plane Function</a:t>
                </a:r>
              </a:p>
            </p:txBody>
          </p:sp>
        </p:grpSp>
        <p:cxnSp>
          <p:nvCxnSpPr>
            <p:cNvPr id="83" name="Straight Arrow Connector 82">
              <a:extLst>
                <a:ext uri="{FF2B5EF4-FFF2-40B4-BE49-F238E27FC236}">
                  <a16:creationId xmlns:a16="http://schemas.microsoft.com/office/drawing/2014/main" id="{3EC1D047-A663-D22A-D819-8CA64CEF12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8644" y="4255118"/>
              <a:ext cx="799353" cy="0"/>
            </a:xfrm>
            <a:prstGeom prst="straightConnector1">
              <a:avLst/>
            </a:prstGeom>
            <a:ln w="25400">
              <a:solidFill>
                <a:srgbClr val="0A12A0"/>
              </a:solidFill>
              <a:headEnd type="triangle" w="med" len="sm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27867AD4-0930-0C03-C6EA-6FB94A93CD2E}"/>
                </a:ext>
              </a:extLst>
            </p:cNvPr>
            <p:cNvSpPr txBox="1"/>
            <p:nvPr/>
          </p:nvSpPr>
          <p:spPr>
            <a:xfrm>
              <a:off x="7041986" y="4252545"/>
              <a:ext cx="994794" cy="42748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900" dirty="0"/>
                <a:t>session </a:t>
              </a:r>
            </a:p>
            <a:p>
              <a:pPr algn="ctr">
                <a:lnSpc>
                  <a:spcPct val="80000"/>
                </a:lnSpc>
              </a:pPr>
              <a:r>
                <a:rPr lang="en-US" sz="900" dirty="0"/>
                <a:t>establishment req./resp. </a:t>
              </a:r>
            </a:p>
          </p:txBody>
        </p:sp>
        <p:cxnSp>
          <p:nvCxnSpPr>
            <p:cNvPr id="85" name="Straight Arrow Connector 84">
              <a:extLst>
                <a:ext uri="{FF2B5EF4-FFF2-40B4-BE49-F238E27FC236}">
                  <a16:creationId xmlns:a16="http://schemas.microsoft.com/office/drawing/2014/main" id="{E94DE9E5-AFF5-ED65-CD0B-11E5EE6C69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56131" y="4170574"/>
              <a:ext cx="799353" cy="0"/>
            </a:xfrm>
            <a:prstGeom prst="straightConnector1">
              <a:avLst/>
            </a:prstGeom>
            <a:ln w="25400">
              <a:solidFill>
                <a:srgbClr val="0A12A0"/>
              </a:solidFill>
              <a:headEnd type="none" w="med" len="sm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8" name="Straight Arrow Connector 87">
            <a:extLst>
              <a:ext uri="{FF2B5EF4-FFF2-40B4-BE49-F238E27FC236}">
                <a16:creationId xmlns:a16="http://schemas.microsoft.com/office/drawing/2014/main" id="{143641CE-5C7B-2B07-30AA-82EFAD8D2AF7}"/>
              </a:ext>
            </a:extLst>
          </p:cNvPr>
          <p:cNvCxnSpPr>
            <a:cxnSpLocks/>
          </p:cNvCxnSpPr>
          <p:nvPr/>
        </p:nvCxnSpPr>
        <p:spPr>
          <a:xfrm flipH="1">
            <a:off x="5660979" y="5102361"/>
            <a:ext cx="2093713" cy="0"/>
          </a:xfrm>
          <a:prstGeom prst="straightConnector1">
            <a:avLst/>
          </a:prstGeom>
          <a:ln w="25400">
            <a:solidFill>
              <a:srgbClr val="0A12A0"/>
            </a:solidFill>
            <a:headEnd type="none" w="med" len="sm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3240F972-676F-DAE9-084D-A4179AA37220}"/>
              </a:ext>
            </a:extLst>
          </p:cNvPr>
          <p:cNvSpPr txBox="1"/>
          <p:nvPr/>
        </p:nvSpPr>
        <p:spPr>
          <a:xfrm>
            <a:off x="5629328" y="5115979"/>
            <a:ext cx="2322802" cy="2058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900" dirty="0"/>
              <a:t>session info (e.g., device IPv4 address, tunnel)</a:t>
            </a: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2CE1E9D5-9634-2C99-67F7-5FE9BCD75A4C}"/>
              </a:ext>
            </a:extLst>
          </p:cNvPr>
          <p:cNvGrpSpPr/>
          <p:nvPr/>
        </p:nvGrpSpPr>
        <p:grpSpPr>
          <a:xfrm>
            <a:off x="4197741" y="5186988"/>
            <a:ext cx="1501345" cy="217234"/>
            <a:chOff x="6752880" y="4739607"/>
            <a:chExt cx="1501345" cy="217234"/>
          </a:xfrm>
        </p:grpSpPr>
        <p:cxnSp>
          <p:nvCxnSpPr>
            <p:cNvPr id="91" name="Straight Arrow Connector 90">
              <a:extLst>
                <a:ext uri="{FF2B5EF4-FFF2-40B4-BE49-F238E27FC236}">
                  <a16:creationId xmlns:a16="http://schemas.microsoft.com/office/drawing/2014/main" id="{26FE52CD-78DE-E6CF-ED55-EC5339E5A9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73114" y="4739607"/>
              <a:ext cx="1398577" cy="0"/>
            </a:xfrm>
            <a:prstGeom prst="straightConnector1">
              <a:avLst/>
            </a:prstGeom>
            <a:ln w="25400">
              <a:solidFill>
                <a:srgbClr val="0A12A0"/>
              </a:solidFill>
              <a:headEnd type="none" w="med" len="sm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661FB85C-A299-22D3-5AF0-9D1F66EA797A}"/>
                </a:ext>
              </a:extLst>
            </p:cNvPr>
            <p:cNvSpPr txBox="1"/>
            <p:nvPr/>
          </p:nvSpPr>
          <p:spPr>
            <a:xfrm>
              <a:off x="6752880" y="4750951"/>
              <a:ext cx="1501345" cy="2058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900" dirty="0"/>
                <a:t>session req. (with SMF info)</a:t>
              </a: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EFFE19A6-0615-FF91-3018-BDE80F955C9E}"/>
              </a:ext>
            </a:extLst>
          </p:cNvPr>
          <p:cNvGrpSpPr/>
          <p:nvPr/>
        </p:nvGrpSpPr>
        <p:grpSpPr>
          <a:xfrm>
            <a:off x="4126111" y="5454128"/>
            <a:ext cx="1523155" cy="205890"/>
            <a:chOff x="6634583" y="4731613"/>
            <a:chExt cx="1523155" cy="205890"/>
          </a:xfrm>
        </p:grpSpPr>
        <p:cxnSp>
          <p:nvCxnSpPr>
            <p:cNvPr id="94" name="Straight Arrow Connector 93">
              <a:extLst>
                <a:ext uri="{FF2B5EF4-FFF2-40B4-BE49-F238E27FC236}">
                  <a16:creationId xmlns:a16="http://schemas.microsoft.com/office/drawing/2014/main" id="{6A819612-7937-81A7-1C07-FCE14C7FB8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65304" y="4739607"/>
              <a:ext cx="1392434" cy="0"/>
            </a:xfrm>
            <a:prstGeom prst="straightConnector1">
              <a:avLst/>
            </a:prstGeom>
            <a:ln w="25400">
              <a:solidFill>
                <a:srgbClr val="0A12A0"/>
              </a:solidFill>
              <a:headEnd type="triangle" w="med" len="sm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7F9B3ADE-C8AE-B9C6-065E-187198D30DA1}"/>
                </a:ext>
              </a:extLst>
            </p:cNvPr>
            <p:cNvSpPr txBox="1"/>
            <p:nvPr/>
          </p:nvSpPr>
          <p:spPr>
            <a:xfrm>
              <a:off x="6634583" y="4731613"/>
              <a:ext cx="1501345" cy="2058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900" dirty="0"/>
                <a:t>session response</a:t>
              </a:r>
            </a:p>
          </p:txBody>
        </p: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3D11A6D6-5C1F-1007-DD08-C2607D1A1856}"/>
              </a:ext>
            </a:extLst>
          </p:cNvPr>
          <p:cNvSpPr txBox="1"/>
          <p:nvPr/>
        </p:nvSpPr>
        <p:spPr>
          <a:xfrm>
            <a:off x="2818305" y="5174352"/>
            <a:ext cx="14481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/>
              <a:t>Device, base station, RAN data plane configuration</a:t>
            </a:r>
          </a:p>
        </p:txBody>
      </p:sp>
      <p:cxnSp>
        <p:nvCxnSpPr>
          <p:cNvPr id="97" name="Straight Arrow Connector 96">
            <a:extLst>
              <a:ext uri="{FF2B5EF4-FFF2-40B4-BE49-F238E27FC236}">
                <a16:creationId xmlns:a16="http://schemas.microsoft.com/office/drawing/2014/main" id="{07876B14-1751-201B-A7D4-76007C72E73B}"/>
              </a:ext>
            </a:extLst>
          </p:cNvPr>
          <p:cNvCxnSpPr>
            <a:cxnSpLocks/>
          </p:cNvCxnSpPr>
          <p:nvPr/>
        </p:nvCxnSpPr>
        <p:spPr>
          <a:xfrm flipH="1">
            <a:off x="2830181" y="5353644"/>
            <a:ext cx="1379230" cy="0"/>
          </a:xfrm>
          <a:prstGeom prst="straightConnector1">
            <a:avLst/>
          </a:prstGeom>
          <a:ln w="25400">
            <a:solidFill>
              <a:srgbClr val="0A12A0"/>
            </a:solidFill>
            <a:headEnd type="triangle" w="med" len="sm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E36C1EF6-AFBA-42AD-8664-33ABC2747B48}"/>
              </a:ext>
            </a:extLst>
          </p:cNvPr>
          <p:cNvCxnSpPr>
            <a:cxnSpLocks/>
          </p:cNvCxnSpPr>
          <p:nvPr/>
        </p:nvCxnSpPr>
        <p:spPr>
          <a:xfrm>
            <a:off x="6474907" y="5005830"/>
            <a:ext cx="0" cy="1065594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Arrow Connector 98">
            <a:extLst>
              <a:ext uri="{FF2B5EF4-FFF2-40B4-BE49-F238E27FC236}">
                <a16:creationId xmlns:a16="http://schemas.microsoft.com/office/drawing/2014/main" id="{D5E23C1C-5E50-DCBE-A436-BF5FC1919D52}"/>
              </a:ext>
            </a:extLst>
          </p:cNvPr>
          <p:cNvCxnSpPr>
            <a:cxnSpLocks/>
          </p:cNvCxnSpPr>
          <p:nvPr/>
        </p:nvCxnSpPr>
        <p:spPr>
          <a:xfrm flipH="1">
            <a:off x="2810758" y="5888618"/>
            <a:ext cx="3664149" cy="0"/>
          </a:xfrm>
          <a:prstGeom prst="straightConnector1">
            <a:avLst/>
          </a:prstGeom>
          <a:ln w="25400">
            <a:solidFill>
              <a:srgbClr val="00B050"/>
            </a:solidFill>
            <a:headEnd type="triangle" w="med" len="sm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0" name="Group 201">
            <a:extLst>
              <a:ext uri="{FF2B5EF4-FFF2-40B4-BE49-F238E27FC236}">
                <a16:creationId xmlns:a16="http://schemas.microsoft.com/office/drawing/2014/main" id="{A691CC58-CC2E-5B1D-6C0E-C414814C1BF3}"/>
              </a:ext>
            </a:extLst>
          </p:cNvPr>
          <p:cNvGrpSpPr>
            <a:grpSpLocks/>
          </p:cNvGrpSpPr>
          <p:nvPr/>
        </p:nvGrpSpPr>
        <p:grpSpPr bwMode="auto">
          <a:xfrm>
            <a:off x="2868850" y="5716336"/>
            <a:ext cx="147549" cy="333585"/>
            <a:chOff x="375561" y="297712"/>
            <a:chExt cx="1252683" cy="2138361"/>
          </a:xfrm>
        </p:grpSpPr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3EB462D6-D0C3-3C3E-CA41-3C588BAB7E2F}"/>
                </a:ext>
              </a:extLst>
            </p:cNvPr>
            <p:cNvSpPr/>
            <p:nvPr/>
          </p:nvSpPr>
          <p:spPr>
            <a:xfrm>
              <a:off x="375561" y="297712"/>
              <a:ext cx="971071" cy="213836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A86557C4-0488-71A5-1AA8-63F3315A82AF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Rectangle 102">
              <a:extLst>
                <a:ext uri="{FF2B5EF4-FFF2-40B4-BE49-F238E27FC236}">
                  <a16:creationId xmlns:a16="http://schemas.microsoft.com/office/drawing/2014/main" id="{D1025359-6E00-1821-E967-D81E17BCFE1C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04" name="TextBox 103">
            <a:extLst>
              <a:ext uri="{FF2B5EF4-FFF2-40B4-BE49-F238E27FC236}">
                <a16:creationId xmlns:a16="http://schemas.microsoft.com/office/drawing/2014/main" id="{D34A6506-DFFD-BCC4-966D-9E77BEC5AECF}"/>
              </a:ext>
            </a:extLst>
          </p:cNvPr>
          <p:cNvSpPr txBox="1"/>
          <p:nvPr/>
        </p:nvSpPr>
        <p:spPr>
          <a:xfrm>
            <a:off x="3021009" y="5694195"/>
            <a:ext cx="11727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/>
              <a:t>1st uplink datagram in data plane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79717214-78CE-0B73-CD99-3272C92EA23B}"/>
              </a:ext>
            </a:extLst>
          </p:cNvPr>
          <p:cNvSpPr txBox="1"/>
          <p:nvPr/>
        </p:nvSpPr>
        <p:spPr>
          <a:xfrm rot="16200000">
            <a:off x="9004076" y="4602088"/>
            <a:ext cx="1066126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/>
              <a:t>session</a:t>
            </a:r>
          </a:p>
          <a:p>
            <a:pPr algn="ctr">
              <a:lnSpc>
                <a:spcPct val="80000"/>
              </a:lnSpc>
            </a:pPr>
            <a:r>
              <a:rPr lang="en-US" sz="1200" dirty="0"/>
              <a:t>establishment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DD44F74B-4B2D-863C-3D26-74F7199DF67D}"/>
              </a:ext>
            </a:extLst>
          </p:cNvPr>
          <p:cNvGrpSpPr/>
          <p:nvPr/>
        </p:nvGrpSpPr>
        <p:grpSpPr>
          <a:xfrm>
            <a:off x="2820933" y="3140940"/>
            <a:ext cx="2813773" cy="242928"/>
            <a:chOff x="545184" y="3249768"/>
            <a:chExt cx="2183440" cy="211788"/>
          </a:xfrm>
        </p:grpSpPr>
        <p:sp>
          <p:nvSpPr>
            <p:cNvPr id="107" name="Up-Down Arrow 106">
              <a:extLst>
                <a:ext uri="{FF2B5EF4-FFF2-40B4-BE49-F238E27FC236}">
                  <a16:creationId xmlns:a16="http://schemas.microsoft.com/office/drawing/2014/main" id="{B68272F6-7289-2074-218B-710F18E96F55}"/>
                </a:ext>
              </a:extLst>
            </p:cNvPr>
            <p:cNvSpPr/>
            <p:nvPr/>
          </p:nvSpPr>
          <p:spPr>
            <a:xfrm rot="5400000">
              <a:off x="1551007" y="2243945"/>
              <a:ext cx="171794" cy="2183440"/>
            </a:xfrm>
            <a:prstGeom prst="upDownArrow">
              <a:avLst>
                <a:gd name="adj1" fmla="val 71648"/>
                <a:gd name="adj2" fmla="val 73452"/>
              </a:avLst>
            </a:prstGeom>
            <a:noFill/>
            <a:ln w="19050">
              <a:solidFill>
                <a:srgbClr val="0A12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D4175626-8D56-C0E4-8545-8916FDE473EF}"/>
                </a:ext>
              </a:extLst>
            </p:cNvPr>
            <p:cNvSpPr txBox="1"/>
            <p:nvPr/>
          </p:nvSpPr>
          <p:spPr>
            <a:xfrm>
              <a:off x="934358" y="3255666"/>
              <a:ext cx="1298753" cy="2058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900" dirty="0"/>
                <a:t>authentication, security</a:t>
              </a: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E0ED1318-D6E0-24AD-B693-9DA4A4B749EF}"/>
              </a:ext>
            </a:extLst>
          </p:cNvPr>
          <p:cNvGrpSpPr/>
          <p:nvPr/>
        </p:nvGrpSpPr>
        <p:grpSpPr>
          <a:xfrm>
            <a:off x="5493098" y="3146782"/>
            <a:ext cx="1673687" cy="237080"/>
            <a:chOff x="420626" y="3249768"/>
            <a:chExt cx="1298753" cy="206690"/>
          </a:xfrm>
        </p:grpSpPr>
        <p:sp>
          <p:nvSpPr>
            <p:cNvPr id="110" name="Up-Down Arrow 109">
              <a:extLst>
                <a:ext uri="{FF2B5EF4-FFF2-40B4-BE49-F238E27FC236}">
                  <a16:creationId xmlns:a16="http://schemas.microsoft.com/office/drawing/2014/main" id="{1DD1D6BE-C500-E69E-81CB-C3DD9800CBF8}"/>
                </a:ext>
              </a:extLst>
            </p:cNvPr>
            <p:cNvSpPr/>
            <p:nvPr/>
          </p:nvSpPr>
          <p:spPr>
            <a:xfrm rot="5400000">
              <a:off x="969043" y="2825909"/>
              <a:ext cx="171794" cy="1019511"/>
            </a:xfrm>
            <a:prstGeom prst="upDownArrow">
              <a:avLst>
                <a:gd name="adj1" fmla="val 71648"/>
                <a:gd name="adj2" fmla="val 73452"/>
              </a:avLst>
            </a:prstGeom>
            <a:noFill/>
            <a:ln w="19050">
              <a:solidFill>
                <a:srgbClr val="0A12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AE301FD0-8842-86CE-CD3F-4953EE1E8A2A}"/>
                </a:ext>
              </a:extLst>
            </p:cNvPr>
            <p:cNvSpPr txBox="1"/>
            <p:nvPr/>
          </p:nvSpPr>
          <p:spPr>
            <a:xfrm>
              <a:off x="420626" y="3250568"/>
              <a:ext cx="1298753" cy="2058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900" dirty="0"/>
                <a:t>authentication, security</a:t>
              </a:r>
            </a:p>
          </p:txBody>
        </p:sp>
      </p:grpSp>
      <p:sp>
        <p:nvSpPr>
          <p:cNvPr id="112" name="Up-Down Arrow 111">
            <a:extLst>
              <a:ext uri="{FF2B5EF4-FFF2-40B4-BE49-F238E27FC236}">
                <a16:creationId xmlns:a16="http://schemas.microsoft.com/office/drawing/2014/main" id="{E3E53E1C-31F5-5ACD-2260-C1DE0F2BC133}"/>
              </a:ext>
            </a:extLst>
          </p:cNvPr>
          <p:cNvSpPr/>
          <p:nvPr/>
        </p:nvSpPr>
        <p:spPr>
          <a:xfrm rot="5400000">
            <a:off x="7350735" y="2795184"/>
            <a:ext cx="197054" cy="911009"/>
          </a:xfrm>
          <a:prstGeom prst="upDownArrow">
            <a:avLst>
              <a:gd name="adj1" fmla="val 71648"/>
              <a:gd name="adj2" fmla="val 73452"/>
            </a:avLst>
          </a:prstGeom>
          <a:noFill/>
          <a:ln w="19050">
            <a:solidFill>
              <a:srgbClr val="0A12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6FFF9972-772D-BC07-7E51-B43221A4F075}"/>
              </a:ext>
            </a:extLst>
          </p:cNvPr>
          <p:cNvSpPr/>
          <p:nvPr/>
        </p:nvSpPr>
        <p:spPr>
          <a:xfrm>
            <a:off x="6977021" y="2813850"/>
            <a:ext cx="1652529" cy="756288"/>
          </a:xfrm>
          <a:prstGeom prst="rect">
            <a:avLst/>
          </a:prstGeom>
          <a:solidFill>
            <a:schemeClr val="bg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8AA814B0-DE6A-EFD0-5318-69BFF6FAE960}"/>
              </a:ext>
            </a:extLst>
          </p:cNvPr>
          <p:cNvGrpSpPr/>
          <p:nvPr/>
        </p:nvGrpSpPr>
        <p:grpSpPr>
          <a:xfrm>
            <a:off x="5660981" y="3601569"/>
            <a:ext cx="3601614" cy="213265"/>
            <a:chOff x="2347795" y="1237638"/>
            <a:chExt cx="1641220" cy="213265"/>
          </a:xfrm>
        </p:grpSpPr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6C419753-5340-4DFC-1D16-D9FE1975B87E}"/>
                </a:ext>
              </a:extLst>
            </p:cNvPr>
            <p:cNvSpPr txBox="1"/>
            <p:nvPr/>
          </p:nvSpPr>
          <p:spPr>
            <a:xfrm>
              <a:off x="3199958" y="1245013"/>
              <a:ext cx="789057" cy="2058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900" dirty="0"/>
                <a:t>update device’s connection data </a:t>
              </a:r>
            </a:p>
          </p:txBody>
        </p:sp>
        <p:cxnSp>
          <p:nvCxnSpPr>
            <p:cNvPr id="116" name="Straight Arrow Connector 115">
              <a:extLst>
                <a:ext uri="{FF2B5EF4-FFF2-40B4-BE49-F238E27FC236}">
                  <a16:creationId xmlns:a16="http://schemas.microsoft.com/office/drawing/2014/main" id="{46320445-54AE-36BD-41F1-D8E4373757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347795" y="1237638"/>
              <a:ext cx="1621635" cy="0"/>
            </a:xfrm>
            <a:prstGeom prst="straightConnector1">
              <a:avLst/>
            </a:prstGeom>
            <a:ln w="25400">
              <a:solidFill>
                <a:srgbClr val="0A12A0"/>
              </a:solidFill>
              <a:headEnd type="triangle" w="med" len="sm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9CC7789D-2F0F-253C-D5F1-15946B9FDDE4}"/>
              </a:ext>
            </a:extLst>
          </p:cNvPr>
          <p:cNvCxnSpPr>
            <a:cxnSpLocks/>
          </p:cNvCxnSpPr>
          <p:nvPr/>
        </p:nvCxnSpPr>
        <p:spPr>
          <a:xfrm>
            <a:off x="6967447" y="2871855"/>
            <a:ext cx="0" cy="1065594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D0E0FDC6-7795-39AF-87ED-48F345BF0E29}"/>
              </a:ext>
            </a:extLst>
          </p:cNvPr>
          <p:cNvGrpSpPr/>
          <p:nvPr/>
        </p:nvGrpSpPr>
        <p:grpSpPr>
          <a:xfrm>
            <a:off x="6621336" y="2602986"/>
            <a:ext cx="692223" cy="400540"/>
            <a:chOff x="5716439" y="395865"/>
            <a:chExt cx="1119192" cy="543744"/>
          </a:xfrm>
        </p:grpSpPr>
        <p:sp>
          <p:nvSpPr>
            <p:cNvPr id="119" name="Rectangle 118">
              <a:extLst>
                <a:ext uri="{FF2B5EF4-FFF2-40B4-BE49-F238E27FC236}">
                  <a16:creationId xmlns:a16="http://schemas.microsoft.com/office/drawing/2014/main" id="{FCBD563A-81D0-0B3B-9A6F-211816B56BA3}"/>
                </a:ext>
              </a:extLst>
            </p:cNvPr>
            <p:cNvSpPr/>
            <p:nvPr/>
          </p:nvSpPr>
          <p:spPr>
            <a:xfrm>
              <a:off x="5772001" y="395865"/>
              <a:ext cx="1027494" cy="520056"/>
            </a:xfrm>
            <a:prstGeom prst="rect">
              <a:avLst/>
            </a:prstGeom>
            <a:solidFill>
              <a:srgbClr val="0012A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B999DDDF-B446-1AE1-18E0-BE051FD9B99E}"/>
                </a:ext>
              </a:extLst>
            </p:cNvPr>
            <p:cNvSpPr txBox="1"/>
            <p:nvPr/>
          </p:nvSpPr>
          <p:spPr>
            <a:xfrm>
              <a:off x="5716439" y="427350"/>
              <a:ext cx="1119192" cy="5122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100" b="1" dirty="0">
                  <a:solidFill>
                    <a:schemeClr val="bg1"/>
                  </a:solidFill>
                </a:rPr>
                <a:t>AUSF</a:t>
              </a:r>
            </a:p>
            <a:p>
              <a:pPr algn="ctr">
                <a:lnSpc>
                  <a:spcPct val="80000"/>
                </a:lnSpc>
              </a:pPr>
              <a:r>
                <a:rPr lang="en-US" sz="600" dirty="0">
                  <a:solidFill>
                    <a:schemeClr val="bg1"/>
                  </a:solidFill>
                </a:rPr>
                <a:t>Authentication</a:t>
              </a:r>
            </a:p>
            <a:p>
              <a:pPr algn="ctr">
                <a:lnSpc>
                  <a:spcPct val="80000"/>
                </a:lnSpc>
              </a:pPr>
              <a:r>
                <a:rPr lang="en-US" sz="600" dirty="0">
                  <a:solidFill>
                    <a:schemeClr val="bg1"/>
                  </a:solidFill>
                </a:rPr>
                <a:t>Server</a:t>
              </a:r>
            </a:p>
          </p:txBody>
        </p:sp>
      </p:grpSp>
      <p:sp>
        <p:nvSpPr>
          <p:cNvPr id="122" name="Slide Number Placeholder 121">
            <a:extLst>
              <a:ext uri="{FF2B5EF4-FFF2-40B4-BE49-F238E27FC236}">
                <a16:creationId xmlns:a16="http://schemas.microsoft.com/office/drawing/2014/main" id="{B542A300-A619-75C3-C9B6-9FFAD4B2F9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564158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23587C-22F9-EB0C-7EAE-1E636161DB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2E3A66-D202-6061-13B5-A6574D6E32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dirty="0">
                <a:cs typeface="Calibri" panose="020F0502020204030204" pitchFamily="34" charset="0"/>
              </a:rPr>
              <a:t>Chapter 7 outline</a:t>
            </a:r>
            <a:endParaRPr lang="en-US" sz="480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3615D8FC-87C3-4C72-1EAE-10860E8A2DA1}"/>
              </a:ext>
            </a:extLst>
          </p:cNvPr>
          <p:cNvSpPr txBox="1">
            <a:spLocks noChangeArrowheads="1"/>
          </p:cNvSpPr>
          <p:nvPr/>
        </p:nvSpPr>
        <p:spPr>
          <a:xfrm>
            <a:off x="799156" y="1544895"/>
            <a:ext cx="6216007" cy="526331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8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111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radio: the physical layer</a:t>
            </a:r>
          </a:p>
          <a:p>
            <a:pPr marL="749300" lvl="1" indent="-276225">
              <a:spcBef>
                <a:spcPts val="1000"/>
              </a:spcBef>
              <a:buClr>
                <a:srgbClr val="011199"/>
              </a:buClr>
              <a:buFont typeface="Wingdings" pitchFamily="2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  <a:latin typeface="Calibri" panose="020F0502020204030204"/>
              </a:rPr>
              <a:t>radio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principles</a:t>
            </a:r>
          </a:p>
          <a:p>
            <a:pPr marL="749300" lvl="1" indent="-276225">
              <a:spcBef>
                <a:spcPts val="1000"/>
              </a:spcBef>
              <a:buClr>
                <a:srgbClr val="011199"/>
              </a:buClr>
              <a:buFont typeface="Wingdings" pitchFamily="2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  <a:latin typeface="Calibri" panose="020F0502020204030204"/>
              </a:rPr>
              <a:t>radio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channels</a:t>
            </a:r>
          </a:p>
          <a:p>
            <a:pPr marL="749300" lvl="1" indent="-276225">
              <a:spcBef>
                <a:spcPts val="1000"/>
              </a:spcBef>
              <a:buClr>
                <a:srgbClr val="011199"/>
              </a:buClr>
              <a:buFont typeface="Wingdings" pitchFamily="2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  <a:latin typeface="Calibri" panose="020F0502020204030204"/>
              </a:rPr>
              <a:t>antennas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MIMO</a:t>
            </a:r>
          </a:p>
          <a:p>
            <a:pPr marL="749300" lvl="1" indent="-276225">
              <a:spcBef>
                <a:spcPts val="1000"/>
              </a:spcBef>
              <a:buClr>
                <a:srgbClr val="011199"/>
              </a:buClr>
              <a:buFont typeface="Wingdings" pitchFamily="2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  <a:latin typeface="Calibri" panose="020F0502020204030204"/>
              </a:rPr>
              <a:t>radio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spectrum</a:t>
            </a:r>
          </a:p>
          <a:p>
            <a:pPr marL="749300" lvl="1" indent="-276225">
              <a:spcBef>
                <a:spcPts val="1000"/>
              </a:spcBef>
              <a:buClr>
                <a:srgbClr val="011199"/>
              </a:buClr>
              <a:buFont typeface="Wingdings" pitchFamily="2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  <a:latin typeface="Calibri" panose="020F0502020204030204"/>
              </a:rPr>
              <a:t>coding and modulation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06400" marR="0" lvl="0" indent="-276225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wireless 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access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network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wireless core network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mobility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Bluetooth, satellite, IoT wireless networks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9EF99FD-5BC2-D97C-FF50-A316C1AF2A4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69568" y="1544895"/>
            <a:ext cx="4390800" cy="2808061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20D82A8-1BF2-4B6A-9556-60AC4A0E410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6699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5B043A-B865-5AC4-492E-D0E98C0748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276BB9-E6A8-6C1D-FE85-0DE32F4F25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dirty="0">
                <a:cs typeface="Calibri" panose="020F0502020204030204" pitchFamily="34" charset="0"/>
              </a:rPr>
              <a:t>Chapter 7 outline</a:t>
            </a:r>
            <a:endParaRPr lang="en-US" sz="480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25166928-E7F0-50DE-89F3-493C54F3E6EC}"/>
              </a:ext>
            </a:extLst>
          </p:cNvPr>
          <p:cNvSpPr txBox="1">
            <a:spLocks noChangeArrowheads="1"/>
          </p:cNvSpPr>
          <p:nvPr/>
        </p:nvSpPr>
        <p:spPr>
          <a:xfrm>
            <a:off x="799156" y="1544895"/>
            <a:ext cx="6216007" cy="4898193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radio: the physical layer</a:t>
            </a:r>
          </a:p>
          <a:p>
            <a:pPr marL="406400" marR="0" lvl="0" indent="-276225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wireless 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access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network</a:t>
            </a:r>
          </a:p>
          <a:p>
            <a:pPr marL="695325" marR="0" lvl="1" indent="-231775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principles, WiFi, 5G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wireless core network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principles, 5G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12A0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mobility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Bluetooth, satellite, IoT wireless networks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47E78D1-6FAD-4259-1007-40F9FBB4CB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69568" y="1544895"/>
            <a:ext cx="4390800" cy="2808061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18A2C3-A625-53FB-F741-D8B1BA91D07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4699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4173C30-CB27-3244-B2C9-421435F9DB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545644"/>
          </a:xfrm>
        </p:spPr>
        <p:txBody>
          <a:bodyPr/>
          <a:lstStyle/>
          <a:p>
            <a:pPr indent="-336550"/>
            <a:r>
              <a:rPr lang="en-US" sz="3200" dirty="0"/>
              <a:t>spectrum of mobility, from the </a:t>
            </a:r>
            <a:r>
              <a:rPr lang="en-US" sz="3200" dirty="0">
                <a:solidFill>
                  <a:srgbClr val="C00000"/>
                </a:solidFill>
              </a:rPr>
              <a:t>network</a:t>
            </a:r>
            <a:r>
              <a:rPr lang="en-US" sz="3200" dirty="0"/>
              <a:t> perspective: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AB05D1A-63DC-4C48-816C-99F52090BC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is mobility?</a:t>
            </a:r>
          </a:p>
        </p:txBody>
      </p:sp>
      <p:grpSp>
        <p:nvGrpSpPr>
          <p:cNvPr id="18" name="Group 4">
            <a:extLst>
              <a:ext uri="{FF2B5EF4-FFF2-40B4-BE49-F238E27FC236}">
                <a16:creationId xmlns:a16="http://schemas.microsoft.com/office/drawing/2014/main" id="{4E3668B0-42BB-7B40-8F8C-5B83D0EBC0E4}"/>
              </a:ext>
            </a:extLst>
          </p:cNvPr>
          <p:cNvGrpSpPr>
            <a:grpSpLocks/>
          </p:cNvGrpSpPr>
          <p:nvPr/>
        </p:nvGrpSpPr>
        <p:grpSpPr bwMode="auto">
          <a:xfrm>
            <a:off x="1241671" y="2491695"/>
            <a:ext cx="10249213" cy="855663"/>
            <a:chOff x="367" y="837"/>
            <a:chExt cx="4882" cy="539"/>
          </a:xfrm>
        </p:grpSpPr>
        <p:sp>
          <p:nvSpPr>
            <p:cNvPr id="19" name="Rectangle 5">
              <a:extLst>
                <a:ext uri="{FF2B5EF4-FFF2-40B4-BE49-F238E27FC236}">
                  <a16:creationId xmlns:a16="http://schemas.microsoft.com/office/drawing/2014/main" id="{DA159490-C12E-FA4E-82CD-7BA4950AD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" y="1120"/>
              <a:ext cx="4587" cy="256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90000"/>
                  </a:srgbClr>
                </a:gs>
                <a:gs pos="100000">
                  <a:srgbClr val="3333CC"/>
                </a:gs>
              </a:gsLst>
              <a:lin ang="0" scaled="1"/>
            </a:gradFill>
            <a:ln w="9525">
              <a:solidFill>
                <a:srgbClr val="3333CC">
                  <a:alpha val="52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endParaRPr>
            </a:p>
          </p:txBody>
        </p:sp>
        <p:sp>
          <p:nvSpPr>
            <p:cNvPr id="20" name="Text Box 6">
              <a:extLst>
                <a:ext uri="{FF2B5EF4-FFF2-40B4-BE49-F238E27FC236}">
                  <a16:creationId xmlns:a16="http://schemas.microsoft.com/office/drawing/2014/main" id="{A22DCF4B-242C-5646-A05C-D14B58C017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" y="837"/>
              <a:ext cx="861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no mobility</a:t>
              </a:r>
            </a:p>
          </p:txBody>
        </p:sp>
        <p:sp>
          <p:nvSpPr>
            <p:cNvPr id="21" name="Text Box 7">
              <a:extLst>
                <a:ext uri="{FF2B5EF4-FFF2-40B4-BE49-F238E27FC236}">
                  <a16:creationId xmlns:a16="http://schemas.microsoft.com/office/drawing/2014/main" id="{5AD16F7A-7D81-C84A-BE49-2C281F6B9F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75" y="837"/>
              <a:ext cx="974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high mobility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F032723-162B-8844-8470-5329C51FF58F}"/>
              </a:ext>
            </a:extLst>
          </p:cNvPr>
          <p:cNvGrpSpPr/>
          <p:nvPr/>
        </p:nvGrpSpPr>
        <p:grpSpPr>
          <a:xfrm>
            <a:off x="1208316" y="3429001"/>
            <a:ext cx="2432955" cy="2553748"/>
            <a:chOff x="1208316" y="3429001"/>
            <a:chExt cx="2432955" cy="2553748"/>
          </a:xfrm>
        </p:grpSpPr>
        <p:sp>
          <p:nvSpPr>
            <p:cNvPr id="22" name="Text Box 8">
              <a:extLst>
                <a:ext uri="{FF2B5EF4-FFF2-40B4-BE49-F238E27FC236}">
                  <a16:creationId xmlns:a16="http://schemas.microsoft.com/office/drawing/2014/main" id="{FD95BCB7-5E08-6440-A1E2-782357445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8316" y="4228423"/>
              <a:ext cx="2432955" cy="1754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device moves</a:t>
              </a:r>
            </a:p>
            <a:p>
              <a:pPr marL="0" marR="0" lvl="0" indent="0" algn="l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between networks, but</a:t>
              </a:r>
            </a:p>
            <a:p>
              <a:pPr marL="0" marR="0" lvl="0" indent="0" algn="l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powers down</a:t>
              </a:r>
            </a:p>
            <a:p>
              <a:pPr marL="0" marR="0" lvl="0" indent="0" algn="l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while moving</a:t>
              </a: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3F03315C-9A01-E245-AC91-7768E1FEAFB6}"/>
                </a:ext>
              </a:extLst>
            </p:cNvPr>
            <p:cNvCxnSpPr/>
            <p:nvPr/>
          </p:nvCxnSpPr>
          <p:spPr>
            <a:xfrm>
              <a:off x="1371600" y="3429001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ACCD3A69-3E81-EE47-B2E3-AE841CFD0983}"/>
              </a:ext>
            </a:extLst>
          </p:cNvPr>
          <p:cNvGrpSpPr/>
          <p:nvPr/>
        </p:nvGrpSpPr>
        <p:grpSpPr>
          <a:xfrm>
            <a:off x="3396346" y="3434443"/>
            <a:ext cx="2400299" cy="2561007"/>
            <a:chOff x="3396346" y="3434443"/>
            <a:chExt cx="2400299" cy="2561007"/>
          </a:xfrm>
        </p:grpSpPr>
        <p:sp>
          <p:nvSpPr>
            <p:cNvPr id="24" name="Text Box 10">
              <a:extLst>
                <a:ext uri="{FF2B5EF4-FFF2-40B4-BE49-F238E27FC236}">
                  <a16:creationId xmlns:a16="http://schemas.microsoft.com/office/drawing/2014/main" id="{25D71873-8BD7-A845-91F8-5F47610871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6346" y="4241124"/>
              <a:ext cx="2400299" cy="1754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device moves within same WLAN/RAN in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one provider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network</a:t>
              </a:r>
            </a:p>
          </p:txBody>
        </p: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C25E02C0-5557-0E43-A8EE-613CBDC5E5B4}"/>
                </a:ext>
              </a:extLst>
            </p:cNvPr>
            <p:cNvCxnSpPr/>
            <p:nvPr/>
          </p:nvCxnSpPr>
          <p:spPr>
            <a:xfrm>
              <a:off x="4577439" y="3434443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B32811E-0BA2-FF4C-9889-115AE9E07D41}"/>
              </a:ext>
            </a:extLst>
          </p:cNvPr>
          <p:cNvGrpSpPr/>
          <p:nvPr/>
        </p:nvGrpSpPr>
        <p:grpSpPr>
          <a:xfrm>
            <a:off x="8708572" y="3390900"/>
            <a:ext cx="2645228" cy="2966821"/>
            <a:chOff x="8708572" y="3390900"/>
            <a:chExt cx="2645228" cy="2966821"/>
          </a:xfrm>
        </p:grpSpPr>
        <p:sp>
          <p:nvSpPr>
            <p:cNvPr id="23" name="Text Box 9">
              <a:extLst>
                <a:ext uri="{FF2B5EF4-FFF2-40B4-BE49-F238E27FC236}">
                  <a16:creationId xmlns:a16="http://schemas.microsoft.com/office/drawing/2014/main" id="{36768ABE-0162-A043-B0F9-0D8DBB2639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08572" y="4270996"/>
              <a:ext cx="2645228" cy="20867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device moves</a:t>
              </a:r>
            </a:p>
            <a:p>
              <a:pPr marL="0" marR="0" lvl="0" indent="0" algn="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among multiple</a:t>
              </a:r>
            </a:p>
            <a:p>
              <a:pPr marL="0" marR="0" lvl="0" indent="0" algn="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provider networks,</a:t>
              </a:r>
            </a:p>
            <a:p>
              <a:pPr marL="0" marR="0" lvl="0" indent="0" algn="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while maintaining</a:t>
              </a:r>
            </a:p>
            <a:p>
              <a:pPr marL="0" marR="0" lvl="0" indent="0" algn="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ongoing connections</a:t>
              </a:r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9EE2CC5A-4D10-C44E-8916-400E6B8D3E3B}"/>
                </a:ext>
              </a:extLst>
            </p:cNvPr>
            <p:cNvCxnSpPr/>
            <p:nvPr/>
          </p:nvCxnSpPr>
          <p:spPr>
            <a:xfrm>
              <a:off x="10869385" y="3390900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B9DBBE5-E67E-1A40-884A-0A4ADE9CE83D}"/>
              </a:ext>
            </a:extLst>
          </p:cNvPr>
          <p:cNvGrpSpPr/>
          <p:nvPr/>
        </p:nvGrpSpPr>
        <p:grpSpPr>
          <a:xfrm>
            <a:off x="6407991" y="3429000"/>
            <a:ext cx="2813028" cy="2596322"/>
            <a:chOff x="3838962" y="3439887"/>
            <a:chExt cx="2813028" cy="2596322"/>
          </a:xfrm>
        </p:grpSpPr>
        <p:sp>
          <p:nvSpPr>
            <p:cNvPr id="36" name="Text Box 10">
              <a:extLst>
                <a:ext uri="{FF2B5EF4-FFF2-40B4-BE49-F238E27FC236}">
                  <a16:creationId xmlns:a16="http://schemas.microsoft.com/office/drawing/2014/main" id="{3C06299C-91BF-C34A-8ED9-B9E97BE7A7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8962" y="4281883"/>
              <a:ext cx="2128158" cy="1754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device moves among WLANs/ RANs  in</a:t>
              </a:r>
            </a:p>
            <a:p>
              <a:pPr marL="0" marR="0" lvl="0" indent="0" algn="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one provider</a:t>
              </a:r>
            </a:p>
            <a:p>
              <a:pPr marL="0" marR="0" lvl="0" indent="0" algn="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network</a:t>
              </a:r>
            </a:p>
          </p:txBody>
        </p: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26CC5455-EAB3-5E44-B55B-592A65F7E856}"/>
                </a:ext>
              </a:extLst>
            </p:cNvPr>
            <p:cNvCxnSpPr/>
            <p:nvPr/>
          </p:nvCxnSpPr>
          <p:spPr>
            <a:xfrm>
              <a:off x="6651990" y="3439887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CC4D136-0DAA-6343-B0C2-178A439A6EE2}"/>
              </a:ext>
            </a:extLst>
          </p:cNvPr>
          <p:cNvGrpSpPr/>
          <p:nvPr/>
        </p:nvGrpSpPr>
        <p:grpSpPr>
          <a:xfrm>
            <a:off x="4735773" y="3944203"/>
            <a:ext cx="6933062" cy="2511189"/>
            <a:chOff x="4735773" y="3944203"/>
            <a:chExt cx="6933062" cy="2511189"/>
          </a:xfrm>
        </p:grpSpPr>
        <p:sp>
          <p:nvSpPr>
            <p:cNvPr id="38" name="Rounded Rectangle 37">
              <a:extLst>
                <a:ext uri="{FF2B5EF4-FFF2-40B4-BE49-F238E27FC236}">
                  <a16:creationId xmlns:a16="http://schemas.microsoft.com/office/drawing/2014/main" id="{EF8553F8-7617-914D-8CB1-5B6FEF44D8B0}"/>
                </a:ext>
              </a:extLst>
            </p:cNvPr>
            <p:cNvSpPr/>
            <p:nvPr/>
          </p:nvSpPr>
          <p:spPr>
            <a:xfrm>
              <a:off x="6141492" y="3944203"/>
              <a:ext cx="5527343" cy="2511189"/>
            </a:xfrm>
            <a:prstGeom prst="roundRect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3BB4EFB8-6D3B-B140-865D-B286EB9B6721}"/>
                </a:ext>
              </a:extLst>
            </p:cNvPr>
            <p:cNvSpPr txBox="1"/>
            <p:nvPr/>
          </p:nvSpPr>
          <p:spPr>
            <a:xfrm>
              <a:off x="4735773" y="5979633"/>
              <a:ext cx="289643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We’re interested in these!</a:t>
              </a:r>
            </a:p>
          </p:txBody>
        </p:sp>
      </p:grp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8A090409-7E27-C174-0EAE-17ADD5E5F174}"/>
              </a:ext>
            </a:extLst>
          </p:cNvPr>
          <p:cNvCxnSpPr/>
          <p:nvPr/>
        </p:nvCxnSpPr>
        <p:spPr>
          <a:xfrm flipH="1">
            <a:off x="8586442" y="4294414"/>
            <a:ext cx="633174" cy="194459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59418B9-2F75-B97D-7275-C0BE9E140E3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4558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C8B97821-86AC-F707-540A-CC2605DEB3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Mobility in a WiFi network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4997D15-1A5F-4698-73E5-AC7CF3FDF6D7}"/>
              </a:ext>
            </a:extLst>
          </p:cNvPr>
          <p:cNvSpPr/>
          <p:nvPr/>
        </p:nvSpPr>
        <p:spPr>
          <a:xfrm>
            <a:off x="9167920" y="3196676"/>
            <a:ext cx="1867172" cy="2130080"/>
          </a:xfrm>
          <a:prstGeom prst="ellipse">
            <a:avLst/>
          </a:prstGeom>
          <a:solidFill>
            <a:srgbClr val="A1C8F4">
              <a:alpha val="57326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" name="Picture 5" descr="A computer with a blue screen&#10;&#10;Description automatically generated">
            <a:extLst>
              <a:ext uri="{FF2B5EF4-FFF2-40B4-BE49-F238E27FC236}">
                <a16:creationId xmlns:a16="http://schemas.microsoft.com/office/drawing/2014/main" id="{9FE39F39-72FC-C3A3-E93F-7F529828C02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59505" y="4509741"/>
            <a:ext cx="454222" cy="506858"/>
          </a:xfrm>
          <a:prstGeom prst="rect">
            <a:avLst/>
          </a:prstGeom>
        </p:spPr>
      </p:pic>
      <p:pic>
        <p:nvPicPr>
          <p:cNvPr id="7" name="Picture 6" descr="A computer with a blue screen&#10;&#10;Description automatically generated">
            <a:extLst>
              <a:ext uri="{FF2B5EF4-FFF2-40B4-BE49-F238E27FC236}">
                <a16:creationId xmlns:a16="http://schemas.microsoft.com/office/drawing/2014/main" id="{1E9B2FB5-CD98-5551-7E4D-E24AFEEFA7E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97503" y="3598729"/>
            <a:ext cx="454222" cy="506858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6B0597C1-A411-8425-E102-C5F3707BE304}"/>
              </a:ext>
            </a:extLst>
          </p:cNvPr>
          <p:cNvGrpSpPr/>
          <p:nvPr/>
        </p:nvGrpSpPr>
        <p:grpSpPr>
          <a:xfrm>
            <a:off x="5657955" y="1953336"/>
            <a:ext cx="1867172" cy="2130080"/>
            <a:chOff x="-452069" y="3785164"/>
            <a:chExt cx="2976282" cy="2976282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78B16A27-D8FB-456E-151D-556D2868BAB7}"/>
                </a:ext>
              </a:extLst>
            </p:cNvPr>
            <p:cNvSpPr/>
            <p:nvPr/>
          </p:nvSpPr>
          <p:spPr>
            <a:xfrm>
              <a:off x="-452069" y="3785164"/>
              <a:ext cx="2976282" cy="2976282"/>
            </a:xfrm>
            <a:prstGeom prst="ellipse">
              <a:avLst/>
            </a:prstGeom>
            <a:solidFill>
              <a:srgbClr val="A1C8F4">
                <a:alpha val="57326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0" name="Picture 9" descr="A computer with a blue screen&#10;&#10;Description automatically generated">
              <a:extLst>
                <a:ext uri="{FF2B5EF4-FFF2-40B4-BE49-F238E27FC236}">
                  <a16:creationId xmlns:a16="http://schemas.microsoft.com/office/drawing/2014/main" id="{FD5D1184-F373-F8AD-C545-DDB12E361CC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30636" y="5766027"/>
              <a:ext cx="724032" cy="708215"/>
            </a:xfrm>
            <a:prstGeom prst="rect">
              <a:avLst/>
            </a:prstGeom>
          </p:spPr>
        </p:pic>
        <p:pic>
          <p:nvPicPr>
            <p:cNvPr id="11" name="Picture 10" descr="A grey rectangular object with a black background&#10;&#10;Description automatically generated">
              <a:extLst>
                <a:ext uri="{FF2B5EF4-FFF2-40B4-BE49-F238E27FC236}">
                  <a16:creationId xmlns:a16="http://schemas.microsoft.com/office/drawing/2014/main" id="{D0A7C89C-E4B1-9938-2CFA-AC4E62C0BF4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58196" y="4433847"/>
              <a:ext cx="681533" cy="560135"/>
            </a:xfrm>
            <a:prstGeom prst="rect">
              <a:avLst/>
            </a:prstGeom>
          </p:spPr>
        </p:pic>
        <p:pic>
          <p:nvPicPr>
            <p:cNvPr id="12" name="Picture 11" descr="A close-up of a black background&#10;&#10;Description automatically generated">
              <a:extLst>
                <a:ext uri="{FF2B5EF4-FFF2-40B4-BE49-F238E27FC236}">
                  <a16:creationId xmlns:a16="http://schemas.microsoft.com/office/drawing/2014/main" id="{BD8C85D1-B050-36C5-CC16-544819E4F47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29602" y="4293185"/>
              <a:ext cx="1138643" cy="264459"/>
            </a:xfrm>
            <a:prstGeom prst="rect">
              <a:avLst/>
            </a:prstGeom>
          </p:spPr>
        </p:pic>
        <p:pic>
          <p:nvPicPr>
            <p:cNvPr id="13" name="Picture 12" descr="A computer with a blue screen&#10;&#10;Description automatically generated">
              <a:extLst>
                <a:ext uri="{FF2B5EF4-FFF2-40B4-BE49-F238E27FC236}">
                  <a16:creationId xmlns:a16="http://schemas.microsoft.com/office/drawing/2014/main" id="{1C028344-D665-32D4-BB2A-52A843B0349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435387" y="5049599"/>
              <a:ext cx="724032" cy="708215"/>
            </a:xfrm>
            <a:prstGeom prst="rect">
              <a:avLst/>
            </a:prstGeom>
          </p:spPr>
        </p:pic>
        <p:pic>
          <p:nvPicPr>
            <p:cNvPr id="14" name="Picture 13" descr="A computer with a blue screen&#10;&#10;Description automatically generated">
              <a:extLst>
                <a:ext uri="{FF2B5EF4-FFF2-40B4-BE49-F238E27FC236}">
                  <a16:creationId xmlns:a16="http://schemas.microsoft.com/office/drawing/2014/main" id="{D761A3AD-9DA1-F4CC-18F9-E07E41B20B3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-223095" y="4889917"/>
              <a:ext cx="724032" cy="708215"/>
            </a:xfrm>
            <a:prstGeom prst="rect">
              <a:avLst/>
            </a:prstGeom>
          </p:spPr>
        </p:pic>
      </p:grpSp>
      <p:sp>
        <p:nvSpPr>
          <p:cNvPr id="15" name="Oval 14">
            <a:extLst>
              <a:ext uri="{FF2B5EF4-FFF2-40B4-BE49-F238E27FC236}">
                <a16:creationId xmlns:a16="http://schemas.microsoft.com/office/drawing/2014/main" id="{9ABF098B-C13B-0CAE-65B4-E1078397FF87}"/>
              </a:ext>
            </a:extLst>
          </p:cNvPr>
          <p:cNvSpPr/>
          <p:nvPr/>
        </p:nvSpPr>
        <p:spPr>
          <a:xfrm>
            <a:off x="7610142" y="3572683"/>
            <a:ext cx="1867172" cy="2130080"/>
          </a:xfrm>
          <a:prstGeom prst="ellipse">
            <a:avLst/>
          </a:prstGeom>
          <a:solidFill>
            <a:srgbClr val="A1C8F4">
              <a:alpha val="57326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6" name="Picture 15" descr="A computer with a blue screen&#10;&#10;Description automatically generated">
            <a:extLst>
              <a:ext uri="{FF2B5EF4-FFF2-40B4-BE49-F238E27FC236}">
                <a16:creationId xmlns:a16="http://schemas.microsoft.com/office/drawing/2014/main" id="{7E92D6E2-EEE2-9FE0-6091-A38863EDE0F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87334" y="3681582"/>
            <a:ext cx="454222" cy="506858"/>
          </a:xfrm>
          <a:prstGeom prst="rect">
            <a:avLst/>
          </a:prstGeom>
        </p:spPr>
      </p:pic>
      <p:pic>
        <p:nvPicPr>
          <p:cNvPr id="17" name="Picture 16" descr="A computer with a blue screen&#10;&#10;Description automatically generated">
            <a:extLst>
              <a:ext uri="{FF2B5EF4-FFF2-40B4-BE49-F238E27FC236}">
                <a16:creationId xmlns:a16="http://schemas.microsoft.com/office/drawing/2014/main" id="{52877964-C42F-90F3-4F55-395C1590138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725963" y="4777915"/>
            <a:ext cx="454222" cy="506858"/>
          </a:xfrm>
          <a:prstGeom prst="rect">
            <a:avLst/>
          </a:prstGeom>
        </p:spPr>
      </p:pic>
      <p:pic>
        <p:nvPicPr>
          <p:cNvPr id="18" name="Picture 17" descr="A computer with a blue screen&#10;&#10;Description automatically generated">
            <a:extLst>
              <a:ext uri="{FF2B5EF4-FFF2-40B4-BE49-F238E27FC236}">
                <a16:creationId xmlns:a16="http://schemas.microsoft.com/office/drawing/2014/main" id="{FAA41EDA-EEC9-DB91-C283-2EC3C621034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83331" y="4910790"/>
            <a:ext cx="454222" cy="506858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9FE2D8CE-1636-7326-6DF9-EE8D1025DADE}"/>
              </a:ext>
            </a:extLst>
          </p:cNvPr>
          <p:cNvSpPr txBox="1"/>
          <p:nvPr/>
        </p:nvSpPr>
        <p:spPr>
          <a:xfrm>
            <a:off x="6449840" y="2819341"/>
            <a:ext cx="4780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75046A7-839C-8D1C-498D-B0BF393F4A9E}"/>
              </a:ext>
            </a:extLst>
          </p:cNvPr>
          <p:cNvSpPr txBox="1"/>
          <p:nvPr/>
        </p:nvSpPr>
        <p:spPr>
          <a:xfrm>
            <a:off x="6377986" y="1958040"/>
            <a:ext cx="554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BSS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4E8B026-7E7E-1A9B-761A-B2D5E1634BC3}"/>
              </a:ext>
            </a:extLst>
          </p:cNvPr>
          <p:cNvSpPr txBox="1"/>
          <p:nvPr/>
        </p:nvSpPr>
        <p:spPr>
          <a:xfrm>
            <a:off x="8214755" y="4549887"/>
            <a:ext cx="4780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1104912-50AF-D373-B500-0FBAAF3A3D81}"/>
              </a:ext>
            </a:extLst>
          </p:cNvPr>
          <p:cNvSpPr txBox="1"/>
          <p:nvPr/>
        </p:nvSpPr>
        <p:spPr>
          <a:xfrm>
            <a:off x="10282088" y="4194670"/>
            <a:ext cx="4780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325361A-63AE-B0E8-7920-96AD4ABE84DA}"/>
              </a:ext>
            </a:extLst>
          </p:cNvPr>
          <p:cNvSpPr txBox="1"/>
          <p:nvPr/>
        </p:nvSpPr>
        <p:spPr>
          <a:xfrm>
            <a:off x="9910552" y="4954061"/>
            <a:ext cx="554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BSS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0A0B27A-2EBB-B289-A5C5-BF3B3F3961B3}"/>
              </a:ext>
            </a:extLst>
          </p:cNvPr>
          <p:cNvSpPr txBox="1"/>
          <p:nvPr/>
        </p:nvSpPr>
        <p:spPr>
          <a:xfrm>
            <a:off x="8334411" y="5373253"/>
            <a:ext cx="554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BSS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28CF4F44-3A9E-602F-6A2A-541072A4E003}"/>
              </a:ext>
            </a:extLst>
          </p:cNvPr>
          <p:cNvCxnSpPr>
            <a:cxnSpLocks/>
          </p:cNvCxnSpPr>
          <p:nvPr/>
        </p:nvCxnSpPr>
        <p:spPr>
          <a:xfrm flipV="1">
            <a:off x="6761834" y="2252966"/>
            <a:ext cx="2149120" cy="454352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9904BAA-2154-78CF-82A3-64CC77563EE7}"/>
              </a:ext>
            </a:extLst>
          </p:cNvPr>
          <p:cNvGrpSpPr/>
          <p:nvPr/>
        </p:nvGrpSpPr>
        <p:grpSpPr>
          <a:xfrm>
            <a:off x="7636573" y="2347407"/>
            <a:ext cx="468482" cy="246749"/>
            <a:chOff x="3668110" y="2448910"/>
            <a:chExt cx="3794234" cy="2165130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BCC9697B-D9DE-7893-E8CC-156597618C97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085BCB5B-EC6F-D3F3-BA3B-B97AC059A103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FAB69FCA-E043-7B1B-8521-ADB8EE3D72F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37B26F86-FB40-4DE7-82DE-1AA00859B163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5967B989-055C-4FEB-9C4E-CD4BDAD57FFE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Freeform 31">
                <a:extLst>
                  <a:ext uri="{FF2B5EF4-FFF2-40B4-BE49-F238E27FC236}">
                    <a16:creationId xmlns:a16="http://schemas.microsoft.com/office/drawing/2014/main" id="{05FEFA5B-B367-3853-A1D5-BA24F8405D24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D0831EEB-23F6-0952-B3AD-8F126C43C43F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8118C21-BD02-A8CE-5DB6-5A5FC5A862A0}"/>
              </a:ext>
            </a:extLst>
          </p:cNvPr>
          <p:cNvCxnSpPr>
            <a:cxnSpLocks/>
          </p:cNvCxnSpPr>
          <p:nvPr/>
        </p:nvCxnSpPr>
        <p:spPr>
          <a:xfrm>
            <a:off x="8952571" y="2242833"/>
            <a:ext cx="0" cy="652961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" name="Group 34">
            <a:extLst>
              <a:ext uri="{FF2B5EF4-FFF2-40B4-BE49-F238E27FC236}">
                <a16:creationId xmlns:a16="http://schemas.microsoft.com/office/drawing/2014/main" id="{56AD0CE5-C761-59B2-6E7C-1F8D7411ABF1}"/>
              </a:ext>
            </a:extLst>
          </p:cNvPr>
          <p:cNvGrpSpPr/>
          <p:nvPr/>
        </p:nvGrpSpPr>
        <p:grpSpPr>
          <a:xfrm>
            <a:off x="8740098" y="2785305"/>
            <a:ext cx="468482" cy="246749"/>
            <a:chOff x="3668110" y="2448910"/>
            <a:chExt cx="3794234" cy="2165130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1DBBFB64-460B-46CF-5DB6-53D26850E54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07DD62B4-0876-DD01-1D73-C1B3A4A686C1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2B458E92-91BF-6E24-E58E-677901932D0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164D171E-02FE-008B-7A52-D05F6D3C1FA0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B4E907A7-8537-A022-1F21-04E810A0DC2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E847F3B2-2968-0972-D1BA-7F79CE69434B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7B954741-08C9-1CA8-862D-850BD1910410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9E27EF1C-16A1-B123-F04B-22EB23775FDE}"/>
              </a:ext>
            </a:extLst>
          </p:cNvPr>
          <p:cNvCxnSpPr>
            <a:cxnSpLocks/>
          </p:cNvCxnSpPr>
          <p:nvPr/>
        </p:nvCxnSpPr>
        <p:spPr>
          <a:xfrm flipH="1">
            <a:off x="8773838" y="3027337"/>
            <a:ext cx="110236" cy="1522551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E73D51C9-1207-67A3-43C5-AA6212276727}"/>
              </a:ext>
            </a:extLst>
          </p:cNvPr>
          <p:cNvCxnSpPr>
            <a:cxnSpLocks/>
          </p:cNvCxnSpPr>
          <p:nvPr/>
        </p:nvCxnSpPr>
        <p:spPr>
          <a:xfrm>
            <a:off x="9050233" y="3014216"/>
            <a:ext cx="938853" cy="1260022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5" name="Picture 44" descr="A grey rectangular object with a black background&#10;&#10;Description automatically generated">
            <a:extLst>
              <a:ext uri="{FF2B5EF4-FFF2-40B4-BE49-F238E27FC236}">
                <a16:creationId xmlns:a16="http://schemas.microsoft.com/office/drawing/2014/main" id="{D7FB1F97-8747-0371-7AEC-7911F077CA8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887726" y="4061277"/>
            <a:ext cx="427560" cy="400881"/>
          </a:xfrm>
          <a:prstGeom prst="rect">
            <a:avLst/>
          </a:prstGeom>
        </p:spPr>
      </p:pic>
      <p:pic>
        <p:nvPicPr>
          <p:cNvPr id="46" name="Picture 45" descr="A close-up of a black background&#10;&#10;Description automatically generated">
            <a:extLst>
              <a:ext uri="{FF2B5EF4-FFF2-40B4-BE49-F238E27FC236}">
                <a16:creationId xmlns:a16="http://schemas.microsoft.com/office/drawing/2014/main" id="{E5AEE2B8-7ED5-A788-5FC3-8EFC1D3B6CE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57471" y="3996929"/>
            <a:ext cx="714328" cy="189269"/>
          </a:xfrm>
          <a:prstGeom prst="rect">
            <a:avLst/>
          </a:prstGeom>
        </p:spPr>
      </p:pic>
      <p:pic>
        <p:nvPicPr>
          <p:cNvPr id="47" name="Picture 46" descr="A grey rectangular object with a black background&#10;&#10;Description automatically generated">
            <a:extLst>
              <a:ext uri="{FF2B5EF4-FFF2-40B4-BE49-F238E27FC236}">
                <a16:creationId xmlns:a16="http://schemas.microsoft.com/office/drawing/2014/main" id="{AF1C29FA-77B1-6BF4-CACC-C7E58A16642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62579" y="4387561"/>
            <a:ext cx="427560" cy="400881"/>
          </a:xfrm>
          <a:prstGeom prst="rect">
            <a:avLst/>
          </a:prstGeom>
        </p:spPr>
      </p:pic>
      <p:pic>
        <p:nvPicPr>
          <p:cNvPr id="48" name="Picture 47" descr="A close-up of a black background&#10;&#10;Description automatically generated">
            <a:extLst>
              <a:ext uri="{FF2B5EF4-FFF2-40B4-BE49-F238E27FC236}">
                <a16:creationId xmlns:a16="http://schemas.microsoft.com/office/drawing/2014/main" id="{A8672343-C34F-B82E-5F3B-07D4CC127CF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130820" y="4296453"/>
            <a:ext cx="714328" cy="189269"/>
          </a:xfrm>
          <a:prstGeom prst="rect">
            <a:avLst/>
          </a:prstGeom>
        </p:spPr>
      </p:pic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F2E2F1AA-DAC6-21B5-51A3-595140B01CCD}"/>
              </a:ext>
            </a:extLst>
          </p:cNvPr>
          <p:cNvCxnSpPr>
            <a:cxnSpLocks/>
          </p:cNvCxnSpPr>
          <p:nvPr/>
        </p:nvCxnSpPr>
        <p:spPr>
          <a:xfrm flipH="1">
            <a:off x="8910954" y="2262265"/>
            <a:ext cx="1103879" cy="24513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49" descr="A blue x on a white circle&#10;&#10;Description automatically generated">
            <a:extLst>
              <a:ext uri="{FF2B5EF4-FFF2-40B4-BE49-F238E27FC236}">
                <a16:creationId xmlns:a16="http://schemas.microsoft.com/office/drawing/2014/main" id="{6CA3E0E3-FCF6-7532-8460-450B4AB812C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584536" y="2038387"/>
            <a:ext cx="738683" cy="449853"/>
          </a:xfrm>
          <a:prstGeom prst="rect">
            <a:avLst/>
          </a:prstGeom>
        </p:spPr>
      </p:pic>
      <p:sp>
        <p:nvSpPr>
          <p:cNvPr id="51" name="Oval 50">
            <a:extLst>
              <a:ext uri="{FF2B5EF4-FFF2-40B4-BE49-F238E27FC236}">
                <a16:creationId xmlns:a16="http://schemas.microsoft.com/office/drawing/2014/main" id="{451F2150-B4C7-455F-0B21-862B0DE73782}"/>
              </a:ext>
            </a:extLst>
          </p:cNvPr>
          <p:cNvSpPr/>
          <p:nvPr/>
        </p:nvSpPr>
        <p:spPr>
          <a:xfrm rot="20993988">
            <a:off x="7311923" y="3086533"/>
            <a:ext cx="4044539" cy="2708276"/>
          </a:xfrm>
          <a:prstGeom prst="ellipse">
            <a:avLst/>
          </a:prstGeom>
          <a:noFill/>
          <a:ln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77816A83-1BC1-516B-81DC-D6AA8150C9DC}"/>
              </a:ext>
            </a:extLst>
          </p:cNvPr>
          <p:cNvSpPr/>
          <p:nvPr/>
        </p:nvSpPr>
        <p:spPr>
          <a:xfrm>
            <a:off x="9562330" y="5554784"/>
            <a:ext cx="536378" cy="2604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C9A151CB-E29E-10EB-3583-E198145F8999}"/>
              </a:ext>
            </a:extLst>
          </p:cNvPr>
          <p:cNvSpPr txBox="1"/>
          <p:nvPr/>
        </p:nvSpPr>
        <p:spPr>
          <a:xfrm>
            <a:off x="9280912" y="5523077"/>
            <a:ext cx="238603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Extended Service Set (ESS)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27F13D74-0FB0-B86C-8E40-B5F67CF36645}"/>
              </a:ext>
            </a:extLst>
          </p:cNvPr>
          <p:cNvSpPr txBox="1"/>
          <p:nvPr/>
        </p:nvSpPr>
        <p:spPr>
          <a:xfrm>
            <a:off x="8589424" y="1765506"/>
            <a:ext cx="9389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router R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C93A181-3CEA-C786-AEE4-CCD8795F200C}"/>
              </a:ext>
            </a:extLst>
          </p:cNvPr>
          <p:cNvSpPr txBox="1"/>
          <p:nvPr/>
        </p:nvSpPr>
        <p:spPr>
          <a:xfrm>
            <a:off x="9201274" y="2707833"/>
            <a:ext cx="94316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switch S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AE4979BC-D89B-DCA7-8AA6-5AE9B63CE37B}"/>
              </a:ext>
            </a:extLst>
          </p:cNvPr>
          <p:cNvGrpSpPr/>
          <p:nvPr/>
        </p:nvGrpSpPr>
        <p:grpSpPr>
          <a:xfrm>
            <a:off x="8895572" y="4281156"/>
            <a:ext cx="775502" cy="506858"/>
            <a:chOff x="8895572" y="4526820"/>
            <a:chExt cx="775502" cy="506858"/>
          </a:xfrm>
        </p:grpSpPr>
        <p:pic>
          <p:nvPicPr>
            <p:cNvPr id="56" name="Picture 55" descr="A computer with a blue screen&#10;&#10;Description automatically generated">
              <a:extLst>
                <a:ext uri="{FF2B5EF4-FFF2-40B4-BE49-F238E27FC236}">
                  <a16:creationId xmlns:a16="http://schemas.microsoft.com/office/drawing/2014/main" id="{90643549-F798-045F-BE2F-B4E7B7F6B33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895572" y="4526820"/>
              <a:ext cx="454222" cy="506858"/>
            </a:xfrm>
            <a:prstGeom prst="rect">
              <a:avLst/>
            </a:prstGeom>
          </p:spPr>
        </p:pic>
        <p:pic>
          <p:nvPicPr>
            <p:cNvPr id="57" name="Picture 56">
              <a:extLst>
                <a:ext uri="{FF2B5EF4-FFF2-40B4-BE49-F238E27FC236}">
                  <a16:creationId xmlns:a16="http://schemas.microsoft.com/office/drawing/2014/main" id="{D6113192-243A-C96D-3693-E9144BFE7FF9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alphaModFix amt="76000"/>
            </a:blip>
            <a:stretch>
              <a:fillRect/>
            </a:stretch>
          </p:blipFill>
          <p:spPr>
            <a:xfrm rot="20772185">
              <a:off x="9259838" y="4612086"/>
              <a:ext cx="411236" cy="306383"/>
            </a:xfrm>
            <a:prstGeom prst="rect">
              <a:avLst/>
            </a:prstGeom>
          </p:spPr>
        </p:pic>
      </p:grpSp>
      <p:pic>
        <p:nvPicPr>
          <p:cNvPr id="58" name="Picture 57" descr="A computer with a blue screen&#10;&#10;Description automatically generated">
            <a:extLst>
              <a:ext uri="{FF2B5EF4-FFF2-40B4-BE49-F238E27FC236}">
                <a16:creationId xmlns:a16="http://schemas.microsoft.com/office/drawing/2014/main" id="{ABF43B17-3E2F-A80F-0D37-D41D69F95F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19863" y="4307354"/>
            <a:ext cx="454222" cy="506858"/>
          </a:xfrm>
          <a:prstGeom prst="rect">
            <a:avLst/>
          </a:prstGeom>
        </p:spPr>
      </p:pic>
      <p:sp>
        <p:nvSpPr>
          <p:cNvPr id="59" name="Freeform 75">
            <a:extLst>
              <a:ext uri="{FF2B5EF4-FFF2-40B4-BE49-F238E27FC236}">
                <a16:creationId xmlns:a16="http://schemas.microsoft.com/office/drawing/2014/main" id="{AC5A16F0-50C2-FCA2-FF7C-BCDEF65800A4}"/>
              </a:ext>
            </a:extLst>
          </p:cNvPr>
          <p:cNvSpPr>
            <a:spLocks/>
          </p:cNvSpPr>
          <p:nvPr/>
        </p:nvSpPr>
        <p:spPr bwMode="auto">
          <a:xfrm>
            <a:off x="9863692" y="1703269"/>
            <a:ext cx="1266602" cy="841767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F8376B6-A1CA-B236-28B9-F81AAEB269AB}"/>
              </a:ext>
            </a:extLst>
          </p:cNvPr>
          <p:cNvSpPr txBox="1"/>
          <p:nvPr/>
        </p:nvSpPr>
        <p:spPr>
          <a:xfrm>
            <a:off x="10138500" y="1990326"/>
            <a:ext cx="8607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Internet</a:t>
            </a:r>
            <a:endParaRPr kumimoji="0" lang="en-US" sz="16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D562598F-1659-D5C4-339C-93730C194858}"/>
              </a:ext>
            </a:extLst>
          </p:cNvPr>
          <p:cNvSpPr txBox="1"/>
          <p:nvPr/>
        </p:nvSpPr>
        <p:spPr>
          <a:xfrm>
            <a:off x="7493080" y="2056111"/>
            <a:ext cx="94316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switch S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</a:p>
        </p:txBody>
      </p:sp>
      <p:sp>
        <p:nvSpPr>
          <p:cNvPr id="63" name="Rectangle 3">
            <a:extLst>
              <a:ext uri="{FF2B5EF4-FFF2-40B4-BE49-F238E27FC236}">
                <a16:creationId xmlns:a16="http://schemas.microsoft.com/office/drawing/2014/main" id="{7FE41539-ED28-21B1-4101-E714412FC0BC}"/>
              </a:ext>
            </a:extLst>
          </p:cNvPr>
          <p:cNvSpPr txBox="1">
            <a:spLocks noChangeArrowheads="1"/>
          </p:cNvSpPr>
          <p:nvPr/>
        </p:nvSpPr>
        <p:spPr>
          <a:xfrm>
            <a:off x="726212" y="1565791"/>
            <a:ext cx="4534917" cy="30674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34131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802.11: a link-layer standard, takes a link-layer approach towards mobility</a:t>
            </a:r>
          </a:p>
          <a:p>
            <a:pPr marL="352425" marR="0" lvl="0" indent="-34131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Extended Service Set (ESS):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multiple BSS’s, in same layer-3 subnet, each with same SSID</a:t>
            </a:r>
          </a:p>
        </p:txBody>
      </p:sp>
      <p:sp>
        <p:nvSpPr>
          <p:cNvPr id="65" name="Rectangle 3">
            <a:extLst>
              <a:ext uri="{FF2B5EF4-FFF2-40B4-BE49-F238E27FC236}">
                <a16:creationId xmlns:a16="http://schemas.microsoft.com/office/drawing/2014/main" id="{44651213-3E41-FF6E-A824-1CE8274EF4E1}"/>
              </a:ext>
            </a:extLst>
          </p:cNvPr>
          <p:cNvSpPr txBox="1">
            <a:spLocks noChangeArrowheads="1"/>
          </p:cNvSpPr>
          <p:nvPr/>
        </p:nvSpPr>
        <p:spPr>
          <a:xfrm>
            <a:off x="704785" y="4447488"/>
            <a:ext cx="6300766" cy="14153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34131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mobility between BSSs in same ESS</a:t>
            </a:r>
          </a:p>
          <a:p>
            <a:pPr marL="635000" marR="0" lvl="1" indent="-282575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Fast re-authentication</a:t>
            </a:r>
          </a:p>
          <a:p>
            <a:pPr marL="635000" marR="0" lvl="1" indent="-282575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 can suggest new APs to device</a:t>
            </a:r>
          </a:p>
        </p:txBody>
      </p:sp>
      <p:sp>
        <p:nvSpPr>
          <p:cNvPr id="66" name="Rectangle 3">
            <a:extLst>
              <a:ext uri="{FF2B5EF4-FFF2-40B4-BE49-F238E27FC236}">
                <a16:creationId xmlns:a16="http://schemas.microsoft.com/office/drawing/2014/main" id="{8FD63599-11B9-E399-4178-B72A39FF041D}"/>
              </a:ext>
            </a:extLst>
          </p:cNvPr>
          <p:cNvSpPr txBox="1">
            <a:spLocks noChangeArrowheads="1"/>
          </p:cNvSpPr>
          <p:nvPr/>
        </p:nvSpPr>
        <p:spPr>
          <a:xfrm>
            <a:off x="695064" y="5862842"/>
            <a:ext cx="8585848" cy="5870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34131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proprietary (vendor) solutions for enhanced mobility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9D0A888-0C5D-33AE-91CA-F1CDD8D5C5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0657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  <p:bldP spid="66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9214" y="264708"/>
            <a:ext cx="10889343" cy="894622"/>
          </a:xfrm>
        </p:spPr>
        <p:txBody>
          <a:bodyPr>
            <a:normAutofit/>
          </a:bodyPr>
          <a:lstStyle/>
          <a:p>
            <a:r>
              <a:rPr lang="en-US" dirty="0"/>
              <a:t>Mobility in 5G networks: handover</a:t>
            </a:r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8C5AE47E-31BC-BD45-A1CF-0CB6534FECC4}"/>
              </a:ext>
            </a:extLst>
          </p:cNvPr>
          <p:cNvSpPr txBox="1"/>
          <p:nvPr/>
        </p:nvSpPr>
        <p:spPr>
          <a:xfrm>
            <a:off x="8051908" y="1180654"/>
            <a:ext cx="3704256" cy="27699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Handover: </a:t>
            </a:r>
          </a:p>
          <a:p>
            <a:pPr marL="342900" marR="0" lvl="0" indent="-220663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>
                <a:srgbClr val="0111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mobile device changes is point of attachment to the network</a:t>
            </a:r>
          </a:p>
          <a:p>
            <a:pPr marL="342900" marR="0" lvl="0" indent="-220663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>
                <a:srgbClr val="0111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sz="2200" dirty="0">
                <a:solidFill>
                  <a:prstClr val="black"/>
                </a:solidFill>
                <a:latin typeface="Calibri" panose="020F0502020204030204"/>
              </a:rPr>
              <a:t>data flow to device changes from </a:t>
            </a:r>
            <a:r>
              <a:rPr lang="en-US" sz="2200" i="1" dirty="0">
                <a:solidFill>
                  <a:srgbClr val="0E00A3"/>
                </a:solidFill>
                <a:latin typeface="Calibri" panose="020F0502020204030204"/>
              </a:rPr>
              <a:t>source</a:t>
            </a:r>
            <a:r>
              <a:rPr lang="en-US" sz="2200" dirty="0">
                <a:solidFill>
                  <a:prstClr val="black"/>
                </a:solidFill>
                <a:latin typeface="Calibri" panose="020F0502020204030204"/>
              </a:rPr>
              <a:t> base station to </a:t>
            </a:r>
            <a:r>
              <a:rPr lang="en-US" sz="2200" i="1" dirty="0">
                <a:solidFill>
                  <a:srgbClr val="0E00A3"/>
                </a:solidFill>
                <a:latin typeface="Calibri" panose="020F0502020204030204"/>
              </a:rPr>
              <a:t>target</a:t>
            </a:r>
            <a:r>
              <a:rPr lang="en-US" sz="2200" dirty="0">
                <a:solidFill>
                  <a:prstClr val="black"/>
                </a:solidFill>
                <a:latin typeface="Calibri" panose="020F0502020204030204"/>
              </a:rPr>
              <a:t> base station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453D8953-661F-47CB-B007-FE52B31AB5AF}"/>
              </a:ext>
            </a:extLst>
          </p:cNvPr>
          <p:cNvGrpSpPr/>
          <p:nvPr/>
        </p:nvGrpSpPr>
        <p:grpSpPr>
          <a:xfrm>
            <a:off x="600831" y="1011606"/>
            <a:ext cx="7031493" cy="4563986"/>
            <a:chOff x="600831" y="1011606"/>
            <a:chExt cx="7031493" cy="4563986"/>
          </a:xfrm>
        </p:grpSpPr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A337E539-820F-99AA-8BAA-BA0C7DB9E299}"/>
                </a:ext>
              </a:extLst>
            </p:cNvPr>
            <p:cNvGrpSpPr/>
            <p:nvPr/>
          </p:nvGrpSpPr>
          <p:grpSpPr>
            <a:xfrm>
              <a:off x="600831" y="1011606"/>
              <a:ext cx="7031493" cy="4563986"/>
              <a:chOff x="600831" y="1011606"/>
              <a:chExt cx="7031493" cy="4563986"/>
            </a:xfrm>
          </p:grpSpPr>
          <p:sp>
            <p:nvSpPr>
              <p:cNvPr id="301" name="Oval 23">
                <a:extLst>
                  <a:ext uri="{FF2B5EF4-FFF2-40B4-BE49-F238E27FC236}">
                    <a16:creationId xmlns:a16="http://schemas.microsoft.com/office/drawing/2014/main" id="{5F3FBE24-2EB1-FCAD-55E6-314EFB19C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573" y="3654871"/>
                <a:ext cx="3168115" cy="1920721"/>
              </a:xfrm>
              <a:prstGeom prst="ellipse">
                <a:avLst/>
              </a:prstGeom>
              <a:gradFill flip="none" rotWithShape="1">
                <a:gsLst>
                  <a:gs pos="2000">
                    <a:srgbClr val="A5BFE3"/>
                  </a:gs>
                  <a:gs pos="100000">
                    <a:srgbClr val="DAEAFF"/>
                  </a:gs>
                  <a:gs pos="85000">
                    <a:srgbClr val="E0EDFE"/>
                  </a:gs>
                  <a:gs pos="52000">
                    <a:schemeClr val="accent1">
                      <a:lumMod val="30000"/>
                      <a:lumOff val="70000"/>
                      <a:alpha val="65599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0" name="Oval 23">
                <a:extLst>
                  <a:ext uri="{FF2B5EF4-FFF2-40B4-BE49-F238E27FC236}">
                    <a16:creationId xmlns:a16="http://schemas.microsoft.com/office/drawing/2014/main" id="{931CD1D5-5369-DB9A-95AA-6B029AEB4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3372" y="2228820"/>
                <a:ext cx="2658952" cy="2221708"/>
              </a:xfrm>
              <a:prstGeom prst="ellipse">
                <a:avLst/>
              </a:prstGeom>
              <a:gradFill flip="none" rotWithShape="1">
                <a:gsLst>
                  <a:gs pos="2000">
                    <a:srgbClr val="A5BFE3"/>
                  </a:gs>
                  <a:gs pos="100000">
                    <a:srgbClr val="DAEAFF"/>
                  </a:gs>
                  <a:gs pos="85000">
                    <a:srgbClr val="E0EDFE"/>
                  </a:gs>
                  <a:gs pos="52000">
                    <a:schemeClr val="accent1">
                      <a:lumMod val="30000"/>
                      <a:lumOff val="70000"/>
                      <a:alpha val="65599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9" name="Oval 23">
                <a:extLst>
                  <a:ext uri="{FF2B5EF4-FFF2-40B4-BE49-F238E27FC236}">
                    <a16:creationId xmlns:a16="http://schemas.microsoft.com/office/drawing/2014/main" id="{F813D6EF-04BF-ABD0-1425-DCA008C3F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2684" y="1011606"/>
                <a:ext cx="3168115" cy="2221708"/>
              </a:xfrm>
              <a:prstGeom prst="ellipse">
                <a:avLst/>
              </a:prstGeom>
              <a:gradFill flip="none" rotWithShape="1">
                <a:gsLst>
                  <a:gs pos="2000">
                    <a:srgbClr val="A5BFE3"/>
                  </a:gs>
                  <a:gs pos="100000">
                    <a:srgbClr val="DAEAFF"/>
                  </a:gs>
                  <a:gs pos="85000">
                    <a:srgbClr val="E0EDFE"/>
                  </a:gs>
                  <a:gs pos="52000">
                    <a:schemeClr val="accent1">
                      <a:lumMod val="30000"/>
                      <a:lumOff val="70000"/>
                      <a:alpha val="65599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E45FD7A4-5BA4-1938-CCD6-A8414CEA6563}"/>
                  </a:ext>
                </a:extLst>
              </p:cNvPr>
              <p:cNvSpPr/>
              <p:nvPr/>
            </p:nvSpPr>
            <p:spPr>
              <a:xfrm>
                <a:off x="600831" y="2093249"/>
                <a:ext cx="4782108" cy="2480615"/>
              </a:xfrm>
              <a:custGeom>
                <a:avLst/>
                <a:gdLst>
                  <a:gd name="connsiteX0" fmla="*/ 910971 w 2479694"/>
                  <a:gd name="connsiteY0" fmla="*/ 57599 h 2518288"/>
                  <a:gd name="connsiteX1" fmla="*/ 459082 w 2479694"/>
                  <a:gd name="connsiteY1" fmla="*/ 200298 h 2518288"/>
                  <a:gd name="connsiteX2" fmla="*/ 154652 w 2479694"/>
                  <a:gd name="connsiteY2" fmla="*/ 647420 h 2518288"/>
                  <a:gd name="connsiteX3" fmla="*/ 7194 w 2479694"/>
                  <a:gd name="connsiteY3" fmla="*/ 1151621 h 2518288"/>
                  <a:gd name="connsiteX4" fmla="*/ 50004 w 2479694"/>
                  <a:gd name="connsiteY4" fmla="*/ 1679605 h 2518288"/>
                  <a:gd name="connsiteX5" fmla="*/ 283084 w 2479694"/>
                  <a:gd name="connsiteY5" fmla="*/ 2236129 h 2518288"/>
                  <a:gd name="connsiteX6" fmla="*/ 929997 w 2479694"/>
                  <a:gd name="connsiteY6" fmla="*/ 2502500 h 2518288"/>
                  <a:gd name="connsiteX7" fmla="*/ 1434210 w 2479694"/>
                  <a:gd name="connsiteY7" fmla="*/ 2483473 h 2518288"/>
                  <a:gd name="connsiteX8" fmla="*/ 1919395 w 2479694"/>
                  <a:gd name="connsiteY8" fmla="*/ 2450177 h 2518288"/>
                  <a:gd name="connsiteX9" fmla="*/ 2380797 w 2479694"/>
                  <a:gd name="connsiteY9" fmla="*/ 1831817 h 2518288"/>
                  <a:gd name="connsiteX10" fmla="*/ 2471174 w 2479694"/>
                  <a:gd name="connsiteY10" fmla="*/ 1246753 h 2518288"/>
                  <a:gd name="connsiteX11" fmla="*/ 2242852 w 2479694"/>
                  <a:gd name="connsiteY11" fmla="*/ 675959 h 2518288"/>
                  <a:gd name="connsiteX12" fmla="*/ 2066853 w 2479694"/>
                  <a:gd name="connsiteY12" fmla="*/ 371536 h 2518288"/>
                  <a:gd name="connsiteX13" fmla="*/ 1838531 w 2479694"/>
                  <a:gd name="connsiteY13" fmla="*/ 86139 h 2518288"/>
                  <a:gd name="connsiteX14" fmla="*/ 1258211 w 2479694"/>
                  <a:gd name="connsiteY14" fmla="*/ 520 h 2518288"/>
                  <a:gd name="connsiteX15" fmla="*/ 910971 w 2479694"/>
                  <a:gd name="connsiteY15" fmla="*/ 57599 h 25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79694" h="2518288">
                    <a:moveTo>
                      <a:pt x="910971" y="57599"/>
                    </a:moveTo>
                    <a:cubicBezTo>
                      <a:pt x="777783" y="90895"/>
                      <a:pt x="585135" y="101995"/>
                      <a:pt x="459082" y="200298"/>
                    </a:cubicBezTo>
                    <a:cubicBezTo>
                      <a:pt x="333029" y="298601"/>
                      <a:pt x="229967" y="488866"/>
                      <a:pt x="154652" y="647420"/>
                    </a:cubicBezTo>
                    <a:cubicBezTo>
                      <a:pt x="79337" y="805974"/>
                      <a:pt x="24635" y="979590"/>
                      <a:pt x="7194" y="1151621"/>
                    </a:cubicBezTo>
                    <a:cubicBezTo>
                      <a:pt x="-10247" y="1323652"/>
                      <a:pt x="4022" y="1498854"/>
                      <a:pt x="50004" y="1679605"/>
                    </a:cubicBezTo>
                    <a:cubicBezTo>
                      <a:pt x="95986" y="1860356"/>
                      <a:pt x="136419" y="2098980"/>
                      <a:pt x="283084" y="2236129"/>
                    </a:cubicBezTo>
                    <a:cubicBezTo>
                      <a:pt x="429749" y="2373278"/>
                      <a:pt x="738143" y="2461276"/>
                      <a:pt x="929997" y="2502500"/>
                    </a:cubicBezTo>
                    <a:cubicBezTo>
                      <a:pt x="1121851" y="2543724"/>
                      <a:pt x="1269310" y="2492193"/>
                      <a:pt x="1434210" y="2483473"/>
                    </a:cubicBezTo>
                    <a:cubicBezTo>
                      <a:pt x="1599110" y="2474753"/>
                      <a:pt x="1761631" y="2558786"/>
                      <a:pt x="1919395" y="2450177"/>
                    </a:cubicBezTo>
                    <a:cubicBezTo>
                      <a:pt x="2077160" y="2341568"/>
                      <a:pt x="2288834" y="2032388"/>
                      <a:pt x="2380797" y="1831817"/>
                    </a:cubicBezTo>
                    <a:cubicBezTo>
                      <a:pt x="2472760" y="1631246"/>
                      <a:pt x="2494165" y="1439396"/>
                      <a:pt x="2471174" y="1246753"/>
                    </a:cubicBezTo>
                    <a:cubicBezTo>
                      <a:pt x="2448183" y="1054110"/>
                      <a:pt x="2310239" y="821828"/>
                      <a:pt x="2242852" y="675959"/>
                    </a:cubicBezTo>
                    <a:cubicBezTo>
                      <a:pt x="2175465" y="530090"/>
                      <a:pt x="2134240" y="469839"/>
                      <a:pt x="2066853" y="371536"/>
                    </a:cubicBezTo>
                    <a:cubicBezTo>
                      <a:pt x="1999466" y="273233"/>
                      <a:pt x="1973305" y="147975"/>
                      <a:pt x="1838531" y="86139"/>
                    </a:cubicBezTo>
                    <a:cubicBezTo>
                      <a:pt x="1703757" y="24303"/>
                      <a:pt x="1414390" y="5277"/>
                      <a:pt x="1258211" y="520"/>
                    </a:cubicBezTo>
                    <a:cubicBezTo>
                      <a:pt x="1102032" y="-4237"/>
                      <a:pt x="1044159" y="24303"/>
                      <a:pt x="910971" y="57599"/>
                    </a:cubicBezTo>
                    <a:close/>
                  </a:path>
                </a:pathLst>
              </a:custGeom>
              <a:solidFill>
                <a:srgbClr val="9AE0F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33D2D5F9-9EC4-0AB6-C857-618888243776}"/>
                </a:ext>
              </a:extLst>
            </p:cNvPr>
            <p:cNvGrpSpPr/>
            <p:nvPr/>
          </p:nvGrpSpPr>
          <p:grpSpPr>
            <a:xfrm>
              <a:off x="5092094" y="1515970"/>
              <a:ext cx="579097" cy="870251"/>
              <a:chOff x="5889335" y="1626817"/>
              <a:chExt cx="694858" cy="1017961"/>
            </a:xfrm>
          </p:grpSpPr>
          <p:grpSp>
            <p:nvGrpSpPr>
              <p:cNvPr id="5" name="Group 817">
                <a:extLst>
                  <a:ext uri="{FF2B5EF4-FFF2-40B4-BE49-F238E27FC236}">
                    <a16:creationId xmlns:a16="http://schemas.microsoft.com/office/drawing/2014/main" id="{5662E381-0308-4144-493D-2FEE825BD5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71949" y="1626817"/>
                <a:ext cx="466245" cy="392290"/>
                <a:chOff x="2920" y="1445"/>
                <a:chExt cx="326" cy="289"/>
              </a:xfrm>
            </p:grpSpPr>
            <p:sp>
              <p:nvSpPr>
                <p:cNvPr id="24" name="Oval 818">
                  <a:extLst>
                    <a:ext uri="{FF2B5EF4-FFF2-40B4-BE49-F238E27FC236}">
                      <a16:creationId xmlns:a16="http://schemas.microsoft.com/office/drawing/2014/main" id="{228DC2DC-9984-89F1-3926-8A621E92BD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25" name="Group 819">
                  <a:extLst>
                    <a:ext uri="{FF2B5EF4-FFF2-40B4-BE49-F238E27FC236}">
                      <a16:creationId xmlns:a16="http://schemas.microsoft.com/office/drawing/2014/main" id="{37C95A95-4B51-9A16-3BEA-4DFE8D1ECC1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27" name="Oval 820">
                    <a:extLst>
                      <a:ext uri="{FF2B5EF4-FFF2-40B4-BE49-F238E27FC236}">
                        <a16:creationId xmlns:a16="http://schemas.microsoft.com/office/drawing/2014/main" id="{15626D87-4C76-2BB4-8090-23651105CE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28" name="Oval 821">
                    <a:extLst>
                      <a:ext uri="{FF2B5EF4-FFF2-40B4-BE49-F238E27FC236}">
                        <a16:creationId xmlns:a16="http://schemas.microsoft.com/office/drawing/2014/main" id="{B68388ED-CE89-61E9-2A73-9FB629923F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29" name="Oval 822">
                    <a:extLst>
                      <a:ext uri="{FF2B5EF4-FFF2-40B4-BE49-F238E27FC236}">
                        <a16:creationId xmlns:a16="http://schemas.microsoft.com/office/drawing/2014/main" id="{4539C479-F33E-5C0E-826C-C8C08E643C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0" name="Oval 823">
                    <a:extLst>
                      <a:ext uri="{FF2B5EF4-FFF2-40B4-BE49-F238E27FC236}">
                        <a16:creationId xmlns:a16="http://schemas.microsoft.com/office/drawing/2014/main" id="{5A53E053-0EA9-F0C9-C0EF-709F20139C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050395D1-D328-C6B3-C741-1217E2302B63}"/>
                  </a:ext>
                </a:extLst>
              </p:cNvPr>
              <p:cNvGrpSpPr/>
              <p:nvPr/>
            </p:nvGrpSpPr>
            <p:grpSpPr>
              <a:xfrm>
                <a:off x="5988685" y="1818858"/>
                <a:ext cx="437474" cy="596272"/>
                <a:chOff x="3585986" y="1924272"/>
                <a:chExt cx="468358" cy="1018983"/>
              </a:xfrm>
            </p:grpSpPr>
            <p:sp>
              <p:nvSpPr>
                <p:cNvPr id="20" name="Rectangle 19">
                  <a:extLst>
                    <a:ext uri="{FF2B5EF4-FFF2-40B4-BE49-F238E27FC236}">
                      <a16:creationId xmlns:a16="http://schemas.microsoft.com/office/drawing/2014/main" id="{67D3D8B8-C259-3D2B-569B-385432210317}"/>
                    </a:ext>
                  </a:extLst>
                </p:cNvPr>
                <p:cNvSpPr/>
                <p:nvPr/>
              </p:nvSpPr>
              <p:spPr>
                <a:xfrm>
                  <a:off x="3793799" y="1924272"/>
                  <a:ext cx="61211" cy="1018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Rectangle 20">
                  <a:extLst>
                    <a:ext uri="{FF2B5EF4-FFF2-40B4-BE49-F238E27FC236}">
                      <a16:creationId xmlns:a16="http://schemas.microsoft.com/office/drawing/2014/main" id="{4E749725-9991-3818-C681-F395D89CAA7E}"/>
                    </a:ext>
                  </a:extLst>
                </p:cNvPr>
                <p:cNvSpPr/>
                <p:nvPr/>
              </p:nvSpPr>
              <p:spPr>
                <a:xfrm rot="5400000">
                  <a:off x="3797305" y="1906792"/>
                  <a:ext cx="45719" cy="46835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Rectangle 21">
                  <a:extLst>
                    <a:ext uri="{FF2B5EF4-FFF2-40B4-BE49-F238E27FC236}">
                      <a16:creationId xmlns:a16="http://schemas.microsoft.com/office/drawing/2014/main" id="{851BD774-FD4E-6B65-30D9-EEE90780E283}"/>
                    </a:ext>
                  </a:extLst>
                </p:cNvPr>
                <p:cNvSpPr/>
                <p:nvPr/>
              </p:nvSpPr>
              <p:spPr>
                <a:xfrm>
                  <a:off x="3641274" y="2079689"/>
                  <a:ext cx="97237" cy="16827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Rectangle 22">
                  <a:extLst>
                    <a:ext uri="{FF2B5EF4-FFF2-40B4-BE49-F238E27FC236}">
                      <a16:creationId xmlns:a16="http://schemas.microsoft.com/office/drawing/2014/main" id="{4605DAE1-834A-F61A-C830-71D85A4D9664}"/>
                    </a:ext>
                  </a:extLst>
                </p:cNvPr>
                <p:cNvSpPr/>
                <p:nvPr/>
              </p:nvSpPr>
              <p:spPr>
                <a:xfrm>
                  <a:off x="3942084" y="2069884"/>
                  <a:ext cx="45719" cy="30343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10CDB076-EA64-6C50-596C-7ED3508DE29E}"/>
                  </a:ext>
                </a:extLst>
              </p:cNvPr>
              <p:cNvGrpSpPr/>
              <p:nvPr/>
            </p:nvGrpSpPr>
            <p:grpSpPr>
              <a:xfrm>
                <a:off x="5889335" y="2048021"/>
                <a:ext cx="694858" cy="596757"/>
                <a:chOff x="2913744" y="2211770"/>
                <a:chExt cx="694858" cy="596757"/>
              </a:xfrm>
            </p:grpSpPr>
            <p:grpSp>
              <p:nvGrpSpPr>
                <p:cNvPr id="8" name="Group 7">
                  <a:extLst>
                    <a:ext uri="{FF2B5EF4-FFF2-40B4-BE49-F238E27FC236}">
                      <a16:creationId xmlns:a16="http://schemas.microsoft.com/office/drawing/2014/main" id="{2A870E05-FCED-CDED-8961-F95F8CFD3392}"/>
                    </a:ext>
                  </a:extLst>
                </p:cNvPr>
                <p:cNvGrpSpPr/>
                <p:nvPr/>
              </p:nvGrpSpPr>
              <p:grpSpPr>
                <a:xfrm>
                  <a:off x="2913744" y="2416607"/>
                  <a:ext cx="694858" cy="391920"/>
                  <a:chOff x="340314" y="959725"/>
                  <a:chExt cx="710987" cy="333816"/>
                </a:xfrm>
              </p:grpSpPr>
              <p:sp>
                <p:nvSpPr>
                  <p:cNvPr id="10" name="Oval 9">
                    <a:extLst>
                      <a:ext uri="{FF2B5EF4-FFF2-40B4-BE49-F238E27FC236}">
                        <a16:creationId xmlns:a16="http://schemas.microsoft.com/office/drawing/2014/main" id="{BC0665BB-E3D0-7EBF-22C8-5A74192BF69F}"/>
                      </a:ext>
                    </a:extLst>
                  </p:cNvPr>
                  <p:cNvSpPr/>
                  <p:nvPr/>
                </p:nvSpPr>
                <p:spPr>
                  <a:xfrm flipV="1">
                    <a:off x="340314" y="1069853"/>
                    <a:ext cx="710987" cy="223688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1" name="Group 10">
                    <a:extLst>
                      <a:ext uri="{FF2B5EF4-FFF2-40B4-BE49-F238E27FC236}">
                        <a16:creationId xmlns:a16="http://schemas.microsoft.com/office/drawing/2014/main" id="{47669227-6E80-0F4D-3C5C-C55457B0E0CA}"/>
                      </a:ext>
                    </a:extLst>
                  </p:cNvPr>
                  <p:cNvGrpSpPr/>
                  <p:nvPr/>
                </p:nvGrpSpPr>
                <p:grpSpPr>
                  <a:xfrm>
                    <a:off x="519850" y="1126797"/>
                    <a:ext cx="319417" cy="141293"/>
                    <a:chOff x="7493876" y="2774731"/>
                    <a:chExt cx="1481958" cy="894622"/>
                  </a:xfrm>
                </p:grpSpPr>
                <p:sp>
                  <p:nvSpPr>
                    <p:cNvPr id="13" name="Freeform 12">
                      <a:extLst>
                        <a:ext uri="{FF2B5EF4-FFF2-40B4-BE49-F238E27FC236}">
                          <a16:creationId xmlns:a16="http://schemas.microsoft.com/office/drawing/2014/main" id="{3651E58B-1B54-28D8-FF95-124083B98F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14" name="Oval 13">
                      <a:extLst>
                        <a:ext uri="{FF2B5EF4-FFF2-40B4-BE49-F238E27FC236}">
                          <a16:creationId xmlns:a16="http://schemas.microsoft.com/office/drawing/2014/main" id="{D842A422-DF25-AAAE-F89C-2BE0021D61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15" name="Group 14">
                      <a:extLst>
                        <a:ext uri="{FF2B5EF4-FFF2-40B4-BE49-F238E27FC236}">
                          <a16:creationId xmlns:a16="http://schemas.microsoft.com/office/drawing/2014/main" id="{EF5177FF-1229-4494-C8A9-2F6884EA4D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16" name="Freeform 15">
                        <a:extLst>
                          <a:ext uri="{FF2B5EF4-FFF2-40B4-BE49-F238E27FC236}">
                            <a16:creationId xmlns:a16="http://schemas.microsoft.com/office/drawing/2014/main" id="{6638058E-5CD8-331C-8043-5D7305BC58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" name="Freeform 16">
                        <a:extLst>
                          <a:ext uri="{FF2B5EF4-FFF2-40B4-BE49-F238E27FC236}">
                            <a16:creationId xmlns:a16="http://schemas.microsoft.com/office/drawing/2014/main" id="{CA1F5288-8B8A-9050-AF63-1CADD1EFA7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" name="Freeform 17">
                        <a:extLst>
                          <a:ext uri="{FF2B5EF4-FFF2-40B4-BE49-F238E27FC236}">
                            <a16:creationId xmlns:a16="http://schemas.microsoft.com/office/drawing/2014/main" id="{D7A73EAC-B844-C55A-A918-7D54085204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" name="Freeform 18">
                        <a:extLst>
                          <a:ext uri="{FF2B5EF4-FFF2-40B4-BE49-F238E27FC236}">
                            <a16:creationId xmlns:a16="http://schemas.microsoft.com/office/drawing/2014/main" id="{BDACE6BC-9412-867E-2CF6-2B9A480299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12" name="Can 11">
                    <a:extLst>
                      <a:ext uri="{FF2B5EF4-FFF2-40B4-BE49-F238E27FC236}">
                        <a16:creationId xmlns:a16="http://schemas.microsoft.com/office/drawing/2014/main" id="{248C2BB9-7F01-DDB4-E575-B7D72C039AD2}"/>
                      </a:ext>
                    </a:extLst>
                  </p:cNvPr>
                  <p:cNvSpPr/>
                  <p:nvPr/>
                </p:nvSpPr>
                <p:spPr>
                  <a:xfrm>
                    <a:off x="790311" y="959725"/>
                    <a:ext cx="174480" cy="184305"/>
                  </a:xfrm>
                  <a:prstGeom prst="can">
                    <a:avLst/>
                  </a:prstGeom>
                  <a:solidFill>
                    <a:srgbClr val="0012A0">
                      <a:alpha val="82000"/>
                    </a:srgb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9" name="Picture 8" descr="A screen shot of a computer&#10;&#10;Description automatically generated">
                  <a:extLst>
                    <a:ext uri="{FF2B5EF4-FFF2-40B4-BE49-F238E27FC236}">
                      <a16:creationId xmlns:a16="http://schemas.microsoft.com/office/drawing/2014/main" id="{F1262982-58C7-3577-5C4E-1514337751B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939352" y="2211770"/>
                  <a:ext cx="249527" cy="465445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C023A19C-D1A5-6FFB-BCFC-755656B58267}"/>
                </a:ext>
              </a:extLst>
            </p:cNvPr>
            <p:cNvGrpSpPr/>
            <p:nvPr/>
          </p:nvGrpSpPr>
          <p:grpSpPr>
            <a:xfrm>
              <a:off x="4942756" y="4420228"/>
              <a:ext cx="579097" cy="870251"/>
              <a:chOff x="5889335" y="1626817"/>
              <a:chExt cx="694858" cy="1017961"/>
            </a:xfrm>
          </p:grpSpPr>
          <p:grpSp>
            <p:nvGrpSpPr>
              <p:cNvPr id="31" name="Group 817">
                <a:extLst>
                  <a:ext uri="{FF2B5EF4-FFF2-40B4-BE49-F238E27FC236}">
                    <a16:creationId xmlns:a16="http://schemas.microsoft.com/office/drawing/2014/main" id="{AA75E040-D36C-A693-3A8F-CC9A4E7758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71949" y="1626817"/>
                <a:ext cx="466245" cy="392290"/>
                <a:chOff x="2920" y="1445"/>
                <a:chExt cx="326" cy="289"/>
              </a:xfrm>
            </p:grpSpPr>
            <p:sp>
              <p:nvSpPr>
                <p:cNvPr id="140" name="Oval 818">
                  <a:extLst>
                    <a:ext uri="{FF2B5EF4-FFF2-40B4-BE49-F238E27FC236}">
                      <a16:creationId xmlns:a16="http://schemas.microsoft.com/office/drawing/2014/main" id="{4D6A56A8-050C-05B1-3C3F-61DC2CCD25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141" name="Group 819">
                  <a:extLst>
                    <a:ext uri="{FF2B5EF4-FFF2-40B4-BE49-F238E27FC236}">
                      <a16:creationId xmlns:a16="http://schemas.microsoft.com/office/drawing/2014/main" id="{495A533B-82A5-3CCC-2A97-AB5FD82525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142" name="Oval 820">
                    <a:extLst>
                      <a:ext uri="{FF2B5EF4-FFF2-40B4-BE49-F238E27FC236}">
                        <a16:creationId xmlns:a16="http://schemas.microsoft.com/office/drawing/2014/main" id="{00BBD91E-FCFE-816A-57F9-B055D080B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43" name="Oval 821">
                    <a:extLst>
                      <a:ext uri="{FF2B5EF4-FFF2-40B4-BE49-F238E27FC236}">
                        <a16:creationId xmlns:a16="http://schemas.microsoft.com/office/drawing/2014/main" id="{3F76B027-B3A9-8463-0B72-96F9A52A21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44" name="Oval 822">
                    <a:extLst>
                      <a:ext uri="{FF2B5EF4-FFF2-40B4-BE49-F238E27FC236}">
                        <a16:creationId xmlns:a16="http://schemas.microsoft.com/office/drawing/2014/main" id="{5495ECA5-2B9C-B56D-E109-7FD5F05007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45" name="Oval 823">
                    <a:extLst>
                      <a:ext uri="{FF2B5EF4-FFF2-40B4-BE49-F238E27FC236}">
                        <a16:creationId xmlns:a16="http://schemas.microsoft.com/office/drawing/2014/main" id="{94CCAB63-7F11-B712-D9AF-9768FAE7DE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59" name="Group 58">
                <a:extLst>
                  <a:ext uri="{FF2B5EF4-FFF2-40B4-BE49-F238E27FC236}">
                    <a16:creationId xmlns:a16="http://schemas.microsoft.com/office/drawing/2014/main" id="{C22FBFA3-766F-CE4A-82FC-A4E850583BE5}"/>
                  </a:ext>
                </a:extLst>
              </p:cNvPr>
              <p:cNvGrpSpPr/>
              <p:nvPr/>
            </p:nvGrpSpPr>
            <p:grpSpPr>
              <a:xfrm>
                <a:off x="5988685" y="1818858"/>
                <a:ext cx="437474" cy="596272"/>
                <a:chOff x="3585986" y="1924272"/>
                <a:chExt cx="468358" cy="1018983"/>
              </a:xfrm>
            </p:grpSpPr>
            <p:sp>
              <p:nvSpPr>
                <p:cNvPr id="136" name="Rectangle 135">
                  <a:extLst>
                    <a:ext uri="{FF2B5EF4-FFF2-40B4-BE49-F238E27FC236}">
                      <a16:creationId xmlns:a16="http://schemas.microsoft.com/office/drawing/2014/main" id="{62F8A62F-1410-C1CC-65D8-F45544A6076B}"/>
                    </a:ext>
                  </a:extLst>
                </p:cNvPr>
                <p:cNvSpPr/>
                <p:nvPr/>
              </p:nvSpPr>
              <p:spPr>
                <a:xfrm>
                  <a:off x="3793799" y="1924272"/>
                  <a:ext cx="61211" cy="1018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Rectangle 136">
                  <a:extLst>
                    <a:ext uri="{FF2B5EF4-FFF2-40B4-BE49-F238E27FC236}">
                      <a16:creationId xmlns:a16="http://schemas.microsoft.com/office/drawing/2014/main" id="{45D0A30E-7F9D-B831-9FE1-E58C1DEC7937}"/>
                    </a:ext>
                  </a:extLst>
                </p:cNvPr>
                <p:cNvSpPr/>
                <p:nvPr/>
              </p:nvSpPr>
              <p:spPr>
                <a:xfrm rot="5400000">
                  <a:off x="3797305" y="1906792"/>
                  <a:ext cx="45719" cy="46835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Rectangle 137">
                  <a:extLst>
                    <a:ext uri="{FF2B5EF4-FFF2-40B4-BE49-F238E27FC236}">
                      <a16:creationId xmlns:a16="http://schemas.microsoft.com/office/drawing/2014/main" id="{044DD1F9-8D79-F5C7-09F5-E40B4671D062}"/>
                    </a:ext>
                  </a:extLst>
                </p:cNvPr>
                <p:cNvSpPr/>
                <p:nvPr/>
              </p:nvSpPr>
              <p:spPr>
                <a:xfrm>
                  <a:off x="3641274" y="2079689"/>
                  <a:ext cx="97237" cy="16827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Rectangle 138">
                  <a:extLst>
                    <a:ext uri="{FF2B5EF4-FFF2-40B4-BE49-F238E27FC236}">
                      <a16:creationId xmlns:a16="http://schemas.microsoft.com/office/drawing/2014/main" id="{D6E327DB-AE70-EB8C-9E0F-5D8B566A841C}"/>
                    </a:ext>
                  </a:extLst>
                </p:cNvPr>
                <p:cNvSpPr/>
                <p:nvPr/>
              </p:nvSpPr>
              <p:spPr>
                <a:xfrm>
                  <a:off x="3942084" y="2069884"/>
                  <a:ext cx="45719" cy="30343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5595457B-CB82-FC19-7C43-777D6477F484}"/>
                  </a:ext>
                </a:extLst>
              </p:cNvPr>
              <p:cNvGrpSpPr/>
              <p:nvPr/>
            </p:nvGrpSpPr>
            <p:grpSpPr>
              <a:xfrm>
                <a:off x="5889335" y="2048021"/>
                <a:ext cx="694858" cy="596757"/>
                <a:chOff x="2913744" y="2211770"/>
                <a:chExt cx="694858" cy="596757"/>
              </a:xfrm>
            </p:grpSpPr>
            <p:grpSp>
              <p:nvGrpSpPr>
                <p:cNvPr id="89" name="Group 88">
                  <a:extLst>
                    <a:ext uri="{FF2B5EF4-FFF2-40B4-BE49-F238E27FC236}">
                      <a16:creationId xmlns:a16="http://schemas.microsoft.com/office/drawing/2014/main" id="{82C949B0-83B0-6D2C-5C04-9E8B4C9DC45D}"/>
                    </a:ext>
                  </a:extLst>
                </p:cNvPr>
                <p:cNvGrpSpPr/>
                <p:nvPr/>
              </p:nvGrpSpPr>
              <p:grpSpPr>
                <a:xfrm>
                  <a:off x="2913744" y="2416607"/>
                  <a:ext cx="694858" cy="391920"/>
                  <a:chOff x="340314" y="959725"/>
                  <a:chExt cx="710987" cy="333816"/>
                </a:xfrm>
              </p:grpSpPr>
              <p:sp>
                <p:nvSpPr>
                  <p:cNvPr id="91" name="Oval 90">
                    <a:extLst>
                      <a:ext uri="{FF2B5EF4-FFF2-40B4-BE49-F238E27FC236}">
                        <a16:creationId xmlns:a16="http://schemas.microsoft.com/office/drawing/2014/main" id="{7EF97036-0DA7-E353-8C0C-D4B378B1B905}"/>
                      </a:ext>
                    </a:extLst>
                  </p:cNvPr>
                  <p:cNvSpPr/>
                  <p:nvPr/>
                </p:nvSpPr>
                <p:spPr>
                  <a:xfrm flipV="1">
                    <a:off x="340314" y="1069853"/>
                    <a:ext cx="710987" cy="223688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97" name="Group 96">
                    <a:extLst>
                      <a:ext uri="{FF2B5EF4-FFF2-40B4-BE49-F238E27FC236}">
                        <a16:creationId xmlns:a16="http://schemas.microsoft.com/office/drawing/2014/main" id="{8219666A-7E7E-5AA1-EC83-033D3302BE13}"/>
                      </a:ext>
                    </a:extLst>
                  </p:cNvPr>
                  <p:cNvGrpSpPr/>
                  <p:nvPr/>
                </p:nvGrpSpPr>
                <p:grpSpPr>
                  <a:xfrm>
                    <a:off x="519850" y="1126797"/>
                    <a:ext cx="319417" cy="141293"/>
                    <a:chOff x="7493876" y="2774731"/>
                    <a:chExt cx="1481958" cy="894622"/>
                  </a:xfrm>
                </p:grpSpPr>
                <p:sp>
                  <p:nvSpPr>
                    <p:cNvPr id="129" name="Freeform 128">
                      <a:extLst>
                        <a:ext uri="{FF2B5EF4-FFF2-40B4-BE49-F238E27FC236}">
                          <a16:creationId xmlns:a16="http://schemas.microsoft.com/office/drawing/2014/main" id="{0CFE1B61-F271-96F1-0AB9-1217D85B99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130" name="Oval 129">
                      <a:extLst>
                        <a:ext uri="{FF2B5EF4-FFF2-40B4-BE49-F238E27FC236}">
                          <a16:creationId xmlns:a16="http://schemas.microsoft.com/office/drawing/2014/main" id="{7B5B7A5E-75C7-9136-9993-F769954195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131" name="Group 130">
                      <a:extLst>
                        <a:ext uri="{FF2B5EF4-FFF2-40B4-BE49-F238E27FC236}">
                          <a16:creationId xmlns:a16="http://schemas.microsoft.com/office/drawing/2014/main" id="{E14097A8-C62A-D26A-F26B-1216522822E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132" name="Freeform 131">
                        <a:extLst>
                          <a:ext uri="{FF2B5EF4-FFF2-40B4-BE49-F238E27FC236}">
                            <a16:creationId xmlns:a16="http://schemas.microsoft.com/office/drawing/2014/main" id="{D0B14AC8-72E4-DBA0-FDFA-4629C3DDD3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33" name="Freeform 132">
                        <a:extLst>
                          <a:ext uri="{FF2B5EF4-FFF2-40B4-BE49-F238E27FC236}">
                            <a16:creationId xmlns:a16="http://schemas.microsoft.com/office/drawing/2014/main" id="{CF6B1D3B-8E77-5E04-F4FF-4EEB87DE05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34" name="Freeform 133">
                        <a:extLst>
                          <a:ext uri="{FF2B5EF4-FFF2-40B4-BE49-F238E27FC236}">
                            <a16:creationId xmlns:a16="http://schemas.microsoft.com/office/drawing/2014/main" id="{180D8E64-5E6C-B029-D896-48C4C04FBA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35" name="Freeform 134">
                        <a:extLst>
                          <a:ext uri="{FF2B5EF4-FFF2-40B4-BE49-F238E27FC236}">
                            <a16:creationId xmlns:a16="http://schemas.microsoft.com/office/drawing/2014/main" id="{9B987A85-430F-CAF8-F2E8-9FFFF4838C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115" name="Can 114">
                    <a:extLst>
                      <a:ext uri="{FF2B5EF4-FFF2-40B4-BE49-F238E27FC236}">
                        <a16:creationId xmlns:a16="http://schemas.microsoft.com/office/drawing/2014/main" id="{8D2CE33E-E8A6-4F1B-0FE6-5ED754358B75}"/>
                      </a:ext>
                    </a:extLst>
                  </p:cNvPr>
                  <p:cNvSpPr/>
                  <p:nvPr/>
                </p:nvSpPr>
                <p:spPr>
                  <a:xfrm>
                    <a:off x="790311" y="959725"/>
                    <a:ext cx="174480" cy="184305"/>
                  </a:xfrm>
                  <a:prstGeom prst="can">
                    <a:avLst/>
                  </a:prstGeom>
                  <a:solidFill>
                    <a:srgbClr val="0012A0">
                      <a:alpha val="82000"/>
                    </a:srgb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90" name="Picture 89" descr="A screen shot of a computer&#10;&#10;Description automatically generated">
                  <a:extLst>
                    <a:ext uri="{FF2B5EF4-FFF2-40B4-BE49-F238E27FC236}">
                      <a16:creationId xmlns:a16="http://schemas.microsoft.com/office/drawing/2014/main" id="{AB2D879B-BFF7-6C05-E808-9AAEE7125A1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939352" y="2211770"/>
                  <a:ext cx="249527" cy="465445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225391AF-C325-A738-4DAB-F2FB9322E0F3}"/>
                </a:ext>
              </a:extLst>
            </p:cNvPr>
            <p:cNvGrpSpPr/>
            <p:nvPr/>
          </p:nvGrpSpPr>
          <p:grpSpPr>
            <a:xfrm>
              <a:off x="5533421" y="2831760"/>
              <a:ext cx="579097" cy="870251"/>
              <a:chOff x="5889335" y="1626817"/>
              <a:chExt cx="694858" cy="1017961"/>
            </a:xfrm>
          </p:grpSpPr>
          <p:grpSp>
            <p:nvGrpSpPr>
              <p:cNvPr id="147" name="Group 817">
                <a:extLst>
                  <a:ext uri="{FF2B5EF4-FFF2-40B4-BE49-F238E27FC236}">
                    <a16:creationId xmlns:a16="http://schemas.microsoft.com/office/drawing/2014/main" id="{D09C32A4-1B39-835F-E935-67BB226B3A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71949" y="1626817"/>
                <a:ext cx="466245" cy="392290"/>
                <a:chOff x="2920" y="1445"/>
                <a:chExt cx="326" cy="289"/>
              </a:xfrm>
            </p:grpSpPr>
            <p:sp>
              <p:nvSpPr>
                <p:cNvPr id="182" name="Oval 818">
                  <a:extLst>
                    <a:ext uri="{FF2B5EF4-FFF2-40B4-BE49-F238E27FC236}">
                      <a16:creationId xmlns:a16="http://schemas.microsoft.com/office/drawing/2014/main" id="{142B67A0-0C98-CDBF-CB12-007A4442F4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183" name="Group 819">
                  <a:extLst>
                    <a:ext uri="{FF2B5EF4-FFF2-40B4-BE49-F238E27FC236}">
                      <a16:creationId xmlns:a16="http://schemas.microsoft.com/office/drawing/2014/main" id="{8A99EDAC-0369-38D4-F5FB-8931A978C3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184" name="Oval 820">
                    <a:extLst>
                      <a:ext uri="{FF2B5EF4-FFF2-40B4-BE49-F238E27FC236}">
                        <a16:creationId xmlns:a16="http://schemas.microsoft.com/office/drawing/2014/main" id="{5E244257-C4E2-2D74-CC0C-26D72C389A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85" name="Oval 821">
                    <a:extLst>
                      <a:ext uri="{FF2B5EF4-FFF2-40B4-BE49-F238E27FC236}">
                        <a16:creationId xmlns:a16="http://schemas.microsoft.com/office/drawing/2014/main" id="{2FB43225-E341-E386-63BB-95E7ABB0CA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86" name="Oval 822">
                    <a:extLst>
                      <a:ext uri="{FF2B5EF4-FFF2-40B4-BE49-F238E27FC236}">
                        <a16:creationId xmlns:a16="http://schemas.microsoft.com/office/drawing/2014/main" id="{5BDDDE8E-AAC5-A2AA-A9D6-B543592A22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87" name="Oval 823">
                    <a:extLst>
                      <a:ext uri="{FF2B5EF4-FFF2-40B4-BE49-F238E27FC236}">
                        <a16:creationId xmlns:a16="http://schemas.microsoft.com/office/drawing/2014/main" id="{5757236F-DFC5-45DD-AAA5-D41DE5B03D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148" name="Group 147">
                <a:extLst>
                  <a:ext uri="{FF2B5EF4-FFF2-40B4-BE49-F238E27FC236}">
                    <a16:creationId xmlns:a16="http://schemas.microsoft.com/office/drawing/2014/main" id="{E219637B-FCEA-02E5-493A-D7DC81667F51}"/>
                  </a:ext>
                </a:extLst>
              </p:cNvPr>
              <p:cNvGrpSpPr/>
              <p:nvPr/>
            </p:nvGrpSpPr>
            <p:grpSpPr>
              <a:xfrm>
                <a:off x="5988685" y="1818858"/>
                <a:ext cx="437474" cy="596272"/>
                <a:chOff x="3585986" y="1924272"/>
                <a:chExt cx="468358" cy="1018983"/>
              </a:xfrm>
            </p:grpSpPr>
            <p:sp>
              <p:nvSpPr>
                <p:cNvPr id="178" name="Rectangle 177">
                  <a:extLst>
                    <a:ext uri="{FF2B5EF4-FFF2-40B4-BE49-F238E27FC236}">
                      <a16:creationId xmlns:a16="http://schemas.microsoft.com/office/drawing/2014/main" id="{A3C64C04-2B29-DD7E-4C0B-084D1F4093DA}"/>
                    </a:ext>
                  </a:extLst>
                </p:cNvPr>
                <p:cNvSpPr/>
                <p:nvPr/>
              </p:nvSpPr>
              <p:spPr>
                <a:xfrm>
                  <a:off x="3793799" y="1924272"/>
                  <a:ext cx="61211" cy="1018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Rectangle 178">
                  <a:extLst>
                    <a:ext uri="{FF2B5EF4-FFF2-40B4-BE49-F238E27FC236}">
                      <a16:creationId xmlns:a16="http://schemas.microsoft.com/office/drawing/2014/main" id="{512A8DAC-9A83-DB91-BEC8-B676CE0B0382}"/>
                    </a:ext>
                  </a:extLst>
                </p:cNvPr>
                <p:cNvSpPr/>
                <p:nvPr/>
              </p:nvSpPr>
              <p:spPr>
                <a:xfrm rot="5400000">
                  <a:off x="3797305" y="1906792"/>
                  <a:ext cx="45719" cy="46835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Rectangle 179">
                  <a:extLst>
                    <a:ext uri="{FF2B5EF4-FFF2-40B4-BE49-F238E27FC236}">
                      <a16:creationId xmlns:a16="http://schemas.microsoft.com/office/drawing/2014/main" id="{E3EAB11D-D1DD-631B-2725-191455813A67}"/>
                    </a:ext>
                  </a:extLst>
                </p:cNvPr>
                <p:cNvSpPr/>
                <p:nvPr/>
              </p:nvSpPr>
              <p:spPr>
                <a:xfrm>
                  <a:off x="3641274" y="2079689"/>
                  <a:ext cx="97237" cy="16827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Rectangle 180">
                  <a:extLst>
                    <a:ext uri="{FF2B5EF4-FFF2-40B4-BE49-F238E27FC236}">
                      <a16:creationId xmlns:a16="http://schemas.microsoft.com/office/drawing/2014/main" id="{96BB77E8-37D3-AE69-A805-2776EA6E0BA4}"/>
                    </a:ext>
                  </a:extLst>
                </p:cNvPr>
                <p:cNvSpPr/>
                <p:nvPr/>
              </p:nvSpPr>
              <p:spPr>
                <a:xfrm>
                  <a:off x="3942084" y="2069884"/>
                  <a:ext cx="45719" cy="30343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9" name="Group 148">
                <a:extLst>
                  <a:ext uri="{FF2B5EF4-FFF2-40B4-BE49-F238E27FC236}">
                    <a16:creationId xmlns:a16="http://schemas.microsoft.com/office/drawing/2014/main" id="{9D40604D-D4FF-6C32-4711-7055B08F3F09}"/>
                  </a:ext>
                </a:extLst>
              </p:cNvPr>
              <p:cNvGrpSpPr/>
              <p:nvPr/>
            </p:nvGrpSpPr>
            <p:grpSpPr>
              <a:xfrm>
                <a:off x="5889335" y="2048021"/>
                <a:ext cx="694858" cy="596757"/>
                <a:chOff x="2913744" y="2211770"/>
                <a:chExt cx="694858" cy="596757"/>
              </a:xfrm>
            </p:grpSpPr>
            <p:grpSp>
              <p:nvGrpSpPr>
                <p:cNvPr id="150" name="Group 149">
                  <a:extLst>
                    <a:ext uri="{FF2B5EF4-FFF2-40B4-BE49-F238E27FC236}">
                      <a16:creationId xmlns:a16="http://schemas.microsoft.com/office/drawing/2014/main" id="{BF1CD6C9-C8B7-BD60-A91D-D6EF84AD1FE1}"/>
                    </a:ext>
                  </a:extLst>
                </p:cNvPr>
                <p:cNvGrpSpPr/>
                <p:nvPr/>
              </p:nvGrpSpPr>
              <p:grpSpPr>
                <a:xfrm>
                  <a:off x="2913744" y="2416607"/>
                  <a:ext cx="694858" cy="391920"/>
                  <a:chOff x="340314" y="959725"/>
                  <a:chExt cx="710987" cy="333816"/>
                </a:xfrm>
              </p:grpSpPr>
              <p:sp>
                <p:nvSpPr>
                  <p:cNvPr id="152" name="Oval 151">
                    <a:extLst>
                      <a:ext uri="{FF2B5EF4-FFF2-40B4-BE49-F238E27FC236}">
                        <a16:creationId xmlns:a16="http://schemas.microsoft.com/office/drawing/2014/main" id="{550E3045-A4F7-C880-424D-ABD2FCF01BCC}"/>
                      </a:ext>
                    </a:extLst>
                  </p:cNvPr>
                  <p:cNvSpPr/>
                  <p:nvPr/>
                </p:nvSpPr>
                <p:spPr>
                  <a:xfrm flipV="1">
                    <a:off x="340314" y="1069853"/>
                    <a:ext cx="710987" cy="223688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3" name="Group 152">
                    <a:extLst>
                      <a:ext uri="{FF2B5EF4-FFF2-40B4-BE49-F238E27FC236}">
                        <a16:creationId xmlns:a16="http://schemas.microsoft.com/office/drawing/2014/main" id="{C10E5CAA-CFE9-AAE7-B699-0E56EDAE0B05}"/>
                      </a:ext>
                    </a:extLst>
                  </p:cNvPr>
                  <p:cNvGrpSpPr/>
                  <p:nvPr/>
                </p:nvGrpSpPr>
                <p:grpSpPr>
                  <a:xfrm>
                    <a:off x="519850" y="1126797"/>
                    <a:ext cx="319417" cy="141293"/>
                    <a:chOff x="7493876" y="2774731"/>
                    <a:chExt cx="1481958" cy="894622"/>
                  </a:xfrm>
                </p:grpSpPr>
                <p:sp>
                  <p:nvSpPr>
                    <p:cNvPr id="155" name="Freeform 154">
                      <a:extLst>
                        <a:ext uri="{FF2B5EF4-FFF2-40B4-BE49-F238E27FC236}">
                          <a16:creationId xmlns:a16="http://schemas.microsoft.com/office/drawing/2014/main" id="{977AE47A-C162-46CA-1CD1-FE1B6D75B4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170" name="Oval 169">
                      <a:extLst>
                        <a:ext uri="{FF2B5EF4-FFF2-40B4-BE49-F238E27FC236}">
                          <a16:creationId xmlns:a16="http://schemas.microsoft.com/office/drawing/2014/main" id="{03B5182D-3EC2-8235-70F7-211A2CC37A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173" name="Group 172">
                      <a:extLst>
                        <a:ext uri="{FF2B5EF4-FFF2-40B4-BE49-F238E27FC236}">
                          <a16:creationId xmlns:a16="http://schemas.microsoft.com/office/drawing/2014/main" id="{023A79AF-35D6-6082-F9B9-EC977FE0C23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174" name="Freeform 173">
                        <a:extLst>
                          <a:ext uri="{FF2B5EF4-FFF2-40B4-BE49-F238E27FC236}">
                            <a16:creationId xmlns:a16="http://schemas.microsoft.com/office/drawing/2014/main" id="{2F3D458C-88C4-A6C3-9216-2E010DE362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5" name="Freeform 174">
                        <a:extLst>
                          <a:ext uri="{FF2B5EF4-FFF2-40B4-BE49-F238E27FC236}">
                            <a16:creationId xmlns:a16="http://schemas.microsoft.com/office/drawing/2014/main" id="{BDDD88E9-220F-B9E6-5534-9CB9891D15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6" name="Freeform 175">
                        <a:extLst>
                          <a:ext uri="{FF2B5EF4-FFF2-40B4-BE49-F238E27FC236}">
                            <a16:creationId xmlns:a16="http://schemas.microsoft.com/office/drawing/2014/main" id="{31144C24-2DCA-2BBD-8D2B-7B41820E1B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7" name="Freeform 176">
                        <a:extLst>
                          <a:ext uri="{FF2B5EF4-FFF2-40B4-BE49-F238E27FC236}">
                            <a16:creationId xmlns:a16="http://schemas.microsoft.com/office/drawing/2014/main" id="{DE3453C6-C3D8-8406-9A87-3D710D1360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154" name="Can 153">
                    <a:extLst>
                      <a:ext uri="{FF2B5EF4-FFF2-40B4-BE49-F238E27FC236}">
                        <a16:creationId xmlns:a16="http://schemas.microsoft.com/office/drawing/2014/main" id="{E41744C0-906E-AB30-2D0C-8BD4051B550B}"/>
                      </a:ext>
                    </a:extLst>
                  </p:cNvPr>
                  <p:cNvSpPr/>
                  <p:nvPr/>
                </p:nvSpPr>
                <p:spPr>
                  <a:xfrm>
                    <a:off x="790311" y="959725"/>
                    <a:ext cx="174480" cy="184305"/>
                  </a:xfrm>
                  <a:prstGeom prst="can">
                    <a:avLst/>
                  </a:prstGeom>
                  <a:solidFill>
                    <a:srgbClr val="0012A0">
                      <a:alpha val="82000"/>
                    </a:srgb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151" name="Picture 150" descr="A screen shot of a computer&#10;&#10;Description automatically generated">
                  <a:extLst>
                    <a:ext uri="{FF2B5EF4-FFF2-40B4-BE49-F238E27FC236}">
                      <a16:creationId xmlns:a16="http://schemas.microsoft.com/office/drawing/2014/main" id="{7D4200CA-15FB-B146-21BC-F42DEC2640C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939352" y="2211770"/>
                  <a:ext cx="249527" cy="465445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306" name="Group 652">
            <a:extLst>
              <a:ext uri="{FF2B5EF4-FFF2-40B4-BE49-F238E27FC236}">
                <a16:creationId xmlns:a16="http://schemas.microsoft.com/office/drawing/2014/main" id="{039EEAC4-AC12-434F-82AD-B34712849298}"/>
              </a:ext>
            </a:extLst>
          </p:cNvPr>
          <p:cNvGrpSpPr>
            <a:grpSpLocks/>
          </p:cNvGrpSpPr>
          <p:nvPr/>
        </p:nvGrpSpPr>
        <p:grpSpPr bwMode="auto">
          <a:xfrm>
            <a:off x="6079345" y="1924212"/>
            <a:ext cx="955821" cy="840257"/>
            <a:chOff x="2751" y="1851"/>
            <a:chExt cx="462" cy="478"/>
          </a:xfrm>
        </p:grpSpPr>
        <p:pic>
          <p:nvPicPr>
            <p:cNvPr id="307" name="Picture 653" descr="iphone_stylized_small">
              <a:extLst>
                <a:ext uri="{FF2B5EF4-FFF2-40B4-BE49-F238E27FC236}">
                  <a16:creationId xmlns:a16="http://schemas.microsoft.com/office/drawing/2014/main" id="{42E9439E-E195-E344-A111-E676D1CFCF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" name="Picture 654" descr="antenna_radiation_stylized">
              <a:extLst>
                <a:ext uri="{FF2B5EF4-FFF2-40B4-BE49-F238E27FC236}">
                  <a16:creationId xmlns:a16="http://schemas.microsoft.com/office/drawing/2014/main" id="{0BA4CE33-D2E3-3B4D-908C-27E59F157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E21A7F41-8220-4DD3-F178-C62BE138791A}"/>
              </a:ext>
            </a:extLst>
          </p:cNvPr>
          <p:cNvGrpSpPr/>
          <p:nvPr/>
        </p:nvGrpSpPr>
        <p:grpSpPr>
          <a:xfrm>
            <a:off x="1756863" y="2469551"/>
            <a:ext cx="774623" cy="455044"/>
            <a:chOff x="5716439" y="395865"/>
            <a:chExt cx="1083058" cy="590840"/>
          </a:xfrm>
        </p:grpSpPr>
        <p:sp>
          <p:nvSpPr>
            <p:cNvPr id="304" name="Rectangle 303">
              <a:extLst>
                <a:ext uri="{FF2B5EF4-FFF2-40B4-BE49-F238E27FC236}">
                  <a16:creationId xmlns:a16="http://schemas.microsoft.com/office/drawing/2014/main" id="{7AC48909-55BD-6586-D4F3-BB2A90626166}"/>
                </a:ext>
              </a:extLst>
            </p:cNvPr>
            <p:cNvSpPr/>
            <p:nvPr/>
          </p:nvSpPr>
          <p:spPr>
            <a:xfrm>
              <a:off x="5772002" y="395865"/>
              <a:ext cx="962429" cy="590840"/>
            </a:xfrm>
            <a:prstGeom prst="rect">
              <a:avLst/>
            </a:prstGeom>
            <a:solidFill>
              <a:srgbClr val="0012A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05" name="TextBox 304">
              <a:extLst>
                <a:ext uri="{FF2B5EF4-FFF2-40B4-BE49-F238E27FC236}">
                  <a16:creationId xmlns:a16="http://schemas.microsoft.com/office/drawing/2014/main" id="{05BFDAD0-3DC8-F97D-91B1-9CD14193E1C1}"/>
                </a:ext>
              </a:extLst>
            </p:cNvPr>
            <p:cNvSpPr txBox="1"/>
            <p:nvPr/>
          </p:nvSpPr>
          <p:spPr>
            <a:xfrm>
              <a:off x="5716439" y="422384"/>
              <a:ext cx="1083058" cy="538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b="1" dirty="0">
                  <a:solidFill>
                    <a:schemeClr val="bg1"/>
                  </a:solidFill>
                </a:rPr>
                <a:t>AMF</a:t>
              </a:r>
            </a:p>
            <a:p>
              <a:pPr algn="ctr">
                <a:lnSpc>
                  <a:spcPct val="80000"/>
                </a:lnSpc>
              </a:pPr>
              <a:r>
                <a:rPr lang="en-US" sz="700" dirty="0">
                  <a:solidFill>
                    <a:schemeClr val="bg1"/>
                  </a:solidFill>
                </a:rPr>
                <a:t>Access, Mobility </a:t>
              </a:r>
            </a:p>
            <a:p>
              <a:pPr algn="ctr">
                <a:lnSpc>
                  <a:spcPct val="80000"/>
                </a:lnSpc>
              </a:pPr>
              <a:r>
                <a:rPr lang="en-US" sz="700" dirty="0">
                  <a:solidFill>
                    <a:schemeClr val="bg1"/>
                  </a:solidFill>
                </a:rPr>
                <a:t>Management</a:t>
              </a:r>
            </a:p>
          </p:txBody>
        </p:sp>
      </p:grp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8867A50A-CED4-3CF4-3A38-C088CE68B0FE}"/>
              </a:ext>
            </a:extLst>
          </p:cNvPr>
          <p:cNvGrpSpPr/>
          <p:nvPr/>
        </p:nvGrpSpPr>
        <p:grpSpPr>
          <a:xfrm>
            <a:off x="2703397" y="2477309"/>
            <a:ext cx="835866" cy="461608"/>
            <a:chOff x="5602549" y="430326"/>
            <a:chExt cx="1168685" cy="527557"/>
          </a:xfrm>
        </p:grpSpPr>
        <p:sp>
          <p:nvSpPr>
            <p:cNvPr id="310" name="Rectangle 309">
              <a:extLst>
                <a:ext uri="{FF2B5EF4-FFF2-40B4-BE49-F238E27FC236}">
                  <a16:creationId xmlns:a16="http://schemas.microsoft.com/office/drawing/2014/main" id="{60FA316E-601F-89A4-7724-1750678B76BE}"/>
                </a:ext>
              </a:extLst>
            </p:cNvPr>
            <p:cNvSpPr/>
            <p:nvPr/>
          </p:nvSpPr>
          <p:spPr>
            <a:xfrm>
              <a:off x="5698787" y="430326"/>
              <a:ext cx="953239" cy="527557"/>
            </a:xfrm>
            <a:prstGeom prst="rect">
              <a:avLst/>
            </a:prstGeom>
            <a:solidFill>
              <a:srgbClr val="0012A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10B18B64-FDBE-132F-DD0A-73970D783AB6}"/>
                </a:ext>
              </a:extLst>
            </p:cNvPr>
            <p:cNvSpPr txBox="1"/>
            <p:nvPr/>
          </p:nvSpPr>
          <p:spPr>
            <a:xfrm>
              <a:off x="5602549" y="467755"/>
              <a:ext cx="1168685" cy="4737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b="1" dirty="0">
                  <a:solidFill>
                    <a:schemeClr val="bg1"/>
                  </a:solidFill>
                </a:rPr>
                <a:t>SMF</a:t>
              </a:r>
            </a:p>
            <a:p>
              <a:pPr algn="ctr">
                <a:lnSpc>
                  <a:spcPct val="80000"/>
                </a:lnSpc>
              </a:pPr>
              <a:r>
                <a:rPr lang="en-US" sz="700" dirty="0">
                  <a:solidFill>
                    <a:schemeClr val="bg1"/>
                  </a:solidFill>
                </a:rPr>
                <a:t>Session</a:t>
              </a:r>
            </a:p>
            <a:p>
              <a:pPr algn="ctr">
                <a:lnSpc>
                  <a:spcPct val="80000"/>
                </a:lnSpc>
              </a:pPr>
              <a:r>
                <a:rPr lang="en-US" sz="700" dirty="0">
                  <a:solidFill>
                    <a:schemeClr val="bg1"/>
                  </a:solidFill>
                </a:rPr>
                <a:t>Management</a:t>
              </a:r>
            </a:p>
          </p:txBody>
        </p:sp>
      </p:grpSp>
      <p:sp>
        <p:nvSpPr>
          <p:cNvPr id="315" name="Freeform 314">
            <a:extLst>
              <a:ext uri="{FF2B5EF4-FFF2-40B4-BE49-F238E27FC236}">
                <a16:creationId xmlns:a16="http://schemas.microsoft.com/office/drawing/2014/main" id="{40DCD6CD-0EC8-45A4-C6AD-48A2CAD524B1}"/>
              </a:ext>
            </a:extLst>
          </p:cNvPr>
          <p:cNvSpPr/>
          <p:nvPr/>
        </p:nvSpPr>
        <p:spPr>
          <a:xfrm flipV="1">
            <a:off x="1467497" y="3298254"/>
            <a:ext cx="3058579" cy="45719"/>
          </a:xfrm>
          <a:custGeom>
            <a:avLst/>
            <a:gdLst>
              <a:gd name="connsiteX0" fmla="*/ 0 w 3477718"/>
              <a:gd name="connsiteY0" fmla="*/ 0 h 0"/>
              <a:gd name="connsiteX1" fmla="*/ 3477718 w 3477718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477718">
                <a:moveTo>
                  <a:pt x="0" y="0"/>
                </a:moveTo>
                <a:lnTo>
                  <a:pt x="3477718" y="0"/>
                </a:lnTo>
              </a:path>
            </a:pathLst>
          </a:cu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9333F602-9C7A-31B5-6562-CD7EB381FD4D}"/>
              </a:ext>
            </a:extLst>
          </p:cNvPr>
          <p:cNvGrpSpPr/>
          <p:nvPr/>
        </p:nvGrpSpPr>
        <p:grpSpPr>
          <a:xfrm>
            <a:off x="2287963" y="3134748"/>
            <a:ext cx="720617" cy="464423"/>
            <a:chOff x="6528665" y="-181540"/>
            <a:chExt cx="863674" cy="619314"/>
          </a:xfrm>
        </p:grpSpPr>
        <p:sp>
          <p:nvSpPr>
            <p:cNvPr id="313" name="Rectangle 312">
              <a:extLst>
                <a:ext uri="{FF2B5EF4-FFF2-40B4-BE49-F238E27FC236}">
                  <a16:creationId xmlns:a16="http://schemas.microsoft.com/office/drawing/2014/main" id="{D18FD454-4B7E-9899-4933-65BFFE350BFF}"/>
                </a:ext>
              </a:extLst>
            </p:cNvPr>
            <p:cNvSpPr/>
            <p:nvPr/>
          </p:nvSpPr>
          <p:spPr>
            <a:xfrm>
              <a:off x="6528665" y="-181540"/>
              <a:ext cx="814482" cy="595992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14" name="TextBox 313">
              <a:extLst>
                <a:ext uri="{FF2B5EF4-FFF2-40B4-BE49-F238E27FC236}">
                  <a16:creationId xmlns:a16="http://schemas.microsoft.com/office/drawing/2014/main" id="{07069A32-9403-DF6D-D7D3-9B1B0945D0AE}"/>
                </a:ext>
              </a:extLst>
            </p:cNvPr>
            <p:cNvSpPr txBox="1"/>
            <p:nvPr/>
          </p:nvSpPr>
          <p:spPr>
            <a:xfrm>
              <a:off x="6528666" y="-181540"/>
              <a:ext cx="863673" cy="6193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b="1" dirty="0">
                  <a:solidFill>
                    <a:schemeClr val="bg1"/>
                  </a:solidFill>
                </a:rPr>
                <a:t>UPF</a:t>
              </a:r>
            </a:p>
            <a:p>
              <a:pPr algn="ctr">
                <a:lnSpc>
                  <a:spcPct val="80000"/>
                </a:lnSpc>
              </a:pPr>
              <a:r>
                <a:rPr lang="en-US" sz="900" dirty="0">
                  <a:solidFill>
                    <a:schemeClr val="bg1"/>
                  </a:solidFill>
                </a:rPr>
                <a:t>User Plane Function</a:t>
              </a:r>
            </a:p>
          </p:txBody>
        </p:sp>
      </p:grpSp>
      <p:sp>
        <p:nvSpPr>
          <p:cNvPr id="316" name="Freeform 315">
            <a:extLst>
              <a:ext uri="{FF2B5EF4-FFF2-40B4-BE49-F238E27FC236}">
                <a16:creationId xmlns:a16="http://schemas.microsoft.com/office/drawing/2014/main" id="{3A5C840B-465F-C91D-7EA2-A72D4DA747A8}"/>
              </a:ext>
            </a:extLst>
          </p:cNvPr>
          <p:cNvSpPr/>
          <p:nvPr/>
        </p:nvSpPr>
        <p:spPr>
          <a:xfrm>
            <a:off x="4497049" y="1738859"/>
            <a:ext cx="1843790" cy="1603948"/>
          </a:xfrm>
          <a:custGeom>
            <a:avLst/>
            <a:gdLst>
              <a:gd name="connsiteX0" fmla="*/ 0 w 1843790"/>
              <a:gd name="connsiteY0" fmla="*/ 1603948 h 1603948"/>
              <a:gd name="connsiteX1" fmla="*/ 959371 w 1843790"/>
              <a:gd name="connsiteY1" fmla="*/ 0 h 1603948"/>
              <a:gd name="connsiteX2" fmla="*/ 1843790 w 1843790"/>
              <a:gd name="connsiteY2" fmla="*/ 614597 h 1603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43790" h="1603948">
                <a:moveTo>
                  <a:pt x="0" y="1603948"/>
                </a:moveTo>
                <a:lnTo>
                  <a:pt x="959371" y="0"/>
                </a:lnTo>
                <a:lnTo>
                  <a:pt x="1843790" y="614597"/>
                </a:lnTo>
              </a:path>
            </a:pathLst>
          </a:custGeom>
          <a:noFill/>
          <a:ln w="38100">
            <a:solidFill>
              <a:srgbClr val="C00000"/>
            </a:solidFill>
            <a:headEnd type="none"/>
            <a:tailEnd type="triangle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Freeform 316">
            <a:extLst>
              <a:ext uri="{FF2B5EF4-FFF2-40B4-BE49-F238E27FC236}">
                <a16:creationId xmlns:a16="http://schemas.microsoft.com/office/drawing/2014/main" id="{BF9C4206-148A-2440-1FDF-DCF01432ED79}"/>
              </a:ext>
            </a:extLst>
          </p:cNvPr>
          <p:cNvSpPr/>
          <p:nvPr/>
        </p:nvSpPr>
        <p:spPr>
          <a:xfrm>
            <a:off x="4527030" y="2533338"/>
            <a:ext cx="1813809" cy="809469"/>
          </a:xfrm>
          <a:custGeom>
            <a:avLst/>
            <a:gdLst>
              <a:gd name="connsiteX0" fmla="*/ 0 w 1813809"/>
              <a:gd name="connsiteY0" fmla="*/ 809469 h 809469"/>
              <a:gd name="connsiteX1" fmla="*/ 1379095 w 1813809"/>
              <a:gd name="connsiteY1" fmla="*/ 809469 h 809469"/>
              <a:gd name="connsiteX2" fmla="*/ 1813809 w 1813809"/>
              <a:gd name="connsiteY2" fmla="*/ 0 h 809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13809" h="809469">
                <a:moveTo>
                  <a:pt x="0" y="809469"/>
                </a:moveTo>
                <a:lnTo>
                  <a:pt x="1379095" y="809469"/>
                </a:lnTo>
                <a:lnTo>
                  <a:pt x="1813809" y="0"/>
                </a:lnTo>
              </a:path>
            </a:pathLst>
          </a:custGeom>
          <a:noFill/>
          <a:ln w="3810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B2E3E121-CF69-4058-E1C4-884B507AB534}"/>
              </a:ext>
            </a:extLst>
          </p:cNvPr>
          <p:cNvSpPr txBox="1"/>
          <p:nvPr/>
        </p:nvSpPr>
        <p:spPr>
          <a:xfrm>
            <a:off x="3910590" y="2156027"/>
            <a:ext cx="1079078" cy="5410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dirty="0">
                <a:solidFill>
                  <a:srgbClr val="C00000"/>
                </a:solidFill>
              </a:rPr>
              <a:t>before </a:t>
            </a:r>
          </a:p>
          <a:p>
            <a:pPr algn="r">
              <a:lnSpc>
                <a:spcPct val="80000"/>
              </a:lnSpc>
            </a:pPr>
            <a:r>
              <a:rPr lang="en-US" dirty="0">
                <a:solidFill>
                  <a:srgbClr val="C00000"/>
                </a:solidFill>
              </a:rPr>
              <a:t>handover</a:t>
            </a: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58A3EBFD-2081-FEA0-4D57-C2F0D56D6D7B}"/>
              </a:ext>
            </a:extLst>
          </p:cNvPr>
          <p:cNvSpPr txBox="1"/>
          <p:nvPr/>
        </p:nvSpPr>
        <p:spPr>
          <a:xfrm>
            <a:off x="4543392" y="3087944"/>
            <a:ext cx="1079078" cy="5410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dirty="0">
                <a:solidFill>
                  <a:srgbClr val="C00000"/>
                </a:solidFill>
              </a:rPr>
              <a:t>after </a:t>
            </a:r>
          </a:p>
          <a:p>
            <a:pPr algn="r">
              <a:lnSpc>
                <a:spcPct val="80000"/>
              </a:lnSpc>
            </a:pPr>
            <a:r>
              <a:rPr lang="en-US" dirty="0">
                <a:solidFill>
                  <a:srgbClr val="C00000"/>
                </a:solidFill>
              </a:rPr>
              <a:t>handover</a:t>
            </a:r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7EA09594-30EE-1490-4E0E-7498825EA1A0}"/>
              </a:ext>
            </a:extLst>
          </p:cNvPr>
          <p:cNvSpPr txBox="1"/>
          <p:nvPr/>
        </p:nvSpPr>
        <p:spPr>
          <a:xfrm>
            <a:off x="8074061" y="4006265"/>
            <a:ext cx="3704256" cy="22621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Why perform handover?</a:t>
            </a:r>
          </a:p>
          <a:p>
            <a:pPr marL="342900" marR="0" lvl="0" indent="-22066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111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sz="2200" dirty="0">
                <a:solidFill>
                  <a:prstClr val="black"/>
                </a:solidFill>
                <a:latin typeface="Calibri" panose="020F0502020204030204"/>
              </a:rPr>
              <a:t>stronger signal from target base station</a:t>
            </a:r>
          </a:p>
          <a:p>
            <a:pPr marL="342900" marR="0" lvl="0" indent="-22066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111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sz="2200" dirty="0">
                <a:solidFill>
                  <a:prstClr val="black"/>
                </a:solidFill>
                <a:latin typeface="Calibri" panose="020F0502020204030204"/>
              </a:rPr>
              <a:t>target base station has less devices, less traffic</a:t>
            </a:r>
          </a:p>
          <a:p>
            <a:pPr marL="342900" marR="0" lvl="0" indent="-22066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11199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3" name="Freeform 322">
            <a:extLst>
              <a:ext uri="{FF2B5EF4-FFF2-40B4-BE49-F238E27FC236}">
                <a16:creationId xmlns:a16="http://schemas.microsoft.com/office/drawing/2014/main" id="{56936653-4431-FC6C-6E87-E19CCEE4E8E3}"/>
              </a:ext>
            </a:extLst>
          </p:cNvPr>
          <p:cNvSpPr/>
          <p:nvPr/>
        </p:nvSpPr>
        <p:spPr>
          <a:xfrm flipV="1">
            <a:off x="749380" y="3266105"/>
            <a:ext cx="658021" cy="77868"/>
          </a:xfrm>
          <a:custGeom>
            <a:avLst/>
            <a:gdLst>
              <a:gd name="connsiteX0" fmla="*/ 0 w 3477718"/>
              <a:gd name="connsiteY0" fmla="*/ 0 h 0"/>
              <a:gd name="connsiteX1" fmla="*/ 3477718 w 3477718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477718">
                <a:moveTo>
                  <a:pt x="0" y="0"/>
                </a:moveTo>
                <a:lnTo>
                  <a:pt x="3477718" y="0"/>
                </a:lnTo>
              </a:path>
            </a:pathLst>
          </a:custGeom>
          <a:noFill/>
          <a:ln w="3810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Slide Number Placeholder 32">
            <a:extLst>
              <a:ext uri="{FF2B5EF4-FFF2-40B4-BE49-F238E27FC236}">
                <a16:creationId xmlns:a16="http://schemas.microsoft.com/office/drawing/2014/main" id="{A1DE099A-81A3-4023-8232-7213E52F92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0687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6" grpId="0" animBg="1"/>
      <p:bldP spid="317" grpId="0" animBg="1"/>
      <p:bldP spid="318" grpId="0"/>
      <p:bldP spid="319" grpId="0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50FE6B1-2242-121F-22A0-861AF65CE814}"/>
              </a:ext>
            </a:extLst>
          </p:cNvPr>
          <p:cNvGrpSpPr/>
          <p:nvPr/>
        </p:nvGrpSpPr>
        <p:grpSpPr>
          <a:xfrm>
            <a:off x="600831" y="1011606"/>
            <a:ext cx="7031493" cy="4563986"/>
            <a:chOff x="600831" y="1011606"/>
            <a:chExt cx="7031493" cy="4563986"/>
          </a:xfrm>
        </p:grpSpPr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B53D0E35-D42C-BA13-1A06-322CE706300D}"/>
                </a:ext>
              </a:extLst>
            </p:cNvPr>
            <p:cNvGrpSpPr/>
            <p:nvPr/>
          </p:nvGrpSpPr>
          <p:grpSpPr>
            <a:xfrm>
              <a:off x="600831" y="1011606"/>
              <a:ext cx="7031493" cy="4563986"/>
              <a:chOff x="600831" y="1011606"/>
              <a:chExt cx="7031493" cy="4563986"/>
            </a:xfrm>
          </p:grpSpPr>
          <p:sp>
            <p:nvSpPr>
              <p:cNvPr id="316" name="Oval 23">
                <a:extLst>
                  <a:ext uri="{FF2B5EF4-FFF2-40B4-BE49-F238E27FC236}">
                    <a16:creationId xmlns:a16="http://schemas.microsoft.com/office/drawing/2014/main" id="{148C3218-EFE6-95A8-4F0D-728BFABB9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573" y="3654871"/>
                <a:ext cx="3168115" cy="1920721"/>
              </a:xfrm>
              <a:prstGeom prst="ellipse">
                <a:avLst/>
              </a:prstGeom>
              <a:gradFill flip="none" rotWithShape="1">
                <a:gsLst>
                  <a:gs pos="2000">
                    <a:srgbClr val="A5BFE3"/>
                  </a:gs>
                  <a:gs pos="100000">
                    <a:srgbClr val="DAEAFF"/>
                  </a:gs>
                  <a:gs pos="85000">
                    <a:srgbClr val="E0EDFE"/>
                  </a:gs>
                  <a:gs pos="52000">
                    <a:schemeClr val="accent1">
                      <a:lumMod val="30000"/>
                      <a:lumOff val="70000"/>
                      <a:alpha val="65599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7" name="Oval 23">
                <a:extLst>
                  <a:ext uri="{FF2B5EF4-FFF2-40B4-BE49-F238E27FC236}">
                    <a16:creationId xmlns:a16="http://schemas.microsoft.com/office/drawing/2014/main" id="{18CB118D-7303-4D3C-B5A4-D359D4B34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3372" y="2228820"/>
                <a:ext cx="2658952" cy="2221708"/>
              </a:xfrm>
              <a:prstGeom prst="ellipse">
                <a:avLst/>
              </a:prstGeom>
              <a:gradFill flip="none" rotWithShape="1">
                <a:gsLst>
                  <a:gs pos="2000">
                    <a:srgbClr val="A5BFE3"/>
                  </a:gs>
                  <a:gs pos="100000">
                    <a:srgbClr val="DAEAFF"/>
                  </a:gs>
                  <a:gs pos="85000">
                    <a:srgbClr val="E0EDFE"/>
                  </a:gs>
                  <a:gs pos="52000">
                    <a:schemeClr val="accent1">
                      <a:lumMod val="30000"/>
                      <a:lumOff val="70000"/>
                      <a:alpha val="65599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8" name="Oval 23">
                <a:extLst>
                  <a:ext uri="{FF2B5EF4-FFF2-40B4-BE49-F238E27FC236}">
                    <a16:creationId xmlns:a16="http://schemas.microsoft.com/office/drawing/2014/main" id="{6E6B4D16-5D0F-1369-D7F5-394BF04D1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2684" y="1011606"/>
                <a:ext cx="3168115" cy="2221708"/>
              </a:xfrm>
              <a:prstGeom prst="ellipse">
                <a:avLst/>
              </a:prstGeom>
              <a:gradFill flip="none" rotWithShape="1">
                <a:gsLst>
                  <a:gs pos="2000">
                    <a:srgbClr val="A5BFE3"/>
                  </a:gs>
                  <a:gs pos="100000">
                    <a:srgbClr val="DAEAFF"/>
                  </a:gs>
                  <a:gs pos="85000">
                    <a:srgbClr val="E0EDFE"/>
                  </a:gs>
                  <a:gs pos="52000">
                    <a:schemeClr val="accent1">
                      <a:lumMod val="30000"/>
                      <a:lumOff val="70000"/>
                      <a:alpha val="65599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5589C1C5-7A5A-10B8-AF30-584691D23386}"/>
                  </a:ext>
                </a:extLst>
              </p:cNvPr>
              <p:cNvSpPr/>
              <p:nvPr/>
            </p:nvSpPr>
            <p:spPr>
              <a:xfrm>
                <a:off x="600831" y="2093249"/>
                <a:ext cx="4782108" cy="2480615"/>
              </a:xfrm>
              <a:custGeom>
                <a:avLst/>
                <a:gdLst>
                  <a:gd name="connsiteX0" fmla="*/ 910971 w 2479694"/>
                  <a:gd name="connsiteY0" fmla="*/ 57599 h 2518288"/>
                  <a:gd name="connsiteX1" fmla="*/ 459082 w 2479694"/>
                  <a:gd name="connsiteY1" fmla="*/ 200298 h 2518288"/>
                  <a:gd name="connsiteX2" fmla="*/ 154652 w 2479694"/>
                  <a:gd name="connsiteY2" fmla="*/ 647420 h 2518288"/>
                  <a:gd name="connsiteX3" fmla="*/ 7194 w 2479694"/>
                  <a:gd name="connsiteY3" fmla="*/ 1151621 h 2518288"/>
                  <a:gd name="connsiteX4" fmla="*/ 50004 w 2479694"/>
                  <a:gd name="connsiteY4" fmla="*/ 1679605 h 2518288"/>
                  <a:gd name="connsiteX5" fmla="*/ 283084 w 2479694"/>
                  <a:gd name="connsiteY5" fmla="*/ 2236129 h 2518288"/>
                  <a:gd name="connsiteX6" fmla="*/ 929997 w 2479694"/>
                  <a:gd name="connsiteY6" fmla="*/ 2502500 h 2518288"/>
                  <a:gd name="connsiteX7" fmla="*/ 1434210 w 2479694"/>
                  <a:gd name="connsiteY7" fmla="*/ 2483473 h 2518288"/>
                  <a:gd name="connsiteX8" fmla="*/ 1919395 w 2479694"/>
                  <a:gd name="connsiteY8" fmla="*/ 2450177 h 2518288"/>
                  <a:gd name="connsiteX9" fmla="*/ 2380797 w 2479694"/>
                  <a:gd name="connsiteY9" fmla="*/ 1831817 h 2518288"/>
                  <a:gd name="connsiteX10" fmla="*/ 2471174 w 2479694"/>
                  <a:gd name="connsiteY10" fmla="*/ 1246753 h 2518288"/>
                  <a:gd name="connsiteX11" fmla="*/ 2242852 w 2479694"/>
                  <a:gd name="connsiteY11" fmla="*/ 675959 h 2518288"/>
                  <a:gd name="connsiteX12" fmla="*/ 2066853 w 2479694"/>
                  <a:gd name="connsiteY12" fmla="*/ 371536 h 2518288"/>
                  <a:gd name="connsiteX13" fmla="*/ 1838531 w 2479694"/>
                  <a:gd name="connsiteY13" fmla="*/ 86139 h 2518288"/>
                  <a:gd name="connsiteX14" fmla="*/ 1258211 w 2479694"/>
                  <a:gd name="connsiteY14" fmla="*/ 520 h 2518288"/>
                  <a:gd name="connsiteX15" fmla="*/ 910971 w 2479694"/>
                  <a:gd name="connsiteY15" fmla="*/ 57599 h 25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79694" h="2518288">
                    <a:moveTo>
                      <a:pt x="910971" y="57599"/>
                    </a:moveTo>
                    <a:cubicBezTo>
                      <a:pt x="777783" y="90895"/>
                      <a:pt x="585135" y="101995"/>
                      <a:pt x="459082" y="200298"/>
                    </a:cubicBezTo>
                    <a:cubicBezTo>
                      <a:pt x="333029" y="298601"/>
                      <a:pt x="229967" y="488866"/>
                      <a:pt x="154652" y="647420"/>
                    </a:cubicBezTo>
                    <a:cubicBezTo>
                      <a:pt x="79337" y="805974"/>
                      <a:pt x="24635" y="979590"/>
                      <a:pt x="7194" y="1151621"/>
                    </a:cubicBezTo>
                    <a:cubicBezTo>
                      <a:pt x="-10247" y="1323652"/>
                      <a:pt x="4022" y="1498854"/>
                      <a:pt x="50004" y="1679605"/>
                    </a:cubicBezTo>
                    <a:cubicBezTo>
                      <a:pt x="95986" y="1860356"/>
                      <a:pt x="136419" y="2098980"/>
                      <a:pt x="283084" y="2236129"/>
                    </a:cubicBezTo>
                    <a:cubicBezTo>
                      <a:pt x="429749" y="2373278"/>
                      <a:pt x="738143" y="2461276"/>
                      <a:pt x="929997" y="2502500"/>
                    </a:cubicBezTo>
                    <a:cubicBezTo>
                      <a:pt x="1121851" y="2543724"/>
                      <a:pt x="1269310" y="2492193"/>
                      <a:pt x="1434210" y="2483473"/>
                    </a:cubicBezTo>
                    <a:cubicBezTo>
                      <a:pt x="1599110" y="2474753"/>
                      <a:pt x="1761631" y="2558786"/>
                      <a:pt x="1919395" y="2450177"/>
                    </a:cubicBezTo>
                    <a:cubicBezTo>
                      <a:pt x="2077160" y="2341568"/>
                      <a:pt x="2288834" y="2032388"/>
                      <a:pt x="2380797" y="1831817"/>
                    </a:cubicBezTo>
                    <a:cubicBezTo>
                      <a:pt x="2472760" y="1631246"/>
                      <a:pt x="2494165" y="1439396"/>
                      <a:pt x="2471174" y="1246753"/>
                    </a:cubicBezTo>
                    <a:cubicBezTo>
                      <a:pt x="2448183" y="1054110"/>
                      <a:pt x="2310239" y="821828"/>
                      <a:pt x="2242852" y="675959"/>
                    </a:cubicBezTo>
                    <a:cubicBezTo>
                      <a:pt x="2175465" y="530090"/>
                      <a:pt x="2134240" y="469839"/>
                      <a:pt x="2066853" y="371536"/>
                    </a:cubicBezTo>
                    <a:cubicBezTo>
                      <a:pt x="1999466" y="273233"/>
                      <a:pt x="1973305" y="147975"/>
                      <a:pt x="1838531" y="86139"/>
                    </a:cubicBezTo>
                    <a:cubicBezTo>
                      <a:pt x="1703757" y="24303"/>
                      <a:pt x="1414390" y="5277"/>
                      <a:pt x="1258211" y="520"/>
                    </a:cubicBezTo>
                    <a:cubicBezTo>
                      <a:pt x="1102032" y="-4237"/>
                      <a:pt x="1044159" y="24303"/>
                      <a:pt x="910971" y="57599"/>
                    </a:cubicBezTo>
                    <a:close/>
                  </a:path>
                </a:pathLst>
              </a:custGeom>
              <a:solidFill>
                <a:srgbClr val="9AE0F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1E9F27AD-8F5B-99A2-19B6-9B7A6420BDB0}"/>
                </a:ext>
              </a:extLst>
            </p:cNvPr>
            <p:cNvGrpSpPr/>
            <p:nvPr/>
          </p:nvGrpSpPr>
          <p:grpSpPr>
            <a:xfrm>
              <a:off x="5092094" y="1515970"/>
              <a:ext cx="579097" cy="870251"/>
              <a:chOff x="5889335" y="1626817"/>
              <a:chExt cx="694858" cy="1017961"/>
            </a:xfrm>
          </p:grpSpPr>
          <p:grpSp>
            <p:nvGrpSpPr>
              <p:cNvPr id="290" name="Group 817">
                <a:extLst>
                  <a:ext uri="{FF2B5EF4-FFF2-40B4-BE49-F238E27FC236}">
                    <a16:creationId xmlns:a16="http://schemas.microsoft.com/office/drawing/2014/main" id="{1F1194FA-0F66-4D11-027F-ABBF3F12F2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71949" y="1626817"/>
                <a:ext cx="466245" cy="392290"/>
                <a:chOff x="2920" y="1445"/>
                <a:chExt cx="326" cy="289"/>
              </a:xfrm>
            </p:grpSpPr>
            <p:sp>
              <p:nvSpPr>
                <p:cNvPr id="309" name="Oval 818">
                  <a:extLst>
                    <a:ext uri="{FF2B5EF4-FFF2-40B4-BE49-F238E27FC236}">
                      <a16:creationId xmlns:a16="http://schemas.microsoft.com/office/drawing/2014/main" id="{8A9D9D9C-506F-B005-DB06-799E98D782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11" name="Group 819">
                  <a:extLst>
                    <a:ext uri="{FF2B5EF4-FFF2-40B4-BE49-F238E27FC236}">
                      <a16:creationId xmlns:a16="http://schemas.microsoft.com/office/drawing/2014/main" id="{EB9301C9-9F5D-3BE8-1D08-46050D2667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12" name="Oval 820">
                    <a:extLst>
                      <a:ext uri="{FF2B5EF4-FFF2-40B4-BE49-F238E27FC236}">
                        <a16:creationId xmlns:a16="http://schemas.microsoft.com/office/drawing/2014/main" id="{CBA72D01-4E0D-C66B-89FF-15C958C939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13" name="Oval 821">
                    <a:extLst>
                      <a:ext uri="{FF2B5EF4-FFF2-40B4-BE49-F238E27FC236}">
                        <a16:creationId xmlns:a16="http://schemas.microsoft.com/office/drawing/2014/main" id="{D26513A8-AD6A-6950-CC11-87DCA6B980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14" name="Oval 822">
                    <a:extLst>
                      <a:ext uri="{FF2B5EF4-FFF2-40B4-BE49-F238E27FC236}">
                        <a16:creationId xmlns:a16="http://schemas.microsoft.com/office/drawing/2014/main" id="{F3692E1B-E63A-56DC-114E-6A1034CD92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15" name="Oval 823">
                    <a:extLst>
                      <a:ext uri="{FF2B5EF4-FFF2-40B4-BE49-F238E27FC236}">
                        <a16:creationId xmlns:a16="http://schemas.microsoft.com/office/drawing/2014/main" id="{E35961A3-71E0-FD90-B084-9EF56239EC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291" name="Group 290">
                <a:extLst>
                  <a:ext uri="{FF2B5EF4-FFF2-40B4-BE49-F238E27FC236}">
                    <a16:creationId xmlns:a16="http://schemas.microsoft.com/office/drawing/2014/main" id="{BF8B67D2-3C5C-0BDC-ABCD-40A7B875C81F}"/>
                  </a:ext>
                </a:extLst>
              </p:cNvPr>
              <p:cNvGrpSpPr/>
              <p:nvPr/>
            </p:nvGrpSpPr>
            <p:grpSpPr>
              <a:xfrm>
                <a:off x="5988685" y="1818858"/>
                <a:ext cx="437474" cy="596272"/>
                <a:chOff x="3585986" y="1924272"/>
                <a:chExt cx="468358" cy="1018983"/>
              </a:xfrm>
            </p:grpSpPr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EA22F526-F372-AB41-730F-6505D5FB1B31}"/>
                    </a:ext>
                  </a:extLst>
                </p:cNvPr>
                <p:cNvSpPr/>
                <p:nvPr/>
              </p:nvSpPr>
              <p:spPr>
                <a:xfrm>
                  <a:off x="3793799" y="1924272"/>
                  <a:ext cx="61211" cy="1018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" name="Rectangle 305">
                  <a:extLst>
                    <a:ext uri="{FF2B5EF4-FFF2-40B4-BE49-F238E27FC236}">
                      <a16:creationId xmlns:a16="http://schemas.microsoft.com/office/drawing/2014/main" id="{D321143A-4855-0284-B049-D282D3D3D5E0}"/>
                    </a:ext>
                  </a:extLst>
                </p:cNvPr>
                <p:cNvSpPr/>
                <p:nvPr/>
              </p:nvSpPr>
              <p:spPr>
                <a:xfrm rot="5400000">
                  <a:off x="3797305" y="1906792"/>
                  <a:ext cx="45719" cy="46835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" name="Rectangle 306">
                  <a:extLst>
                    <a:ext uri="{FF2B5EF4-FFF2-40B4-BE49-F238E27FC236}">
                      <a16:creationId xmlns:a16="http://schemas.microsoft.com/office/drawing/2014/main" id="{7DBCB596-237F-807F-1AD2-9C2FBB7028E0}"/>
                    </a:ext>
                  </a:extLst>
                </p:cNvPr>
                <p:cNvSpPr/>
                <p:nvPr/>
              </p:nvSpPr>
              <p:spPr>
                <a:xfrm>
                  <a:off x="3641274" y="2079689"/>
                  <a:ext cx="97237" cy="16827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" name="Rectangle 307">
                  <a:extLst>
                    <a:ext uri="{FF2B5EF4-FFF2-40B4-BE49-F238E27FC236}">
                      <a16:creationId xmlns:a16="http://schemas.microsoft.com/office/drawing/2014/main" id="{1178C84F-2F4A-6609-3FDC-B3BB6EBA12A9}"/>
                    </a:ext>
                  </a:extLst>
                </p:cNvPr>
                <p:cNvSpPr/>
                <p:nvPr/>
              </p:nvSpPr>
              <p:spPr>
                <a:xfrm>
                  <a:off x="3942084" y="2069884"/>
                  <a:ext cx="45719" cy="30343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2" name="Group 291">
                <a:extLst>
                  <a:ext uri="{FF2B5EF4-FFF2-40B4-BE49-F238E27FC236}">
                    <a16:creationId xmlns:a16="http://schemas.microsoft.com/office/drawing/2014/main" id="{9FF3E181-6601-3A15-D860-37A1E50ACADA}"/>
                  </a:ext>
                </a:extLst>
              </p:cNvPr>
              <p:cNvGrpSpPr/>
              <p:nvPr/>
            </p:nvGrpSpPr>
            <p:grpSpPr>
              <a:xfrm>
                <a:off x="5889335" y="2048021"/>
                <a:ext cx="694858" cy="596757"/>
                <a:chOff x="2913744" y="2211770"/>
                <a:chExt cx="694858" cy="596757"/>
              </a:xfrm>
            </p:grpSpPr>
            <p:grpSp>
              <p:nvGrpSpPr>
                <p:cNvPr id="293" name="Group 292">
                  <a:extLst>
                    <a:ext uri="{FF2B5EF4-FFF2-40B4-BE49-F238E27FC236}">
                      <a16:creationId xmlns:a16="http://schemas.microsoft.com/office/drawing/2014/main" id="{FEB390E7-7250-14CD-B8C7-BB085C7058C5}"/>
                    </a:ext>
                  </a:extLst>
                </p:cNvPr>
                <p:cNvGrpSpPr/>
                <p:nvPr/>
              </p:nvGrpSpPr>
              <p:grpSpPr>
                <a:xfrm>
                  <a:off x="2913744" y="2416607"/>
                  <a:ext cx="694858" cy="391920"/>
                  <a:chOff x="340314" y="959725"/>
                  <a:chExt cx="710987" cy="333816"/>
                </a:xfrm>
              </p:grpSpPr>
              <p:sp>
                <p:nvSpPr>
                  <p:cNvPr id="295" name="Oval 294">
                    <a:extLst>
                      <a:ext uri="{FF2B5EF4-FFF2-40B4-BE49-F238E27FC236}">
                        <a16:creationId xmlns:a16="http://schemas.microsoft.com/office/drawing/2014/main" id="{13075340-950A-9EC2-25C7-FF3E42E91996}"/>
                      </a:ext>
                    </a:extLst>
                  </p:cNvPr>
                  <p:cNvSpPr/>
                  <p:nvPr/>
                </p:nvSpPr>
                <p:spPr>
                  <a:xfrm flipV="1">
                    <a:off x="340314" y="1069853"/>
                    <a:ext cx="710987" cy="223688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96" name="Group 295">
                    <a:extLst>
                      <a:ext uri="{FF2B5EF4-FFF2-40B4-BE49-F238E27FC236}">
                        <a16:creationId xmlns:a16="http://schemas.microsoft.com/office/drawing/2014/main" id="{AE3E9012-E6CA-73B2-A5D1-AAEED0A0FAF8}"/>
                      </a:ext>
                    </a:extLst>
                  </p:cNvPr>
                  <p:cNvGrpSpPr/>
                  <p:nvPr/>
                </p:nvGrpSpPr>
                <p:grpSpPr>
                  <a:xfrm>
                    <a:off x="519850" y="1126797"/>
                    <a:ext cx="319417" cy="141293"/>
                    <a:chOff x="7493876" y="2774731"/>
                    <a:chExt cx="1481958" cy="894622"/>
                  </a:xfrm>
                </p:grpSpPr>
                <p:sp>
                  <p:nvSpPr>
                    <p:cNvPr id="298" name="Freeform 297">
                      <a:extLst>
                        <a:ext uri="{FF2B5EF4-FFF2-40B4-BE49-F238E27FC236}">
                          <a16:creationId xmlns:a16="http://schemas.microsoft.com/office/drawing/2014/main" id="{46FA4CEA-6FD6-E58A-12EA-3E44A4B74F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299" name="Oval 298">
                      <a:extLst>
                        <a:ext uri="{FF2B5EF4-FFF2-40B4-BE49-F238E27FC236}">
                          <a16:creationId xmlns:a16="http://schemas.microsoft.com/office/drawing/2014/main" id="{64BFD3D9-BCF7-5873-EEDC-87C760F3FE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00" name="Group 299">
                      <a:extLst>
                        <a:ext uri="{FF2B5EF4-FFF2-40B4-BE49-F238E27FC236}">
                          <a16:creationId xmlns:a16="http://schemas.microsoft.com/office/drawing/2014/main" id="{DA56FE54-BDBE-2C0B-2962-1D5D63EE9E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01" name="Freeform 300">
                        <a:extLst>
                          <a:ext uri="{FF2B5EF4-FFF2-40B4-BE49-F238E27FC236}">
                            <a16:creationId xmlns:a16="http://schemas.microsoft.com/office/drawing/2014/main" id="{063C63C5-BAA4-0E74-36FE-084965E0B8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02" name="Freeform 301">
                        <a:extLst>
                          <a:ext uri="{FF2B5EF4-FFF2-40B4-BE49-F238E27FC236}">
                            <a16:creationId xmlns:a16="http://schemas.microsoft.com/office/drawing/2014/main" id="{49CDF9AE-1939-4203-3628-26157095DB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03" name="Freeform 302">
                        <a:extLst>
                          <a:ext uri="{FF2B5EF4-FFF2-40B4-BE49-F238E27FC236}">
                            <a16:creationId xmlns:a16="http://schemas.microsoft.com/office/drawing/2014/main" id="{0FDECEDD-BDF6-896D-AA59-DC0C38C825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04" name="Freeform 303">
                        <a:extLst>
                          <a:ext uri="{FF2B5EF4-FFF2-40B4-BE49-F238E27FC236}">
                            <a16:creationId xmlns:a16="http://schemas.microsoft.com/office/drawing/2014/main" id="{8DB8A32B-33C7-D238-A5FC-E4585393A7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297" name="Can 296">
                    <a:extLst>
                      <a:ext uri="{FF2B5EF4-FFF2-40B4-BE49-F238E27FC236}">
                        <a16:creationId xmlns:a16="http://schemas.microsoft.com/office/drawing/2014/main" id="{F3ABC708-61EC-75EC-6E66-D78BFB60C1EE}"/>
                      </a:ext>
                    </a:extLst>
                  </p:cNvPr>
                  <p:cNvSpPr/>
                  <p:nvPr/>
                </p:nvSpPr>
                <p:spPr>
                  <a:xfrm>
                    <a:off x="790311" y="959725"/>
                    <a:ext cx="174480" cy="184305"/>
                  </a:xfrm>
                  <a:prstGeom prst="can">
                    <a:avLst/>
                  </a:prstGeom>
                  <a:solidFill>
                    <a:srgbClr val="0012A0">
                      <a:alpha val="82000"/>
                    </a:srgb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294" name="Picture 293" descr="A screen shot of a computer&#10;&#10;Description automatically generated">
                  <a:extLst>
                    <a:ext uri="{FF2B5EF4-FFF2-40B4-BE49-F238E27FC236}">
                      <a16:creationId xmlns:a16="http://schemas.microsoft.com/office/drawing/2014/main" id="{BF29572D-7CD6-98E0-C119-3E243F94A07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939352" y="2211770"/>
                  <a:ext cx="249527" cy="465445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886091AF-7678-8374-30F5-B36E40603445}"/>
                </a:ext>
              </a:extLst>
            </p:cNvPr>
            <p:cNvGrpSpPr/>
            <p:nvPr/>
          </p:nvGrpSpPr>
          <p:grpSpPr>
            <a:xfrm>
              <a:off x="4942756" y="4420228"/>
              <a:ext cx="579097" cy="870251"/>
              <a:chOff x="5889335" y="1626817"/>
              <a:chExt cx="694858" cy="1017961"/>
            </a:xfrm>
          </p:grpSpPr>
          <p:grpSp>
            <p:nvGrpSpPr>
              <p:cNvPr id="265" name="Group 817">
                <a:extLst>
                  <a:ext uri="{FF2B5EF4-FFF2-40B4-BE49-F238E27FC236}">
                    <a16:creationId xmlns:a16="http://schemas.microsoft.com/office/drawing/2014/main" id="{3579D192-F648-1F48-1302-40592714BB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71949" y="1626817"/>
                <a:ext cx="466245" cy="392290"/>
                <a:chOff x="2920" y="1445"/>
                <a:chExt cx="326" cy="289"/>
              </a:xfrm>
            </p:grpSpPr>
            <p:sp>
              <p:nvSpPr>
                <p:cNvPr id="284" name="Oval 818">
                  <a:extLst>
                    <a:ext uri="{FF2B5EF4-FFF2-40B4-BE49-F238E27FC236}">
                      <a16:creationId xmlns:a16="http://schemas.microsoft.com/office/drawing/2014/main" id="{FBEC1008-1FE8-9308-AD9E-58F93195D5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285" name="Group 819">
                  <a:extLst>
                    <a:ext uri="{FF2B5EF4-FFF2-40B4-BE49-F238E27FC236}">
                      <a16:creationId xmlns:a16="http://schemas.microsoft.com/office/drawing/2014/main" id="{F9856D8D-5537-1FDF-9A92-A0C87C124B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286" name="Oval 820">
                    <a:extLst>
                      <a:ext uri="{FF2B5EF4-FFF2-40B4-BE49-F238E27FC236}">
                        <a16:creationId xmlns:a16="http://schemas.microsoft.com/office/drawing/2014/main" id="{A7527B89-60B5-AB3E-011B-637923346A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287" name="Oval 821">
                    <a:extLst>
                      <a:ext uri="{FF2B5EF4-FFF2-40B4-BE49-F238E27FC236}">
                        <a16:creationId xmlns:a16="http://schemas.microsoft.com/office/drawing/2014/main" id="{72D6C1F6-F561-3CB7-CBF4-CF94B7136A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288" name="Oval 822">
                    <a:extLst>
                      <a:ext uri="{FF2B5EF4-FFF2-40B4-BE49-F238E27FC236}">
                        <a16:creationId xmlns:a16="http://schemas.microsoft.com/office/drawing/2014/main" id="{B6CEADCB-329C-B89C-B577-D431E0D64D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289" name="Oval 823">
                    <a:extLst>
                      <a:ext uri="{FF2B5EF4-FFF2-40B4-BE49-F238E27FC236}">
                        <a16:creationId xmlns:a16="http://schemas.microsoft.com/office/drawing/2014/main" id="{E41EBB8F-16E4-CCE4-0903-692ED2183D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6D5052B3-B8E8-05F6-044A-FDB6AD441185}"/>
                  </a:ext>
                </a:extLst>
              </p:cNvPr>
              <p:cNvGrpSpPr/>
              <p:nvPr/>
            </p:nvGrpSpPr>
            <p:grpSpPr>
              <a:xfrm>
                <a:off x="5988685" y="1818858"/>
                <a:ext cx="437474" cy="596272"/>
                <a:chOff x="3585986" y="1924272"/>
                <a:chExt cx="468358" cy="1018983"/>
              </a:xfrm>
            </p:grpSpPr>
            <p:sp>
              <p:nvSpPr>
                <p:cNvPr id="280" name="Rectangle 279">
                  <a:extLst>
                    <a:ext uri="{FF2B5EF4-FFF2-40B4-BE49-F238E27FC236}">
                      <a16:creationId xmlns:a16="http://schemas.microsoft.com/office/drawing/2014/main" id="{FAD030A6-5AB3-4DED-804C-FC10C0E0EDC4}"/>
                    </a:ext>
                  </a:extLst>
                </p:cNvPr>
                <p:cNvSpPr/>
                <p:nvPr/>
              </p:nvSpPr>
              <p:spPr>
                <a:xfrm>
                  <a:off x="3793799" y="1924272"/>
                  <a:ext cx="61211" cy="1018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" name="Rectangle 280">
                  <a:extLst>
                    <a:ext uri="{FF2B5EF4-FFF2-40B4-BE49-F238E27FC236}">
                      <a16:creationId xmlns:a16="http://schemas.microsoft.com/office/drawing/2014/main" id="{3C43565B-49D2-B198-B6CF-B0466EF34730}"/>
                    </a:ext>
                  </a:extLst>
                </p:cNvPr>
                <p:cNvSpPr/>
                <p:nvPr/>
              </p:nvSpPr>
              <p:spPr>
                <a:xfrm rot="5400000">
                  <a:off x="3797305" y="1906792"/>
                  <a:ext cx="45719" cy="46835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Rectangle 281">
                  <a:extLst>
                    <a:ext uri="{FF2B5EF4-FFF2-40B4-BE49-F238E27FC236}">
                      <a16:creationId xmlns:a16="http://schemas.microsoft.com/office/drawing/2014/main" id="{945E2392-CA6A-D3D1-1E80-94B520465224}"/>
                    </a:ext>
                  </a:extLst>
                </p:cNvPr>
                <p:cNvSpPr/>
                <p:nvPr/>
              </p:nvSpPr>
              <p:spPr>
                <a:xfrm>
                  <a:off x="3641274" y="2079689"/>
                  <a:ext cx="97237" cy="16827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Rectangle 282">
                  <a:extLst>
                    <a:ext uri="{FF2B5EF4-FFF2-40B4-BE49-F238E27FC236}">
                      <a16:creationId xmlns:a16="http://schemas.microsoft.com/office/drawing/2014/main" id="{58D28E6B-879D-0DC7-F765-52E03BB624EF}"/>
                    </a:ext>
                  </a:extLst>
                </p:cNvPr>
                <p:cNvSpPr/>
                <p:nvPr/>
              </p:nvSpPr>
              <p:spPr>
                <a:xfrm>
                  <a:off x="3942084" y="2069884"/>
                  <a:ext cx="45719" cy="30343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19EFDEC4-CDF7-5D62-8AEA-5CA075ADB4DF}"/>
                  </a:ext>
                </a:extLst>
              </p:cNvPr>
              <p:cNvGrpSpPr/>
              <p:nvPr/>
            </p:nvGrpSpPr>
            <p:grpSpPr>
              <a:xfrm>
                <a:off x="5889335" y="2048021"/>
                <a:ext cx="694858" cy="596757"/>
                <a:chOff x="2913744" y="2211770"/>
                <a:chExt cx="694858" cy="596757"/>
              </a:xfrm>
            </p:grpSpPr>
            <p:grpSp>
              <p:nvGrpSpPr>
                <p:cNvPr id="268" name="Group 267">
                  <a:extLst>
                    <a:ext uri="{FF2B5EF4-FFF2-40B4-BE49-F238E27FC236}">
                      <a16:creationId xmlns:a16="http://schemas.microsoft.com/office/drawing/2014/main" id="{200DE883-C587-77B7-3873-BA31C1938B9B}"/>
                    </a:ext>
                  </a:extLst>
                </p:cNvPr>
                <p:cNvGrpSpPr/>
                <p:nvPr/>
              </p:nvGrpSpPr>
              <p:grpSpPr>
                <a:xfrm>
                  <a:off x="2913744" y="2416607"/>
                  <a:ext cx="694858" cy="391920"/>
                  <a:chOff x="340314" y="959725"/>
                  <a:chExt cx="710987" cy="333816"/>
                </a:xfrm>
              </p:grpSpPr>
              <p:sp>
                <p:nvSpPr>
                  <p:cNvPr id="270" name="Oval 269">
                    <a:extLst>
                      <a:ext uri="{FF2B5EF4-FFF2-40B4-BE49-F238E27FC236}">
                        <a16:creationId xmlns:a16="http://schemas.microsoft.com/office/drawing/2014/main" id="{5808FA31-33BD-8B5C-4B2A-84A64468E326}"/>
                      </a:ext>
                    </a:extLst>
                  </p:cNvPr>
                  <p:cNvSpPr/>
                  <p:nvPr/>
                </p:nvSpPr>
                <p:spPr>
                  <a:xfrm flipV="1">
                    <a:off x="340314" y="1069853"/>
                    <a:ext cx="710987" cy="223688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1" name="Group 270">
                    <a:extLst>
                      <a:ext uri="{FF2B5EF4-FFF2-40B4-BE49-F238E27FC236}">
                        <a16:creationId xmlns:a16="http://schemas.microsoft.com/office/drawing/2014/main" id="{C3DB330F-F76D-2B04-1408-FE04E8D0B228}"/>
                      </a:ext>
                    </a:extLst>
                  </p:cNvPr>
                  <p:cNvGrpSpPr/>
                  <p:nvPr/>
                </p:nvGrpSpPr>
                <p:grpSpPr>
                  <a:xfrm>
                    <a:off x="519850" y="1126797"/>
                    <a:ext cx="319417" cy="141293"/>
                    <a:chOff x="7493876" y="2774731"/>
                    <a:chExt cx="1481958" cy="894622"/>
                  </a:xfrm>
                </p:grpSpPr>
                <p:sp>
                  <p:nvSpPr>
                    <p:cNvPr id="273" name="Freeform 272">
                      <a:extLst>
                        <a:ext uri="{FF2B5EF4-FFF2-40B4-BE49-F238E27FC236}">
                          <a16:creationId xmlns:a16="http://schemas.microsoft.com/office/drawing/2014/main" id="{0F188B32-44CA-6602-5B3D-85DE3819BA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274" name="Oval 273">
                      <a:extLst>
                        <a:ext uri="{FF2B5EF4-FFF2-40B4-BE49-F238E27FC236}">
                          <a16:creationId xmlns:a16="http://schemas.microsoft.com/office/drawing/2014/main" id="{961EB9D3-651A-4A1E-B187-B33AEF48C9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275" name="Group 274">
                      <a:extLst>
                        <a:ext uri="{FF2B5EF4-FFF2-40B4-BE49-F238E27FC236}">
                          <a16:creationId xmlns:a16="http://schemas.microsoft.com/office/drawing/2014/main" id="{4279425B-5EA9-9FC3-D7DB-3D86F2C590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276" name="Freeform 275">
                        <a:extLst>
                          <a:ext uri="{FF2B5EF4-FFF2-40B4-BE49-F238E27FC236}">
                            <a16:creationId xmlns:a16="http://schemas.microsoft.com/office/drawing/2014/main" id="{6E8AF854-B884-2612-EA21-FFB1A0911A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77" name="Freeform 276">
                        <a:extLst>
                          <a:ext uri="{FF2B5EF4-FFF2-40B4-BE49-F238E27FC236}">
                            <a16:creationId xmlns:a16="http://schemas.microsoft.com/office/drawing/2014/main" id="{B90D2A06-6FE9-26BF-8E7B-89A293932A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78" name="Freeform 277">
                        <a:extLst>
                          <a:ext uri="{FF2B5EF4-FFF2-40B4-BE49-F238E27FC236}">
                            <a16:creationId xmlns:a16="http://schemas.microsoft.com/office/drawing/2014/main" id="{BE2A47B9-E827-319F-6D64-879CAA193A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79" name="Freeform 278">
                        <a:extLst>
                          <a:ext uri="{FF2B5EF4-FFF2-40B4-BE49-F238E27FC236}">
                            <a16:creationId xmlns:a16="http://schemas.microsoft.com/office/drawing/2014/main" id="{1780ACBB-276E-72B3-DF11-1C24BA10B6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272" name="Can 271">
                    <a:extLst>
                      <a:ext uri="{FF2B5EF4-FFF2-40B4-BE49-F238E27FC236}">
                        <a16:creationId xmlns:a16="http://schemas.microsoft.com/office/drawing/2014/main" id="{728BD4F1-3D1F-D363-FC80-207DD8FBCE1E}"/>
                      </a:ext>
                    </a:extLst>
                  </p:cNvPr>
                  <p:cNvSpPr/>
                  <p:nvPr/>
                </p:nvSpPr>
                <p:spPr>
                  <a:xfrm>
                    <a:off x="790311" y="959725"/>
                    <a:ext cx="174480" cy="184305"/>
                  </a:xfrm>
                  <a:prstGeom prst="can">
                    <a:avLst/>
                  </a:prstGeom>
                  <a:solidFill>
                    <a:srgbClr val="0012A0">
                      <a:alpha val="82000"/>
                    </a:srgb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269" name="Picture 268" descr="A screen shot of a computer&#10;&#10;Description automatically generated">
                  <a:extLst>
                    <a:ext uri="{FF2B5EF4-FFF2-40B4-BE49-F238E27FC236}">
                      <a16:creationId xmlns:a16="http://schemas.microsoft.com/office/drawing/2014/main" id="{BD19A659-141C-6D7C-8A3C-BCD8CCE259A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939352" y="2211770"/>
                  <a:ext cx="249527" cy="465445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476B7ABF-0BD3-635E-27DA-8B3572D8CCC6}"/>
                </a:ext>
              </a:extLst>
            </p:cNvPr>
            <p:cNvGrpSpPr/>
            <p:nvPr/>
          </p:nvGrpSpPr>
          <p:grpSpPr>
            <a:xfrm>
              <a:off x="5533421" y="2831760"/>
              <a:ext cx="579097" cy="870251"/>
              <a:chOff x="5889335" y="1626817"/>
              <a:chExt cx="694858" cy="1017961"/>
            </a:xfrm>
          </p:grpSpPr>
          <p:grpSp>
            <p:nvGrpSpPr>
              <p:cNvPr id="171" name="Group 817">
                <a:extLst>
                  <a:ext uri="{FF2B5EF4-FFF2-40B4-BE49-F238E27FC236}">
                    <a16:creationId xmlns:a16="http://schemas.microsoft.com/office/drawing/2014/main" id="{BDA8F2CE-B941-42B3-91E4-0F6A1CC298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71949" y="1626817"/>
                <a:ext cx="466245" cy="392290"/>
                <a:chOff x="2920" y="1445"/>
                <a:chExt cx="326" cy="289"/>
              </a:xfrm>
            </p:grpSpPr>
            <p:sp>
              <p:nvSpPr>
                <p:cNvPr id="259" name="Oval 818">
                  <a:extLst>
                    <a:ext uri="{FF2B5EF4-FFF2-40B4-BE49-F238E27FC236}">
                      <a16:creationId xmlns:a16="http://schemas.microsoft.com/office/drawing/2014/main" id="{137BC818-AEAD-F2AE-FF6A-5851E5C4C2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260" name="Group 819">
                  <a:extLst>
                    <a:ext uri="{FF2B5EF4-FFF2-40B4-BE49-F238E27FC236}">
                      <a16:creationId xmlns:a16="http://schemas.microsoft.com/office/drawing/2014/main" id="{7F1C1070-AD16-B1D2-ED0F-8117CC8066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261" name="Oval 820">
                    <a:extLst>
                      <a:ext uri="{FF2B5EF4-FFF2-40B4-BE49-F238E27FC236}">
                        <a16:creationId xmlns:a16="http://schemas.microsoft.com/office/drawing/2014/main" id="{ECB7B1C5-069C-CC11-6A9D-E0C4692488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262" name="Oval 821">
                    <a:extLst>
                      <a:ext uri="{FF2B5EF4-FFF2-40B4-BE49-F238E27FC236}">
                        <a16:creationId xmlns:a16="http://schemas.microsoft.com/office/drawing/2014/main" id="{47670C35-A5FD-1879-5834-52F89E568B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263" name="Oval 822">
                    <a:extLst>
                      <a:ext uri="{FF2B5EF4-FFF2-40B4-BE49-F238E27FC236}">
                        <a16:creationId xmlns:a16="http://schemas.microsoft.com/office/drawing/2014/main" id="{FA32416B-ED31-C429-0DFD-CD30ABC357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264" name="Oval 823">
                    <a:extLst>
                      <a:ext uri="{FF2B5EF4-FFF2-40B4-BE49-F238E27FC236}">
                        <a16:creationId xmlns:a16="http://schemas.microsoft.com/office/drawing/2014/main" id="{8E587B5A-767B-F026-BD1F-1772B447D0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172" name="Group 171">
                <a:extLst>
                  <a:ext uri="{FF2B5EF4-FFF2-40B4-BE49-F238E27FC236}">
                    <a16:creationId xmlns:a16="http://schemas.microsoft.com/office/drawing/2014/main" id="{71DBA499-6F70-06F4-24DA-CBAF6E7AE63A}"/>
                  </a:ext>
                </a:extLst>
              </p:cNvPr>
              <p:cNvGrpSpPr/>
              <p:nvPr/>
            </p:nvGrpSpPr>
            <p:grpSpPr>
              <a:xfrm>
                <a:off x="5988685" y="1818858"/>
                <a:ext cx="437474" cy="596272"/>
                <a:chOff x="3585986" y="1924272"/>
                <a:chExt cx="468358" cy="1018983"/>
              </a:xfrm>
            </p:grpSpPr>
            <p:sp>
              <p:nvSpPr>
                <p:cNvPr id="191" name="Rectangle 190">
                  <a:extLst>
                    <a:ext uri="{FF2B5EF4-FFF2-40B4-BE49-F238E27FC236}">
                      <a16:creationId xmlns:a16="http://schemas.microsoft.com/office/drawing/2014/main" id="{95BD982A-F95B-0179-A7AC-F407CADEFE7C}"/>
                    </a:ext>
                  </a:extLst>
                </p:cNvPr>
                <p:cNvSpPr/>
                <p:nvPr/>
              </p:nvSpPr>
              <p:spPr>
                <a:xfrm>
                  <a:off x="3793799" y="1924272"/>
                  <a:ext cx="61211" cy="1018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Rectangle 255">
                  <a:extLst>
                    <a:ext uri="{FF2B5EF4-FFF2-40B4-BE49-F238E27FC236}">
                      <a16:creationId xmlns:a16="http://schemas.microsoft.com/office/drawing/2014/main" id="{3B51746E-BD5C-56B0-440B-CBD59085A6E4}"/>
                    </a:ext>
                  </a:extLst>
                </p:cNvPr>
                <p:cNvSpPr/>
                <p:nvPr/>
              </p:nvSpPr>
              <p:spPr>
                <a:xfrm rot="5400000">
                  <a:off x="3797305" y="1906792"/>
                  <a:ext cx="45719" cy="46835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Rectangle 256">
                  <a:extLst>
                    <a:ext uri="{FF2B5EF4-FFF2-40B4-BE49-F238E27FC236}">
                      <a16:creationId xmlns:a16="http://schemas.microsoft.com/office/drawing/2014/main" id="{74A26B99-A51B-9F0E-62D6-7055C85F209C}"/>
                    </a:ext>
                  </a:extLst>
                </p:cNvPr>
                <p:cNvSpPr/>
                <p:nvPr/>
              </p:nvSpPr>
              <p:spPr>
                <a:xfrm>
                  <a:off x="3641274" y="2079689"/>
                  <a:ext cx="97237" cy="16827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Rectangle 257">
                  <a:extLst>
                    <a:ext uri="{FF2B5EF4-FFF2-40B4-BE49-F238E27FC236}">
                      <a16:creationId xmlns:a16="http://schemas.microsoft.com/office/drawing/2014/main" id="{FFA9DF86-59B9-E65E-2D7E-1EA8E508588C}"/>
                    </a:ext>
                  </a:extLst>
                </p:cNvPr>
                <p:cNvSpPr/>
                <p:nvPr/>
              </p:nvSpPr>
              <p:spPr>
                <a:xfrm>
                  <a:off x="3942084" y="2069884"/>
                  <a:ext cx="45719" cy="30343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100D740-4053-C700-AD0A-16C11310197B}"/>
                  </a:ext>
                </a:extLst>
              </p:cNvPr>
              <p:cNvGrpSpPr/>
              <p:nvPr/>
            </p:nvGrpSpPr>
            <p:grpSpPr>
              <a:xfrm>
                <a:off x="5889335" y="2048021"/>
                <a:ext cx="694858" cy="596757"/>
                <a:chOff x="2913744" y="2211770"/>
                <a:chExt cx="694858" cy="596757"/>
              </a:xfrm>
            </p:grpSpPr>
            <p:grpSp>
              <p:nvGrpSpPr>
                <p:cNvPr id="174" name="Group 173">
                  <a:extLst>
                    <a:ext uri="{FF2B5EF4-FFF2-40B4-BE49-F238E27FC236}">
                      <a16:creationId xmlns:a16="http://schemas.microsoft.com/office/drawing/2014/main" id="{4A131A63-9FCB-0F05-733D-9EA33FC4FDE8}"/>
                    </a:ext>
                  </a:extLst>
                </p:cNvPr>
                <p:cNvGrpSpPr/>
                <p:nvPr/>
              </p:nvGrpSpPr>
              <p:grpSpPr>
                <a:xfrm>
                  <a:off x="2913744" y="2416607"/>
                  <a:ext cx="694858" cy="391920"/>
                  <a:chOff x="340314" y="959725"/>
                  <a:chExt cx="710987" cy="333816"/>
                </a:xfrm>
              </p:grpSpPr>
              <p:sp>
                <p:nvSpPr>
                  <p:cNvPr id="181" name="Oval 180">
                    <a:extLst>
                      <a:ext uri="{FF2B5EF4-FFF2-40B4-BE49-F238E27FC236}">
                        <a16:creationId xmlns:a16="http://schemas.microsoft.com/office/drawing/2014/main" id="{4891B289-64F9-93FD-40D0-342779D95784}"/>
                      </a:ext>
                    </a:extLst>
                  </p:cNvPr>
                  <p:cNvSpPr/>
                  <p:nvPr/>
                </p:nvSpPr>
                <p:spPr>
                  <a:xfrm flipV="1">
                    <a:off x="340314" y="1069853"/>
                    <a:ext cx="710987" cy="223688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82" name="Group 181">
                    <a:extLst>
                      <a:ext uri="{FF2B5EF4-FFF2-40B4-BE49-F238E27FC236}">
                        <a16:creationId xmlns:a16="http://schemas.microsoft.com/office/drawing/2014/main" id="{E95834DE-92FC-77DE-BF30-7665F1559DF4}"/>
                      </a:ext>
                    </a:extLst>
                  </p:cNvPr>
                  <p:cNvGrpSpPr/>
                  <p:nvPr/>
                </p:nvGrpSpPr>
                <p:grpSpPr>
                  <a:xfrm>
                    <a:off x="519850" y="1126797"/>
                    <a:ext cx="319417" cy="141293"/>
                    <a:chOff x="7493876" y="2774731"/>
                    <a:chExt cx="1481958" cy="894622"/>
                  </a:xfrm>
                </p:grpSpPr>
                <p:sp>
                  <p:nvSpPr>
                    <p:cNvPr id="184" name="Freeform 183">
                      <a:extLst>
                        <a:ext uri="{FF2B5EF4-FFF2-40B4-BE49-F238E27FC236}">
                          <a16:creationId xmlns:a16="http://schemas.microsoft.com/office/drawing/2014/main" id="{07B800ED-CEA2-1083-61EB-11EFC9BDBD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185" name="Oval 184">
                      <a:extLst>
                        <a:ext uri="{FF2B5EF4-FFF2-40B4-BE49-F238E27FC236}">
                          <a16:creationId xmlns:a16="http://schemas.microsoft.com/office/drawing/2014/main" id="{596DD65A-C310-4901-4B74-FB15375425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186" name="Group 185">
                      <a:extLst>
                        <a:ext uri="{FF2B5EF4-FFF2-40B4-BE49-F238E27FC236}">
                          <a16:creationId xmlns:a16="http://schemas.microsoft.com/office/drawing/2014/main" id="{D2A1A9DC-F9EE-9474-2D7F-D573623697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187" name="Freeform 186">
                        <a:extLst>
                          <a:ext uri="{FF2B5EF4-FFF2-40B4-BE49-F238E27FC236}">
                            <a16:creationId xmlns:a16="http://schemas.microsoft.com/office/drawing/2014/main" id="{7196BB5A-1E5B-0675-48DE-BE69327365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8" name="Freeform 187">
                        <a:extLst>
                          <a:ext uri="{FF2B5EF4-FFF2-40B4-BE49-F238E27FC236}">
                            <a16:creationId xmlns:a16="http://schemas.microsoft.com/office/drawing/2014/main" id="{9109EB62-86A5-DC06-190E-ED1A943927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9" name="Freeform 188">
                        <a:extLst>
                          <a:ext uri="{FF2B5EF4-FFF2-40B4-BE49-F238E27FC236}">
                            <a16:creationId xmlns:a16="http://schemas.microsoft.com/office/drawing/2014/main" id="{2F417051-5869-15EC-4C7B-935E059F7D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0" name="Freeform 189">
                        <a:extLst>
                          <a:ext uri="{FF2B5EF4-FFF2-40B4-BE49-F238E27FC236}">
                            <a16:creationId xmlns:a16="http://schemas.microsoft.com/office/drawing/2014/main" id="{A3E21033-D711-978F-1580-736711FCE6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183" name="Can 182">
                    <a:extLst>
                      <a:ext uri="{FF2B5EF4-FFF2-40B4-BE49-F238E27FC236}">
                        <a16:creationId xmlns:a16="http://schemas.microsoft.com/office/drawing/2014/main" id="{E2C88BAF-68C9-52A8-80AA-C409656A7DD0}"/>
                      </a:ext>
                    </a:extLst>
                  </p:cNvPr>
                  <p:cNvSpPr/>
                  <p:nvPr/>
                </p:nvSpPr>
                <p:spPr>
                  <a:xfrm>
                    <a:off x="790311" y="959725"/>
                    <a:ext cx="174480" cy="184305"/>
                  </a:xfrm>
                  <a:prstGeom prst="can">
                    <a:avLst/>
                  </a:prstGeom>
                  <a:solidFill>
                    <a:srgbClr val="0012A0">
                      <a:alpha val="82000"/>
                    </a:srgb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180" name="Picture 179" descr="A screen shot of a computer&#10;&#10;Description automatically generated">
                  <a:extLst>
                    <a:ext uri="{FF2B5EF4-FFF2-40B4-BE49-F238E27FC236}">
                      <a16:creationId xmlns:a16="http://schemas.microsoft.com/office/drawing/2014/main" id="{F733919C-06DC-90F0-D2B9-132A9E1B14A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939352" y="2211770"/>
                  <a:ext cx="249527" cy="465445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320" name="Group 652">
            <a:extLst>
              <a:ext uri="{FF2B5EF4-FFF2-40B4-BE49-F238E27FC236}">
                <a16:creationId xmlns:a16="http://schemas.microsoft.com/office/drawing/2014/main" id="{6C97FD69-8014-C7D1-78A7-1C1EECA74100}"/>
              </a:ext>
            </a:extLst>
          </p:cNvPr>
          <p:cNvGrpSpPr>
            <a:grpSpLocks/>
          </p:cNvGrpSpPr>
          <p:nvPr/>
        </p:nvGrpSpPr>
        <p:grpSpPr bwMode="auto">
          <a:xfrm>
            <a:off x="6079345" y="1924212"/>
            <a:ext cx="955821" cy="840257"/>
            <a:chOff x="2751" y="1851"/>
            <a:chExt cx="462" cy="478"/>
          </a:xfrm>
        </p:grpSpPr>
        <p:pic>
          <p:nvPicPr>
            <p:cNvPr id="321" name="Picture 653" descr="iphone_stylized_small">
              <a:extLst>
                <a:ext uri="{FF2B5EF4-FFF2-40B4-BE49-F238E27FC236}">
                  <a16:creationId xmlns:a16="http://schemas.microsoft.com/office/drawing/2014/main" id="{F085D0CF-3D9F-E080-9841-885EAB63D4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2" name="Picture 654" descr="antenna_radiation_stylized">
              <a:extLst>
                <a:ext uri="{FF2B5EF4-FFF2-40B4-BE49-F238E27FC236}">
                  <a16:creationId xmlns:a16="http://schemas.microsoft.com/office/drawing/2014/main" id="{9176AD1E-467C-883B-D70C-55A5EC4FA1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86" name="TextBox 385">
            <a:extLst>
              <a:ext uri="{FF2B5EF4-FFF2-40B4-BE49-F238E27FC236}">
                <a16:creationId xmlns:a16="http://schemas.microsoft.com/office/drawing/2014/main" id="{03A36E60-FFEC-5940-BCAC-7297F28652D0}"/>
              </a:ext>
            </a:extLst>
          </p:cNvPr>
          <p:cNvSpPr txBox="1"/>
          <p:nvPr/>
        </p:nvSpPr>
        <p:spPr>
          <a:xfrm>
            <a:off x="4917554" y="1272525"/>
            <a:ext cx="888961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source BS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31FB3C4-5057-E546-9C11-BEAE46606B6C}"/>
              </a:ext>
            </a:extLst>
          </p:cNvPr>
          <p:cNvGrpSpPr/>
          <p:nvPr/>
        </p:nvGrpSpPr>
        <p:grpSpPr>
          <a:xfrm>
            <a:off x="5133502" y="2194005"/>
            <a:ext cx="421261" cy="1196795"/>
            <a:chOff x="6623741" y="2665556"/>
            <a:chExt cx="421261" cy="1196795"/>
          </a:xfrm>
        </p:grpSpPr>
        <p:cxnSp>
          <p:nvCxnSpPr>
            <p:cNvPr id="387" name="Straight Arrow Connector 386">
              <a:extLst>
                <a:ext uri="{FF2B5EF4-FFF2-40B4-BE49-F238E27FC236}">
                  <a16:creationId xmlns:a16="http://schemas.microsoft.com/office/drawing/2014/main" id="{91A59A44-BD92-7049-A3BB-90418BAFE76B}"/>
                </a:ext>
              </a:extLst>
            </p:cNvPr>
            <p:cNvCxnSpPr>
              <a:cxnSpLocks/>
              <a:endCxn id="180" idx="1"/>
            </p:cNvCxnSpPr>
            <p:nvPr/>
          </p:nvCxnSpPr>
          <p:spPr>
            <a:xfrm>
              <a:off x="6716698" y="2665556"/>
              <a:ext cx="328304" cy="1196795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F175C08E-E9E9-F14A-A2BC-450F050793E7}"/>
                </a:ext>
              </a:extLst>
            </p:cNvPr>
            <p:cNvGrpSpPr/>
            <p:nvPr/>
          </p:nvGrpSpPr>
          <p:grpSpPr>
            <a:xfrm>
              <a:off x="6623741" y="2714239"/>
              <a:ext cx="288307" cy="369332"/>
              <a:chOff x="540111" y="5792078"/>
              <a:chExt cx="351629" cy="438909"/>
            </a:xfrm>
          </p:grpSpPr>
          <p:sp>
            <p:nvSpPr>
              <p:cNvPr id="389" name="Oval 388">
                <a:extLst>
                  <a:ext uri="{FF2B5EF4-FFF2-40B4-BE49-F238E27FC236}">
                    <a16:creationId xmlns:a16="http://schemas.microsoft.com/office/drawing/2014/main" id="{12523EFB-81B1-4945-B431-B84F6F48E64D}"/>
                  </a:ext>
                </a:extLst>
              </p:cNvPr>
              <p:cNvSpPr/>
              <p:nvPr/>
            </p:nvSpPr>
            <p:spPr>
              <a:xfrm>
                <a:off x="573029" y="5856430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0" name="TextBox 389">
                <a:extLst>
                  <a:ext uri="{FF2B5EF4-FFF2-40B4-BE49-F238E27FC236}">
                    <a16:creationId xmlns:a16="http://schemas.microsoft.com/office/drawing/2014/main" id="{32C4C390-1EE8-4F42-8A17-4A2D19E88203}"/>
                  </a:ext>
                </a:extLst>
              </p:cNvPr>
              <p:cNvSpPr txBox="1"/>
              <p:nvPr/>
            </p:nvSpPr>
            <p:spPr>
              <a:xfrm>
                <a:off x="540111" y="5792078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1</a:t>
                </a: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671C1D5-5952-B54B-980D-F63A121B0BFF}"/>
              </a:ext>
            </a:extLst>
          </p:cNvPr>
          <p:cNvGrpSpPr/>
          <p:nvPr/>
        </p:nvGrpSpPr>
        <p:grpSpPr>
          <a:xfrm>
            <a:off x="5521958" y="2064537"/>
            <a:ext cx="967639" cy="369332"/>
            <a:chOff x="7400185" y="2546451"/>
            <a:chExt cx="967639" cy="369332"/>
          </a:xfrm>
        </p:grpSpPr>
        <p:cxnSp>
          <p:nvCxnSpPr>
            <p:cNvPr id="392" name="Straight Arrow Connector 391">
              <a:extLst>
                <a:ext uri="{FF2B5EF4-FFF2-40B4-BE49-F238E27FC236}">
                  <a16:creationId xmlns:a16="http://schemas.microsoft.com/office/drawing/2014/main" id="{B2B7598E-1B1D-8242-9921-8B85B79F3B3F}"/>
                </a:ext>
              </a:extLst>
            </p:cNvPr>
            <p:cNvCxnSpPr/>
            <p:nvPr/>
          </p:nvCxnSpPr>
          <p:spPr>
            <a:xfrm>
              <a:off x="7400185" y="2598280"/>
              <a:ext cx="967639" cy="31092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5DE434BA-7C6A-F74E-B502-5DA05282CF3E}"/>
                </a:ext>
              </a:extLst>
            </p:cNvPr>
            <p:cNvGrpSpPr/>
            <p:nvPr/>
          </p:nvGrpSpPr>
          <p:grpSpPr>
            <a:xfrm>
              <a:off x="7693024" y="2546451"/>
              <a:ext cx="269844" cy="369332"/>
              <a:chOff x="489444" y="5911252"/>
              <a:chExt cx="329111" cy="438908"/>
            </a:xfrm>
          </p:grpSpPr>
          <p:sp>
            <p:nvSpPr>
              <p:cNvPr id="408" name="Oval 407">
                <a:extLst>
                  <a:ext uri="{FF2B5EF4-FFF2-40B4-BE49-F238E27FC236}">
                    <a16:creationId xmlns:a16="http://schemas.microsoft.com/office/drawing/2014/main" id="{47EFE1E6-DD95-B04C-871B-25680ED19A00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TextBox 408">
                <a:extLst>
                  <a:ext uri="{FF2B5EF4-FFF2-40B4-BE49-F238E27FC236}">
                    <a16:creationId xmlns:a16="http://schemas.microsoft.com/office/drawing/2014/main" id="{E15FEDDF-DE35-E54C-AF5F-8E423BB75B29}"/>
                  </a:ext>
                </a:extLst>
              </p:cNvPr>
              <p:cNvSpPr txBox="1"/>
              <p:nvPr/>
            </p:nvSpPr>
            <p:spPr>
              <a:xfrm>
                <a:off x="489444" y="5911252"/>
                <a:ext cx="239860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34127D4-57BF-C747-B346-CBA9A115D6B8}"/>
              </a:ext>
            </a:extLst>
          </p:cNvPr>
          <p:cNvGrpSpPr/>
          <p:nvPr/>
        </p:nvGrpSpPr>
        <p:grpSpPr>
          <a:xfrm>
            <a:off x="5539951" y="2210016"/>
            <a:ext cx="349295" cy="1029720"/>
            <a:chOff x="7612211" y="2659556"/>
            <a:chExt cx="349295" cy="1029720"/>
          </a:xfrm>
        </p:grpSpPr>
        <p:cxnSp>
          <p:nvCxnSpPr>
            <p:cNvPr id="391" name="Straight Arrow Connector 390">
              <a:extLst>
                <a:ext uri="{FF2B5EF4-FFF2-40B4-BE49-F238E27FC236}">
                  <a16:creationId xmlns:a16="http://schemas.microsoft.com/office/drawing/2014/main" id="{21C07C85-733B-214C-8065-7E3F83843A5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612211" y="2659556"/>
              <a:ext cx="304345" cy="102972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8" name="Group 397">
              <a:extLst>
                <a:ext uri="{FF2B5EF4-FFF2-40B4-BE49-F238E27FC236}">
                  <a16:creationId xmlns:a16="http://schemas.microsoft.com/office/drawing/2014/main" id="{EA9FCB05-1D5D-504F-B3F9-1904F12A431D}"/>
                </a:ext>
              </a:extLst>
            </p:cNvPr>
            <p:cNvGrpSpPr/>
            <p:nvPr/>
          </p:nvGrpSpPr>
          <p:grpSpPr>
            <a:xfrm>
              <a:off x="7690890" y="3113598"/>
              <a:ext cx="270616" cy="369332"/>
              <a:chOff x="1546243" y="5961849"/>
              <a:chExt cx="330053" cy="438908"/>
            </a:xfrm>
          </p:grpSpPr>
          <p:sp>
            <p:nvSpPr>
              <p:cNvPr id="399" name="Oval 398">
                <a:extLst>
                  <a:ext uri="{FF2B5EF4-FFF2-40B4-BE49-F238E27FC236}">
                    <a16:creationId xmlns:a16="http://schemas.microsoft.com/office/drawing/2014/main" id="{C69CAC49-B9CB-2D47-9143-E107BF20038D}"/>
                  </a:ext>
                </a:extLst>
              </p:cNvPr>
              <p:cNvSpPr/>
              <p:nvPr/>
            </p:nvSpPr>
            <p:spPr>
              <a:xfrm>
                <a:off x="1557586" y="6035826"/>
                <a:ext cx="318710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66180120-42C7-6046-A9BF-C9EDBF3C5710}"/>
                  </a:ext>
                </a:extLst>
              </p:cNvPr>
              <p:cNvSpPr txBox="1"/>
              <p:nvPr/>
            </p:nvSpPr>
            <p:spPr>
              <a:xfrm>
                <a:off x="1546243" y="5961849"/>
                <a:ext cx="239857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2</a:t>
                </a:r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B1A11A3-A155-094E-990C-C3F1DE53F476}"/>
              </a:ext>
            </a:extLst>
          </p:cNvPr>
          <p:cNvGrpSpPr/>
          <p:nvPr/>
        </p:nvGrpSpPr>
        <p:grpSpPr>
          <a:xfrm>
            <a:off x="989130" y="1947980"/>
            <a:ext cx="5740747" cy="965448"/>
            <a:chOff x="919545" y="1791730"/>
            <a:chExt cx="5740747" cy="965448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565B013D-FE75-2945-B23E-E04CEE6DB3A9}"/>
                </a:ext>
              </a:extLst>
            </p:cNvPr>
            <p:cNvSpPr/>
            <p:nvPr/>
          </p:nvSpPr>
          <p:spPr>
            <a:xfrm>
              <a:off x="1129328" y="1952368"/>
              <a:ext cx="5530964" cy="804810"/>
            </a:xfrm>
            <a:custGeom>
              <a:avLst/>
              <a:gdLst>
                <a:gd name="connsiteX0" fmla="*/ 0 w 3237470"/>
                <a:gd name="connsiteY0" fmla="*/ 753762 h 753762"/>
                <a:gd name="connsiteX1" fmla="*/ 1791729 w 3237470"/>
                <a:gd name="connsiteY1" fmla="*/ 0 h 753762"/>
                <a:gd name="connsiteX2" fmla="*/ 3237470 w 3237470"/>
                <a:gd name="connsiteY2" fmla="*/ 568410 h 753762"/>
                <a:gd name="connsiteX0" fmla="*/ 0 w 3237470"/>
                <a:gd name="connsiteY0" fmla="*/ 617838 h 617838"/>
                <a:gd name="connsiteX1" fmla="*/ 1779372 w 3237470"/>
                <a:gd name="connsiteY1" fmla="*/ 0 h 617838"/>
                <a:gd name="connsiteX2" fmla="*/ 3237470 w 3237470"/>
                <a:gd name="connsiteY2" fmla="*/ 432486 h 617838"/>
                <a:gd name="connsiteX0" fmla="*/ 0 w 3237470"/>
                <a:gd name="connsiteY0" fmla="*/ 654908 h 654908"/>
                <a:gd name="connsiteX1" fmla="*/ 1791729 w 3237470"/>
                <a:gd name="connsiteY1" fmla="*/ 0 h 654908"/>
                <a:gd name="connsiteX2" fmla="*/ 3237470 w 3237470"/>
                <a:gd name="connsiteY2" fmla="*/ 469556 h 654908"/>
                <a:gd name="connsiteX0" fmla="*/ 0 w 5500984"/>
                <a:gd name="connsiteY0" fmla="*/ 804810 h 804810"/>
                <a:gd name="connsiteX1" fmla="*/ 4055243 w 5500984"/>
                <a:gd name="connsiteY1" fmla="*/ 0 h 804810"/>
                <a:gd name="connsiteX2" fmla="*/ 5500984 w 5500984"/>
                <a:gd name="connsiteY2" fmla="*/ 469556 h 804810"/>
                <a:gd name="connsiteX0" fmla="*/ 0 w 5500984"/>
                <a:gd name="connsiteY0" fmla="*/ 804810 h 804810"/>
                <a:gd name="connsiteX1" fmla="*/ 2293796 w 5500984"/>
                <a:gd name="connsiteY1" fmla="*/ 349769 h 804810"/>
                <a:gd name="connsiteX2" fmla="*/ 4055243 w 5500984"/>
                <a:gd name="connsiteY2" fmla="*/ 0 h 804810"/>
                <a:gd name="connsiteX3" fmla="*/ 5500984 w 5500984"/>
                <a:gd name="connsiteY3" fmla="*/ 469556 h 804810"/>
                <a:gd name="connsiteX0" fmla="*/ 0 w 5500984"/>
                <a:gd name="connsiteY0" fmla="*/ 804810 h 804810"/>
                <a:gd name="connsiteX1" fmla="*/ 2188865 w 5500984"/>
                <a:gd name="connsiteY1" fmla="*/ 784484 h 804810"/>
                <a:gd name="connsiteX2" fmla="*/ 4055243 w 5500984"/>
                <a:gd name="connsiteY2" fmla="*/ 0 h 804810"/>
                <a:gd name="connsiteX3" fmla="*/ 5500984 w 5500984"/>
                <a:gd name="connsiteY3" fmla="*/ 469556 h 804810"/>
                <a:gd name="connsiteX0" fmla="*/ 0 w 5530964"/>
                <a:gd name="connsiteY0" fmla="*/ 804810 h 804810"/>
                <a:gd name="connsiteX1" fmla="*/ 2218845 w 5530964"/>
                <a:gd name="connsiteY1" fmla="*/ 784484 h 804810"/>
                <a:gd name="connsiteX2" fmla="*/ 4085223 w 5530964"/>
                <a:gd name="connsiteY2" fmla="*/ 0 h 804810"/>
                <a:gd name="connsiteX3" fmla="*/ 5530964 w 5530964"/>
                <a:gd name="connsiteY3" fmla="*/ 469556 h 804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0964" h="804810">
                  <a:moveTo>
                    <a:pt x="0" y="804810"/>
                  </a:moveTo>
                  <a:lnTo>
                    <a:pt x="2218845" y="784484"/>
                  </a:lnTo>
                  <a:lnTo>
                    <a:pt x="4085223" y="0"/>
                  </a:lnTo>
                  <a:lnTo>
                    <a:pt x="5530964" y="469556"/>
                  </a:lnTo>
                </a:path>
              </a:pathLst>
            </a:custGeom>
            <a:noFill/>
            <a:ln w="63500">
              <a:solidFill>
                <a:srgbClr val="0012A0"/>
              </a:solidFill>
              <a:headEnd type="triangle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8B82826-EA67-C64D-B6CE-44CEB9F6B8C7}"/>
                </a:ext>
              </a:extLst>
            </p:cNvPr>
            <p:cNvSpPr txBox="1"/>
            <p:nvPr/>
          </p:nvSpPr>
          <p:spPr>
            <a:xfrm>
              <a:off x="919545" y="1791730"/>
              <a:ext cx="296581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 path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before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handover</a:t>
              </a: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ED2D62EC-BC55-3445-B872-D286CE8A4FA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781168" y="2038866"/>
              <a:ext cx="529575" cy="250763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7609C10-2F43-AC43-BB47-BBF391C60D65}"/>
              </a:ext>
            </a:extLst>
          </p:cNvPr>
          <p:cNvGrpSpPr/>
          <p:nvPr/>
        </p:nvGrpSpPr>
        <p:grpSpPr>
          <a:xfrm>
            <a:off x="998449" y="2710800"/>
            <a:ext cx="5537629" cy="1340030"/>
            <a:chOff x="894837" y="2801407"/>
            <a:chExt cx="5537629" cy="1340030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CD528183-16D3-3948-8FA7-9E3D78AC8FCC}"/>
                </a:ext>
              </a:extLst>
            </p:cNvPr>
            <p:cNvSpPr/>
            <p:nvPr/>
          </p:nvSpPr>
          <p:spPr>
            <a:xfrm flipV="1">
              <a:off x="1201305" y="2801407"/>
              <a:ext cx="5231161" cy="839246"/>
            </a:xfrm>
            <a:custGeom>
              <a:avLst/>
              <a:gdLst>
                <a:gd name="connsiteX0" fmla="*/ 0 w 3237470"/>
                <a:gd name="connsiteY0" fmla="*/ 753762 h 753762"/>
                <a:gd name="connsiteX1" fmla="*/ 1791729 w 3237470"/>
                <a:gd name="connsiteY1" fmla="*/ 0 h 753762"/>
                <a:gd name="connsiteX2" fmla="*/ 3237470 w 3237470"/>
                <a:gd name="connsiteY2" fmla="*/ 568410 h 753762"/>
                <a:gd name="connsiteX0" fmla="*/ 0 w 3237470"/>
                <a:gd name="connsiteY0" fmla="*/ 617838 h 617838"/>
                <a:gd name="connsiteX1" fmla="*/ 1779372 w 3237470"/>
                <a:gd name="connsiteY1" fmla="*/ 0 h 617838"/>
                <a:gd name="connsiteX2" fmla="*/ 3237470 w 3237470"/>
                <a:gd name="connsiteY2" fmla="*/ 432486 h 617838"/>
                <a:gd name="connsiteX0" fmla="*/ 0 w 3237470"/>
                <a:gd name="connsiteY0" fmla="*/ 654908 h 654908"/>
                <a:gd name="connsiteX1" fmla="*/ 1791729 w 3237470"/>
                <a:gd name="connsiteY1" fmla="*/ 0 h 654908"/>
                <a:gd name="connsiteX2" fmla="*/ 3237470 w 3237470"/>
                <a:gd name="connsiteY2" fmla="*/ 469556 h 654908"/>
                <a:gd name="connsiteX0" fmla="*/ 0 w 3237470"/>
                <a:gd name="connsiteY0" fmla="*/ 889687 h 889687"/>
                <a:gd name="connsiteX1" fmla="*/ 1940010 w 3237470"/>
                <a:gd name="connsiteY1" fmla="*/ 0 h 889687"/>
                <a:gd name="connsiteX2" fmla="*/ 3237470 w 3237470"/>
                <a:gd name="connsiteY2" fmla="*/ 704335 h 889687"/>
                <a:gd name="connsiteX0" fmla="*/ 0 w 3012617"/>
                <a:gd name="connsiteY0" fmla="*/ 889687 h 889687"/>
                <a:gd name="connsiteX1" fmla="*/ 1940010 w 3012617"/>
                <a:gd name="connsiteY1" fmla="*/ 0 h 889687"/>
                <a:gd name="connsiteX2" fmla="*/ 3012617 w 3012617"/>
                <a:gd name="connsiteY2" fmla="*/ 839246 h 889687"/>
                <a:gd name="connsiteX0" fmla="*/ 0 w 3012617"/>
                <a:gd name="connsiteY0" fmla="*/ 889687 h 889687"/>
                <a:gd name="connsiteX1" fmla="*/ 1940010 w 3012617"/>
                <a:gd name="connsiteY1" fmla="*/ 0 h 889687"/>
                <a:gd name="connsiteX2" fmla="*/ 3012617 w 3012617"/>
                <a:gd name="connsiteY2" fmla="*/ 839246 h 889687"/>
                <a:gd name="connsiteX0" fmla="*/ 0 w 3012617"/>
                <a:gd name="connsiteY0" fmla="*/ 769766 h 769766"/>
                <a:gd name="connsiteX1" fmla="*/ 2284784 w 3012617"/>
                <a:gd name="connsiteY1" fmla="*/ 0 h 769766"/>
                <a:gd name="connsiteX2" fmla="*/ 3012617 w 3012617"/>
                <a:gd name="connsiteY2" fmla="*/ 719325 h 769766"/>
                <a:gd name="connsiteX0" fmla="*/ 0 w 3012617"/>
                <a:gd name="connsiteY0" fmla="*/ 769766 h 769766"/>
                <a:gd name="connsiteX1" fmla="*/ 2284784 w 3012617"/>
                <a:gd name="connsiteY1" fmla="*/ 0 h 769766"/>
                <a:gd name="connsiteX2" fmla="*/ 3012617 w 3012617"/>
                <a:gd name="connsiteY2" fmla="*/ 719325 h 769766"/>
                <a:gd name="connsiteX0" fmla="*/ 0 w 3042597"/>
                <a:gd name="connsiteY0" fmla="*/ 769766 h 839246"/>
                <a:gd name="connsiteX1" fmla="*/ 2284784 w 3042597"/>
                <a:gd name="connsiteY1" fmla="*/ 0 h 839246"/>
                <a:gd name="connsiteX2" fmla="*/ 3042597 w 3042597"/>
                <a:gd name="connsiteY2" fmla="*/ 839246 h 839246"/>
                <a:gd name="connsiteX0" fmla="*/ 0 w 3042597"/>
                <a:gd name="connsiteY0" fmla="*/ 769766 h 839246"/>
                <a:gd name="connsiteX1" fmla="*/ 2284784 w 3042597"/>
                <a:gd name="connsiteY1" fmla="*/ 0 h 839246"/>
                <a:gd name="connsiteX2" fmla="*/ 3042597 w 3042597"/>
                <a:gd name="connsiteY2" fmla="*/ 839246 h 839246"/>
                <a:gd name="connsiteX0" fmla="*/ 0 w 5231161"/>
                <a:gd name="connsiteY0" fmla="*/ 634854 h 839246"/>
                <a:gd name="connsiteX1" fmla="*/ 4473348 w 5231161"/>
                <a:gd name="connsiteY1" fmla="*/ 0 h 839246"/>
                <a:gd name="connsiteX2" fmla="*/ 5231161 w 5231161"/>
                <a:gd name="connsiteY2" fmla="*/ 839246 h 839246"/>
                <a:gd name="connsiteX0" fmla="*/ 0 w 5231161"/>
                <a:gd name="connsiteY0" fmla="*/ 634854 h 839246"/>
                <a:gd name="connsiteX1" fmla="*/ 2247752 w 5231161"/>
                <a:gd name="connsiteY1" fmla="*/ 297180 h 839246"/>
                <a:gd name="connsiteX2" fmla="*/ 4473348 w 5231161"/>
                <a:gd name="connsiteY2" fmla="*/ 0 h 839246"/>
                <a:gd name="connsiteX3" fmla="*/ 5231161 w 5231161"/>
                <a:gd name="connsiteY3" fmla="*/ 839246 h 839246"/>
                <a:gd name="connsiteX0" fmla="*/ 0 w 5231161"/>
                <a:gd name="connsiteY0" fmla="*/ 634854 h 839246"/>
                <a:gd name="connsiteX1" fmla="*/ 2067870 w 5231161"/>
                <a:gd name="connsiteY1" fmla="*/ 626963 h 839246"/>
                <a:gd name="connsiteX2" fmla="*/ 4473348 w 5231161"/>
                <a:gd name="connsiteY2" fmla="*/ 0 h 839246"/>
                <a:gd name="connsiteX3" fmla="*/ 5231161 w 5231161"/>
                <a:gd name="connsiteY3" fmla="*/ 839246 h 839246"/>
                <a:gd name="connsiteX0" fmla="*/ 0 w 5231161"/>
                <a:gd name="connsiteY0" fmla="*/ 634854 h 839246"/>
                <a:gd name="connsiteX1" fmla="*/ 2052880 w 5231161"/>
                <a:gd name="connsiteY1" fmla="*/ 626963 h 839246"/>
                <a:gd name="connsiteX2" fmla="*/ 4473348 w 5231161"/>
                <a:gd name="connsiteY2" fmla="*/ 0 h 839246"/>
                <a:gd name="connsiteX3" fmla="*/ 5231161 w 5231161"/>
                <a:gd name="connsiteY3" fmla="*/ 839246 h 839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1161" h="839246">
                  <a:moveTo>
                    <a:pt x="0" y="634854"/>
                  </a:moveTo>
                  <a:lnTo>
                    <a:pt x="2052880" y="626963"/>
                  </a:lnTo>
                  <a:lnTo>
                    <a:pt x="4473348" y="0"/>
                  </a:lnTo>
                  <a:cubicBezTo>
                    <a:pt x="4815894" y="354699"/>
                    <a:pt x="4663763" y="214724"/>
                    <a:pt x="5231161" y="839246"/>
                  </a:cubicBezTo>
                </a:path>
              </a:pathLst>
            </a:custGeom>
            <a:noFill/>
            <a:ln w="63500">
              <a:solidFill>
                <a:srgbClr val="0012A0"/>
              </a:solidFill>
              <a:headEnd type="triangle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8" name="TextBox 547">
              <a:extLst>
                <a:ext uri="{FF2B5EF4-FFF2-40B4-BE49-F238E27FC236}">
                  <a16:creationId xmlns:a16="http://schemas.microsoft.com/office/drawing/2014/main" id="{63DEDE12-9552-0046-AAF1-1D43C1E99420}"/>
                </a:ext>
              </a:extLst>
            </p:cNvPr>
            <p:cNvSpPr txBox="1"/>
            <p:nvPr/>
          </p:nvSpPr>
          <p:spPr>
            <a:xfrm>
              <a:off x="894837" y="3550506"/>
              <a:ext cx="1819857" cy="5909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 path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after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handover</a:t>
              </a: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7572BA2A-78CF-D24C-8B0E-81659CB0E94D}"/>
                </a:ext>
              </a:extLst>
            </p:cNvPr>
            <p:cNvCxnSpPr/>
            <p:nvPr/>
          </p:nvCxnSpPr>
          <p:spPr>
            <a:xfrm flipH="1">
              <a:off x="2627086" y="3077029"/>
              <a:ext cx="1193800" cy="645885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48A24C51-BD92-DA4C-884D-EBC11A5FC13A}"/>
              </a:ext>
            </a:extLst>
          </p:cNvPr>
          <p:cNvGrpSpPr/>
          <p:nvPr/>
        </p:nvGrpSpPr>
        <p:grpSpPr>
          <a:xfrm>
            <a:off x="7553237" y="1713235"/>
            <a:ext cx="4420461" cy="1093882"/>
            <a:chOff x="7553237" y="1713235"/>
            <a:chExt cx="4420461" cy="109388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A91BBA20-A08B-244F-8A67-601970B6DE60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53" name="Oval 552">
                <a:extLst>
                  <a:ext uri="{FF2B5EF4-FFF2-40B4-BE49-F238E27FC236}">
                    <a16:creationId xmlns:a16="http://schemas.microsoft.com/office/drawing/2014/main" id="{9FF046EA-BF0F-CB42-A27A-C9054C24332C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4" name="TextBox 553">
                <a:extLst>
                  <a:ext uri="{FF2B5EF4-FFF2-40B4-BE49-F238E27FC236}">
                    <a16:creationId xmlns:a16="http://schemas.microsoft.com/office/drawing/2014/main" id="{3E8BD1B8-4FB7-5547-A132-CB05AA359933}"/>
                  </a:ext>
                </a:extLst>
              </p:cNvPr>
              <p:cNvSpPr txBox="1"/>
              <p:nvPr/>
            </p:nvSpPr>
            <p:spPr>
              <a:xfrm>
                <a:off x="7615879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1</a:t>
                </a:r>
              </a:p>
            </p:txBody>
          </p: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BEED362-49DA-364D-8806-92ACCEDF16AC}"/>
                </a:ext>
              </a:extLst>
            </p:cNvPr>
            <p:cNvSpPr txBox="1"/>
            <p:nvPr/>
          </p:nvSpPr>
          <p:spPr>
            <a:xfrm>
              <a:off x="7846540" y="1717588"/>
              <a:ext cx="4127158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current (source) BS selects target BS, sends </a:t>
              </a: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Handover Request message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to target BS</a:t>
              </a:r>
            </a:p>
          </p:txBody>
        </p:sp>
      </p:grpSp>
      <p:grpSp>
        <p:nvGrpSpPr>
          <p:cNvPr id="555" name="Group 554">
            <a:extLst>
              <a:ext uri="{FF2B5EF4-FFF2-40B4-BE49-F238E27FC236}">
                <a16:creationId xmlns:a16="http://schemas.microsoft.com/office/drawing/2014/main" id="{DF1BF3CD-717B-6546-B067-E810847567C8}"/>
              </a:ext>
            </a:extLst>
          </p:cNvPr>
          <p:cNvGrpSpPr/>
          <p:nvPr/>
        </p:nvGrpSpPr>
        <p:grpSpPr>
          <a:xfrm>
            <a:off x="7351051" y="3274017"/>
            <a:ext cx="4420461" cy="1093882"/>
            <a:chOff x="7553237" y="1713235"/>
            <a:chExt cx="4420461" cy="1093882"/>
          </a:xfrm>
        </p:grpSpPr>
        <p:grpSp>
          <p:nvGrpSpPr>
            <p:cNvPr id="556" name="Group 555">
              <a:extLst>
                <a:ext uri="{FF2B5EF4-FFF2-40B4-BE49-F238E27FC236}">
                  <a16:creationId xmlns:a16="http://schemas.microsoft.com/office/drawing/2014/main" id="{F7D57CFF-CEAF-6345-A242-2AECA20B2102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F1DA580B-DD3B-3844-A5FD-0261638FCB3E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TextBox 558">
                <a:extLst>
                  <a:ext uri="{FF2B5EF4-FFF2-40B4-BE49-F238E27FC236}">
                    <a16:creationId xmlns:a16="http://schemas.microsoft.com/office/drawing/2014/main" id="{37252C6A-ABC4-5446-8613-D90C580D25F9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2 </a:t>
                </a:r>
              </a:p>
            </p:txBody>
          </p:sp>
        </p:grpSp>
        <p:sp>
          <p:nvSpPr>
            <p:cNvPr id="557" name="TextBox 556">
              <a:extLst>
                <a:ext uri="{FF2B5EF4-FFF2-40B4-BE49-F238E27FC236}">
                  <a16:creationId xmlns:a16="http://schemas.microsoft.com/office/drawing/2014/main" id="{82D55742-112B-AB49-9197-B7D7CDED7617}"/>
                </a:ext>
              </a:extLst>
            </p:cNvPr>
            <p:cNvSpPr txBox="1"/>
            <p:nvPr/>
          </p:nvSpPr>
          <p:spPr>
            <a:xfrm>
              <a:off x="7846540" y="1717588"/>
              <a:ext cx="4127158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target BS pre-allocates radio time slots, responds with HR ACK with info for mobile</a:t>
              </a:r>
            </a:p>
          </p:txBody>
        </p:sp>
      </p:grpSp>
      <p:grpSp>
        <p:nvGrpSpPr>
          <p:cNvPr id="560" name="Group 559">
            <a:extLst>
              <a:ext uri="{FF2B5EF4-FFF2-40B4-BE49-F238E27FC236}">
                <a16:creationId xmlns:a16="http://schemas.microsoft.com/office/drawing/2014/main" id="{12FFF62E-541A-AA42-9088-F192F9B78868}"/>
              </a:ext>
            </a:extLst>
          </p:cNvPr>
          <p:cNvGrpSpPr/>
          <p:nvPr/>
        </p:nvGrpSpPr>
        <p:grpSpPr>
          <a:xfrm>
            <a:off x="6619936" y="4504448"/>
            <a:ext cx="5353762" cy="1165021"/>
            <a:chOff x="8761994" y="1693392"/>
            <a:chExt cx="4194842" cy="1165021"/>
          </a:xfrm>
        </p:grpSpPr>
        <p:grpSp>
          <p:nvGrpSpPr>
            <p:cNvPr id="561" name="Group 560">
              <a:extLst>
                <a:ext uri="{FF2B5EF4-FFF2-40B4-BE49-F238E27FC236}">
                  <a16:creationId xmlns:a16="http://schemas.microsoft.com/office/drawing/2014/main" id="{9CE04C4D-883D-9C4F-8CAF-75156DD34E0C}"/>
                </a:ext>
              </a:extLst>
            </p:cNvPr>
            <p:cNvGrpSpPr/>
            <p:nvPr/>
          </p:nvGrpSpPr>
          <p:grpSpPr>
            <a:xfrm>
              <a:off x="8761994" y="1693392"/>
              <a:ext cx="456982" cy="461665"/>
              <a:chOff x="8761994" y="1693392"/>
              <a:chExt cx="456982" cy="461665"/>
            </a:xfrm>
          </p:grpSpPr>
          <p:sp>
            <p:nvSpPr>
              <p:cNvPr id="563" name="Oval 562">
                <a:extLst>
                  <a:ext uri="{FF2B5EF4-FFF2-40B4-BE49-F238E27FC236}">
                    <a16:creationId xmlns:a16="http://schemas.microsoft.com/office/drawing/2014/main" id="{8D985807-B251-0B42-BBE8-BA9A5F7B7F4D}"/>
                  </a:ext>
                </a:extLst>
              </p:cNvPr>
              <p:cNvSpPr/>
              <p:nvPr/>
            </p:nvSpPr>
            <p:spPr>
              <a:xfrm>
                <a:off x="8841259" y="1766067"/>
                <a:ext cx="285428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4" name="TextBox 563">
                <a:extLst>
                  <a:ext uri="{FF2B5EF4-FFF2-40B4-BE49-F238E27FC236}">
                    <a16:creationId xmlns:a16="http://schemas.microsoft.com/office/drawing/2014/main" id="{0E8299E5-BBF3-0A43-8CC4-AE918E970C37}"/>
                  </a:ext>
                </a:extLst>
              </p:cNvPr>
              <p:cNvSpPr txBox="1"/>
              <p:nvPr/>
            </p:nvSpPr>
            <p:spPr>
              <a:xfrm>
                <a:off x="8761994" y="1693392"/>
                <a:ext cx="45698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3 </a:t>
                </a:r>
              </a:p>
            </p:txBody>
          </p:sp>
        </p:grpSp>
        <p:sp>
          <p:nvSpPr>
            <p:cNvPr id="562" name="TextBox 561">
              <a:extLst>
                <a:ext uri="{FF2B5EF4-FFF2-40B4-BE49-F238E27FC236}">
                  <a16:creationId xmlns:a16="http://schemas.microsoft.com/office/drawing/2014/main" id="{4E948F3A-7292-254A-A7EF-EAC23B9879F4}"/>
                </a:ext>
              </a:extLst>
            </p:cNvPr>
            <p:cNvSpPr txBox="1"/>
            <p:nvPr/>
          </p:nvSpPr>
          <p:spPr>
            <a:xfrm>
              <a:off x="9015845" y="1717588"/>
              <a:ext cx="3940991" cy="11408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source BS informs mobile of new BS </a:t>
              </a:r>
            </a:p>
            <a:p>
              <a:pPr marL="473075" marR="0" lvl="0" indent="-239713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mobile can now send via new BS - handover </a:t>
              </a: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looks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complete to mobile</a:t>
              </a:r>
            </a:p>
          </p:txBody>
        </p:sp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6F8B90D2-9D39-F844-B831-46315F08B4BD}"/>
              </a:ext>
            </a:extLst>
          </p:cNvPr>
          <p:cNvGrpSpPr/>
          <p:nvPr/>
        </p:nvGrpSpPr>
        <p:grpSpPr>
          <a:xfrm>
            <a:off x="1418058" y="5793376"/>
            <a:ext cx="9758577" cy="761483"/>
            <a:chOff x="7553237" y="1713235"/>
            <a:chExt cx="9758577" cy="761483"/>
          </a:xfrm>
        </p:grpSpPr>
        <p:grpSp>
          <p:nvGrpSpPr>
            <p:cNvPr id="566" name="Group 565">
              <a:extLst>
                <a:ext uri="{FF2B5EF4-FFF2-40B4-BE49-F238E27FC236}">
                  <a16:creationId xmlns:a16="http://schemas.microsoft.com/office/drawing/2014/main" id="{94E4FC10-EB8E-2147-8B56-1541CC2F76DB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68" name="Oval 567">
                <a:extLst>
                  <a:ext uri="{FF2B5EF4-FFF2-40B4-BE49-F238E27FC236}">
                    <a16:creationId xmlns:a16="http://schemas.microsoft.com/office/drawing/2014/main" id="{0645AE8D-CD7F-BE43-9BD9-F0CDD2F5697A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9" name="TextBox 568">
                <a:extLst>
                  <a:ext uri="{FF2B5EF4-FFF2-40B4-BE49-F238E27FC236}">
                    <a16:creationId xmlns:a16="http://schemas.microsoft.com/office/drawing/2014/main" id="{1C29C703-1BF5-0D48-BB09-A90A32398686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4 </a:t>
                </a:r>
              </a:p>
            </p:txBody>
          </p:sp>
        </p:grpSp>
        <p:sp>
          <p:nvSpPr>
            <p:cNvPr id="567" name="TextBox 566">
              <a:extLst>
                <a:ext uri="{FF2B5EF4-FFF2-40B4-BE49-F238E27FC236}">
                  <a16:creationId xmlns:a16="http://schemas.microsoft.com/office/drawing/2014/main" id="{E79A444A-5E7B-E942-B86A-768EBD0E17A5}"/>
                </a:ext>
              </a:extLst>
            </p:cNvPr>
            <p:cNvSpPr txBox="1"/>
            <p:nvPr/>
          </p:nvSpPr>
          <p:spPr>
            <a:xfrm>
              <a:off x="7846539" y="1717588"/>
              <a:ext cx="946527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source BS stops sending datagrams to mobile, instead forwards to new BS (who forwards to mobile over radio channel)</a:t>
              </a:r>
            </a:p>
          </p:txBody>
        </p:sp>
      </p:grpSp>
      <p:sp>
        <p:nvSpPr>
          <p:cNvPr id="570" name="Freeform 569">
            <a:extLst>
              <a:ext uri="{FF2B5EF4-FFF2-40B4-BE49-F238E27FC236}">
                <a16:creationId xmlns:a16="http://schemas.microsoft.com/office/drawing/2014/main" id="{B209C417-6680-994B-96AA-4E0674716D09}"/>
              </a:ext>
            </a:extLst>
          </p:cNvPr>
          <p:cNvSpPr/>
          <p:nvPr/>
        </p:nvSpPr>
        <p:spPr>
          <a:xfrm rot="1152071" flipV="1">
            <a:off x="5526542" y="2032051"/>
            <a:ext cx="1045020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1" name="Freeform 570">
            <a:extLst>
              <a:ext uri="{FF2B5EF4-FFF2-40B4-BE49-F238E27FC236}">
                <a16:creationId xmlns:a16="http://schemas.microsoft.com/office/drawing/2014/main" id="{E075D086-EB03-6941-BABC-5B56144F25ED}"/>
              </a:ext>
            </a:extLst>
          </p:cNvPr>
          <p:cNvSpPr/>
          <p:nvPr/>
        </p:nvSpPr>
        <p:spPr>
          <a:xfrm rot="19895322" flipV="1">
            <a:off x="5765328" y="2976228"/>
            <a:ext cx="1064039" cy="381699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  <a:gd name="connsiteX0" fmla="*/ 0 w 10182"/>
              <a:gd name="connsiteY0" fmla="*/ 0 h 33221"/>
              <a:gd name="connsiteX1" fmla="*/ 10182 w 10182"/>
              <a:gd name="connsiteY1" fmla="*/ 33221 h 33221"/>
              <a:gd name="connsiteX0" fmla="*/ 0 w 10182"/>
              <a:gd name="connsiteY0" fmla="*/ 0 h 33221"/>
              <a:gd name="connsiteX1" fmla="*/ 10182 w 10182"/>
              <a:gd name="connsiteY1" fmla="*/ 33221 h 33221"/>
              <a:gd name="connsiteX0" fmla="*/ 0 w 10182"/>
              <a:gd name="connsiteY0" fmla="*/ 0 h 33221"/>
              <a:gd name="connsiteX1" fmla="*/ 10182 w 10182"/>
              <a:gd name="connsiteY1" fmla="*/ 33221 h 33221"/>
              <a:gd name="connsiteX0" fmla="*/ 0 w 10182"/>
              <a:gd name="connsiteY0" fmla="*/ 0 h 33221"/>
              <a:gd name="connsiteX1" fmla="*/ 10182 w 10182"/>
              <a:gd name="connsiteY1" fmla="*/ 33221 h 33221"/>
              <a:gd name="connsiteX0" fmla="*/ 0 w 10182"/>
              <a:gd name="connsiteY0" fmla="*/ 0 h 33221"/>
              <a:gd name="connsiteX1" fmla="*/ 10182 w 10182"/>
              <a:gd name="connsiteY1" fmla="*/ 33221 h 33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182" h="33221">
                <a:moveTo>
                  <a:pt x="0" y="0"/>
                </a:moveTo>
                <a:cubicBezTo>
                  <a:pt x="4921" y="13709"/>
                  <a:pt x="5328" y="17086"/>
                  <a:pt x="10182" y="33221"/>
                </a:cubicBez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2" name="Freeform 571">
            <a:extLst>
              <a:ext uri="{FF2B5EF4-FFF2-40B4-BE49-F238E27FC236}">
                <a16:creationId xmlns:a16="http://schemas.microsoft.com/office/drawing/2014/main" id="{178DA2C6-3972-0945-BADF-B6D81BB8B2AD}"/>
              </a:ext>
            </a:extLst>
          </p:cNvPr>
          <p:cNvSpPr/>
          <p:nvPr/>
        </p:nvSpPr>
        <p:spPr>
          <a:xfrm rot="20402045" flipV="1">
            <a:off x="1333318" y="2212337"/>
            <a:ext cx="4005911" cy="708870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  <a:gd name="connsiteX0" fmla="*/ 0 w 24103"/>
              <a:gd name="connsiteY0" fmla="*/ 26915 h 26915"/>
              <a:gd name="connsiteX1" fmla="*/ 24103 w 24103"/>
              <a:gd name="connsiteY1" fmla="*/ 0 h 26915"/>
              <a:gd name="connsiteX0" fmla="*/ 0 w 24103"/>
              <a:gd name="connsiteY0" fmla="*/ 26915 h 26915"/>
              <a:gd name="connsiteX1" fmla="*/ 12644 w 24103"/>
              <a:gd name="connsiteY1" fmla="*/ 12946 h 26915"/>
              <a:gd name="connsiteX2" fmla="*/ 24103 w 24103"/>
              <a:gd name="connsiteY2" fmla="*/ 0 h 26915"/>
              <a:gd name="connsiteX0" fmla="*/ 0 w 24103"/>
              <a:gd name="connsiteY0" fmla="*/ 26915 h 26915"/>
              <a:gd name="connsiteX1" fmla="*/ 12644 w 24103"/>
              <a:gd name="connsiteY1" fmla="*/ 12946 h 26915"/>
              <a:gd name="connsiteX2" fmla="*/ 12670 w 24103"/>
              <a:gd name="connsiteY2" fmla="*/ 13540 h 26915"/>
              <a:gd name="connsiteX3" fmla="*/ 24103 w 24103"/>
              <a:gd name="connsiteY3" fmla="*/ 0 h 26915"/>
              <a:gd name="connsiteX0" fmla="*/ 0 w 24103"/>
              <a:gd name="connsiteY0" fmla="*/ 35284 h 35284"/>
              <a:gd name="connsiteX1" fmla="*/ 12644 w 24103"/>
              <a:gd name="connsiteY1" fmla="*/ 21315 h 35284"/>
              <a:gd name="connsiteX2" fmla="*/ 12044 w 24103"/>
              <a:gd name="connsiteY2" fmla="*/ 250 h 35284"/>
              <a:gd name="connsiteX3" fmla="*/ 24103 w 24103"/>
              <a:gd name="connsiteY3" fmla="*/ 8369 h 35284"/>
              <a:gd name="connsiteX0" fmla="*/ 0 w 24103"/>
              <a:gd name="connsiteY0" fmla="*/ 35284 h 35284"/>
              <a:gd name="connsiteX1" fmla="*/ 12044 w 24103"/>
              <a:gd name="connsiteY1" fmla="*/ 250 h 35284"/>
              <a:gd name="connsiteX2" fmla="*/ 24103 w 24103"/>
              <a:gd name="connsiteY2" fmla="*/ 8369 h 35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103" h="35284">
                <a:moveTo>
                  <a:pt x="0" y="35284"/>
                </a:moveTo>
                <a:lnTo>
                  <a:pt x="12044" y="250"/>
                </a:lnTo>
                <a:cubicBezTo>
                  <a:pt x="13954" y="-1908"/>
                  <a:pt x="22198" y="10626"/>
                  <a:pt x="24103" y="8369"/>
                </a:cubicBez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Freeform 572">
            <a:extLst>
              <a:ext uri="{FF2B5EF4-FFF2-40B4-BE49-F238E27FC236}">
                <a16:creationId xmlns:a16="http://schemas.microsoft.com/office/drawing/2014/main" id="{A7E5637B-0567-9A42-BCCA-01B51D2070A1}"/>
              </a:ext>
            </a:extLst>
          </p:cNvPr>
          <p:cNvSpPr/>
          <p:nvPr/>
        </p:nvSpPr>
        <p:spPr>
          <a:xfrm rot="15173624" flipV="1">
            <a:off x="4751878" y="2766618"/>
            <a:ext cx="1494296" cy="113525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4" name="TextBox 573">
            <a:extLst>
              <a:ext uri="{FF2B5EF4-FFF2-40B4-BE49-F238E27FC236}">
                <a16:creationId xmlns:a16="http://schemas.microsoft.com/office/drawing/2014/main" id="{E3108DE0-DF6F-994C-B6DA-31959FFCFD3C}"/>
              </a:ext>
            </a:extLst>
          </p:cNvPr>
          <p:cNvSpPr txBox="1"/>
          <p:nvPr/>
        </p:nvSpPr>
        <p:spPr>
          <a:xfrm>
            <a:off x="5483987" y="3668820"/>
            <a:ext cx="842859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target BS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783A148-0CF6-274E-A3D1-716F3F27EE9F}"/>
              </a:ext>
            </a:extLst>
          </p:cNvPr>
          <p:cNvGrpSpPr/>
          <p:nvPr/>
        </p:nvGrpSpPr>
        <p:grpSpPr>
          <a:xfrm>
            <a:off x="5332901" y="2005139"/>
            <a:ext cx="405391" cy="1385660"/>
            <a:chOff x="7239427" y="2743466"/>
            <a:chExt cx="405391" cy="1385660"/>
          </a:xfrm>
        </p:grpSpPr>
        <p:cxnSp>
          <p:nvCxnSpPr>
            <p:cNvPr id="393" name="Straight Arrow Connector 392">
              <a:extLst>
                <a:ext uri="{FF2B5EF4-FFF2-40B4-BE49-F238E27FC236}">
                  <a16:creationId xmlns:a16="http://schemas.microsoft.com/office/drawing/2014/main" id="{2120490C-234F-634D-AE57-09CB95AC5A13}"/>
                </a:ext>
              </a:extLst>
            </p:cNvPr>
            <p:cNvCxnSpPr>
              <a:cxnSpLocks/>
            </p:cNvCxnSpPr>
            <p:nvPr/>
          </p:nvCxnSpPr>
          <p:spPr>
            <a:xfrm>
              <a:off x="7239427" y="2743466"/>
              <a:ext cx="405391" cy="138566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54886391-0CA8-9646-8B7D-8E74AE175B68}"/>
                </a:ext>
              </a:extLst>
            </p:cNvPr>
            <p:cNvGrpSpPr/>
            <p:nvPr/>
          </p:nvGrpSpPr>
          <p:grpSpPr>
            <a:xfrm>
              <a:off x="7254264" y="3182437"/>
              <a:ext cx="298639" cy="369332"/>
              <a:chOff x="681250" y="6332375"/>
              <a:chExt cx="364230" cy="438909"/>
            </a:xfrm>
          </p:grpSpPr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AB609E3A-FEAF-6E41-B260-490D49B8DE9F}"/>
                  </a:ext>
                </a:extLst>
              </p:cNvPr>
              <p:cNvSpPr/>
              <p:nvPr/>
            </p:nvSpPr>
            <p:spPr>
              <a:xfrm>
                <a:off x="726770" y="6400537"/>
                <a:ext cx="318710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" name="TextBox 402">
                <a:extLst>
                  <a:ext uri="{FF2B5EF4-FFF2-40B4-BE49-F238E27FC236}">
                    <a16:creationId xmlns:a16="http://schemas.microsoft.com/office/drawing/2014/main" id="{368985F6-82B3-2244-B60F-0720DC5C3077}"/>
                  </a:ext>
                </a:extLst>
              </p:cNvPr>
              <p:cNvSpPr txBox="1"/>
              <p:nvPr/>
            </p:nvSpPr>
            <p:spPr>
              <a:xfrm>
                <a:off x="681250" y="6332375"/>
                <a:ext cx="239860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4</a:t>
                </a:r>
              </a:p>
            </p:txBody>
          </p:sp>
        </p:grp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1EF6CA59-86F0-384F-CC5A-B9D6E59B043A}"/>
              </a:ext>
            </a:extLst>
          </p:cNvPr>
          <p:cNvGrpSpPr/>
          <p:nvPr/>
        </p:nvGrpSpPr>
        <p:grpSpPr>
          <a:xfrm>
            <a:off x="2767648" y="2685043"/>
            <a:ext cx="720617" cy="464423"/>
            <a:chOff x="6528665" y="-181540"/>
            <a:chExt cx="863674" cy="619314"/>
          </a:xfrm>
        </p:grpSpPr>
        <p:sp>
          <p:nvSpPr>
            <p:cNvPr id="324" name="Rectangle 323">
              <a:extLst>
                <a:ext uri="{FF2B5EF4-FFF2-40B4-BE49-F238E27FC236}">
                  <a16:creationId xmlns:a16="http://schemas.microsoft.com/office/drawing/2014/main" id="{C7A16622-BE50-0B8E-217D-819C5CE5E935}"/>
                </a:ext>
              </a:extLst>
            </p:cNvPr>
            <p:cNvSpPr/>
            <p:nvPr/>
          </p:nvSpPr>
          <p:spPr>
            <a:xfrm>
              <a:off x="6528665" y="-181540"/>
              <a:ext cx="814482" cy="595992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25" name="TextBox 324">
              <a:extLst>
                <a:ext uri="{FF2B5EF4-FFF2-40B4-BE49-F238E27FC236}">
                  <a16:creationId xmlns:a16="http://schemas.microsoft.com/office/drawing/2014/main" id="{477D26B2-3155-8C22-C136-ADA95DF95E17}"/>
                </a:ext>
              </a:extLst>
            </p:cNvPr>
            <p:cNvSpPr txBox="1"/>
            <p:nvPr/>
          </p:nvSpPr>
          <p:spPr>
            <a:xfrm>
              <a:off x="6528666" y="-181540"/>
              <a:ext cx="863673" cy="6193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b="1" dirty="0">
                  <a:solidFill>
                    <a:schemeClr val="bg1"/>
                  </a:solidFill>
                </a:rPr>
                <a:t>UPF</a:t>
              </a:r>
            </a:p>
            <a:p>
              <a:pPr algn="ctr">
                <a:lnSpc>
                  <a:spcPct val="80000"/>
                </a:lnSpc>
              </a:pPr>
              <a:r>
                <a:rPr lang="en-US" sz="900" dirty="0">
                  <a:solidFill>
                    <a:schemeClr val="bg1"/>
                  </a:solidFill>
                </a:rPr>
                <a:t>User Plane Function</a:t>
              </a:r>
            </a:p>
          </p:txBody>
        </p:sp>
      </p:grpSp>
      <p:sp>
        <p:nvSpPr>
          <p:cNvPr id="333" name="Title 1">
            <a:extLst>
              <a:ext uri="{FF2B5EF4-FFF2-40B4-BE49-F238E27FC236}">
                <a16:creationId xmlns:a16="http://schemas.microsoft.com/office/drawing/2014/main" id="{F2D630B8-94BC-CA1C-2E8F-2EE0B3508A4B}"/>
              </a:ext>
            </a:extLst>
          </p:cNvPr>
          <p:cNvSpPr txBox="1">
            <a:spLocks/>
          </p:cNvSpPr>
          <p:nvPr/>
        </p:nvSpPr>
        <p:spPr>
          <a:xfrm>
            <a:off x="439214" y="264708"/>
            <a:ext cx="10889343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Mobility in 5G networks: handover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8C3B9AD-D9E1-3FED-4F16-2DD6E6B4180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5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0" dur="5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0" grpId="0" animBg="1"/>
      <p:bldP spid="570" grpId="1" animBg="1"/>
      <p:bldP spid="571" grpId="0" animBg="1"/>
      <p:bldP spid="572" grpId="0" animBg="1"/>
      <p:bldP spid="573" grpId="0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900FFD-C75A-FC2E-F115-135C146B8D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" name="Group 322">
            <a:extLst>
              <a:ext uri="{FF2B5EF4-FFF2-40B4-BE49-F238E27FC236}">
                <a16:creationId xmlns:a16="http://schemas.microsoft.com/office/drawing/2014/main" id="{F687BB00-3CC9-E437-B08E-661FA094BC2A}"/>
              </a:ext>
            </a:extLst>
          </p:cNvPr>
          <p:cNvGrpSpPr/>
          <p:nvPr/>
        </p:nvGrpSpPr>
        <p:grpSpPr>
          <a:xfrm>
            <a:off x="2767648" y="2685043"/>
            <a:ext cx="720617" cy="464423"/>
            <a:chOff x="6528665" y="-181540"/>
            <a:chExt cx="863674" cy="619314"/>
          </a:xfrm>
        </p:grpSpPr>
        <p:sp>
          <p:nvSpPr>
            <p:cNvPr id="324" name="Rectangle 323">
              <a:extLst>
                <a:ext uri="{FF2B5EF4-FFF2-40B4-BE49-F238E27FC236}">
                  <a16:creationId xmlns:a16="http://schemas.microsoft.com/office/drawing/2014/main" id="{FF787C32-9263-E8D0-D39F-DAB27C8C0EF6}"/>
                </a:ext>
              </a:extLst>
            </p:cNvPr>
            <p:cNvSpPr/>
            <p:nvPr/>
          </p:nvSpPr>
          <p:spPr>
            <a:xfrm>
              <a:off x="6528665" y="-181540"/>
              <a:ext cx="814482" cy="595992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25" name="TextBox 324">
              <a:extLst>
                <a:ext uri="{FF2B5EF4-FFF2-40B4-BE49-F238E27FC236}">
                  <a16:creationId xmlns:a16="http://schemas.microsoft.com/office/drawing/2014/main" id="{7431570A-5B57-615F-07D1-E50E3D27781A}"/>
                </a:ext>
              </a:extLst>
            </p:cNvPr>
            <p:cNvSpPr txBox="1"/>
            <p:nvPr/>
          </p:nvSpPr>
          <p:spPr>
            <a:xfrm>
              <a:off x="6528666" y="-181540"/>
              <a:ext cx="863673" cy="6193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b="1" dirty="0">
                  <a:solidFill>
                    <a:schemeClr val="bg1"/>
                  </a:solidFill>
                </a:rPr>
                <a:t>UPF</a:t>
              </a:r>
            </a:p>
            <a:p>
              <a:pPr algn="ctr">
                <a:lnSpc>
                  <a:spcPct val="80000"/>
                </a:lnSpc>
              </a:pPr>
              <a:r>
                <a:rPr lang="en-US" sz="900" dirty="0">
                  <a:solidFill>
                    <a:schemeClr val="bg1"/>
                  </a:solidFill>
                </a:rPr>
                <a:t>User Plane Function</a:t>
              </a:r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D35FB033-030F-291E-1BAF-9E023187BD8D}"/>
              </a:ext>
            </a:extLst>
          </p:cNvPr>
          <p:cNvGrpSpPr/>
          <p:nvPr/>
        </p:nvGrpSpPr>
        <p:grpSpPr>
          <a:xfrm>
            <a:off x="600831" y="1011606"/>
            <a:ext cx="7031493" cy="4563986"/>
            <a:chOff x="600831" y="1011606"/>
            <a:chExt cx="7031493" cy="4563986"/>
          </a:xfrm>
        </p:grpSpPr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7A890143-0AEF-BAA2-9B9B-45156A7E7A94}"/>
                </a:ext>
              </a:extLst>
            </p:cNvPr>
            <p:cNvGrpSpPr/>
            <p:nvPr/>
          </p:nvGrpSpPr>
          <p:grpSpPr>
            <a:xfrm>
              <a:off x="600831" y="1011606"/>
              <a:ext cx="7031493" cy="4563986"/>
              <a:chOff x="600831" y="1011606"/>
              <a:chExt cx="7031493" cy="4563986"/>
            </a:xfrm>
          </p:grpSpPr>
          <p:sp>
            <p:nvSpPr>
              <p:cNvPr id="316" name="Oval 23">
                <a:extLst>
                  <a:ext uri="{FF2B5EF4-FFF2-40B4-BE49-F238E27FC236}">
                    <a16:creationId xmlns:a16="http://schemas.microsoft.com/office/drawing/2014/main" id="{CFE0A270-349D-853A-E4CF-BC767A69E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573" y="3654871"/>
                <a:ext cx="3168115" cy="1920721"/>
              </a:xfrm>
              <a:prstGeom prst="ellipse">
                <a:avLst/>
              </a:prstGeom>
              <a:gradFill flip="none" rotWithShape="1">
                <a:gsLst>
                  <a:gs pos="2000">
                    <a:srgbClr val="A5BFE3"/>
                  </a:gs>
                  <a:gs pos="100000">
                    <a:srgbClr val="DAEAFF"/>
                  </a:gs>
                  <a:gs pos="85000">
                    <a:srgbClr val="E0EDFE"/>
                  </a:gs>
                  <a:gs pos="52000">
                    <a:schemeClr val="accent1">
                      <a:lumMod val="30000"/>
                      <a:lumOff val="70000"/>
                      <a:alpha val="65599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7" name="Oval 23">
                <a:extLst>
                  <a:ext uri="{FF2B5EF4-FFF2-40B4-BE49-F238E27FC236}">
                    <a16:creationId xmlns:a16="http://schemas.microsoft.com/office/drawing/2014/main" id="{2ABA6699-6E18-DA45-753C-0407A9873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3372" y="2228820"/>
                <a:ext cx="2658952" cy="2221708"/>
              </a:xfrm>
              <a:prstGeom prst="ellipse">
                <a:avLst/>
              </a:prstGeom>
              <a:gradFill flip="none" rotWithShape="1">
                <a:gsLst>
                  <a:gs pos="2000">
                    <a:srgbClr val="A5BFE3"/>
                  </a:gs>
                  <a:gs pos="100000">
                    <a:srgbClr val="DAEAFF"/>
                  </a:gs>
                  <a:gs pos="85000">
                    <a:srgbClr val="E0EDFE"/>
                  </a:gs>
                  <a:gs pos="52000">
                    <a:schemeClr val="accent1">
                      <a:lumMod val="30000"/>
                      <a:lumOff val="70000"/>
                      <a:alpha val="65599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8" name="Oval 23">
                <a:extLst>
                  <a:ext uri="{FF2B5EF4-FFF2-40B4-BE49-F238E27FC236}">
                    <a16:creationId xmlns:a16="http://schemas.microsoft.com/office/drawing/2014/main" id="{90257B9E-9186-198B-5E68-53469114E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2684" y="1011606"/>
                <a:ext cx="3168115" cy="2221708"/>
              </a:xfrm>
              <a:prstGeom prst="ellipse">
                <a:avLst/>
              </a:prstGeom>
              <a:gradFill flip="none" rotWithShape="1">
                <a:gsLst>
                  <a:gs pos="2000">
                    <a:srgbClr val="A5BFE3"/>
                  </a:gs>
                  <a:gs pos="100000">
                    <a:srgbClr val="DAEAFF"/>
                  </a:gs>
                  <a:gs pos="85000">
                    <a:srgbClr val="E0EDFE"/>
                  </a:gs>
                  <a:gs pos="52000">
                    <a:schemeClr val="accent1">
                      <a:lumMod val="30000"/>
                      <a:lumOff val="70000"/>
                      <a:alpha val="65599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04801DE4-0895-3742-B471-3CE00CD4C249}"/>
                  </a:ext>
                </a:extLst>
              </p:cNvPr>
              <p:cNvSpPr/>
              <p:nvPr/>
            </p:nvSpPr>
            <p:spPr>
              <a:xfrm>
                <a:off x="600831" y="2093249"/>
                <a:ext cx="4782108" cy="2480615"/>
              </a:xfrm>
              <a:custGeom>
                <a:avLst/>
                <a:gdLst>
                  <a:gd name="connsiteX0" fmla="*/ 910971 w 2479694"/>
                  <a:gd name="connsiteY0" fmla="*/ 57599 h 2518288"/>
                  <a:gd name="connsiteX1" fmla="*/ 459082 w 2479694"/>
                  <a:gd name="connsiteY1" fmla="*/ 200298 h 2518288"/>
                  <a:gd name="connsiteX2" fmla="*/ 154652 w 2479694"/>
                  <a:gd name="connsiteY2" fmla="*/ 647420 h 2518288"/>
                  <a:gd name="connsiteX3" fmla="*/ 7194 w 2479694"/>
                  <a:gd name="connsiteY3" fmla="*/ 1151621 h 2518288"/>
                  <a:gd name="connsiteX4" fmla="*/ 50004 w 2479694"/>
                  <a:gd name="connsiteY4" fmla="*/ 1679605 h 2518288"/>
                  <a:gd name="connsiteX5" fmla="*/ 283084 w 2479694"/>
                  <a:gd name="connsiteY5" fmla="*/ 2236129 h 2518288"/>
                  <a:gd name="connsiteX6" fmla="*/ 929997 w 2479694"/>
                  <a:gd name="connsiteY6" fmla="*/ 2502500 h 2518288"/>
                  <a:gd name="connsiteX7" fmla="*/ 1434210 w 2479694"/>
                  <a:gd name="connsiteY7" fmla="*/ 2483473 h 2518288"/>
                  <a:gd name="connsiteX8" fmla="*/ 1919395 w 2479694"/>
                  <a:gd name="connsiteY8" fmla="*/ 2450177 h 2518288"/>
                  <a:gd name="connsiteX9" fmla="*/ 2380797 w 2479694"/>
                  <a:gd name="connsiteY9" fmla="*/ 1831817 h 2518288"/>
                  <a:gd name="connsiteX10" fmla="*/ 2471174 w 2479694"/>
                  <a:gd name="connsiteY10" fmla="*/ 1246753 h 2518288"/>
                  <a:gd name="connsiteX11" fmla="*/ 2242852 w 2479694"/>
                  <a:gd name="connsiteY11" fmla="*/ 675959 h 2518288"/>
                  <a:gd name="connsiteX12" fmla="*/ 2066853 w 2479694"/>
                  <a:gd name="connsiteY12" fmla="*/ 371536 h 2518288"/>
                  <a:gd name="connsiteX13" fmla="*/ 1838531 w 2479694"/>
                  <a:gd name="connsiteY13" fmla="*/ 86139 h 2518288"/>
                  <a:gd name="connsiteX14" fmla="*/ 1258211 w 2479694"/>
                  <a:gd name="connsiteY14" fmla="*/ 520 h 2518288"/>
                  <a:gd name="connsiteX15" fmla="*/ 910971 w 2479694"/>
                  <a:gd name="connsiteY15" fmla="*/ 57599 h 25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79694" h="2518288">
                    <a:moveTo>
                      <a:pt x="910971" y="57599"/>
                    </a:moveTo>
                    <a:cubicBezTo>
                      <a:pt x="777783" y="90895"/>
                      <a:pt x="585135" y="101995"/>
                      <a:pt x="459082" y="200298"/>
                    </a:cubicBezTo>
                    <a:cubicBezTo>
                      <a:pt x="333029" y="298601"/>
                      <a:pt x="229967" y="488866"/>
                      <a:pt x="154652" y="647420"/>
                    </a:cubicBezTo>
                    <a:cubicBezTo>
                      <a:pt x="79337" y="805974"/>
                      <a:pt x="24635" y="979590"/>
                      <a:pt x="7194" y="1151621"/>
                    </a:cubicBezTo>
                    <a:cubicBezTo>
                      <a:pt x="-10247" y="1323652"/>
                      <a:pt x="4022" y="1498854"/>
                      <a:pt x="50004" y="1679605"/>
                    </a:cubicBezTo>
                    <a:cubicBezTo>
                      <a:pt x="95986" y="1860356"/>
                      <a:pt x="136419" y="2098980"/>
                      <a:pt x="283084" y="2236129"/>
                    </a:cubicBezTo>
                    <a:cubicBezTo>
                      <a:pt x="429749" y="2373278"/>
                      <a:pt x="738143" y="2461276"/>
                      <a:pt x="929997" y="2502500"/>
                    </a:cubicBezTo>
                    <a:cubicBezTo>
                      <a:pt x="1121851" y="2543724"/>
                      <a:pt x="1269310" y="2492193"/>
                      <a:pt x="1434210" y="2483473"/>
                    </a:cubicBezTo>
                    <a:cubicBezTo>
                      <a:pt x="1599110" y="2474753"/>
                      <a:pt x="1761631" y="2558786"/>
                      <a:pt x="1919395" y="2450177"/>
                    </a:cubicBezTo>
                    <a:cubicBezTo>
                      <a:pt x="2077160" y="2341568"/>
                      <a:pt x="2288834" y="2032388"/>
                      <a:pt x="2380797" y="1831817"/>
                    </a:cubicBezTo>
                    <a:cubicBezTo>
                      <a:pt x="2472760" y="1631246"/>
                      <a:pt x="2494165" y="1439396"/>
                      <a:pt x="2471174" y="1246753"/>
                    </a:cubicBezTo>
                    <a:cubicBezTo>
                      <a:pt x="2448183" y="1054110"/>
                      <a:pt x="2310239" y="821828"/>
                      <a:pt x="2242852" y="675959"/>
                    </a:cubicBezTo>
                    <a:cubicBezTo>
                      <a:pt x="2175465" y="530090"/>
                      <a:pt x="2134240" y="469839"/>
                      <a:pt x="2066853" y="371536"/>
                    </a:cubicBezTo>
                    <a:cubicBezTo>
                      <a:pt x="1999466" y="273233"/>
                      <a:pt x="1973305" y="147975"/>
                      <a:pt x="1838531" y="86139"/>
                    </a:cubicBezTo>
                    <a:cubicBezTo>
                      <a:pt x="1703757" y="24303"/>
                      <a:pt x="1414390" y="5277"/>
                      <a:pt x="1258211" y="520"/>
                    </a:cubicBezTo>
                    <a:cubicBezTo>
                      <a:pt x="1102032" y="-4237"/>
                      <a:pt x="1044159" y="24303"/>
                      <a:pt x="910971" y="57599"/>
                    </a:cubicBezTo>
                    <a:close/>
                  </a:path>
                </a:pathLst>
              </a:custGeom>
              <a:solidFill>
                <a:srgbClr val="9AE0F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FCDB1EDE-D15D-8A3F-6B8D-9DE3818E3E9B}"/>
                </a:ext>
              </a:extLst>
            </p:cNvPr>
            <p:cNvGrpSpPr/>
            <p:nvPr/>
          </p:nvGrpSpPr>
          <p:grpSpPr>
            <a:xfrm>
              <a:off x="5092094" y="1515970"/>
              <a:ext cx="579097" cy="870251"/>
              <a:chOff x="5889335" y="1626817"/>
              <a:chExt cx="694858" cy="1017961"/>
            </a:xfrm>
          </p:grpSpPr>
          <p:grpSp>
            <p:nvGrpSpPr>
              <p:cNvPr id="290" name="Group 817">
                <a:extLst>
                  <a:ext uri="{FF2B5EF4-FFF2-40B4-BE49-F238E27FC236}">
                    <a16:creationId xmlns:a16="http://schemas.microsoft.com/office/drawing/2014/main" id="{7647FB0A-7DD8-FBC0-D706-5AAC6E1BE0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71949" y="1626817"/>
                <a:ext cx="466245" cy="392290"/>
                <a:chOff x="2920" y="1445"/>
                <a:chExt cx="326" cy="289"/>
              </a:xfrm>
            </p:grpSpPr>
            <p:sp>
              <p:nvSpPr>
                <p:cNvPr id="309" name="Oval 818">
                  <a:extLst>
                    <a:ext uri="{FF2B5EF4-FFF2-40B4-BE49-F238E27FC236}">
                      <a16:creationId xmlns:a16="http://schemas.microsoft.com/office/drawing/2014/main" id="{50BFA89F-6B57-1F2E-9FD1-DE74CC28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11" name="Group 819">
                  <a:extLst>
                    <a:ext uri="{FF2B5EF4-FFF2-40B4-BE49-F238E27FC236}">
                      <a16:creationId xmlns:a16="http://schemas.microsoft.com/office/drawing/2014/main" id="{E92AF8A0-9B46-7CC3-8FDE-05237BB82D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12" name="Oval 820">
                    <a:extLst>
                      <a:ext uri="{FF2B5EF4-FFF2-40B4-BE49-F238E27FC236}">
                        <a16:creationId xmlns:a16="http://schemas.microsoft.com/office/drawing/2014/main" id="{4D1D45DE-E86C-E6CA-19D7-46F695E8EE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13" name="Oval 821">
                    <a:extLst>
                      <a:ext uri="{FF2B5EF4-FFF2-40B4-BE49-F238E27FC236}">
                        <a16:creationId xmlns:a16="http://schemas.microsoft.com/office/drawing/2014/main" id="{DE32D92A-6618-C693-9EF0-8ED8FD2702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14" name="Oval 822">
                    <a:extLst>
                      <a:ext uri="{FF2B5EF4-FFF2-40B4-BE49-F238E27FC236}">
                        <a16:creationId xmlns:a16="http://schemas.microsoft.com/office/drawing/2014/main" id="{E36A3CC3-E85B-F817-0D4B-5C0459FF60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15" name="Oval 823">
                    <a:extLst>
                      <a:ext uri="{FF2B5EF4-FFF2-40B4-BE49-F238E27FC236}">
                        <a16:creationId xmlns:a16="http://schemas.microsoft.com/office/drawing/2014/main" id="{1D86ED67-38A5-A4BD-82B2-E59E1677F1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291" name="Group 290">
                <a:extLst>
                  <a:ext uri="{FF2B5EF4-FFF2-40B4-BE49-F238E27FC236}">
                    <a16:creationId xmlns:a16="http://schemas.microsoft.com/office/drawing/2014/main" id="{B305250A-DA3B-A906-4D38-40AE6E52D0E1}"/>
                  </a:ext>
                </a:extLst>
              </p:cNvPr>
              <p:cNvGrpSpPr/>
              <p:nvPr/>
            </p:nvGrpSpPr>
            <p:grpSpPr>
              <a:xfrm>
                <a:off x="5988685" y="1818858"/>
                <a:ext cx="437474" cy="596272"/>
                <a:chOff x="3585986" y="1924272"/>
                <a:chExt cx="468358" cy="1018983"/>
              </a:xfrm>
            </p:grpSpPr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A1C19AFB-5573-A26C-0690-40C07930FCB9}"/>
                    </a:ext>
                  </a:extLst>
                </p:cNvPr>
                <p:cNvSpPr/>
                <p:nvPr/>
              </p:nvSpPr>
              <p:spPr>
                <a:xfrm>
                  <a:off x="3793799" y="1924272"/>
                  <a:ext cx="61211" cy="1018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" name="Rectangle 305">
                  <a:extLst>
                    <a:ext uri="{FF2B5EF4-FFF2-40B4-BE49-F238E27FC236}">
                      <a16:creationId xmlns:a16="http://schemas.microsoft.com/office/drawing/2014/main" id="{EA13B873-83D7-CB37-EDEF-01667FA936DF}"/>
                    </a:ext>
                  </a:extLst>
                </p:cNvPr>
                <p:cNvSpPr/>
                <p:nvPr/>
              </p:nvSpPr>
              <p:spPr>
                <a:xfrm rot="5400000">
                  <a:off x="3797305" y="1906792"/>
                  <a:ext cx="45719" cy="46835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" name="Rectangle 306">
                  <a:extLst>
                    <a:ext uri="{FF2B5EF4-FFF2-40B4-BE49-F238E27FC236}">
                      <a16:creationId xmlns:a16="http://schemas.microsoft.com/office/drawing/2014/main" id="{EF966C43-5A27-B6D7-7959-F78C83B7655A}"/>
                    </a:ext>
                  </a:extLst>
                </p:cNvPr>
                <p:cNvSpPr/>
                <p:nvPr/>
              </p:nvSpPr>
              <p:spPr>
                <a:xfrm>
                  <a:off x="3641274" y="2079689"/>
                  <a:ext cx="97237" cy="16827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" name="Rectangle 307">
                  <a:extLst>
                    <a:ext uri="{FF2B5EF4-FFF2-40B4-BE49-F238E27FC236}">
                      <a16:creationId xmlns:a16="http://schemas.microsoft.com/office/drawing/2014/main" id="{99191295-9F44-9FCC-ACDC-41316C718AD7}"/>
                    </a:ext>
                  </a:extLst>
                </p:cNvPr>
                <p:cNvSpPr/>
                <p:nvPr/>
              </p:nvSpPr>
              <p:spPr>
                <a:xfrm>
                  <a:off x="3942084" y="2069884"/>
                  <a:ext cx="45719" cy="30343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2" name="Group 291">
                <a:extLst>
                  <a:ext uri="{FF2B5EF4-FFF2-40B4-BE49-F238E27FC236}">
                    <a16:creationId xmlns:a16="http://schemas.microsoft.com/office/drawing/2014/main" id="{D7278DAB-49D5-15C3-B713-A3A823BC64E3}"/>
                  </a:ext>
                </a:extLst>
              </p:cNvPr>
              <p:cNvGrpSpPr/>
              <p:nvPr/>
            </p:nvGrpSpPr>
            <p:grpSpPr>
              <a:xfrm>
                <a:off x="5889335" y="2048021"/>
                <a:ext cx="694858" cy="596757"/>
                <a:chOff x="2913744" y="2211770"/>
                <a:chExt cx="694858" cy="596757"/>
              </a:xfrm>
            </p:grpSpPr>
            <p:grpSp>
              <p:nvGrpSpPr>
                <p:cNvPr id="293" name="Group 292">
                  <a:extLst>
                    <a:ext uri="{FF2B5EF4-FFF2-40B4-BE49-F238E27FC236}">
                      <a16:creationId xmlns:a16="http://schemas.microsoft.com/office/drawing/2014/main" id="{52B758BB-311E-09B2-D5AE-2BFEF6035A68}"/>
                    </a:ext>
                  </a:extLst>
                </p:cNvPr>
                <p:cNvGrpSpPr/>
                <p:nvPr/>
              </p:nvGrpSpPr>
              <p:grpSpPr>
                <a:xfrm>
                  <a:off x="2913744" y="2416607"/>
                  <a:ext cx="694858" cy="391920"/>
                  <a:chOff x="340314" y="959725"/>
                  <a:chExt cx="710987" cy="333816"/>
                </a:xfrm>
              </p:grpSpPr>
              <p:sp>
                <p:nvSpPr>
                  <p:cNvPr id="295" name="Oval 294">
                    <a:extLst>
                      <a:ext uri="{FF2B5EF4-FFF2-40B4-BE49-F238E27FC236}">
                        <a16:creationId xmlns:a16="http://schemas.microsoft.com/office/drawing/2014/main" id="{2AF50128-EE09-3BFB-8B7F-B2A1598C5C1F}"/>
                      </a:ext>
                    </a:extLst>
                  </p:cNvPr>
                  <p:cNvSpPr/>
                  <p:nvPr/>
                </p:nvSpPr>
                <p:spPr>
                  <a:xfrm flipV="1">
                    <a:off x="340314" y="1069853"/>
                    <a:ext cx="710987" cy="223688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96" name="Group 295">
                    <a:extLst>
                      <a:ext uri="{FF2B5EF4-FFF2-40B4-BE49-F238E27FC236}">
                        <a16:creationId xmlns:a16="http://schemas.microsoft.com/office/drawing/2014/main" id="{F933B680-D16D-DC01-3248-35A65432EA62}"/>
                      </a:ext>
                    </a:extLst>
                  </p:cNvPr>
                  <p:cNvGrpSpPr/>
                  <p:nvPr/>
                </p:nvGrpSpPr>
                <p:grpSpPr>
                  <a:xfrm>
                    <a:off x="519850" y="1126797"/>
                    <a:ext cx="319417" cy="141293"/>
                    <a:chOff x="7493876" y="2774731"/>
                    <a:chExt cx="1481958" cy="894622"/>
                  </a:xfrm>
                </p:grpSpPr>
                <p:sp>
                  <p:nvSpPr>
                    <p:cNvPr id="298" name="Freeform 297">
                      <a:extLst>
                        <a:ext uri="{FF2B5EF4-FFF2-40B4-BE49-F238E27FC236}">
                          <a16:creationId xmlns:a16="http://schemas.microsoft.com/office/drawing/2014/main" id="{03793260-7CD6-5946-E76B-55D94B32DB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299" name="Oval 298">
                      <a:extLst>
                        <a:ext uri="{FF2B5EF4-FFF2-40B4-BE49-F238E27FC236}">
                          <a16:creationId xmlns:a16="http://schemas.microsoft.com/office/drawing/2014/main" id="{BD68CDD9-F3EB-6F96-82BF-EC53AD1C3B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00" name="Group 299">
                      <a:extLst>
                        <a:ext uri="{FF2B5EF4-FFF2-40B4-BE49-F238E27FC236}">
                          <a16:creationId xmlns:a16="http://schemas.microsoft.com/office/drawing/2014/main" id="{B6659639-289F-D20A-2008-9F55DDD567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01" name="Freeform 300">
                        <a:extLst>
                          <a:ext uri="{FF2B5EF4-FFF2-40B4-BE49-F238E27FC236}">
                            <a16:creationId xmlns:a16="http://schemas.microsoft.com/office/drawing/2014/main" id="{4382385D-58F5-ABA2-4FB3-87F6A6DCE0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02" name="Freeform 301">
                        <a:extLst>
                          <a:ext uri="{FF2B5EF4-FFF2-40B4-BE49-F238E27FC236}">
                            <a16:creationId xmlns:a16="http://schemas.microsoft.com/office/drawing/2014/main" id="{8C868BCA-5720-8A1B-39DA-CD3F03B92A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03" name="Freeform 302">
                        <a:extLst>
                          <a:ext uri="{FF2B5EF4-FFF2-40B4-BE49-F238E27FC236}">
                            <a16:creationId xmlns:a16="http://schemas.microsoft.com/office/drawing/2014/main" id="{03ECAA51-96DA-37D4-A4ED-3A8328D583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04" name="Freeform 303">
                        <a:extLst>
                          <a:ext uri="{FF2B5EF4-FFF2-40B4-BE49-F238E27FC236}">
                            <a16:creationId xmlns:a16="http://schemas.microsoft.com/office/drawing/2014/main" id="{9714B720-569E-562D-1DEE-98FDB51B7E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297" name="Can 296">
                    <a:extLst>
                      <a:ext uri="{FF2B5EF4-FFF2-40B4-BE49-F238E27FC236}">
                        <a16:creationId xmlns:a16="http://schemas.microsoft.com/office/drawing/2014/main" id="{28171CBB-4D43-85D6-9F79-E8BF28BF2A3C}"/>
                      </a:ext>
                    </a:extLst>
                  </p:cNvPr>
                  <p:cNvSpPr/>
                  <p:nvPr/>
                </p:nvSpPr>
                <p:spPr>
                  <a:xfrm>
                    <a:off x="790311" y="959725"/>
                    <a:ext cx="174480" cy="184305"/>
                  </a:xfrm>
                  <a:prstGeom prst="can">
                    <a:avLst/>
                  </a:prstGeom>
                  <a:solidFill>
                    <a:srgbClr val="0012A0">
                      <a:alpha val="82000"/>
                    </a:srgb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294" name="Picture 293" descr="A screen shot of a computer&#10;&#10;Description automatically generated">
                  <a:extLst>
                    <a:ext uri="{FF2B5EF4-FFF2-40B4-BE49-F238E27FC236}">
                      <a16:creationId xmlns:a16="http://schemas.microsoft.com/office/drawing/2014/main" id="{AF64B95A-55A7-AF63-581A-AD185E02B0A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939352" y="2211770"/>
                  <a:ext cx="249527" cy="465445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92A34C67-E953-987C-C35A-D93BC634706B}"/>
                </a:ext>
              </a:extLst>
            </p:cNvPr>
            <p:cNvGrpSpPr/>
            <p:nvPr/>
          </p:nvGrpSpPr>
          <p:grpSpPr>
            <a:xfrm>
              <a:off x="4942756" y="4420228"/>
              <a:ext cx="579097" cy="870251"/>
              <a:chOff x="5889335" y="1626817"/>
              <a:chExt cx="694858" cy="1017961"/>
            </a:xfrm>
          </p:grpSpPr>
          <p:grpSp>
            <p:nvGrpSpPr>
              <p:cNvPr id="265" name="Group 817">
                <a:extLst>
                  <a:ext uri="{FF2B5EF4-FFF2-40B4-BE49-F238E27FC236}">
                    <a16:creationId xmlns:a16="http://schemas.microsoft.com/office/drawing/2014/main" id="{65AB29AE-1EC8-7A98-8934-3D635887FA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71949" y="1626817"/>
                <a:ext cx="466245" cy="392290"/>
                <a:chOff x="2920" y="1445"/>
                <a:chExt cx="326" cy="289"/>
              </a:xfrm>
            </p:grpSpPr>
            <p:sp>
              <p:nvSpPr>
                <p:cNvPr id="284" name="Oval 818">
                  <a:extLst>
                    <a:ext uri="{FF2B5EF4-FFF2-40B4-BE49-F238E27FC236}">
                      <a16:creationId xmlns:a16="http://schemas.microsoft.com/office/drawing/2014/main" id="{29880AB6-5BFF-B834-3130-A5C33CAF4A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285" name="Group 819">
                  <a:extLst>
                    <a:ext uri="{FF2B5EF4-FFF2-40B4-BE49-F238E27FC236}">
                      <a16:creationId xmlns:a16="http://schemas.microsoft.com/office/drawing/2014/main" id="{68CB903D-798E-E625-BE64-A5A34EF93B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286" name="Oval 820">
                    <a:extLst>
                      <a:ext uri="{FF2B5EF4-FFF2-40B4-BE49-F238E27FC236}">
                        <a16:creationId xmlns:a16="http://schemas.microsoft.com/office/drawing/2014/main" id="{0D4A709B-6022-FF9A-5F65-C5A7A6787B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287" name="Oval 821">
                    <a:extLst>
                      <a:ext uri="{FF2B5EF4-FFF2-40B4-BE49-F238E27FC236}">
                        <a16:creationId xmlns:a16="http://schemas.microsoft.com/office/drawing/2014/main" id="{44783BFF-5F02-9F56-E44A-BCD2F5E163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288" name="Oval 822">
                    <a:extLst>
                      <a:ext uri="{FF2B5EF4-FFF2-40B4-BE49-F238E27FC236}">
                        <a16:creationId xmlns:a16="http://schemas.microsoft.com/office/drawing/2014/main" id="{8138A4D5-584C-2FEF-27F8-46CFD1CBD6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289" name="Oval 823">
                    <a:extLst>
                      <a:ext uri="{FF2B5EF4-FFF2-40B4-BE49-F238E27FC236}">
                        <a16:creationId xmlns:a16="http://schemas.microsoft.com/office/drawing/2014/main" id="{54D1E09D-4AB6-6EC1-6D29-0F8F043A75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A3382E4F-271E-E8C1-8803-10834B00CE15}"/>
                  </a:ext>
                </a:extLst>
              </p:cNvPr>
              <p:cNvGrpSpPr/>
              <p:nvPr/>
            </p:nvGrpSpPr>
            <p:grpSpPr>
              <a:xfrm>
                <a:off x="5988685" y="1818858"/>
                <a:ext cx="437474" cy="596272"/>
                <a:chOff x="3585986" y="1924272"/>
                <a:chExt cx="468358" cy="1018983"/>
              </a:xfrm>
            </p:grpSpPr>
            <p:sp>
              <p:nvSpPr>
                <p:cNvPr id="280" name="Rectangle 279">
                  <a:extLst>
                    <a:ext uri="{FF2B5EF4-FFF2-40B4-BE49-F238E27FC236}">
                      <a16:creationId xmlns:a16="http://schemas.microsoft.com/office/drawing/2014/main" id="{828C1F3D-C1E0-F9D4-E40F-3B69188B5EBA}"/>
                    </a:ext>
                  </a:extLst>
                </p:cNvPr>
                <p:cNvSpPr/>
                <p:nvPr/>
              </p:nvSpPr>
              <p:spPr>
                <a:xfrm>
                  <a:off x="3793799" y="1924272"/>
                  <a:ext cx="61211" cy="1018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" name="Rectangle 280">
                  <a:extLst>
                    <a:ext uri="{FF2B5EF4-FFF2-40B4-BE49-F238E27FC236}">
                      <a16:creationId xmlns:a16="http://schemas.microsoft.com/office/drawing/2014/main" id="{7D26D24E-4E36-1698-DFB6-09C40ED6B8FF}"/>
                    </a:ext>
                  </a:extLst>
                </p:cNvPr>
                <p:cNvSpPr/>
                <p:nvPr/>
              </p:nvSpPr>
              <p:spPr>
                <a:xfrm rot="5400000">
                  <a:off x="3797305" y="1906792"/>
                  <a:ext cx="45719" cy="46835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Rectangle 281">
                  <a:extLst>
                    <a:ext uri="{FF2B5EF4-FFF2-40B4-BE49-F238E27FC236}">
                      <a16:creationId xmlns:a16="http://schemas.microsoft.com/office/drawing/2014/main" id="{59648AA6-8154-F510-5E90-C87AE56671E6}"/>
                    </a:ext>
                  </a:extLst>
                </p:cNvPr>
                <p:cNvSpPr/>
                <p:nvPr/>
              </p:nvSpPr>
              <p:spPr>
                <a:xfrm>
                  <a:off x="3641274" y="2079689"/>
                  <a:ext cx="97237" cy="16827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Rectangle 282">
                  <a:extLst>
                    <a:ext uri="{FF2B5EF4-FFF2-40B4-BE49-F238E27FC236}">
                      <a16:creationId xmlns:a16="http://schemas.microsoft.com/office/drawing/2014/main" id="{32C316FB-22E4-FEA3-19A9-9828891811D9}"/>
                    </a:ext>
                  </a:extLst>
                </p:cNvPr>
                <p:cNvSpPr/>
                <p:nvPr/>
              </p:nvSpPr>
              <p:spPr>
                <a:xfrm>
                  <a:off x="3942084" y="2069884"/>
                  <a:ext cx="45719" cy="30343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333644F3-EE9E-7182-89A6-5189E2B43F7F}"/>
                  </a:ext>
                </a:extLst>
              </p:cNvPr>
              <p:cNvGrpSpPr/>
              <p:nvPr/>
            </p:nvGrpSpPr>
            <p:grpSpPr>
              <a:xfrm>
                <a:off x="5889335" y="2048021"/>
                <a:ext cx="694858" cy="596757"/>
                <a:chOff x="2913744" y="2211770"/>
                <a:chExt cx="694858" cy="596757"/>
              </a:xfrm>
            </p:grpSpPr>
            <p:grpSp>
              <p:nvGrpSpPr>
                <p:cNvPr id="268" name="Group 267">
                  <a:extLst>
                    <a:ext uri="{FF2B5EF4-FFF2-40B4-BE49-F238E27FC236}">
                      <a16:creationId xmlns:a16="http://schemas.microsoft.com/office/drawing/2014/main" id="{179D3023-CD52-4DD4-7BB0-62C366566BD5}"/>
                    </a:ext>
                  </a:extLst>
                </p:cNvPr>
                <p:cNvGrpSpPr/>
                <p:nvPr/>
              </p:nvGrpSpPr>
              <p:grpSpPr>
                <a:xfrm>
                  <a:off x="2913744" y="2416607"/>
                  <a:ext cx="694858" cy="391920"/>
                  <a:chOff x="340314" y="959725"/>
                  <a:chExt cx="710987" cy="333816"/>
                </a:xfrm>
              </p:grpSpPr>
              <p:sp>
                <p:nvSpPr>
                  <p:cNvPr id="270" name="Oval 269">
                    <a:extLst>
                      <a:ext uri="{FF2B5EF4-FFF2-40B4-BE49-F238E27FC236}">
                        <a16:creationId xmlns:a16="http://schemas.microsoft.com/office/drawing/2014/main" id="{D38D6DD5-A342-71B1-8327-1D9E4506E495}"/>
                      </a:ext>
                    </a:extLst>
                  </p:cNvPr>
                  <p:cNvSpPr/>
                  <p:nvPr/>
                </p:nvSpPr>
                <p:spPr>
                  <a:xfrm flipV="1">
                    <a:off x="340314" y="1069853"/>
                    <a:ext cx="710987" cy="223688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1" name="Group 270">
                    <a:extLst>
                      <a:ext uri="{FF2B5EF4-FFF2-40B4-BE49-F238E27FC236}">
                        <a16:creationId xmlns:a16="http://schemas.microsoft.com/office/drawing/2014/main" id="{17C41F59-29AE-8CBE-A528-ECBC26A2699D}"/>
                      </a:ext>
                    </a:extLst>
                  </p:cNvPr>
                  <p:cNvGrpSpPr/>
                  <p:nvPr/>
                </p:nvGrpSpPr>
                <p:grpSpPr>
                  <a:xfrm>
                    <a:off x="519850" y="1126797"/>
                    <a:ext cx="319417" cy="141293"/>
                    <a:chOff x="7493876" y="2774731"/>
                    <a:chExt cx="1481958" cy="894622"/>
                  </a:xfrm>
                </p:grpSpPr>
                <p:sp>
                  <p:nvSpPr>
                    <p:cNvPr id="273" name="Freeform 272">
                      <a:extLst>
                        <a:ext uri="{FF2B5EF4-FFF2-40B4-BE49-F238E27FC236}">
                          <a16:creationId xmlns:a16="http://schemas.microsoft.com/office/drawing/2014/main" id="{321C000B-08EE-2D4A-72DE-DDE03FB120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274" name="Oval 273">
                      <a:extLst>
                        <a:ext uri="{FF2B5EF4-FFF2-40B4-BE49-F238E27FC236}">
                          <a16:creationId xmlns:a16="http://schemas.microsoft.com/office/drawing/2014/main" id="{B72B51D7-B839-C7C5-3878-9A59145440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275" name="Group 274">
                      <a:extLst>
                        <a:ext uri="{FF2B5EF4-FFF2-40B4-BE49-F238E27FC236}">
                          <a16:creationId xmlns:a16="http://schemas.microsoft.com/office/drawing/2014/main" id="{863ADFF3-C121-DFF2-0A1D-5E97754994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276" name="Freeform 275">
                        <a:extLst>
                          <a:ext uri="{FF2B5EF4-FFF2-40B4-BE49-F238E27FC236}">
                            <a16:creationId xmlns:a16="http://schemas.microsoft.com/office/drawing/2014/main" id="{5869750C-0C36-00F2-7A77-61691FEB9D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77" name="Freeform 276">
                        <a:extLst>
                          <a:ext uri="{FF2B5EF4-FFF2-40B4-BE49-F238E27FC236}">
                            <a16:creationId xmlns:a16="http://schemas.microsoft.com/office/drawing/2014/main" id="{8D1F303C-7E5E-0919-E982-D9E51237D7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78" name="Freeform 277">
                        <a:extLst>
                          <a:ext uri="{FF2B5EF4-FFF2-40B4-BE49-F238E27FC236}">
                            <a16:creationId xmlns:a16="http://schemas.microsoft.com/office/drawing/2014/main" id="{DF74E962-DADA-3073-DC42-586D9C9469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79" name="Freeform 278">
                        <a:extLst>
                          <a:ext uri="{FF2B5EF4-FFF2-40B4-BE49-F238E27FC236}">
                            <a16:creationId xmlns:a16="http://schemas.microsoft.com/office/drawing/2014/main" id="{9865D933-0637-CAA7-4A55-6A944CD507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272" name="Can 271">
                    <a:extLst>
                      <a:ext uri="{FF2B5EF4-FFF2-40B4-BE49-F238E27FC236}">
                        <a16:creationId xmlns:a16="http://schemas.microsoft.com/office/drawing/2014/main" id="{408EE66C-E928-4F3F-EFCC-DB4C7448F70C}"/>
                      </a:ext>
                    </a:extLst>
                  </p:cNvPr>
                  <p:cNvSpPr/>
                  <p:nvPr/>
                </p:nvSpPr>
                <p:spPr>
                  <a:xfrm>
                    <a:off x="790311" y="959725"/>
                    <a:ext cx="174480" cy="184305"/>
                  </a:xfrm>
                  <a:prstGeom prst="can">
                    <a:avLst/>
                  </a:prstGeom>
                  <a:solidFill>
                    <a:srgbClr val="0012A0">
                      <a:alpha val="82000"/>
                    </a:srgb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269" name="Picture 268" descr="A screen shot of a computer&#10;&#10;Description automatically generated">
                  <a:extLst>
                    <a:ext uri="{FF2B5EF4-FFF2-40B4-BE49-F238E27FC236}">
                      <a16:creationId xmlns:a16="http://schemas.microsoft.com/office/drawing/2014/main" id="{8BD0A66D-111C-465E-B660-4AC10C9B2D4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939352" y="2211770"/>
                  <a:ext cx="249527" cy="465445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E36A2F13-D836-4329-F20C-86C96805BA62}"/>
                </a:ext>
              </a:extLst>
            </p:cNvPr>
            <p:cNvGrpSpPr/>
            <p:nvPr/>
          </p:nvGrpSpPr>
          <p:grpSpPr>
            <a:xfrm>
              <a:off x="5533421" y="2831760"/>
              <a:ext cx="579097" cy="870251"/>
              <a:chOff x="5889335" y="1626817"/>
              <a:chExt cx="694858" cy="1017961"/>
            </a:xfrm>
          </p:grpSpPr>
          <p:grpSp>
            <p:nvGrpSpPr>
              <p:cNvPr id="171" name="Group 817">
                <a:extLst>
                  <a:ext uri="{FF2B5EF4-FFF2-40B4-BE49-F238E27FC236}">
                    <a16:creationId xmlns:a16="http://schemas.microsoft.com/office/drawing/2014/main" id="{BDF4B073-7780-D458-1B0A-6392FCDEFB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71949" y="1626817"/>
                <a:ext cx="466245" cy="392290"/>
                <a:chOff x="2920" y="1445"/>
                <a:chExt cx="326" cy="289"/>
              </a:xfrm>
            </p:grpSpPr>
            <p:sp>
              <p:nvSpPr>
                <p:cNvPr id="259" name="Oval 818">
                  <a:extLst>
                    <a:ext uri="{FF2B5EF4-FFF2-40B4-BE49-F238E27FC236}">
                      <a16:creationId xmlns:a16="http://schemas.microsoft.com/office/drawing/2014/main" id="{485564A6-A64A-E234-543A-E821E2ABEF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260" name="Group 819">
                  <a:extLst>
                    <a:ext uri="{FF2B5EF4-FFF2-40B4-BE49-F238E27FC236}">
                      <a16:creationId xmlns:a16="http://schemas.microsoft.com/office/drawing/2014/main" id="{13DD28B7-A6AA-BA8E-3105-08F11F8F89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261" name="Oval 820">
                    <a:extLst>
                      <a:ext uri="{FF2B5EF4-FFF2-40B4-BE49-F238E27FC236}">
                        <a16:creationId xmlns:a16="http://schemas.microsoft.com/office/drawing/2014/main" id="{E6BDC84B-3E14-A553-B119-0DA763AD81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262" name="Oval 821">
                    <a:extLst>
                      <a:ext uri="{FF2B5EF4-FFF2-40B4-BE49-F238E27FC236}">
                        <a16:creationId xmlns:a16="http://schemas.microsoft.com/office/drawing/2014/main" id="{656AA707-37E5-030E-06AC-F401B87091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263" name="Oval 822">
                    <a:extLst>
                      <a:ext uri="{FF2B5EF4-FFF2-40B4-BE49-F238E27FC236}">
                        <a16:creationId xmlns:a16="http://schemas.microsoft.com/office/drawing/2014/main" id="{6FB25D2A-401D-290F-ABE1-288188364F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264" name="Oval 823">
                    <a:extLst>
                      <a:ext uri="{FF2B5EF4-FFF2-40B4-BE49-F238E27FC236}">
                        <a16:creationId xmlns:a16="http://schemas.microsoft.com/office/drawing/2014/main" id="{9FC0DBFB-F06C-219B-9C29-EA29B72603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172" name="Group 171">
                <a:extLst>
                  <a:ext uri="{FF2B5EF4-FFF2-40B4-BE49-F238E27FC236}">
                    <a16:creationId xmlns:a16="http://schemas.microsoft.com/office/drawing/2014/main" id="{4F046109-0537-B0EF-329B-B68F060950EA}"/>
                  </a:ext>
                </a:extLst>
              </p:cNvPr>
              <p:cNvGrpSpPr/>
              <p:nvPr/>
            </p:nvGrpSpPr>
            <p:grpSpPr>
              <a:xfrm>
                <a:off x="5988685" y="1818858"/>
                <a:ext cx="437474" cy="596272"/>
                <a:chOff x="3585986" y="1924272"/>
                <a:chExt cx="468358" cy="1018983"/>
              </a:xfrm>
            </p:grpSpPr>
            <p:sp>
              <p:nvSpPr>
                <p:cNvPr id="191" name="Rectangle 190">
                  <a:extLst>
                    <a:ext uri="{FF2B5EF4-FFF2-40B4-BE49-F238E27FC236}">
                      <a16:creationId xmlns:a16="http://schemas.microsoft.com/office/drawing/2014/main" id="{30BB2477-30CD-14D6-BDC6-10EDDA9F879F}"/>
                    </a:ext>
                  </a:extLst>
                </p:cNvPr>
                <p:cNvSpPr/>
                <p:nvPr/>
              </p:nvSpPr>
              <p:spPr>
                <a:xfrm>
                  <a:off x="3793799" y="1924272"/>
                  <a:ext cx="61211" cy="1018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Rectangle 255">
                  <a:extLst>
                    <a:ext uri="{FF2B5EF4-FFF2-40B4-BE49-F238E27FC236}">
                      <a16:creationId xmlns:a16="http://schemas.microsoft.com/office/drawing/2014/main" id="{3C8AE98F-CB13-EAEF-2638-0A72582D74C3}"/>
                    </a:ext>
                  </a:extLst>
                </p:cNvPr>
                <p:cNvSpPr/>
                <p:nvPr/>
              </p:nvSpPr>
              <p:spPr>
                <a:xfrm rot="5400000">
                  <a:off x="3797305" y="1906792"/>
                  <a:ext cx="45719" cy="46835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Rectangle 256">
                  <a:extLst>
                    <a:ext uri="{FF2B5EF4-FFF2-40B4-BE49-F238E27FC236}">
                      <a16:creationId xmlns:a16="http://schemas.microsoft.com/office/drawing/2014/main" id="{FD7CECC7-996D-ADFD-5950-430E2F32348A}"/>
                    </a:ext>
                  </a:extLst>
                </p:cNvPr>
                <p:cNvSpPr/>
                <p:nvPr/>
              </p:nvSpPr>
              <p:spPr>
                <a:xfrm>
                  <a:off x="3641274" y="2079689"/>
                  <a:ext cx="97237" cy="16827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Rectangle 257">
                  <a:extLst>
                    <a:ext uri="{FF2B5EF4-FFF2-40B4-BE49-F238E27FC236}">
                      <a16:creationId xmlns:a16="http://schemas.microsoft.com/office/drawing/2014/main" id="{FDD31A69-F8E6-1BEB-D150-011708DD472B}"/>
                    </a:ext>
                  </a:extLst>
                </p:cNvPr>
                <p:cNvSpPr/>
                <p:nvPr/>
              </p:nvSpPr>
              <p:spPr>
                <a:xfrm>
                  <a:off x="3942084" y="2069884"/>
                  <a:ext cx="45719" cy="30343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123B37BA-74AA-AE60-C289-97E48B1A76A0}"/>
                  </a:ext>
                </a:extLst>
              </p:cNvPr>
              <p:cNvGrpSpPr/>
              <p:nvPr/>
            </p:nvGrpSpPr>
            <p:grpSpPr>
              <a:xfrm>
                <a:off x="5889335" y="2048021"/>
                <a:ext cx="694858" cy="596757"/>
                <a:chOff x="2913744" y="2211770"/>
                <a:chExt cx="694858" cy="596757"/>
              </a:xfrm>
            </p:grpSpPr>
            <p:grpSp>
              <p:nvGrpSpPr>
                <p:cNvPr id="174" name="Group 173">
                  <a:extLst>
                    <a:ext uri="{FF2B5EF4-FFF2-40B4-BE49-F238E27FC236}">
                      <a16:creationId xmlns:a16="http://schemas.microsoft.com/office/drawing/2014/main" id="{EA9E84F8-26AE-CC7E-D508-11DB6FE90947}"/>
                    </a:ext>
                  </a:extLst>
                </p:cNvPr>
                <p:cNvGrpSpPr/>
                <p:nvPr/>
              </p:nvGrpSpPr>
              <p:grpSpPr>
                <a:xfrm>
                  <a:off x="2913744" y="2416607"/>
                  <a:ext cx="694858" cy="391920"/>
                  <a:chOff x="340314" y="959725"/>
                  <a:chExt cx="710987" cy="333816"/>
                </a:xfrm>
              </p:grpSpPr>
              <p:sp>
                <p:nvSpPr>
                  <p:cNvPr id="181" name="Oval 180">
                    <a:extLst>
                      <a:ext uri="{FF2B5EF4-FFF2-40B4-BE49-F238E27FC236}">
                        <a16:creationId xmlns:a16="http://schemas.microsoft.com/office/drawing/2014/main" id="{AEAD8201-B9CC-9FAC-EB06-EAE717213D85}"/>
                      </a:ext>
                    </a:extLst>
                  </p:cNvPr>
                  <p:cNvSpPr/>
                  <p:nvPr/>
                </p:nvSpPr>
                <p:spPr>
                  <a:xfrm flipV="1">
                    <a:off x="340314" y="1069853"/>
                    <a:ext cx="710987" cy="223688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82" name="Group 181">
                    <a:extLst>
                      <a:ext uri="{FF2B5EF4-FFF2-40B4-BE49-F238E27FC236}">
                        <a16:creationId xmlns:a16="http://schemas.microsoft.com/office/drawing/2014/main" id="{5964D19E-2A5A-31C4-315F-2247732D25F3}"/>
                      </a:ext>
                    </a:extLst>
                  </p:cNvPr>
                  <p:cNvGrpSpPr/>
                  <p:nvPr/>
                </p:nvGrpSpPr>
                <p:grpSpPr>
                  <a:xfrm>
                    <a:off x="519850" y="1126797"/>
                    <a:ext cx="319417" cy="141293"/>
                    <a:chOff x="7493876" y="2774731"/>
                    <a:chExt cx="1481958" cy="894622"/>
                  </a:xfrm>
                </p:grpSpPr>
                <p:sp>
                  <p:nvSpPr>
                    <p:cNvPr id="184" name="Freeform 183">
                      <a:extLst>
                        <a:ext uri="{FF2B5EF4-FFF2-40B4-BE49-F238E27FC236}">
                          <a16:creationId xmlns:a16="http://schemas.microsoft.com/office/drawing/2014/main" id="{C4417069-8094-A850-0CF7-8BD1B68BCC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185" name="Oval 184">
                      <a:extLst>
                        <a:ext uri="{FF2B5EF4-FFF2-40B4-BE49-F238E27FC236}">
                          <a16:creationId xmlns:a16="http://schemas.microsoft.com/office/drawing/2014/main" id="{70CA7CB1-D031-9686-10D4-B8EC99550E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186" name="Group 185">
                      <a:extLst>
                        <a:ext uri="{FF2B5EF4-FFF2-40B4-BE49-F238E27FC236}">
                          <a16:creationId xmlns:a16="http://schemas.microsoft.com/office/drawing/2014/main" id="{41B0D53B-8385-CA37-CC5C-29AF0F7770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187" name="Freeform 186">
                        <a:extLst>
                          <a:ext uri="{FF2B5EF4-FFF2-40B4-BE49-F238E27FC236}">
                            <a16:creationId xmlns:a16="http://schemas.microsoft.com/office/drawing/2014/main" id="{EB488834-99A6-E89E-0FD3-D112796C9E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8" name="Freeform 187">
                        <a:extLst>
                          <a:ext uri="{FF2B5EF4-FFF2-40B4-BE49-F238E27FC236}">
                            <a16:creationId xmlns:a16="http://schemas.microsoft.com/office/drawing/2014/main" id="{442A5FAF-26EF-C66A-AEBA-2F22B4ED60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9" name="Freeform 188">
                        <a:extLst>
                          <a:ext uri="{FF2B5EF4-FFF2-40B4-BE49-F238E27FC236}">
                            <a16:creationId xmlns:a16="http://schemas.microsoft.com/office/drawing/2014/main" id="{01058DF9-9CB8-DB5C-B5F1-84BBD2C899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0" name="Freeform 189">
                        <a:extLst>
                          <a:ext uri="{FF2B5EF4-FFF2-40B4-BE49-F238E27FC236}">
                            <a16:creationId xmlns:a16="http://schemas.microsoft.com/office/drawing/2014/main" id="{837DD1AE-4199-DC80-1DEA-5DF5BEB516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183" name="Can 182">
                    <a:extLst>
                      <a:ext uri="{FF2B5EF4-FFF2-40B4-BE49-F238E27FC236}">
                        <a16:creationId xmlns:a16="http://schemas.microsoft.com/office/drawing/2014/main" id="{F39375C6-39BC-502F-8E84-8F5670E92CBA}"/>
                      </a:ext>
                    </a:extLst>
                  </p:cNvPr>
                  <p:cNvSpPr/>
                  <p:nvPr/>
                </p:nvSpPr>
                <p:spPr>
                  <a:xfrm>
                    <a:off x="790311" y="959725"/>
                    <a:ext cx="174480" cy="184305"/>
                  </a:xfrm>
                  <a:prstGeom prst="can">
                    <a:avLst/>
                  </a:prstGeom>
                  <a:solidFill>
                    <a:srgbClr val="0012A0">
                      <a:alpha val="82000"/>
                    </a:srgb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180" name="Picture 179" descr="A screen shot of a computer&#10;&#10;Description automatically generated">
                  <a:extLst>
                    <a:ext uri="{FF2B5EF4-FFF2-40B4-BE49-F238E27FC236}">
                      <a16:creationId xmlns:a16="http://schemas.microsoft.com/office/drawing/2014/main" id="{F27F4F08-C409-BF0E-AE70-8497975E06E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939352" y="2211770"/>
                  <a:ext cx="249527" cy="465445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320" name="Group 652">
            <a:extLst>
              <a:ext uri="{FF2B5EF4-FFF2-40B4-BE49-F238E27FC236}">
                <a16:creationId xmlns:a16="http://schemas.microsoft.com/office/drawing/2014/main" id="{1DF64034-3599-6191-CEED-DD8A97BF5B53}"/>
              </a:ext>
            </a:extLst>
          </p:cNvPr>
          <p:cNvGrpSpPr>
            <a:grpSpLocks/>
          </p:cNvGrpSpPr>
          <p:nvPr/>
        </p:nvGrpSpPr>
        <p:grpSpPr bwMode="auto">
          <a:xfrm>
            <a:off x="6079345" y="1924212"/>
            <a:ext cx="955821" cy="840257"/>
            <a:chOff x="2751" y="1851"/>
            <a:chExt cx="462" cy="478"/>
          </a:xfrm>
        </p:grpSpPr>
        <p:pic>
          <p:nvPicPr>
            <p:cNvPr id="321" name="Picture 653" descr="iphone_stylized_small">
              <a:extLst>
                <a:ext uri="{FF2B5EF4-FFF2-40B4-BE49-F238E27FC236}">
                  <a16:creationId xmlns:a16="http://schemas.microsoft.com/office/drawing/2014/main" id="{4D141398-6F17-4155-69EA-04477C1724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2" name="Picture 654" descr="antenna_radiation_stylized">
              <a:extLst>
                <a:ext uri="{FF2B5EF4-FFF2-40B4-BE49-F238E27FC236}">
                  <a16:creationId xmlns:a16="http://schemas.microsoft.com/office/drawing/2014/main" id="{EC88D71C-1E53-5D3F-9F6D-D6DD18D79B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86" name="TextBox 385">
            <a:extLst>
              <a:ext uri="{FF2B5EF4-FFF2-40B4-BE49-F238E27FC236}">
                <a16:creationId xmlns:a16="http://schemas.microsoft.com/office/drawing/2014/main" id="{CFA47D50-A602-7069-8957-67BB6538FB9E}"/>
              </a:ext>
            </a:extLst>
          </p:cNvPr>
          <p:cNvSpPr txBox="1"/>
          <p:nvPr/>
        </p:nvSpPr>
        <p:spPr>
          <a:xfrm>
            <a:off x="4917554" y="1272525"/>
            <a:ext cx="888961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source BS</a:t>
            </a:r>
          </a:p>
        </p:txBody>
      </p:sp>
      <p:sp>
        <p:nvSpPr>
          <p:cNvPr id="572" name="Freeform 571">
            <a:extLst>
              <a:ext uri="{FF2B5EF4-FFF2-40B4-BE49-F238E27FC236}">
                <a16:creationId xmlns:a16="http://schemas.microsoft.com/office/drawing/2014/main" id="{E4F09BA2-4B6A-55CC-CA62-806C7A471C1F}"/>
              </a:ext>
            </a:extLst>
          </p:cNvPr>
          <p:cNvSpPr/>
          <p:nvPr/>
        </p:nvSpPr>
        <p:spPr>
          <a:xfrm rot="20402045" flipV="1">
            <a:off x="1333318" y="2212337"/>
            <a:ext cx="4005911" cy="708870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  <a:gd name="connsiteX0" fmla="*/ 0 w 24103"/>
              <a:gd name="connsiteY0" fmla="*/ 26915 h 26915"/>
              <a:gd name="connsiteX1" fmla="*/ 24103 w 24103"/>
              <a:gd name="connsiteY1" fmla="*/ 0 h 26915"/>
              <a:gd name="connsiteX0" fmla="*/ 0 w 24103"/>
              <a:gd name="connsiteY0" fmla="*/ 26915 h 26915"/>
              <a:gd name="connsiteX1" fmla="*/ 12644 w 24103"/>
              <a:gd name="connsiteY1" fmla="*/ 12946 h 26915"/>
              <a:gd name="connsiteX2" fmla="*/ 24103 w 24103"/>
              <a:gd name="connsiteY2" fmla="*/ 0 h 26915"/>
              <a:gd name="connsiteX0" fmla="*/ 0 w 24103"/>
              <a:gd name="connsiteY0" fmla="*/ 26915 h 26915"/>
              <a:gd name="connsiteX1" fmla="*/ 12644 w 24103"/>
              <a:gd name="connsiteY1" fmla="*/ 12946 h 26915"/>
              <a:gd name="connsiteX2" fmla="*/ 12670 w 24103"/>
              <a:gd name="connsiteY2" fmla="*/ 13540 h 26915"/>
              <a:gd name="connsiteX3" fmla="*/ 24103 w 24103"/>
              <a:gd name="connsiteY3" fmla="*/ 0 h 26915"/>
              <a:gd name="connsiteX0" fmla="*/ 0 w 24103"/>
              <a:gd name="connsiteY0" fmla="*/ 35284 h 35284"/>
              <a:gd name="connsiteX1" fmla="*/ 12644 w 24103"/>
              <a:gd name="connsiteY1" fmla="*/ 21315 h 35284"/>
              <a:gd name="connsiteX2" fmla="*/ 12044 w 24103"/>
              <a:gd name="connsiteY2" fmla="*/ 250 h 35284"/>
              <a:gd name="connsiteX3" fmla="*/ 24103 w 24103"/>
              <a:gd name="connsiteY3" fmla="*/ 8369 h 35284"/>
              <a:gd name="connsiteX0" fmla="*/ 0 w 24103"/>
              <a:gd name="connsiteY0" fmla="*/ 35284 h 35284"/>
              <a:gd name="connsiteX1" fmla="*/ 12044 w 24103"/>
              <a:gd name="connsiteY1" fmla="*/ 250 h 35284"/>
              <a:gd name="connsiteX2" fmla="*/ 24103 w 24103"/>
              <a:gd name="connsiteY2" fmla="*/ 8369 h 35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103" h="35284">
                <a:moveTo>
                  <a:pt x="0" y="35284"/>
                </a:moveTo>
                <a:lnTo>
                  <a:pt x="12044" y="250"/>
                </a:lnTo>
                <a:cubicBezTo>
                  <a:pt x="13954" y="-1908"/>
                  <a:pt x="22198" y="10626"/>
                  <a:pt x="24103" y="8369"/>
                </a:cubicBez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Freeform 572">
            <a:extLst>
              <a:ext uri="{FF2B5EF4-FFF2-40B4-BE49-F238E27FC236}">
                <a16:creationId xmlns:a16="http://schemas.microsoft.com/office/drawing/2014/main" id="{A7EAC3AE-97FD-9233-3431-3AB960303B36}"/>
              </a:ext>
            </a:extLst>
          </p:cNvPr>
          <p:cNvSpPr/>
          <p:nvPr/>
        </p:nvSpPr>
        <p:spPr>
          <a:xfrm rot="15173624" flipV="1">
            <a:off x="4751878" y="2766618"/>
            <a:ext cx="1494296" cy="113525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4" name="TextBox 573">
            <a:extLst>
              <a:ext uri="{FF2B5EF4-FFF2-40B4-BE49-F238E27FC236}">
                <a16:creationId xmlns:a16="http://schemas.microsoft.com/office/drawing/2014/main" id="{F3B9CBF4-A850-B551-CDCA-6D2B899403D5}"/>
              </a:ext>
            </a:extLst>
          </p:cNvPr>
          <p:cNvSpPr txBox="1"/>
          <p:nvPr/>
        </p:nvSpPr>
        <p:spPr>
          <a:xfrm>
            <a:off x="5483987" y="3668820"/>
            <a:ext cx="842859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target BS</a:t>
            </a: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FFA47766-C981-6560-DA61-1F6DB5A6999F}"/>
              </a:ext>
            </a:extLst>
          </p:cNvPr>
          <p:cNvSpPr/>
          <p:nvPr/>
        </p:nvSpPr>
        <p:spPr>
          <a:xfrm rot="19895322" flipV="1">
            <a:off x="5765328" y="2976228"/>
            <a:ext cx="1064039" cy="381699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  <a:gd name="connsiteX0" fmla="*/ 0 w 10182"/>
              <a:gd name="connsiteY0" fmla="*/ 0 h 33221"/>
              <a:gd name="connsiteX1" fmla="*/ 10182 w 10182"/>
              <a:gd name="connsiteY1" fmla="*/ 33221 h 33221"/>
              <a:gd name="connsiteX0" fmla="*/ 0 w 10182"/>
              <a:gd name="connsiteY0" fmla="*/ 0 h 33221"/>
              <a:gd name="connsiteX1" fmla="*/ 10182 w 10182"/>
              <a:gd name="connsiteY1" fmla="*/ 33221 h 33221"/>
              <a:gd name="connsiteX0" fmla="*/ 0 w 10182"/>
              <a:gd name="connsiteY0" fmla="*/ 0 h 33221"/>
              <a:gd name="connsiteX1" fmla="*/ 10182 w 10182"/>
              <a:gd name="connsiteY1" fmla="*/ 33221 h 33221"/>
              <a:gd name="connsiteX0" fmla="*/ 0 w 10182"/>
              <a:gd name="connsiteY0" fmla="*/ 0 h 33221"/>
              <a:gd name="connsiteX1" fmla="*/ 10182 w 10182"/>
              <a:gd name="connsiteY1" fmla="*/ 33221 h 33221"/>
              <a:gd name="connsiteX0" fmla="*/ 0 w 10182"/>
              <a:gd name="connsiteY0" fmla="*/ 0 h 33221"/>
              <a:gd name="connsiteX1" fmla="*/ 10182 w 10182"/>
              <a:gd name="connsiteY1" fmla="*/ 33221 h 33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182" h="33221">
                <a:moveTo>
                  <a:pt x="0" y="0"/>
                </a:moveTo>
                <a:cubicBezTo>
                  <a:pt x="4921" y="13709"/>
                  <a:pt x="5328" y="17086"/>
                  <a:pt x="10182" y="33221"/>
                </a:cubicBez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3BFDFC15-DAE9-39CA-C901-C651EB6AC06E}"/>
              </a:ext>
            </a:extLst>
          </p:cNvPr>
          <p:cNvGrpSpPr/>
          <p:nvPr/>
        </p:nvGrpSpPr>
        <p:grpSpPr>
          <a:xfrm>
            <a:off x="3447221" y="3452615"/>
            <a:ext cx="2153507" cy="369332"/>
            <a:chOff x="4662170" y="4011503"/>
            <a:chExt cx="2153507" cy="369332"/>
          </a:xfrm>
        </p:grpSpPr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AACA500B-0E05-0717-4078-F7E43F6A1A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662170" y="4184862"/>
              <a:ext cx="2153507" cy="5229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37F50F8-4200-2439-564A-EBF9EFBD1828}"/>
                </a:ext>
              </a:extLst>
            </p:cNvPr>
            <p:cNvSpPr/>
            <p:nvPr/>
          </p:nvSpPr>
          <p:spPr>
            <a:xfrm>
              <a:off x="5816201" y="4061559"/>
              <a:ext cx="261316" cy="268189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C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769EC20-F89E-E3F5-3428-0B57508F2C7E}"/>
                </a:ext>
              </a:extLst>
            </p:cNvPr>
            <p:cNvSpPr txBox="1"/>
            <p:nvPr/>
          </p:nvSpPr>
          <p:spPr>
            <a:xfrm>
              <a:off x="5847524" y="4011503"/>
              <a:ext cx="19666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5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53ACDF0E-515F-D6FC-8010-299EF1651810}"/>
              </a:ext>
            </a:extLst>
          </p:cNvPr>
          <p:cNvGrpSpPr/>
          <p:nvPr/>
        </p:nvGrpSpPr>
        <p:grpSpPr>
          <a:xfrm>
            <a:off x="7526991" y="1107278"/>
            <a:ext cx="4209519" cy="1809976"/>
            <a:chOff x="7524953" y="1713235"/>
            <a:chExt cx="4600160" cy="1809976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A34B129B-1B07-452F-F301-7B1F3A00F664}"/>
                </a:ext>
              </a:extLst>
            </p:cNvPr>
            <p:cNvGrpSpPr/>
            <p:nvPr/>
          </p:nvGrpSpPr>
          <p:grpSpPr>
            <a:xfrm>
              <a:off x="7524953" y="1713235"/>
              <a:ext cx="388032" cy="461665"/>
              <a:chOff x="7524953" y="1713235"/>
              <a:chExt cx="388032" cy="461665"/>
            </a:xfrm>
          </p:grpSpPr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592BF286-686B-3BE2-803B-040EC5305669}"/>
                  </a:ext>
                </a:extLst>
              </p:cNvPr>
              <p:cNvSpPr/>
              <p:nvPr/>
            </p:nvSpPr>
            <p:spPr>
              <a:xfrm>
                <a:off x="7524953" y="1780283"/>
                <a:ext cx="388032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1484FAFC-BB95-3A4F-8904-41723327EA7E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5 </a:t>
                </a:r>
              </a:p>
            </p:txBody>
          </p:sp>
        </p:grp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65363A8D-E33A-454A-DD2C-71C0C600C335}"/>
                </a:ext>
              </a:extLst>
            </p:cNvPr>
            <p:cNvSpPr txBox="1"/>
            <p:nvPr/>
          </p:nvSpPr>
          <p:spPr>
            <a:xfrm>
              <a:off x="7846541" y="1717588"/>
              <a:ext cx="4278572" cy="18056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target BS informs AMF, SMF that it is new BS for mobile</a:t>
              </a:r>
            </a:p>
            <a:p>
              <a:pPr marL="473075" marR="0" lvl="0" indent="-239713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SMF instructs UPF to change tunnel endpoint to be (new) target BS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76F3420-1DF6-18FF-5CB0-92EAC35D4F62}"/>
              </a:ext>
            </a:extLst>
          </p:cNvPr>
          <p:cNvGrpSpPr/>
          <p:nvPr/>
        </p:nvGrpSpPr>
        <p:grpSpPr>
          <a:xfrm>
            <a:off x="3687506" y="3367162"/>
            <a:ext cx="774623" cy="455044"/>
            <a:chOff x="5716439" y="395865"/>
            <a:chExt cx="1083058" cy="590840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6F2A3EF8-966F-A2BD-8913-79103DCBB8B6}"/>
                </a:ext>
              </a:extLst>
            </p:cNvPr>
            <p:cNvSpPr/>
            <p:nvPr/>
          </p:nvSpPr>
          <p:spPr>
            <a:xfrm>
              <a:off x="5772002" y="395865"/>
              <a:ext cx="962429" cy="590840"/>
            </a:xfrm>
            <a:prstGeom prst="rect">
              <a:avLst/>
            </a:prstGeom>
            <a:solidFill>
              <a:srgbClr val="0012A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FEB1FDF-5CF3-FB6B-7A33-D67A9E271CEC}"/>
                </a:ext>
              </a:extLst>
            </p:cNvPr>
            <p:cNvSpPr txBox="1"/>
            <p:nvPr/>
          </p:nvSpPr>
          <p:spPr>
            <a:xfrm>
              <a:off x="5716439" y="422384"/>
              <a:ext cx="1083058" cy="538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b="1" dirty="0">
                  <a:solidFill>
                    <a:schemeClr val="bg1"/>
                  </a:solidFill>
                </a:rPr>
                <a:t>AMF</a:t>
              </a:r>
            </a:p>
            <a:p>
              <a:pPr algn="ctr">
                <a:lnSpc>
                  <a:spcPct val="80000"/>
                </a:lnSpc>
              </a:pPr>
              <a:r>
                <a:rPr lang="en-US" sz="700" dirty="0">
                  <a:solidFill>
                    <a:schemeClr val="bg1"/>
                  </a:solidFill>
                </a:rPr>
                <a:t>Access, Mobility </a:t>
              </a:r>
            </a:p>
            <a:p>
              <a:pPr algn="ctr">
                <a:lnSpc>
                  <a:spcPct val="80000"/>
                </a:lnSpc>
              </a:pPr>
              <a:r>
                <a:rPr lang="en-US" sz="700" dirty="0">
                  <a:solidFill>
                    <a:schemeClr val="bg1"/>
                  </a:solidFill>
                </a:rPr>
                <a:t>Management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7CC537F8-1543-3174-7A6E-5E27BC9CEB32}"/>
              </a:ext>
            </a:extLst>
          </p:cNvPr>
          <p:cNvGrpSpPr/>
          <p:nvPr/>
        </p:nvGrpSpPr>
        <p:grpSpPr>
          <a:xfrm>
            <a:off x="2728327" y="3379946"/>
            <a:ext cx="835866" cy="461608"/>
            <a:chOff x="5602549" y="430326"/>
            <a:chExt cx="1168685" cy="527557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F8BF1B6E-279F-4251-1D0B-2779D257CC3B}"/>
                </a:ext>
              </a:extLst>
            </p:cNvPr>
            <p:cNvSpPr/>
            <p:nvPr/>
          </p:nvSpPr>
          <p:spPr>
            <a:xfrm>
              <a:off x="5698787" y="430326"/>
              <a:ext cx="953239" cy="527557"/>
            </a:xfrm>
            <a:prstGeom prst="rect">
              <a:avLst/>
            </a:prstGeom>
            <a:solidFill>
              <a:srgbClr val="0012A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16A6382-E152-DC39-9248-A90A9CD29D93}"/>
                </a:ext>
              </a:extLst>
            </p:cNvPr>
            <p:cNvSpPr txBox="1"/>
            <p:nvPr/>
          </p:nvSpPr>
          <p:spPr>
            <a:xfrm>
              <a:off x="5602549" y="467755"/>
              <a:ext cx="1168685" cy="4737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b="1" dirty="0">
                  <a:solidFill>
                    <a:schemeClr val="bg1"/>
                  </a:solidFill>
                </a:rPr>
                <a:t>SMF</a:t>
              </a:r>
            </a:p>
            <a:p>
              <a:pPr algn="ctr">
                <a:lnSpc>
                  <a:spcPct val="80000"/>
                </a:lnSpc>
              </a:pPr>
              <a:r>
                <a:rPr lang="en-US" sz="700" dirty="0">
                  <a:solidFill>
                    <a:schemeClr val="bg1"/>
                  </a:solidFill>
                </a:rPr>
                <a:t>Session</a:t>
              </a:r>
            </a:p>
            <a:p>
              <a:pPr algn="ctr">
                <a:lnSpc>
                  <a:spcPct val="80000"/>
                </a:lnSpc>
              </a:pPr>
              <a:r>
                <a:rPr lang="en-US" sz="700" dirty="0">
                  <a:solidFill>
                    <a:schemeClr val="bg1"/>
                  </a:solidFill>
                </a:rPr>
                <a:t>Management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4D04798-1AD0-BAD8-771A-EAEF62702104}"/>
              </a:ext>
            </a:extLst>
          </p:cNvPr>
          <p:cNvGrpSpPr/>
          <p:nvPr/>
        </p:nvGrpSpPr>
        <p:grpSpPr>
          <a:xfrm>
            <a:off x="5327519" y="2278894"/>
            <a:ext cx="411359" cy="1160826"/>
            <a:chOff x="7063104" y="2659545"/>
            <a:chExt cx="411359" cy="1160826"/>
          </a:xfrm>
        </p:grpSpPr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841011C8-CE4C-112F-4BBA-38CC24D4742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095817" y="2659545"/>
              <a:ext cx="378646" cy="1160826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27F3108E-9A85-006E-701D-FA854BC9B733}"/>
                </a:ext>
              </a:extLst>
            </p:cNvPr>
            <p:cNvGrpSpPr/>
            <p:nvPr/>
          </p:nvGrpSpPr>
          <p:grpSpPr>
            <a:xfrm>
              <a:off x="7063104" y="2883321"/>
              <a:ext cx="287717" cy="369332"/>
              <a:chOff x="146902" y="5672085"/>
              <a:chExt cx="350910" cy="438908"/>
            </a:xfrm>
          </p:grpSpPr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D4B303C1-11F4-2588-F00B-187F362AA08E}"/>
                  </a:ext>
                </a:extLst>
              </p:cNvPr>
              <p:cNvSpPr/>
              <p:nvPr/>
            </p:nvSpPr>
            <p:spPr>
              <a:xfrm>
                <a:off x="179102" y="5728546"/>
                <a:ext cx="318710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F9621006-D3EA-BDEE-2168-CEE28EE9AB66}"/>
                  </a:ext>
                </a:extLst>
              </p:cNvPr>
              <p:cNvSpPr txBox="1"/>
              <p:nvPr/>
            </p:nvSpPr>
            <p:spPr>
              <a:xfrm>
                <a:off x="146902" y="5672085"/>
                <a:ext cx="239860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6</a:t>
                </a:r>
              </a:p>
            </p:txBody>
          </p:sp>
        </p:grpSp>
      </p:grpSp>
      <p:sp>
        <p:nvSpPr>
          <p:cNvPr id="46" name="Freeform 45">
            <a:extLst>
              <a:ext uri="{FF2B5EF4-FFF2-40B4-BE49-F238E27FC236}">
                <a16:creationId xmlns:a16="http://schemas.microsoft.com/office/drawing/2014/main" id="{77F483DE-8E99-A61B-FDE0-97765C6B2132}"/>
              </a:ext>
            </a:extLst>
          </p:cNvPr>
          <p:cNvSpPr/>
          <p:nvPr/>
        </p:nvSpPr>
        <p:spPr>
          <a:xfrm flipV="1">
            <a:off x="1371609" y="2725659"/>
            <a:ext cx="5231161" cy="839246"/>
          </a:xfrm>
          <a:custGeom>
            <a:avLst/>
            <a:gdLst>
              <a:gd name="connsiteX0" fmla="*/ 0 w 3237470"/>
              <a:gd name="connsiteY0" fmla="*/ 753762 h 753762"/>
              <a:gd name="connsiteX1" fmla="*/ 1791729 w 3237470"/>
              <a:gd name="connsiteY1" fmla="*/ 0 h 753762"/>
              <a:gd name="connsiteX2" fmla="*/ 3237470 w 3237470"/>
              <a:gd name="connsiteY2" fmla="*/ 568410 h 753762"/>
              <a:gd name="connsiteX0" fmla="*/ 0 w 3237470"/>
              <a:gd name="connsiteY0" fmla="*/ 617838 h 617838"/>
              <a:gd name="connsiteX1" fmla="*/ 1779372 w 3237470"/>
              <a:gd name="connsiteY1" fmla="*/ 0 h 617838"/>
              <a:gd name="connsiteX2" fmla="*/ 3237470 w 3237470"/>
              <a:gd name="connsiteY2" fmla="*/ 432486 h 617838"/>
              <a:gd name="connsiteX0" fmla="*/ 0 w 3237470"/>
              <a:gd name="connsiteY0" fmla="*/ 654908 h 654908"/>
              <a:gd name="connsiteX1" fmla="*/ 1791729 w 3237470"/>
              <a:gd name="connsiteY1" fmla="*/ 0 h 654908"/>
              <a:gd name="connsiteX2" fmla="*/ 3237470 w 3237470"/>
              <a:gd name="connsiteY2" fmla="*/ 469556 h 654908"/>
              <a:gd name="connsiteX0" fmla="*/ 0 w 3237470"/>
              <a:gd name="connsiteY0" fmla="*/ 889687 h 889687"/>
              <a:gd name="connsiteX1" fmla="*/ 1940010 w 3237470"/>
              <a:gd name="connsiteY1" fmla="*/ 0 h 889687"/>
              <a:gd name="connsiteX2" fmla="*/ 3237470 w 3237470"/>
              <a:gd name="connsiteY2" fmla="*/ 704335 h 889687"/>
              <a:gd name="connsiteX0" fmla="*/ 0 w 3012617"/>
              <a:gd name="connsiteY0" fmla="*/ 889687 h 889687"/>
              <a:gd name="connsiteX1" fmla="*/ 1940010 w 3012617"/>
              <a:gd name="connsiteY1" fmla="*/ 0 h 889687"/>
              <a:gd name="connsiteX2" fmla="*/ 3012617 w 3012617"/>
              <a:gd name="connsiteY2" fmla="*/ 839246 h 889687"/>
              <a:gd name="connsiteX0" fmla="*/ 0 w 3012617"/>
              <a:gd name="connsiteY0" fmla="*/ 889687 h 889687"/>
              <a:gd name="connsiteX1" fmla="*/ 1940010 w 3012617"/>
              <a:gd name="connsiteY1" fmla="*/ 0 h 889687"/>
              <a:gd name="connsiteX2" fmla="*/ 3012617 w 3012617"/>
              <a:gd name="connsiteY2" fmla="*/ 839246 h 889687"/>
              <a:gd name="connsiteX0" fmla="*/ 0 w 3012617"/>
              <a:gd name="connsiteY0" fmla="*/ 769766 h 769766"/>
              <a:gd name="connsiteX1" fmla="*/ 2284784 w 3012617"/>
              <a:gd name="connsiteY1" fmla="*/ 0 h 769766"/>
              <a:gd name="connsiteX2" fmla="*/ 3012617 w 3012617"/>
              <a:gd name="connsiteY2" fmla="*/ 719325 h 769766"/>
              <a:gd name="connsiteX0" fmla="*/ 0 w 3012617"/>
              <a:gd name="connsiteY0" fmla="*/ 769766 h 769766"/>
              <a:gd name="connsiteX1" fmla="*/ 2284784 w 3012617"/>
              <a:gd name="connsiteY1" fmla="*/ 0 h 769766"/>
              <a:gd name="connsiteX2" fmla="*/ 3012617 w 3012617"/>
              <a:gd name="connsiteY2" fmla="*/ 719325 h 769766"/>
              <a:gd name="connsiteX0" fmla="*/ 0 w 3042597"/>
              <a:gd name="connsiteY0" fmla="*/ 769766 h 839246"/>
              <a:gd name="connsiteX1" fmla="*/ 2284784 w 3042597"/>
              <a:gd name="connsiteY1" fmla="*/ 0 h 839246"/>
              <a:gd name="connsiteX2" fmla="*/ 3042597 w 3042597"/>
              <a:gd name="connsiteY2" fmla="*/ 839246 h 839246"/>
              <a:gd name="connsiteX0" fmla="*/ 0 w 3042597"/>
              <a:gd name="connsiteY0" fmla="*/ 769766 h 839246"/>
              <a:gd name="connsiteX1" fmla="*/ 2284784 w 3042597"/>
              <a:gd name="connsiteY1" fmla="*/ 0 h 839246"/>
              <a:gd name="connsiteX2" fmla="*/ 3042597 w 3042597"/>
              <a:gd name="connsiteY2" fmla="*/ 839246 h 839246"/>
              <a:gd name="connsiteX0" fmla="*/ 0 w 5231161"/>
              <a:gd name="connsiteY0" fmla="*/ 634854 h 839246"/>
              <a:gd name="connsiteX1" fmla="*/ 4473348 w 5231161"/>
              <a:gd name="connsiteY1" fmla="*/ 0 h 839246"/>
              <a:gd name="connsiteX2" fmla="*/ 5231161 w 5231161"/>
              <a:gd name="connsiteY2" fmla="*/ 839246 h 839246"/>
              <a:gd name="connsiteX0" fmla="*/ 0 w 5231161"/>
              <a:gd name="connsiteY0" fmla="*/ 634854 h 839246"/>
              <a:gd name="connsiteX1" fmla="*/ 2247752 w 5231161"/>
              <a:gd name="connsiteY1" fmla="*/ 297180 h 839246"/>
              <a:gd name="connsiteX2" fmla="*/ 4473348 w 5231161"/>
              <a:gd name="connsiteY2" fmla="*/ 0 h 839246"/>
              <a:gd name="connsiteX3" fmla="*/ 5231161 w 5231161"/>
              <a:gd name="connsiteY3" fmla="*/ 839246 h 839246"/>
              <a:gd name="connsiteX0" fmla="*/ 0 w 5231161"/>
              <a:gd name="connsiteY0" fmla="*/ 634854 h 839246"/>
              <a:gd name="connsiteX1" fmla="*/ 2067870 w 5231161"/>
              <a:gd name="connsiteY1" fmla="*/ 626963 h 839246"/>
              <a:gd name="connsiteX2" fmla="*/ 4473348 w 5231161"/>
              <a:gd name="connsiteY2" fmla="*/ 0 h 839246"/>
              <a:gd name="connsiteX3" fmla="*/ 5231161 w 5231161"/>
              <a:gd name="connsiteY3" fmla="*/ 839246 h 839246"/>
              <a:gd name="connsiteX0" fmla="*/ 0 w 5231161"/>
              <a:gd name="connsiteY0" fmla="*/ 634854 h 839246"/>
              <a:gd name="connsiteX1" fmla="*/ 2052880 w 5231161"/>
              <a:gd name="connsiteY1" fmla="*/ 626963 h 839246"/>
              <a:gd name="connsiteX2" fmla="*/ 4473348 w 5231161"/>
              <a:gd name="connsiteY2" fmla="*/ 0 h 839246"/>
              <a:gd name="connsiteX3" fmla="*/ 5231161 w 5231161"/>
              <a:gd name="connsiteY3" fmla="*/ 839246 h 839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1161" h="839246">
                <a:moveTo>
                  <a:pt x="0" y="634854"/>
                </a:moveTo>
                <a:lnTo>
                  <a:pt x="2052880" y="626963"/>
                </a:lnTo>
                <a:lnTo>
                  <a:pt x="4473348" y="0"/>
                </a:lnTo>
                <a:cubicBezTo>
                  <a:pt x="4815894" y="354699"/>
                  <a:pt x="4663763" y="214724"/>
                  <a:pt x="5231161" y="839246"/>
                </a:cubicBez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ACE35216-2688-066D-5DF2-7E12F3E0772B}"/>
              </a:ext>
            </a:extLst>
          </p:cNvPr>
          <p:cNvGrpSpPr/>
          <p:nvPr/>
        </p:nvGrpSpPr>
        <p:grpSpPr>
          <a:xfrm>
            <a:off x="2894310" y="2662243"/>
            <a:ext cx="720617" cy="464423"/>
            <a:chOff x="6528665" y="-181540"/>
            <a:chExt cx="863674" cy="619314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2AE818B1-4C26-7148-E080-5C0F51A49F44}"/>
                </a:ext>
              </a:extLst>
            </p:cNvPr>
            <p:cNvSpPr/>
            <p:nvPr/>
          </p:nvSpPr>
          <p:spPr>
            <a:xfrm>
              <a:off x="6528665" y="-181540"/>
              <a:ext cx="814482" cy="595992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374608EB-B71B-10AD-385D-62CADF699F56}"/>
                </a:ext>
              </a:extLst>
            </p:cNvPr>
            <p:cNvSpPr txBox="1"/>
            <p:nvPr/>
          </p:nvSpPr>
          <p:spPr>
            <a:xfrm>
              <a:off x="6528666" y="-181540"/>
              <a:ext cx="863673" cy="6193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b="1" dirty="0">
                  <a:solidFill>
                    <a:schemeClr val="bg1"/>
                  </a:solidFill>
                </a:rPr>
                <a:t>UPF</a:t>
              </a:r>
            </a:p>
            <a:p>
              <a:pPr algn="ctr">
                <a:lnSpc>
                  <a:spcPct val="80000"/>
                </a:lnSpc>
              </a:pPr>
              <a:r>
                <a:rPr lang="en-US" sz="900" dirty="0">
                  <a:solidFill>
                    <a:schemeClr val="bg1"/>
                  </a:solidFill>
                </a:rPr>
                <a:t>User Plane Function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7EFAA8AF-26EB-E869-DA40-0C2D57A309C1}"/>
              </a:ext>
            </a:extLst>
          </p:cNvPr>
          <p:cNvGrpSpPr/>
          <p:nvPr/>
        </p:nvGrpSpPr>
        <p:grpSpPr>
          <a:xfrm>
            <a:off x="7898000" y="3250810"/>
            <a:ext cx="3780133" cy="761483"/>
            <a:chOff x="6881392" y="1713235"/>
            <a:chExt cx="10430422" cy="761483"/>
          </a:xfrm>
        </p:grpSpPr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01403EF1-6D1D-82D7-0B30-217B1FFDDFE1}"/>
                </a:ext>
              </a:extLst>
            </p:cNvPr>
            <p:cNvGrpSpPr/>
            <p:nvPr/>
          </p:nvGrpSpPr>
          <p:grpSpPr>
            <a:xfrm>
              <a:off x="6881392" y="1713235"/>
              <a:ext cx="1009771" cy="461665"/>
              <a:chOff x="6881392" y="1713235"/>
              <a:chExt cx="1009771" cy="461665"/>
            </a:xfrm>
          </p:grpSpPr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67B157BB-B7E1-3359-559E-F870239B6B72}"/>
                  </a:ext>
                </a:extLst>
              </p:cNvPr>
              <p:cNvSpPr/>
              <p:nvPr/>
            </p:nvSpPr>
            <p:spPr>
              <a:xfrm>
                <a:off x="6903704" y="1777108"/>
                <a:ext cx="987459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248E97A6-DC50-9A45-9685-EE62EA132FAF}"/>
                  </a:ext>
                </a:extLst>
              </p:cNvPr>
              <p:cNvSpPr txBox="1"/>
              <p:nvPr/>
            </p:nvSpPr>
            <p:spPr>
              <a:xfrm>
                <a:off x="6881392" y="1713235"/>
                <a:ext cx="98746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6 </a:t>
                </a:r>
              </a:p>
            </p:txBody>
          </p:sp>
        </p:grp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90311566-3F80-EDBC-EC58-580C92D9F5C2}"/>
                </a:ext>
              </a:extLst>
            </p:cNvPr>
            <p:cNvSpPr txBox="1"/>
            <p:nvPr/>
          </p:nvSpPr>
          <p:spPr>
            <a:xfrm>
              <a:off x="7846539" y="1717588"/>
              <a:ext cx="946527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target BS ACKs back to source BS: handover complete, source BS can release resources</a:t>
              </a: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14207CC1-EC1C-DEA4-DFF9-F2B6ECB7684E}"/>
              </a:ext>
            </a:extLst>
          </p:cNvPr>
          <p:cNvGrpSpPr/>
          <p:nvPr/>
        </p:nvGrpSpPr>
        <p:grpSpPr>
          <a:xfrm>
            <a:off x="7421273" y="5183152"/>
            <a:ext cx="3728639" cy="1162117"/>
            <a:chOff x="13583175" y="1645000"/>
            <a:chExt cx="3728639" cy="1162117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630C7D4A-9F2C-AC2D-968E-022C21D983AE}"/>
                </a:ext>
              </a:extLst>
            </p:cNvPr>
            <p:cNvGrpSpPr/>
            <p:nvPr/>
          </p:nvGrpSpPr>
          <p:grpSpPr>
            <a:xfrm>
              <a:off x="13583175" y="1645000"/>
              <a:ext cx="337926" cy="461665"/>
              <a:chOff x="13583175" y="1645000"/>
              <a:chExt cx="337926" cy="461665"/>
            </a:xfrm>
          </p:grpSpPr>
          <p:sp>
            <p:nvSpPr>
              <p:cNvPr id="512" name="Oval 511">
                <a:extLst>
                  <a:ext uri="{FF2B5EF4-FFF2-40B4-BE49-F238E27FC236}">
                    <a16:creationId xmlns:a16="http://schemas.microsoft.com/office/drawing/2014/main" id="{C995792E-B99B-219D-B1AB-D781D17FD2A4}"/>
                  </a:ext>
                </a:extLst>
              </p:cNvPr>
              <p:cNvSpPr/>
              <p:nvPr/>
            </p:nvSpPr>
            <p:spPr>
              <a:xfrm>
                <a:off x="13583175" y="1690626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" name="TextBox 512">
                <a:extLst>
                  <a:ext uri="{FF2B5EF4-FFF2-40B4-BE49-F238E27FC236}">
                    <a16:creationId xmlns:a16="http://schemas.microsoft.com/office/drawing/2014/main" id="{87125353-C4F5-00CF-8FE7-310650460731}"/>
                  </a:ext>
                </a:extLst>
              </p:cNvPr>
              <p:cNvSpPr txBox="1"/>
              <p:nvPr/>
            </p:nvSpPr>
            <p:spPr>
              <a:xfrm>
                <a:off x="13653806" y="1645000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7 </a:t>
                </a:r>
              </a:p>
            </p:txBody>
          </p:sp>
        </p:grp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E0020F12-0AFB-80CB-16C4-791D66309E98}"/>
                </a:ext>
              </a:extLst>
            </p:cNvPr>
            <p:cNvSpPr txBox="1"/>
            <p:nvPr/>
          </p:nvSpPr>
          <p:spPr>
            <a:xfrm>
              <a:off x="13881464" y="1717588"/>
              <a:ext cx="3430350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mobile’s datagrams now flow through new tunnel from target BS to UPF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3088176-07C1-9657-0D11-F120AA89954A}"/>
              </a:ext>
            </a:extLst>
          </p:cNvPr>
          <p:cNvGrpSpPr/>
          <p:nvPr/>
        </p:nvGrpSpPr>
        <p:grpSpPr>
          <a:xfrm>
            <a:off x="2792680" y="2961054"/>
            <a:ext cx="261316" cy="564979"/>
            <a:chOff x="4852757" y="3380408"/>
            <a:chExt cx="261316" cy="564979"/>
          </a:xfrm>
        </p:grpSpPr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16F95B80-7B33-491C-F689-FF9DB330869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87206" y="3380408"/>
              <a:ext cx="3881" cy="564979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7AAD7B7-14DB-1EEE-A258-71406A0FAF5F}"/>
                </a:ext>
              </a:extLst>
            </p:cNvPr>
            <p:cNvGrpSpPr/>
            <p:nvPr/>
          </p:nvGrpSpPr>
          <p:grpSpPr>
            <a:xfrm>
              <a:off x="4852757" y="3527520"/>
              <a:ext cx="261316" cy="369332"/>
              <a:chOff x="4813725" y="3527520"/>
              <a:chExt cx="261316" cy="369332"/>
            </a:xfrm>
          </p:grpSpPr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43A6EE01-DC57-2466-EA54-11BF967D65E7}"/>
                  </a:ext>
                </a:extLst>
              </p:cNvPr>
              <p:cNvSpPr/>
              <p:nvPr/>
            </p:nvSpPr>
            <p:spPr>
              <a:xfrm>
                <a:off x="4813725" y="3572000"/>
                <a:ext cx="261316" cy="268189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AEB4C5C1-90D8-0594-8EDC-A7AD4CC09898}"/>
                  </a:ext>
                </a:extLst>
              </p:cNvPr>
              <p:cNvSpPr txBox="1"/>
              <p:nvPr/>
            </p:nvSpPr>
            <p:spPr>
              <a:xfrm>
                <a:off x="4850624" y="3527520"/>
                <a:ext cx="19666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5</a:t>
                </a:r>
              </a:p>
            </p:txBody>
          </p:sp>
        </p:grpSp>
      </p:grpSp>
      <p:sp>
        <p:nvSpPr>
          <p:cNvPr id="516" name="Title 1">
            <a:extLst>
              <a:ext uri="{FF2B5EF4-FFF2-40B4-BE49-F238E27FC236}">
                <a16:creationId xmlns:a16="http://schemas.microsoft.com/office/drawing/2014/main" id="{2A2AF6A6-5065-BF69-7D25-3560F4C635D0}"/>
              </a:ext>
            </a:extLst>
          </p:cNvPr>
          <p:cNvSpPr txBox="1">
            <a:spLocks/>
          </p:cNvSpPr>
          <p:nvPr/>
        </p:nvSpPr>
        <p:spPr>
          <a:xfrm>
            <a:off x="439214" y="264708"/>
            <a:ext cx="10889343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Mobility in 5G networks: handover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FC5EF26A-5B8C-5931-80BD-4354EA460CE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7032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2" grpId="0" animBg="1"/>
      <p:bldP spid="573" grpId="0" animBg="1"/>
      <p:bldP spid="3" grpId="0" animBg="1"/>
      <p:bldP spid="46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6997" y="286691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Handover: timeline, signaling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EDEF511-B7E9-61F2-CCC3-1E02B69EDFA2}"/>
              </a:ext>
            </a:extLst>
          </p:cNvPr>
          <p:cNvGrpSpPr/>
          <p:nvPr/>
        </p:nvGrpSpPr>
        <p:grpSpPr>
          <a:xfrm>
            <a:off x="5936460" y="1572444"/>
            <a:ext cx="774623" cy="4998865"/>
            <a:chOff x="5518018" y="474211"/>
            <a:chExt cx="774623" cy="4998865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2150E382-66B2-532F-BD11-EE1131FA578B}"/>
                </a:ext>
              </a:extLst>
            </p:cNvPr>
            <p:cNvGrpSpPr/>
            <p:nvPr/>
          </p:nvGrpSpPr>
          <p:grpSpPr>
            <a:xfrm>
              <a:off x="5518018" y="474211"/>
              <a:ext cx="774623" cy="455044"/>
              <a:chOff x="5716439" y="395865"/>
              <a:chExt cx="1083058" cy="590840"/>
            </a:xfrm>
          </p:grpSpPr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F780498B-95C6-AAED-E1F2-7DAFCD20DFB9}"/>
                  </a:ext>
                </a:extLst>
              </p:cNvPr>
              <p:cNvSpPr/>
              <p:nvPr/>
            </p:nvSpPr>
            <p:spPr>
              <a:xfrm>
                <a:off x="5772002" y="395865"/>
                <a:ext cx="962429" cy="590840"/>
              </a:xfrm>
              <a:prstGeom prst="rect">
                <a:avLst/>
              </a:prstGeom>
              <a:solidFill>
                <a:srgbClr val="0012A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00"/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E0592F18-1355-1BD1-9882-0E086D29E12D}"/>
                  </a:ext>
                </a:extLst>
              </p:cNvPr>
              <p:cNvSpPr txBox="1"/>
              <p:nvPr/>
            </p:nvSpPr>
            <p:spPr>
              <a:xfrm>
                <a:off x="5716439" y="422384"/>
                <a:ext cx="1083058" cy="5382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200" b="1" dirty="0">
                    <a:solidFill>
                      <a:schemeClr val="bg1"/>
                    </a:solidFill>
                  </a:rPr>
                  <a:t>AMF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700" dirty="0">
                    <a:solidFill>
                      <a:schemeClr val="bg1"/>
                    </a:solidFill>
                  </a:rPr>
                  <a:t>Access, Mobility 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700" dirty="0">
                    <a:solidFill>
                      <a:schemeClr val="bg1"/>
                    </a:solidFill>
                  </a:rPr>
                  <a:t>Management</a:t>
                </a:r>
              </a:p>
            </p:txBody>
          </p:sp>
        </p:grp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4BA57C4A-A9EB-5545-0FAE-671A4CD6C23D}"/>
                </a:ext>
              </a:extLst>
            </p:cNvPr>
            <p:cNvCxnSpPr>
              <a:cxnSpLocks/>
            </p:cNvCxnSpPr>
            <p:nvPr/>
          </p:nvCxnSpPr>
          <p:spPr>
            <a:xfrm>
              <a:off x="5913703" y="929255"/>
              <a:ext cx="0" cy="4543821"/>
            </a:xfrm>
            <a:prstGeom prst="line">
              <a:avLst/>
            </a:prstGeom>
            <a:ln w="1270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0D6CE3E-E4ED-A3EB-8FCC-9D3CF3FE8B05}"/>
              </a:ext>
            </a:extLst>
          </p:cNvPr>
          <p:cNvGrpSpPr/>
          <p:nvPr/>
        </p:nvGrpSpPr>
        <p:grpSpPr>
          <a:xfrm>
            <a:off x="6882994" y="1580202"/>
            <a:ext cx="835866" cy="5003354"/>
            <a:chOff x="6999199" y="343454"/>
            <a:chExt cx="835866" cy="5003354"/>
          </a:xfrm>
        </p:grpSpPr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46FBBCC7-B4C2-7669-76AA-078814092F0F}"/>
                </a:ext>
              </a:extLst>
            </p:cNvPr>
            <p:cNvCxnSpPr>
              <a:cxnSpLocks/>
              <a:stCxn id="22" idx="0"/>
            </p:cNvCxnSpPr>
            <p:nvPr/>
          </p:nvCxnSpPr>
          <p:spPr>
            <a:xfrm>
              <a:off x="7417132" y="376204"/>
              <a:ext cx="0" cy="4970604"/>
            </a:xfrm>
            <a:prstGeom prst="line">
              <a:avLst/>
            </a:prstGeom>
            <a:ln w="1270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E7D2DD57-A8B7-70FB-197F-60D662891414}"/>
                </a:ext>
              </a:extLst>
            </p:cNvPr>
            <p:cNvGrpSpPr/>
            <p:nvPr/>
          </p:nvGrpSpPr>
          <p:grpSpPr>
            <a:xfrm>
              <a:off x="6999199" y="343454"/>
              <a:ext cx="835866" cy="461608"/>
              <a:chOff x="5602549" y="430326"/>
              <a:chExt cx="1168685" cy="527557"/>
            </a:xfrm>
          </p:grpSpPr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0E81E399-CC8E-C5A4-DD47-44025F68F82B}"/>
                  </a:ext>
                </a:extLst>
              </p:cNvPr>
              <p:cNvSpPr/>
              <p:nvPr/>
            </p:nvSpPr>
            <p:spPr>
              <a:xfrm>
                <a:off x="5698787" y="430326"/>
                <a:ext cx="953239" cy="527557"/>
              </a:xfrm>
              <a:prstGeom prst="rect">
                <a:avLst/>
              </a:prstGeom>
              <a:solidFill>
                <a:srgbClr val="0012A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00"/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D5AB8534-24AD-DE61-969A-7729AC16F949}"/>
                  </a:ext>
                </a:extLst>
              </p:cNvPr>
              <p:cNvSpPr txBox="1"/>
              <p:nvPr/>
            </p:nvSpPr>
            <p:spPr>
              <a:xfrm>
                <a:off x="5602549" y="467755"/>
                <a:ext cx="1168685" cy="4737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200" b="1" dirty="0">
                    <a:solidFill>
                      <a:schemeClr val="bg1"/>
                    </a:solidFill>
                  </a:rPr>
                  <a:t>SMF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700" dirty="0">
                    <a:solidFill>
                      <a:schemeClr val="bg1"/>
                    </a:solidFill>
                  </a:rPr>
                  <a:t>Session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700" dirty="0">
                    <a:solidFill>
                      <a:schemeClr val="bg1"/>
                    </a:solidFill>
                  </a:rPr>
                  <a:t>Management</a:t>
                </a:r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0E89F95-B2CE-6511-E489-AEF76A40594F}"/>
              </a:ext>
            </a:extLst>
          </p:cNvPr>
          <p:cNvGrpSpPr/>
          <p:nvPr/>
        </p:nvGrpSpPr>
        <p:grpSpPr>
          <a:xfrm>
            <a:off x="7913649" y="1580202"/>
            <a:ext cx="720617" cy="4991107"/>
            <a:chOff x="7820655" y="481969"/>
            <a:chExt cx="720617" cy="4991107"/>
          </a:xfrm>
        </p:grpSpPr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FB3A3BED-8C86-D1D6-7A6A-5D46EE3164AD}"/>
                </a:ext>
              </a:extLst>
            </p:cNvPr>
            <p:cNvCxnSpPr>
              <a:cxnSpLocks/>
            </p:cNvCxnSpPr>
            <p:nvPr/>
          </p:nvCxnSpPr>
          <p:spPr>
            <a:xfrm>
              <a:off x="8180964" y="859125"/>
              <a:ext cx="0" cy="4613951"/>
            </a:xfrm>
            <a:prstGeom prst="line">
              <a:avLst/>
            </a:prstGeom>
            <a:ln w="1270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B3F9B0B2-BB27-8C58-F435-A2E9DF313E98}"/>
                </a:ext>
              </a:extLst>
            </p:cNvPr>
            <p:cNvGrpSpPr/>
            <p:nvPr/>
          </p:nvGrpSpPr>
          <p:grpSpPr>
            <a:xfrm>
              <a:off x="7820655" y="481969"/>
              <a:ext cx="720617" cy="464423"/>
              <a:chOff x="6528665" y="-181540"/>
              <a:chExt cx="863674" cy="619314"/>
            </a:xfrm>
          </p:grpSpPr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F4070FC6-6990-AE2F-07B0-4DA7364963DB}"/>
                  </a:ext>
                </a:extLst>
              </p:cNvPr>
              <p:cNvSpPr/>
              <p:nvPr/>
            </p:nvSpPr>
            <p:spPr>
              <a:xfrm>
                <a:off x="6528665" y="-181540"/>
                <a:ext cx="814482" cy="595992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00"/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66F17768-2F30-FBA6-5772-72DB0FA61CBB}"/>
                  </a:ext>
                </a:extLst>
              </p:cNvPr>
              <p:cNvSpPr txBox="1"/>
              <p:nvPr/>
            </p:nvSpPr>
            <p:spPr>
              <a:xfrm>
                <a:off x="6528666" y="-181540"/>
                <a:ext cx="863673" cy="61931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200" b="1" dirty="0">
                    <a:solidFill>
                      <a:schemeClr val="bg1"/>
                    </a:solidFill>
                  </a:rPr>
                  <a:t>UPF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900" dirty="0">
                    <a:solidFill>
                      <a:schemeClr val="bg1"/>
                    </a:solidFill>
                  </a:rPr>
                  <a:t>User Plane Function</a:t>
                </a:r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212E84A-4495-D96D-A106-1BA2120EB5AB}"/>
              </a:ext>
            </a:extLst>
          </p:cNvPr>
          <p:cNvGrpSpPr/>
          <p:nvPr/>
        </p:nvGrpSpPr>
        <p:grpSpPr>
          <a:xfrm>
            <a:off x="4773308" y="1474306"/>
            <a:ext cx="379527" cy="5097003"/>
            <a:chOff x="3930691" y="335993"/>
            <a:chExt cx="379527" cy="5097003"/>
          </a:xfrm>
        </p:grpSpPr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4CAABFFC-1F46-3AFA-E4B2-0BEDF496DA1E}"/>
                </a:ext>
              </a:extLst>
            </p:cNvPr>
            <p:cNvGrpSpPr/>
            <p:nvPr/>
          </p:nvGrpSpPr>
          <p:grpSpPr>
            <a:xfrm>
              <a:off x="3930691" y="335993"/>
              <a:ext cx="379527" cy="594215"/>
              <a:chOff x="5889335" y="1598309"/>
              <a:chExt cx="694858" cy="1046469"/>
            </a:xfrm>
          </p:grpSpPr>
          <p:grpSp>
            <p:nvGrpSpPr>
              <p:cNvPr id="37" name="Group 817">
                <a:extLst>
                  <a:ext uri="{FF2B5EF4-FFF2-40B4-BE49-F238E27FC236}">
                    <a16:creationId xmlns:a16="http://schemas.microsoft.com/office/drawing/2014/main" id="{4C6DA64C-552A-DC4C-25A1-68CDDA0395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71949" y="1598309"/>
                <a:ext cx="466245" cy="434369"/>
                <a:chOff x="2920" y="1424"/>
                <a:chExt cx="326" cy="320"/>
              </a:xfrm>
            </p:grpSpPr>
            <p:sp>
              <p:nvSpPr>
                <p:cNvPr id="56" name="Oval 818">
                  <a:extLst>
                    <a:ext uri="{FF2B5EF4-FFF2-40B4-BE49-F238E27FC236}">
                      <a16:creationId xmlns:a16="http://schemas.microsoft.com/office/drawing/2014/main" id="{04B66FB2-FDCD-83DA-C556-5A4AAE192C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57" name="Group 819">
                  <a:extLst>
                    <a:ext uri="{FF2B5EF4-FFF2-40B4-BE49-F238E27FC236}">
                      <a16:creationId xmlns:a16="http://schemas.microsoft.com/office/drawing/2014/main" id="{1851E14B-73AB-6278-21DE-65F71341DE1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24"/>
                  <a:ext cx="265" cy="280"/>
                  <a:chOff x="2949" y="1424"/>
                  <a:chExt cx="265" cy="280"/>
                </a:xfrm>
              </p:grpSpPr>
              <p:sp>
                <p:nvSpPr>
                  <p:cNvPr id="59" name="Oval 820">
                    <a:extLst>
                      <a:ext uri="{FF2B5EF4-FFF2-40B4-BE49-F238E27FC236}">
                        <a16:creationId xmlns:a16="http://schemas.microsoft.com/office/drawing/2014/main" id="{8630ACC9-EF0F-1696-D7A3-81D5C3A1BB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60" name="Oval 821">
                    <a:extLst>
                      <a:ext uri="{FF2B5EF4-FFF2-40B4-BE49-F238E27FC236}">
                        <a16:creationId xmlns:a16="http://schemas.microsoft.com/office/drawing/2014/main" id="{A07B42EE-72EB-01A1-6DD0-FBA4233D8E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61" name="Oval 822">
                    <a:extLst>
                      <a:ext uri="{FF2B5EF4-FFF2-40B4-BE49-F238E27FC236}">
                        <a16:creationId xmlns:a16="http://schemas.microsoft.com/office/drawing/2014/main" id="{DBEA126C-EED9-0038-2921-1F77763586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62" name="Oval 823">
                    <a:extLst>
                      <a:ext uri="{FF2B5EF4-FFF2-40B4-BE49-F238E27FC236}">
                        <a16:creationId xmlns:a16="http://schemas.microsoft.com/office/drawing/2014/main" id="{8FE8D32F-C47F-A54E-1403-E77B399715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63" name="Freeform 824">
                    <a:extLst>
                      <a:ext uri="{FF2B5EF4-FFF2-40B4-BE49-F238E27FC236}">
                        <a16:creationId xmlns:a16="http://schemas.microsoft.com/office/drawing/2014/main" id="{893DDE87-81A3-A749-A8B2-7D2D21405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58" name="Freeform 825">
                  <a:extLst>
                    <a:ext uri="{FF2B5EF4-FFF2-40B4-BE49-F238E27FC236}">
                      <a16:creationId xmlns:a16="http://schemas.microsoft.com/office/drawing/2014/main" id="{864A107A-3EA7-F05D-8DF6-2B97A95D83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615"/>
                  <a:ext cx="178" cy="129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38" name="Group 37">
                <a:extLst>
                  <a:ext uri="{FF2B5EF4-FFF2-40B4-BE49-F238E27FC236}">
                    <a16:creationId xmlns:a16="http://schemas.microsoft.com/office/drawing/2014/main" id="{343A1C94-6C82-5E97-455A-1642F6D73FAA}"/>
                  </a:ext>
                </a:extLst>
              </p:cNvPr>
              <p:cNvGrpSpPr/>
              <p:nvPr/>
            </p:nvGrpSpPr>
            <p:grpSpPr>
              <a:xfrm>
                <a:off x="5988685" y="1818858"/>
                <a:ext cx="437474" cy="596272"/>
                <a:chOff x="3585986" y="1924272"/>
                <a:chExt cx="468358" cy="1018983"/>
              </a:xfrm>
            </p:grpSpPr>
            <p:sp>
              <p:nvSpPr>
                <p:cNvPr id="52" name="Rectangle 51">
                  <a:extLst>
                    <a:ext uri="{FF2B5EF4-FFF2-40B4-BE49-F238E27FC236}">
                      <a16:creationId xmlns:a16="http://schemas.microsoft.com/office/drawing/2014/main" id="{236BB843-9553-C2F1-452A-8A80704FBCC1}"/>
                    </a:ext>
                  </a:extLst>
                </p:cNvPr>
                <p:cNvSpPr/>
                <p:nvPr/>
              </p:nvSpPr>
              <p:spPr>
                <a:xfrm>
                  <a:off x="3793799" y="1924272"/>
                  <a:ext cx="61211" cy="1018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Rectangle 52">
                  <a:extLst>
                    <a:ext uri="{FF2B5EF4-FFF2-40B4-BE49-F238E27FC236}">
                      <a16:creationId xmlns:a16="http://schemas.microsoft.com/office/drawing/2014/main" id="{7A05EB16-153E-C588-A1BF-8BABAF7F65D4}"/>
                    </a:ext>
                  </a:extLst>
                </p:cNvPr>
                <p:cNvSpPr/>
                <p:nvPr/>
              </p:nvSpPr>
              <p:spPr>
                <a:xfrm rot="5400000">
                  <a:off x="3797305" y="1906792"/>
                  <a:ext cx="45719" cy="46835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Rectangle 53">
                  <a:extLst>
                    <a:ext uri="{FF2B5EF4-FFF2-40B4-BE49-F238E27FC236}">
                      <a16:creationId xmlns:a16="http://schemas.microsoft.com/office/drawing/2014/main" id="{CFA0DC97-1770-7EDF-595D-0B39D858244C}"/>
                    </a:ext>
                  </a:extLst>
                </p:cNvPr>
                <p:cNvSpPr/>
                <p:nvPr/>
              </p:nvSpPr>
              <p:spPr>
                <a:xfrm>
                  <a:off x="3641274" y="2079689"/>
                  <a:ext cx="97237" cy="16827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Rectangle 54">
                  <a:extLst>
                    <a:ext uri="{FF2B5EF4-FFF2-40B4-BE49-F238E27FC236}">
                      <a16:creationId xmlns:a16="http://schemas.microsoft.com/office/drawing/2014/main" id="{76CE782D-8942-2F6E-A9E4-1C55C2BB35BE}"/>
                    </a:ext>
                  </a:extLst>
                </p:cNvPr>
                <p:cNvSpPr/>
                <p:nvPr/>
              </p:nvSpPr>
              <p:spPr>
                <a:xfrm>
                  <a:off x="3942084" y="2069884"/>
                  <a:ext cx="45719" cy="30343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" name="Group 38">
                <a:extLst>
                  <a:ext uri="{FF2B5EF4-FFF2-40B4-BE49-F238E27FC236}">
                    <a16:creationId xmlns:a16="http://schemas.microsoft.com/office/drawing/2014/main" id="{D5DE74BD-C4E4-3949-9784-D613601A46DF}"/>
                  </a:ext>
                </a:extLst>
              </p:cNvPr>
              <p:cNvGrpSpPr/>
              <p:nvPr/>
            </p:nvGrpSpPr>
            <p:grpSpPr>
              <a:xfrm>
                <a:off x="5889335" y="2048021"/>
                <a:ext cx="694858" cy="596757"/>
                <a:chOff x="2913744" y="2211770"/>
                <a:chExt cx="694858" cy="596757"/>
              </a:xfrm>
            </p:grpSpPr>
            <p:grpSp>
              <p:nvGrpSpPr>
                <p:cNvPr id="40" name="Group 39">
                  <a:extLst>
                    <a:ext uri="{FF2B5EF4-FFF2-40B4-BE49-F238E27FC236}">
                      <a16:creationId xmlns:a16="http://schemas.microsoft.com/office/drawing/2014/main" id="{B84D156E-C314-AC7D-3FF7-8FAD9206D9E7}"/>
                    </a:ext>
                  </a:extLst>
                </p:cNvPr>
                <p:cNvGrpSpPr/>
                <p:nvPr/>
              </p:nvGrpSpPr>
              <p:grpSpPr>
                <a:xfrm>
                  <a:off x="2913744" y="2416607"/>
                  <a:ext cx="694858" cy="391920"/>
                  <a:chOff x="340314" y="959725"/>
                  <a:chExt cx="710987" cy="333816"/>
                </a:xfrm>
              </p:grpSpPr>
              <p:sp>
                <p:nvSpPr>
                  <p:cNvPr id="42" name="Oval 41">
                    <a:extLst>
                      <a:ext uri="{FF2B5EF4-FFF2-40B4-BE49-F238E27FC236}">
                        <a16:creationId xmlns:a16="http://schemas.microsoft.com/office/drawing/2014/main" id="{7675A5E0-893F-F72E-19F3-8CE2B785C133}"/>
                      </a:ext>
                    </a:extLst>
                  </p:cNvPr>
                  <p:cNvSpPr/>
                  <p:nvPr/>
                </p:nvSpPr>
                <p:spPr>
                  <a:xfrm flipV="1">
                    <a:off x="340314" y="1069853"/>
                    <a:ext cx="710987" cy="223688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3" name="Group 42">
                    <a:extLst>
                      <a:ext uri="{FF2B5EF4-FFF2-40B4-BE49-F238E27FC236}">
                        <a16:creationId xmlns:a16="http://schemas.microsoft.com/office/drawing/2014/main" id="{F536E98F-FDC8-A2C6-6857-AD1B5FEC29D7}"/>
                      </a:ext>
                    </a:extLst>
                  </p:cNvPr>
                  <p:cNvGrpSpPr/>
                  <p:nvPr/>
                </p:nvGrpSpPr>
                <p:grpSpPr>
                  <a:xfrm>
                    <a:off x="519850" y="1126797"/>
                    <a:ext cx="319417" cy="141293"/>
                    <a:chOff x="7493876" y="2774731"/>
                    <a:chExt cx="1481958" cy="894622"/>
                  </a:xfrm>
                </p:grpSpPr>
                <p:sp>
                  <p:nvSpPr>
                    <p:cNvPr id="45" name="Freeform 44">
                      <a:extLst>
                        <a:ext uri="{FF2B5EF4-FFF2-40B4-BE49-F238E27FC236}">
                          <a16:creationId xmlns:a16="http://schemas.microsoft.com/office/drawing/2014/main" id="{8FE3E712-1728-D9C3-7073-D0A35A0130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46" name="Oval 45">
                      <a:extLst>
                        <a:ext uri="{FF2B5EF4-FFF2-40B4-BE49-F238E27FC236}">
                          <a16:creationId xmlns:a16="http://schemas.microsoft.com/office/drawing/2014/main" id="{7F48E55B-677E-B137-B504-BC0ADB3407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47" name="Group 46">
                      <a:extLst>
                        <a:ext uri="{FF2B5EF4-FFF2-40B4-BE49-F238E27FC236}">
                          <a16:creationId xmlns:a16="http://schemas.microsoft.com/office/drawing/2014/main" id="{1836DBFB-7C43-3A90-A9AB-84BB4379EE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48" name="Freeform 47">
                        <a:extLst>
                          <a:ext uri="{FF2B5EF4-FFF2-40B4-BE49-F238E27FC236}">
                            <a16:creationId xmlns:a16="http://schemas.microsoft.com/office/drawing/2014/main" id="{340C8CB5-260F-B18F-32CB-BD0639794E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9" name="Freeform 48">
                        <a:extLst>
                          <a:ext uri="{FF2B5EF4-FFF2-40B4-BE49-F238E27FC236}">
                            <a16:creationId xmlns:a16="http://schemas.microsoft.com/office/drawing/2014/main" id="{1A6DEAE7-C5E9-4AAD-851E-A2B3F3412D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0" name="Freeform 49">
                        <a:extLst>
                          <a:ext uri="{FF2B5EF4-FFF2-40B4-BE49-F238E27FC236}">
                            <a16:creationId xmlns:a16="http://schemas.microsoft.com/office/drawing/2014/main" id="{18815744-67F2-5DE8-26B2-5EE58064F0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1" name="Freeform 50">
                        <a:extLst>
                          <a:ext uri="{FF2B5EF4-FFF2-40B4-BE49-F238E27FC236}">
                            <a16:creationId xmlns:a16="http://schemas.microsoft.com/office/drawing/2014/main" id="{89992D92-EE69-F049-F02F-325DF8F959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44" name="Can 43">
                    <a:extLst>
                      <a:ext uri="{FF2B5EF4-FFF2-40B4-BE49-F238E27FC236}">
                        <a16:creationId xmlns:a16="http://schemas.microsoft.com/office/drawing/2014/main" id="{A3AA281D-FC44-BEEC-408E-84C214138378}"/>
                      </a:ext>
                    </a:extLst>
                  </p:cNvPr>
                  <p:cNvSpPr/>
                  <p:nvPr/>
                </p:nvSpPr>
                <p:spPr>
                  <a:xfrm>
                    <a:off x="790311" y="959725"/>
                    <a:ext cx="174480" cy="184305"/>
                  </a:xfrm>
                  <a:prstGeom prst="can">
                    <a:avLst/>
                  </a:prstGeom>
                  <a:solidFill>
                    <a:srgbClr val="0012A0">
                      <a:alpha val="82000"/>
                    </a:srgb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41" name="Picture 40" descr="A screen shot of a computer&#10;&#10;Description automatically generated">
                  <a:extLst>
                    <a:ext uri="{FF2B5EF4-FFF2-40B4-BE49-F238E27FC236}">
                      <a16:creationId xmlns:a16="http://schemas.microsoft.com/office/drawing/2014/main" id="{71743CED-DC8B-3CAF-A00B-A452490E376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939352" y="2211770"/>
                  <a:ext cx="249527" cy="465445"/>
                </a:xfrm>
                <a:prstGeom prst="rect">
                  <a:avLst/>
                </a:prstGeom>
              </p:spPr>
            </p:pic>
          </p:grpSp>
        </p:grp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CACD72FC-A4A3-6D70-8625-35633BCA4D4D}"/>
                </a:ext>
              </a:extLst>
            </p:cNvPr>
            <p:cNvCxnSpPr>
              <a:cxnSpLocks/>
            </p:cNvCxnSpPr>
            <p:nvPr/>
          </p:nvCxnSpPr>
          <p:spPr>
            <a:xfrm>
              <a:off x="4107150" y="929255"/>
              <a:ext cx="0" cy="4503741"/>
            </a:xfrm>
            <a:prstGeom prst="line">
              <a:avLst/>
            </a:prstGeom>
            <a:ln w="1270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3" name="Group 482">
            <a:extLst>
              <a:ext uri="{FF2B5EF4-FFF2-40B4-BE49-F238E27FC236}">
                <a16:creationId xmlns:a16="http://schemas.microsoft.com/office/drawing/2014/main" id="{F7869616-12D9-FCF7-E355-B7CCF4E34D89}"/>
              </a:ext>
            </a:extLst>
          </p:cNvPr>
          <p:cNvGrpSpPr/>
          <p:nvPr/>
        </p:nvGrpSpPr>
        <p:grpSpPr>
          <a:xfrm>
            <a:off x="2761788" y="1148400"/>
            <a:ext cx="656655" cy="5422909"/>
            <a:chOff x="3340720" y="341711"/>
            <a:chExt cx="656655" cy="5422909"/>
          </a:xfrm>
        </p:grpSpPr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13068D06-7CD2-CC84-952B-7C9DC13F56F0}"/>
                </a:ext>
              </a:extLst>
            </p:cNvPr>
            <p:cNvGrpSpPr/>
            <p:nvPr/>
          </p:nvGrpSpPr>
          <p:grpSpPr>
            <a:xfrm>
              <a:off x="3443665" y="687683"/>
              <a:ext cx="449913" cy="5076937"/>
              <a:chOff x="2860576" y="396139"/>
              <a:chExt cx="449913" cy="5076937"/>
            </a:xfrm>
          </p:grpSpPr>
          <p:grpSp>
            <p:nvGrpSpPr>
              <p:cNvPr id="486" name="Group 652">
                <a:extLst>
                  <a:ext uri="{FF2B5EF4-FFF2-40B4-BE49-F238E27FC236}">
                    <a16:creationId xmlns:a16="http://schemas.microsoft.com/office/drawing/2014/main" id="{392ECFDC-A62D-B74F-4B11-C1624F4242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60576" y="396139"/>
                <a:ext cx="449913" cy="483884"/>
                <a:chOff x="2751" y="1851"/>
                <a:chExt cx="462" cy="478"/>
              </a:xfrm>
            </p:grpSpPr>
            <p:pic>
              <p:nvPicPr>
                <p:cNvPr id="488" name="Picture 653" descr="iphone_stylized_small">
                  <a:extLst>
                    <a:ext uri="{FF2B5EF4-FFF2-40B4-BE49-F238E27FC236}">
                      <a16:creationId xmlns:a16="http://schemas.microsoft.com/office/drawing/2014/main" id="{F8BA552F-0A65-1F30-4F54-8E0F154A955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89" name="Picture 654" descr="antenna_radiation_stylized">
                  <a:extLst>
                    <a:ext uri="{FF2B5EF4-FFF2-40B4-BE49-F238E27FC236}">
                      <a16:creationId xmlns:a16="http://schemas.microsoft.com/office/drawing/2014/main" id="{EF81591D-7C93-80BF-E015-EEBCF406DFF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cxnSp>
            <p:nvCxnSpPr>
              <p:cNvPr id="487" name="Straight Connector 486">
                <a:extLst>
                  <a:ext uri="{FF2B5EF4-FFF2-40B4-BE49-F238E27FC236}">
                    <a16:creationId xmlns:a16="http://schemas.microsoft.com/office/drawing/2014/main" id="{79246735-A4B5-0CB2-7195-2CAC29960F7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72133" y="929255"/>
                <a:ext cx="0" cy="4543821"/>
              </a:xfrm>
              <a:prstGeom prst="line">
                <a:avLst/>
              </a:prstGeom>
              <a:ln w="12700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85" name="TextBox 484">
              <a:extLst>
                <a:ext uri="{FF2B5EF4-FFF2-40B4-BE49-F238E27FC236}">
                  <a16:creationId xmlns:a16="http://schemas.microsoft.com/office/drawing/2014/main" id="{7C069111-4858-7910-623D-2A2C7CCC1558}"/>
                </a:ext>
              </a:extLst>
            </p:cNvPr>
            <p:cNvSpPr txBox="1"/>
            <p:nvPr/>
          </p:nvSpPr>
          <p:spPr>
            <a:xfrm>
              <a:off x="3340720" y="341711"/>
              <a:ext cx="65665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device</a:t>
              </a:r>
            </a:p>
          </p:txBody>
        </p:sp>
      </p:grpSp>
      <p:grpSp>
        <p:nvGrpSpPr>
          <p:cNvPr id="490" name="Group 489">
            <a:extLst>
              <a:ext uri="{FF2B5EF4-FFF2-40B4-BE49-F238E27FC236}">
                <a16:creationId xmlns:a16="http://schemas.microsoft.com/office/drawing/2014/main" id="{50D02070-D4E0-F58C-EC2B-888E477E9FF8}"/>
              </a:ext>
            </a:extLst>
          </p:cNvPr>
          <p:cNvGrpSpPr/>
          <p:nvPr/>
        </p:nvGrpSpPr>
        <p:grpSpPr>
          <a:xfrm>
            <a:off x="3439389" y="1098640"/>
            <a:ext cx="1159979" cy="5472669"/>
            <a:chOff x="3930588" y="291951"/>
            <a:chExt cx="1159979" cy="5472669"/>
          </a:xfrm>
        </p:grpSpPr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003C81AE-CDD8-5F38-E704-56F010B79536}"/>
                </a:ext>
              </a:extLst>
            </p:cNvPr>
            <p:cNvGrpSpPr/>
            <p:nvPr/>
          </p:nvGrpSpPr>
          <p:grpSpPr>
            <a:xfrm>
              <a:off x="4341251" y="667617"/>
              <a:ext cx="379527" cy="5097003"/>
              <a:chOff x="3930691" y="335993"/>
              <a:chExt cx="379527" cy="5097003"/>
            </a:xfrm>
          </p:grpSpPr>
          <p:grpSp>
            <p:nvGrpSpPr>
              <p:cNvPr id="551" name="Group 550">
                <a:extLst>
                  <a:ext uri="{FF2B5EF4-FFF2-40B4-BE49-F238E27FC236}">
                    <a16:creationId xmlns:a16="http://schemas.microsoft.com/office/drawing/2014/main" id="{D91BE0E4-4B80-9B8B-1A09-171951E00293}"/>
                  </a:ext>
                </a:extLst>
              </p:cNvPr>
              <p:cNvGrpSpPr/>
              <p:nvPr/>
            </p:nvGrpSpPr>
            <p:grpSpPr>
              <a:xfrm>
                <a:off x="3930691" y="335993"/>
                <a:ext cx="379527" cy="594215"/>
                <a:chOff x="5889335" y="1598309"/>
                <a:chExt cx="694858" cy="1046469"/>
              </a:xfrm>
            </p:grpSpPr>
            <p:grpSp>
              <p:nvGrpSpPr>
                <p:cNvPr id="575" name="Group 817">
                  <a:extLst>
                    <a:ext uri="{FF2B5EF4-FFF2-40B4-BE49-F238E27FC236}">
                      <a16:creationId xmlns:a16="http://schemas.microsoft.com/office/drawing/2014/main" id="{019223F6-6038-4A73-907E-A004B80C43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971949" y="1598309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146" name="Oval 818">
                    <a:extLst>
                      <a:ext uri="{FF2B5EF4-FFF2-40B4-BE49-F238E27FC236}">
                        <a16:creationId xmlns:a16="http://schemas.microsoft.com/office/drawing/2014/main" id="{140BF0AC-87B0-D645-C566-F2D862B735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147" name="Group 819">
                    <a:extLst>
                      <a:ext uri="{FF2B5EF4-FFF2-40B4-BE49-F238E27FC236}">
                        <a16:creationId xmlns:a16="http://schemas.microsoft.com/office/drawing/2014/main" id="{068A4CE3-4D00-AF13-C4D7-65D5C8C85DD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149" name="Oval 820">
                      <a:extLst>
                        <a:ext uri="{FF2B5EF4-FFF2-40B4-BE49-F238E27FC236}">
                          <a16:creationId xmlns:a16="http://schemas.microsoft.com/office/drawing/2014/main" id="{AE2865A6-DEA2-757A-9812-52A1ABD486F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50" name="Oval 821">
                      <a:extLst>
                        <a:ext uri="{FF2B5EF4-FFF2-40B4-BE49-F238E27FC236}">
                          <a16:creationId xmlns:a16="http://schemas.microsoft.com/office/drawing/2014/main" id="{2111B4B1-3098-B6D5-AB6E-9C505C383C6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51" name="Oval 822">
                      <a:extLst>
                        <a:ext uri="{FF2B5EF4-FFF2-40B4-BE49-F238E27FC236}">
                          <a16:creationId xmlns:a16="http://schemas.microsoft.com/office/drawing/2014/main" id="{82A0B4CC-E4FB-81E9-1EDC-20717583A89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52" name="Oval 823">
                      <a:extLst>
                        <a:ext uri="{FF2B5EF4-FFF2-40B4-BE49-F238E27FC236}">
                          <a16:creationId xmlns:a16="http://schemas.microsoft.com/office/drawing/2014/main" id="{0FA20EAD-8990-6959-E27B-3F841FE159F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53" name="Freeform 824">
                      <a:extLst>
                        <a:ext uri="{FF2B5EF4-FFF2-40B4-BE49-F238E27FC236}">
                          <a16:creationId xmlns:a16="http://schemas.microsoft.com/office/drawing/2014/main" id="{366D372F-EAB5-2F79-D4DE-6F1684C524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148" name="Freeform 825">
                    <a:extLst>
                      <a:ext uri="{FF2B5EF4-FFF2-40B4-BE49-F238E27FC236}">
                        <a16:creationId xmlns:a16="http://schemas.microsoft.com/office/drawing/2014/main" id="{D8F05E93-91CB-AD80-ACAF-C5C76960DD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128" name="Group 127">
                  <a:extLst>
                    <a:ext uri="{FF2B5EF4-FFF2-40B4-BE49-F238E27FC236}">
                      <a16:creationId xmlns:a16="http://schemas.microsoft.com/office/drawing/2014/main" id="{C531B131-9625-FD8F-1297-BE9C6455D151}"/>
                    </a:ext>
                  </a:extLst>
                </p:cNvPr>
                <p:cNvGrpSpPr/>
                <p:nvPr/>
              </p:nvGrpSpPr>
              <p:grpSpPr>
                <a:xfrm>
                  <a:off x="5988685" y="1818858"/>
                  <a:ext cx="437474" cy="596272"/>
                  <a:chOff x="3585986" y="1924272"/>
                  <a:chExt cx="468358" cy="1018983"/>
                </a:xfrm>
              </p:grpSpPr>
              <p:sp>
                <p:nvSpPr>
                  <p:cNvPr id="142" name="Rectangle 141">
                    <a:extLst>
                      <a:ext uri="{FF2B5EF4-FFF2-40B4-BE49-F238E27FC236}">
                        <a16:creationId xmlns:a16="http://schemas.microsoft.com/office/drawing/2014/main" id="{508B1A7F-9917-0919-6B8E-F56CC735A5EE}"/>
                      </a:ext>
                    </a:extLst>
                  </p:cNvPr>
                  <p:cNvSpPr/>
                  <p:nvPr/>
                </p:nvSpPr>
                <p:spPr>
                  <a:xfrm>
                    <a:off x="3793799" y="1924272"/>
                    <a:ext cx="61211" cy="1018983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Rectangle 142">
                    <a:extLst>
                      <a:ext uri="{FF2B5EF4-FFF2-40B4-BE49-F238E27FC236}">
                        <a16:creationId xmlns:a16="http://schemas.microsoft.com/office/drawing/2014/main" id="{948E6C29-52C3-ED41-682B-C09D937666DB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3797305" y="1906792"/>
                    <a:ext cx="45719" cy="468358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Rectangle 143">
                    <a:extLst>
                      <a:ext uri="{FF2B5EF4-FFF2-40B4-BE49-F238E27FC236}">
                        <a16:creationId xmlns:a16="http://schemas.microsoft.com/office/drawing/2014/main" id="{6FB64101-6E2C-1D92-A5CE-BFEF9ED4B689}"/>
                      </a:ext>
                    </a:extLst>
                  </p:cNvPr>
                  <p:cNvSpPr/>
                  <p:nvPr/>
                </p:nvSpPr>
                <p:spPr>
                  <a:xfrm>
                    <a:off x="3641274" y="2079689"/>
                    <a:ext cx="97237" cy="168275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" name="Rectangle 144">
                    <a:extLst>
                      <a:ext uri="{FF2B5EF4-FFF2-40B4-BE49-F238E27FC236}">
                        <a16:creationId xmlns:a16="http://schemas.microsoft.com/office/drawing/2014/main" id="{849E8925-F76E-AB9A-05E4-3E0B93E7A679}"/>
                      </a:ext>
                    </a:extLst>
                  </p:cNvPr>
                  <p:cNvSpPr/>
                  <p:nvPr/>
                </p:nvSpPr>
                <p:spPr>
                  <a:xfrm>
                    <a:off x="3942084" y="2069884"/>
                    <a:ext cx="45719" cy="303436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9" name="Group 128">
                  <a:extLst>
                    <a:ext uri="{FF2B5EF4-FFF2-40B4-BE49-F238E27FC236}">
                      <a16:creationId xmlns:a16="http://schemas.microsoft.com/office/drawing/2014/main" id="{FCC68562-A485-DB2C-F5FC-FA1D1F5C3FD4}"/>
                    </a:ext>
                  </a:extLst>
                </p:cNvPr>
                <p:cNvGrpSpPr/>
                <p:nvPr/>
              </p:nvGrpSpPr>
              <p:grpSpPr>
                <a:xfrm>
                  <a:off x="5889335" y="2048021"/>
                  <a:ext cx="694858" cy="596757"/>
                  <a:chOff x="2913744" y="2211770"/>
                  <a:chExt cx="694858" cy="596757"/>
                </a:xfrm>
              </p:grpSpPr>
              <p:grpSp>
                <p:nvGrpSpPr>
                  <p:cNvPr id="130" name="Group 129">
                    <a:extLst>
                      <a:ext uri="{FF2B5EF4-FFF2-40B4-BE49-F238E27FC236}">
                        <a16:creationId xmlns:a16="http://schemas.microsoft.com/office/drawing/2014/main" id="{7361257D-2BA6-16EE-1B05-109C7476EC9D}"/>
                      </a:ext>
                    </a:extLst>
                  </p:cNvPr>
                  <p:cNvGrpSpPr/>
                  <p:nvPr/>
                </p:nvGrpSpPr>
                <p:grpSpPr>
                  <a:xfrm>
                    <a:off x="2913744" y="2416607"/>
                    <a:ext cx="694858" cy="391920"/>
                    <a:chOff x="340314" y="959725"/>
                    <a:chExt cx="710987" cy="333816"/>
                  </a:xfrm>
                </p:grpSpPr>
                <p:sp>
                  <p:nvSpPr>
                    <p:cNvPr id="132" name="Oval 131">
                      <a:extLst>
                        <a:ext uri="{FF2B5EF4-FFF2-40B4-BE49-F238E27FC236}">
                          <a16:creationId xmlns:a16="http://schemas.microsoft.com/office/drawing/2014/main" id="{EC255C34-EDA0-1256-47E7-16CD4B8F276D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340314" y="1069853"/>
                      <a:ext cx="710987" cy="223688"/>
                    </a:xfrm>
                    <a:prstGeom prst="ellipse">
                      <a:avLst/>
                    </a:prstGeom>
                    <a:solidFill>
                      <a:srgbClr val="00B05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33" name="Group 132">
                      <a:extLst>
                        <a:ext uri="{FF2B5EF4-FFF2-40B4-BE49-F238E27FC236}">
                          <a16:creationId xmlns:a16="http://schemas.microsoft.com/office/drawing/2014/main" id="{505F7054-8566-D25C-47C7-0E6D6BE2BB0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19850" y="1126797"/>
                      <a:ext cx="319417" cy="141293"/>
                      <a:chOff x="7493876" y="2774731"/>
                      <a:chExt cx="1481958" cy="894622"/>
                    </a:xfrm>
                  </p:grpSpPr>
                  <p:sp>
                    <p:nvSpPr>
                      <p:cNvPr id="135" name="Freeform 134">
                        <a:extLst>
                          <a:ext uri="{FF2B5EF4-FFF2-40B4-BE49-F238E27FC236}">
                            <a16:creationId xmlns:a16="http://schemas.microsoft.com/office/drawing/2014/main" id="{914DC4DA-9BE1-085A-0E72-9F52DC5CF0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493876" y="3084399"/>
                        <a:ext cx="1481958" cy="584954"/>
                      </a:xfrm>
                      <a:custGeom>
                        <a:avLst/>
                        <a:gdLst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76538 w 8176538"/>
                          <a:gd name="connsiteY0" fmla="*/ 0 h 2638097"/>
                          <a:gd name="connsiteX1" fmla="*/ 8176538 w 8176538"/>
                          <a:gd name="connsiteY1" fmla="*/ 1271752 h 2638097"/>
                          <a:gd name="connsiteX2" fmla="*/ 4088015 w 8176538"/>
                          <a:gd name="connsiteY2" fmla="*/ 2638097 h 2638097"/>
                          <a:gd name="connsiteX3" fmla="*/ 0 w 8176538"/>
                          <a:gd name="connsiteY3" fmla="*/ 1269888 h 2638097"/>
                          <a:gd name="connsiteX4" fmla="*/ 20511 w 8176538"/>
                          <a:gd name="connsiteY4" fmla="*/ 147145 h 2638097"/>
                          <a:gd name="connsiteX5" fmla="*/ 4088015 w 8176538"/>
                          <a:gd name="connsiteY5" fmla="*/ 1566042 h 2638097"/>
                          <a:gd name="connsiteX6" fmla="*/ 8176538 w 8176538"/>
                          <a:gd name="connsiteY6" fmla="*/ 0 h 2638097"/>
                          <a:gd name="connsiteX0" fmla="*/ 8176538 w 8176538"/>
                          <a:gd name="connsiteY0" fmla="*/ 0 h 2772020"/>
                          <a:gd name="connsiteX1" fmla="*/ 8176538 w 8176538"/>
                          <a:gd name="connsiteY1" fmla="*/ 1271752 h 2772020"/>
                          <a:gd name="connsiteX2" fmla="*/ 4099034 w 8176538"/>
                          <a:gd name="connsiteY2" fmla="*/ 2772020 h 2772020"/>
                          <a:gd name="connsiteX3" fmla="*/ 0 w 8176538"/>
                          <a:gd name="connsiteY3" fmla="*/ 1269888 h 2772020"/>
                          <a:gd name="connsiteX4" fmla="*/ 20511 w 8176538"/>
                          <a:gd name="connsiteY4" fmla="*/ 147145 h 2772020"/>
                          <a:gd name="connsiteX5" fmla="*/ 4088015 w 8176538"/>
                          <a:gd name="connsiteY5" fmla="*/ 1566042 h 2772020"/>
                          <a:gd name="connsiteX6" fmla="*/ 8176538 w 8176538"/>
                          <a:gd name="connsiteY6" fmla="*/ 0 h 2772020"/>
                          <a:gd name="connsiteX0" fmla="*/ 8176538 w 8176538"/>
                          <a:gd name="connsiteY0" fmla="*/ 0 h 2772339"/>
                          <a:gd name="connsiteX1" fmla="*/ 8176538 w 8176538"/>
                          <a:gd name="connsiteY1" fmla="*/ 1378890 h 2772339"/>
                          <a:gd name="connsiteX2" fmla="*/ 4099034 w 8176538"/>
                          <a:gd name="connsiteY2" fmla="*/ 2772020 h 2772339"/>
                          <a:gd name="connsiteX3" fmla="*/ 0 w 8176538"/>
                          <a:gd name="connsiteY3" fmla="*/ 1269888 h 2772339"/>
                          <a:gd name="connsiteX4" fmla="*/ 20511 w 8176538"/>
                          <a:gd name="connsiteY4" fmla="*/ 147145 h 2772339"/>
                          <a:gd name="connsiteX5" fmla="*/ 4088015 w 8176538"/>
                          <a:gd name="connsiteY5" fmla="*/ 1566042 h 2772339"/>
                          <a:gd name="connsiteX6" fmla="*/ 8176538 w 8176538"/>
                          <a:gd name="connsiteY6" fmla="*/ 0 h 2772339"/>
                          <a:gd name="connsiteX0" fmla="*/ 8176538 w 8176538"/>
                          <a:gd name="connsiteY0" fmla="*/ 0 h 2825888"/>
                          <a:gd name="connsiteX1" fmla="*/ 8176538 w 8176538"/>
                          <a:gd name="connsiteY1" fmla="*/ 1378890 h 2825888"/>
                          <a:gd name="connsiteX2" fmla="*/ 4099034 w 8176538"/>
                          <a:gd name="connsiteY2" fmla="*/ 2825590 h 2825888"/>
                          <a:gd name="connsiteX3" fmla="*/ 0 w 8176538"/>
                          <a:gd name="connsiteY3" fmla="*/ 1269888 h 2825888"/>
                          <a:gd name="connsiteX4" fmla="*/ 20511 w 8176538"/>
                          <a:gd name="connsiteY4" fmla="*/ 147145 h 2825888"/>
                          <a:gd name="connsiteX5" fmla="*/ 4088015 w 8176538"/>
                          <a:gd name="connsiteY5" fmla="*/ 1566042 h 2825888"/>
                          <a:gd name="connsiteX6" fmla="*/ 8176538 w 8176538"/>
                          <a:gd name="connsiteY6" fmla="*/ 0 h 2825888"/>
                          <a:gd name="connsiteX0" fmla="*/ 8165518 w 8165518"/>
                          <a:gd name="connsiteY0" fmla="*/ 0 h 2825606"/>
                          <a:gd name="connsiteX1" fmla="*/ 8165518 w 8165518"/>
                          <a:gd name="connsiteY1" fmla="*/ 1378890 h 2825606"/>
                          <a:gd name="connsiteX2" fmla="*/ 4088014 w 8165518"/>
                          <a:gd name="connsiteY2" fmla="*/ 2825590 h 2825606"/>
                          <a:gd name="connsiteX3" fmla="*/ 0 w 8165518"/>
                          <a:gd name="connsiteY3" fmla="*/ 1403811 h 2825606"/>
                          <a:gd name="connsiteX4" fmla="*/ 9491 w 8165518"/>
                          <a:gd name="connsiteY4" fmla="*/ 147145 h 2825606"/>
                          <a:gd name="connsiteX5" fmla="*/ 4076995 w 8165518"/>
                          <a:gd name="connsiteY5" fmla="*/ 1566042 h 2825606"/>
                          <a:gd name="connsiteX6" fmla="*/ 8165518 w 8165518"/>
                          <a:gd name="connsiteY6" fmla="*/ 0 h 2825606"/>
                          <a:gd name="connsiteX0" fmla="*/ 8165518 w 8165518"/>
                          <a:gd name="connsiteY0" fmla="*/ 0 h 2879174"/>
                          <a:gd name="connsiteX1" fmla="*/ 8165518 w 8165518"/>
                          <a:gd name="connsiteY1" fmla="*/ 1378890 h 2879174"/>
                          <a:gd name="connsiteX2" fmla="*/ 4132092 w 8165518"/>
                          <a:gd name="connsiteY2" fmla="*/ 2879159 h 2879174"/>
                          <a:gd name="connsiteX3" fmla="*/ 0 w 8165518"/>
                          <a:gd name="connsiteY3" fmla="*/ 1403811 h 2879174"/>
                          <a:gd name="connsiteX4" fmla="*/ 9491 w 8165518"/>
                          <a:gd name="connsiteY4" fmla="*/ 147145 h 2879174"/>
                          <a:gd name="connsiteX5" fmla="*/ 4076995 w 8165518"/>
                          <a:gd name="connsiteY5" fmla="*/ 1566042 h 2879174"/>
                          <a:gd name="connsiteX6" fmla="*/ 8165518 w 8165518"/>
                          <a:gd name="connsiteY6" fmla="*/ 0 h 2879174"/>
                          <a:gd name="connsiteX0" fmla="*/ 8165518 w 8176537"/>
                          <a:gd name="connsiteY0" fmla="*/ 0 h 2879410"/>
                          <a:gd name="connsiteX1" fmla="*/ 8176537 w 8176537"/>
                          <a:gd name="connsiteY1" fmla="*/ 1499420 h 2879410"/>
                          <a:gd name="connsiteX2" fmla="*/ 4132092 w 8176537"/>
                          <a:gd name="connsiteY2" fmla="*/ 2879159 h 2879410"/>
                          <a:gd name="connsiteX3" fmla="*/ 0 w 8176537"/>
                          <a:gd name="connsiteY3" fmla="*/ 1403811 h 2879410"/>
                          <a:gd name="connsiteX4" fmla="*/ 9491 w 8176537"/>
                          <a:gd name="connsiteY4" fmla="*/ 147145 h 2879410"/>
                          <a:gd name="connsiteX5" fmla="*/ 4076995 w 8176537"/>
                          <a:gd name="connsiteY5" fmla="*/ 1566042 h 2879410"/>
                          <a:gd name="connsiteX6" fmla="*/ 8165518 w 8176537"/>
                          <a:gd name="connsiteY6" fmla="*/ 0 h 2879410"/>
                          <a:gd name="connsiteX0" fmla="*/ 8165518 w 8176537"/>
                          <a:gd name="connsiteY0" fmla="*/ 0 h 2879262"/>
                          <a:gd name="connsiteX1" fmla="*/ 8176537 w 8176537"/>
                          <a:gd name="connsiteY1" fmla="*/ 1499420 h 2879262"/>
                          <a:gd name="connsiteX2" fmla="*/ 4132092 w 8176537"/>
                          <a:gd name="connsiteY2" fmla="*/ 2879159 h 2879262"/>
                          <a:gd name="connsiteX3" fmla="*/ 0 w 8176537"/>
                          <a:gd name="connsiteY3" fmla="*/ 1403811 h 2879262"/>
                          <a:gd name="connsiteX4" fmla="*/ 9491 w 8176537"/>
                          <a:gd name="connsiteY4" fmla="*/ 147145 h 2879262"/>
                          <a:gd name="connsiteX5" fmla="*/ 4076995 w 8176537"/>
                          <a:gd name="connsiteY5" fmla="*/ 1566042 h 2879262"/>
                          <a:gd name="connsiteX6" fmla="*/ 8165518 w 8176537"/>
                          <a:gd name="connsiteY6" fmla="*/ 0 h 2879262"/>
                          <a:gd name="connsiteX0" fmla="*/ 8165518 w 8176537"/>
                          <a:gd name="connsiteY0" fmla="*/ 0 h 2879163"/>
                          <a:gd name="connsiteX1" fmla="*/ 8176537 w 8176537"/>
                          <a:gd name="connsiteY1" fmla="*/ 1499420 h 2879163"/>
                          <a:gd name="connsiteX2" fmla="*/ 4132092 w 8176537"/>
                          <a:gd name="connsiteY2" fmla="*/ 2879159 h 2879163"/>
                          <a:gd name="connsiteX3" fmla="*/ 0 w 8176537"/>
                          <a:gd name="connsiteY3" fmla="*/ 1510948 h 2879163"/>
                          <a:gd name="connsiteX4" fmla="*/ 9491 w 8176537"/>
                          <a:gd name="connsiteY4" fmla="*/ 147145 h 2879163"/>
                          <a:gd name="connsiteX5" fmla="*/ 4076995 w 8176537"/>
                          <a:gd name="connsiteY5" fmla="*/ 1566042 h 2879163"/>
                          <a:gd name="connsiteX6" fmla="*/ 8165518 w 8176537"/>
                          <a:gd name="connsiteY6" fmla="*/ 0 h 2879163"/>
                          <a:gd name="connsiteX0" fmla="*/ 8165518 w 8198577"/>
                          <a:gd name="connsiteY0" fmla="*/ 0 h 2879451"/>
                          <a:gd name="connsiteX1" fmla="*/ 8198577 w 8198577"/>
                          <a:gd name="connsiteY1" fmla="*/ 1606558 h 2879451"/>
                          <a:gd name="connsiteX2" fmla="*/ 4132092 w 8198577"/>
                          <a:gd name="connsiteY2" fmla="*/ 2879159 h 2879451"/>
                          <a:gd name="connsiteX3" fmla="*/ 0 w 8198577"/>
                          <a:gd name="connsiteY3" fmla="*/ 1510948 h 2879451"/>
                          <a:gd name="connsiteX4" fmla="*/ 9491 w 8198577"/>
                          <a:gd name="connsiteY4" fmla="*/ 147145 h 2879451"/>
                          <a:gd name="connsiteX5" fmla="*/ 4076995 w 8198577"/>
                          <a:gd name="connsiteY5" fmla="*/ 1566042 h 2879451"/>
                          <a:gd name="connsiteX6" fmla="*/ 8165518 w 8198577"/>
                          <a:gd name="connsiteY6" fmla="*/ 0 h 2879451"/>
                          <a:gd name="connsiteX0" fmla="*/ 8165518 w 8165518"/>
                          <a:gd name="connsiteY0" fmla="*/ 0 h 2880066"/>
                          <a:gd name="connsiteX1" fmla="*/ 8165518 w 8165518"/>
                          <a:gd name="connsiteY1" fmla="*/ 1673520 h 2880066"/>
                          <a:gd name="connsiteX2" fmla="*/ 4132092 w 8165518"/>
                          <a:gd name="connsiteY2" fmla="*/ 2879159 h 2880066"/>
                          <a:gd name="connsiteX3" fmla="*/ 0 w 8165518"/>
                          <a:gd name="connsiteY3" fmla="*/ 1510948 h 2880066"/>
                          <a:gd name="connsiteX4" fmla="*/ 9491 w 8165518"/>
                          <a:gd name="connsiteY4" fmla="*/ 147145 h 2880066"/>
                          <a:gd name="connsiteX5" fmla="*/ 4076995 w 8165518"/>
                          <a:gd name="connsiteY5" fmla="*/ 1566042 h 2880066"/>
                          <a:gd name="connsiteX6" fmla="*/ 8165518 w 8165518"/>
                          <a:gd name="connsiteY6" fmla="*/ 0 h 2880066"/>
                          <a:gd name="connsiteX0" fmla="*/ 8156794 w 8156794"/>
                          <a:gd name="connsiteY0" fmla="*/ 0 h 2879270"/>
                          <a:gd name="connsiteX1" fmla="*/ 8156794 w 8156794"/>
                          <a:gd name="connsiteY1" fmla="*/ 1673520 h 2879270"/>
                          <a:gd name="connsiteX2" fmla="*/ 4123368 w 8156794"/>
                          <a:gd name="connsiteY2" fmla="*/ 2879159 h 2879270"/>
                          <a:gd name="connsiteX3" fmla="*/ 2295 w 8156794"/>
                          <a:gd name="connsiteY3" fmla="*/ 1618086 h 2879270"/>
                          <a:gd name="connsiteX4" fmla="*/ 767 w 8156794"/>
                          <a:gd name="connsiteY4" fmla="*/ 147145 h 2879270"/>
                          <a:gd name="connsiteX5" fmla="*/ 4068271 w 8156794"/>
                          <a:gd name="connsiteY5" fmla="*/ 1566042 h 2879270"/>
                          <a:gd name="connsiteX6" fmla="*/ 8156794 w 8156794"/>
                          <a:gd name="connsiteY6" fmla="*/ 0 h 287927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20"/>
                          <a:gd name="connsiteX1" fmla="*/ 8156794 w 8156794"/>
                          <a:gd name="connsiteY1" fmla="*/ 1673520 h 2973020"/>
                          <a:gd name="connsiteX2" fmla="*/ 4134388 w 8156794"/>
                          <a:gd name="connsiteY2" fmla="*/ 2972904 h 2973020"/>
                          <a:gd name="connsiteX3" fmla="*/ 2295 w 8156794"/>
                          <a:gd name="connsiteY3" fmla="*/ 1618086 h 2973020"/>
                          <a:gd name="connsiteX4" fmla="*/ 767 w 8156794"/>
                          <a:gd name="connsiteY4" fmla="*/ 147145 h 2973020"/>
                          <a:gd name="connsiteX5" fmla="*/ 4068271 w 8156794"/>
                          <a:gd name="connsiteY5" fmla="*/ 1566042 h 2973020"/>
                          <a:gd name="connsiteX6" fmla="*/ 8156794 w 8156794"/>
                          <a:gd name="connsiteY6" fmla="*/ 0 h 2973020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141"/>
                          <a:gd name="connsiteX1" fmla="*/ 8156794 w 8156794"/>
                          <a:gd name="connsiteY1" fmla="*/ 1673520 h 2973141"/>
                          <a:gd name="connsiteX2" fmla="*/ 4134388 w 8156794"/>
                          <a:gd name="connsiteY2" fmla="*/ 2972904 h 2973141"/>
                          <a:gd name="connsiteX3" fmla="*/ 2295 w 8156794"/>
                          <a:gd name="connsiteY3" fmla="*/ 1618086 h 2973141"/>
                          <a:gd name="connsiteX4" fmla="*/ 767 w 8156794"/>
                          <a:gd name="connsiteY4" fmla="*/ 147145 h 2973141"/>
                          <a:gd name="connsiteX5" fmla="*/ 4068271 w 8156794"/>
                          <a:gd name="connsiteY5" fmla="*/ 1566042 h 2973141"/>
                          <a:gd name="connsiteX6" fmla="*/ 8156794 w 8156794"/>
                          <a:gd name="connsiteY6" fmla="*/ 0 h 2973141"/>
                          <a:gd name="connsiteX0" fmla="*/ 8156794 w 8156794"/>
                          <a:gd name="connsiteY0" fmla="*/ 0 h 3066827"/>
                          <a:gd name="connsiteX1" fmla="*/ 8156794 w 8156794"/>
                          <a:gd name="connsiteY1" fmla="*/ 1673520 h 3066827"/>
                          <a:gd name="connsiteX2" fmla="*/ 4123353 w 8156794"/>
                          <a:gd name="connsiteY2" fmla="*/ 3066650 h 3066827"/>
                          <a:gd name="connsiteX3" fmla="*/ 2295 w 8156794"/>
                          <a:gd name="connsiteY3" fmla="*/ 1618086 h 3066827"/>
                          <a:gd name="connsiteX4" fmla="*/ 767 w 8156794"/>
                          <a:gd name="connsiteY4" fmla="*/ 147145 h 3066827"/>
                          <a:gd name="connsiteX5" fmla="*/ 4068271 w 8156794"/>
                          <a:gd name="connsiteY5" fmla="*/ 1566042 h 3066827"/>
                          <a:gd name="connsiteX6" fmla="*/ 8156794 w 8156794"/>
                          <a:gd name="connsiteY6" fmla="*/ 0 h 3066827"/>
                          <a:gd name="connsiteX0" fmla="*/ 8123689 w 8156794"/>
                          <a:gd name="connsiteY0" fmla="*/ 0 h 2999866"/>
                          <a:gd name="connsiteX1" fmla="*/ 8156794 w 8156794"/>
                          <a:gd name="connsiteY1" fmla="*/ 1606559 h 2999866"/>
                          <a:gd name="connsiteX2" fmla="*/ 4123353 w 8156794"/>
                          <a:gd name="connsiteY2" fmla="*/ 2999689 h 2999866"/>
                          <a:gd name="connsiteX3" fmla="*/ 2295 w 8156794"/>
                          <a:gd name="connsiteY3" fmla="*/ 1551125 h 2999866"/>
                          <a:gd name="connsiteX4" fmla="*/ 767 w 8156794"/>
                          <a:gd name="connsiteY4" fmla="*/ 80184 h 2999866"/>
                          <a:gd name="connsiteX5" fmla="*/ 4068271 w 8156794"/>
                          <a:gd name="connsiteY5" fmla="*/ 1499081 h 2999866"/>
                          <a:gd name="connsiteX6" fmla="*/ 8123689 w 8156794"/>
                          <a:gd name="connsiteY6" fmla="*/ 0 h 2999866"/>
                          <a:gd name="connsiteX0" fmla="*/ 8167828 w 8167828"/>
                          <a:gd name="connsiteY0" fmla="*/ 0 h 3026651"/>
                          <a:gd name="connsiteX1" fmla="*/ 8156794 w 8167828"/>
                          <a:gd name="connsiteY1" fmla="*/ 1633344 h 3026651"/>
                          <a:gd name="connsiteX2" fmla="*/ 4123353 w 8167828"/>
                          <a:gd name="connsiteY2" fmla="*/ 3026474 h 3026651"/>
                          <a:gd name="connsiteX3" fmla="*/ 2295 w 8167828"/>
                          <a:gd name="connsiteY3" fmla="*/ 1577910 h 3026651"/>
                          <a:gd name="connsiteX4" fmla="*/ 767 w 8167828"/>
                          <a:gd name="connsiteY4" fmla="*/ 106969 h 3026651"/>
                          <a:gd name="connsiteX5" fmla="*/ 4068271 w 8167828"/>
                          <a:gd name="connsiteY5" fmla="*/ 1525866 h 3026651"/>
                          <a:gd name="connsiteX6" fmla="*/ 8167828 w 8167828"/>
                          <a:gd name="connsiteY6" fmla="*/ 0 h 3026651"/>
                          <a:gd name="connsiteX0" fmla="*/ 8167828 w 8167828"/>
                          <a:gd name="connsiteY0" fmla="*/ 0 h 3027228"/>
                          <a:gd name="connsiteX1" fmla="*/ 8145760 w 8167828"/>
                          <a:gd name="connsiteY1" fmla="*/ 1686913 h 3027228"/>
                          <a:gd name="connsiteX2" fmla="*/ 4123353 w 8167828"/>
                          <a:gd name="connsiteY2" fmla="*/ 3026474 h 3027228"/>
                          <a:gd name="connsiteX3" fmla="*/ 2295 w 8167828"/>
                          <a:gd name="connsiteY3" fmla="*/ 1577910 h 3027228"/>
                          <a:gd name="connsiteX4" fmla="*/ 767 w 8167828"/>
                          <a:gd name="connsiteY4" fmla="*/ 106969 h 3027228"/>
                          <a:gd name="connsiteX5" fmla="*/ 4068271 w 8167828"/>
                          <a:gd name="connsiteY5" fmla="*/ 1525866 h 3027228"/>
                          <a:gd name="connsiteX6" fmla="*/ 8167828 w 8167828"/>
                          <a:gd name="connsiteY6" fmla="*/ 0 h 3027228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23689 w 8145760"/>
                          <a:gd name="connsiteY0" fmla="*/ 13560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9 w 8145760"/>
                          <a:gd name="connsiteY6" fmla="*/ 13560 h 2920259"/>
                          <a:gd name="connsiteX0" fmla="*/ 8178863 w 8178863"/>
                          <a:gd name="connsiteY0" fmla="*/ 26952 h 2920259"/>
                          <a:gd name="connsiteX1" fmla="*/ 8145760 w 8178863"/>
                          <a:gd name="connsiteY1" fmla="*/ 1579944 h 2920259"/>
                          <a:gd name="connsiteX2" fmla="*/ 4123353 w 8178863"/>
                          <a:gd name="connsiteY2" fmla="*/ 2919505 h 2920259"/>
                          <a:gd name="connsiteX3" fmla="*/ 2295 w 8178863"/>
                          <a:gd name="connsiteY3" fmla="*/ 1470941 h 2920259"/>
                          <a:gd name="connsiteX4" fmla="*/ 767 w 8178863"/>
                          <a:gd name="connsiteY4" fmla="*/ 0 h 2920259"/>
                          <a:gd name="connsiteX5" fmla="*/ 4068271 w 8178863"/>
                          <a:gd name="connsiteY5" fmla="*/ 1418897 h 2920259"/>
                          <a:gd name="connsiteX6" fmla="*/ 8178863 w 8178863"/>
                          <a:gd name="connsiteY6" fmla="*/ 26952 h 2920259"/>
                          <a:gd name="connsiteX0" fmla="*/ 8167827 w 8167827"/>
                          <a:gd name="connsiteY0" fmla="*/ 40343 h 2920259"/>
                          <a:gd name="connsiteX1" fmla="*/ 8145760 w 8167827"/>
                          <a:gd name="connsiteY1" fmla="*/ 1579944 h 2920259"/>
                          <a:gd name="connsiteX2" fmla="*/ 4123353 w 8167827"/>
                          <a:gd name="connsiteY2" fmla="*/ 2919505 h 2920259"/>
                          <a:gd name="connsiteX3" fmla="*/ 2295 w 8167827"/>
                          <a:gd name="connsiteY3" fmla="*/ 1470941 h 2920259"/>
                          <a:gd name="connsiteX4" fmla="*/ 767 w 8167827"/>
                          <a:gd name="connsiteY4" fmla="*/ 0 h 2920259"/>
                          <a:gd name="connsiteX5" fmla="*/ 4068271 w 8167827"/>
                          <a:gd name="connsiteY5" fmla="*/ 1418897 h 2920259"/>
                          <a:gd name="connsiteX6" fmla="*/ 8167827 w 8167827"/>
                          <a:gd name="connsiteY6" fmla="*/ 40343 h 2920259"/>
                          <a:gd name="connsiteX0" fmla="*/ 8123687 w 8145760"/>
                          <a:gd name="connsiteY0" fmla="*/ 53735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7 w 8145760"/>
                          <a:gd name="connsiteY6" fmla="*/ 53735 h 2920259"/>
                          <a:gd name="connsiteX0" fmla="*/ 8161918 w 8161918"/>
                          <a:gd name="connsiteY0" fmla="*/ 0 h 2943855"/>
                          <a:gd name="connsiteX1" fmla="*/ 8145760 w 8161918"/>
                          <a:gd name="connsiteY1" fmla="*/ 1603540 h 2943855"/>
                          <a:gd name="connsiteX2" fmla="*/ 4123353 w 8161918"/>
                          <a:gd name="connsiteY2" fmla="*/ 2943101 h 2943855"/>
                          <a:gd name="connsiteX3" fmla="*/ 2295 w 8161918"/>
                          <a:gd name="connsiteY3" fmla="*/ 1494537 h 2943855"/>
                          <a:gd name="connsiteX4" fmla="*/ 767 w 8161918"/>
                          <a:gd name="connsiteY4" fmla="*/ 23596 h 2943855"/>
                          <a:gd name="connsiteX5" fmla="*/ 4068271 w 8161918"/>
                          <a:gd name="connsiteY5" fmla="*/ 1442493 h 2943855"/>
                          <a:gd name="connsiteX6" fmla="*/ 8161918 w 8161918"/>
                          <a:gd name="connsiteY6" fmla="*/ 0 h 2943855"/>
                          <a:gd name="connsiteX0" fmla="*/ 8144926 w 8145760"/>
                          <a:gd name="connsiteY0" fmla="*/ 43424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44926 w 8145760"/>
                          <a:gd name="connsiteY6" fmla="*/ 43424 h 2920259"/>
                          <a:gd name="connsiteX0" fmla="*/ 8161918 w 8161918"/>
                          <a:gd name="connsiteY0" fmla="*/ 0 h 2959321"/>
                          <a:gd name="connsiteX1" fmla="*/ 8145760 w 8161918"/>
                          <a:gd name="connsiteY1" fmla="*/ 1619006 h 2959321"/>
                          <a:gd name="connsiteX2" fmla="*/ 4123353 w 8161918"/>
                          <a:gd name="connsiteY2" fmla="*/ 2958567 h 2959321"/>
                          <a:gd name="connsiteX3" fmla="*/ 2295 w 8161918"/>
                          <a:gd name="connsiteY3" fmla="*/ 1510003 h 2959321"/>
                          <a:gd name="connsiteX4" fmla="*/ 767 w 8161918"/>
                          <a:gd name="connsiteY4" fmla="*/ 39062 h 2959321"/>
                          <a:gd name="connsiteX5" fmla="*/ 4068271 w 8161918"/>
                          <a:gd name="connsiteY5" fmla="*/ 1457959 h 2959321"/>
                          <a:gd name="connsiteX6" fmla="*/ 8161918 w 8161918"/>
                          <a:gd name="connsiteY6" fmla="*/ 0 h 2959321"/>
                          <a:gd name="connsiteX0" fmla="*/ 8161918 w 8162752"/>
                          <a:gd name="connsiteY0" fmla="*/ 0 h 2959488"/>
                          <a:gd name="connsiteX1" fmla="*/ 8162752 w 8162752"/>
                          <a:gd name="connsiteY1" fmla="*/ 1629317 h 2959488"/>
                          <a:gd name="connsiteX2" fmla="*/ 4123353 w 8162752"/>
                          <a:gd name="connsiteY2" fmla="*/ 2958567 h 2959488"/>
                          <a:gd name="connsiteX3" fmla="*/ 2295 w 8162752"/>
                          <a:gd name="connsiteY3" fmla="*/ 1510003 h 2959488"/>
                          <a:gd name="connsiteX4" fmla="*/ 767 w 8162752"/>
                          <a:gd name="connsiteY4" fmla="*/ 39062 h 2959488"/>
                          <a:gd name="connsiteX5" fmla="*/ 4068271 w 8162752"/>
                          <a:gd name="connsiteY5" fmla="*/ 1457959 h 2959488"/>
                          <a:gd name="connsiteX6" fmla="*/ 8161918 w 8162752"/>
                          <a:gd name="connsiteY6" fmla="*/ 0 h 2959488"/>
                          <a:gd name="connsiteX0" fmla="*/ 8165930 w 8166764"/>
                          <a:gd name="connsiteY0" fmla="*/ 7337 h 2966825"/>
                          <a:gd name="connsiteX1" fmla="*/ 8166764 w 8166764"/>
                          <a:gd name="connsiteY1" fmla="*/ 1636654 h 2966825"/>
                          <a:gd name="connsiteX2" fmla="*/ 4127365 w 8166764"/>
                          <a:gd name="connsiteY2" fmla="*/ 2965904 h 2966825"/>
                          <a:gd name="connsiteX3" fmla="*/ 6307 w 8166764"/>
                          <a:gd name="connsiteY3" fmla="*/ 1517340 h 2966825"/>
                          <a:gd name="connsiteX4" fmla="*/ 532 w 8166764"/>
                          <a:gd name="connsiteY4" fmla="*/ 0 h 2966825"/>
                          <a:gd name="connsiteX5" fmla="*/ 4072283 w 8166764"/>
                          <a:gd name="connsiteY5" fmla="*/ 1465296 h 2966825"/>
                          <a:gd name="connsiteX6" fmla="*/ 8165930 w 8166764"/>
                          <a:gd name="connsiteY6" fmla="*/ 7337 h 2966825"/>
                          <a:gd name="connsiteX0" fmla="*/ 8168119 w 8168953"/>
                          <a:gd name="connsiteY0" fmla="*/ 7337 h 2966682"/>
                          <a:gd name="connsiteX1" fmla="*/ 8168953 w 8168953"/>
                          <a:gd name="connsiteY1" fmla="*/ 1636654 h 2966682"/>
                          <a:gd name="connsiteX2" fmla="*/ 4129554 w 8168953"/>
                          <a:gd name="connsiteY2" fmla="*/ 2965904 h 2966682"/>
                          <a:gd name="connsiteX3" fmla="*/ 0 w 8168953"/>
                          <a:gd name="connsiteY3" fmla="*/ 1527651 h 2966682"/>
                          <a:gd name="connsiteX4" fmla="*/ 2721 w 8168953"/>
                          <a:gd name="connsiteY4" fmla="*/ 0 h 2966682"/>
                          <a:gd name="connsiteX5" fmla="*/ 4074472 w 8168953"/>
                          <a:gd name="connsiteY5" fmla="*/ 1465296 h 2966682"/>
                          <a:gd name="connsiteX6" fmla="*/ 8168119 w 8168953"/>
                          <a:gd name="connsiteY6" fmla="*/ 7337 h 2966682"/>
                          <a:gd name="connsiteX0" fmla="*/ 8168119 w 8168953"/>
                          <a:gd name="connsiteY0" fmla="*/ 7337 h 3100377"/>
                          <a:gd name="connsiteX1" fmla="*/ 8168953 w 8168953"/>
                          <a:gd name="connsiteY1" fmla="*/ 1636654 h 3100377"/>
                          <a:gd name="connsiteX2" fmla="*/ 4118520 w 8168953"/>
                          <a:gd name="connsiteY2" fmla="*/ 3099826 h 3100377"/>
                          <a:gd name="connsiteX3" fmla="*/ 0 w 8168953"/>
                          <a:gd name="connsiteY3" fmla="*/ 1527651 h 3100377"/>
                          <a:gd name="connsiteX4" fmla="*/ 2721 w 8168953"/>
                          <a:gd name="connsiteY4" fmla="*/ 0 h 3100377"/>
                          <a:gd name="connsiteX5" fmla="*/ 4074472 w 8168953"/>
                          <a:gd name="connsiteY5" fmla="*/ 1465296 h 3100377"/>
                          <a:gd name="connsiteX6" fmla="*/ 8168119 w 8168953"/>
                          <a:gd name="connsiteY6" fmla="*/ 7337 h 3100377"/>
                          <a:gd name="connsiteX0" fmla="*/ 8168119 w 8168953"/>
                          <a:gd name="connsiteY0" fmla="*/ 7337 h 3100429"/>
                          <a:gd name="connsiteX1" fmla="*/ 8168953 w 8168953"/>
                          <a:gd name="connsiteY1" fmla="*/ 1636654 h 3100429"/>
                          <a:gd name="connsiteX2" fmla="*/ 4118520 w 8168953"/>
                          <a:gd name="connsiteY2" fmla="*/ 3099826 h 3100429"/>
                          <a:gd name="connsiteX3" fmla="*/ 0 w 8168953"/>
                          <a:gd name="connsiteY3" fmla="*/ 1527651 h 3100429"/>
                          <a:gd name="connsiteX4" fmla="*/ 2721 w 8168953"/>
                          <a:gd name="connsiteY4" fmla="*/ 0 h 3100429"/>
                          <a:gd name="connsiteX5" fmla="*/ 4074472 w 8168953"/>
                          <a:gd name="connsiteY5" fmla="*/ 1465296 h 3100429"/>
                          <a:gd name="connsiteX6" fmla="*/ 8168119 w 8168953"/>
                          <a:gd name="connsiteY6" fmla="*/ 7337 h 3100429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166683" h="3099826">
                            <a:moveTo>
                              <a:pt x="8165849" y="7337"/>
                            </a:moveTo>
                            <a:lnTo>
                              <a:pt x="8166683" y="1636654"/>
                            </a:lnTo>
                            <a:cubicBezTo>
                              <a:pt x="7917761" y="2728489"/>
                              <a:pt x="5475903" y="3100137"/>
                              <a:pt x="4116250" y="3099826"/>
                            </a:cubicBezTo>
                            <a:cubicBezTo>
                              <a:pt x="2756597" y="3099515"/>
                              <a:pt x="245424" y="2744647"/>
                              <a:pt x="8764" y="1634789"/>
                            </a:cubicBezTo>
                            <a:cubicBezTo>
                              <a:pt x="11928" y="1215900"/>
                              <a:pt x="-2713" y="418889"/>
                              <a:pt x="451" y="0"/>
                            </a:cubicBezTo>
                            <a:cubicBezTo>
                              <a:pt x="385485" y="953840"/>
                              <a:pt x="2700268" y="1437288"/>
                              <a:pt x="4061168" y="1438511"/>
                            </a:cubicBezTo>
                            <a:cubicBezTo>
                              <a:pt x="5422068" y="1439734"/>
                              <a:pt x="7793228" y="1089449"/>
                              <a:pt x="8165849" y="7337"/>
                            </a:cubicBezTo>
                            <a:close/>
                          </a:path>
                        </a:pathLst>
                      </a:cu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     </a:t>
                        </a:r>
                      </a:p>
                    </p:txBody>
                  </p:sp>
                  <p:sp>
                    <p:nvSpPr>
                      <p:cNvPr id="136" name="Oval 135">
                        <a:extLst>
                          <a:ext uri="{FF2B5EF4-FFF2-40B4-BE49-F238E27FC236}">
                            <a16:creationId xmlns:a16="http://schemas.microsoft.com/office/drawing/2014/main" id="{486C8A6F-8477-F6EB-0649-98EA80C818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494729" y="2774731"/>
                        <a:ext cx="1480163" cy="579140"/>
                      </a:xfrm>
                      <a:prstGeom prst="ellipse">
                        <a:avLst/>
                      </a:pr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</a:t>
                        </a:r>
                      </a:p>
                    </p:txBody>
                  </p:sp>
                  <p:grpSp>
                    <p:nvGrpSpPr>
                      <p:cNvPr id="137" name="Group 136">
                        <a:extLst>
                          <a:ext uri="{FF2B5EF4-FFF2-40B4-BE49-F238E27FC236}">
                            <a16:creationId xmlns:a16="http://schemas.microsoft.com/office/drawing/2014/main" id="{90B44B4C-3A0C-71EA-8710-79A15FF3039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713663" y="2848339"/>
                        <a:ext cx="1042107" cy="425543"/>
                        <a:chOff x="7786941" y="2884917"/>
                        <a:chExt cx="897649" cy="353919"/>
                      </a:xfrm>
                    </p:grpSpPr>
                    <p:sp>
                      <p:nvSpPr>
                        <p:cNvPr id="138" name="Freeform 137">
                          <a:extLst>
                            <a:ext uri="{FF2B5EF4-FFF2-40B4-BE49-F238E27FC236}">
                              <a16:creationId xmlns:a16="http://schemas.microsoft.com/office/drawing/2014/main" id="{68912232-1252-DD39-45CD-58BED62A1A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811770" y="2884917"/>
                          <a:ext cx="849158" cy="198115"/>
                        </a:xfrm>
                        <a:custGeom>
                          <a:avLst/>
                          <a:gdLst>
                            <a:gd name="connsiteX0" fmla="*/ 3725333 w 4588933"/>
                            <a:gd name="connsiteY0" fmla="*/ 0 h 1049866"/>
                            <a:gd name="connsiteX1" fmla="*/ 4588933 w 4588933"/>
                            <a:gd name="connsiteY1" fmla="*/ 270933 h 1049866"/>
                            <a:gd name="connsiteX2" fmla="*/ 3962400 w 4588933"/>
                            <a:gd name="connsiteY2" fmla="*/ 541866 h 1049866"/>
                            <a:gd name="connsiteX3" fmla="*/ 3742267 w 4588933"/>
                            <a:gd name="connsiteY3" fmla="*/ 457200 h 1049866"/>
                            <a:gd name="connsiteX4" fmla="*/ 2269067 w 4588933"/>
                            <a:gd name="connsiteY4" fmla="*/ 1049866 h 1049866"/>
                            <a:gd name="connsiteX5" fmla="*/ 880533 w 4588933"/>
                            <a:gd name="connsiteY5" fmla="*/ 457200 h 1049866"/>
                            <a:gd name="connsiteX6" fmla="*/ 592667 w 4588933"/>
                            <a:gd name="connsiteY6" fmla="*/ 541866 h 1049866"/>
                            <a:gd name="connsiteX7" fmla="*/ 0 w 4588933"/>
                            <a:gd name="connsiteY7" fmla="*/ 254000 h 1049866"/>
                            <a:gd name="connsiteX8" fmla="*/ 880533 w 4588933"/>
                            <a:gd name="connsiteY8" fmla="*/ 16933 h 1049866"/>
                            <a:gd name="connsiteX9" fmla="*/ 2302933 w 4588933"/>
                            <a:gd name="connsiteY9" fmla="*/ 626533 h 1049866"/>
                            <a:gd name="connsiteX10" fmla="*/ 3725333 w 4588933"/>
                            <a:gd name="connsiteY10" fmla="*/ 0 h 1049866"/>
                            <a:gd name="connsiteX0" fmla="*/ 3725333 w 4641485"/>
                            <a:gd name="connsiteY0" fmla="*/ 0 h 1049866"/>
                            <a:gd name="connsiteX1" fmla="*/ 4641485 w 4641485"/>
                            <a:gd name="connsiteY1" fmla="*/ 239402 h 1049866"/>
                            <a:gd name="connsiteX2" fmla="*/ 3962400 w 4641485"/>
                            <a:gd name="connsiteY2" fmla="*/ 541866 h 1049866"/>
                            <a:gd name="connsiteX3" fmla="*/ 3742267 w 4641485"/>
                            <a:gd name="connsiteY3" fmla="*/ 457200 h 1049866"/>
                            <a:gd name="connsiteX4" fmla="*/ 2269067 w 4641485"/>
                            <a:gd name="connsiteY4" fmla="*/ 1049866 h 1049866"/>
                            <a:gd name="connsiteX5" fmla="*/ 880533 w 4641485"/>
                            <a:gd name="connsiteY5" fmla="*/ 457200 h 1049866"/>
                            <a:gd name="connsiteX6" fmla="*/ 592667 w 4641485"/>
                            <a:gd name="connsiteY6" fmla="*/ 541866 h 1049866"/>
                            <a:gd name="connsiteX7" fmla="*/ 0 w 4641485"/>
                            <a:gd name="connsiteY7" fmla="*/ 254000 h 1049866"/>
                            <a:gd name="connsiteX8" fmla="*/ 880533 w 4641485"/>
                            <a:gd name="connsiteY8" fmla="*/ 16933 h 1049866"/>
                            <a:gd name="connsiteX9" fmla="*/ 2302933 w 4641485"/>
                            <a:gd name="connsiteY9" fmla="*/ 626533 h 1049866"/>
                            <a:gd name="connsiteX10" fmla="*/ 3725333 w 4641485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73798 w 4673016"/>
                            <a:gd name="connsiteY3" fmla="*/ 45720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84308 w 4673016"/>
                            <a:gd name="connsiteY3" fmla="*/ 404648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815839 w 4673016"/>
                            <a:gd name="connsiteY3" fmla="*/ 46771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673016" h="1049866">
                              <a:moveTo>
                                <a:pt x="3756864" y="0"/>
                              </a:moveTo>
                              <a:lnTo>
                                <a:pt x="4673016" y="239402"/>
                              </a:lnTo>
                              <a:lnTo>
                                <a:pt x="3993931" y="541866"/>
                              </a:lnTo>
                              <a:lnTo>
                                <a:pt x="3815839" y="467710"/>
                              </a:lnTo>
                              <a:lnTo>
                                <a:pt x="2300598" y="1049866"/>
                              </a:lnTo>
                              <a:lnTo>
                                <a:pt x="912064" y="457200"/>
                              </a:lnTo>
                              <a:lnTo>
                                <a:pt x="624198" y="541866"/>
                              </a:lnTo>
                              <a:lnTo>
                                <a:pt x="0" y="275021"/>
                              </a:lnTo>
                              <a:lnTo>
                                <a:pt x="912064" y="16933"/>
                              </a:lnTo>
                              <a:lnTo>
                                <a:pt x="2323954" y="616023"/>
                              </a:lnTo>
                              <a:lnTo>
                                <a:pt x="3756864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139" name="Freeform 138">
                          <a:extLst>
                            <a:ext uri="{FF2B5EF4-FFF2-40B4-BE49-F238E27FC236}">
                              <a16:creationId xmlns:a16="http://schemas.microsoft.com/office/drawing/2014/main" id="{4C32E03A-83A4-A837-0150-32E8FBB5110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367548" y="3054383"/>
                          <a:ext cx="317042" cy="170569"/>
                        </a:xfrm>
                        <a:custGeom>
                          <a:avLst/>
                          <a:gdLst>
                            <a:gd name="connsiteX0" fmla="*/ 21021 w 1744718"/>
                            <a:gd name="connsiteY0" fmla="*/ 0 h 903890"/>
                            <a:gd name="connsiteX1" fmla="*/ 1744718 w 1744718"/>
                            <a:gd name="connsiteY1" fmla="*/ 693683 h 903890"/>
                            <a:gd name="connsiteX2" fmla="*/ 1145628 w 1744718"/>
                            <a:gd name="connsiteY2" fmla="*/ 903890 h 903890"/>
                            <a:gd name="connsiteX3" fmla="*/ 0 w 1744718"/>
                            <a:gd name="connsiteY3" fmla="*/ 451945 h 903890"/>
                            <a:gd name="connsiteX4" fmla="*/ 21021 w 1744718"/>
                            <a:gd name="connsiteY4" fmla="*/ 0 h 9038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44718" h="903890">
                              <a:moveTo>
                                <a:pt x="21021" y="0"/>
                              </a:moveTo>
                              <a:lnTo>
                                <a:pt x="1744718" y="693683"/>
                              </a:lnTo>
                              <a:lnTo>
                                <a:pt x="1145628" y="903890"/>
                              </a:lnTo>
                              <a:lnTo>
                                <a:pt x="0" y="451945"/>
                              </a:lnTo>
                              <a:lnTo>
                                <a:pt x="2102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140" name="Freeform 139">
                          <a:extLst>
                            <a:ext uri="{FF2B5EF4-FFF2-40B4-BE49-F238E27FC236}">
                              <a16:creationId xmlns:a16="http://schemas.microsoft.com/office/drawing/2014/main" id="{9E62D6C3-6E81-E93B-1147-74873B071D0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786941" y="3054383"/>
                          <a:ext cx="311312" cy="168585"/>
                        </a:xfrm>
                        <a:custGeom>
                          <a:avLst/>
                          <a:gdLst>
                            <a:gd name="connsiteX0" fmla="*/ 1702676 w 1713187"/>
                            <a:gd name="connsiteY0" fmla="*/ 0 h 893380"/>
                            <a:gd name="connsiteX1" fmla="*/ 1713187 w 1713187"/>
                            <a:gd name="connsiteY1" fmla="*/ 472966 h 893380"/>
                            <a:gd name="connsiteX2" fmla="*/ 578069 w 1713187"/>
                            <a:gd name="connsiteY2" fmla="*/ 893380 h 893380"/>
                            <a:gd name="connsiteX3" fmla="*/ 0 w 1713187"/>
                            <a:gd name="connsiteY3" fmla="*/ 693683 h 893380"/>
                            <a:gd name="connsiteX4" fmla="*/ 1702676 w 1713187"/>
                            <a:gd name="connsiteY4" fmla="*/ 0 h 8933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3187" h="893380">
                              <a:moveTo>
                                <a:pt x="1702676" y="0"/>
                              </a:moveTo>
                              <a:lnTo>
                                <a:pt x="1713187" y="472966"/>
                              </a:lnTo>
                              <a:lnTo>
                                <a:pt x="578069" y="893380"/>
                              </a:lnTo>
                              <a:lnTo>
                                <a:pt x="0" y="693683"/>
                              </a:lnTo>
                              <a:lnTo>
                                <a:pt x="170267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8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141" name="Freeform 140">
                          <a:extLst>
                            <a:ext uri="{FF2B5EF4-FFF2-40B4-BE49-F238E27FC236}">
                              <a16:creationId xmlns:a16="http://schemas.microsoft.com/office/drawing/2014/main" id="{7385C3E1-8E5F-74C2-4F45-9CDE2D29A6A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895013" y="2971083"/>
                          <a:ext cx="676892" cy="267753"/>
                        </a:xfrm>
                        <a:custGeom>
                          <a:avLst/>
                          <a:gdLst>
                            <a:gd name="connsiteX0" fmla="*/ 599089 w 4162096"/>
                            <a:gd name="connsiteY0" fmla="*/ 273269 h 1618593"/>
                            <a:gd name="connsiteX1" fmla="*/ 882869 w 4162096"/>
                            <a:gd name="connsiteY1" fmla="*/ 199697 h 1618593"/>
                            <a:gd name="connsiteX2" fmla="*/ 2312276 w 4162096"/>
                            <a:gd name="connsiteY2" fmla="*/ 798786 h 1618593"/>
                            <a:gd name="connsiteX3" fmla="*/ 3794234 w 4162096"/>
                            <a:gd name="connsiteY3" fmla="*/ 199697 h 1618593"/>
                            <a:gd name="connsiteX4" fmla="*/ 4014951 w 4162096"/>
                            <a:gd name="connsiteY4" fmla="*/ 273269 h 1618593"/>
                            <a:gd name="connsiteX5" fmla="*/ 3058510 w 4162096"/>
                            <a:gd name="connsiteY5" fmla="*/ 641131 h 1618593"/>
                            <a:gd name="connsiteX6" fmla="*/ 3026979 w 4162096"/>
                            <a:gd name="connsiteY6" fmla="*/ 1114097 h 1618593"/>
                            <a:gd name="connsiteX7" fmla="*/ 4162096 w 4162096"/>
                            <a:gd name="connsiteY7" fmla="*/ 1545021 h 1618593"/>
                            <a:gd name="connsiteX8" fmla="*/ 3878317 w 4162096"/>
                            <a:gd name="connsiteY8" fmla="*/ 1608083 h 1618593"/>
                            <a:gd name="connsiteX9" fmla="*/ 2301765 w 4162096"/>
                            <a:gd name="connsiteY9" fmla="*/ 945931 h 1618593"/>
                            <a:gd name="connsiteX10" fmla="*/ 693682 w 4162096"/>
                            <a:gd name="connsiteY10" fmla="*/ 1618593 h 1618593"/>
                            <a:gd name="connsiteX11" fmla="*/ 430924 w 4162096"/>
                            <a:gd name="connsiteY11" fmla="*/ 1524000 h 1618593"/>
                            <a:gd name="connsiteX12" fmla="*/ 1576551 w 4162096"/>
                            <a:gd name="connsiteY12" fmla="*/ 1082566 h 1618593"/>
                            <a:gd name="connsiteX13" fmla="*/ 1545020 w 4162096"/>
                            <a:gd name="connsiteY13" fmla="*/ 609600 h 1618593"/>
                            <a:gd name="connsiteX14" fmla="*/ 0 w 4162096"/>
                            <a:gd name="connsiteY14" fmla="*/ 0 h 1618593"/>
                            <a:gd name="connsiteX15" fmla="*/ 872358 w 4162096"/>
                            <a:gd name="connsiteY15" fmla="*/ 210207 h 1618593"/>
                            <a:gd name="connsiteX16" fmla="*/ 872358 w 4162096"/>
                            <a:gd name="connsiteY16" fmla="*/ 210207 h 1618593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15" fmla="*/ 441434 w 3731172"/>
                            <a:gd name="connsiteY15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357351 w 3731172"/>
                            <a:gd name="connsiteY14" fmla="*/ 115613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56137 w 3731172"/>
                            <a:gd name="connsiteY13" fmla="*/ 441434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903890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575034 w 3710151"/>
                            <a:gd name="connsiteY6" fmla="*/ 91440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06565 w 3710151"/>
                            <a:gd name="connsiteY6" fmla="*/ 92491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5151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09858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62012 w 3725019"/>
                            <a:gd name="connsiteY0" fmla="*/ 73572 h 1418896"/>
                            <a:gd name="connsiteX1" fmla="*/ 445792 w 3725019"/>
                            <a:gd name="connsiteY1" fmla="*/ 0 h 1418896"/>
                            <a:gd name="connsiteX2" fmla="*/ 1852896 w 3725019"/>
                            <a:gd name="connsiteY2" fmla="*/ 591655 h 1418896"/>
                            <a:gd name="connsiteX3" fmla="*/ 3357157 w 3725019"/>
                            <a:gd name="connsiteY3" fmla="*/ 0 h 1418896"/>
                            <a:gd name="connsiteX4" fmla="*/ 3577874 w 3725019"/>
                            <a:gd name="connsiteY4" fmla="*/ 73572 h 1418896"/>
                            <a:gd name="connsiteX5" fmla="*/ 2632585 w 3725019"/>
                            <a:gd name="connsiteY5" fmla="*/ 448868 h 1418896"/>
                            <a:gd name="connsiteX6" fmla="*/ 2625150 w 3725019"/>
                            <a:gd name="connsiteY6" fmla="*/ 902607 h 1418896"/>
                            <a:gd name="connsiteX7" fmla="*/ 3725019 w 3725019"/>
                            <a:gd name="connsiteY7" fmla="*/ 1345324 h 1418896"/>
                            <a:gd name="connsiteX8" fmla="*/ 3441240 w 3725019"/>
                            <a:gd name="connsiteY8" fmla="*/ 1408386 h 1418896"/>
                            <a:gd name="connsiteX9" fmla="*/ 1864688 w 3725019"/>
                            <a:gd name="connsiteY9" fmla="*/ 746234 h 1418896"/>
                            <a:gd name="connsiteX10" fmla="*/ 256605 w 3725019"/>
                            <a:gd name="connsiteY10" fmla="*/ 1418896 h 1418896"/>
                            <a:gd name="connsiteX11" fmla="*/ 0 w 3725019"/>
                            <a:gd name="connsiteY11" fmla="*/ 1331097 h 1418896"/>
                            <a:gd name="connsiteX12" fmla="*/ 1113454 w 3725019"/>
                            <a:gd name="connsiteY12" fmla="*/ 903890 h 1418896"/>
                            <a:gd name="connsiteX13" fmla="*/ 1102302 w 3725019"/>
                            <a:gd name="connsiteY13" fmla="*/ 451945 h 1418896"/>
                            <a:gd name="connsiteX14" fmla="*/ 183032 w 3725019"/>
                            <a:gd name="connsiteY14" fmla="*/ 84081 h 1418896"/>
                            <a:gd name="connsiteX15" fmla="*/ 162012 w 3725019"/>
                            <a:gd name="connsiteY15" fmla="*/ 73572 h 14188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3725019" h="1418896">
                              <a:moveTo>
                                <a:pt x="162012" y="73572"/>
                              </a:moveTo>
                              <a:lnTo>
                                <a:pt x="445792" y="0"/>
                              </a:lnTo>
                              <a:lnTo>
                                <a:pt x="1852896" y="591655"/>
                              </a:lnTo>
                              <a:lnTo>
                                <a:pt x="3357157" y="0"/>
                              </a:lnTo>
                              <a:lnTo>
                                <a:pt x="3577874" y="73572"/>
                              </a:lnTo>
                              <a:lnTo>
                                <a:pt x="2632585" y="448868"/>
                              </a:lnTo>
                              <a:lnTo>
                                <a:pt x="2625150" y="902607"/>
                              </a:lnTo>
                              <a:lnTo>
                                <a:pt x="3725019" y="1345324"/>
                              </a:lnTo>
                              <a:lnTo>
                                <a:pt x="3441240" y="1408386"/>
                              </a:lnTo>
                              <a:lnTo>
                                <a:pt x="1864688" y="746234"/>
                              </a:lnTo>
                              <a:lnTo>
                                <a:pt x="256605" y="1418896"/>
                              </a:lnTo>
                              <a:lnTo>
                                <a:pt x="0" y="1331097"/>
                              </a:lnTo>
                              <a:lnTo>
                                <a:pt x="1113454" y="903890"/>
                              </a:lnTo>
                              <a:cubicBezTo>
                                <a:pt x="1113454" y="760249"/>
                                <a:pt x="1102302" y="595586"/>
                                <a:pt x="1102302" y="451945"/>
                              </a:cubicBezTo>
                              <a:lnTo>
                                <a:pt x="183032" y="84081"/>
                              </a:lnTo>
                              <a:cubicBezTo>
                                <a:pt x="26317" y="21019"/>
                                <a:pt x="169019" y="77075"/>
                                <a:pt x="162012" y="7357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134" name="Can 133">
                      <a:extLst>
                        <a:ext uri="{FF2B5EF4-FFF2-40B4-BE49-F238E27FC236}">
                          <a16:creationId xmlns:a16="http://schemas.microsoft.com/office/drawing/2014/main" id="{B26C8532-F8B7-3B71-1AEA-37C2A012A3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0311" y="959725"/>
                      <a:ext cx="174480" cy="184305"/>
                    </a:xfrm>
                    <a:prstGeom prst="can">
                      <a:avLst/>
                    </a:prstGeom>
                    <a:solidFill>
                      <a:srgbClr val="0012A0">
                        <a:alpha val="82000"/>
                      </a:srgb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131" name="Picture 130" descr="A screen shot of a computer&#10;&#10;Description automatically generated">
                    <a:extLst>
                      <a:ext uri="{FF2B5EF4-FFF2-40B4-BE49-F238E27FC236}">
                        <a16:creationId xmlns:a16="http://schemas.microsoft.com/office/drawing/2014/main" id="{77EC44FC-9CBD-F101-A130-97DBD5E0AFB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3"/>
                  <a:stretch>
                    <a:fillRect/>
                  </a:stretch>
                </p:blipFill>
                <p:spPr>
                  <a:xfrm>
                    <a:off x="2939352" y="2211770"/>
                    <a:ext cx="249527" cy="465445"/>
                  </a:xfrm>
                  <a:prstGeom prst="rect">
                    <a:avLst/>
                  </a:prstGeom>
                </p:spPr>
              </p:pic>
            </p:grpSp>
          </p:grpSp>
          <p:cxnSp>
            <p:nvCxnSpPr>
              <p:cNvPr id="552" name="Straight Connector 551">
                <a:extLst>
                  <a:ext uri="{FF2B5EF4-FFF2-40B4-BE49-F238E27FC236}">
                    <a16:creationId xmlns:a16="http://schemas.microsoft.com/office/drawing/2014/main" id="{C1484A61-7E38-8FC0-0495-31573A2E1DB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107150" y="929255"/>
                <a:ext cx="0" cy="4503741"/>
              </a:xfrm>
              <a:prstGeom prst="line">
                <a:avLst/>
              </a:prstGeom>
              <a:ln w="12700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50" name="TextBox 549">
              <a:extLst>
                <a:ext uri="{FF2B5EF4-FFF2-40B4-BE49-F238E27FC236}">
                  <a16:creationId xmlns:a16="http://schemas.microsoft.com/office/drawing/2014/main" id="{543C50BA-BEAA-71C9-B1C8-CD4CE63AA465}"/>
                </a:ext>
              </a:extLst>
            </p:cNvPr>
            <p:cNvSpPr txBox="1"/>
            <p:nvPr/>
          </p:nvSpPr>
          <p:spPr>
            <a:xfrm>
              <a:off x="3930588" y="291951"/>
              <a:ext cx="1159979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source base station</a:t>
              </a:r>
            </a:p>
          </p:txBody>
        </p:sp>
      </p:grpSp>
      <p:sp>
        <p:nvSpPr>
          <p:cNvPr id="154" name="TextBox 153">
            <a:extLst>
              <a:ext uri="{FF2B5EF4-FFF2-40B4-BE49-F238E27FC236}">
                <a16:creationId xmlns:a16="http://schemas.microsoft.com/office/drawing/2014/main" id="{2755DE01-C64C-8C8A-69D8-7AE6FCCFCBE6}"/>
              </a:ext>
            </a:extLst>
          </p:cNvPr>
          <p:cNvSpPr txBox="1"/>
          <p:nvPr/>
        </p:nvSpPr>
        <p:spPr>
          <a:xfrm>
            <a:off x="4423196" y="1095934"/>
            <a:ext cx="1084860" cy="441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target base station</a:t>
            </a:r>
          </a:p>
        </p:txBody>
      </p: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8FB18FBE-3165-8434-670E-7FBC0A4EB226}"/>
              </a:ext>
            </a:extLst>
          </p:cNvPr>
          <p:cNvGrpSpPr/>
          <p:nvPr/>
        </p:nvGrpSpPr>
        <p:grpSpPr>
          <a:xfrm>
            <a:off x="2315832" y="3565880"/>
            <a:ext cx="7356468" cy="1493451"/>
            <a:chOff x="2315832" y="3565880"/>
            <a:chExt cx="7356468" cy="1493451"/>
          </a:xfrm>
        </p:grpSpPr>
        <p:cxnSp>
          <p:nvCxnSpPr>
            <p:cNvPr id="156" name="Straight Arrow Connector 155">
              <a:extLst>
                <a:ext uri="{FF2B5EF4-FFF2-40B4-BE49-F238E27FC236}">
                  <a16:creationId xmlns:a16="http://schemas.microsoft.com/office/drawing/2014/main" id="{B7C923EB-D9C5-8A2B-DCDA-3ABCA6A4A79A}"/>
                </a:ext>
              </a:extLst>
            </p:cNvPr>
            <p:cNvCxnSpPr>
              <a:cxnSpLocks/>
            </p:cNvCxnSpPr>
            <p:nvPr/>
          </p:nvCxnSpPr>
          <p:spPr>
            <a:xfrm>
              <a:off x="4019215" y="4033483"/>
              <a:ext cx="4250494" cy="0"/>
            </a:xfrm>
            <a:prstGeom prst="straightConnector1">
              <a:avLst/>
            </a:prstGeom>
            <a:ln w="25400">
              <a:solidFill>
                <a:srgbClr val="00B050"/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D6F5F48E-2D40-91E0-EA86-EA7540FEC7A6}"/>
                </a:ext>
              </a:extLst>
            </p:cNvPr>
            <p:cNvGrpSpPr/>
            <p:nvPr/>
          </p:nvGrpSpPr>
          <p:grpSpPr>
            <a:xfrm>
              <a:off x="6225846" y="3936425"/>
              <a:ext cx="219075" cy="130175"/>
              <a:chOff x="6423025" y="1701800"/>
              <a:chExt cx="219075" cy="130175"/>
            </a:xfrm>
          </p:grpSpPr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5C9B746F-9FAF-E2A1-D6F2-4D8E74A9EB76}"/>
                  </a:ext>
                </a:extLst>
              </p:cNvPr>
              <p:cNvSpPr/>
              <p:nvPr/>
            </p:nvSpPr>
            <p:spPr>
              <a:xfrm>
                <a:off x="6423025" y="1701800"/>
                <a:ext cx="219075" cy="130175"/>
              </a:xfrm>
              <a:custGeom>
                <a:avLst/>
                <a:gdLst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12725"/>
                  <a:gd name="connsiteY0" fmla="*/ 130175 h 130175"/>
                  <a:gd name="connsiteX1" fmla="*/ 101600 w 212725"/>
                  <a:gd name="connsiteY1" fmla="*/ 0 h 130175"/>
                  <a:gd name="connsiteX2" fmla="*/ 212725 w 212725"/>
                  <a:gd name="connsiteY2" fmla="*/ 111125 h 130175"/>
                  <a:gd name="connsiteX3" fmla="*/ 0 w 212725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9075"/>
                  <a:gd name="connsiteY0" fmla="*/ 127000 h 130175"/>
                  <a:gd name="connsiteX1" fmla="*/ 104775 w 219075"/>
                  <a:gd name="connsiteY1" fmla="*/ 0 h 130175"/>
                  <a:gd name="connsiteX2" fmla="*/ 219075 w 219075"/>
                  <a:gd name="connsiteY2" fmla="*/ 130175 h 130175"/>
                  <a:gd name="connsiteX3" fmla="*/ 0 w 219075"/>
                  <a:gd name="connsiteY3" fmla="*/ 127000 h 13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5" h="130175">
                    <a:moveTo>
                      <a:pt x="0" y="127000"/>
                    </a:moveTo>
                    <a:cubicBezTo>
                      <a:pt x="9525" y="71967"/>
                      <a:pt x="25400" y="10583"/>
                      <a:pt x="104775" y="0"/>
                    </a:cubicBezTo>
                    <a:cubicBezTo>
                      <a:pt x="183092" y="2117"/>
                      <a:pt x="207433" y="80433"/>
                      <a:pt x="219075" y="130175"/>
                    </a:cubicBezTo>
                    <a:lnTo>
                      <a:pt x="0" y="12700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650C55E0-5F1F-F84E-9D33-553ED3C30670}"/>
                  </a:ext>
                </a:extLst>
              </p:cNvPr>
              <p:cNvSpPr/>
              <p:nvPr/>
            </p:nvSpPr>
            <p:spPr>
              <a:xfrm>
                <a:off x="6431579" y="1710805"/>
                <a:ext cx="200025" cy="101706"/>
              </a:xfrm>
              <a:custGeom>
                <a:avLst/>
                <a:gdLst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01706">
                    <a:moveTo>
                      <a:pt x="0" y="101706"/>
                    </a:moveTo>
                    <a:cubicBezTo>
                      <a:pt x="1058" y="55139"/>
                      <a:pt x="33338" y="3281"/>
                      <a:pt x="98425" y="106"/>
                    </a:cubicBezTo>
                    <a:cubicBezTo>
                      <a:pt x="163512" y="-3069"/>
                      <a:pt x="198967" y="65723"/>
                      <a:pt x="200025" y="101706"/>
                    </a:cubicBezTo>
                    <a:lnTo>
                      <a:pt x="200025" y="101706"/>
                    </a:lnTo>
                  </a:path>
                </a:pathLst>
              </a:custGeom>
              <a:noFill/>
              <a:ln w="22225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C94FC972-E670-2552-4C4A-1A359431340C}"/>
                </a:ext>
              </a:extLst>
            </p:cNvPr>
            <p:cNvGrpSpPr/>
            <p:nvPr/>
          </p:nvGrpSpPr>
          <p:grpSpPr>
            <a:xfrm>
              <a:off x="4845420" y="3935837"/>
              <a:ext cx="219075" cy="130175"/>
              <a:chOff x="6423025" y="1701800"/>
              <a:chExt cx="219075" cy="130175"/>
            </a:xfrm>
          </p:grpSpPr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87DF489F-6733-ADBF-AE5B-7FD04726605D}"/>
                  </a:ext>
                </a:extLst>
              </p:cNvPr>
              <p:cNvSpPr/>
              <p:nvPr/>
            </p:nvSpPr>
            <p:spPr>
              <a:xfrm>
                <a:off x="6423025" y="1701800"/>
                <a:ext cx="219075" cy="130175"/>
              </a:xfrm>
              <a:custGeom>
                <a:avLst/>
                <a:gdLst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12725"/>
                  <a:gd name="connsiteY0" fmla="*/ 130175 h 130175"/>
                  <a:gd name="connsiteX1" fmla="*/ 101600 w 212725"/>
                  <a:gd name="connsiteY1" fmla="*/ 0 h 130175"/>
                  <a:gd name="connsiteX2" fmla="*/ 212725 w 212725"/>
                  <a:gd name="connsiteY2" fmla="*/ 111125 h 130175"/>
                  <a:gd name="connsiteX3" fmla="*/ 0 w 212725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9075"/>
                  <a:gd name="connsiteY0" fmla="*/ 127000 h 130175"/>
                  <a:gd name="connsiteX1" fmla="*/ 104775 w 219075"/>
                  <a:gd name="connsiteY1" fmla="*/ 0 h 130175"/>
                  <a:gd name="connsiteX2" fmla="*/ 219075 w 219075"/>
                  <a:gd name="connsiteY2" fmla="*/ 130175 h 130175"/>
                  <a:gd name="connsiteX3" fmla="*/ 0 w 219075"/>
                  <a:gd name="connsiteY3" fmla="*/ 127000 h 13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5" h="130175">
                    <a:moveTo>
                      <a:pt x="0" y="127000"/>
                    </a:moveTo>
                    <a:cubicBezTo>
                      <a:pt x="9525" y="71967"/>
                      <a:pt x="25400" y="10583"/>
                      <a:pt x="104775" y="0"/>
                    </a:cubicBezTo>
                    <a:cubicBezTo>
                      <a:pt x="183092" y="2117"/>
                      <a:pt x="207433" y="80433"/>
                      <a:pt x="219075" y="130175"/>
                    </a:cubicBezTo>
                    <a:lnTo>
                      <a:pt x="0" y="12700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4B143C4C-974A-B2A5-2893-3AF18178FD5D}"/>
                  </a:ext>
                </a:extLst>
              </p:cNvPr>
              <p:cNvSpPr/>
              <p:nvPr/>
            </p:nvSpPr>
            <p:spPr>
              <a:xfrm>
                <a:off x="6431579" y="1710805"/>
                <a:ext cx="200025" cy="101706"/>
              </a:xfrm>
              <a:custGeom>
                <a:avLst/>
                <a:gdLst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01706">
                    <a:moveTo>
                      <a:pt x="0" y="101706"/>
                    </a:moveTo>
                    <a:cubicBezTo>
                      <a:pt x="1058" y="55139"/>
                      <a:pt x="33338" y="3281"/>
                      <a:pt x="98425" y="106"/>
                    </a:cubicBezTo>
                    <a:cubicBezTo>
                      <a:pt x="163512" y="-3069"/>
                      <a:pt x="198967" y="65723"/>
                      <a:pt x="200025" y="101706"/>
                    </a:cubicBezTo>
                    <a:lnTo>
                      <a:pt x="200025" y="101706"/>
                    </a:lnTo>
                  </a:path>
                </a:pathLst>
              </a:custGeom>
              <a:noFill/>
              <a:ln w="22225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E7C32127-67CC-2050-8561-51B3FABE08DF}"/>
                </a:ext>
              </a:extLst>
            </p:cNvPr>
            <p:cNvGrpSpPr/>
            <p:nvPr/>
          </p:nvGrpSpPr>
          <p:grpSpPr>
            <a:xfrm>
              <a:off x="7194836" y="3935718"/>
              <a:ext cx="219075" cy="130175"/>
              <a:chOff x="6423025" y="1701800"/>
              <a:chExt cx="219075" cy="130175"/>
            </a:xfrm>
          </p:grpSpPr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782A120D-6DB9-0AB3-50EA-30605151A31D}"/>
                  </a:ext>
                </a:extLst>
              </p:cNvPr>
              <p:cNvSpPr/>
              <p:nvPr/>
            </p:nvSpPr>
            <p:spPr>
              <a:xfrm>
                <a:off x="6423025" y="1701800"/>
                <a:ext cx="219075" cy="130175"/>
              </a:xfrm>
              <a:custGeom>
                <a:avLst/>
                <a:gdLst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12725"/>
                  <a:gd name="connsiteY0" fmla="*/ 130175 h 130175"/>
                  <a:gd name="connsiteX1" fmla="*/ 101600 w 212725"/>
                  <a:gd name="connsiteY1" fmla="*/ 0 h 130175"/>
                  <a:gd name="connsiteX2" fmla="*/ 212725 w 212725"/>
                  <a:gd name="connsiteY2" fmla="*/ 111125 h 130175"/>
                  <a:gd name="connsiteX3" fmla="*/ 0 w 212725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9075"/>
                  <a:gd name="connsiteY0" fmla="*/ 127000 h 130175"/>
                  <a:gd name="connsiteX1" fmla="*/ 104775 w 219075"/>
                  <a:gd name="connsiteY1" fmla="*/ 0 h 130175"/>
                  <a:gd name="connsiteX2" fmla="*/ 219075 w 219075"/>
                  <a:gd name="connsiteY2" fmla="*/ 130175 h 130175"/>
                  <a:gd name="connsiteX3" fmla="*/ 0 w 219075"/>
                  <a:gd name="connsiteY3" fmla="*/ 127000 h 13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5" h="130175">
                    <a:moveTo>
                      <a:pt x="0" y="127000"/>
                    </a:moveTo>
                    <a:cubicBezTo>
                      <a:pt x="9525" y="71967"/>
                      <a:pt x="25400" y="10583"/>
                      <a:pt x="104775" y="0"/>
                    </a:cubicBezTo>
                    <a:cubicBezTo>
                      <a:pt x="183092" y="2117"/>
                      <a:pt x="207433" y="80433"/>
                      <a:pt x="219075" y="130175"/>
                    </a:cubicBezTo>
                    <a:lnTo>
                      <a:pt x="0" y="12700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941361E4-B798-6F04-D566-F59ACE81BE5F}"/>
                  </a:ext>
                </a:extLst>
              </p:cNvPr>
              <p:cNvSpPr/>
              <p:nvPr/>
            </p:nvSpPr>
            <p:spPr>
              <a:xfrm>
                <a:off x="6431579" y="1710805"/>
                <a:ext cx="200025" cy="101706"/>
              </a:xfrm>
              <a:custGeom>
                <a:avLst/>
                <a:gdLst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01706">
                    <a:moveTo>
                      <a:pt x="0" y="101706"/>
                    </a:moveTo>
                    <a:cubicBezTo>
                      <a:pt x="1058" y="55139"/>
                      <a:pt x="33338" y="3281"/>
                      <a:pt x="98425" y="106"/>
                    </a:cubicBezTo>
                    <a:cubicBezTo>
                      <a:pt x="163512" y="-3069"/>
                      <a:pt x="198967" y="65723"/>
                      <a:pt x="200025" y="101706"/>
                    </a:cubicBezTo>
                    <a:lnTo>
                      <a:pt x="200025" y="101706"/>
                    </a:lnTo>
                  </a:path>
                </a:pathLst>
              </a:custGeom>
              <a:noFill/>
              <a:ln w="22225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C195F193-87D9-D2C5-A488-3DF5AB676EEA}"/>
                </a:ext>
              </a:extLst>
            </p:cNvPr>
            <p:cNvGrpSpPr/>
            <p:nvPr/>
          </p:nvGrpSpPr>
          <p:grpSpPr>
            <a:xfrm>
              <a:off x="2315832" y="3811935"/>
              <a:ext cx="1526997" cy="555144"/>
              <a:chOff x="2545745" y="2864764"/>
              <a:chExt cx="1526997" cy="555144"/>
            </a:xfrm>
          </p:grpSpPr>
          <p:sp>
            <p:nvSpPr>
              <p:cNvPr id="183" name="Rounded Rectangle 182">
                <a:extLst>
                  <a:ext uri="{FF2B5EF4-FFF2-40B4-BE49-F238E27FC236}">
                    <a16:creationId xmlns:a16="http://schemas.microsoft.com/office/drawing/2014/main" id="{1865CFBC-FABA-3CAC-3290-FA349A24F380}"/>
                  </a:ext>
                </a:extLst>
              </p:cNvPr>
              <p:cNvSpPr/>
              <p:nvPr/>
            </p:nvSpPr>
            <p:spPr>
              <a:xfrm>
                <a:off x="2645685" y="2864764"/>
                <a:ext cx="1335075" cy="55514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rgbClr val="0A12A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00" dirty="0"/>
              </a:p>
            </p:txBody>
          </p:sp>
          <p:sp>
            <p:nvSpPr>
              <p:cNvPr id="184" name="TextBox 183">
                <a:extLst>
                  <a:ext uri="{FF2B5EF4-FFF2-40B4-BE49-F238E27FC236}">
                    <a16:creationId xmlns:a16="http://schemas.microsoft.com/office/drawing/2014/main" id="{D0A68088-375C-9A7D-3274-512FA9FC19F2}"/>
                  </a:ext>
                </a:extLst>
              </p:cNvPr>
              <p:cNvSpPr txBox="1"/>
              <p:nvPr/>
            </p:nvSpPr>
            <p:spPr>
              <a:xfrm>
                <a:off x="2545745" y="2915190"/>
                <a:ext cx="1526997" cy="5019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100" dirty="0"/>
                  <a:t>detach from source base station, attach to target base station </a:t>
                </a:r>
              </a:p>
            </p:txBody>
          </p:sp>
        </p:grp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1C601CEF-69EC-7640-B0D1-E51EA26A2F8A}"/>
                </a:ext>
              </a:extLst>
            </p:cNvPr>
            <p:cNvSpPr/>
            <p:nvPr/>
          </p:nvSpPr>
          <p:spPr>
            <a:xfrm>
              <a:off x="3867309" y="4032489"/>
              <a:ext cx="1078195" cy="127000"/>
            </a:xfrm>
            <a:custGeom>
              <a:avLst/>
              <a:gdLst>
                <a:gd name="connsiteX0" fmla="*/ 111125 w 1031875"/>
                <a:gd name="connsiteY0" fmla="*/ 0 h 171450"/>
                <a:gd name="connsiteX1" fmla="*/ 0 w 1031875"/>
                <a:gd name="connsiteY1" fmla="*/ 0 h 171450"/>
                <a:gd name="connsiteX2" fmla="*/ 0 w 1031875"/>
                <a:gd name="connsiteY2" fmla="*/ 127000 h 171450"/>
                <a:gd name="connsiteX3" fmla="*/ 1031875 w 1031875"/>
                <a:gd name="connsiteY3" fmla="*/ 127000 h 171450"/>
                <a:gd name="connsiteX4" fmla="*/ 1031875 w 1031875"/>
                <a:gd name="connsiteY4" fmla="*/ 171450 h 171450"/>
                <a:gd name="connsiteX0" fmla="*/ 111125 w 1031875"/>
                <a:gd name="connsiteY0" fmla="*/ 0 h 127000"/>
                <a:gd name="connsiteX1" fmla="*/ 0 w 1031875"/>
                <a:gd name="connsiteY1" fmla="*/ 0 h 127000"/>
                <a:gd name="connsiteX2" fmla="*/ 0 w 1031875"/>
                <a:gd name="connsiteY2" fmla="*/ 127000 h 127000"/>
                <a:gd name="connsiteX3" fmla="*/ 1031875 w 1031875"/>
                <a:gd name="connsiteY3" fmla="*/ 127000 h 127000"/>
                <a:gd name="connsiteX0" fmla="*/ 111125 w 1031875"/>
                <a:gd name="connsiteY0" fmla="*/ 0 h 127000"/>
                <a:gd name="connsiteX1" fmla="*/ 0 w 1031875"/>
                <a:gd name="connsiteY1" fmla="*/ 0 h 127000"/>
                <a:gd name="connsiteX2" fmla="*/ 0 w 1031875"/>
                <a:gd name="connsiteY2" fmla="*/ 127000 h 127000"/>
                <a:gd name="connsiteX3" fmla="*/ 1031875 w 1031875"/>
                <a:gd name="connsiteY3" fmla="*/ 127000 h 127000"/>
                <a:gd name="connsiteX0" fmla="*/ 146402 w 1067152"/>
                <a:gd name="connsiteY0" fmla="*/ 0 h 127000"/>
                <a:gd name="connsiteX1" fmla="*/ 35277 w 1067152"/>
                <a:gd name="connsiteY1" fmla="*/ 0 h 127000"/>
                <a:gd name="connsiteX2" fmla="*/ 35277 w 1067152"/>
                <a:gd name="connsiteY2" fmla="*/ 127000 h 127000"/>
                <a:gd name="connsiteX3" fmla="*/ 1067152 w 1067152"/>
                <a:gd name="connsiteY3" fmla="*/ 127000 h 127000"/>
                <a:gd name="connsiteX0" fmla="*/ 157445 w 1078195"/>
                <a:gd name="connsiteY0" fmla="*/ 0 h 127000"/>
                <a:gd name="connsiteX1" fmla="*/ 46320 w 1078195"/>
                <a:gd name="connsiteY1" fmla="*/ 0 h 127000"/>
                <a:gd name="connsiteX2" fmla="*/ 46320 w 1078195"/>
                <a:gd name="connsiteY2" fmla="*/ 127000 h 127000"/>
                <a:gd name="connsiteX3" fmla="*/ 1078195 w 1078195"/>
                <a:gd name="connsiteY3" fmla="*/ 127000 h 12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8195" h="127000">
                  <a:moveTo>
                    <a:pt x="157445" y="0"/>
                  </a:moveTo>
                  <a:lnTo>
                    <a:pt x="46320" y="0"/>
                  </a:lnTo>
                  <a:cubicBezTo>
                    <a:pt x="-33055" y="35983"/>
                    <a:pt x="5045" y="110067"/>
                    <a:pt x="46320" y="127000"/>
                  </a:cubicBezTo>
                  <a:lnTo>
                    <a:pt x="1078195" y="127000"/>
                  </a:lnTo>
                </a:path>
              </a:pathLst>
            </a:custGeom>
            <a:noFill/>
            <a:ln w="22225">
              <a:solidFill>
                <a:srgbClr val="00B050"/>
              </a:solidFill>
              <a:tailEnd type="triangle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TextBox 264">
              <a:extLst>
                <a:ext uri="{FF2B5EF4-FFF2-40B4-BE49-F238E27FC236}">
                  <a16:creationId xmlns:a16="http://schemas.microsoft.com/office/drawing/2014/main" id="{9837743F-8CAE-B28D-0FC6-F11ADAC6BB06}"/>
                </a:ext>
              </a:extLst>
            </p:cNvPr>
            <p:cNvSpPr txBox="1"/>
            <p:nvPr/>
          </p:nvSpPr>
          <p:spPr>
            <a:xfrm>
              <a:off x="3985070" y="3815655"/>
              <a:ext cx="84189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solidFill>
                    <a:srgbClr val="00B050"/>
                  </a:solidFill>
                </a:rPr>
                <a:t>device data</a:t>
              </a:r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4B2AFD8E-2844-DEEF-7FFF-EE3E7823042A}"/>
                </a:ext>
              </a:extLst>
            </p:cNvPr>
            <p:cNvGrpSpPr/>
            <p:nvPr/>
          </p:nvGrpSpPr>
          <p:grpSpPr>
            <a:xfrm>
              <a:off x="4144621" y="4225712"/>
              <a:ext cx="1569837" cy="366511"/>
              <a:chOff x="4534252" y="3419023"/>
              <a:chExt cx="1569837" cy="366511"/>
            </a:xfrm>
          </p:grpSpPr>
          <p:sp>
            <p:nvSpPr>
              <p:cNvPr id="267" name="Rounded Rectangle 266">
                <a:extLst>
                  <a:ext uri="{FF2B5EF4-FFF2-40B4-BE49-F238E27FC236}">
                    <a16:creationId xmlns:a16="http://schemas.microsoft.com/office/drawing/2014/main" id="{0673EFD4-54D3-5B88-7FB0-9C9612F16C97}"/>
                  </a:ext>
                </a:extLst>
              </p:cNvPr>
              <p:cNvSpPr/>
              <p:nvPr/>
            </p:nvSpPr>
            <p:spPr>
              <a:xfrm>
                <a:off x="4625709" y="3424586"/>
                <a:ext cx="1426686" cy="309195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00" dirty="0"/>
              </a:p>
            </p:txBody>
          </p:sp>
          <p:sp>
            <p:nvSpPr>
              <p:cNvPr id="268" name="TextBox 267">
                <a:extLst>
                  <a:ext uri="{FF2B5EF4-FFF2-40B4-BE49-F238E27FC236}">
                    <a16:creationId xmlns:a16="http://schemas.microsoft.com/office/drawing/2014/main" id="{AF05C181-9C26-6D56-8DC5-80556594638D}"/>
                  </a:ext>
                </a:extLst>
              </p:cNvPr>
              <p:cNvSpPr txBox="1"/>
              <p:nvPr/>
            </p:nvSpPr>
            <p:spPr>
              <a:xfrm>
                <a:off x="4534252" y="3419023"/>
                <a:ext cx="1569837" cy="3665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100" dirty="0"/>
                  <a:t>buffer device data from source base station</a:t>
                </a:r>
              </a:p>
            </p:txBody>
          </p:sp>
        </p:grpSp>
        <p:cxnSp>
          <p:nvCxnSpPr>
            <p:cNvPr id="269" name="Straight Arrow Connector 268">
              <a:extLst>
                <a:ext uri="{FF2B5EF4-FFF2-40B4-BE49-F238E27FC236}">
                  <a16:creationId xmlns:a16="http://schemas.microsoft.com/office/drawing/2014/main" id="{7AE54B09-A353-3FF3-604F-8B594B46518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076290" y="4637036"/>
              <a:ext cx="1892732" cy="804"/>
            </a:xfrm>
            <a:prstGeom prst="straightConnector1">
              <a:avLst/>
            </a:prstGeom>
            <a:ln w="25400">
              <a:solidFill>
                <a:srgbClr val="0A12A0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0" name="TextBox 269">
              <a:extLst>
                <a:ext uri="{FF2B5EF4-FFF2-40B4-BE49-F238E27FC236}">
                  <a16:creationId xmlns:a16="http://schemas.microsoft.com/office/drawing/2014/main" id="{E798B28D-597F-9904-789B-5B7DAC58198F}"/>
                </a:ext>
              </a:extLst>
            </p:cNvPr>
            <p:cNvSpPr txBox="1"/>
            <p:nvPr/>
          </p:nvSpPr>
          <p:spPr>
            <a:xfrm>
              <a:off x="3053218" y="4445400"/>
              <a:ext cx="981359" cy="3970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dirty="0"/>
                <a:t>RRC reconfig. 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dirty="0"/>
                <a:t>complete</a:t>
              </a:r>
            </a:p>
          </p:txBody>
        </p:sp>
        <p:grpSp>
          <p:nvGrpSpPr>
            <p:cNvPr id="271" name="Group 270">
              <a:extLst>
                <a:ext uri="{FF2B5EF4-FFF2-40B4-BE49-F238E27FC236}">
                  <a16:creationId xmlns:a16="http://schemas.microsoft.com/office/drawing/2014/main" id="{C6A6361C-85A9-532A-F959-5ED47D92F453}"/>
                </a:ext>
              </a:extLst>
            </p:cNvPr>
            <p:cNvGrpSpPr/>
            <p:nvPr/>
          </p:nvGrpSpPr>
          <p:grpSpPr>
            <a:xfrm>
              <a:off x="3937423" y="4541613"/>
              <a:ext cx="219075" cy="130175"/>
              <a:chOff x="6423025" y="1701800"/>
              <a:chExt cx="219075" cy="130175"/>
            </a:xfrm>
          </p:grpSpPr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E1D79BBE-B66A-9B85-85B2-C7989D06F2C2}"/>
                  </a:ext>
                </a:extLst>
              </p:cNvPr>
              <p:cNvSpPr/>
              <p:nvPr/>
            </p:nvSpPr>
            <p:spPr>
              <a:xfrm>
                <a:off x="6423025" y="1701800"/>
                <a:ext cx="219075" cy="130175"/>
              </a:xfrm>
              <a:custGeom>
                <a:avLst/>
                <a:gdLst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12725"/>
                  <a:gd name="connsiteY0" fmla="*/ 130175 h 130175"/>
                  <a:gd name="connsiteX1" fmla="*/ 101600 w 212725"/>
                  <a:gd name="connsiteY1" fmla="*/ 0 h 130175"/>
                  <a:gd name="connsiteX2" fmla="*/ 212725 w 212725"/>
                  <a:gd name="connsiteY2" fmla="*/ 111125 h 130175"/>
                  <a:gd name="connsiteX3" fmla="*/ 0 w 212725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9075"/>
                  <a:gd name="connsiteY0" fmla="*/ 127000 h 130175"/>
                  <a:gd name="connsiteX1" fmla="*/ 104775 w 219075"/>
                  <a:gd name="connsiteY1" fmla="*/ 0 h 130175"/>
                  <a:gd name="connsiteX2" fmla="*/ 219075 w 219075"/>
                  <a:gd name="connsiteY2" fmla="*/ 130175 h 130175"/>
                  <a:gd name="connsiteX3" fmla="*/ 0 w 219075"/>
                  <a:gd name="connsiteY3" fmla="*/ 127000 h 13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5" h="130175">
                    <a:moveTo>
                      <a:pt x="0" y="127000"/>
                    </a:moveTo>
                    <a:cubicBezTo>
                      <a:pt x="9525" y="71967"/>
                      <a:pt x="25400" y="10583"/>
                      <a:pt x="104775" y="0"/>
                    </a:cubicBezTo>
                    <a:cubicBezTo>
                      <a:pt x="183092" y="2117"/>
                      <a:pt x="207433" y="80433"/>
                      <a:pt x="219075" y="130175"/>
                    </a:cubicBezTo>
                    <a:lnTo>
                      <a:pt x="0" y="12700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D09AA411-CC9C-4CDF-4F7F-A4D8C6D0B269}"/>
                  </a:ext>
                </a:extLst>
              </p:cNvPr>
              <p:cNvSpPr/>
              <p:nvPr/>
            </p:nvSpPr>
            <p:spPr>
              <a:xfrm>
                <a:off x="6431579" y="1710805"/>
                <a:ext cx="200025" cy="101706"/>
              </a:xfrm>
              <a:custGeom>
                <a:avLst/>
                <a:gdLst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01706">
                    <a:moveTo>
                      <a:pt x="0" y="101706"/>
                    </a:moveTo>
                    <a:cubicBezTo>
                      <a:pt x="1058" y="55139"/>
                      <a:pt x="33338" y="3281"/>
                      <a:pt x="98425" y="106"/>
                    </a:cubicBezTo>
                    <a:cubicBezTo>
                      <a:pt x="163512" y="-3069"/>
                      <a:pt x="198967" y="65723"/>
                      <a:pt x="200025" y="101706"/>
                    </a:cubicBezTo>
                    <a:lnTo>
                      <a:pt x="200025" y="101706"/>
                    </a:lnTo>
                  </a:path>
                </a:pathLst>
              </a:custGeom>
              <a:noFill/>
              <a:ln w="22225">
                <a:solidFill>
                  <a:srgbClr val="0A12A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4" name="Group 273">
              <a:extLst>
                <a:ext uri="{FF2B5EF4-FFF2-40B4-BE49-F238E27FC236}">
                  <a16:creationId xmlns:a16="http://schemas.microsoft.com/office/drawing/2014/main" id="{0C809861-24B7-36AA-9B55-54E85F1BADDB}"/>
                </a:ext>
              </a:extLst>
            </p:cNvPr>
            <p:cNvGrpSpPr/>
            <p:nvPr/>
          </p:nvGrpSpPr>
          <p:grpSpPr>
            <a:xfrm>
              <a:off x="4017159" y="4692820"/>
              <a:ext cx="938176" cy="366511"/>
              <a:chOff x="4498503" y="2458883"/>
              <a:chExt cx="938176" cy="366511"/>
            </a:xfrm>
          </p:grpSpPr>
          <p:cxnSp>
            <p:nvCxnSpPr>
              <p:cNvPr id="275" name="Straight Arrow Connector 274">
                <a:extLst>
                  <a:ext uri="{FF2B5EF4-FFF2-40B4-BE49-F238E27FC236}">
                    <a16:creationId xmlns:a16="http://schemas.microsoft.com/office/drawing/2014/main" id="{CA693B41-F7D1-CE83-2525-DD7262587D8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498503" y="2633532"/>
                <a:ext cx="938176" cy="0"/>
              </a:xfrm>
              <a:prstGeom prst="straightConnector1">
                <a:avLst/>
              </a:prstGeom>
              <a:ln w="25400">
                <a:solidFill>
                  <a:srgbClr val="0A12A0"/>
                </a:solidFill>
                <a:headEnd type="non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6" name="TextBox 275">
                <a:extLst>
                  <a:ext uri="{FF2B5EF4-FFF2-40B4-BE49-F238E27FC236}">
                    <a16:creationId xmlns:a16="http://schemas.microsoft.com/office/drawing/2014/main" id="{AF817A63-0829-8B9D-ADC4-4AEDD618988A}"/>
                  </a:ext>
                </a:extLst>
              </p:cNvPr>
              <p:cNvSpPr txBox="1"/>
              <p:nvPr/>
            </p:nvSpPr>
            <p:spPr>
              <a:xfrm>
                <a:off x="4616441" y="2458883"/>
                <a:ext cx="763349" cy="36651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100" dirty="0"/>
                  <a:t>handover 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100" dirty="0"/>
                  <a:t>success</a:t>
                </a:r>
              </a:p>
            </p:txBody>
          </p:sp>
        </p:grpSp>
        <p:sp>
          <p:nvSpPr>
            <p:cNvPr id="324" name="Right Brace 323">
              <a:extLst>
                <a:ext uri="{FF2B5EF4-FFF2-40B4-BE49-F238E27FC236}">
                  <a16:creationId xmlns:a16="http://schemas.microsoft.com/office/drawing/2014/main" id="{43823CAD-5F89-4FB2-6709-BA053CA36B00}"/>
                </a:ext>
              </a:extLst>
            </p:cNvPr>
            <p:cNvSpPr/>
            <p:nvPr/>
          </p:nvSpPr>
          <p:spPr>
            <a:xfrm>
              <a:off x="8446169" y="3565880"/>
              <a:ext cx="147054" cy="1438735"/>
            </a:xfrm>
            <a:prstGeom prst="rightBrace">
              <a:avLst/>
            </a:prstGeom>
            <a:ln w="222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>
                <a:lnSpc>
                  <a:spcPct val="80000"/>
                </a:lnSpc>
              </a:pPr>
              <a:endParaRPr lang="en-US"/>
            </a:p>
          </p:txBody>
        </p:sp>
        <p:sp>
          <p:nvSpPr>
            <p:cNvPr id="326" name="TextBox 325">
              <a:extLst>
                <a:ext uri="{FF2B5EF4-FFF2-40B4-BE49-F238E27FC236}">
                  <a16:creationId xmlns:a16="http://schemas.microsoft.com/office/drawing/2014/main" id="{9289C4A9-0B04-53B5-58E4-74A685A1AAA2}"/>
                </a:ext>
              </a:extLst>
            </p:cNvPr>
            <p:cNvSpPr txBox="1"/>
            <p:nvPr/>
          </p:nvSpPr>
          <p:spPr>
            <a:xfrm>
              <a:off x="8593222" y="4004549"/>
              <a:ext cx="1079078" cy="7626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handover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 in the 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RAN</a:t>
              </a: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D8220CA-9C0E-8D48-6F27-44DF8971E26E}"/>
              </a:ext>
            </a:extLst>
          </p:cNvPr>
          <p:cNvGrpSpPr/>
          <p:nvPr/>
        </p:nvGrpSpPr>
        <p:grpSpPr>
          <a:xfrm>
            <a:off x="3059423" y="4967332"/>
            <a:ext cx="6629172" cy="1616224"/>
            <a:chOff x="3059423" y="4967332"/>
            <a:chExt cx="6629172" cy="1616224"/>
          </a:xfrm>
        </p:grpSpPr>
        <p:grpSp>
          <p:nvGrpSpPr>
            <p:cNvPr id="277" name="Group 276">
              <a:extLst>
                <a:ext uri="{FF2B5EF4-FFF2-40B4-BE49-F238E27FC236}">
                  <a16:creationId xmlns:a16="http://schemas.microsoft.com/office/drawing/2014/main" id="{039376E6-5D5B-E0FB-C253-AEEC9902DBA5}"/>
                </a:ext>
              </a:extLst>
            </p:cNvPr>
            <p:cNvGrpSpPr/>
            <p:nvPr/>
          </p:nvGrpSpPr>
          <p:grpSpPr>
            <a:xfrm>
              <a:off x="4043325" y="4967332"/>
              <a:ext cx="938176" cy="366511"/>
              <a:chOff x="4498503" y="2452145"/>
              <a:chExt cx="938176" cy="366511"/>
            </a:xfrm>
          </p:grpSpPr>
          <p:cxnSp>
            <p:nvCxnSpPr>
              <p:cNvPr id="278" name="Straight Arrow Connector 277">
                <a:extLst>
                  <a:ext uri="{FF2B5EF4-FFF2-40B4-BE49-F238E27FC236}">
                    <a16:creationId xmlns:a16="http://schemas.microsoft.com/office/drawing/2014/main" id="{B44CE3B0-74EB-7D58-B902-8F94794717D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498503" y="2633532"/>
                <a:ext cx="938176" cy="0"/>
              </a:xfrm>
              <a:prstGeom prst="straightConnector1">
                <a:avLst/>
              </a:prstGeom>
              <a:ln w="25400">
                <a:solidFill>
                  <a:srgbClr val="0A12A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9" name="TextBox 278">
                <a:extLst>
                  <a:ext uri="{FF2B5EF4-FFF2-40B4-BE49-F238E27FC236}">
                    <a16:creationId xmlns:a16="http://schemas.microsoft.com/office/drawing/2014/main" id="{B4473F7A-73DF-28ED-506A-662D4411A6AC}"/>
                  </a:ext>
                </a:extLst>
              </p:cNvPr>
              <p:cNvSpPr txBox="1"/>
              <p:nvPr/>
            </p:nvSpPr>
            <p:spPr>
              <a:xfrm>
                <a:off x="4602769" y="2452145"/>
                <a:ext cx="671980" cy="36651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100" dirty="0"/>
                  <a:t>transfer 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100" dirty="0"/>
                  <a:t>status</a:t>
                </a:r>
              </a:p>
            </p:txBody>
          </p:sp>
        </p:grpSp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3DC2A347-3196-1F39-A67D-B858DCD02F03}"/>
                </a:ext>
              </a:extLst>
            </p:cNvPr>
            <p:cNvGrpSpPr/>
            <p:nvPr/>
          </p:nvGrpSpPr>
          <p:grpSpPr>
            <a:xfrm>
              <a:off x="4945787" y="5176396"/>
              <a:ext cx="1374586" cy="231089"/>
              <a:chOff x="4498503" y="2612614"/>
              <a:chExt cx="1374586" cy="231089"/>
            </a:xfrm>
          </p:grpSpPr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6CEC0FB4-A30C-40E6-9B27-707CE4AC15E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498503" y="2633532"/>
                <a:ext cx="1374586" cy="0"/>
              </a:xfrm>
              <a:prstGeom prst="straightConnector1">
                <a:avLst/>
              </a:prstGeom>
              <a:ln w="25400">
                <a:solidFill>
                  <a:srgbClr val="0A12A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2" name="TextBox 281">
                <a:extLst>
                  <a:ext uri="{FF2B5EF4-FFF2-40B4-BE49-F238E27FC236}">
                    <a16:creationId xmlns:a16="http://schemas.microsoft.com/office/drawing/2014/main" id="{41AACBF2-9AC4-000C-189D-976CBEDFBFCC}"/>
                  </a:ext>
                </a:extLst>
              </p:cNvPr>
              <p:cNvSpPr txBox="1"/>
              <p:nvPr/>
            </p:nvSpPr>
            <p:spPr>
              <a:xfrm>
                <a:off x="4615263" y="2612614"/>
                <a:ext cx="1138453" cy="23108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100" dirty="0"/>
                  <a:t>path switch req. </a:t>
                </a:r>
              </a:p>
            </p:txBody>
          </p:sp>
        </p:grpSp>
        <p:cxnSp>
          <p:nvCxnSpPr>
            <p:cNvPr id="283" name="Straight Arrow Connector 282">
              <a:extLst>
                <a:ext uri="{FF2B5EF4-FFF2-40B4-BE49-F238E27FC236}">
                  <a16:creationId xmlns:a16="http://schemas.microsoft.com/office/drawing/2014/main" id="{BE398764-FFB3-C371-9DFF-DCC091DAC4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332145" y="5293726"/>
              <a:ext cx="968782" cy="0"/>
            </a:xfrm>
            <a:prstGeom prst="straightConnector1">
              <a:avLst/>
            </a:prstGeom>
            <a:ln w="25400">
              <a:solidFill>
                <a:srgbClr val="0A12A0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4" name="TextBox 283">
              <a:extLst>
                <a:ext uri="{FF2B5EF4-FFF2-40B4-BE49-F238E27FC236}">
                  <a16:creationId xmlns:a16="http://schemas.microsoft.com/office/drawing/2014/main" id="{DE304F9F-B5E1-71D0-1D92-001778499A93}"/>
                </a:ext>
              </a:extLst>
            </p:cNvPr>
            <p:cNvSpPr txBox="1"/>
            <p:nvPr/>
          </p:nvSpPr>
          <p:spPr>
            <a:xfrm>
              <a:off x="6364262" y="5069253"/>
              <a:ext cx="910827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/>
                <a:t>PDU session </a:t>
              </a:r>
            </a:p>
            <a:p>
              <a:pPr algn="ctr"/>
              <a:r>
                <a:rPr lang="en-US" sz="1100" dirty="0"/>
                <a:t>update</a:t>
              </a:r>
            </a:p>
          </p:txBody>
        </p:sp>
        <p:sp>
          <p:nvSpPr>
            <p:cNvPr id="285" name="TextBox 284">
              <a:extLst>
                <a:ext uri="{FF2B5EF4-FFF2-40B4-BE49-F238E27FC236}">
                  <a16:creationId xmlns:a16="http://schemas.microsoft.com/office/drawing/2014/main" id="{CBFC33EC-7E34-DF58-E3AA-E7A490DA17AE}"/>
                </a:ext>
              </a:extLst>
            </p:cNvPr>
            <p:cNvSpPr txBox="1"/>
            <p:nvPr/>
          </p:nvSpPr>
          <p:spPr>
            <a:xfrm>
              <a:off x="7334902" y="5118399"/>
              <a:ext cx="954107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/>
                <a:t>session mod.</a:t>
              </a:r>
            </a:p>
            <a:p>
              <a:pPr algn="ctr"/>
              <a:r>
                <a:rPr lang="en-US" sz="1100" dirty="0"/>
                <a:t>req/response</a:t>
              </a:r>
            </a:p>
          </p:txBody>
        </p:sp>
        <p:cxnSp>
          <p:nvCxnSpPr>
            <p:cNvPr id="286" name="Straight Arrow Connector 285">
              <a:extLst>
                <a:ext uri="{FF2B5EF4-FFF2-40B4-BE49-F238E27FC236}">
                  <a16:creationId xmlns:a16="http://schemas.microsoft.com/office/drawing/2014/main" id="{B4A0F813-71D2-B6DD-2153-B5D768E7DB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00927" y="5333843"/>
              <a:ext cx="968782" cy="0"/>
            </a:xfrm>
            <a:prstGeom prst="straightConnector1">
              <a:avLst/>
            </a:prstGeom>
            <a:ln w="25400">
              <a:solidFill>
                <a:srgbClr val="0A12A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" name="Straight Arrow Connector 286">
              <a:extLst>
                <a:ext uri="{FF2B5EF4-FFF2-40B4-BE49-F238E27FC236}">
                  <a16:creationId xmlns:a16="http://schemas.microsoft.com/office/drawing/2014/main" id="{85FBD601-A22B-98CC-D08D-8BF18A9091A0}"/>
                </a:ext>
              </a:extLst>
            </p:cNvPr>
            <p:cNvCxnSpPr>
              <a:cxnSpLocks/>
            </p:cNvCxnSpPr>
            <p:nvPr/>
          </p:nvCxnSpPr>
          <p:spPr>
            <a:xfrm>
              <a:off x="4034266" y="5562980"/>
              <a:ext cx="4235443" cy="0"/>
            </a:xfrm>
            <a:prstGeom prst="straightConnector1">
              <a:avLst/>
            </a:prstGeom>
            <a:ln w="25400">
              <a:solidFill>
                <a:srgbClr val="0A12A0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75454C1F-0FF7-29C2-825C-56FA688EDEF8}"/>
                </a:ext>
              </a:extLst>
            </p:cNvPr>
            <p:cNvGrpSpPr/>
            <p:nvPr/>
          </p:nvGrpSpPr>
          <p:grpSpPr>
            <a:xfrm>
              <a:off x="6221389" y="5464445"/>
              <a:ext cx="219075" cy="130175"/>
              <a:chOff x="6423025" y="1701800"/>
              <a:chExt cx="219075" cy="130175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8466E5AA-5806-42DF-D339-34641D1F9AF5}"/>
                  </a:ext>
                </a:extLst>
              </p:cNvPr>
              <p:cNvSpPr/>
              <p:nvPr/>
            </p:nvSpPr>
            <p:spPr>
              <a:xfrm>
                <a:off x="6423025" y="1701800"/>
                <a:ext cx="219075" cy="130175"/>
              </a:xfrm>
              <a:custGeom>
                <a:avLst/>
                <a:gdLst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12725"/>
                  <a:gd name="connsiteY0" fmla="*/ 130175 h 130175"/>
                  <a:gd name="connsiteX1" fmla="*/ 101600 w 212725"/>
                  <a:gd name="connsiteY1" fmla="*/ 0 h 130175"/>
                  <a:gd name="connsiteX2" fmla="*/ 212725 w 212725"/>
                  <a:gd name="connsiteY2" fmla="*/ 111125 h 130175"/>
                  <a:gd name="connsiteX3" fmla="*/ 0 w 212725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9075"/>
                  <a:gd name="connsiteY0" fmla="*/ 127000 h 130175"/>
                  <a:gd name="connsiteX1" fmla="*/ 104775 w 219075"/>
                  <a:gd name="connsiteY1" fmla="*/ 0 h 130175"/>
                  <a:gd name="connsiteX2" fmla="*/ 219075 w 219075"/>
                  <a:gd name="connsiteY2" fmla="*/ 130175 h 130175"/>
                  <a:gd name="connsiteX3" fmla="*/ 0 w 219075"/>
                  <a:gd name="connsiteY3" fmla="*/ 127000 h 13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5" h="130175">
                    <a:moveTo>
                      <a:pt x="0" y="127000"/>
                    </a:moveTo>
                    <a:cubicBezTo>
                      <a:pt x="9525" y="71967"/>
                      <a:pt x="25400" y="10583"/>
                      <a:pt x="104775" y="0"/>
                    </a:cubicBezTo>
                    <a:cubicBezTo>
                      <a:pt x="183092" y="2117"/>
                      <a:pt x="207433" y="80433"/>
                      <a:pt x="219075" y="130175"/>
                    </a:cubicBezTo>
                    <a:lnTo>
                      <a:pt x="0" y="12700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8E8C31DB-C1A3-8D93-0F72-C809B4DDAC16}"/>
                  </a:ext>
                </a:extLst>
              </p:cNvPr>
              <p:cNvSpPr/>
              <p:nvPr/>
            </p:nvSpPr>
            <p:spPr>
              <a:xfrm>
                <a:off x="6431579" y="1710805"/>
                <a:ext cx="200025" cy="101706"/>
              </a:xfrm>
              <a:custGeom>
                <a:avLst/>
                <a:gdLst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01706">
                    <a:moveTo>
                      <a:pt x="0" y="101706"/>
                    </a:moveTo>
                    <a:cubicBezTo>
                      <a:pt x="1058" y="55139"/>
                      <a:pt x="33338" y="3281"/>
                      <a:pt x="98425" y="106"/>
                    </a:cubicBezTo>
                    <a:cubicBezTo>
                      <a:pt x="163512" y="-3069"/>
                      <a:pt x="198967" y="65723"/>
                      <a:pt x="200025" y="101706"/>
                    </a:cubicBezTo>
                    <a:lnTo>
                      <a:pt x="200025" y="101706"/>
                    </a:lnTo>
                  </a:path>
                </a:pathLst>
              </a:custGeom>
              <a:noFill/>
              <a:ln w="22225">
                <a:solidFill>
                  <a:srgbClr val="0A12A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87879C99-E565-0407-A336-EDEA395C95DE}"/>
                </a:ext>
              </a:extLst>
            </p:cNvPr>
            <p:cNvGrpSpPr/>
            <p:nvPr/>
          </p:nvGrpSpPr>
          <p:grpSpPr>
            <a:xfrm>
              <a:off x="4840963" y="5463857"/>
              <a:ext cx="219075" cy="130175"/>
              <a:chOff x="6423025" y="1701800"/>
              <a:chExt cx="219075" cy="130175"/>
            </a:xfrm>
          </p:grpSpPr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584EC921-FE1F-2331-9009-29FB3AFD677D}"/>
                  </a:ext>
                </a:extLst>
              </p:cNvPr>
              <p:cNvSpPr/>
              <p:nvPr/>
            </p:nvSpPr>
            <p:spPr>
              <a:xfrm>
                <a:off x="6423025" y="1701800"/>
                <a:ext cx="219075" cy="130175"/>
              </a:xfrm>
              <a:custGeom>
                <a:avLst/>
                <a:gdLst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12725"/>
                  <a:gd name="connsiteY0" fmla="*/ 130175 h 130175"/>
                  <a:gd name="connsiteX1" fmla="*/ 101600 w 212725"/>
                  <a:gd name="connsiteY1" fmla="*/ 0 h 130175"/>
                  <a:gd name="connsiteX2" fmla="*/ 212725 w 212725"/>
                  <a:gd name="connsiteY2" fmla="*/ 111125 h 130175"/>
                  <a:gd name="connsiteX3" fmla="*/ 0 w 212725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9075"/>
                  <a:gd name="connsiteY0" fmla="*/ 127000 h 130175"/>
                  <a:gd name="connsiteX1" fmla="*/ 104775 w 219075"/>
                  <a:gd name="connsiteY1" fmla="*/ 0 h 130175"/>
                  <a:gd name="connsiteX2" fmla="*/ 219075 w 219075"/>
                  <a:gd name="connsiteY2" fmla="*/ 130175 h 130175"/>
                  <a:gd name="connsiteX3" fmla="*/ 0 w 219075"/>
                  <a:gd name="connsiteY3" fmla="*/ 127000 h 13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5" h="130175">
                    <a:moveTo>
                      <a:pt x="0" y="127000"/>
                    </a:moveTo>
                    <a:cubicBezTo>
                      <a:pt x="9525" y="71967"/>
                      <a:pt x="25400" y="10583"/>
                      <a:pt x="104775" y="0"/>
                    </a:cubicBezTo>
                    <a:cubicBezTo>
                      <a:pt x="183092" y="2117"/>
                      <a:pt x="207433" y="80433"/>
                      <a:pt x="219075" y="130175"/>
                    </a:cubicBezTo>
                    <a:lnTo>
                      <a:pt x="0" y="12700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1E1EA27E-0754-014A-68F1-744C2CE2A9D7}"/>
                  </a:ext>
                </a:extLst>
              </p:cNvPr>
              <p:cNvSpPr/>
              <p:nvPr/>
            </p:nvSpPr>
            <p:spPr>
              <a:xfrm>
                <a:off x="6431579" y="1710805"/>
                <a:ext cx="200025" cy="101706"/>
              </a:xfrm>
              <a:custGeom>
                <a:avLst/>
                <a:gdLst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01706">
                    <a:moveTo>
                      <a:pt x="0" y="101706"/>
                    </a:moveTo>
                    <a:cubicBezTo>
                      <a:pt x="1058" y="55139"/>
                      <a:pt x="33338" y="3281"/>
                      <a:pt x="98425" y="106"/>
                    </a:cubicBezTo>
                    <a:cubicBezTo>
                      <a:pt x="163512" y="-3069"/>
                      <a:pt x="198967" y="65723"/>
                      <a:pt x="200025" y="101706"/>
                    </a:cubicBezTo>
                    <a:lnTo>
                      <a:pt x="200025" y="101706"/>
                    </a:lnTo>
                  </a:path>
                </a:pathLst>
              </a:custGeom>
              <a:noFill/>
              <a:ln w="22225">
                <a:solidFill>
                  <a:srgbClr val="0A12A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4" name="Group 293">
              <a:extLst>
                <a:ext uri="{FF2B5EF4-FFF2-40B4-BE49-F238E27FC236}">
                  <a16:creationId xmlns:a16="http://schemas.microsoft.com/office/drawing/2014/main" id="{DBF541DB-462C-E33D-83B1-22BBFEA92098}"/>
                </a:ext>
              </a:extLst>
            </p:cNvPr>
            <p:cNvGrpSpPr/>
            <p:nvPr/>
          </p:nvGrpSpPr>
          <p:grpSpPr>
            <a:xfrm>
              <a:off x="7190379" y="5463738"/>
              <a:ext cx="219075" cy="130175"/>
              <a:chOff x="6423025" y="1701800"/>
              <a:chExt cx="219075" cy="130175"/>
            </a:xfrm>
          </p:grpSpPr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CB178BED-06BE-C7E9-A6AC-6E1330CF4F1F}"/>
                  </a:ext>
                </a:extLst>
              </p:cNvPr>
              <p:cNvSpPr/>
              <p:nvPr/>
            </p:nvSpPr>
            <p:spPr>
              <a:xfrm>
                <a:off x="6423025" y="1701800"/>
                <a:ext cx="219075" cy="130175"/>
              </a:xfrm>
              <a:custGeom>
                <a:avLst/>
                <a:gdLst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12725"/>
                  <a:gd name="connsiteY0" fmla="*/ 130175 h 130175"/>
                  <a:gd name="connsiteX1" fmla="*/ 101600 w 212725"/>
                  <a:gd name="connsiteY1" fmla="*/ 0 h 130175"/>
                  <a:gd name="connsiteX2" fmla="*/ 212725 w 212725"/>
                  <a:gd name="connsiteY2" fmla="*/ 111125 h 130175"/>
                  <a:gd name="connsiteX3" fmla="*/ 0 w 212725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9075"/>
                  <a:gd name="connsiteY0" fmla="*/ 127000 h 130175"/>
                  <a:gd name="connsiteX1" fmla="*/ 104775 w 219075"/>
                  <a:gd name="connsiteY1" fmla="*/ 0 h 130175"/>
                  <a:gd name="connsiteX2" fmla="*/ 219075 w 219075"/>
                  <a:gd name="connsiteY2" fmla="*/ 130175 h 130175"/>
                  <a:gd name="connsiteX3" fmla="*/ 0 w 219075"/>
                  <a:gd name="connsiteY3" fmla="*/ 127000 h 13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5" h="130175">
                    <a:moveTo>
                      <a:pt x="0" y="127000"/>
                    </a:moveTo>
                    <a:cubicBezTo>
                      <a:pt x="9525" y="71967"/>
                      <a:pt x="25400" y="10583"/>
                      <a:pt x="104775" y="0"/>
                    </a:cubicBezTo>
                    <a:cubicBezTo>
                      <a:pt x="183092" y="2117"/>
                      <a:pt x="207433" y="80433"/>
                      <a:pt x="219075" y="130175"/>
                    </a:cubicBezTo>
                    <a:lnTo>
                      <a:pt x="0" y="12700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2E2C332F-B904-CD42-EACB-BC2882395FD8}"/>
                  </a:ext>
                </a:extLst>
              </p:cNvPr>
              <p:cNvSpPr/>
              <p:nvPr/>
            </p:nvSpPr>
            <p:spPr>
              <a:xfrm>
                <a:off x="6431579" y="1710805"/>
                <a:ext cx="200025" cy="101706"/>
              </a:xfrm>
              <a:custGeom>
                <a:avLst/>
                <a:gdLst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01706">
                    <a:moveTo>
                      <a:pt x="0" y="101706"/>
                    </a:moveTo>
                    <a:cubicBezTo>
                      <a:pt x="1058" y="55139"/>
                      <a:pt x="33338" y="3281"/>
                      <a:pt x="98425" y="106"/>
                    </a:cubicBezTo>
                    <a:cubicBezTo>
                      <a:pt x="163512" y="-3069"/>
                      <a:pt x="198967" y="65723"/>
                      <a:pt x="200025" y="101706"/>
                    </a:cubicBezTo>
                    <a:lnTo>
                      <a:pt x="200025" y="101706"/>
                    </a:lnTo>
                  </a:path>
                </a:pathLst>
              </a:custGeom>
              <a:noFill/>
              <a:ln w="22225">
                <a:solidFill>
                  <a:srgbClr val="0A12A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C1A89E9F-8694-0D16-335B-C601847EF6E1}"/>
                </a:ext>
              </a:extLst>
            </p:cNvPr>
            <p:cNvSpPr/>
            <p:nvPr/>
          </p:nvSpPr>
          <p:spPr>
            <a:xfrm>
              <a:off x="4029190" y="5562488"/>
              <a:ext cx="923590" cy="188394"/>
            </a:xfrm>
            <a:custGeom>
              <a:avLst/>
              <a:gdLst>
                <a:gd name="connsiteX0" fmla="*/ 0 w 923590"/>
                <a:gd name="connsiteY0" fmla="*/ 0 h 188394"/>
                <a:gd name="connsiteX1" fmla="*/ 0 w 923590"/>
                <a:gd name="connsiteY1" fmla="*/ 188394 h 188394"/>
                <a:gd name="connsiteX2" fmla="*/ 923590 w 923590"/>
                <a:gd name="connsiteY2" fmla="*/ 188394 h 188394"/>
                <a:gd name="connsiteX3" fmla="*/ 923590 w 923590"/>
                <a:gd name="connsiteY3" fmla="*/ 124064 h 188394"/>
                <a:gd name="connsiteX0" fmla="*/ 0 w 923590"/>
                <a:gd name="connsiteY0" fmla="*/ 0 h 188394"/>
                <a:gd name="connsiteX1" fmla="*/ 0 w 923590"/>
                <a:gd name="connsiteY1" fmla="*/ 188394 h 188394"/>
                <a:gd name="connsiteX2" fmla="*/ 923590 w 923590"/>
                <a:gd name="connsiteY2" fmla="*/ 188394 h 188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3590" h="188394">
                  <a:moveTo>
                    <a:pt x="0" y="0"/>
                  </a:moveTo>
                  <a:lnTo>
                    <a:pt x="0" y="188394"/>
                  </a:lnTo>
                  <a:lnTo>
                    <a:pt x="923590" y="188394"/>
                  </a:lnTo>
                </a:path>
              </a:pathLst>
            </a:custGeom>
            <a:noFill/>
            <a:ln w="25400">
              <a:solidFill>
                <a:srgbClr val="0A12A0"/>
              </a:solidFill>
              <a:tailEnd type="triangle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TextBox 297">
              <a:extLst>
                <a:ext uri="{FF2B5EF4-FFF2-40B4-BE49-F238E27FC236}">
                  <a16:creationId xmlns:a16="http://schemas.microsoft.com/office/drawing/2014/main" id="{D9934C5B-4BBA-D0D9-39D3-39DD1CEFAB98}"/>
                </a:ext>
              </a:extLst>
            </p:cNvPr>
            <p:cNvSpPr txBox="1"/>
            <p:nvPr/>
          </p:nvSpPr>
          <p:spPr>
            <a:xfrm>
              <a:off x="5061243" y="5543222"/>
              <a:ext cx="114807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/>
                <a:t>data end marker</a:t>
              </a:r>
            </a:p>
          </p:txBody>
        </p:sp>
        <p:cxnSp>
          <p:nvCxnSpPr>
            <p:cNvPr id="299" name="Straight Arrow Connector 298">
              <a:extLst>
                <a:ext uri="{FF2B5EF4-FFF2-40B4-BE49-F238E27FC236}">
                  <a16:creationId xmlns:a16="http://schemas.microsoft.com/office/drawing/2014/main" id="{C1364DEA-1CEF-263C-6A4C-9D0CDEEA0F00}"/>
                </a:ext>
              </a:extLst>
            </p:cNvPr>
            <p:cNvCxnSpPr>
              <a:cxnSpLocks/>
            </p:cNvCxnSpPr>
            <p:nvPr/>
          </p:nvCxnSpPr>
          <p:spPr>
            <a:xfrm>
              <a:off x="3059423" y="5956486"/>
              <a:ext cx="1885166" cy="0"/>
            </a:xfrm>
            <a:prstGeom prst="straightConnector1">
              <a:avLst/>
            </a:prstGeom>
            <a:ln w="25400">
              <a:solidFill>
                <a:srgbClr val="00B05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Straight Arrow Connector 299">
              <a:extLst>
                <a:ext uri="{FF2B5EF4-FFF2-40B4-BE49-F238E27FC236}">
                  <a16:creationId xmlns:a16="http://schemas.microsoft.com/office/drawing/2014/main" id="{EF7FD0A3-D850-EAAF-7F74-D4F5A4F861BD}"/>
                </a:ext>
              </a:extLst>
            </p:cNvPr>
            <p:cNvCxnSpPr>
              <a:cxnSpLocks/>
            </p:cNvCxnSpPr>
            <p:nvPr/>
          </p:nvCxnSpPr>
          <p:spPr>
            <a:xfrm>
              <a:off x="4933594" y="5959483"/>
              <a:ext cx="3328977" cy="0"/>
            </a:xfrm>
            <a:prstGeom prst="straightConnector1">
              <a:avLst/>
            </a:prstGeom>
            <a:ln w="25400">
              <a:solidFill>
                <a:srgbClr val="00B05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01" name="Group 300">
              <a:extLst>
                <a:ext uri="{FF2B5EF4-FFF2-40B4-BE49-F238E27FC236}">
                  <a16:creationId xmlns:a16="http://schemas.microsoft.com/office/drawing/2014/main" id="{7CB0AAD2-B99F-749C-74C4-D079968BDFCA}"/>
                </a:ext>
              </a:extLst>
            </p:cNvPr>
            <p:cNvGrpSpPr/>
            <p:nvPr/>
          </p:nvGrpSpPr>
          <p:grpSpPr>
            <a:xfrm>
              <a:off x="6226730" y="5862425"/>
              <a:ext cx="219075" cy="130175"/>
              <a:chOff x="6423025" y="1701800"/>
              <a:chExt cx="219075" cy="130175"/>
            </a:xfrm>
          </p:grpSpPr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2E64FB9E-68BA-5C46-F343-ED776EBD04DE}"/>
                  </a:ext>
                </a:extLst>
              </p:cNvPr>
              <p:cNvSpPr/>
              <p:nvPr/>
            </p:nvSpPr>
            <p:spPr>
              <a:xfrm>
                <a:off x="6423025" y="1701800"/>
                <a:ext cx="219075" cy="130175"/>
              </a:xfrm>
              <a:custGeom>
                <a:avLst/>
                <a:gdLst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12725"/>
                  <a:gd name="connsiteY0" fmla="*/ 130175 h 130175"/>
                  <a:gd name="connsiteX1" fmla="*/ 101600 w 212725"/>
                  <a:gd name="connsiteY1" fmla="*/ 0 h 130175"/>
                  <a:gd name="connsiteX2" fmla="*/ 212725 w 212725"/>
                  <a:gd name="connsiteY2" fmla="*/ 111125 h 130175"/>
                  <a:gd name="connsiteX3" fmla="*/ 0 w 212725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9075"/>
                  <a:gd name="connsiteY0" fmla="*/ 127000 h 130175"/>
                  <a:gd name="connsiteX1" fmla="*/ 104775 w 219075"/>
                  <a:gd name="connsiteY1" fmla="*/ 0 h 130175"/>
                  <a:gd name="connsiteX2" fmla="*/ 219075 w 219075"/>
                  <a:gd name="connsiteY2" fmla="*/ 130175 h 130175"/>
                  <a:gd name="connsiteX3" fmla="*/ 0 w 219075"/>
                  <a:gd name="connsiteY3" fmla="*/ 127000 h 13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5" h="130175">
                    <a:moveTo>
                      <a:pt x="0" y="127000"/>
                    </a:moveTo>
                    <a:cubicBezTo>
                      <a:pt x="9525" y="71967"/>
                      <a:pt x="25400" y="10583"/>
                      <a:pt x="104775" y="0"/>
                    </a:cubicBezTo>
                    <a:cubicBezTo>
                      <a:pt x="183092" y="2117"/>
                      <a:pt x="207433" y="80433"/>
                      <a:pt x="219075" y="130175"/>
                    </a:cubicBezTo>
                    <a:lnTo>
                      <a:pt x="0" y="12700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431FFCDC-145B-C015-3B6B-B3642B7EFD81}"/>
                  </a:ext>
                </a:extLst>
              </p:cNvPr>
              <p:cNvSpPr/>
              <p:nvPr/>
            </p:nvSpPr>
            <p:spPr>
              <a:xfrm>
                <a:off x="6431579" y="1710805"/>
                <a:ext cx="200025" cy="101706"/>
              </a:xfrm>
              <a:custGeom>
                <a:avLst/>
                <a:gdLst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01706">
                    <a:moveTo>
                      <a:pt x="0" y="101706"/>
                    </a:moveTo>
                    <a:cubicBezTo>
                      <a:pt x="1058" y="55139"/>
                      <a:pt x="33338" y="3281"/>
                      <a:pt x="98425" y="106"/>
                    </a:cubicBezTo>
                    <a:cubicBezTo>
                      <a:pt x="163512" y="-3069"/>
                      <a:pt x="198967" y="65723"/>
                      <a:pt x="200025" y="101706"/>
                    </a:cubicBezTo>
                    <a:lnTo>
                      <a:pt x="200025" y="101706"/>
                    </a:lnTo>
                  </a:path>
                </a:pathLst>
              </a:custGeom>
              <a:noFill/>
              <a:ln w="22225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4" name="Group 303">
              <a:extLst>
                <a:ext uri="{FF2B5EF4-FFF2-40B4-BE49-F238E27FC236}">
                  <a16:creationId xmlns:a16="http://schemas.microsoft.com/office/drawing/2014/main" id="{197A32F4-8A15-228E-AC99-838BDA84A43C}"/>
                </a:ext>
              </a:extLst>
            </p:cNvPr>
            <p:cNvGrpSpPr/>
            <p:nvPr/>
          </p:nvGrpSpPr>
          <p:grpSpPr>
            <a:xfrm>
              <a:off x="3918591" y="5860615"/>
              <a:ext cx="219075" cy="130175"/>
              <a:chOff x="6423025" y="1701800"/>
              <a:chExt cx="219075" cy="130175"/>
            </a:xfrm>
          </p:grpSpPr>
          <p:sp>
            <p:nvSpPr>
              <p:cNvPr id="305" name="Freeform 304">
                <a:extLst>
                  <a:ext uri="{FF2B5EF4-FFF2-40B4-BE49-F238E27FC236}">
                    <a16:creationId xmlns:a16="http://schemas.microsoft.com/office/drawing/2014/main" id="{FBA5FAE3-34ED-5ED4-6DB3-BA41D8A39339}"/>
                  </a:ext>
                </a:extLst>
              </p:cNvPr>
              <p:cNvSpPr/>
              <p:nvPr/>
            </p:nvSpPr>
            <p:spPr>
              <a:xfrm>
                <a:off x="6423025" y="1701800"/>
                <a:ext cx="219075" cy="130175"/>
              </a:xfrm>
              <a:custGeom>
                <a:avLst/>
                <a:gdLst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12725"/>
                  <a:gd name="connsiteY0" fmla="*/ 130175 h 130175"/>
                  <a:gd name="connsiteX1" fmla="*/ 101600 w 212725"/>
                  <a:gd name="connsiteY1" fmla="*/ 0 h 130175"/>
                  <a:gd name="connsiteX2" fmla="*/ 212725 w 212725"/>
                  <a:gd name="connsiteY2" fmla="*/ 111125 h 130175"/>
                  <a:gd name="connsiteX3" fmla="*/ 0 w 212725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9075"/>
                  <a:gd name="connsiteY0" fmla="*/ 127000 h 130175"/>
                  <a:gd name="connsiteX1" fmla="*/ 104775 w 219075"/>
                  <a:gd name="connsiteY1" fmla="*/ 0 h 130175"/>
                  <a:gd name="connsiteX2" fmla="*/ 219075 w 219075"/>
                  <a:gd name="connsiteY2" fmla="*/ 130175 h 130175"/>
                  <a:gd name="connsiteX3" fmla="*/ 0 w 219075"/>
                  <a:gd name="connsiteY3" fmla="*/ 127000 h 13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5" h="130175">
                    <a:moveTo>
                      <a:pt x="0" y="127000"/>
                    </a:moveTo>
                    <a:cubicBezTo>
                      <a:pt x="9525" y="71967"/>
                      <a:pt x="25400" y="10583"/>
                      <a:pt x="104775" y="0"/>
                    </a:cubicBezTo>
                    <a:cubicBezTo>
                      <a:pt x="183092" y="2117"/>
                      <a:pt x="207433" y="80433"/>
                      <a:pt x="219075" y="130175"/>
                    </a:cubicBezTo>
                    <a:lnTo>
                      <a:pt x="0" y="12700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75278D4D-A185-DE8E-64ED-9BCEF800C7B6}"/>
                  </a:ext>
                </a:extLst>
              </p:cNvPr>
              <p:cNvSpPr/>
              <p:nvPr/>
            </p:nvSpPr>
            <p:spPr>
              <a:xfrm>
                <a:off x="6431579" y="1710805"/>
                <a:ext cx="200025" cy="101706"/>
              </a:xfrm>
              <a:custGeom>
                <a:avLst/>
                <a:gdLst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01706">
                    <a:moveTo>
                      <a:pt x="0" y="101706"/>
                    </a:moveTo>
                    <a:cubicBezTo>
                      <a:pt x="1058" y="55139"/>
                      <a:pt x="33338" y="3281"/>
                      <a:pt x="98425" y="106"/>
                    </a:cubicBezTo>
                    <a:cubicBezTo>
                      <a:pt x="163512" y="-3069"/>
                      <a:pt x="198967" y="65723"/>
                      <a:pt x="200025" y="101706"/>
                    </a:cubicBezTo>
                    <a:lnTo>
                      <a:pt x="200025" y="101706"/>
                    </a:lnTo>
                  </a:path>
                </a:pathLst>
              </a:custGeom>
              <a:noFill/>
              <a:ln w="22225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7" name="Group 306">
              <a:extLst>
                <a:ext uri="{FF2B5EF4-FFF2-40B4-BE49-F238E27FC236}">
                  <a16:creationId xmlns:a16="http://schemas.microsoft.com/office/drawing/2014/main" id="{3CEFA8F5-2AA2-BCA8-E97E-8A07668BD551}"/>
                </a:ext>
              </a:extLst>
            </p:cNvPr>
            <p:cNvGrpSpPr/>
            <p:nvPr/>
          </p:nvGrpSpPr>
          <p:grpSpPr>
            <a:xfrm>
              <a:off x="7184340" y="5861718"/>
              <a:ext cx="219075" cy="130175"/>
              <a:chOff x="6423025" y="1701800"/>
              <a:chExt cx="219075" cy="130175"/>
            </a:xfrm>
          </p:grpSpPr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97D69D9F-0724-CDA6-81C4-78B7FFCE5F63}"/>
                  </a:ext>
                </a:extLst>
              </p:cNvPr>
              <p:cNvSpPr/>
              <p:nvPr/>
            </p:nvSpPr>
            <p:spPr>
              <a:xfrm>
                <a:off x="6423025" y="1701800"/>
                <a:ext cx="219075" cy="130175"/>
              </a:xfrm>
              <a:custGeom>
                <a:avLst/>
                <a:gdLst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12725"/>
                  <a:gd name="connsiteY0" fmla="*/ 130175 h 130175"/>
                  <a:gd name="connsiteX1" fmla="*/ 101600 w 212725"/>
                  <a:gd name="connsiteY1" fmla="*/ 0 h 130175"/>
                  <a:gd name="connsiteX2" fmla="*/ 212725 w 212725"/>
                  <a:gd name="connsiteY2" fmla="*/ 111125 h 130175"/>
                  <a:gd name="connsiteX3" fmla="*/ 0 w 212725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9075"/>
                  <a:gd name="connsiteY0" fmla="*/ 127000 h 130175"/>
                  <a:gd name="connsiteX1" fmla="*/ 104775 w 219075"/>
                  <a:gd name="connsiteY1" fmla="*/ 0 h 130175"/>
                  <a:gd name="connsiteX2" fmla="*/ 219075 w 219075"/>
                  <a:gd name="connsiteY2" fmla="*/ 130175 h 130175"/>
                  <a:gd name="connsiteX3" fmla="*/ 0 w 219075"/>
                  <a:gd name="connsiteY3" fmla="*/ 127000 h 13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5" h="130175">
                    <a:moveTo>
                      <a:pt x="0" y="127000"/>
                    </a:moveTo>
                    <a:cubicBezTo>
                      <a:pt x="9525" y="71967"/>
                      <a:pt x="25400" y="10583"/>
                      <a:pt x="104775" y="0"/>
                    </a:cubicBezTo>
                    <a:cubicBezTo>
                      <a:pt x="183092" y="2117"/>
                      <a:pt x="207433" y="80433"/>
                      <a:pt x="219075" y="130175"/>
                    </a:cubicBezTo>
                    <a:lnTo>
                      <a:pt x="0" y="12700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D7810736-722F-784A-75A1-62FFE2C22D6F}"/>
                  </a:ext>
                </a:extLst>
              </p:cNvPr>
              <p:cNvSpPr/>
              <p:nvPr/>
            </p:nvSpPr>
            <p:spPr>
              <a:xfrm>
                <a:off x="6427785" y="1710805"/>
                <a:ext cx="200025" cy="101706"/>
              </a:xfrm>
              <a:custGeom>
                <a:avLst/>
                <a:gdLst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01706">
                    <a:moveTo>
                      <a:pt x="0" y="101706"/>
                    </a:moveTo>
                    <a:cubicBezTo>
                      <a:pt x="1058" y="55139"/>
                      <a:pt x="33338" y="3281"/>
                      <a:pt x="98425" y="106"/>
                    </a:cubicBezTo>
                    <a:cubicBezTo>
                      <a:pt x="163512" y="-3069"/>
                      <a:pt x="198967" y="65723"/>
                      <a:pt x="200025" y="101706"/>
                    </a:cubicBezTo>
                    <a:lnTo>
                      <a:pt x="200025" y="101706"/>
                    </a:lnTo>
                  </a:path>
                </a:pathLst>
              </a:custGeom>
              <a:noFill/>
              <a:ln w="22225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150DA0C9-F70C-6383-5124-9D6ED7A1700C}"/>
                </a:ext>
              </a:extLst>
            </p:cNvPr>
            <p:cNvSpPr txBox="1"/>
            <p:nvPr/>
          </p:nvSpPr>
          <p:spPr>
            <a:xfrm>
              <a:off x="3111865" y="5742221"/>
              <a:ext cx="84189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solidFill>
                    <a:srgbClr val="00B050"/>
                  </a:solidFill>
                </a:rPr>
                <a:t>device data</a:t>
              </a:r>
            </a:p>
          </p:txBody>
        </p:sp>
        <p:sp>
          <p:nvSpPr>
            <p:cNvPr id="312" name="TextBox 311">
              <a:extLst>
                <a:ext uri="{FF2B5EF4-FFF2-40B4-BE49-F238E27FC236}">
                  <a16:creationId xmlns:a16="http://schemas.microsoft.com/office/drawing/2014/main" id="{0EC3F0F0-6BCB-E176-C2C4-4F156696092F}"/>
                </a:ext>
              </a:extLst>
            </p:cNvPr>
            <p:cNvSpPr txBox="1"/>
            <p:nvPr/>
          </p:nvSpPr>
          <p:spPr>
            <a:xfrm>
              <a:off x="6431896" y="5746725"/>
              <a:ext cx="84189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solidFill>
                    <a:srgbClr val="00B050"/>
                  </a:solidFill>
                </a:rPr>
                <a:t>device data</a:t>
              </a:r>
            </a:p>
          </p:txBody>
        </p:sp>
        <p:grpSp>
          <p:nvGrpSpPr>
            <p:cNvPr id="313" name="Group 312">
              <a:extLst>
                <a:ext uri="{FF2B5EF4-FFF2-40B4-BE49-F238E27FC236}">
                  <a16:creationId xmlns:a16="http://schemas.microsoft.com/office/drawing/2014/main" id="{0B1F36AC-EF20-3C52-8892-24C5BC9F83A6}"/>
                </a:ext>
              </a:extLst>
            </p:cNvPr>
            <p:cNvGrpSpPr/>
            <p:nvPr/>
          </p:nvGrpSpPr>
          <p:grpSpPr>
            <a:xfrm>
              <a:off x="4944498" y="6293965"/>
              <a:ext cx="1406239" cy="231089"/>
              <a:chOff x="4504899" y="2512098"/>
              <a:chExt cx="1406239" cy="231089"/>
            </a:xfrm>
          </p:grpSpPr>
          <p:cxnSp>
            <p:nvCxnSpPr>
              <p:cNvPr id="314" name="Straight Arrow Connector 313">
                <a:extLst>
                  <a:ext uri="{FF2B5EF4-FFF2-40B4-BE49-F238E27FC236}">
                    <a16:creationId xmlns:a16="http://schemas.microsoft.com/office/drawing/2014/main" id="{DB6B7BD4-80BE-857F-9934-38FB75C5EF3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504899" y="2528932"/>
                <a:ext cx="1374586" cy="0"/>
              </a:xfrm>
              <a:prstGeom prst="straightConnector1">
                <a:avLst/>
              </a:prstGeom>
              <a:ln w="25400">
                <a:solidFill>
                  <a:srgbClr val="0A12A0"/>
                </a:solidFill>
                <a:headEnd type="non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5" name="TextBox 314">
                <a:extLst>
                  <a:ext uri="{FF2B5EF4-FFF2-40B4-BE49-F238E27FC236}">
                    <a16:creationId xmlns:a16="http://schemas.microsoft.com/office/drawing/2014/main" id="{DE4E28E1-C9AD-CB8B-913D-BBD92EB4B38B}"/>
                  </a:ext>
                </a:extLst>
              </p:cNvPr>
              <p:cNvSpPr txBox="1"/>
              <p:nvPr/>
            </p:nvSpPr>
            <p:spPr>
              <a:xfrm>
                <a:off x="4509792" y="2512098"/>
                <a:ext cx="1401346" cy="23108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100" dirty="0"/>
                  <a:t>path switch req. ACK </a:t>
                </a:r>
              </a:p>
            </p:txBody>
          </p:sp>
        </p:grpSp>
        <p:cxnSp>
          <p:nvCxnSpPr>
            <p:cNvPr id="316" name="Straight Arrow Connector 315">
              <a:extLst>
                <a:ext uri="{FF2B5EF4-FFF2-40B4-BE49-F238E27FC236}">
                  <a16:creationId xmlns:a16="http://schemas.microsoft.com/office/drawing/2014/main" id="{8364C26C-C155-D9E4-F245-5E5689FE1B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346620" y="6247132"/>
              <a:ext cx="968782" cy="0"/>
            </a:xfrm>
            <a:prstGeom prst="straightConnector1">
              <a:avLst/>
            </a:prstGeom>
            <a:ln w="25400">
              <a:solidFill>
                <a:srgbClr val="0A12A0"/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7" name="TextBox 316">
              <a:extLst>
                <a:ext uri="{FF2B5EF4-FFF2-40B4-BE49-F238E27FC236}">
                  <a16:creationId xmlns:a16="http://schemas.microsoft.com/office/drawing/2014/main" id="{58B6E6A3-AE00-AE05-9A9D-FF63C0A8B458}"/>
                </a:ext>
              </a:extLst>
            </p:cNvPr>
            <p:cNvSpPr txBox="1"/>
            <p:nvPr/>
          </p:nvSpPr>
          <p:spPr>
            <a:xfrm>
              <a:off x="6353477" y="6023434"/>
              <a:ext cx="910827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/>
                <a:t>PDU session </a:t>
              </a:r>
            </a:p>
            <a:p>
              <a:pPr algn="ctr"/>
              <a:r>
                <a:rPr lang="en-US" sz="1100" dirty="0"/>
                <a:t>update resp.</a:t>
              </a:r>
            </a:p>
          </p:txBody>
        </p:sp>
        <p:grpSp>
          <p:nvGrpSpPr>
            <p:cNvPr id="318" name="Group 317">
              <a:extLst>
                <a:ext uri="{FF2B5EF4-FFF2-40B4-BE49-F238E27FC236}">
                  <a16:creationId xmlns:a16="http://schemas.microsoft.com/office/drawing/2014/main" id="{453AE916-5159-C1BD-0F93-2E3E0A3B3261}"/>
                </a:ext>
              </a:extLst>
            </p:cNvPr>
            <p:cNvGrpSpPr/>
            <p:nvPr/>
          </p:nvGrpSpPr>
          <p:grpSpPr>
            <a:xfrm>
              <a:off x="3983325" y="6183190"/>
              <a:ext cx="1018228" cy="400366"/>
              <a:chOff x="4485628" y="2430861"/>
              <a:chExt cx="1018228" cy="400366"/>
            </a:xfrm>
          </p:grpSpPr>
          <p:cxnSp>
            <p:nvCxnSpPr>
              <p:cNvPr id="319" name="Straight Arrow Connector 318">
                <a:extLst>
                  <a:ext uri="{FF2B5EF4-FFF2-40B4-BE49-F238E27FC236}">
                    <a16:creationId xmlns:a16="http://schemas.microsoft.com/office/drawing/2014/main" id="{63A7E8F6-DA10-40C4-85FB-F83C375D48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508625" y="2633532"/>
                <a:ext cx="938176" cy="0"/>
              </a:xfrm>
              <a:prstGeom prst="straightConnector1">
                <a:avLst/>
              </a:prstGeom>
              <a:ln w="25400">
                <a:solidFill>
                  <a:srgbClr val="0A12A0"/>
                </a:solidFill>
                <a:headEnd type="non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0" name="TextBox 319">
                <a:extLst>
                  <a:ext uri="{FF2B5EF4-FFF2-40B4-BE49-F238E27FC236}">
                    <a16:creationId xmlns:a16="http://schemas.microsoft.com/office/drawing/2014/main" id="{15292186-7F5D-BB44-517F-25A78CED9513}"/>
                  </a:ext>
                </a:extLst>
              </p:cNvPr>
              <p:cNvSpPr txBox="1"/>
              <p:nvPr/>
            </p:nvSpPr>
            <p:spPr>
              <a:xfrm>
                <a:off x="4485628" y="2430861"/>
                <a:ext cx="1018228" cy="4003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100" dirty="0"/>
                  <a:t>device context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100" dirty="0"/>
                  <a:t>release</a:t>
                </a:r>
              </a:p>
            </p:txBody>
          </p:sp>
        </p:grpSp>
        <p:sp>
          <p:nvSpPr>
            <p:cNvPr id="325" name="Right Brace 324">
              <a:extLst>
                <a:ext uri="{FF2B5EF4-FFF2-40B4-BE49-F238E27FC236}">
                  <a16:creationId xmlns:a16="http://schemas.microsoft.com/office/drawing/2014/main" id="{188C1740-CEC4-05E9-B4BD-3ED4F06505DD}"/>
                </a:ext>
              </a:extLst>
            </p:cNvPr>
            <p:cNvSpPr/>
            <p:nvPr/>
          </p:nvSpPr>
          <p:spPr>
            <a:xfrm>
              <a:off x="8448050" y="5076830"/>
              <a:ext cx="163624" cy="1384103"/>
            </a:xfrm>
            <a:prstGeom prst="rightBrac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TextBox 326">
              <a:extLst>
                <a:ext uri="{FF2B5EF4-FFF2-40B4-BE49-F238E27FC236}">
                  <a16:creationId xmlns:a16="http://schemas.microsoft.com/office/drawing/2014/main" id="{A2F18F8B-945E-5AC4-93E3-63531EECC842}"/>
                </a:ext>
              </a:extLst>
            </p:cNvPr>
            <p:cNvSpPr txBox="1"/>
            <p:nvPr/>
          </p:nvSpPr>
          <p:spPr>
            <a:xfrm>
              <a:off x="8609517" y="5387558"/>
              <a:ext cx="1079078" cy="7626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handover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 in the 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Core</a:t>
              </a: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60E596B3-5A7C-0E12-B93C-E8DBF1215852}"/>
              </a:ext>
            </a:extLst>
          </p:cNvPr>
          <p:cNvGrpSpPr/>
          <p:nvPr/>
        </p:nvGrpSpPr>
        <p:grpSpPr>
          <a:xfrm>
            <a:off x="2945574" y="2185175"/>
            <a:ext cx="6826985" cy="1714256"/>
            <a:chOff x="2945574" y="2185175"/>
            <a:chExt cx="6826985" cy="1714256"/>
          </a:xfrm>
        </p:grpSpPr>
        <p:cxnSp>
          <p:nvCxnSpPr>
            <p:cNvPr id="155" name="Straight Arrow Connector 154">
              <a:extLst>
                <a:ext uri="{FF2B5EF4-FFF2-40B4-BE49-F238E27FC236}">
                  <a16:creationId xmlns:a16="http://schemas.microsoft.com/office/drawing/2014/main" id="{1C7B2F82-A80E-49FD-A347-6B20E025F11B}"/>
                </a:ext>
              </a:extLst>
            </p:cNvPr>
            <p:cNvCxnSpPr>
              <a:cxnSpLocks/>
            </p:cNvCxnSpPr>
            <p:nvPr/>
          </p:nvCxnSpPr>
          <p:spPr>
            <a:xfrm>
              <a:off x="3066561" y="2396950"/>
              <a:ext cx="965277" cy="0"/>
            </a:xfrm>
            <a:prstGeom prst="straightConnector1">
              <a:avLst/>
            </a:prstGeom>
            <a:ln w="25400">
              <a:solidFill>
                <a:srgbClr val="00B05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6" name="Rounded Rectangle 165">
              <a:extLst>
                <a:ext uri="{FF2B5EF4-FFF2-40B4-BE49-F238E27FC236}">
                  <a16:creationId xmlns:a16="http://schemas.microsoft.com/office/drawing/2014/main" id="{E1F75457-973C-22F7-40D7-07381D65E9D9}"/>
                </a:ext>
              </a:extLst>
            </p:cNvPr>
            <p:cNvSpPr/>
            <p:nvPr/>
          </p:nvSpPr>
          <p:spPr>
            <a:xfrm>
              <a:off x="2945574" y="2479956"/>
              <a:ext cx="1227319" cy="265176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0A12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 dirty="0"/>
            </a:p>
          </p:txBody>
        </p:sp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E5799211-8F5A-EA0E-488D-49480375FAAB}"/>
                </a:ext>
              </a:extLst>
            </p:cNvPr>
            <p:cNvSpPr txBox="1"/>
            <p:nvPr/>
          </p:nvSpPr>
          <p:spPr>
            <a:xfrm>
              <a:off x="3034787" y="2488184"/>
              <a:ext cx="98616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/>
                <a:t>measurement</a:t>
              </a:r>
            </a:p>
          </p:txBody>
        </p: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F12809D1-FB92-5B4B-9A29-B4634A9D7317}"/>
                </a:ext>
              </a:extLst>
            </p:cNvPr>
            <p:cNvGrpSpPr/>
            <p:nvPr/>
          </p:nvGrpSpPr>
          <p:grpSpPr>
            <a:xfrm>
              <a:off x="4024305" y="2654833"/>
              <a:ext cx="938176" cy="397032"/>
              <a:chOff x="4498503" y="2413816"/>
              <a:chExt cx="938176" cy="397032"/>
            </a:xfrm>
          </p:grpSpPr>
          <p:cxnSp>
            <p:nvCxnSpPr>
              <p:cNvPr id="169" name="Straight Arrow Connector 168">
                <a:extLst>
                  <a:ext uri="{FF2B5EF4-FFF2-40B4-BE49-F238E27FC236}">
                    <a16:creationId xmlns:a16="http://schemas.microsoft.com/office/drawing/2014/main" id="{E1935423-1A65-6E85-BB9F-B863DDEEFA2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498503" y="2633532"/>
                <a:ext cx="938176" cy="0"/>
              </a:xfrm>
              <a:prstGeom prst="straightConnector1">
                <a:avLst/>
              </a:prstGeom>
              <a:ln w="25400">
                <a:solidFill>
                  <a:srgbClr val="0A12A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0" name="TextBox 169">
                <a:extLst>
                  <a:ext uri="{FF2B5EF4-FFF2-40B4-BE49-F238E27FC236}">
                    <a16:creationId xmlns:a16="http://schemas.microsoft.com/office/drawing/2014/main" id="{303D319E-6164-9242-A12F-B7D8E9B1F3DD}"/>
                  </a:ext>
                </a:extLst>
              </p:cNvPr>
              <p:cNvSpPr txBox="1"/>
              <p:nvPr/>
            </p:nvSpPr>
            <p:spPr>
              <a:xfrm>
                <a:off x="4578223" y="2413816"/>
                <a:ext cx="763351" cy="3970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1100" dirty="0"/>
                  <a:t>handover 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1100" dirty="0"/>
                  <a:t>request</a:t>
                </a:r>
              </a:p>
            </p:txBody>
          </p:sp>
        </p:grpSp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8C791092-8448-3CC6-CCCD-4E53104EC24A}"/>
                </a:ext>
              </a:extLst>
            </p:cNvPr>
            <p:cNvGrpSpPr/>
            <p:nvPr/>
          </p:nvGrpSpPr>
          <p:grpSpPr>
            <a:xfrm>
              <a:off x="4022086" y="3117783"/>
              <a:ext cx="943003" cy="397032"/>
              <a:chOff x="4498503" y="2444187"/>
              <a:chExt cx="943003" cy="397032"/>
            </a:xfrm>
          </p:grpSpPr>
          <p:cxnSp>
            <p:nvCxnSpPr>
              <p:cNvPr id="172" name="Straight Arrow Connector 171">
                <a:extLst>
                  <a:ext uri="{FF2B5EF4-FFF2-40B4-BE49-F238E27FC236}">
                    <a16:creationId xmlns:a16="http://schemas.microsoft.com/office/drawing/2014/main" id="{1BF92743-8119-AD5A-8ACA-7FAE47FD77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498503" y="2633532"/>
                <a:ext cx="938176" cy="0"/>
              </a:xfrm>
              <a:prstGeom prst="straightConnector1">
                <a:avLst/>
              </a:prstGeom>
              <a:ln w="25400">
                <a:solidFill>
                  <a:srgbClr val="0A12A0"/>
                </a:solidFill>
                <a:headEnd type="non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3" name="TextBox 172">
                <a:extLst>
                  <a:ext uri="{FF2B5EF4-FFF2-40B4-BE49-F238E27FC236}">
                    <a16:creationId xmlns:a16="http://schemas.microsoft.com/office/drawing/2014/main" id="{AB2A20A9-F094-8C1D-15EE-86016877F7FE}"/>
                  </a:ext>
                </a:extLst>
              </p:cNvPr>
              <p:cNvSpPr txBox="1"/>
              <p:nvPr/>
            </p:nvSpPr>
            <p:spPr>
              <a:xfrm>
                <a:off x="4554725" y="2444187"/>
                <a:ext cx="886781" cy="3970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1100" dirty="0"/>
                  <a:t>handover 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1100" dirty="0"/>
                  <a:t>request ACK</a:t>
                </a:r>
              </a:p>
            </p:txBody>
          </p:sp>
        </p:grp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5638E566-3475-1328-964D-F72A445F8583}"/>
                </a:ext>
              </a:extLst>
            </p:cNvPr>
            <p:cNvGrpSpPr/>
            <p:nvPr/>
          </p:nvGrpSpPr>
          <p:grpSpPr>
            <a:xfrm>
              <a:off x="3079677" y="3374823"/>
              <a:ext cx="938176" cy="397032"/>
              <a:chOff x="4505619" y="2433499"/>
              <a:chExt cx="938176" cy="397032"/>
            </a:xfrm>
          </p:grpSpPr>
          <p:cxnSp>
            <p:nvCxnSpPr>
              <p:cNvPr id="180" name="Straight Arrow Connector 179">
                <a:extLst>
                  <a:ext uri="{FF2B5EF4-FFF2-40B4-BE49-F238E27FC236}">
                    <a16:creationId xmlns:a16="http://schemas.microsoft.com/office/drawing/2014/main" id="{3EF7C384-4091-16FE-A1D0-A320AC1C741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505619" y="2633532"/>
                <a:ext cx="938176" cy="0"/>
              </a:xfrm>
              <a:prstGeom prst="straightConnector1">
                <a:avLst/>
              </a:prstGeom>
              <a:ln w="25400">
                <a:solidFill>
                  <a:srgbClr val="0A12A0"/>
                </a:solidFill>
                <a:headEnd type="non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A2BE6E12-7A1F-1D5A-E69B-DFB1588FCE79}"/>
                  </a:ext>
                </a:extLst>
              </p:cNvPr>
              <p:cNvSpPr txBox="1"/>
              <p:nvPr/>
            </p:nvSpPr>
            <p:spPr>
              <a:xfrm>
                <a:off x="4646994" y="2433499"/>
                <a:ext cx="688009" cy="3970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1100" dirty="0"/>
                  <a:t>RRC 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1100" dirty="0"/>
                  <a:t>reconfig.</a:t>
                </a:r>
              </a:p>
            </p:txBody>
          </p: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F90C84A7-23FD-15AD-D861-CA9B3B536AF2}"/>
                </a:ext>
              </a:extLst>
            </p:cNvPr>
            <p:cNvGrpSpPr/>
            <p:nvPr/>
          </p:nvGrpSpPr>
          <p:grpSpPr>
            <a:xfrm>
              <a:off x="4030846" y="3502399"/>
              <a:ext cx="938176" cy="397032"/>
              <a:chOff x="4498503" y="2437969"/>
              <a:chExt cx="938176" cy="397032"/>
            </a:xfrm>
          </p:grpSpPr>
          <p:cxnSp>
            <p:nvCxnSpPr>
              <p:cNvPr id="186" name="Straight Arrow Connector 185">
                <a:extLst>
                  <a:ext uri="{FF2B5EF4-FFF2-40B4-BE49-F238E27FC236}">
                    <a16:creationId xmlns:a16="http://schemas.microsoft.com/office/drawing/2014/main" id="{D1C750B8-3AA0-B755-9004-F1524116B42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498503" y="2633532"/>
                <a:ext cx="938176" cy="0"/>
              </a:xfrm>
              <a:prstGeom prst="straightConnector1">
                <a:avLst/>
              </a:prstGeom>
              <a:ln w="25400">
                <a:solidFill>
                  <a:srgbClr val="0A12A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" name="TextBox 186">
                <a:extLst>
                  <a:ext uri="{FF2B5EF4-FFF2-40B4-BE49-F238E27FC236}">
                    <a16:creationId xmlns:a16="http://schemas.microsoft.com/office/drawing/2014/main" id="{BD4FD628-2797-E6E0-F716-C61DC4AB34C1}"/>
                  </a:ext>
                </a:extLst>
              </p:cNvPr>
              <p:cNvSpPr txBox="1"/>
              <p:nvPr/>
            </p:nvSpPr>
            <p:spPr>
              <a:xfrm>
                <a:off x="4624033" y="2437969"/>
                <a:ext cx="671979" cy="3970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1100" dirty="0"/>
                  <a:t>transfer 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1100" dirty="0"/>
                  <a:t>status</a:t>
                </a:r>
              </a:p>
            </p:txBody>
          </p:sp>
        </p:grpSp>
        <p:cxnSp>
          <p:nvCxnSpPr>
            <p:cNvPr id="189" name="Straight Arrow Connector 188">
              <a:extLst>
                <a:ext uri="{FF2B5EF4-FFF2-40B4-BE49-F238E27FC236}">
                  <a16:creationId xmlns:a16="http://schemas.microsoft.com/office/drawing/2014/main" id="{DD453BC2-DD91-26FF-DC47-CA61FB839FF4}"/>
                </a:ext>
              </a:extLst>
            </p:cNvPr>
            <p:cNvCxnSpPr>
              <a:cxnSpLocks/>
            </p:cNvCxnSpPr>
            <p:nvPr/>
          </p:nvCxnSpPr>
          <p:spPr>
            <a:xfrm>
              <a:off x="4027237" y="2399947"/>
              <a:ext cx="4242472" cy="0"/>
            </a:xfrm>
            <a:prstGeom prst="straightConnector1">
              <a:avLst/>
            </a:prstGeom>
            <a:ln w="25400">
              <a:solidFill>
                <a:srgbClr val="00B05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5533D69A-D67E-80FC-C54B-2538618FDAAC}"/>
                </a:ext>
              </a:extLst>
            </p:cNvPr>
            <p:cNvGrpSpPr/>
            <p:nvPr/>
          </p:nvGrpSpPr>
          <p:grpSpPr>
            <a:xfrm>
              <a:off x="6233868" y="2302889"/>
              <a:ext cx="219075" cy="130175"/>
              <a:chOff x="6423025" y="1701800"/>
              <a:chExt cx="219075" cy="130175"/>
            </a:xfrm>
          </p:grpSpPr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0D7EA483-FF3B-C6D4-F38C-56800AECA0F6}"/>
                  </a:ext>
                </a:extLst>
              </p:cNvPr>
              <p:cNvSpPr/>
              <p:nvPr/>
            </p:nvSpPr>
            <p:spPr>
              <a:xfrm>
                <a:off x="6423025" y="1701800"/>
                <a:ext cx="219075" cy="130175"/>
              </a:xfrm>
              <a:custGeom>
                <a:avLst/>
                <a:gdLst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12725"/>
                  <a:gd name="connsiteY0" fmla="*/ 130175 h 130175"/>
                  <a:gd name="connsiteX1" fmla="*/ 101600 w 212725"/>
                  <a:gd name="connsiteY1" fmla="*/ 0 h 130175"/>
                  <a:gd name="connsiteX2" fmla="*/ 212725 w 212725"/>
                  <a:gd name="connsiteY2" fmla="*/ 111125 h 130175"/>
                  <a:gd name="connsiteX3" fmla="*/ 0 w 212725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9075"/>
                  <a:gd name="connsiteY0" fmla="*/ 127000 h 130175"/>
                  <a:gd name="connsiteX1" fmla="*/ 104775 w 219075"/>
                  <a:gd name="connsiteY1" fmla="*/ 0 h 130175"/>
                  <a:gd name="connsiteX2" fmla="*/ 219075 w 219075"/>
                  <a:gd name="connsiteY2" fmla="*/ 130175 h 130175"/>
                  <a:gd name="connsiteX3" fmla="*/ 0 w 219075"/>
                  <a:gd name="connsiteY3" fmla="*/ 127000 h 13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5" h="130175">
                    <a:moveTo>
                      <a:pt x="0" y="127000"/>
                    </a:moveTo>
                    <a:cubicBezTo>
                      <a:pt x="9525" y="71967"/>
                      <a:pt x="25400" y="10583"/>
                      <a:pt x="104775" y="0"/>
                    </a:cubicBezTo>
                    <a:cubicBezTo>
                      <a:pt x="183092" y="2117"/>
                      <a:pt x="207433" y="80433"/>
                      <a:pt x="219075" y="130175"/>
                    </a:cubicBezTo>
                    <a:lnTo>
                      <a:pt x="0" y="12700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C23FA62A-50E6-2D06-4B46-B788DF9538B7}"/>
                  </a:ext>
                </a:extLst>
              </p:cNvPr>
              <p:cNvSpPr/>
              <p:nvPr/>
            </p:nvSpPr>
            <p:spPr>
              <a:xfrm>
                <a:off x="6431579" y="1710805"/>
                <a:ext cx="200025" cy="101706"/>
              </a:xfrm>
              <a:custGeom>
                <a:avLst/>
                <a:gdLst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01706">
                    <a:moveTo>
                      <a:pt x="0" y="101706"/>
                    </a:moveTo>
                    <a:cubicBezTo>
                      <a:pt x="1058" y="55139"/>
                      <a:pt x="33338" y="3281"/>
                      <a:pt x="98425" y="106"/>
                    </a:cubicBezTo>
                    <a:cubicBezTo>
                      <a:pt x="163512" y="-3069"/>
                      <a:pt x="198967" y="65723"/>
                      <a:pt x="200025" y="101706"/>
                    </a:cubicBezTo>
                    <a:lnTo>
                      <a:pt x="200025" y="101706"/>
                    </a:lnTo>
                  </a:path>
                </a:pathLst>
              </a:custGeom>
              <a:noFill/>
              <a:ln w="22225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5924E1D6-E352-961E-A339-1D7BA3F5DD35}"/>
                </a:ext>
              </a:extLst>
            </p:cNvPr>
            <p:cNvGrpSpPr/>
            <p:nvPr/>
          </p:nvGrpSpPr>
          <p:grpSpPr>
            <a:xfrm>
              <a:off x="4853442" y="2302301"/>
              <a:ext cx="219075" cy="130175"/>
              <a:chOff x="6423025" y="1701800"/>
              <a:chExt cx="219075" cy="130175"/>
            </a:xfrm>
          </p:grpSpPr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F29346C1-7483-598A-DBFE-2D8E3854287C}"/>
                  </a:ext>
                </a:extLst>
              </p:cNvPr>
              <p:cNvSpPr/>
              <p:nvPr/>
            </p:nvSpPr>
            <p:spPr>
              <a:xfrm>
                <a:off x="6423025" y="1701800"/>
                <a:ext cx="219075" cy="130175"/>
              </a:xfrm>
              <a:custGeom>
                <a:avLst/>
                <a:gdLst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12725"/>
                  <a:gd name="connsiteY0" fmla="*/ 130175 h 130175"/>
                  <a:gd name="connsiteX1" fmla="*/ 101600 w 212725"/>
                  <a:gd name="connsiteY1" fmla="*/ 0 h 130175"/>
                  <a:gd name="connsiteX2" fmla="*/ 212725 w 212725"/>
                  <a:gd name="connsiteY2" fmla="*/ 111125 h 130175"/>
                  <a:gd name="connsiteX3" fmla="*/ 0 w 212725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9075"/>
                  <a:gd name="connsiteY0" fmla="*/ 127000 h 130175"/>
                  <a:gd name="connsiteX1" fmla="*/ 104775 w 219075"/>
                  <a:gd name="connsiteY1" fmla="*/ 0 h 130175"/>
                  <a:gd name="connsiteX2" fmla="*/ 219075 w 219075"/>
                  <a:gd name="connsiteY2" fmla="*/ 130175 h 130175"/>
                  <a:gd name="connsiteX3" fmla="*/ 0 w 219075"/>
                  <a:gd name="connsiteY3" fmla="*/ 127000 h 13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5" h="130175">
                    <a:moveTo>
                      <a:pt x="0" y="127000"/>
                    </a:moveTo>
                    <a:cubicBezTo>
                      <a:pt x="9525" y="71967"/>
                      <a:pt x="25400" y="10583"/>
                      <a:pt x="104775" y="0"/>
                    </a:cubicBezTo>
                    <a:cubicBezTo>
                      <a:pt x="183092" y="2117"/>
                      <a:pt x="207433" y="80433"/>
                      <a:pt x="219075" y="130175"/>
                    </a:cubicBezTo>
                    <a:lnTo>
                      <a:pt x="0" y="12700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2AD115C1-27E2-1424-8B98-413A35CB86C9}"/>
                  </a:ext>
                </a:extLst>
              </p:cNvPr>
              <p:cNvSpPr/>
              <p:nvPr/>
            </p:nvSpPr>
            <p:spPr>
              <a:xfrm>
                <a:off x="6431579" y="1710805"/>
                <a:ext cx="200025" cy="101706"/>
              </a:xfrm>
              <a:custGeom>
                <a:avLst/>
                <a:gdLst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01706">
                    <a:moveTo>
                      <a:pt x="0" y="101706"/>
                    </a:moveTo>
                    <a:cubicBezTo>
                      <a:pt x="1058" y="55139"/>
                      <a:pt x="33338" y="3281"/>
                      <a:pt x="98425" y="106"/>
                    </a:cubicBezTo>
                    <a:cubicBezTo>
                      <a:pt x="163512" y="-3069"/>
                      <a:pt x="198967" y="65723"/>
                      <a:pt x="200025" y="101706"/>
                    </a:cubicBezTo>
                    <a:lnTo>
                      <a:pt x="200025" y="101706"/>
                    </a:lnTo>
                  </a:path>
                </a:pathLst>
              </a:custGeom>
              <a:noFill/>
              <a:ln w="22225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0" name="Group 259">
              <a:extLst>
                <a:ext uri="{FF2B5EF4-FFF2-40B4-BE49-F238E27FC236}">
                  <a16:creationId xmlns:a16="http://schemas.microsoft.com/office/drawing/2014/main" id="{F1E8D972-8049-9922-C2E1-E5F00EE6E37B}"/>
                </a:ext>
              </a:extLst>
            </p:cNvPr>
            <p:cNvGrpSpPr/>
            <p:nvPr/>
          </p:nvGrpSpPr>
          <p:grpSpPr>
            <a:xfrm>
              <a:off x="7191478" y="2302182"/>
              <a:ext cx="219075" cy="130175"/>
              <a:chOff x="6423025" y="1701800"/>
              <a:chExt cx="219075" cy="130175"/>
            </a:xfrm>
          </p:grpSpPr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C885D99E-8802-0002-133E-80014B2AD69E}"/>
                  </a:ext>
                </a:extLst>
              </p:cNvPr>
              <p:cNvSpPr/>
              <p:nvPr/>
            </p:nvSpPr>
            <p:spPr>
              <a:xfrm>
                <a:off x="6423025" y="1701800"/>
                <a:ext cx="219075" cy="130175"/>
              </a:xfrm>
              <a:custGeom>
                <a:avLst/>
                <a:gdLst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06375"/>
                  <a:gd name="connsiteY0" fmla="*/ 107950 h 111125"/>
                  <a:gd name="connsiteX1" fmla="*/ 95250 w 206375"/>
                  <a:gd name="connsiteY1" fmla="*/ 0 h 111125"/>
                  <a:gd name="connsiteX2" fmla="*/ 206375 w 206375"/>
                  <a:gd name="connsiteY2" fmla="*/ 111125 h 111125"/>
                  <a:gd name="connsiteX3" fmla="*/ 0 w 206375"/>
                  <a:gd name="connsiteY3" fmla="*/ 107950 h 111125"/>
                  <a:gd name="connsiteX0" fmla="*/ 0 w 212725"/>
                  <a:gd name="connsiteY0" fmla="*/ 130175 h 130175"/>
                  <a:gd name="connsiteX1" fmla="*/ 101600 w 212725"/>
                  <a:gd name="connsiteY1" fmla="*/ 0 h 130175"/>
                  <a:gd name="connsiteX2" fmla="*/ 212725 w 212725"/>
                  <a:gd name="connsiteY2" fmla="*/ 111125 h 130175"/>
                  <a:gd name="connsiteX3" fmla="*/ 0 w 212725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5900"/>
                  <a:gd name="connsiteY0" fmla="*/ 130175 h 130175"/>
                  <a:gd name="connsiteX1" fmla="*/ 101600 w 215900"/>
                  <a:gd name="connsiteY1" fmla="*/ 0 h 130175"/>
                  <a:gd name="connsiteX2" fmla="*/ 215900 w 215900"/>
                  <a:gd name="connsiteY2" fmla="*/ 130175 h 130175"/>
                  <a:gd name="connsiteX3" fmla="*/ 0 w 215900"/>
                  <a:gd name="connsiteY3" fmla="*/ 130175 h 130175"/>
                  <a:gd name="connsiteX0" fmla="*/ 0 w 219075"/>
                  <a:gd name="connsiteY0" fmla="*/ 127000 h 130175"/>
                  <a:gd name="connsiteX1" fmla="*/ 104775 w 219075"/>
                  <a:gd name="connsiteY1" fmla="*/ 0 h 130175"/>
                  <a:gd name="connsiteX2" fmla="*/ 219075 w 219075"/>
                  <a:gd name="connsiteY2" fmla="*/ 130175 h 130175"/>
                  <a:gd name="connsiteX3" fmla="*/ 0 w 219075"/>
                  <a:gd name="connsiteY3" fmla="*/ 127000 h 13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5" h="130175">
                    <a:moveTo>
                      <a:pt x="0" y="127000"/>
                    </a:moveTo>
                    <a:cubicBezTo>
                      <a:pt x="9525" y="71967"/>
                      <a:pt x="25400" y="10583"/>
                      <a:pt x="104775" y="0"/>
                    </a:cubicBezTo>
                    <a:cubicBezTo>
                      <a:pt x="183092" y="2117"/>
                      <a:pt x="207433" y="80433"/>
                      <a:pt x="219075" y="130175"/>
                    </a:cubicBezTo>
                    <a:lnTo>
                      <a:pt x="0" y="12700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1FA14DBF-F03E-F78E-E03D-9A452C639FB3}"/>
                  </a:ext>
                </a:extLst>
              </p:cNvPr>
              <p:cNvSpPr/>
              <p:nvPr/>
            </p:nvSpPr>
            <p:spPr>
              <a:xfrm>
                <a:off x="6427785" y="1710805"/>
                <a:ext cx="200025" cy="101706"/>
              </a:xfrm>
              <a:custGeom>
                <a:avLst/>
                <a:gdLst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00 h 101600"/>
                  <a:gd name="connsiteX1" fmla="*/ 98425 w 200025"/>
                  <a:gd name="connsiteY1" fmla="*/ 0 h 101600"/>
                  <a:gd name="connsiteX2" fmla="*/ 200025 w 200025"/>
                  <a:gd name="connsiteY2" fmla="*/ 101600 h 101600"/>
                  <a:gd name="connsiteX3" fmla="*/ 200025 w 200025"/>
                  <a:gd name="connsiteY3" fmla="*/ 101600 h 101600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683 h 101683"/>
                  <a:gd name="connsiteX1" fmla="*/ 98425 w 200025"/>
                  <a:gd name="connsiteY1" fmla="*/ 83 h 101683"/>
                  <a:gd name="connsiteX2" fmla="*/ 200025 w 200025"/>
                  <a:gd name="connsiteY2" fmla="*/ 101683 h 101683"/>
                  <a:gd name="connsiteX3" fmla="*/ 200025 w 200025"/>
                  <a:gd name="connsiteY3" fmla="*/ 101683 h 101683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  <a:gd name="connsiteX0" fmla="*/ 0 w 200025"/>
                  <a:gd name="connsiteY0" fmla="*/ 101706 h 101706"/>
                  <a:gd name="connsiteX1" fmla="*/ 98425 w 200025"/>
                  <a:gd name="connsiteY1" fmla="*/ 106 h 101706"/>
                  <a:gd name="connsiteX2" fmla="*/ 200025 w 200025"/>
                  <a:gd name="connsiteY2" fmla="*/ 101706 h 101706"/>
                  <a:gd name="connsiteX3" fmla="*/ 200025 w 200025"/>
                  <a:gd name="connsiteY3" fmla="*/ 101706 h 101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01706">
                    <a:moveTo>
                      <a:pt x="0" y="101706"/>
                    </a:moveTo>
                    <a:cubicBezTo>
                      <a:pt x="1058" y="55139"/>
                      <a:pt x="33338" y="3281"/>
                      <a:pt x="98425" y="106"/>
                    </a:cubicBezTo>
                    <a:cubicBezTo>
                      <a:pt x="163512" y="-3069"/>
                      <a:pt x="198967" y="65723"/>
                      <a:pt x="200025" y="101706"/>
                    </a:cubicBezTo>
                    <a:lnTo>
                      <a:pt x="200025" y="101706"/>
                    </a:lnTo>
                  </a:path>
                </a:pathLst>
              </a:custGeom>
              <a:noFill/>
              <a:ln w="22225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3" name="TextBox 262">
              <a:extLst>
                <a:ext uri="{FF2B5EF4-FFF2-40B4-BE49-F238E27FC236}">
                  <a16:creationId xmlns:a16="http://schemas.microsoft.com/office/drawing/2014/main" id="{4893B9B4-846C-B97B-0051-99649BCD7739}"/>
                </a:ext>
              </a:extLst>
            </p:cNvPr>
            <p:cNvSpPr txBox="1"/>
            <p:nvPr/>
          </p:nvSpPr>
          <p:spPr>
            <a:xfrm>
              <a:off x="3095797" y="2185175"/>
              <a:ext cx="84189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solidFill>
                    <a:srgbClr val="00B050"/>
                  </a:solidFill>
                </a:rPr>
                <a:t>device data</a:t>
              </a:r>
            </a:p>
          </p:txBody>
        </p:sp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4B30A236-9EDD-FF14-B35F-96EF67E5393E}"/>
                </a:ext>
              </a:extLst>
            </p:cNvPr>
            <p:cNvSpPr txBox="1"/>
            <p:nvPr/>
          </p:nvSpPr>
          <p:spPr>
            <a:xfrm>
              <a:off x="4032599" y="2187719"/>
              <a:ext cx="84189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solidFill>
                    <a:srgbClr val="00B050"/>
                  </a:solidFill>
                </a:rPr>
                <a:t>device data</a:t>
              </a:r>
            </a:p>
          </p:txBody>
        </p:sp>
        <p:grpSp>
          <p:nvGrpSpPr>
            <p:cNvPr id="321" name="Group 320">
              <a:extLst>
                <a:ext uri="{FF2B5EF4-FFF2-40B4-BE49-F238E27FC236}">
                  <a16:creationId xmlns:a16="http://schemas.microsoft.com/office/drawing/2014/main" id="{AAB8192C-5A03-17F8-BAFB-B2D7B7680E90}"/>
                </a:ext>
              </a:extLst>
            </p:cNvPr>
            <p:cNvGrpSpPr/>
            <p:nvPr/>
          </p:nvGrpSpPr>
          <p:grpSpPr>
            <a:xfrm>
              <a:off x="4795660" y="2940753"/>
              <a:ext cx="641522" cy="265176"/>
              <a:chOff x="1356344" y="2032068"/>
              <a:chExt cx="641522" cy="265176"/>
            </a:xfrm>
          </p:grpSpPr>
          <p:sp>
            <p:nvSpPr>
              <p:cNvPr id="322" name="Rounded Rectangle 321">
                <a:extLst>
                  <a:ext uri="{FF2B5EF4-FFF2-40B4-BE49-F238E27FC236}">
                    <a16:creationId xmlns:a16="http://schemas.microsoft.com/office/drawing/2014/main" id="{4A2FB7AB-C0F9-DFB4-1185-310B5217EDAA}"/>
                  </a:ext>
                </a:extLst>
              </p:cNvPr>
              <p:cNvSpPr/>
              <p:nvPr/>
            </p:nvSpPr>
            <p:spPr>
              <a:xfrm>
                <a:off x="1390319" y="2032068"/>
                <a:ext cx="584532" cy="26517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rgbClr val="0A12A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00" dirty="0"/>
              </a:p>
            </p:txBody>
          </p:sp>
          <p:sp>
            <p:nvSpPr>
              <p:cNvPr id="323" name="TextBox 322">
                <a:extLst>
                  <a:ext uri="{FF2B5EF4-FFF2-40B4-BE49-F238E27FC236}">
                    <a16:creationId xmlns:a16="http://schemas.microsoft.com/office/drawing/2014/main" id="{92577860-9C05-B83C-1A64-2607A5AF05A3}"/>
                  </a:ext>
                </a:extLst>
              </p:cNvPr>
              <p:cNvSpPr txBox="1"/>
              <p:nvPr/>
            </p:nvSpPr>
            <p:spPr>
              <a:xfrm>
                <a:off x="1356344" y="2032068"/>
                <a:ext cx="641522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accept?</a:t>
                </a:r>
              </a:p>
            </p:txBody>
          </p:sp>
        </p:grpSp>
        <p:sp>
          <p:nvSpPr>
            <p:cNvPr id="328" name="Right Brace 327">
              <a:extLst>
                <a:ext uri="{FF2B5EF4-FFF2-40B4-BE49-F238E27FC236}">
                  <a16:creationId xmlns:a16="http://schemas.microsoft.com/office/drawing/2014/main" id="{181B1CD2-0170-D19B-46B2-39A702E70099}"/>
                </a:ext>
              </a:extLst>
            </p:cNvPr>
            <p:cNvSpPr/>
            <p:nvPr/>
          </p:nvSpPr>
          <p:spPr>
            <a:xfrm>
              <a:off x="8449296" y="2302318"/>
              <a:ext cx="147054" cy="1212497"/>
            </a:xfrm>
            <a:prstGeom prst="rightBrace">
              <a:avLst/>
            </a:prstGeom>
            <a:ln w="222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1B123FBA-57CF-F90F-2779-3E0FEB34FCD1}"/>
                </a:ext>
              </a:extLst>
            </p:cNvPr>
            <p:cNvSpPr txBox="1"/>
            <p:nvPr/>
          </p:nvSpPr>
          <p:spPr>
            <a:xfrm>
              <a:off x="8596083" y="2623660"/>
              <a:ext cx="1176476" cy="83715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 dirty="0">
                  <a:solidFill>
                    <a:srgbClr val="C00000"/>
                  </a:solidFill>
                </a:rPr>
                <a:t>making </a:t>
              </a:r>
            </a:p>
            <a:p>
              <a:pPr algn="ctr">
                <a:lnSpc>
                  <a:spcPct val="80000"/>
                </a:lnSpc>
              </a:pPr>
              <a:r>
                <a:rPr lang="en-US" sz="2000" dirty="0">
                  <a:solidFill>
                    <a:srgbClr val="C00000"/>
                  </a:solidFill>
                </a:rPr>
                <a:t>handover</a:t>
              </a:r>
            </a:p>
            <a:p>
              <a:pPr algn="ctr">
                <a:lnSpc>
                  <a:spcPct val="80000"/>
                </a:lnSpc>
              </a:pPr>
              <a:r>
                <a:rPr lang="en-US" sz="2000" dirty="0">
                  <a:solidFill>
                    <a:srgbClr val="C00000"/>
                  </a:solidFill>
                </a:rPr>
                <a:t>decision</a:t>
              </a:r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8FD1475C-A03A-E9D5-9E14-7C3FE60891E9}"/>
              </a:ext>
            </a:extLst>
          </p:cNvPr>
          <p:cNvCxnSpPr/>
          <p:nvPr/>
        </p:nvCxnSpPr>
        <p:spPr>
          <a:xfrm>
            <a:off x="1524000" y="2432357"/>
            <a:ext cx="0" cy="402196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C8B0D8DB-846B-53D1-4ADB-E890FE607477}"/>
              </a:ext>
            </a:extLst>
          </p:cNvPr>
          <p:cNvSpPr txBox="1"/>
          <p:nvPr/>
        </p:nvSpPr>
        <p:spPr>
          <a:xfrm>
            <a:off x="1524000" y="6186642"/>
            <a:ext cx="56618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time</a:t>
            </a: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21503125-780F-97B6-691B-DA588B83A8D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1150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F7624E-2D44-B8C5-6B92-BC1487D577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9F2CDF3-7063-E49B-5DB3-5144F0A142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dirty="0">
                <a:cs typeface="Calibri" panose="020F0502020204030204" pitchFamily="34" charset="0"/>
              </a:rPr>
              <a:t>Chapter 7 outline</a:t>
            </a:r>
            <a:endParaRPr lang="en-US" sz="480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4052CEAA-6CC8-3ABB-2D25-426AE0300CAA}"/>
              </a:ext>
            </a:extLst>
          </p:cNvPr>
          <p:cNvSpPr txBox="1">
            <a:spLocks noChangeArrowheads="1"/>
          </p:cNvSpPr>
          <p:nvPr/>
        </p:nvSpPr>
        <p:spPr>
          <a:xfrm>
            <a:off x="799156" y="1544895"/>
            <a:ext cx="6216007" cy="4898193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radio: the physical layer</a:t>
            </a:r>
          </a:p>
          <a:p>
            <a:pPr marL="406400" marR="0" lvl="0" indent="-276225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wireless 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access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network</a:t>
            </a:r>
          </a:p>
          <a:p>
            <a:pPr marL="695325" marR="0" lvl="1" indent="-231775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principles, WiFi, 5G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wireless core network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principles, 5G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mobility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12A0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Bluetooth, satellite, IoT wireless networks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11BED18-D5E7-0270-FFAC-4B3593A9342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69568" y="1544895"/>
            <a:ext cx="4390800" cy="2808061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AB2EE2-50A8-68E7-AC73-6651EFD7596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9182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4173C30-CB27-3244-B2C9-421435F9DB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349030"/>
            <a:ext cx="10515600" cy="4159939"/>
          </a:xfrm>
        </p:spPr>
        <p:txBody>
          <a:bodyPr>
            <a:normAutofit lnSpcReduction="10000"/>
          </a:bodyPr>
          <a:lstStyle/>
          <a:p>
            <a:pPr marL="15875" indent="0">
              <a:lnSpc>
                <a:spcPct val="110000"/>
              </a:lnSpc>
              <a:buNone/>
            </a:pPr>
            <a:r>
              <a:rPr lang="en-US" dirty="0"/>
              <a:t>example of </a:t>
            </a:r>
            <a:r>
              <a:rPr lang="en-US" i="1" dirty="0">
                <a:solidFill>
                  <a:srgbClr val="C00000"/>
                </a:solidFill>
              </a:rPr>
              <a:t>wireless ad hoc network</a:t>
            </a:r>
            <a:r>
              <a:rPr lang="en-US" dirty="0"/>
              <a:t>: </a:t>
            </a:r>
            <a:r>
              <a:rPr lang="en-US" dirty="0">
                <a:effectLst/>
              </a:rPr>
              <a:t>devices have no “infrastructure” (e.g</a:t>
            </a:r>
            <a:r>
              <a:rPr lang="en-US" dirty="0"/>
              <a:t>.,</a:t>
            </a:r>
            <a:r>
              <a:rPr lang="en-US" dirty="0">
                <a:effectLst/>
              </a:rPr>
              <a:t> access point, base station) to connect to</a:t>
            </a:r>
          </a:p>
          <a:p>
            <a:pPr>
              <a:lnSpc>
                <a:spcPct val="110000"/>
              </a:lnSpc>
            </a:pPr>
            <a:r>
              <a:rPr lang="en-US" dirty="0">
                <a:effectLst/>
              </a:rPr>
              <a:t>BT devices must find other BT devices, </a:t>
            </a:r>
            <a:r>
              <a:rPr lang="en-US" i="1" dirty="0">
                <a:effectLst/>
              </a:rPr>
              <a:t>organize themselves </a:t>
            </a:r>
            <a:r>
              <a:rPr lang="en-US" dirty="0">
                <a:effectLst/>
              </a:rPr>
              <a:t>into a network from scratch!</a:t>
            </a:r>
          </a:p>
          <a:p>
            <a:pPr lvl="1">
              <a:lnSpc>
                <a:spcPct val="110000"/>
              </a:lnSpc>
              <a:spcBef>
                <a:spcPts val="400"/>
              </a:spcBef>
            </a:pPr>
            <a:r>
              <a:rPr lang="en-US" dirty="0"/>
              <a:t>connect devices at link layer, </a:t>
            </a:r>
            <a:r>
              <a:rPr lang="en-US" dirty="0">
                <a:effectLst/>
              </a:rPr>
              <a:t>providing channel allocation</a:t>
            </a:r>
          </a:p>
          <a:p>
            <a:pPr lvl="1">
              <a:lnSpc>
                <a:spcPct val="110000"/>
              </a:lnSpc>
              <a:spcBef>
                <a:spcPts val="400"/>
              </a:spcBef>
            </a:pPr>
            <a:r>
              <a:rPr lang="en-US" dirty="0">
                <a:effectLst/>
              </a:rPr>
              <a:t>addressing assignment</a:t>
            </a:r>
          </a:p>
          <a:p>
            <a:pPr lvl="1">
              <a:lnSpc>
                <a:spcPct val="110000"/>
              </a:lnSpc>
              <a:spcBef>
                <a:spcPts val="400"/>
              </a:spcBef>
            </a:pPr>
            <a:r>
              <a:rPr lang="en-US" dirty="0">
                <a:effectLst/>
              </a:rPr>
              <a:t>service discovery</a:t>
            </a:r>
          </a:p>
          <a:p>
            <a:pPr lvl="1">
              <a:lnSpc>
                <a:spcPct val="110000"/>
              </a:lnSpc>
              <a:spcBef>
                <a:spcPts val="400"/>
              </a:spcBef>
            </a:pPr>
            <a:r>
              <a:rPr lang="en-US" dirty="0"/>
              <a:t>application-to-application communication over Bluetooth network</a:t>
            </a:r>
          </a:p>
          <a:p>
            <a:pPr lvl="1">
              <a:lnSpc>
                <a:spcPct val="110000"/>
              </a:lnSpc>
              <a:spcBef>
                <a:spcPts val="400"/>
              </a:spcBef>
            </a:pPr>
            <a:r>
              <a:rPr lang="en-US" dirty="0">
                <a:effectLst/>
              </a:rPr>
              <a:t>security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AB05D1A-63DC-4C48-816C-99F52090BC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8091" y="454408"/>
            <a:ext cx="10515600" cy="894622"/>
          </a:xfrm>
        </p:spPr>
        <p:txBody>
          <a:bodyPr/>
          <a:lstStyle/>
          <a:p>
            <a:r>
              <a:rPr lang="en-US" dirty="0"/>
              <a:t>Bluetooth (BT) overview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BC33EC0-54D6-E901-48E8-B6FE0EC90515}"/>
              </a:ext>
            </a:extLst>
          </p:cNvPr>
          <p:cNvSpPr txBox="1"/>
          <p:nvPr/>
        </p:nvSpPr>
        <p:spPr>
          <a:xfrm>
            <a:off x="838200" y="5632174"/>
            <a:ext cx="1092256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D009A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 entirely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D009A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architecture and protocol stack (different from Internet) is needed!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82A0A8D-9B0A-DB96-CA39-91D535F6A63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52070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AB05D1A-63DC-4C48-816C-99F52090BC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Bluetooth: overview</a:t>
            </a:r>
          </a:p>
        </p:txBody>
      </p:sp>
      <p:sp>
        <p:nvSpPr>
          <p:cNvPr id="9" name="Rectangle 44">
            <a:extLst>
              <a:ext uri="{FF2B5EF4-FFF2-40B4-BE49-F238E27FC236}">
                <a16:creationId xmlns:a16="http://schemas.microsoft.com/office/drawing/2014/main" id="{ABCA11E4-4764-C3E5-6401-5D4CC39A4526}"/>
              </a:ext>
            </a:extLst>
          </p:cNvPr>
          <p:cNvSpPr txBox="1">
            <a:spLocks noChangeArrowheads="1"/>
          </p:cNvSpPr>
          <p:nvPr/>
        </p:nvSpPr>
        <p:spPr>
          <a:xfrm>
            <a:off x="974029" y="1382139"/>
            <a:ext cx="6998942" cy="506095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Bluetooth network: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piconet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coverage: generally &lt;10 m diameter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 more than 8 devices per piconet</a:t>
            </a:r>
          </a:p>
          <a:p>
            <a:pPr marL="6286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device initially forming network: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central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role</a:t>
            </a:r>
          </a:p>
          <a:p>
            <a:pPr marL="6286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up to 7 more devices: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peripheral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role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D009A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communication only between central and peripheral node </a:t>
            </a:r>
          </a:p>
          <a:p>
            <a:pPr marL="6286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 direct peripheral-to-peripheral communication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BT device has unique 48-bit address</a:t>
            </a:r>
          </a:p>
          <a:p>
            <a:pPr marL="285750" lvl="0" indent="-285750">
              <a:lnSpc>
                <a:spcPct val="100000"/>
              </a:lnSpc>
              <a:spcBef>
                <a:spcPts val="400"/>
              </a:spcBef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Operate in unlicensed ISM band: </a:t>
            </a:r>
            <a:r>
              <a:rPr lang="en-US" dirty="0"/>
              <a:t>2.4 GHz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260A080-5A02-1AFE-92B9-28448A37BA5D}"/>
              </a:ext>
            </a:extLst>
          </p:cNvPr>
          <p:cNvGrpSpPr/>
          <p:nvPr/>
        </p:nvGrpSpPr>
        <p:grpSpPr>
          <a:xfrm>
            <a:off x="7869382" y="1155700"/>
            <a:ext cx="3975103" cy="4348168"/>
            <a:chOff x="7869382" y="1155700"/>
            <a:chExt cx="3975103" cy="4348168"/>
          </a:xfrm>
        </p:grpSpPr>
        <p:grpSp>
          <p:nvGrpSpPr>
            <p:cNvPr id="33" name="Group 31">
              <a:extLst>
                <a:ext uri="{FF2B5EF4-FFF2-40B4-BE49-F238E27FC236}">
                  <a16:creationId xmlns:a16="http://schemas.microsoft.com/office/drawing/2014/main" id="{2D36A712-8B7E-7877-F4AF-37459E71C4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48834" y="4632330"/>
              <a:ext cx="3295651" cy="871538"/>
              <a:chOff x="4276" y="2826"/>
              <a:chExt cx="2076" cy="549"/>
            </a:xfrm>
          </p:grpSpPr>
          <p:grpSp>
            <p:nvGrpSpPr>
              <p:cNvPr id="34" name="Group 32">
                <a:extLst>
                  <a:ext uri="{FF2B5EF4-FFF2-40B4-BE49-F238E27FC236}">
                    <a16:creationId xmlns:a16="http://schemas.microsoft.com/office/drawing/2014/main" id="{16CCFE91-C39C-A895-117A-34DA4C7968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76" y="2872"/>
                <a:ext cx="204" cy="212"/>
                <a:chOff x="1340" y="2712"/>
                <a:chExt cx="204" cy="212"/>
              </a:xfrm>
            </p:grpSpPr>
            <p:sp>
              <p:nvSpPr>
                <p:cNvPr id="42" name="Oval 33">
                  <a:extLst>
                    <a:ext uri="{FF2B5EF4-FFF2-40B4-BE49-F238E27FC236}">
                      <a16:creationId xmlns:a16="http://schemas.microsoft.com/office/drawing/2014/main" id="{0D5BCE6B-3075-A1A7-0D2E-2B5D5F8693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2728"/>
                  <a:ext cx="192" cy="184"/>
                </a:xfrm>
                <a:prstGeom prst="ellipse">
                  <a:avLst/>
                </a:prstGeom>
                <a:solidFill>
                  <a:srgbClr val="3333CC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3" name="Text Box 34">
                  <a:extLst>
                    <a:ext uri="{FF2B5EF4-FFF2-40B4-BE49-F238E27FC236}">
                      <a16:creationId xmlns:a16="http://schemas.microsoft.com/office/drawing/2014/main" id="{4D3E2B4A-975E-79F1-0A7C-7EC19F18E97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40" y="2712"/>
                  <a:ext cx="191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rPr>
                    <a:t>C</a:t>
                  </a:r>
                </a:p>
              </p:txBody>
            </p:sp>
          </p:grpSp>
          <p:grpSp>
            <p:nvGrpSpPr>
              <p:cNvPr id="35" name="Group 35">
                <a:extLst>
                  <a:ext uri="{FF2B5EF4-FFF2-40B4-BE49-F238E27FC236}">
                    <a16:creationId xmlns:a16="http://schemas.microsoft.com/office/drawing/2014/main" id="{2B0E4B64-82E9-9289-FFF0-9E69318D37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02" y="3160"/>
                <a:ext cx="194" cy="212"/>
                <a:chOff x="4174" y="3392"/>
                <a:chExt cx="194" cy="212"/>
              </a:xfrm>
            </p:grpSpPr>
            <p:sp>
              <p:nvSpPr>
                <p:cNvPr id="40" name="Oval 36">
                  <a:extLst>
                    <a:ext uri="{FF2B5EF4-FFF2-40B4-BE49-F238E27FC236}">
                      <a16:creationId xmlns:a16="http://schemas.microsoft.com/office/drawing/2014/main" id="{FAA062B7-81C8-A9B7-43CC-5B5980D463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6" y="3408"/>
                  <a:ext cx="192" cy="184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" name="Text Box 37">
                  <a:extLst>
                    <a:ext uri="{FF2B5EF4-FFF2-40B4-BE49-F238E27FC236}">
                      <a16:creationId xmlns:a16="http://schemas.microsoft.com/office/drawing/2014/main" id="{80FA3DAE-8BB4-E4B3-4F30-9D2DA2C9CE9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174" y="3392"/>
                  <a:ext cx="191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tx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rPr>
                    <a:t>P</a:t>
                  </a:r>
                </a:p>
              </p:txBody>
            </p:sp>
          </p:grpSp>
          <p:sp>
            <p:nvSpPr>
              <p:cNvPr id="36" name="Text Box 38">
                <a:extLst>
                  <a:ext uri="{FF2B5EF4-FFF2-40B4-BE49-F238E27FC236}">
                    <a16:creationId xmlns:a16="http://schemas.microsoft.com/office/drawing/2014/main" id="{A0E87F88-ACA7-8635-9259-FE6B9B00DD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23" y="2826"/>
                <a:ext cx="1829" cy="5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5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device with central role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5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device with peripheral role</a:t>
                </a:r>
              </a:p>
            </p:txBody>
          </p:sp>
        </p:grpSp>
        <p:sp>
          <p:nvSpPr>
            <p:cNvPr id="10" name="Oval 2">
              <a:extLst>
                <a:ext uri="{FF2B5EF4-FFF2-40B4-BE49-F238E27FC236}">
                  <a16:creationId xmlns:a16="http://schemas.microsoft.com/office/drawing/2014/main" id="{DBE7B532-5286-FF2F-1326-D60797062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9382" y="1155700"/>
              <a:ext cx="3479800" cy="3416300"/>
            </a:xfrm>
            <a:prstGeom prst="ellipse">
              <a:avLst/>
            </a:prstGeom>
            <a:solidFill>
              <a:srgbClr val="9AE0FF">
                <a:alpha val="4901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1" name="Text Box 9">
              <a:extLst>
                <a:ext uri="{FF2B5EF4-FFF2-40B4-BE49-F238E27FC236}">
                  <a16:creationId xmlns:a16="http://schemas.microsoft.com/office/drawing/2014/main" id="{6DA01E4E-4C0C-547E-F73D-E27EA9BF0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73000" y="2571462"/>
              <a:ext cx="1212191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diameter of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coverage</a:t>
              </a:r>
            </a:p>
          </p:txBody>
        </p:sp>
        <p:cxnSp>
          <p:nvCxnSpPr>
            <p:cNvPr id="44" name="Straight Arrow Connector 43">
              <a:extLst>
                <a:ext uri="{FF2B5EF4-FFF2-40B4-BE49-F238E27FC236}">
                  <a16:creationId xmlns:a16="http://schemas.microsoft.com/office/drawing/2014/main" id="{25FEFBE9-B19D-ADAD-9403-0CDB0405CD7E}"/>
                </a:ext>
              </a:extLst>
            </p:cNvPr>
            <p:cNvCxnSpPr>
              <a:stCxn id="10" idx="2"/>
              <a:endCxn id="11" idx="3"/>
            </p:cNvCxnSpPr>
            <p:nvPr/>
          </p:nvCxnSpPr>
          <p:spPr>
            <a:xfrm>
              <a:off x="7869382" y="2863850"/>
              <a:ext cx="3415809" cy="0"/>
            </a:xfrm>
            <a:prstGeom prst="straightConnector1">
              <a:avLst/>
            </a:prstGeom>
            <a:ln w="12700">
              <a:solidFill>
                <a:srgbClr val="011199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" name="Picture 2" descr="A computer with a mountain landscape on the screen&#10;&#10;Description automatically generated">
              <a:extLst>
                <a:ext uri="{FF2B5EF4-FFF2-40B4-BE49-F238E27FC236}">
                  <a16:creationId xmlns:a16="http://schemas.microsoft.com/office/drawing/2014/main" id="{FFABF335-BD52-43B5-B723-CAC9D3DFB41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905691" y="2492375"/>
              <a:ext cx="1103318" cy="742950"/>
            </a:xfrm>
            <a:prstGeom prst="rect">
              <a:avLst/>
            </a:prstGeom>
          </p:spPr>
        </p:pic>
        <p:pic>
          <p:nvPicPr>
            <p:cNvPr id="7" name="Picture 6" descr="A white computer mouse on a black background&#10;&#10;Description automatically generated">
              <a:extLst>
                <a:ext uri="{FF2B5EF4-FFF2-40B4-BE49-F238E27FC236}">
                  <a16:creationId xmlns:a16="http://schemas.microsoft.com/office/drawing/2014/main" id="{EDF25D46-D1CB-84F8-6173-8CD55D3B471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735545" y="3482139"/>
              <a:ext cx="995455" cy="995455"/>
            </a:xfrm>
            <a:prstGeom prst="rect">
              <a:avLst/>
            </a:prstGeom>
          </p:spPr>
        </p:pic>
        <p:pic>
          <p:nvPicPr>
            <p:cNvPr id="12" name="Picture 11" descr="A keyboard with a keypad&#10;&#10;Description automatically generated">
              <a:extLst>
                <a:ext uri="{FF2B5EF4-FFF2-40B4-BE49-F238E27FC236}">
                  <a16:creationId xmlns:a16="http://schemas.microsoft.com/office/drawing/2014/main" id="{04AE4F21-D6C5-B3D1-DCA8-8F2EA3211DA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799786" y="3546707"/>
              <a:ext cx="1103318" cy="444392"/>
            </a:xfrm>
            <a:prstGeom prst="rect">
              <a:avLst/>
            </a:prstGeom>
          </p:spPr>
        </p:pic>
        <p:pic>
          <p:nvPicPr>
            <p:cNvPr id="14" name="Picture 13" descr="A white earbuds with black accents&#10;&#10;Description automatically generated">
              <a:extLst>
                <a:ext uri="{FF2B5EF4-FFF2-40B4-BE49-F238E27FC236}">
                  <a16:creationId xmlns:a16="http://schemas.microsoft.com/office/drawing/2014/main" id="{27FCD8F7-E818-2C75-07AA-3295B6B00D3D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8670777" y="1478259"/>
              <a:ext cx="348676" cy="558805"/>
            </a:xfrm>
            <a:prstGeom prst="rect">
              <a:avLst/>
            </a:prstGeom>
          </p:spPr>
        </p:pic>
        <p:pic>
          <p:nvPicPr>
            <p:cNvPr id="16" name="Picture 15" descr="A close up of a white earbud&#10;&#10;Description automatically generated">
              <a:extLst>
                <a:ext uri="{FF2B5EF4-FFF2-40B4-BE49-F238E27FC236}">
                  <a16:creationId xmlns:a16="http://schemas.microsoft.com/office/drawing/2014/main" id="{FF6B1313-3F6E-2356-49F8-8D4140011E67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9016349" y="1450220"/>
              <a:ext cx="367593" cy="606779"/>
            </a:xfrm>
            <a:prstGeom prst="rect">
              <a:avLst/>
            </a:prstGeom>
          </p:spPr>
        </p:pic>
        <p:grpSp>
          <p:nvGrpSpPr>
            <p:cNvPr id="45" name="Group 4">
              <a:extLst>
                <a:ext uri="{FF2B5EF4-FFF2-40B4-BE49-F238E27FC236}">
                  <a16:creationId xmlns:a16="http://schemas.microsoft.com/office/drawing/2014/main" id="{3D72F260-B3C5-7153-E8CF-A609284BCF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57884" y="2583364"/>
              <a:ext cx="453410" cy="461948"/>
              <a:chOff x="1352" y="2723"/>
              <a:chExt cx="197" cy="199"/>
            </a:xfrm>
          </p:grpSpPr>
          <p:sp>
            <p:nvSpPr>
              <p:cNvPr id="46" name="Oval 5">
                <a:extLst>
                  <a:ext uri="{FF2B5EF4-FFF2-40B4-BE49-F238E27FC236}">
                    <a16:creationId xmlns:a16="http://schemas.microsoft.com/office/drawing/2014/main" id="{9AE45C18-FE32-5CB1-ACB3-329F41257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" y="2728"/>
                <a:ext cx="192" cy="184"/>
              </a:xfrm>
              <a:prstGeom prst="ellipse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" name="Text Box 6">
                <a:extLst>
                  <a:ext uri="{FF2B5EF4-FFF2-40B4-BE49-F238E27FC236}">
                    <a16:creationId xmlns:a16="http://schemas.microsoft.com/office/drawing/2014/main" id="{00FA88E2-FC5C-4D1C-0EFD-4D89B8A85D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58" y="2723"/>
                <a:ext cx="191" cy="19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C</a:t>
                </a:r>
                <a:endPara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54" name="Group 13">
              <a:extLst>
                <a:ext uri="{FF2B5EF4-FFF2-40B4-BE49-F238E27FC236}">
                  <a16:creationId xmlns:a16="http://schemas.microsoft.com/office/drawing/2014/main" id="{609AF50B-3B34-AF80-2CB7-6A4446A60F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05691" y="3678452"/>
              <a:ext cx="391185" cy="368909"/>
              <a:chOff x="4176" y="3400"/>
              <a:chExt cx="202" cy="192"/>
            </a:xfrm>
          </p:grpSpPr>
          <p:sp>
            <p:nvSpPr>
              <p:cNvPr id="55" name="Oval 14">
                <a:extLst>
                  <a:ext uri="{FF2B5EF4-FFF2-40B4-BE49-F238E27FC236}">
                    <a16:creationId xmlns:a16="http://schemas.microsoft.com/office/drawing/2014/main" id="{79B6752C-94EC-5B8C-CF7E-D615EA314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3408"/>
                <a:ext cx="192" cy="18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6" name="Text Box 15">
                <a:extLst>
                  <a:ext uri="{FF2B5EF4-FFF2-40B4-BE49-F238E27FC236}">
                    <a16:creationId xmlns:a16="http://schemas.microsoft.com/office/drawing/2014/main" id="{9FB4AB29-BEF5-468A-ED83-267A23DD3F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7" y="3400"/>
                <a:ext cx="191" cy="16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P</a:t>
                </a:r>
              </a:p>
            </p:txBody>
          </p:sp>
        </p:grpSp>
        <p:grpSp>
          <p:nvGrpSpPr>
            <p:cNvPr id="57" name="Group 13">
              <a:extLst>
                <a:ext uri="{FF2B5EF4-FFF2-40B4-BE49-F238E27FC236}">
                  <a16:creationId xmlns:a16="http://schemas.microsoft.com/office/drawing/2014/main" id="{46606B89-3984-33BB-874D-83AD15C45F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01531" y="3573332"/>
              <a:ext cx="391185" cy="368909"/>
              <a:chOff x="4176" y="3400"/>
              <a:chExt cx="202" cy="192"/>
            </a:xfrm>
          </p:grpSpPr>
          <p:sp>
            <p:nvSpPr>
              <p:cNvPr id="58" name="Oval 14">
                <a:extLst>
                  <a:ext uri="{FF2B5EF4-FFF2-40B4-BE49-F238E27FC236}">
                    <a16:creationId xmlns:a16="http://schemas.microsoft.com/office/drawing/2014/main" id="{27C62CB9-BFE5-E2FA-187B-B1055591C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3408"/>
                <a:ext cx="192" cy="18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9" name="Text Box 15">
                <a:extLst>
                  <a:ext uri="{FF2B5EF4-FFF2-40B4-BE49-F238E27FC236}">
                    <a16:creationId xmlns:a16="http://schemas.microsoft.com/office/drawing/2014/main" id="{5171EE37-7530-9C76-9168-E9EC4BFF94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7" y="3400"/>
                <a:ext cx="191" cy="16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P</a:t>
                </a:r>
              </a:p>
            </p:txBody>
          </p:sp>
        </p:grpSp>
        <p:grpSp>
          <p:nvGrpSpPr>
            <p:cNvPr id="65" name="Group 13">
              <a:extLst>
                <a:ext uri="{FF2B5EF4-FFF2-40B4-BE49-F238E27FC236}">
                  <a16:creationId xmlns:a16="http://schemas.microsoft.com/office/drawing/2014/main" id="{D1639BE7-C077-5E8E-67EE-4D490FB66B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28431" y="1820209"/>
              <a:ext cx="391185" cy="368909"/>
              <a:chOff x="4176" y="3400"/>
              <a:chExt cx="202" cy="192"/>
            </a:xfrm>
          </p:grpSpPr>
          <p:sp>
            <p:nvSpPr>
              <p:cNvPr id="66" name="Oval 14">
                <a:extLst>
                  <a:ext uri="{FF2B5EF4-FFF2-40B4-BE49-F238E27FC236}">
                    <a16:creationId xmlns:a16="http://schemas.microsoft.com/office/drawing/2014/main" id="{21E1B94F-7565-141A-8FC7-51FBFED33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3408"/>
                <a:ext cx="192" cy="18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67" name="Text Box 15">
                <a:extLst>
                  <a:ext uri="{FF2B5EF4-FFF2-40B4-BE49-F238E27FC236}">
                    <a16:creationId xmlns:a16="http://schemas.microsoft.com/office/drawing/2014/main" id="{E620D7E8-9230-43D5-6D4D-06B8463759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7" y="3400"/>
                <a:ext cx="191" cy="16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P</a:t>
                </a:r>
              </a:p>
            </p:txBody>
          </p:sp>
        </p:grp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C9247F4-8235-0940-2B08-C2CF6E042B5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800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CF2355-3201-50F5-BB39-D1A4419A08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Group 35">
            <a:extLst>
              <a:ext uri="{FF2B5EF4-FFF2-40B4-BE49-F238E27FC236}">
                <a16:creationId xmlns:a16="http://schemas.microsoft.com/office/drawing/2014/main" id="{B6499F9A-E7DB-9EEE-5DAB-867ECDF6E091}"/>
              </a:ext>
            </a:extLst>
          </p:cNvPr>
          <p:cNvGrpSpPr/>
          <p:nvPr/>
        </p:nvGrpSpPr>
        <p:grpSpPr>
          <a:xfrm>
            <a:off x="5417962" y="2798797"/>
            <a:ext cx="4963009" cy="2105395"/>
            <a:chOff x="8462315" y="3624551"/>
            <a:chExt cx="4963009" cy="2603500"/>
          </a:xfrm>
        </p:grpSpPr>
        <p:pic>
          <p:nvPicPr>
            <p:cNvPr id="37" name="Picture 2" descr="Matrix - Electronic Circuits and Components | Electricity / Voltage and  Current">
              <a:extLst>
                <a:ext uri="{FF2B5EF4-FFF2-40B4-BE49-F238E27FC236}">
                  <a16:creationId xmlns:a16="http://schemas.microsoft.com/office/drawing/2014/main" id="{2E946B45-5577-5914-20B0-65A41906E4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5129" y="3624551"/>
              <a:ext cx="4533900" cy="26035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F66EC5F4-D3A6-7BFA-D7B3-ACE680EDAFF7}"/>
                </a:ext>
              </a:extLst>
            </p:cNvPr>
            <p:cNvSpPr/>
            <p:nvPr/>
          </p:nvSpPr>
          <p:spPr>
            <a:xfrm>
              <a:off x="8462315" y="3671868"/>
              <a:ext cx="1581713" cy="247370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0F4CBBD2-1A1E-6567-4E98-E5F2B8E4397E}"/>
                </a:ext>
              </a:extLst>
            </p:cNvPr>
            <p:cNvSpPr/>
            <p:nvPr/>
          </p:nvSpPr>
          <p:spPr>
            <a:xfrm>
              <a:off x="11843611" y="3754347"/>
              <a:ext cx="1581713" cy="22482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44ECFB6A-1136-9A8F-D91E-98C391A135C7}"/>
                </a:ext>
              </a:extLst>
            </p:cNvPr>
            <p:cNvSpPr/>
            <p:nvPr/>
          </p:nvSpPr>
          <p:spPr>
            <a:xfrm rot="16200000">
              <a:off x="10489769" y="2893218"/>
              <a:ext cx="690950" cy="22482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957DC823-35B0-E614-0B62-24B94D900E77}"/>
                </a:ext>
              </a:extLst>
            </p:cNvPr>
            <p:cNvSpPr/>
            <p:nvPr/>
          </p:nvSpPr>
          <p:spPr>
            <a:xfrm rot="16200000">
              <a:off x="10882257" y="4832217"/>
              <a:ext cx="372985" cy="22482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93604E68-596B-1E25-1DE4-BD5A403F547F}"/>
                </a:ext>
              </a:extLst>
            </p:cNvPr>
            <p:cNvSpPr/>
            <p:nvPr/>
          </p:nvSpPr>
          <p:spPr>
            <a:xfrm>
              <a:off x="10721888" y="4536103"/>
              <a:ext cx="1987494" cy="14164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C4971E2-86DF-A34E-2BC5-9E24DF8AB2A9}"/>
              </a:ext>
            </a:extLst>
          </p:cNvPr>
          <p:cNvGrpSpPr/>
          <p:nvPr/>
        </p:nvGrpSpPr>
        <p:grpSpPr>
          <a:xfrm>
            <a:off x="388745" y="4711560"/>
            <a:ext cx="4963009" cy="2105395"/>
            <a:chOff x="8462315" y="3624551"/>
            <a:chExt cx="4963009" cy="2603500"/>
          </a:xfrm>
        </p:grpSpPr>
        <p:pic>
          <p:nvPicPr>
            <p:cNvPr id="3074" name="Picture 2" descr="Matrix - Electronic Circuits and Components | Electricity / Voltage and  Current">
              <a:extLst>
                <a:ext uri="{FF2B5EF4-FFF2-40B4-BE49-F238E27FC236}">
                  <a16:creationId xmlns:a16="http://schemas.microsoft.com/office/drawing/2014/main" id="{006AEFF0-5520-CA00-84C4-0D24DA00BF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5129" y="3624551"/>
              <a:ext cx="4533900" cy="26035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3EAA75FC-B940-12E4-0BF3-370F242659CE}"/>
                </a:ext>
              </a:extLst>
            </p:cNvPr>
            <p:cNvSpPr/>
            <p:nvPr/>
          </p:nvSpPr>
          <p:spPr>
            <a:xfrm>
              <a:off x="8462315" y="3671868"/>
              <a:ext cx="1581713" cy="247370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C512D849-A633-B713-2B07-63031090944C}"/>
                </a:ext>
              </a:extLst>
            </p:cNvPr>
            <p:cNvSpPr/>
            <p:nvPr/>
          </p:nvSpPr>
          <p:spPr>
            <a:xfrm>
              <a:off x="11843611" y="3754347"/>
              <a:ext cx="1581713" cy="22482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8F7786DF-EF58-2072-2BD0-C5FBC0DA4307}"/>
                </a:ext>
              </a:extLst>
            </p:cNvPr>
            <p:cNvSpPr/>
            <p:nvPr/>
          </p:nvSpPr>
          <p:spPr>
            <a:xfrm rot="16200000">
              <a:off x="10489769" y="2893218"/>
              <a:ext cx="690950" cy="22482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2822C8A-2F93-86E0-D617-6253C2124054}"/>
                </a:ext>
              </a:extLst>
            </p:cNvPr>
            <p:cNvSpPr/>
            <p:nvPr/>
          </p:nvSpPr>
          <p:spPr>
            <a:xfrm rot="16200000">
              <a:off x="10882257" y="4832217"/>
              <a:ext cx="372985" cy="22482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Picture 2">
            <a:extLst>
              <a:ext uri="{FF2B5EF4-FFF2-40B4-BE49-F238E27FC236}">
                <a16:creationId xmlns:a16="http://schemas.microsoft.com/office/drawing/2014/main" id="{F4E22869-CA3E-4CDC-D68A-2C56108FFD10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5474" y="777846"/>
            <a:ext cx="8123009" cy="45314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id="{D7D274F0-366C-52E8-F252-01D3C914437A}"/>
              </a:ext>
            </a:extLst>
          </p:cNvPr>
          <p:cNvSpPr/>
          <p:nvPr/>
        </p:nvSpPr>
        <p:spPr>
          <a:xfrm>
            <a:off x="-474970" y="646517"/>
            <a:ext cx="8270493" cy="4964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BC3AE026-C6EE-FF41-716F-063DABB8F1F6}"/>
              </a:ext>
            </a:extLst>
          </p:cNvPr>
          <p:cNvSpPr/>
          <p:nvPr/>
        </p:nvSpPr>
        <p:spPr>
          <a:xfrm>
            <a:off x="-470051" y="4809071"/>
            <a:ext cx="8265574" cy="4964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71A11FC7-18FD-52D6-E18B-A74735A93548}"/>
              </a:ext>
            </a:extLst>
          </p:cNvPr>
          <p:cNvSpPr/>
          <p:nvPr/>
        </p:nvSpPr>
        <p:spPr>
          <a:xfrm>
            <a:off x="-563461" y="1157719"/>
            <a:ext cx="1186192" cy="366233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9DF91D1F-9AE9-9699-4DC7-88E9AC0CA8E5}"/>
              </a:ext>
            </a:extLst>
          </p:cNvPr>
          <p:cNvSpPr/>
          <p:nvPr/>
        </p:nvSpPr>
        <p:spPr>
          <a:xfrm>
            <a:off x="6833641" y="1131988"/>
            <a:ext cx="859534" cy="38121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F15C91A6-052A-7047-0662-709D10B67C6D}"/>
              </a:ext>
            </a:extLst>
          </p:cNvPr>
          <p:cNvSpPr txBox="1"/>
          <p:nvPr/>
        </p:nvSpPr>
        <p:spPr>
          <a:xfrm>
            <a:off x="6822924" y="3413439"/>
            <a:ext cx="11939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receiver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7DECC951-A191-3B4E-08CC-461A01498B7D}"/>
              </a:ext>
            </a:extLst>
          </p:cNvPr>
          <p:cNvCxnSpPr/>
          <p:nvPr/>
        </p:nvCxnSpPr>
        <p:spPr>
          <a:xfrm flipH="1">
            <a:off x="8042263" y="3472102"/>
            <a:ext cx="1106258" cy="0"/>
          </a:xfrm>
          <a:prstGeom prst="line">
            <a:avLst/>
          </a:prstGeom>
          <a:ln w="15875">
            <a:solidFill>
              <a:srgbClr val="C00000"/>
            </a:solidFill>
            <a:headEnd type="stealt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1BD43E0-4ECE-5FDE-C1B5-8B2FE6AAC4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5636" y="212985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Electromagnetics: enabling communication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60D6DD9-408F-E426-D1B8-C55615C0DF87}"/>
              </a:ext>
            </a:extLst>
          </p:cNvPr>
          <p:cNvSpPr txBox="1"/>
          <p:nvPr/>
        </p:nvSpPr>
        <p:spPr>
          <a:xfrm>
            <a:off x="5819760" y="4916582"/>
            <a:ext cx="638636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0E00A3"/>
                </a:solidFill>
              </a:rPr>
              <a:t>(1) current at one location (transmitter) ....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7F826B-2A6F-2EDE-8C08-33681BA4C2D1}"/>
              </a:ext>
            </a:extLst>
          </p:cNvPr>
          <p:cNvSpPr txBox="1"/>
          <p:nvPr/>
        </p:nvSpPr>
        <p:spPr>
          <a:xfrm>
            <a:off x="6161382" y="5338635"/>
            <a:ext cx="51628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0E00A3"/>
                </a:solidFill>
              </a:rPr>
              <a:t>(2) creates an EM field in space ....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5758E4A0-B233-401D-F6E9-15F515A359F9}"/>
              </a:ext>
            </a:extLst>
          </p:cNvPr>
          <p:cNvSpPr txBox="1"/>
          <p:nvPr/>
        </p:nvSpPr>
        <p:spPr>
          <a:xfrm>
            <a:off x="6161382" y="5793935"/>
            <a:ext cx="49092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800" dirty="0">
                <a:solidFill>
                  <a:srgbClr val="0E00A3"/>
                </a:solidFill>
              </a:rPr>
              <a:t>(3) induces a current at remote location (receiver)....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75A5C00E-F9A8-42BC-7638-2CA05F2CF10E}"/>
              </a:ext>
            </a:extLst>
          </p:cNvPr>
          <p:cNvSpPr/>
          <p:nvPr/>
        </p:nvSpPr>
        <p:spPr>
          <a:xfrm>
            <a:off x="1013739" y="5179610"/>
            <a:ext cx="3054077" cy="13800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290DE35-96CA-85D9-67FC-3ACC54D1729F}"/>
              </a:ext>
            </a:extLst>
          </p:cNvPr>
          <p:cNvSpPr txBox="1"/>
          <p:nvPr/>
        </p:nvSpPr>
        <p:spPr>
          <a:xfrm>
            <a:off x="3791888" y="4911374"/>
            <a:ext cx="159255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transmitter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5A72FC83-C887-0FC5-50AA-F130BB98D18D}"/>
              </a:ext>
            </a:extLst>
          </p:cNvPr>
          <p:cNvSpPr/>
          <p:nvPr/>
        </p:nvSpPr>
        <p:spPr>
          <a:xfrm>
            <a:off x="569035" y="1096141"/>
            <a:ext cx="6318302" cy="37961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E61FB24-F11E-9124-0447-272DA02D7E3D}"/>
              </a:ext>
            </a:extLst>
          </p:cNvPr>
          <p:cNvGrpSpPr/>
          <p:nvPr/>
        </p:nvGrpSpPr>
        <p:grpSpPr>
          <a:xfrm>
            <a:off x="5988558" y="1225297"/>
            <a:ext cx="1057576" cy="2287468"/>
            <a:chOff x="3585986" y="1924270"/>
            <a:chExt cx="468358" cy="1695944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D600A1E4-C640-75ED-C2ED-891362FEC3C4}"/>
                </a:ext>
              </a:extLst>
            </p:cNvPr>
            <p:cNvSpPr/>
            <p:nvPr/>
          </p:nvSpPr>
          <p:spPr>
            <a:xfrm>
              <a:off x="3793799" y="1924270"/>
              <a:ext cx="48947" cy="169594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BB510E10-5566-ED36-4236-D52EF7050F1C}"/>
                </a:ext>
              </a:extLst>
            </p:cNvPr>
            <p:cNvSpPr/>
            <p:nvPr/>
          </p:nvSpPr>
          <p:spPr>
            <a:xfrm rot="5400000">
              <a:off x="3797305" y="1906792"/>
              <a:ext cx="45719" cy="46835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4152FF53-CC30-DBAC-DD6F-5A7D3483A5C5}"/>
                </a:ext>
              </a:extLst>
            </p:cNvPr>
            <p:cNvSpPr/>
            <p:nvPr/>
          </p:nvSpPr>
          <p:spPr>
            <a:xfrm>
              <a:off x="3641274" y="2079689"/>
              <a:ext cx="97237" cy="168275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CD466030-3434-12B5-AF2E-8D25AC74439D}"/>
                </a:ext>
              </a:extLst>
            </p:cNvPr>
            <p:cNvSpPr/>
            <p:nvPr/>
          </p:nvSpPr>
          <p:spPr>
            <a:xfrm>
              <a:off x="3942084" y="2069884"/>
              <a:ext cx="45719" cy="30343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3CAAC270-8DD6-97DD-7851-E88D6DDAABBC}"/>
              </a:ext>
            </a:extLst>
          </p:cNvPr>
          <p:cNvCxnSpPr/>
          <p:nvPr/>
        </p:nvCxnSpPr>
        <p:spPr>
          <a:xfrm flipH="1">
            <a:off x="6577626" y="3472102"/>
            <a:ext cx="1106258" cy="0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>
            <a:extLst>
              <a:ext uri="{FF2B5EF4-FFF2-40B4-BE49-F238E27FC236}">
                <a16:creationId xmlns:a16="http://schemas.microsoft.com/office/drawing/2014/main" id="{617B18FE-EF9E-DC40-2817-4EFFB74565B1}"/>
              </a:ext>
            </a:extLst>
          </p:cNvPr>
          <p:cNvGrpSpPr/>
          <p:nvPr/>
        </p:nvGrpSpPr>
        <p:grpSpPr>
          <a:xfrm>
            <a:off x="3212111" y="2948965"/>
            <a:ext cx="1057576" cy="2774166"/>
            <a:chOff x="3585986" y="1924270"/>
            <a:chExt cx="468358" cy="1695944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D429DFB8-BBE4-F9E1-A912-040B3FB34C5C}"/>
                </a:ext>
              </a:extLst>
            </p:cNvPr>
            <p:cNvSpPr/>
            <p:nvPr/>
          </p:nvSpPr>
          <p:spPr>
            <a:xfrm>
              <a:off x="3793799" y="1924270"/>
              <a:ext cx="48947" cy="169594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8C22C4C7-B77E-9A5D-3453-C47BBE06837C}"/>
                </a:ext>
              </a:extLst>
            </p:cNvPr>
            <p:cNvSpPr/>
            <p:nvPr/>
          </p:nvSpPr>
          <p:spPr>
            <a:xfrm rot="5400000">
              <a:off x="3797305" y="1906792"/>
              <a:ext cx="45719" cy="46835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C9742BF3-BDA3-4F6C-EA8D-C198ACAC8D5E}"/>
                </a:ext>
              </a:extLst>
            </p:cNvPr>
            <p:cNvSpPr/>
            <p:nvPr/>
          </p:nvSpPr>
          <p:spPr>
            <a:xfrm>
              <a:off x="3641274" y="2079689"/>
              <a:ext cx="97237" cy="168275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4C26896D-3E0E-8087-1FC2-0980B4C51DDB}"/>
                </a:ext>
              </a:extLst>
            </p:cNvPr>
            <p:cNvSpPr/>
            <p:nvPr/>
          </p:nvSpPr>
          <p:spPr>
            <a:xfrm>
              <a:off x="3942084" y="2069884"/>
              <a:ext cx="45719" cy="30343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" name="Rectangle 54">
            <a:extLst>
              <a:ext uri="{FF2B5EF4-FFF2-40B4-BE49-F238E27FC236}">
                <a16:creationId xmlns:a16="http://schemas.microsoft.com/office/drawing/2014/main" id="{C90092F9-00B4-A0B9-4355-72DA2A4F74D1}"/>
              </a:ext>
            </a:extLst>
          </p:cNvPr>
          <p:cNvSpPr/>
          <p:nvPr/>
        </p:nvSpPr>
        <p:spPr>
          <a:xfrm>
            <a:off x="7639479" y="3134065"/>
            <a:ext cx="1826563" cy="42462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E8A30415-32D8-47F9-E294-C300D48D403C}"/>
              </a:ext>
            </a:extLst>
          </p:cNvPr>
          <p:cNvSpPr txBox="1"/>
          <p:nvPr/>
        </p:nvSpPr>
        <p:spPr>
          <a:xfrm>
            <a:off x="263607" y="6477266"/>
            <a:ext cx="652903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1400" dirty="0">
                <a:solidFill>
                  <a:schemeClr val="bg2">
                    <a:lumMod val="50000"/>
                  </a:schemeClr>
                </a:solidFill>
                <a:ea typeface="Fira Sans Light"/>
                <a:cs typeface="Fira Sans Light"/>
                <a:sym typeface="Fira Sans Light"/>
              </a:rPr>
              <a:t>s</a:t>
            </a:r>
            <a:r>
              <a:rPr lang="en-US" sz="1400" dirty="0">
                <a:solidFill>
                  <a:schemeClr val="bg2">
                    <a:lumMod val="50000"/>
                  </a:schemeClr>
                </a:solidFill>
                <a:ea typeface="Fira Sans Light"/>
                <a:cs typeface="Fira Sans Light"/>
                <a:sym typeface="Fira Sans Light"/>
              </a:rPr>
              <a:t>l</a:t>
            </a:r>
            <a:r>
              <a:rPr lang="en" sz="1400" dirty="0">
                <a:solidFill>
                  <a:schemeClr val="bg2">
                    <a:lumMod val="50000"/>
                  </a:schemeClr>
                </a:solidFill>
                <a:ea typeface="Fira Sans Light"/>
                <a:cs typeface="Fira Sans Light"/>
                <a:sym typeface="Fira Sans Light"/>
              </a:rPr>
              <a:t>ide concept: S. </a:t>
            </a:r>
            <a:r>
              <a:rPr lang="en" sz="1400" dirty="0" err="1">
                <a:solidFill>
                  <a:schemeClr val="bg2">
                    <a:lumMod val="50000"/>
                  </a:schemeClr>
                </a:solidFill>
                <a:ea typeface="Fira Sans Light"/>
                <a:cs typeface="Fira Sans Light"/>
                <a:sym typeface="Fira Sans Light"/>
              </a:rPr>
              <a:t>Rangan</a:t>
            </a:r>
            <a:r>
              <a:rPr lang="en" sz="1400" dirty="0">
                <a:solidFill>
                  <a:schemeClr val="bg2">
                    <a:lumMod val="50000"/>
                  </a:schemeClr>
                </a:solidFill>
                <a:ea typeface="Fira Sans Light"/>
                <a:cs typeface="Fira Sans Light"/>
                <a:sym typeface="Fira Sans Light"/>
              </a:rPr>
              <a:t>  (NYU)</a:t>
            </a:r>
            <a:endParaRPr lang="en-US" sz="14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107455A-76E5-37D1-ADEB-E7A7BA87559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8336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7" grpId="0"/>
      <p:bldP spid="52" grpId="0"/>
      <p:bldP spid="53" grpId="0" animBg="1"/>
      <p:bldP spid="54" grpId="0" animBg="1"/>
      <p:bldP spid="55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AB05D1A-63DC-4C48-816C-99F52090BC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Bluetooth basics: wireless channel</a:t>
            </a:r>
          </a:p>
        </p:txBody>
      </p:sp>
      <p:sp>
        <p:nvSpPr>
          <p:cNvPr id="9" name="Rectangle 44">
            <a:extLst>
              <a:ext uri="{FF2B5EF4-FFF2-40B4-BE49-F238E27FC236}">
                <a16:creationId xmlns:a16="http://schemas.microsoft.com/office/drawing/2014/main" id="{ABCA11E4-4764-C3E5-6401-5D4CC39A4526}"/>
              </a:ext>
            </a:extLst>
          </p:cNvPr>
          <p:cNvSpPr txBox="1">
            <a:spLocks noChangeArrowheads="1"/>
          </p:cNvSpPr>
          <p:nvPr/>
        </p:nvSpPr>
        <p:spPr>
          <a:xfrm>
            <a:off x="846956" y="1346442"/>
            <a:ext cx="6565970" cy="546177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operates in 2.4-2.5 GHz ISM radio band</a:t>
            </a:r>
          </a:p>
          <a:p>
            <a:pPr marL="6286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2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Classic BT: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 MHz bandwidth/channel, 79 channels, 2.1 Mbit network max rate</a:t>
            </a:r>
          </a:p>
          <a:p>
            <a:pPr marL="6286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2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BLE: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 MHz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bandwidth/channel, 40 channels. 3 advertising, 37 data channels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BT channel: TDM, 625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ymbol" pitchFamily="2" charset="2"/>
                <a:ea typeface="+mn-ea"/>
                <a:cs typeface="+mn-cs"/>
              </a:rPr>
              <a:t>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sec slot length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channel access via polling: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central device advertises, grants channel access to peripherals in its BT network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uses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frequency hopping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(form of “spread spectrum”)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transmissions 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66B673E-4011-4F63-6CCB-A94F0A90FE07}"/>
              </a:ext>
            </a:extLst>
          </p:cNvPr>
          <p:cNvGrpSpPr/>
          <p:nvPr/>
        </p:nvGrpSpPr>
        <p:grpSpPr>
          <a:xfrm>
            <a:off x="7716790" y="1455738"/>
            <a:ext cx="3975103" cy="4348168"/>
            <a:chOff x="7869382" y="1155700"/>
            <a:chExt cx="3975103" cy="4348168"/>
          </a:xfrm>
        </p:grpSpPr>
        <p:grpSp>
          <p:nvGrpSpPr>
            <p:cNvPr id="10" name="Group 31">
              <a:extLst>
                <a:ext uri="{FF2B5EF4-FFF2-40B4-BE49-F238E27FC236}">
                  <a16:creationId xmlns:a16="http://schemas.microsoft.com/office/drawing/2014/main" id="{609068F4-C7E3-BB8E-E1F4-EB88B1BA12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48834" y="4632330"/>
              <a:ext cx="3295651" cy="871538"/>
              <a:chOff x="4276" y="2826"/>
              <a:chExt cx="2076" cy="549"/>
            </a:xfrm>
          </p:grpSpPr>
          <p:grpSp>
            <p:nvGrpSpPr>
              <p:cNvPr id="50" name="Group 32">
                <a:extLst>
                  <a:ext uri="{FF2B5EF4-FFF2-40B4-BE49-F238E27FC236}">
                    <a16:creationId xmlns:a16="http://schemas.microsoft.com/office/drawing/2014/main" id="{AF652BE2-8923-955C-D923-207523B1EC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76" y="2872"/>
                <a:ext cx="204" cy="212"/>
                <a:chOff x="1340" y="2712"/>
                <a:chExt cx="204" cy="212"/>
              </a:xfrm>
            </p:grpSpPr>
            <p:sp>
              <p:nvSpPr>
                <p:cNvPr id="55" name="Oval 33">
                  <a:extLst>
                    <a:ext uri="{FF2B5EF4-FFF2-40B4-BE49-F238E27FC236}">
                      <a16:creationId xmlns:a16="http://schemas.microsoft.com/office/drawing/2014/main" id="{DFE2301A-8417-379E-6CBA-497537703B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2728"/>
                  <a:ext cx="192" cy="184"/>
                </a:xfrm>
                <a:prstGeom prst="ellipse">
                  <a:avLst/>
                </a:prstGeom>
                <a:solidFill>
                  <a:srgbClr val="3333CC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6" name="Text Box 34">
                  <a:extLst>
                    <a:ext uri="{FF2B5EF4-FFF2-40B4-BE49-F238E27FC236}">
                      <a16:creationId xmlns:a16="http://schemas.microsoft.com/office/drawing/2014/main" id="{9BC13BA3-DAA7-518B-340A-11367032507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40" y="2712"/>
                  <a:ext cx="191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rPr>
                    <a:t>C</a:t>
                  </a:r>
                </a:p>
              </p:txBody>
            </p:sp>
          </p:grpSp>
          <p:grpSp>
            <p:nvGrpSpPr>
              <p:cNvPr id="51" name="Group 35">
                <a:extLst>
                  <a:ext uri="{FF2B5EF4-FFF2-40B4-BE49-F238E27FC236}">
                    <a16:creationId xmlns:a16="http://schemas.microsoft.com/office/drawing/2014/main" id="{B6ADBCE4-2E5B-2231-C891-07F5A6BD89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02" y="3160"/>
                <a:ext cx="194" cy="212"/>
                <a:chOff x="4174" y="3392"/>
                <a:chExt cx="194" cy="212"/>
              </a:xfrm>
            </p:grpSpPr>
            <p:sp>
              <p:nvSpPr>
                <p:cNvPr id="53" name="Oval 36">
                  <a:extLst>
                    <a:ext uri="{FF2B5EF4-FFF2-40B4-BE49-F238E27FC236}">
                      <a16:creationId xmlns:a16="http://schemas.microsoft.com/office/drawing/2014/main" id="{552BC36E-239F-F34D-21CB-B7AD2AC262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6" y="3408"/>
                  <a:ext cx="192" cy="184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4" name="Text Box 37">
                  <a:extLst>
                    <a:ext uri="{FF2B5EF4-FFF2-40B4-BE49-F238E27FC236}">
                      <a16:creationId xmlns:a16="http://schemas.microsoft.com/office/drawing/2014/main" id="{8FC376F1-26A0-DA09-9DFD-468376D5E5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174" y="3392"/>
                  <a:ext cx="191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tx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rPr>
                    <a:t>P</a:t>
                  </a:r>
                </a:p>
              </p:txBody>
            </p:sp>
          </p:grpSp>
          <p:sp>
            <p:nvSpPr>
              <p:cNvPr id="52" name="Text Box 38">
                <a:extLst>
                  <a:ext uri="{FF2B5EF4-FFF2-40B4-BE49-F238E27FC236}">
                    <a16:creationId xmlns:a16="http://schemas.microsoft.com/office/drawing/2014/main" id="{6ED604B4-0F47-ECEA-D8BA-0E558EA654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23" y="2826"/>
                <a:ext cx="1829" cy="5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5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device with central role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5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device with peripheral role</a:t>
                </a:r>
              </a:p>
            </p:txBody>
          </p:sp>
        </p:grpSp>
        <p:sp>
          <p:nvSpPr>
            <p:cNvPr id="11" name="Oval 2">
              <a:extLst>
                <a:ext uri="{FF2B5EF4-FFF2-40B4-BE49-F238E27FC236}">
                  <a16:creationId xmlns:a16="http://schemas.microsoft.com/office/drawing/2014/main" id="{21B1C31D-EEE7-E267-0780-2B91D366B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9382" y="1155700"/>
              <a:ext cx="3479800" cy="3416300"/>
            </a:xfrm>
            <a:prstGeom prst="ellipse">
              <a:avLst/>
            </a:prstGeom>
            <a:solidFill>
              <a:srgbClr val="9AE0FF">
                <a:alpha val="4901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" name="Text Box 9">
              <a:extLst>
                <a:ext uri="{FF2B5EF4-FFF2-40B4-BE49-F238E27FC236}">
                  <a16:creationId xmlns:a16="http://schemas.microsoft.com/office/drawing/2014/main" id="{4948B880-458E-C3ED-BA9E-E3BCC6FD49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73000" y="2571462"/>
              <a:ext cx="1212191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diameter of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coverage</a:t>
              </a:r>
            </a:p>
          </p:txBody>
        </p: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5B2354B8-44D3-7BC7-B641-BA650497FCFC}"/>
                </a:ext>
              </a:extLst>
            </p:cNvPr>
            <p:cNvCxnSpPr>
              <a:stCxn id="11" idx="2"/>
              <a:endCxn id="23" idx="3"/>
            </p:cNvCxnSpPr>
            <p:nvPr/>
          </p:nvCxnSpPr>
          <p:spPr>
            <a:xfrm>
              <a:off x="7869382" y="2863850"/>
              <a:ext cx="3415809" cy="0"/>
            </a:xfrm>
            <a:prstGeom prst="straightConnector1">
              <a:avLst/>
            </a:prstGeom>
            <a:ln w="12700">
              <a:solidFill>
                <a:srgbClr val="011199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5" name="Picture 24" descr="A computer with a mountain landscape on the screen&#10;&#10;Description automatically generated">
              <a:extLst>
                <a:ext uri="{FF2B5EF4-FFF2-40B4-BE49-F238E27FC236}">
                  <a16:creationId xmlns:a16="http://schemas.microsoft.com/office/drawing/2014/main" id="{9E2D83A9-F348-149E-5457-6DEC1AF333E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905691" y="2492375"/>
              <a:ext cx="1103318" cy="742950"/>
            </a:xfrm>
            <a:prstGeom prst="rect">
              <a:avLst/>
            </a:prstGeom>
          </p:spPr>
        </p:pic>
        <p:pic>
          <p:nvPicPr>
            <p:cNvPr id="26" name="Picture 25" descr="A white computer mouse on a black background&#10;&#10;Description automatically generated">
              <a:extLst>
                <a:ext uri="{FF2B5EF4-FFF2-40B4-BE49-F238E27FC236}">
                  <a16:creationId xmlns:a16="http://schemas.microsoft.com/office/drawing/2014/main" id="{B348EF6F-76B7-A013-EAB3-B29F272C228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735545" y="3482139"/>
              <a:ext cx="995455" cy="995455"/>
            </a:xfrm>
            <a:prstGeom prst="rect">
              <a:avLst/>
            </a:prstGeom>
          </p:spPr>
        </p:pic>
        <p:pic>
          <p:nvPicPr>
            <p:cNvPr id="27" name="Picture 26" descr="A keyboard with a keypad&#10;&#10;Description automatically generated">
              <a:extLst>
                <a:ext uri="{FF2B5EF4-FFF2-40B4-BE49-F238E27FC236}">
                  <a16:creationId xmlns:a16="http://schemas.microsoft.com/office/drawing/2014/main" id="{CEC945F3-5026-B403-66FD-0860C5BDEE6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799786" y="3546707"/>
              <a:ext cx="1103318" cy="444392"/>
            </a:xfrm>
            <a:prstGeom prst="rect">
              <a:avLst/>
            </a:prstGeom>
          </p:spPr>
        </p:pic>
        <p:pic>
          <p:nvPicPr>
            <p:cNvPr id="28" name="Picture 27" descr="A white earbuds with black accents&#10;&#10;Description automatically generated">
              <a:extLst>
                <a:ext uri="{FF2B5EF4-FFF2-40B4-BE49-F238E27FC236}">
                  <a16:creationId xmlns:a16="http://schemas.microsoft.com/office/drawing/2014/main" id="{4E9FB8E8-5813-20D4-F6AC-468A3EEE0A5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8670777" y="1478259"/>
              <a:ext cx="348676" cy="558805"/>
            </a:xfrm>
            <a:prstGeom prst="rect">
              <a:avLst/>
            </a:prstGeom>
          </p:spPr>
        </p:pic>
        <p:pic>
          <p:nvPicPr>
            <p:cNvPr id="29" name="Picture 28" descr="A close up of a white earbud&#10;&#10;Description automatically generated">
              <a:extLst>
                <a:ext uri="{FF2B5EF4-FFF2-40B4-BE49-F238E27FC236}">
                  <a16:creationId xmlns:a16="http://schemas.microsoft.com/office/drawing/2014/main" id="{B45DE96B-E3D4-3B47-81D7-B8732684F19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9016349" y="1450220"/>
              <a:ext cx="367593" cy="606779"/>
            </a:xfrm>
            <a:prstGeom prst="rect">
              <a:avLst/>
            </a:prstGeom>
          </p:spPr>
        </p:pic>
        <p:grpSp>
          <p:nvGrpSpPr>
            <p:cNvPr id="30" name="Group 4">
              <a:extLst>
                <a:ext uri="{FF2B5EF4-FFF2-40B4-BE49-F238E27FC236}">
                  <a16:creationId xmlns:a16="http://schemas.microsoft.com/office/drawing/2014/main" id="{F317AC7B-0418-A453-96C9-32AD26C5D3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57884" y="2583364"/>
              <a:ext cx="453410" cy="461948"/>
              <a:chOff x="1352" y="2723"/>
              <a:chExt cx="197" cy="199"/>
            </a:xfrm>
          </p:grpSpPr>
          <p:sp>
            <p:nvSpPr>
              <p:cNvPr id="48" name="Oval 5">
                <a:extLst>
                  <a:ext uri="{FF2B5EF4-FFF2-40B4-BE49-F238E27FC236}">
                    <a16:creationId xmlns:a16="http://schemas.microsoft.com/office/drawing/2014/main" id="{F66B9D6C-1BEC-38FD-F9B8-BB823A8CC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" y="2728"/>
                <a:ext cx="192" cy="184"/>
              </a:xfrm>
              <a:prstGeom prst="ellipse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9" name="Text Box 6">
                <a:extLst>
                  <a:ext uri="{FF2B5EF4-FFF2-40B4-BE49-F238E27FC236}">
                    <a16:creationId xmlns:a16="http://schemas.microsoft.com/office/drawing/2014/main" id="{DBF16A7F-E1AF-D7E1-9E16-ABBBD5DFDC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58" y="2723"/>
                <a:ext cx="191" cy="19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C</a:t>
                </a:r>
                <a:endPara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</p:grpSp>
        <p:grpSp>
          <p:nvGrpSpPr>
            <p:cNvPr id="31" name="Group 13">
              <a:extLst>
                <a:ext uri="{FF2B5EF4-FFF2-40B4-BE49-F238E27FC236}">
                  <a16:creationId xmlns:a16="http://schemas.microsoft.com/office/drawing/2014/main" id="{06266837-736B-CECF-EF09-DE992CCCFA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05691" y="3678452"/>
              <a:ext cx="391185" cy="368909"/>
              <a:chOff x="4176" y="3400"/>
              <a:chExt cx="202" cy="192"/>
            </a:xfrm>
          </p:grpSpPr>
          <p:sp>
            <p:nvSpPr>
              <p:cNvPr id="46" name="Oval 14">
                <a:extLst>
                  <a:ext uri="{FF2B5EF4-FFF2-40B4-BE49-F238E27FC236}">
                    <a16:creationId xmlns:a16="http://schemas.microsoft.com/office/drawing/2014/main" id="{60614865-19FB-D3E9-BB43-71EDA89E9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3408"/>
                <a:ext cx="192" cy="18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" name="Text Box 15">
                <a:extLst>
                  <a:ext uri="{FF2B5EF4-FFF2-40B4-BE49-F238E27FC236}">
                    <a16:creationId xmlns:a16="http://schemas.microsoft.com/office/drawing/2014/main" id="{6190343F-F8A3-B7EB-DFA4-2B5ABD5EB7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7" y="3400"/>
                <a:ext cx="191" cy="16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P</a:t>
                </a:r>
              </a:p>
            </p:txBody>
          </p:sp>
        </p:grpSp>
        <p:grpSp>
          <p:nvGrpSpPr>
            <p:cNvPr id="32" name="Group 13">
              <a:extLst>
                <a:ext uri="{FF2B5EF4-FFF2-40B4-BE49-F238E27FC236}">
                  <a16:creationId xmlns:a16="http://schemas.microsoft.com/office/drawing/2014/main" id="{C1A815FA-A6F0-2FBD-B9EA-1E49F4EE9E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01531" y="3573332"/>
              <a:ext cx="391185" cy="368909"/>
              <a:chOff x="4176" y="3400"/>
              <a:chExt cx="202" cy="192"/>
            </a:xfrm>
          </p:grpSpPr>
          <p:sp>
            <p:nvSpPr>
              <p:cNvPr id="44" name="Oval 14">
                <a:extLst>
                  <a:ext uri="{FF2B5EF4-FFF2-40B4-BE49-F238E27FC236}">
                    <a16:creationId xmlns:a16="http://schemas.microsoft.com/office/drawing/2014/main" id="{CC1CFAE7-0B2D-6300-9BF1-400DBBD10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3408"/>
                <a:ext cx="192" cy="18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5" name="Text Box 15">
                <a:extLst>
                  <a:ext uri="{FF2B5EF4-FFF2-40B4-BE49-F238E27FC236}">
                    <a16:creationId xmlns:a16="http://schemas.microsoft.com/office/drawing/2014/main" id="{60765CA0-87B1-E32D-E793-D934B60155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7" y="3400"/>
                <a:ext cx="191" cy="16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P</a:t>
                </a:r>
              </a:p>
            </p:txBody>
          </p:sp>
        </p:grpSp>
        <p:grpSp>
          <p:nvGrpSpPr>
            <p:cNvPr id="37" name="Group 13">
              <a:extLst>
                <a:ext uri="{FF2B5EF4-FFF2-40B4-BE49-F238E27FC236}">
                  <a16:creationId xmlns:a16="http://schemas.microsoft.com/office/drawing/2014/main" id="{335377CF-EA8C-3F1B-719D-A16B651115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28431" y="1820209"/>
              <a:ext cx="391185" cy="368909"/>
              <a:chOff x="4176" y="3400"/>
              <a:chExt cx="202" cy="192"/>
            </a:xfrm>
          </p:grpSpPr>
          <p:sp>
            <p:nvSpPr>
              <p:cNvPr id="38" name="Oval 14">
                <a:extLst>
                  <a:ext uri="{FF2B5EF4-FFF2-40B4-BE49-F238E27FC236}">
                    <a16:creationId xmlns:a16="http://schemas.microsoft.com/office/drawing/2014/main" id="{07808252-5DB4-A12D-6C12-280EC7FA7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3408"/>
                <a:ext cx="192" cy="18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" name="Text Box 15">
                <a:extLst>
                  <a:ext uri="{FF2B5EF4-FFF2-40B4-BE49-F238E27FC236}">
                    <a16:creationId xmlns:a16="http://schemas.microsoft.com/office/drawing/2014/main" id="{38882A77-C34F-5F86-21EE-6060FC6708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7" y="3400"/>
                <a:ext cx="191" cy="16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P</a:t>
                </a:r>
              </a:p>
            </p:txBody>
          </p:sp>
        </p:grp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F409B32-84E2-0205-C3C7-1848EECD3B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137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AB05D1A-63DC-4C48-816C-99F52090BC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4576" y="328343"/>
            <a:ext cx="10515600" cy="894622"/>
          </a:xfrm>
        </p:spPr>
        <p:txBody>
          <a:bodyPr/>
          <a:lstStyle/>
          <a:p>
            <a:r>
              <a:rPr lang="en-US" dirty="0"/>
              <a:t>Bluetooth channel: frequency hopping</a:t>
            </a:r>
          </a:p>
        </p:txBody>
      </p:sp>
      <p:sp>
        <p:nvSpPr>
          <p:cNvPr id="9" name="Rectangle 44">
            <a:extLst>
              <a:ext uri="{FF2B5EF4-FFF2-40B4-BE49-F238E27FC236}">
                <a16:creationId xmlns:a16="http://schemas.microsoft.com/office/drawing/2014/main" id="{ABCA11E4-4764-C3E5-6401-5D4CC39A4526}"/>
              </a:ext>
            </a:extLst>
          </p:cNvPr>
          <p:cNvSpPr txBox="1">
            <a:spLocks noChangeArrowheads="1"/>
          </p:cNvSpPr>
          <p:nvPr/>
        </p:nvSpPr>
        <p:spPr>
          <a:xfrm>
            <a:off x="604576" y="1222965"/>
            <a:ext cx="6551371" cy="299992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senders in BT network “hop” among 79 frequencies/channels</a:t>
            </a:r>
          </a:p>
          <a:p>
            <a:pPr marL="6286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transmit on different frequency after each slot</a:t>
            </a:r>
          </a:p>
          <a:p>
            <a:pPr marL="6286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hopping pattern known by all BT devices in same piconet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different BT piconets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(with different hop patterns)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can exist in same space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DBE1E90-3257-6AE3-44D8-011053313CF2}"/>
              </a:ext>
            </a:extLst>
          </p:cNvPr>
          <p:cNvSpPr txBox="1"/>
          <p:nvPr/>
        </p:nvSpPr>
        <p:spPr>
          <a:xfrm>
            <a:off x="633199" y="4263242"/>
            <a:ext cx="9947715" cy="25237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Why hop?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minimize effects of interference:</a:t>
            </a:r>
          </a:p>
          <a:p>
            <a:pPr marL="342900" marR="0" lvl="0" indent="-2365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potentially many interfering transmitters in ISM</a:t>
            </a:r>
          </a:p>
          <a:p>
            <a:pPr marL="342900" marR="0" lvl="0" indent="-2365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If interfering device uses channel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x, x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occurs only occasionally in sequence</a:t>
            </a:r>
          </a:p>
          <a:p>
            <a:pPr marL="342900" marR="0" lvl="0" indent="-2365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BT frame sent on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x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(not received at receive due to interference), retransmitted on different frequency in next slot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E8A6E288-2569-36D2-B47D-454C83157457}"/>
              </a:ext>
            </a:extLst>
          </p:cNvPr>
          <p:cNvSpPr/>
          <p:nvPr/>
        </p:nvSpPr>
        <p:spPr>
          <a:xfrm>
            <a:off x="708278" y="4787277"/>
            <a:ext cx="10030842" cy="1793174"/>
          </a:xfrm>
          <a:prstGeom prst="rect">
            <a:avLst/>
          </a:prstGeom>
          <a:solidFill>
            <a:schemeClr val="bg1">
              <a:alpha val="94636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50EA2768-74EC-51AA-2FFD-1BF18145494F}"/>
              </a:ext>
            </a:extLst>
          </p:cNvPr>
          <p:cNvCxnSpPr>
            <a:cxnSpLocks/>
          </p:cNvCxnSpPr>
          <p:nvPr/>
        </p:nvCxnSpPr>
        <p:spPr>
          <a:xfrm>
            <a:off x="7928881" y="1770513"/>
            <a:ext cx="3841575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C7E2A8BA-28A8-29E0-7215-4DC67DD12BC8}"/>
              </a:ext>
            </a:extLst>
          </p:cNvPr>
          <p:cNvCxnSpPr>
            <a:cxnSpLocks/>
          </p:cNvCxnSpPr>
          <p:nvPr/>
        </p:nvCxnSpPr>
        <p:spPr>
          <a:xfrm>
            <a:off x="7928881" y="2100713"/>
            <a:ext cx="3841575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15BB1B6F-46A5-B461-FFC9-8EEA89230E62}"/>
              </a:ext>
            </a:extLst>
          </p:cNvPr>
          <p:cNvCxnSpPr>
            <a:cxnSpLocks/>
          </p:cNvCxnSpPr>
          <p:nvPr/>
        </p:nvCxnSpPr>
        <p:spPr>
          <a:xfrm>
            <a:off x="7928881" y="2427382"/>
            <a:ext cx="3841575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6BEBE822-5A9B-8DF8-EE5D-8D3395F74FC2}"/>
              </a:ext>
            </a:extLst>
          </p:cNvPr>
          <p:cNvCxnSpPr>
            <a:cxnSpLocks/>
          </p:cNvCxnSpPr>
          <p:nvPr/>
        </p:nvCxnSpPr>
        <p:spPr>
          <a:xfrm>
            <a:off x="7928881" y="2757582"/>
            <a:ext cx="3841575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7EB81A80-F3AD-A410-C116-DC3351CB3891}"/>
              </a:ext>
            </a:extLst>
          </p:cNvPr>
          <p:cNvCxnSpPr>
            <a:cxnSpLocks/>
          </p:cNvCxnSpPr>
          <p:nvPr/>
        </p:nvCxnSpPr>
        <p:spPr>
          <a:xfrm>
            <a:off x="7928881" y="3084251"/>
            <a:ext cx="396276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4E9C84A2-1B76-E37F-718A-E5E12753E1C1}"/>
              </a:ext>
            </a:extLst>
          </p:cNvPr>
          <p:cNvCxnSpPr>
            <a:cxnSpLocks/>
          </p:cNvCxnSpPr>
          <p:nvPr/>
        </p:nvCxnSpPr>
        <p:spPr>
          <a:xfrm flipV="1">
            <a:off x="7928881" y="3411120"/>
            <a:ext cx="3841575" cy="33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0D6B9283-0DF3-572E-A937-8C8D251A5396}"/>
              </a:ext>
            </a:extLst>
          </p:cNvPr>
          <p:cNvCxnSpPr>
            <a:cxnSpLocks/>
          </p:cNvCxnSpPr>
          <p:nvPr/>
        </p:nvCxnSpPr>
        <p:spPr>
          <a:xfrm>
            <a:off x="7928881" y="3744651"/>
            <a:ext cx="3841575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9E55D30C-2D25-3390-F920-1518CB5CC95C}"/>
              </a:ext>
            </a:extLst>
          </p:cNvPr>
          <p:cNvCxnSpPr>
            <a:cxnSpLocks/>
          </p:cNvCxnSpPr>
          <p:nvPr/>
        </p:nvCxnSpPr>
        <p:spPr>
          <a:xfrm>
            <a:off x="7928881" y="4067789"/>
            <a:ext cx="3841575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A43A1692-1E80-FEA4-5362-483453906887}"/>
              </a:ext>
            </a:extLst>
          </p:cNvPr>
          <p:cNvCxnSpPr>
            <a:cxnSpLocks/>
          </p:cNvCxnSpPr>
          <p:nvPr/>
        </p:nvCxnSpPr>
        <p:spPr>
          <a:xfrm>
            <a:off x="7928881" y="4397989"/>
            <a:ext cx="3841575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09B06651-91FB-B028-222D-1A5D091917A1}"/>
              </a:ext>
            </a:extLst>
          </p:cNvPr>
          <p:cNvCxnSpPr>
            <a:cxnSpLocks/>
          </p:cNvCxnSpPr>
          <p:nvPr/>
        </p:nvCxnSpPr>
        <p:spPr>
          <a:xfrm flipV="1">
            <a:off x="7928881" y="1770513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E23163D5-2512-6C03-230D-5D34BF91FBAA}"/>
              </a:ext>
            </a:extLst>
          </p:cNvPr>
          <p:cNvCxnSpPr>
            <a:cxnSpLocks/>
          </p:cNvCxnSpPr>
          <p:nvPr/>
        </p:nvCxnSpPr>
        <p:spPr>
          <a:xfrm flipV="1">
            <a:off x="8309881" y="1770513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7B79247B-5E51-314D-FC27-898CA10E3319}"/>
              </a:ext>
            </a:extLst>
          </p:cNvPr>
          <p:cNvCxnSpPr>
            <a:cxnSpLocks/>
          </p:cNvCxnSpPr>
          <p:nvPr/>
        </p:nvCxnSpPr>
        <p:spPr>
          <a:xfrm flipV="1">
            <a:off x="9078943" y="1770513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749F23B2-ED5E-6B7B-A617-2A7DF578D135}"/>
              </a:ext>
            </a:extLst>
          </p:cNvPr>
          <p:cNvCxnSpPr>
            <a:cxnSpLocks/>
          </p:cNvCxnSpPr>
          <p:nvPr/>
        </p:nvCxnSpPr>
        <p:spPr>
          <a:xfrm flipV="1">
            <a:off x="9463474" y="1770513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ABABF5B3-2AFE-14D3-74F7-F40CF634A79A}"/>
              </a:ext>
            </a:extLst>
          </p:cNvPr>
          <p:cNvCxnSpPr>
            <a:cxnSpLocks/>
          </p:cNvCxnSpPr>
          <p:nvPr/>
        </p:nvCxnSpPr>
        <p:spPr>
          <a:xfrm flipV="1">
            <a:off x="9844474" y="1774044"/>
            <a:ext cx="0" cy="29451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CA9DD673-C2DD-1F13-B58F-5FC66649BA89}"/>
              </a:ext>
            </a:extLst>
          </p:cNvPr>
          <p:cNvCxnSpPr>
            <a:cxnSpLocks/>
          </p:cNvCxnSpPr>
          <p:nvPr/>
        </p:nvCxnSpPr>
        <p:spPr>
          <a:xfrm flipV="1">
            <a:off x="10229005" y="1770513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B38712B3-F0B8-90D0-5E07-AABF7D6C64F4}"/>
              </a:ext>
            </a:extLst>
          </p:cNvPr>
          <p:cNvCxnSpPr>
            <a:cxnSpLocks/>
          </p:cNvCxnSpPr>
          <p:nvPr/>
        </p:nvCxnSpPr>
        <p:spPr>
          <a:xfrm flipV="1">
            <a:off x="10613536" y="1770513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A6CBB77D-9CA2-95A1-D119-8FE129720DCE}"/>
              </a:ext>
            </a:extLst>
          </p:cNvPr>
          <p:cNvCxnSpPr>
            <a:cxnSpLocks/>
          </p:cNvCxnSpPr>
          <p:nvPr/>
        </p:nvCxnSpPr>
        <p:spPr>
          <a:xfrm flipV="1">
            <a:off x="10998067" y="1770513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8414766D-5463-0F1F-1EC3-65361549B384}"/>
              </a:ext>
            </a:extLst>
          </p:cNvPr>
          <p:cNvCxnSpPr>
            <a:cxnSpLocks/>
          </p:cNvCxnSpPr>
          <p:nvPr/>
        </p:nvCxnSpPr>
        <p:spPr>
          <a:xfrm flipV="1">
            <a:off x="11379067" y="1770513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1D570222-817D-50D4-76CC-DEB3991B7676}"/>
              </a:ext>
            </a:extLst>
          </p:cNvPr>
          <p:cNvCxnSpPr>
            <a:cxnSpLocks/>
          </p:cNvCxnSpPr>
          <p:nvPr/>
        </p:nvCxnSpPr>
        <p:spPr>
          <a:xfrm>
            <a:off x="7922984" y="4719165"/>
            <a:ext cx="3847472" cy="0"/>
          </a:xfrm>
          <a:prstGeom prst="line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0" name="Rectangle 129">
            <a:extLst>
              <a:ext uri="{FF2B5EF4-FFF2-40B4-BE49-F238E27FC236}">
                <a16:creationId xmlns:a16="http://schemas.microsoft.com/office/drawing/2014/main" id="{A96B25F2-2CE4-61F4-14D0-3E69FDE8B74B}"/>
              </a:ext>
            </a:extLst>
          </p:cNvPr>
          <p:cNvSpPr/>
          <p:nvPr/>
        </p:nvSpPr>
        <p:spPr>
          <a:xfrm>
            <a:off x="7733620" y="3141419"/>
            <a:ext cx="4132286" cy="1867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1D06419A-8542-062A-665C-030F431B923C}"/>
              </a:ext>
            </a:extLst>
          </p:cNvPr>
          <p:cNvSpPr txBox="1"/>
          <p:nvPr/>
        </p:nvSpPr>
        <p:spPr>
          <a:xfrm>
            <a:off x="10496746" y="3106515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C033A57D-4872-4545-77D8-1C71999A279E}"/>
              </a:ext>
            </a:extLst>
          </p:cNvPr>
          <p:cNvSpPr txBox="1"/>
          <p:nvPr/>
        </p:nvSpPr>
        <p:spPr>
          <a:xfrm>
            <a:off x="10877745" y="3104597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E83207F6-84E9-A2B9-B03C-3493975A8694}"/>
              </a:ext>
            </a:extLst>
          </p:cNvPr>
          <p:cNvSpPr txBox="1"/>
          <p:nvPr/>
        </p:nvSpPr>
        <p:spPr>
          <a:xfrm>
            <a:off x="11263507" y="3107442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B21EBDCE-DF18-742F-FC5A-E49839417729}"/>
              </a:ext>
            </a:extLst>
          </p:cNvPr>
          <p:cNvSpPr txBox="1"/>
          <p:nvPr/>
        </p:nvSpPr>
        <p:spPr>
          <a:xfrm>
            <a:off x="10111310" y="3110907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117D0BBC-B530-212A-F04A-96BF45ADCDC5}"/>
              </a:ext>
            </a:extLst>
          </p:cNvPr>
          <p:cNvSpPr txBox="1"/>
          <p:nvPr/>
        </p:nvSpPr>
        <p:spPr>
          <a:xfrm>
            <a:off x="9725874" y="3105773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2B8A797D-6428-300F-D870-8155EF86CADF}"/>
              </a:ext>
            </a:extLst>
          </p:cNvPr>
          <p:cNvSpPr txBox="1"/>
          <p:nvPr/>
        </p:nvSpPr>
        <p:spPr>
          <a:xfrm>
            <a:off x="9340438" y="3110165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7D11DEA2-77A6-B6CC-014B-F25BCA45331E}"/>
              </a:ext>
            </a:extLst>
          </p:cNvPr>
          <p:cNvSpPr txBox="1"/>
          <p:nvPr/>
        </p:nvSpPr>
        <p:spPr>
          <a:xfrm>
            <a:off x="8959765" y="3109794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157CF085-1FDD-3BDA-48DB-74F35AC267AF}"/>
              </a:ext>
            </a:extLst>
          </p:cNvPr>
          <p:cNvSpPr txBox="1"/>
          <p:nvPr/>
        </p:nvSpPr>
        <p:spPr>
          <a:xfrm>
            <a:off x="8574329" y="3109423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8021377E-B5D1-684C-758A-0EB97C6E1841}"/>
              </a:ext>
            </a:extLst>
          </p:cNvPr>
          <p:cNvSpPr txBox="1"/>
          <p:nvPr/>
        </p:nvSpPr>
        <p:spPr>
          <a:xfrm>
            <a:off x="8188893" y="3109052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5F093916-F6B8-D3C9-1F8C-26DAC26F5051}"/>
              </a:ext>
            </a:extLst>
          </p:cNvPr>
          <p:cNvSpPr txBox="1"/>
          <p:nvPr/>
        </p:nvSpPr>
        <p:spPr>
          <a:xfrm>
            <a:off x="7803457" y="3108681"/>
            <a:ext cx="242374" cy="3055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A50A8018-DE87-6044-C4B7-85C4127DD5C4}"/>
              </a:ext>
            </a:extLst>
          </p:cNvPr>
          <p:cNvGrpSpPr/>
          <p:nvPr/>
        </p:nvGrpSpPr>
        <p:grpSpPr>
          <a:xfrm>
            <a:off x="8247148" y="1537703"/>
            <a:ext cx="553357" cy="514184"/>
            <a:chOff x="3627863" y="1774668"/>
            <a:chExt cx="553357" cy="514184"/>
          </a:xfrm>
        </p:grpSpPr>
        <p:cxnSp>
          <p:nvCxnSpPr>
            <p:cNvPr id="142" name="Straight Arrow Connector 141">
              <a:extLst>
                <a:ext uri="{FF2B5EF4-FFF2-40B4-BE49-F238E27FC236}">
                  <a16:creationId xmlns:a16="http://schemas.microsoft.com/office/drawing/2014/main" id="{6795C9CE-634A-0C11-20F0-CEBD0F03A490}"/>
                </a:ext>
              </a:extLst>
            </p:cNvPr>
            <p:cNvCxnSpPr/>
            <p:nvPr/>
          </p:nvCxnSpPr>
          <p:spPr>
            <a:xfrm>
              <a:off x="3709824" y="2062967"/>
              <a:ext cx="384531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" name="TextBox 142">
              <a:extLst>
                <a:ext uri="{FF2B5EF4-FFF2-40B4-BE49-F238E27FC236}">
                  <a16:creationId xmlns:a16="http://schemas.microsoft.com/office/drawing/2014/main" id="{61205F97-B732-F4FC-6C77-9D563B767DA1}"/>
                </a:ext>
              </a:extLst>
            </p:cNvPr>
            <p:cNvSpPr txBox="1"/>
            <p:nvPr/>
          </p:nvSpPr>
          <p:spPr>
            <a:xfrm>
              <a:off x="3627863" y="2073408"/>
              <a:ext cx="55335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625 </a:t>
              </a:r>
              <a:r>
                <a:rPr kumimoji="0" lang="en-US" sz="8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Symbol" pitchFamily="2" charset="2"/>
                  <a:ea typeface="+mn-ea"/>
                  <a:cs typeface="+mn-cs"/>
                </a:rPr>
                <a:t>m</a:t>
              </a:r>
              <a:r>
                <a:rPr kumimoji="0" lang="en-US" sz="8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sec</a:t>
              </a:r>
            </a:p>
          </p:txBody>
        </p:sp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1EA3BC63-09B6-19A7-09F5-5C385AAE8500}"/>
                </a:ext>
              </a:extLst>
            </p:cNvPr>
            <p:cNvSpPr txBox="1"/>
            <p:nvPr/>
          </p:nvSpPr>
          <p:spPr>
            <a:xfrm>
              <a:off x="3697260" y="1774668"/>
              <a:ext cx="40908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slot</a:t>
              </a:r>
            </a:p>
          </p:txBody>
        </p:sp>
      </p:grp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347D86DF-1DA7-B332-9181-7CF8FEC8DD86}"/>
              </a:ext>
            </a:extLst>
          </p:cNvPr>
          <p:cNvCxnSpPr>
            <a:cxnSpLocks/>
          </p:cNvCxnSpPr>
          <p:nvPr/>
        </p:nvCxnSpPr>
        <p:spPr>
          <a:xfrm flipV="1">
            <a:off x="8695516" y="1770513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6" name="TextBox 145">
            <a:extLst>
              <a:ext uri="{FF2B5EF4-FFF2-40B4-BE49-F238E27FC236}">
                <a16:creationId xmlns:a16="http://schemas.microsoft.com/office/drawing/2014/main" id="{FB8CB17F-8CB8-A482-D17C-045BA32DC9CF}"/>
              </a:ext>
            </a:extLst>
          </p:cNvPr>
          <p:cNvSpPr txBox="1"/>
          <p:nvPr/>
        </p:nvSpPr>
        <p:spPr>
          <a:xfrm rot="16200000">
            <a:off x="6979381" y="3032814"/>
            <a:ext cx="98937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channel #</a:t>
            </a: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7F61BE25-F1C3-713F-0DBF-98026C6F8A69}"/>
              </a:ext>
            </a:extLst>
          </p:cNvPr>
          <p:cNvSpPr txBox="1"/>
          <p:nvPr/>
        </p:nvSpPr>
        <p:spPr>
          <a:xfrm>
            <a:off x="7648256" y="1772103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8515042E-C0D4-7184-ECB6-AFFF3D8A3F50}"/>
              </a:ext>
            </a:extLst>
          </p:cNvPr>
          <p:cNvSpPr txBox="1"/>
          <p:nvPr/>
        </p:nvSpPr>
        <p:spPr>
          <a:xfrm>
            <a:off x="7649611" y="2106026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9130AB92-2226-397B-A6B3-21E5891135FD}"/>
              </a:ext>
            </a:extLst>
          </p:cNvPr>
          <p:cNvSpPr txBox="1"/>
          <p:nvPr/>
        </p:nvSpPr>
        <p:spPr>
          <a:xfrm>
            <a:off x="7650966" y="2439949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ECECEB7B-B7FE-FD37-4C1E-BA4C76574445}"/>
              </a:ext>
            </a:extLst>
          </p:cNvPr>
          <p:cNvSpPr txBox="1"/>
          <p:nvPr/>
        </p:nvSpPr>
        <p:spPr>
          <a:xfrm>
            <a:off x="7652321" y="2773872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D1952F79-306D-439A-3B0A-05A1376649A6}"/>
              </a:ext>
            </a:extLst>
          </p:cNvPr>
          <p:cNvSpPr txBox="1"/>
          <p:nvPr/>
        </p:nvSpPr>
        <p:spPr>
          <a:xfrm>
            <a:off x="7567947" y="3441718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76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A84E19A3-B9FF-A871-D1D4-1B60D403B647}"/>
              </a:ext>
            </a:extLst>
          </p:cNvPr>
          <p:cNvSpPr txBox="1"/>
          <p:nvPr/>
        </p:nvSpPr>
        <p:spPr>
          <a:xfrm>
            <a:off x="7569302" y="3761127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77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02B4C342-2109-1709-A667-1F9027676C28}"/>
              </a:ext>
            </a:extLst>
          </p:cNvPr>
          <p:cNvSpPr txBox="1"/>
          <p:nvPr/>
        </p:nvSpPr>
        <p:spPr>
          <a:xfrm>
            <a:off x="7565819" y="4080536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78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656C481F-9400-494A-B5BA-1D8929D905CB}"/>
              </a:ext>
            </a:extLst>
          </p:cNvPr>
          <p:cNvSpPr txBox="1"/>
          <p:nvPr/>
        </p:nvSpPr>
        <p:spPr>
          <a:xfrm>
            <a:off x="7561114" y="4406550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79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752336B5-1BDB-3441-56BB-84ECD536313C}"/>
              </a:ext>
            </a:extLst>
          </p:cNvPr>
          <p:cNvSpPr txBox="1"/>
          <p:nvPr/>
        </p:nvSpPr>
        <p:spPr>
          <a:xfrm>
            <a:off x="11346211" y="4729682"/>
            <a:ext cx="5196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time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E200A77-4172-3815-EFB5-458319302D60}"/>
              </a:ext>
            </a:extLst>
          </p:cNvPr>
          <p:cNvGrpSpPr/>
          <p:nvPr/>
        </p:nvGrpSpPr>
        <p:grpSpPr>
          <a:xfrm>
            <a:off x="7934502" y="1192526"/>
            <a:ext cx="3796104" cy="2862330"/>
            <a:chOff x="7934502" y="1299206"/>
            <a:chExt cx="3796104" cy="2862330"/>
          </a:xfrm>
        </p:grpSpPr>
        <p:grpSp>
          <p:nvGrpSpPr>
            <p:cNvPr id="155" name="Group 154">
              <a:extLst>
                <a:ext uri="{FF2B5EF4-FFF2-40B4-BE49-F238E27FC236}">
                  <a16:creationId xmlns:a16="http://schemas.microsoft.com/office/drawing/2014/main" id="{86397FD3-2DAB-EB34-BDA3-5448A8347479}"/>
                </a:ext>
              </a:extLst>
            </p:cNvPr>
            <p:cNvGrpSpPr/>
            <p:nvPr/>
          </p:nvGrpSpPr>
          <p:grpSpPr>
            <a:xfrm>
              <a:off x="7940502" y="1892733"/>
              <a:ext cx="3427837" cy="2268803"/>
              <a:chOff x="1421321" y="1984040"/>
              <a:chExt cx="3427837" cy="2268803"/>
            </a:xfrm>
          </p:grpSpPr>
          <p:sp>
            <p:nvSpPr>
              <p:cNvPr id="156" name="Rectangle 155">
                <a:extLst>
                  <a:ext uri="{FF2B5EF4-FFF2-40B4-BE49-F238E27FC236}">
                    <a16:creationId xmlns:a16="http://schemas.microsoft.com/office/drawing/2014/main" id="{817245A7-19BF-5AF8-6947-34861BC4E7A2}"/>
                  </a:ext>
                </a:extLst>
              </p:cNvPr>
              <p:cNvSpPr/>
              <p:nvPr/>
            </p:nvSpPr>
            <p:spPr>
              <a:xfrm>
                <a:off x="1421321" y="2311930"/>
                <a:ext cx="361198" cy="30117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Rectangle 156">
                <a:extLst>
                  <a:ext uri="{FF2B5EF4-FFF2-40B4-BE49-F238E27FC236}">
                    <a16:creationId xmlns:a16="http://schemas.microsoft.com/office/drawing/2014/main" id="{BEBD5A3E-601C-470D-F715-E74A6410F441}"/>
                  </a:ext>
                </a:extLst>
              </p:cNvPr>
              <p:cNvSpPr/>
              <p:nvPr/>
            </p:nvSpPr>
            <p:spPr>
              <a:xfrm>
                <a:off x="1804188" y="3625657"/>
                <a:ext cx="361198" cy="30117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Rectangle 157">
                <a:extLst>
                  <a:ext uri="{FF2B5EF4-FFF2-40B4-BE49-F238E27FC236}">
                    <a16:creationId xmlns:a16="http://schemas.microsoft.com/office/drawing/2014/main" id="{534E5D1E-F22B-B3C0-5354-42BF11EBF7FC}"/>
                  </a:ext>
                </a:extLst>
              </p:cNvPr>
              <p:cNvSpPr/>
              <p:nvPr/>
            </p:nvSpPr>
            <p:spPr>
              <a:xfrm>
                <a:off x="2186236" y="2967287"/>
                <a:ext cx="361198" cy="30117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Rectangle 158">
                <a:extLst>
                  <a:ext uri="{FF2B5EF4-FFF2-40B4-BE49-F238E27FC236}">
                    <a16:creationId xmlns:a16="http://schemas.microsoft.com/office/drawing/2014/main" id="{F57F8F50-1CBE-4B47-EB8E-8B879203390B}"/>
                  </a:ext>
                </a:extLst>
              </p:cNvPr>
              <p:cNvSpPr/>
              <p:nvPr/>
            </p:nvSpPr>
            <p:spPr>
              <a:xfrm>
                <a:off x="2572707" y="2643751"/>
                <a:ext cx="361198" cy="30117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Rectangle 159">
                <a:extLst>
                  <a:ext uri="{FF2B5EF4-FFF2-40B4-BE49-F238E27FC236}">
                    <a16:creationId xmlns:a16="http://schemas.microsoft.com/office/drawing/2014/main" id="{FE5D2E1E-03E7-441B-E2CC-3DDCE576463B}"/>
                  </a:ext>
                </a:extLst>
              </p:cNvPr>
              <p:cNvSpPr/>
              <p:nvPr/>
            </p:nvSpPr>
            <p:spPr>
              <a:xfrm>
                <a:off x="2956917" y="3951671"/>
                <a:ext cx="361198" cy="30117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Rectangle 160">
                <a:extLst>
                  <a:ext uri="{FF2B5EF4-FFF2-40B4-BE49-F238E27FC236}">
                    <a16:creationId xmlns:a16="http://schemas.microsoft.com/office/drawing/2014/main" id="{A512D944-FE34-27DA-42BA-F03E4585F0D3}"/>
                  </a:ext>
                </a:extLst>
              </p:cNvPr>
              <p:cNvSpPr/>
              <p:nvPr/>
            </p:nvSpPr>
            <p:spPr>
              <a:xfrm>
                <a:off x="3339388" y="2638386"/>
                <a:ext cx="361198" cy="30117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Rectangle 161">
                <a:extLst>
                  <a:ext uri="{FF2B5EF4-FFF2-40B4-BE49-F238E27FC236}">
                    <a16:creationId xmlns:a16="http://schemas.microsoft.com/office/drawing/2014/main" id="{657FC146-B488-FD42-3048-D5817031E9E6}"/>
                  </a:ext>
                </a:extLst>
              </p:cNvPr>
              <p:cNvSpPr/>
              <p:nvPr/>
            </p:nvSpPr>
            <p:spPr>
              <a:xfrm>
                <a:off x="3723919" y="1984040"/>
                <a:ext cx="361198" cy="30117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Rectangle 162">
                <a:extLst>
                  <a:ext uri="{FF2B5EF4-FFF2-40B4-BE49-F238E27FC236}">
                    <a16:creationId xmlns:a16="http://schemas.microsoft.com/office/drawing/2014/main" id="{4D635C1F-5681-84A0-7472-9C8B1C4F4054}"/>
                  </a:ext>
                </a:extLst>
              </p:cNvPr>
              <p:cNvSpPr/>
              <p:nvPr/>
            </p:nvSpPr>
            <p:spPr>
              <a:xfrm>
                <a:off x="4095639" y="2313066"/>
                <a:ext cx="361198" cy="30117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Rectangle 163">
                <a:extLst>
                  <a:ext uri="{FF2B5EF4-FFF2-40B4-BE49-F238E27FC236}">
                    <a16:creationId xmlns:a16="http://schemas.microsoft.com/office/drawing/2014/main" id="{2B5A2C4B-2D0B-3256-9CC0-5613336B307E}"/>
                  </a:ext>
                </a:extLst>
              </p:cNvPr>
              <p:cNvSpPr/>
              <p:nvPr/>
            </p:nvSpPr>
            <p:spPr>
              <a:xfrm>
                <a:off x="4487960" y="3624991"/>
                <a:ext cx="361198" cy="30117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45FD7C4C-8678-3AB1-CDB2-1BC2DC3BA581}"/>
                </a:ext>
              </a:extLst>
            </p:cNvPr>
            <p:cNvSpPr txBox="1"/>
            <p:nvPr/>
          </p:nvSpPr>
          <p:spPr>
            <a:xfrm>
              <a:off x="7934502" y="1299206"/>
              <a:ext cx="37961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472C4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Hopping pattern used by BT network 1</a:t>
              </a:r>
            </a:p>
          </p:txBody>
        </p: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8144A236-DE06-F28A-C20F-043C2732C00E}"/>
                </a:ext>
              </a:extLst>
            </p:cNvPr>
            <p:cNvCxnSpPr/>
            <p:nvPr/>
          </p:nvCxnSpPr>
          <p:spPr>
            <a:xfrm>
              <a:off x="8118258" y="1607578"/>
              <a:ext cx="0" cy="72365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615840D-93AC-2A2F-43B7-80769DF2E0F9}"/>
              </a:ext>
            </a:extLst>
          </p:cNvPr>
          <p:cNvGrpSpPr/>
          <p:nvPr/>
        </p:nvGrpSpPr>
        <p:grpSpPr>
          <a:xfrm>
            <a:off x="7922984" y="1784305"/>
            <a:ext cx="3796104" cy="3554180"/>
            <a:chOff x="7922984" y="1890985"/>
            <a:chExt cx="3796104" cy="3554180"/>
          </a:xfrm>
        </p:grpSpPr>
        <p:grpSp>
          <p:nvGrpSpPr>
            <p:cNvPr id="165" name="Group 164">
              <a:extLst>
                <a:ext uri="{FF2B5EF4-FFF2-40B4-BE49-F238E27FC236}">
                  <a16:creationId xmlns:a16="http://schemas.microsoft.com/office/drawing/2014/main" id="{E94A14AB-95C2-D421-5BFC-A5F84CC55620}"/>
                </a:ext>
              </a:extLst>
            </p:cNvPr>
            <p:cNvGrpSpPr/>
            <p:nvPr/>
          </p:nvGrpSpPr>
          <p:grpSpPr>
            <a:xfrm>
              <a:off x="7937659" y="1890985"/>
              <a:ext cx="3430744" cy="2926847"/>
              <a:chOff x="1418478" y="1982292"/>
              <a:chExt cx="3430744" cy="2926847"/>
            </a:xfrm>
          </p:grpSpPr>
          <p:sp>
            <p:nvSpPr>
              <p:cNvPr id="166" name="Rectangle 165">
                <a:extLst>
                  <a:ext uri="{FF2B5EF4-FFF2-40B4-BE49-F238E27FC236}">
                    <a16:creationId xmlns:a16="http://schemas.microsoft.com/office/drawing/2014/main" id="{35EDD087-485A-9A66-F7D5-F9DAA5D6103A}"/>
                  </a:ext>
                </a:extLst>
              </p:cNvPr>
              <p:cNvSpPr/>
              <p:nvPr/>
            </p:nvSpPr>
            <p:spPr>
              <a:xfrm>
                <a:off x="1418478" y="3952718"/>
                <a:ext cx="361198" cy="301172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Rectangle 166">
                <a:extLst>
                  <a:ext uri="{FF2B5EF4-FFF2-40B4-BE49-F238E27FC236}">
                    <a16:creationId xmlns:a16="http://schemas.microsoft.com/office/drawing/2014/main" id="{F200D5E9-68F4-DCA6-99F4-F76105D46BA5}"/>
                  </a:ext>
                </a:extLst>
              </p:cNvPr>
              <p:cNvSpPr/>
              <p:nvPr/>
            </p:nvSpPr>
            <p:spPr>
              <a:xfrm>
                <a:off x="1801979" y="4281825"/>
                <a:ext cx="361198" cy="301172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Rectangle 167">
                <a:extLst>
                  <a:ext uri="{FF2B5EF4-FFF2-40B4-BE49-F238E27FC236}">
                    <a16:creationId xmlns:a16="http://schemas.microsoft.com/office/drawing/2014/main" id="{7B10D870-CA9E-56E8-A842-0A5C728B7A3F}"/>
                  </a:ext>
                </a:extLst>
              </p:cNvPr>
              <p:cNvSpPr/>
              <p:nvPr/>
            </p:nvSpPr>
            <p:spPr>
              <a:xfrm>
                <a:off x="2186626" y="2639557"/>
                <a:ext cx="361198" cy="301172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Rectangle 168">
                <a:extLst>
                  <a:ext uri="{FF2B5EF4-FFF2-40B4-BE49-F238E27FC236}">
                    <a16:creationId xmlns:a16="http://schemas.microsoft.com/office/drawing/2014/main" id="{F94F1F56-D69D-DAA8-A74C-A7BEDE28EF8A}"/>
                  </a:ext>
                </a:extLst>
              </p:cNvPr>
              <p:cNvSpPr/>
              <p:nvPr/>
            </p:nvSpPr>
            <p:spPr>
              <a:xfrm>
                <a:off x="2572038" y="1982292"/>
                <a:ext cx="361198" cy="301172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Rectangle 169">
                <a:extLst>
                  <a:ext uri="{FF2B5EF4-FFF2-40B4-BE49-F238E27FC236}">
                    <a16:creationId xmlns:a16="http://schemas.microsoft.com/office/drawing/2014/main" id="{EB77BADE-C82C-CD23-790B-7189B2096AEC}"/>
                  </a:ext>
                </a:extLst>
              </p:cNvPr>
              <p:cNvSpPr/>
              <p:nvPr/>
            </p:nvSpPr>
            <p:spPr>
              <a:xfrm>
                <a:off x="2955845" y="2965833"/>
                <a:ext cx="361198" cy="301172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Rectangle 170">
                <a:extLst>
                  <a:ext uri="{FF2B5EF4-FFF2-40B4-BE49-F238E27FC236}">
                    <a16:creationId xmlns:a16="http://schemas.microsoft.com/office/drawing/2014/main" id="{F711995B-33E5-CE35-7060-4F09B18EE02B}"/>
                  </a:ext>
                </a:extLst>
              </p:cNvPr>
              <p:cNvSpPr/>
              <p:nvPr/>
            </p:nvSpPr>
            <p:spPr>
              <a:xfrm>
                <a:off x="3335647" y="3625037"/>
                <a:ext cx="361198" cy="301172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Rectangle 171">
                <a:extLst>
                  <a:ext uri="{FF2B5EF4-FFF2-40B4-BE49-F238E27FC236}">
                    <a16:creationId xmlns:a16="http://schemas.microsoft.com/office/drawing/2014/main" id="{45AB58EA-3914-9A9E-4934-3D2A0E98ABC3}"/>
                  </a:ext>
                </a:extLst>
              </p:cNvPr>
              <p:cNvSpPr/>
              <p:nvPr/>
            </p:nvSpPr>
            <p:spPr>
              <a:xfrm>
                <a:off x="3722133" y="4280957"/>
                <a:ext cx="361198" cy="301172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Rectangle 172">
                <a:extLst>
                  <a:ext uri="{FF2B5EF4-FFF2-40B4-BE49-F238E27FC236}">
                    <a16:creationId xmlns:a16="http://schemas.microsoft.com/office/drawing/2014/main" id="{457E80BD-6F8C-2BAB-3515-BE5A9E282DC9}"/>
                  </a:ext>
                </a:extLst>
              </p:cNvPr>
              <p:cNvSpPr/>
              <p:nvPr/>
            </p:nvSpPr>
            <p:spPr>
              <a:xfrm>
                <a:off x="4106769" y="4607967"/>
                <a:ext cx="361198" cy="301172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Rectangle 173">
                <a:extLst>
                  <a:ext uri="{FF2B5EF4-FFF2-40B4-BE49-F238E27FC236}">
                    <a16:creationId xmlns:a16="http://schemas.microsoft.com/office/drawing/2014/main" id="{C15BF7C9-B5EB-6062-6FC2-370F72432325}"/>
                  </a:ext>
                </a:extLst>
              </p:cNvPr>
              <p:cNvSpPr/>
              <p:nvPr/>
            </p:nvSpPr>
            <p:spPr>
              <a:xfrm>
                <a:off x="4488024" y="2972418"/>
                <a:ext cx="361198" cy="301172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33A57C0-FF6A-864A-D2D4-6F496B3A81A3}"/>
                </a:ext>
              </a:extLst>
            </p:cNvPr>
            <p:cNvSpPr txBox="1"/>
            <p:nvPr/>
          </p:nvSpPr>
          <p:spPr>
            <a:xfrm>
              <a:off x="7922984" y="5075833"/>
              <a:ext cx="37961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0AD47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Hopping pattern used by BT network 2</a:t>
              </a: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8BDE83DC-0910-7A2F-F780-762E86C544CE}"/>
                </a:ext>
              </a:extLst>
            </p:cNvPr>
            <p:cNvCxnSpPr/>
            <p:nvPr/>
          </p:nvCxnSpPr>
          <p:spPr>
            <a:xfrm flipV="1">
              <a:off x="8094245" y="4010950"/>
              <a:ext cx="0" cy="108585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761B076-D5C9-F7E0-753C-6EBD933513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13361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animBg="1"/>
      <p:bldP spid="24" grpId="1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26AC27-8D02-5943-1DD6-25524B35AD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Freeform 76">
            <a:extLst>
              <a:ext uri="{FF2B5EF4-FFF2-40B4-BE49-F238E27FC236}">
                <a16:creationId xmlns:a16="http://schemas.microsoft.com/office/drawing/2014/main" id="{9FCE85FA-14E3-CF26-BAD6-D66F0F9B3B31}"/>
              </a:ext>
            </a:extLst>
          </p:cNvPr>
          <p:cNvSpPr/>
          <p:nvPr/>
        </p:nvSpPr>
        <p:spPr>
          <a:xfrm>
            <a:off x="940143" y="3679592"/>
            <a:ext cx="2698955" cy="2272966"/>
          </a:xfrm>
          <a:custGeom>
            <a:avLst/>
            <a:gdLst>
              <a:gd name="connsiteX0" fmla="*/ 0 w 2875935"/>
              <a:gd name="connsiteY0" fmla="*/ 2374490 h 2728451"/>
              <a:gd name="connsiteX1" fmla="*/ 1342103 w 2875935"/>
              <a:gd name="connsiteY1" fmla="*/ 2005780 h 2728451"/>
              <a:gd name="connsiteX2" fmla="*/ 1268361 w 2875935"/>
              <a:gd name="connsiteY2" fmla="*/ 88490 h 2728451"/>
              <a:gd name="connsiteX3" fmla="*/ 2875935 w 2875935"/>
              <a:gd name="connsiteY3" fmla="*/ 0 h 2728451"/>
              <a:gd name="connsiteX4" fmla="*/ 2787445 w 2875935"/>
              <a:gd name="connsiteY4" fmla="*/ 1946787 h 2728451"/>
              <a:gd name="connsiteX5" fmla="*/ 471948 w 2875935"/>
              <a:gd name="connsiteY5" fmla="*/ 2728451 h 2728451"/>
              <a:gd name="connsiteX6" fmla="*/ 0 w 2875935"/>
              <a:gd name="connsiteY6" fmla="*/ 2374490 h 2728451"/>
              <a:gd name="connsiteX0" fmla="*/ 0 w 2875935"/>
              <a:gd name="connsiteY0" fmla="*/ 2374490 h 2728451"/>
              <a:gd name="connsiteX1" fmla="*/ 545690 w 2875935"/>
              <a:gd name="connsiteY1" fmla="*/ 1784554 h 2728451"/>
              <a:gd name="connsiteX2" fmla="*/ 1268361 w 2875935"/>
              <a:gd name="connsiteY2" fmla="*/ 88490 h 2728451"/>
              <a:gd name="connsiteX3" fmla="*/ 2875935 w 2875935"/>
              <a:gd name="connsiteY3" fmla="*/ 0 h 2728451"/>
              <a:gd name="connsiteX4" fmla="*/ 2787445 w 2875935"/>
              <a:gd name="connsiteY4" fmla="*/ 1946787 h 2728451"/>
              <a:gd name="connsiteX5" fmla="*/ 471948 w 2875935"/>
              <a:gd name="connsiteY5" fmla="*/ 2728451 h 2728451"/>
              <a:gd name="connsiteX6" fmla="*/ 0 w 2875935"/>
              <a:gd name="connsiteY6" fmla="*/ 2374490 h 2728451"/>
              <a:gd name="connsiteX0" fmla="*/ 0 w 2875935"/>
              <a:gd name="connsiteY0" fmla="*/ 2374490 h 2728451"/>
              <a:gd name="connsiteX1" fmla="*/ 545690 w 2875935"/>
              <a:gd name="connsiteY1" fmla="*/ 1784554 h 2728451"/>
              <a:gd name="connsiteX2" fmla="*/ 575186 w 2875935"/>
              <a:gd name="connsiteY2" fmla="*/ 412954 h 2728451"/>
              <a:gd name="connsiteX3" fmla="*/ 2875935 w 2875935"/>
              <a:gd name="connsiteY3" fmla="*/ 0 h 2728451"/>
              <a:gd name="connsiteX4" fmla="*/ 2787445 w 2875935"/>
              <a:gd name="connsiteY4" fmla="*/ 1946787 h 2728451"/>
              <a:gd name="connsiteX5" fmla="*/ 471948 w 2875935"/>
              <a:gd name="connsiteY5" fmla="*/ 2728451 h 2728451"/>
              <a:gd name="connsiteX6" fmla="*/ 0 w 2875935"/>
              <a:gd name="connsiteY6" fmla="*/ 2374490 h 2728451"/>
              <a:gd name="connsiteX0" fmla="*/ 0 w 2787445"/>
              <a:gd name="connsiteY0" fmla="*/ 1961536 h 2315497"/>
              <a:gd name="connsiteX1" fmla="*/ 545690 w 2787445"/>
              <a:gd name="connsiteY1" fmla="*/ 1371600 h 2315497"/>
              <a:gd name="connsiteX2" fmla="*/ 575186 w 2787445"/>
              <a:gd name="connsiteY2" fmla="*/ 0 h 2315497"/>
              <a:gd name="connsiteX3" fmla="*/ 2698955 w 2787445"/>
              <a:gd name="connsiteY3" fmla="*/ 73743 h 2315497"/>
              <a:gd name="connsiteX4" fmla="*/ 2787445 w 2787445"/>
              <a:gd name="connsiteY4" fmla="*/ 1533833 h 2315497"/>
              <a:gd name="connsiteX5" fmla="*/ 471948 w 2787445"/>
              <a:gd name="connsiteY5" fmla="*/ 2315497 h 2315497"/>
              <a:gd name="connsiteX6" fmla="*/ 0 w 2787445"/>
              <a:gd name="connsiteY6" fmla="*/ 1961536 h 2315497"/>
              <a:gd name="connsiteX0" fmla="*/ 0 w 2698955"/>
              <a:gd name="connsiteY0" fmla="*/ 1961536 h 2315497"/>
              <a:gd name="connsiteX1" fmla="*/ 545690 w 2698955"/>
              <a:gd name="connsiteY1" fmla="*/ 1371600 h 2315497"/>
              <a:gd name="connsiteX2" fmla="*/ 575186 w 2698955"/>
              <a:gd name="connsiteY2" fmla="*/ 0 h 2315497"/>
              <a:gd name="connsiteX3" fmla="*/ 2698955 w 2698955"/>
              <a:gd name="connsiteY3" fmla="*/ 73743 h 2315497"/>
              <a:gd name="connsiteX4" fmla="*/ 2670487 w 2698955"/>
              <a:gd name="connsiteY4" fmla="*/ 1475354 h 2315497"/>
              <a:gd name="connsiteX5" fmla="*/ 471948 w 2698955"/>
              <a:gd name="connsiteY5" fmla="*/ 2315497 h 2315497"/>
              <a:gd name="connsiteX6" fmla="*/ 0 w 2698955"/>
              <a:gd name="connsiteY6" fmla="*/ 1961536 h 2315497"/>
              <a:gd name="connsiteX0" fmla="*/ 0 w 2698955"/>
              <a:gd name="connsiteY0" fmla="*/ 1887793 h 2241754"/>
              <a:gd name="connsiteX1" fmla="*/ 545690 w 2698955"/>
              <a:gd name="connsiteY1" fmla="*/ 1297857 h 2241754"/>
              <a:gd name="connsiteX2" fmla="*/ 490126 w 2698955"/>
              <a:gd name="connsiteY2" fmla="*/ 69797 h 2241754"/>
              <a:gd name="connsiteX3" fmla="*/ 2698955 w 2698955"/>
              <a:gd name="connsiteY3" fmla="*/ 0 h 2241754"/>
              <a:gd name="connsiteX4" fmla="*/ 2670487 w 2698955"/>
              <a:gd name="connsiteY4" fmla="*/ 1401611 h 2241754"/>
              <a:gd name="connsiteX5" fmla="*/ 471948 w 2698955"/>
              <a:gd name="connsiteY5" fmla="*/ 2241754 h 2241754"/>
              <a:gd name="connsiteX6" fmla="*/ 0 w 2698955"/>
              <a:gd name="connsiteY6" fmla="*/ 1887793 h 2241754"/>
              <a:gd name="connsiteX0" fmla="*/ 0 w 2698955"/>
              <a:gd name="connsiteY0" fmla="*/ 1887793 h 2241754"/>
              <a:gd name="connsiteX1" fmla="*/ 492527 w 2698955"/>
              <a:gd name="connsiteY1" fmla="*/ 1404183 h 2241754"/>
              <a:gd name="connsiteX2" fmla="*/ 490126 w 2698955"/>
              <a:gd name="connsiteY2" fmla="*/ 69797 h 2241754"/>
              <a:gd name="connsiteX3" fmla="*/ 2698955 w 2698955"/>
              <a:gd name="connsiteY3" fmla="*/ 0 h 2241754"/>
              <a:gd name="connsiteX4" fmla="*/ 2670487 w 2698955"/>
              <a:gd name="connsiteY4" fmla="*/ 1401611 h 2241754"/>
              <a:gd name="connsiteX5" fmla="*/ 471948 w 2698955"/>
              <a:gd name="connsiteY5" fmla="*/ 2241754 h 2241754"/>
              <a:gd name="connsiteX6" fmla="*/ 0 w 2698955"/>
              <a:gd name="connsiteY6" fmla="*/ 1887793 h 2241754"/>
              <a:gd name="connsiteX0" fmla="*/ 0 w 2698955"/>
              <a:gd name="connsiteY0" fmla="*/ 1940270 h 2294231"/>
              <a:gd name="connsiteX1" fmla="*/ 492527 w 2698955"/>
              <a:gd name="connsiteY1" fmla="*/ 1456660 h 2294231"/>
              <a:gd name="connsiteX2" fmla="*/ 490126 w 2698955"/>
              <a:gd name="connsiteY2" fmla="*/ 0 h 2294231"/>
              <a:gd name="connsiteX3" fmla="*/ 2698955 w 2698955"/>
              <a:gd name="connsiteY3" fmla="*/ 52477 h 2294231"/>
              <a:gd name="connsiteX4" fmla="*/ 2670487 w 2698955"/>
              <a:gd name="connsiteY4" fmla="*/ 1454088 h 2294231"/>
              <a:gd name="connsiteX5" fmla="*/ 471948 w 2698955"/>
              <a:gd name="connsiteY5" fmla="*/ 2294231 h 2294231"/>
              <a:gd name="connsiteX6" fmla="*/ 0 w 2698955"/>
              <a:gd name="connsiteY6" fmla="*/ 1940270 h 2294231"/>
              <a:gd name="connsiteX0" fmla="*/ 0 w 2698955"/>
              <a:gd name="connsiteY0" fmla="*/ 1940270 h 2272966"/>
              <a:gd name="connsiteX1" fmla="*/ 492527 w 2698955"/>
              <a:gd name="connsiteY1" fmla="*/ 1456660 h 2272966"/>
              <a:gd name="connsiteX2" fmla="*/ 490126 w 2698955"/>
              <a:gd name="connsiteY2" fmla="*/ 0 h 2272966"/>
              <a:gd name="connsiteX3" fmla="*/ 2698955 w 2698955"/>
              <a:gd name="connsiteY3" fmla="*/ 52477 h 2272966"/>
              <a:gd name="connsiteX4" fmla="*/ 2670487 w 2698955"/>
              <a:gd name="connsiteY4" fmla="*/ 1454088 h 2272966"/>
              <a:gd name="connsiteX5" fmla="*/ 301827 w 2698955"/>
              <a:gd name="connsiteY5" fmla="*/ 2272966 h 2272966"/>
              <a:gd name="connsiteX6" fmla="*/ 0 w 2698955"/>
              <a:gd name="connsiteY6" fmla="*/ 1940270 h 227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98955" h="2272966">
                <a:moveTo>
                  <a:pt x="0" y="1940270"/>
                </a:moveTo>
                <a:lnTo>
                  <a:pt x="492527" y="1456660"/>
                </a:lnTo>
                <a:cubicBezTo>
                  <a:pt x="491727" y="1011865"/>
                  <a:pt x="490926" y="444795"/>
                  <a:pt x="490126" y="0"/>
                </a:cubicBezTo>
                <a:lnTo>
                  <a:pt x="2698955" y="52477"/>
                </a:lnTo>
                <a:lnTo>
                  <a:pt x="2670487" y="1454088"/>
                </a:lnTo>
                <a:lnTo>
                  <a:pt x="301827" y="2272966"/>
                </a:lnTo>
                <a:lnTo>
                  <a:pt x="0" y="1940270"/>
                </a:lnTo>
                <a:close/>
              </a:path>
            </a:pathLst>
          </a:custGeom>
          <a:gradFill>
            <a:gsLst>
              <a:gs pos="69000">
                <a:schemeClr val="bg1">
                  <a:lumMod val="85000"/>
                </a:schemeClr>
              </a:gs>
              <a:gs pos="0">
                <a:schemeClr val="bg1">
                  <a:lumMod val="75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id="{271CD919-B8F5-72FB-184B-A91D8B4335E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99200" y="1674143"/>
            <a:ext cx="5663616" cy="3714008"/>
          </a:xfrm>
        </p:spPr>
        <p:txBody>
          <a:bodyPr>
            <a:normAutofit/>
          </a:bodyPr>
          <a:lstStyle/>
          <a:p>
            <a:pPr marL="285750" indent="-285750">
              <a:lnSpc>
                <a:spcPct val="100000"/>
              </a:lnSpc>
              <a:spcBef>
                <a:spcPts val="400"/>
              </a:spcBef>
              <a:defRPr/>
            </a:pPr>
            <a:r>
              <a:rPr lang="en-US" dirty="0"/>
              <a:t>Bluetooth stack </a:t>
            </a:r>
            <a:r>
              <a:rPr lang="en-US" i="1" dirty="0"/>
              <a:t>completely</a:t>
            </a:r>
            <a:r>
              <a:rPr lang="en-US" dirty="0"/>
              <a:t> different from Internet stack!</a:t>
            </a:r>
          </a:p>
          <a:p>
            <a:pPr marL="628650" lvl="1" indent="-285750">
              <a:lnSpc>
                <a:spcPct val="100000"/>
              </a:lnSpc>
              <a:spcBef>
                <a:spcPts val="400"/>
              </a:spcBef>
              <a:defRPr/>
            </a:pPr>
            <a:r>
              <a:rPr lang="en-US" dirty="0"/>
              <a:t>differences reflect BT’s special purpose</a:t>
            </a:r>
          </a:p>
          <a:p>
            <a:pPr marL="285750" indent="-285750">
              <a:lnSpc>
                <a:spcPct val="100000"/>
              </a:lnSpc>
              <a:spcBef>
                <a:spcPts val="400"/>
              </a:spcBef>
              <a:defRPr/>
            </a:pPr>
            <a:r>
              <a:rPr lang="en-US" dirty="0"/>
              <a:t>no “network,” “transport” layer!</a:t>
            </a:r>
          </a:p>
          <a:p>
            <a:pPr marL="628650" lvl="1" indent="-285750">
              <a:lnSpc>
                <a:spcPct val="100000"/>
              </a:lnSpc>
              <a:spcBef>
                <a:spcPts val="400"/>
              </a:spcBef>
              <a:defRPr/>
            </a:pPr>
            <a:r>
              <a:rPr lang="en-US" dirty="0"/>
              <a:t>no routing in Classic BT (BLE adds managed flooding)</a:t>
            </a:r>
          </a:p>
          <a:p>
            <a:pPr marL="285750" indent="-285750">
              <a:lnSpc>
                <a:spcPct val="100000"/>
              </a:lnSpc>
              <a:spcBef>
                <a:spcPts val="400"/>
              </a:spcBef>
              <a:defRPr/>
            </a:pPr>
            <a:r>
              <a:rPr lang="en-US" dirty="0"/>
              <a:t>layers not as conceptually well-defined as in Internet, 5G</a:t>
            </a:r>
          </a:p>
          <a:p>
            <a:pPr marL="628650" lvl="1" indent="-285750">
              <a:lnSpc>
                <a:spcPct val="100000"/>
              </a:lnSpc>
              <a:spcBef>
                <a:spcPts val="400"/>
              </a:spcBef>
              <a:defRPr/>
            </a:pPr>
            <a:endParaRPr lang="en-US" dirty="0"/>
          </a:p>
          <a:p>
            <a:endParaRPr lang="en-US" dirty="0"/>
          </a:p>
        </p:txBody>
      </p:sp>
      <p:sp>
        <p:nvSpPr>
          <p:cNvPr id="22" name="Title 21">
            <a:extLst>
              <a:ext uri="{FF2B5EF4-FFF2-40B4-BE49-F238E27FC236}">
                <a16:creationId xmlns:a16="http://schemas.microsoft.com/office/drawing/2014/main" id="{9B406729-91E0-5385-F36A-BB24CF53FA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68514" y="337212"/>
            <a:ext cx="10826401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Bluetooth architecture, protocol stack (simplified)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E495A577-968F-6B98-8DDD-8278DE7D20A6}"/>
              </a:ext>
            </a:extLst>
          </p:cNvPr>
          <p:cNvGrpSpPr/>
          <p:nvPr/>
        </p:nvGrpSpPr>
        <p:grpSpPr>
          <a:xfrm>
            <a:off x="1437652" y="1884123"/>
            <a:ext cx="2262212" cy="1817200"/>
            <a:chOff x="11263779" y="1900704"/>
            <a:chExt cx="2262212" cy="1817200"/>
          </a:xfrm>
        </p:grpSpPr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07346DEE-6232-5A54-7B9C-22CB3AB7CA1F}"/>
                </a:ext>
              </a:extLst>
            </p:cNvPr>
            <p:cNvSpPr/>
            <p:nvPr/>
          </p:nvSpPr>
          <p:spPr>
            <a:xfrm>
              <a:off x="11269528" y="1900704"/>
              <a:ext cx="2172454" cy="18172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accent1">
                  <a:shade val="1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1B40A5BC-A360-AEB8-6C3C-BED22356C9A9}"/>
                </a:ext>
              </a:extLst>
            </p:cNvPr>
            <p:cNvSpPr txBox="1"/>
            <p:nvPr/>
          </p:nvSpPr>
          <p:spPr>
            <a:xfrm>
              <a:off x="11629932" y="1993717"/>
              <a:ext cx="1529906" cy="5909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Applications,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E2E services</a:t>
              </a:r>
            </a:p>
          </p:txBody>
        </p: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BC6CDDE5-6E7C-A0D0-BB20-B746FF15F79B}"/>
                </a:ext>
              </a:extLst>
            </p:cNvPr>
            <p:cNvCxnSpPr/>
            <p:nvPr/>
          </p:nvCxnSpPr>
          <p:spPr>
            <a:xfrm>
              <a:off x="11269528" y="2629377"/>
              <a:ext cx="217245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8D7E4F62-D82D-B1D5-D3EB-E83AA5CD17D2}"/>
                </a:ext>
              </a:extLst>
            </p:cNvPr>
            <p:cNvSpPr txBox="1"/>
            <p:nvPr/>
          </p:nvSpPr>
          <p:spPr>
            <a:xfrm>
              <a:off x="11263779" y="2770931"/>
              <a:ext cx="2262212" cy="837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Logical Link Control and Adaptation (L2CAP)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7D41E006-5AFB-38D5-72DB-CAEA360099DA}"/>
              </a:ext>
            </a:extLst>
          </p:cNvPr>
          <p:cNvSpPr/>
          <p:nvPr/>
        </p:nvSpPr>
        <p:spPr>
          <a:xfrm>
            <a:off x="1443401" y="3879399"/>
            <a:ext cx="2172454" cy="119851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accent1">
                <a:shade val="1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EF83C1D-DF18-4414-D41F-0B26A3470F4C}"/>
              </a:ext>
            </a:extLst>
          </p:cNvPr>
          <p:cNvSpPr txBox="1"/>
          <p:nvPr/>
        </p:nvSpPr>
        <p:spPr>
          <a:xfrm>
            <a:off x="1987912" y="4563327"/>
            <a:ext cx="101220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physical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D499909C-9334-65D7-C69C-DEC829FBF2E4}"/>
              </a:ext>
            </a:extLst>
          </p:cNvPr>
          <p:cNvCxnSpPr/>
          <p:nvPr/>
        </p:nvCxnSpPr>
        <p:spPr>
          <a:xfrm>
            <a:off x="1445055" y="4417857"/>
            <a:ext cx="217245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CB5F6949-31BE-CEAC-F127-0202BD145FC1}"/>
              </a:ext>
            </a:extLst>
          </p:cNvPr>
          <p:cNvSpPr txBox="1"/>
          <p:nvPr/>
        </p:nvSpPr>
        <p:spPr>
          <a:xfrm>
            <a:off x="2254197" y="3992879"/>
            <a:ext cx="5549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link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" name="Group 403">
            <a:extLst>
              <a:ext uri="{FF2B5EF4-FFF2-40B4-BE49-F238E27FC236}">
                <a16:creationId xmlns:a16="http://schemas.microsoft.com/office/drawing/2014/main" id="{B3FE36BC-935E-2D32-5D3E-021BF31E9635}"/>
              </a:ext>
            </a:extLst>
          </p:cNvPr>
          <p:cNvGrpSpPr>
            <a:grpSpLocks/>
          </p:cNvGrpSpPr>
          <p:nvPr/>
        </p:nvGrpSpPr>
        <p:grpSpPr bwMode="auto">
          <a:xfrm>
            <a:off x="668514" y="5388152"/>
            <a:ext cx="812637" cy="726660"/>
            <a:chOff x="2751" y="1851"/>
            <a:chExt cx="462" cy="478"/>
          </a:xfrm>
        </p:grpSpPr>
        <p:pic>
          <p:nvPicPr>
            <p:cNvPr id="67" name="Picture 364" descr="iphone_stylized_small">
              <a:extLst>
                <a:ext uri="{FF2B5EF4-FFF2-40B4-BE49-F238E27FC236}">
                  <a16:creationId xmlns:a16="http://schemas.microsoft.com/office/drawing/2014/main" id="{64D30774-1B09-6434-3E02-4A6554F2E0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" name="Picture 402" descr="antenna_radiation_stylized">
              <a:extLst>
                <a:ext uri="{FF2B5EF4-FFF2-40B4-BE49-F238E27FC236}">
                  <a16:creationId xmlns:a16="http://schemas.microsoft.com/office/drawing/2014/main" id="{97AE7057-3176-5077-B34A-5E5C664858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9D485521-D6E9-8666-8556-C8583F0ABB9E}"/>
              </a:ext>
            </a:extLst>
          </p:cNvPr>
          <p:cNvGrpSpPr/>
          <p:nvPr/>
        </p:nvGrpSpPr>
        <p:grpSpPr>
          <a:xfrm>
            <a:off x="1476614" y="3957369"/>
            <a:ext cx="2056940" cy="1070024"/>
            <a:chOff x="1188130" y="3831639"/>
            <a:chExt cx="2056940" cy="1070024"/>
          </a:xfrm>
        </p:grpSpPr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6DD3E51A-4B41-81A2-6C08-82BC85F464F2}"/>
                </a:ext>
              </a:extLst>
            </p:cNvPr>
            <p:cNvGrpSpPr/>
            <p:nvPr/>
          </p:nvGrpSpPr>
          <p:grpSpPr>
            <a:xfrm>
              <a:off x="1188130" y="3831639"/>
              <a:ext cx="1026243" cy="1052822"/>
              <a:chOff x="1188130" y="3831639"/>
              <a:chExt cx="1026243" cy="1052822"/>
            </a:xfrm>
          </p:grpSpPr>
          <p:sp>
            <p:nvSpPr>
              <p:cNvPr id="74" name="Rounded Rectangle 73">
                <a:extLst>
                  <a:ext uri="{FF2B5EF4-FFF2-40B4-BE49-F238E27FC236}">
                    <a16:creationId xmlns:a16="http://schemas.microsoft.com/office/drawing/2014/main" id="{6D14056D-8899-2BDC-02E7-07CAD1682873}"/>
                  </a:ext>
                </a:extLst>
              </p:cNvPr>
              <p:cNvSpPr/>
              <p:nvPr/>
            </p:nvSpPr>
            <p:spPr>
              <a:xfrm>
                <a:off x="1203807" y="3831639"/>
                <a:ext cx="983981" cy="1052822"/>
              </a:xfrm>
              <a:prstGeom prst="roundRect">
                <a:avLst/>
              </a:prstGeom>
              <a:solidFill>
                <a:schemeClr val="accent1">
                  <a:alpha val="51000"/>
                </a:schemeClr>
              </a:solidFill>
              <a:ln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092D7F77-FA5C-2FB5-73AC-46DB026910B3}"/>
                  </a:ext>
                </a:extLst>
              </p:cNvPr>
              <p:cNvSpPr txBox="1"/>
              <p:nvPr/>
            </p:nvSpPr>
            <p:spPr>
              <a:xfrm>
                <a:off x="1188130" y="4082428"/>
                <a:ext cx="102624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solidFill>
                      <a:schemeClr val="bg1"/>
                    </a:solidFill>
                  </a:rPr>
                  <a:t>Classic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D62C4FD6-4B5D-D873-1C2A-1A7EF36329A5}"/>
                </a:ext>
              </a:extLst>
            </p:cNvPr>
            <p:cNvGrpSpPr/>
            <p:nvPr/>
          </p:nvGrpSpPr>
          <p:grpSpPr>
            <a:xfrm>
              <a:off x="2261089" y="3848841"/>
              <a:ext cx="983981" cy="1052822"/>
              <a:chOff x="1203807" y="3831639"/>
              <a:chExt cx="983981" cy="1052822"/>
            </a:xfrm>
          </p:grpSpPr>
          <p:sp>
            <p:nvSpPr>
              <p:cNvPr id="72" name="Rounded Rectangle 71">
                <a:extLst>
                  <a:ext uri="{FF2B5EF4-FFF2-40B4-BE49-F238E27FC236}">
                    <a16:creationId xmlns:a16="http://schemas.microsoft.com/office/drawing/2014/main" id="{E78A1F5B-F8AD-69B4-ACE8-33528DC61787}"/>
                  </a:ext>
                </a:extLst>
              </p:cNvPr>
              <p:cNvSpPr/>
              <p:nvPr/>
            </p:nvSpPr>
            <p:spPr>
              <a:xfrm>
                <a:off x="1203807" y="3831639"/>
                <a:ext cx="983981" cy="1052822"/>
              </a:xfrm>
              <a:prstGeom prst="roundRect">
                <a:avLst/>
              </a:prstGeom>
              <a:solidFill>
                <a:schemeClr val="accent1">
                  <a:alpha val="51000"/>
                </a:schemeClr>
              </a:solidFill>
              <a:ln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511C1503-7897-038F-F75D-7A1198BFFEE5}"/>
                  </a:ext>
                </a:extLst>
              </p:cNvPr>
              <p:cNvSpPr txBox="1"/>
              <p:nvPr/>
            </p:nvSpPr>
            <p:spPr>
              <a:xfrm>
                <a:off x="1323312" y="4079000"/>
                <a:ext cx="63831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>
                    <a:solidFill>
                      <a:schemeClr val="bg1"/>
                    </a:solidFill>
                  </a:rPr>
                  <a:t>BLE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C91A2DE6-7D6C-4E16-E5CA-4F5FB852ED1F}"/>
              </a:ext>
            </a:extLst>
          </p:cNvPr>
          <p:cNvGrpSpPr/>
          <p:nvPr/>
        </p:nvGrpSpPr>
        <p:grpSpPr>
          <a:xfrm>
            <a:off x="3694115" y="1833038"/>
            <a:ext cx="1439244" cy="1811913"/>
            <a:chOff x="3436374" y="1871497"/>
            <a:chExt cx="1439244" cy="1811913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BFDCED93-B6E1-8941-9783-5DEACC3DD281}"/>
                </a:ext>
              </a:extLst>
            </p:cNvPr>
            <p:cNvSpPr txBox="1"/>
            <p:nvPr/>
          </p:nvSpPr>
          <p:spPr>
            <a:xfrm>
              <a:off x="3707991" y="1871497"/>
              <a:ext cx="116762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C00000"/>
                  </a:solidFill>
                </a:rPr>
                <a:t>Host (OS)</a:t>
              </a:r>
              <a:endParaRPr lang="en-US" sz="2400" dirty="0">
                <a:solidFill>
                  <a:srgbClr val="C00000"/>
                </a:solidFill>
              </a:endParaRPr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10215DD5-092F-A2C1-8988-5B0451C2D569}"/>
                </a:ext>
              </a:extLst>
            </p:cNvPr>
            <p:cNvGrpSpPr/>
            <p:nvPr/>
          </p:nvGrpSpPr>
          <p:grpSpPr>
            <a:xfrm>
              <a:off x="3436374" y="1983658"/>
              <a:ext cx="320220" cy="1699752"/>
              <a:chOff x="3436374" y="1983658"/>
              <a:chExt cx="320220" cy="1699752"/>
            </a:xfrm>
          </p:grpSpPr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7F6CBED2-DF2C-4C42-9CC5-51DEBA699343}"/>
                  </a:ext>
                </a:extLst>
              </p:cNvPr>
              <p:cNvSpPr/>
              <p:nvPr/>
            </p:nvSpPr>
            <p:spPr>
              <a:xfrm>
                <a:off x="3436374" y="1983658"/>
                <a:ext cx="165920" cy="1699752"/>
              </a:xfrm>
              <a:custGeom>
                <a:avLst/>
                <a:gdLst>
                  <a:gd name="connsiteX0" fmla="*/ 14749 w 165920"/>
                  <a:gd name="connsiteY0" fmla="*/ 0 h 1699752"/>
                  <a:gd name="connsiteX1" fmla="*/ 165920 w 165920"/>
                  <a:gd name="connsiteY1" fmla="*/ 0 h 1699752"/>
                  <a:gd name="connsiteX2" fmla="*/ 165920 w 165920"/>
                  <a:gd name="connsiteY2" fmla="*/ 1699752 h 1699752"/>
                  <a:gd name="connsiteX3" fmla="*/ 0 w 165920"/>
                  <a:gd name="connsiteY3" fmla="*/ 1699752 h 1699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920" h="1699752">
                    <a:moveTo>
                      <a:pt x="14749" y="0"/>
                    </a:moveTo>
                    <a:lnTo>
                      <a:pt x="165920" y="0"/>
                    </a:lnTo>
                    <a:lnTo>
                      <a:pt x="165920" y="1699752"/>
                    </a:lnTo>
                    <a:lnTo>
                      <a:pt x="0" y="1699752"/>
                    </a:lnTo>
                  </a:path>
                </a:pathLst>
              </a:cu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793BB4E8-4340-1F4E-477B-869434FA2438}"/>
                  </a:ext>
                </a:extLst>
              </p:cNvPr>
              <p:cNvCxnSpPr/>
              <p:nvPr/>
            </p:nvCxnSpPr>
            <p:spPr>
              <a:xfrm>
                <a:off x="3602294" y="2071552"/>
                <a:ext cx="154300" cy="0"/>
              </a:xfrm>
              <a:prstGeom prst="line">
                <a:avLst/>
              </a:prstGeom>
              <a:ln w="127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1A1E3574-0349-14F0-9939-3C31BD4DCC3B}"/>
              </a:ext>
            </a:extLst>
          </p:cNvPr>
          <p:cNvGrpSpPr/>
          <p:nvPr/>
        </p:nvGrpSpPr>
        <p:grpSpPr>
          <a:xfrm>
            <a:off x="3672814" y="3919268"/>
            <a:ext cx="2626386" cy="2405610"/>
            <a:chOff x="3448655" y="3883465"/>
            <a:chExt cx="2869464" cy="2447111"/>
          </a:xfrm>
        </p:grpSpPr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27E1771B-7CCA-F326-D578-44A311AAEC7B}"/>
                </a:ext>
              </a:extLst>
            </p:cNvPr>
            <p:cNvGrpSpPr/>
            <p:nvPr/>
          </p:nvGrpSpPr>
          <p:grpSpPr>
            <a:xfrm>
              <a:off x="3448655" y="3883465"/>
              <a:ext cx="320220" cy="1088080"/>
              <a:chOff x="3436374" y="1983658"/>
              <a:chExt cx="320220" cy="1088080"/>
            </a:xfrm>
          </p:grpSpPr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AAA8669-E6BF-AECB-CB7A-F75684A7B86D}"/>
                  </a:ext>
                </a:extLst>
              </p:cNvPr>
              <p:cNvSpPr/>
              <p:nvPr/>
            </p:nvSpPr>
            <p:spPr>
              <a:xfrm>
                <a:off x="3436374" y="1983658"/>
                <a:ext cx="165920" cy="1088080"/>
              </a:xfrm>
              <a:custGeom>
                <a:avLst/>
                <a:gdLst>
                  <a:gd name="connsiteX0" fmla="*/ 14749 w 165920"/>
                  <a:gd name="connsiteY0" fmla="*/ 0 h 1699752"/>
                  <a:gd name="connsiteX1" fmla="*/ 165920 w 165920"/>
                  <a:gd name="connsiteY1" fmla="*/ 0 h 1699752"/>
                  <a:gd name="connsiteX2" fmla="*/ 165920 w 165920"/>
                  <a:gd name="connsiteY2" fmla="*/ 1699752 h 1699752"/>
                  <a:gd name="connsiteX3" fmla="*/ 0 w 165920"/>
                  <a:gd name="connsiteY3" fmla="*/ 1699752 h 1699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920" h="1699752">
                    <a:moveTo>
                      <a:pt x="14749" y="0"/>
                    </a:moveTo>
                    <a:lnTo>
                      <a:pt x="165920" y="0"/>
                    </a:lnTo>
                    <a:lnTo>
                      <a:pt x="165920" y="1699752"/>
                    </a:lnTo>
                    <a:lnTo>
                      <a:pt x="0" y="1699752"/>
                    </a:lnTo>
                  </a:path>
                </a:pathLst>
              </a:cu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Connector 87">
                <a:extLst>
                  <a:ext uri="{FF2B5EF4-FFF2-40B4-BE49-F238E27FC236}">
                    <a16:creationId xmlns:a16="http://schemas.microsoft.com/office/drawing/2014/main" id="{F025B66A-06AB-05F0-C0EE-63FCC6D72E22}"/>
                  </a:ext>
                </a:extLst>
              </p:cNvPr>
              <p:cNvCxnSpPr/>
              <p:nvPr/>
            </p:nvCxnSpPr>
            <p:spPr>
              <a:xfrm>
                <a:off x="3602294" y="2989639"/>
                <a:ext cx="154300" cy="0"/>
              </a:xfrm>
              <a:prstGeom prst="line">
                <a:avLst/>
              </a:prstGeom>
              <a:ln w="127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06D8D587-3A0A-B787-0978-C925D64A109A}"/>
                </a:ext>
              </a:extLst>
            </p:cNvPr>
            <p:cNvSpPr txBox="1"/>
            <p:nvPr/>
          </p:nvSpPr>
          <p:spPr>
            <a:xfrm>
              <a:off x="3707991" y="4671219"/>
              <a:ext cx="2610128" cy="16593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>
                  <a:solidFill>
                    <a:srgbClr val="C00000"/>
                  </a:solidFill>
                </a:rPr>
                <a:t>Controller </a:t>
              </a:r>
            </a:p>
            <a:p>
              <a:r>
                <a:rPr lang="en-US" sz="2000" dirty="0">
                  <a:solidFill>
                    <a:srgbClr val="C00000"/>
                  </a:solidFill>
                </a:rPr>
                <a:t>(firmware)</a:t>
              </a:r>
            </a:p>
            <a:p>
              <a:pPr marL="152400" indent="-152400">
                <a:buClr>
                  <a:srgbClr val="0E00A3"/>
                </a:buClr>
                <a:buFont typeface="Wingdings" pitchFamily="2" charset="2"/>
                <a:buChar char="§"/>
              </a:pPr>
              <a:r>
                <a:rPr lang="en-US" dirty="0"/>
                <a:t>separate controllers for classic, BLE</a:t>
              </a:r>
            </a:p>
            <a:p>
              <a:endParaRPr lang="en-US" sz="2400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D22EF957-A441-E615-73F1-685444412BDA}"/>
              </a:ext>
            </a:extLst>
          </p:cNvPr>
          <p:cNvGrpSpPr/>
          <p:nvPr/>
        </p:nvGrpSpPr>
        <p:grpSpPr>
          <a:xfrm>
            <a:off x="718848" y="3474313"/>
            <a:ext cx="4849211" cy="646331"/>
            <a:chOff x="758688" y="3440610"/>
            <a:chExt cx="4849211" cy="646331"/>
          </a:xfrm>
        </p:grpSpPr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21ED33A4-9FB5-961D-4C36-46ACB12032E0}"/>
                </a:ext>
              </a:extLst>
            </p:cNvPr>
            <p:cNvCxnSpPr>
              <a:cxnSpLocks/>
            </p:cNvCxnSpPr>
            <p:nvPr/>
          </p:nvCxnSpPr>
          <p:spPr>
            <a:xfrm>
              <a:off x="758688" y="3763776"/>
              <a:ext cx="4608442" cy="0"/>
            </a:xfrm>
            <a:prstGeom prst="line">
              <a:avLst/>
            </a:prstGeom>
            <a:ln w="25400">
              <a:solidFill>
                <a:srgbClr val="C0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E1D90ECB-A350-F48A-24AA-B325A7EAAFA6}"/>
                </a:ext>
              </a:extLst>
            </p:cNvPr>
            <p:cNvSpPr txBox="1"/>
            <p:nvPr/>
          </p:nvSpPr>
          <p:spPr>
            <a:xfrm>
              <a:off x="3935133" y="3440610"/>
              <a:ext cx="167276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Host-Controller </a:t>
              </a:r>
            </a:p>
            <a:p>
              <a:r>
                <a:rPr lang="en-US" dirty="0"/>
                <a:t>Interface (HCI)</a:t>
              </a:r>
            </a:p>
          </p:txBody>
        </p:sp>
      </p:grpSp>
      <p:sp>
        <p:nvSpPr>
          <p:cNvPr id="92" name="Content Placeholder 22">
            <a:extLst>
              <a:ext uri="{FF2B5EF4-FFF2-40B4-BE49-F238E27FC236}">
                <a16:creationId xmlns:a16="http://schemas.microsoft.com/office/drawing/2014/main" id="{5E258111-F2CB-914A-6151-00664BFA2A99}"/>
              </a:ext>
            </a:extLst>
          </p:cNvPr>
          <p:cNvSpPr txBox="1">
            <a:spLocks/>
          </p:cNvSpPr>
          <p:nvPr/>
        </p:nvSpPr>
        <p:spPr>
          <a:xfrm>
            <a:off x="6327875" y="5250360"/>
            <a:ext cx="5663616" cy="138018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lnSpc>
                <a:spcPct val="100000"/>
              </a:lnSpc>
              <a:spcBef>
                <a:spcPts val="400"/>
              </a:spcBef>
              <a:defRPr/>
            </a:pPr>
            <a:r>
              <a:rPr lang="en-US" dirty="0"/>
              <a:t>host, controller structure deeply embedded in architecture</a:t>
            </a:r>
          </a:p>
          <a:p>
            <a:pPr marL="628650" lvl="1" indent="-285750">
              <a:lnSpc>
                <a:spcPct val="100000"/>
              </a:lnSpc>
              <a:spcBef>
                <a:spcPts val="400"/>
              </a:spcBef>
              <a:defRPr/>
            </a:pPr>
            <a:endParaRPr lang="en-US" dirty="0"/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8A1BABA-B34C-1CEB-7A2C-679DDA6BB7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9329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27C0FA9-4536-AEF5-46AE-EABBBDA310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1640" y="1460462"/>
            <a:ext cx="6026706" cy="4351338"/>
          </a:xfrm>
        </p:spPr>
        <p:txBody>
          <a:bodyPr>
            <a:noAutofit/>
          </a:bodyPr>
          <a:lstStyle/>
          <a:p>
            <a:pPr marL="407988" indent="-227013"/>
            <a:r>
              <a:rPr lang="en-US" dirty="0">
                <a:effectLst/>
              </a:rPr>
              <a:t>creation, management of end-end </a:t>
            </a:r>
            <a:r>
              <a:rPr lang="en-US" dirty="0">
                <a:solidFill>
                  <a:srgbClr val="0D009A"/>
                </a:solidFill>
                <a:effectLst/>
              </a:rPr>
              <a:t>L2CAP channels </a:t>
            </a:r>
            <a:r>
              <a:rPr lang="en-US" i="1" dirty="0"/>
              <a:t>b</a:t>
            </a:r>
            <a:r>
              <a:rPr lang="en-US" i="1" dirty="0">
                <a:effectLst/>
              </a:rPr>
              <a:t>etween two devices</a:t>
            </a:r>
          </a:p>
          <a:p>
            <a:pPr marL="750888" lvl="1" indent="-227013"/>
            <a:r>
              <a:rPr lang="en-US" dirty="0"/>
              <a:t>channels for E2E application/user data, or higher-level services</a:t>
            </a:r>
          </a:p>
          <a:p>
            <a:pPr marL="750888" lvl="1" indent="-227013"/>
            <a:r>
              <a:rPr lang="en-US" dirty="0">
                <a:effectLst/>
              </a:rPr>
              <a:t>reliability, flow control, segmentation</a:t>
            </a:r>
            <a:endParaRPr lang="en-US" dirty="0"/>
          </a:p>
          <a:p>
            <a:pPr marL="407988" indent="-227013"/>
            <a:r>
              <a:rPr lang="en-US" sz="3200" dirty="0"/>
              <a:t>L2CAP channels types:</a:t>
            </a:r>
          </a:p>
          <a:p>
            <a:pPr marL="750888" lvl="1" indent="-227013"/>
            <a:r>
              <a:rPr lang="en-US" dirty="0">
                <a:solidFill>
                  <a:srgbClr val="0D009A"/>
                </a:solidFill>
              </a:rPr>
              <a:t>connection-oriented</a:t>
            </a:r>
            <a:r>
              <a:rPr lang="en-US" dirty="0"/>
              <a:t>, asynchronous (ACL)</a:t>
            </a:r>
          </a:p>
          <a:p>
            <a:pPr marL="750888" lvl="1" indent="-227013"/>
            <a:r>
              <a:rPr lang="en-US" dirty="0">
                <a:solidFill>
                  <a:srgbClr val="0D009A"/>
                </a:solidFill>
              </a:rPr>
              <a:t>connectionless</a:t>
            </a:r>
            <a:r>
              <a:rPr lang="en-US" dirty="0"/>
              <a:t>, asynchronous (ACL)</a:t>
            </a:r>
          </a:p>
          <a:p>
            <a:pPr marL="750888" lvl="1" indent="-227013"/>
            <a:r>
              <a:rPr lang="en-US" dirty="0">
                <a:solidFill>
                  <a:srgbClr val="0D009A"/>
                </a:solidFill>
              </a:rPr>
              <a:t>synchronous </a:t>
            </a:r>
            <a:r>
              <a:rPr lang="en-US" dirty="0"/>
              <a:t>(</a:t>
            </a:r>
            <a:r>
              <a:rPr lang="en-US" dirty="0" err="1"/>
              <a:t>eSCO</a:t>
            </a:r>
            <a:r>
              <a:rPr lang="en-US" dirty="0"/>
              <a:t>), e.g., for periodic audio app)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C923EC3-87F0-AAFB-4F71-58BBAA6874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400" dirty="0"/>
              <a:t>Logical Link Control, Adaptation (L2CAP) layer</a:t>
            </a:r>
            <a:endParaRPr 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A197BDA-17DA-ADD5-33E2-96A7CD800ABC}"/>
              </a:ext>
            </a:extLst>
          </p:cNvPr>
          <p:cNvGrpSpPr/>
          <p:nvPr/>
        </p:nvGrpSpPr>
        <p:grpSpPr>
          <a:xfrm>
            <a:off x="6915501" y="1936741"/>
            <a:ext cx="4718945" cy="3064915"/>
            <a:chOff x="6915501" y="1936741"/>
            <a:chExt cx="4718945" cy="3064915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53690902-78C4-64C2-4159-2391358C8BF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107562" y="4383591"/>
              <a:ext cx="928139" cy="618065"/>
            </a:xfrm>
            <a:prstGeom prst="rect">
              <a:avLst/>
            </a:prstGeom>
          </p:spPr>
        </p:pic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DC3AD789-EE8A-6B85-3FA8-94CA67DAF2ED}"/>
                </a:ext>
              </a:extLst>
            </p:cNvPr>
            <p:cNvSpPr>
              <a:spLocks/>
            </p:cNvSpPr>
            <p:nvPr/>
          </p:nvSpPr>
          <p:spPr bwMode="auto">
            <a:xfrm rot="16200000" flipH="1">
              <a:off x="7442328" y="3475097"/>
              <a:ext cx="497243" cy="1448944"/>
            </a:xfrm>
            <a:custGeom>
              <a:avLst/>
              <a:gdLst>
                <a:gd name="T0" fmla="*/ 2147483646 w 267"/>
                <a:gd name="T1" fmla="*/ 2147483646 h 1186"/>
                <a:gd name="T2" fmla="*/ 0 w 267"/>
                <a:gd name="T3" fmla="*/ 0 h 1186"/>
                <a:gd name="T4" fmla="*/ 0 w 267"/>
                <a:gd name="T5" fmla="*/ 2147483646 h 1186"/>
                <a:gd name="T6" fmla="*/ 2147483646 w 267"/>
                <a:gd name="T7" fmla="*/ 2147483646 h 1186"/>
                <a:gd name="T8" fmla="*/ 2147483646 w 267"/>
                <a:gd name="T9" fmla="*/ 2147483646 h 1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7"/>
                <a:gd name="T16" fmla="*/ 0 h 1186"/>
                <a:gd name="T17" fmla="*/ 267 w 267"/>
                <a:gd name="T18" fmla="*/ 1186 h 1186"/>
                <a:gd name="connsiteX0" fmla="*/ 11593 w 11593"/>
                <a:gd name="connsiteY0" fmla="*/ 0 h 10109"/>
                <a:gd name="connsiteX1" fmla="*/ 0 w 11593"/>
                <a:gd name="connsiteY1" fmla="*/ 109 h 10109"/>
                <a:gd name="connsiteX2" fmla="*/ 0 w 11593"/>
                <a:gd name="connsiteY2" fmla="*/ 10109 h 10109"/>
                <a:gd name="connsiteX3" fmla="*/ 10000 w 11593"/>
                <a:gd name="connsiteY3" fmla="*/ 5606 h 10109"/>
                <a:gd name="connsiteX4" fmla="*/ 11593 w 11593"/>
                <a:gd name="connsiteY4" fmla="*/ 0 h 10109"/>
                <a:gd name="connsiteX0" fmla="*/ 11593 w 12080"/>
                <a:gd name="connsiteY0" fmla="*/ 0 h 10109"/>
                <a:gd name="connsiteX1" fmla="*/ 0 w 12080"/>
                <a:gd name="connsiteY1" fmla="*/ 109 h 10109"/>
                <a:gd name="connsiteX2" fmla="*/ 0 w 12080"/>
                <a:gd name="connsiteY2" fmla="*/ 10109 h 10109"/>
                <a:gd name="connsiteX3" fmla="*/ 12080 w 12080"/>
                <a:gd name="connsiteY3" fmla="*/ 1850 h 10109"/>
                <a:gd name="connsiteX4" fmla="*/ 11593 w 12080"/>
                <a:gd name="connsiteY4" fmla="*/ 0 h 10109"/>
                <a:gd name="connsiteX0" fmla="*/ 11593 w 12080"/>
                <a:gd name="connsiteY0" fmla="*/ 2239 h 12348"/>
                <a:gd name="connsiteX1" fmla="*/ 0 w 12080"/>
                <a:gd name="connsiteY1" fmla="*/ 0 h 12348"/>
                <a:gd name="connsiteX2" fmla="*/ 0 w 12080"/>
                <a:gd name="connsiteY2" fmla="*/ 12348 h 12348"/>
                <a:gd name="connsiteX3" fmla="*/ 12080 w 12080"/>
                <a:gd name="connsiteY3" fmla="*/ 4089 h 12348"/>
                <a:gd name="connsiteX4" fmla="*/ 11593 w 12080"/>
                <a:gd name="connsiteY4" fmla="*/ 2239 h 12348"/>
                <a:gd name="connsiteX0" fmla="*/ 12841 w 13328"/>
                <a:gd name="connsiteY0" fmla="*/ 10034 h 20143"/>
                <a:gd name="connsiteX1" fmla="*/ 0 w 13328"/>
                <a:gd name="connsiteY1" fmla="*/ 0 h 20143"/>
                <a:gd name="connsiteX2" fmla="*/ 1248 w 13328"/>
                <a:gd name="connsiteY2" fmla="*/ 20143 h 20143"/>
                <a:gd name="connsiteX3" fmla="*/ 13328 w 13328"/>
                <a:gd name="connsiteY3" fmla="*/ 11884 h 20143"/>
                <a:gd name="connsiteX4" fmla="*/ 12841 w 13328"/>
                <a:gd name="connsiteY4" fmla="*/ 10034 h 20143"/>
                <a:gd name="connsiteX0" fmla="*/ 12425 w 13328"/>
                <a:gd name="connsiteY0" fmla="*/ 0 h 21660"/>
                <a:gd name="connsiteX1" fmla="*/ 0 w 13328"/>
                <a:gd name="connsiteY1" fmla="*/ 1517 h 21660"/>
                <a:gd name="connsiteX2" fmla="*/ 1248 w 13328"/>
                <a:gd name="connsiteY2" fmla="*/ 21660 h 21660"/>
                <a:gd name="connsiteX3" fmla="*/ 13328 w 13328"/>
                <a:gd name="connsiteY3" fmla="*/ 13401 h 21660"/>
                <a:gd name="connsiteX4" fmla="*/ 12425 w 13328"/>
                <a:gd name="connsiteY4" fmla="*/ 0 h 21660"/>
                <a:gd name="connsiteX0" fmla="*/ 12425 w 12496"/>
                <a:gd name="connsiteY0" fmla="*/ 0 h 21660"/>
                <a:gd name="connsiteX1" fmla="*/ 0 w 12496"/>
                <a:gd name="connsiteY1" fmla="*/ 1517 h 21660"/>
                <a:gd name="connsiteX2" fmla="*/ 1248 w 12496"/>
                <a:gd name="connsiteY2" fmla="*/ 21660 h 21660"/>
                <a:gd name="connsiteX3" fmla="*/ 12496 w 12496"/>
                <a:gd name="connsiteY3" fmla="*/ 4855 h 21660"/>
                <a:gd name="connsiteX4" fmla="*/ 12425 w 12496"/>
                <a:gd name="connsiteY4" fmla="*/ 0 h 21660"/>
                <a:gd name="connsiteX0" fmla="*/ 12425 w 12496"/>
                <a:gd name="connsiteY0" fmla="*/ 0 h 21660"/>
                <a:gd name="connsiteX1" fmla="*/ 0 w 12496"/>
                <a:gd name="connsiteY1" fmla="*/ 1517 h 21660"/>
                <a:gd name="connsiteX2" fmla="*/ 1248 w 12496"/>
                <a:gd name="connsiteY2" fmla="*/ 21660 h 21660"/>
                <a:gd name="connsiteX3" fmla="*/ 12496 w 12496"/>
                <a:gd name="connsiteY3" fmla="*/ 4855 h 21660"/>
                <a:gd name="connsiteX4" fmla="*/ 12425 w 12496"/>
                <a:gd name="connsiteY4" fmla="*/ 0 h 21660"/>
                <a:gd name="connsiteX0" fmla="*/ 12425 w 12496"/>
                <a:gd name="connsiteY0" fmla="*/ 0 h 21660"/>
                <a:gd name="connsiteX1" fmla="*/ 0 w 12496"/>
                <a:gd name="connsiteY1" fmla="*/ 1517 h 21660"/>
                <a:gd name="connsiteX2" fmla="*/ 1248 w 12496"/>
                <a:gd name="connsiteY2" fmla="*/ 21660 h 21660"/>
                <a:gd name="connsiteX3" fmla="*/ 12496 w 12496"/>
                <a:gd name="connsiteY3" fmla="*/ 4855 h 21660"/>
                <a:gd name="connsiteX4" fmla="*/ 12425 w 12496"/>
                <a:gd name="connsiteY4" fmla="*/ 0 h 21660"/>
                <a:gd name="connsiteX0" fmla="*/ 13848 w 13919"/>
                <a:gd name="connsiteY0" fmla="*/ 0 h 21660"/>
                <a:gd name="connsiteX1" fmla="*/ 1423 w 13919"/>
                <a:gd name="connsiteY1" fmla="*/ 1517 h 21660"/>
                <a:gd name="connsiteX2" fmla="*/ 0 w 13919"/>
                <a:gd name="connsiteY2" fmla="*/ 2309 h 21660"/>
                <a:gd name="connsiteX3" fmla="*/ 2671 w 13919"/>
                <a:gd name="connsiteY3" fmla="*/ 21660 h 21660"/>
                <a:gd name="connsiteX4" fmla="*/ 13919 w 13919"/>
                <a:gd name="connsiteY4" fmla="*/ 4855 h 21660"/>
                <a:gd name="connsiteX5" fmla="*/ 13848 w 13919"/>
                <a:gd name="connsiteY5" fmla="*/ 0 h 21660"/>
                <a:gd name="connsiteX0" fmla="*/ 33305 w 33305"/>
                <a:gd name="connsiteY0" fmla="*/ 780 h 20143"/>
                <a:gd name="connsiteX1" fmla="*/ 1423 w 33305"/>
                <a:gd name="connsiteY1" fmla="*/ 0 h 20143"/>
                <a:gd name="connsiteX2" fmla="*/ 0 w 33305"/>
                <a:gd name="connsiteY2" fmla="*/ 792 h 20143"/>
                <a:gd name="connsiteX3" fmla="*/ 2671 w 33305"/>
                <a:gd name="connsiteY3" fmla="*/ 20143 h 20143"/>
                <a:gd name="connsiteX4" fmla="*/ 13919 w 33305"/>
                <a:gd name="connsiteY4" fmla="*/ 3338 h 20143"/>
                <a:gd name="connsiteX5" fmla="*/ 33305 w 33305"/>
                <a:gd name="connsiteY5" fmla="*/ 780 h 20143"/>
                <a:gd name="connsiteX0" fmla="*/ 33305 w 33305"/>
                <a:gd name="connsiteY0" fmla="*/ 0 h 19363"/>
                <a:gd name="connsiteX1" fmla="*/ 0 w 33305"/>
                <a:gd name="connsiteY1" fmla="*/ 12 h 19363"/>
                <a:gd name="connsiteX2" fmla="*/ 2671 w 33305"/>
                <a:gd name="connsiteY2" fmla="*/ 19363 h 19363"/>
                <a:gd name="connsiteX3" fmla="*/ 13919 w 33305"/>
                <a:gd name="connsiteY3" fmla="*/ 2558 h 19363"/>
                <a:gd name="connsiteX4" fmla="*/ 33305 w 33305"/>
                <a:gd name="connsiteY4" fmla="*/ 0 h 19363"/>
                <a:gd name="connsiteX0" fmla="*/ 33305 w 33310"/>
                <a:gd name="connsiteY0" fmla="*/ 0 h 19363"/>
                <a:gd name="connsiteX1" fmla="*/ 0 w 33310"/>
                <a:gd name="connsiteY1" fmla="*/ 12 h 19363"/>
                <a:gd name="connsiteX2" fmla="*/ 2671 w 33310"/>
                <a:gd name="connsiteY2" fmla="*/ 19363 h 19363"/>
                <a:gd name="connsiteX3" fmla="*/ 33305 w 33310"/>
                <a:gd name="connsiteY3" fmla="*/ 0 h 19363"/>
                <a:gd name="connsiteX0" fmla="*/ 34521 w 34526"/>
                <a:gd name="connsiteY0" fmla="*/ 16 h 19351"/>
                <a:gd name="connsiteX1" fmla="*/ 0 w 34526"/>
                <a:gd name="connsiteY1" fmla="*/ 0 h 19351"/>
                <a:gd name="connsiteX2" fmla="*/ 2671 w 34526"/>
                <a:gd name="connsiteY2" fmla="*/ 19351 h 19351"/>
                <a:gd name="connsiteX3" fmla="*/ 34521 w 34526"/>
                <a:gd name="connsiteY3" fmla="*/ 16 h 19351"/>
                <a:gd name="connsiteX0" fmla="*/ 34521 w 34521"/>
                <a:gd name="connsiteY0" fmla="*/ 16 h 19351"/>
                <a:gd name="connsiteX1" fmla="*/ 0 w 34521"/>
                <a:gd name="connsiteY1" fmla="*/ 0 h 19351"/>
                <a:gd name="connsiteX2" fmla="*/ 2671 w 34521"/>
                <a:gd name="connsiteY2" fmla="*/ 19351 h 19351"/>
                <a:gd name="connsiteX3" fmla="*/ 34521 w 34521"/>
                <a:gd name="connsiteY3" fmla="*/ 16 h 19351"/>
                <a:gd name="connsiteX0" fmla="*/ 34521 w 34521"/>
                <a:gd name="connsiteY0" fmla="*/ 16 h 17933"/>
                <a:gd name="connsiteX1" fmla="*/ 0 w 34521"/>
                <a:gd name="connsiteY1" fmla="*/ 0 h 17933"/>
                <a:gd name="connsiteX2" fmla="*/ 1455 w 34521"/>
                <a:gd name="connsiteY2" fmla="*/ 17933 h 17933"/>
                <a:gd name="connsiteX3" fmla="*/ 34521 w 34521"/>
                <a:gd name="connsiteY3" fmla="*/ 16 h 17933"/>
                <a:gd name="connsiteX0" fmla="*/ 34521 w 34521"/>
                <a:gd name="connsiteY0" fmla="*/ 16 h 17933"/>
                <a:gd name="connsiteX1" fmla="*/ 0 w 34521"/>
                <a:gd name="connsiteY1" fmla="*/ 0 h 17933"/>
                <a:gd name="connsiteX2" fmla="*/ 1455 w 34521"/>
                <a:gd name="connsiteY2" fmla="*/ 17933 h 17933"/>
                <a:gd name="connsiteX3" fmla="*/ 34521 w 34521"/>
                <a:gd name="connsiteY3" fmla="*/ 16 h 17933"/>
                <a:gd name="connsiteX0" fmla="*/ 14706 w 14706"/>
                <a:gd name="connsiteY0" fmla="*/ 8270 h 17933"/>
                <a:gd name="connsiteX1" fmla="*/ 0 w 14706"/>
                <a:gd name="connsiteY1" fmla="*/ 0 h 17933"/>
                <a:gd name="connsiteX2" fmla="*/ 1455 w 14706"/>
                <a:gd name="connsiteY2" fmla="*/ 17933 h 17933"/>
                <a:gd name="connsiteX3" fmla="*/ 14706 w 14706"/>
                <a:gd name="connsiteY3" fmla="*/ 8270 h 17933"/>
                <a:gd name="connsiteX0" fmla="*/ 14706 w 14706"/>
                <a:gd name="connsiteY0" fmla="*/ 8270 h 17933"/>
                <a:gd name="connsiteX1" fmla="*/ 0 w 14706"/>
                <a:gd name="connsiteY1" fmla="*/ 0 h 17933"/>
                <a:gd name="connsiteX2" fmla="*/ 1455 w 14706"/>
                <a:gd name="connsiteY2" fmla="*/ 17933 h 17933"/>
                <a:gd name="connsiteX3" fmla="*/ 14706 w 14706"/>
                <a:gd name="connsiteY3" fmla="*/ 8270 h 17933"/>
                <a:gd name="connsiteX0" fmla="*/ 13784 w 13784"/>
                <a:gd name="connsiteY0" fmla="*/ 3627 h 13290"/>
                <a:gd name="connsiteX1" fmla="*/ 0 w 13784"/>
                <a:gd name="connsiteY1" fmla="*/ 0 h 13290"/>
                <a:gd name="connsiteX2" fmla="*/ 533 w 13784"/>
                <a:gd name="connsiteY2" fmla="*/ 13290 h 13290"/>
                <a:gd name="connsiteX3" fmla="*/ 13784 w 13784"/>
                <a:gd name="connsiteY3" fmla="*/ 3627 h 13290"/>
                <a:gd name="connsiteX0" fmla="*/ 13784 w 13784"/>
                <a:gd name="connsiteY0" fmla="*/ 3627 h 13290"/>
                <a:gd name="connsiteX1" fmla="*/ 8302 w 13784"/>
                <a:gd name="connsiteY1" fmla="*/ 2184 h 13290"/>
                <a:gd name="connsiteX2" fmla="*/ 0 w 13784"/>
                <a:gd name="connsiteY2" fmla="*/ 0 h 13290"/>
                <a:gd name="connsiteX3" fmla="*/ 533 w 13784"/>
                <a:gd name="connsiteY3" fmla="*/ 13290 h 13290"/>
                <a:gd name="connsiteX4" fmla="*/ 13784 w 13784"/>
                <a:gd name="connsiteY4" fmla="*/ 3627 h 13290"/>
                <a:gd name="connsiteX0" fmla="*/ 13784 w 13784"/>
                <a:gd name="connsiteY0" fmla="*/ 3627 h 13290"/>
                <a:gd name="connsiteX1" fmla="*/ 12039 w 13784"/>
                <a:gd name="connsiteY1" fmla="*/ 187 h 13290"/>
                <a:gd name="connsiteX2" fmla="*/ 0 w 13784"/>
                <a:gd name="connsiteY2" fmla="*/ 0 h 13290"/>
                <a:gd name="connsiteX3" fmla="*/ 533 w 13784"/>
                <a:gd name="connsiteY3" fmla="*/ 13290 h 13290"/>
                <a:gd name="connsiteX4" fmla="*/ 13784 w 13784"/>
                <a:gd name="connsiteY4" fmla="*/ 3627 h 13290"/>
                <a:gd name="connsiteX0" fmla="*/ 12716 w 12716"/>
                <a:gd name="connsiteY0" fmla="*/ 4102 h 13290"/>
                <a:gd name="connsiteX1" fmla="*/ 12039 w 12716"/>
                <a:gd name="connsiteY1" fmla="*/ 187 h 13290"/>
                <a:gd name="connsiteX2" fmla="*/ 0 w 12716"/>
                <a:gd name="connsiteY2" fmla="*/ 0 h 13290"/>
                <a:gd name="connsiteX3" fmla="*/ 533 w 12716"/>
                <a:gd name="connsiteY3" fmla="*/ 13290 h 13290"/>
                <a:gd name="connsiteX4" fmla="*/ 12716 w 12716"/>
                <a:gd name="connsiteY4" fmla="*/ 4102 h 13290"/>
                <a:gd name="connsiteX0" fmla="*/ 12182 w 12182"/>
                <a:gd name="connsiteY0" fmla="*/ 4197 h 13290"/>
                <a:gd name="connsiteX1" fmla="*/ 12039 w 12182"/>
                <a:gd name="connsiteY1" fmla="*/ 187 h 13290"/>
                <a:gd name="connsiteX2" fmla="*/ 0 w 12182"/>
                <a:gd name="connsiteY2" fmla="*/ 0 h 13290"/>
                <a:gd name="connsiteX3" fmla="*/ 533 w 12182"/>
                <a:gd name="connsiteY3" fmla="*/ 13290 h 13290"/>
                <a:gd name="connsiteX4" fmla="*/ 12182 w 12182"/>
                <a:gd name="connsiteY4" fmla="*/ 4197 h 13290"/>
                <a:gd name="connsiteX0" fmla="*/ 12182 w 12182"/>
                <a:gd name="connsiteY0" fmla="*/ 4197 h 13290"/>
                <a:gd name="connsiteX1" fmla="*/ 11683 w 12182"/>
                <a:gd name="connsiteY1" fmla="*/ 187 h 13290"/>
                <a:gd name="connsiteX2" fmla="*/ 0 w 12182"/>
                <a:gd name="connsiteY2" fmla="*/ 0 h 13290"/>
                <a:gd name="connsiteX3" fmla="*/ 533 w 12182"/>
                <a:gd name="connsiteY3" fmla="*/ 13290 h 13290"/>
                <a:gd name="connsiteX4" fmla="*/ 12182 w 12182"/>
                <a:gd name="connsiteY4" fmla="*/ 4197 h 13290"/>
                <a:gd name="connsiteX0" fmla="*/ 12182 w 12182"/>
                <a:gd name="connsiteY0" fmla="*/ 4197 h 13290"/>
                <a:gd name="connsiteX1" fmla="*/ 11683 w 12182"/>
                <a:gd name="connsiteY1" fmla="*/ 187 h 13290"/>
                <a:gd name="connsiteX2" fmla="*/ 0 w 12182"/>
                <a:gd name="connsiteY2" fmla="*/ 0 h 13290"/>
                <a:gd name="connsiteX3" fmla="*/ 1067 w 12182"/>
                <a:gd name="connsiteY3" fmla="*/ 13290 h 13290"/>
                <a:gd name="connsiteX4" fmla="*/ 12182 w 12182"/>
                <a:gd name="connsiteY4" fmla="*/ 4197 h 13290"/>
                <a:gd name="connsiteX0" fmla="*/ 12182 w 12182"/>
                <a:gd name="connsiteY0" fmla="*/ 4197 h 13290"/>
                <a:gd name="connsiteX1" fmla="*/ 11683 w 12182"/>
                <a:gd name="connsiteY1" fmla="*/ 187 h 13290"/>
                <a:gd name="connsiteX2" fmla="*/ 0 w 12182"/>
                <a:gd name="connsiteY2" fmla="*/ 0 h 13290"/>
                <a:gd name="connsiteX3" fmla="*/ 1067 w 12182"/>
                <a:gd name="connsiteY3" fmla="*/ 13290 h 13290"/>
                <a:gd name="connsiteX4" fmla="*/ 12182 w 12182"/>
                <a:gd name="connsiteY4" fmla="*/ 4197 h 13290"/>
                <a:gd name="connsiteX0" fmla="*/ 12182 w 12182"/>
                <a:gd name="connsiteY0" fmla="*/ 4197 h 13290"/>
                <a:gd name="connsiteX1" fmla="*/ 11683 w 12182"/>
                <a:gd name="connsiteY1" fmla="*/ 187 h 13290"/>
                <a:gd name="connsiteX2" fmla="*/ 0 w 12182"/>
                <a:gd name="connsiteY2" fmla="*/ 0 h 13290"/>
                <a:gd name="connsiteX3" fmla="*/ 1067 w 12182"/>
                <a:gd name="connsiteY3" fmla="*/ 13290 h 13290"/>
                <a:gd name="connsiteX4" fmla="*/ 12182 w 12182"/>
                <a:gd name="connsiteY4" fmla="*/ 4197 h 13290"/>
                <a:gd name="connsiteX0" fmla="*/ 12004 w 12004"/>
                <a:gd name="connsiteY0" fmla="*/ 4039 h 13132"/>
                <a:gd name="connsiteX1" fmla="*/ 11505 w 12004"/>
                <a:gd name="connsiteY1" fmla="*/ 29 h 13132"/>
                <a:gd name="connsiteX2" fmla="*/ 0 w 12004"/>
                <a:gd name="connsiteY2" fmla="*/ 0 h 13132"/>
                <a:gd name="connsiteX3" fmla="*/ 889 w 12004"/>
                <a:gd name="connsiteY3" fmla="*/ 13132 h 13132"/>
                <a:gd name="connsiteX4" fmla="*/ 12004 w 12004"/>
                <a:gd name="connsiteY4" fmla="*/ 4039 h 13132"/>
                <a:gd name="connsiteX0" fmla="*/ 11218 w 11218"/>
                <a:gd name="connsiteY0" fmla="*/ 7066 h 16159"/>
                <a:gd name="connsiteX1" fmla="*/ 10719 w 11218"/>
                <a:gd name="connsiteY1" fmla="*/ 3056 h 16159"/>
                <a:gd name="connsiteX2" fmla="*/ 181 w 11218"/>
                <a:gd name="connsiteY2" fmla="*/ 0 h 16159"/>
                <a:gd name="connsiteX3" fmla="*/ 103 w 11218"/>
                <a:gd name="connsiteY3" fmla="*/ 16159 h 16159"/>
                <a:gd name="connsiteX4" fmla="*/ 11218 w 11218"/>
                <a:gd name="connsiteY4" fmla="*/ 7066 h 16159"/>
                <a:gd name="connsiteX0" fmla="*/ 11218 w 11218"/>
                <a:gd name="connsiteY0" fmla="*/ 7066 h 16159"/>
                <a:gd name="connsiteX1" fmla="*/ 10719 w 11218"/>
                <a:gd name="connsiteY1" fmla="*/ 3056 h 16159"/>
                <a:gd name="connsiteX2" fmla="*/ 181 w 11218"/>
                <a:gd name="connsiteY2" fmla="*/ 0 h 16159"/>
                <a:gd name="connsiteX3" fmla="*/ 103 w 11218"/>
                <a:gd name="connsiteY3" fmla="*/ 16159 h 16159"/>
                <a:gd name="connsiteX4" fmla="*/ 11218 w 11218"/>
                <a:gd name="connsiteY4" fmla="*/ 7066 h 16159"/>
                <a:gd name="connsiteX0" fmla="*/ 11218 w 11218"/>
                <a:gd name="connsiteY0" fmla="*/ 8022 h 16159"/>
                <a:gd name="connsiteX1" fmla="*/ 10719 w 11218"/>
                <a:gd name="connsiteY1" fmla="*/ 3056 h 16159"/>
                <a:gd name="connsiteX2" fmla="*/ 181 w 11218"/>
                <a:gd name="connsiteY2" fmla="*/ 0 h 16159"/>
                <a:gd name="connsiteX3" fmla="*/ 103 w 11218"/>
                <a:gd name="connsiteY3" fmla="*/ 16159 h 16159"/>
                <a:gd name="connsiteX4" fmla="*/ 11218 w 11218"/>
                <a:gd name="connsiteY4" fmla="*/ 8022 h 16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8" h="16159">
                  <a:moveTo>
                    <a:pt x="11218" y="8022"/>
                  </a:moveTo>
                  <a:cubicBezTo>
                    <a:pt x="11170" y="6685"/>
                    <a:pt x="10767" y="4393"/>
                    <a:pt x="10719" y="3056"/>
                  </a:cubicBezTo>
                  <a:cubicBezTo>
                    <a:pt x="7206" y="2037"/>
                    <a:pt x="4339" y="2294"/>
                    <a:pt x="181" y="0"/>
                  </a:cubicBezTo>
                  <a:cubicBezTo>
                    <a:pt x="565" y="6658"/>
                    <a:pt x="-281" y="9501"/>
                    <a:pt x="103" y="16159"/>
                  </a:cubicBezTo>
                  <a:cubicBezTo>
                    <a:pt x="4608" y="10680"/>
                    <a:pt x="6642" y="9603"/>
                    <a:pt x="11218" y="8022"/>
                  </a:cubicBezTo>
                  <a:close/>
                </a:path>
              </a:pathLst>
            </a:custGeom>
            <a:gradFill rotWithShape="1">
              <a:gsLst>
                <a:gs pos="0">
                  <a:srgbClr val="3C6CD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271DBCD8-98D1-16AE-213E-7813FCC1319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915501" y="1936741"/>
              <a:ext cx="1566577" cy="2086842"/>
            </a:xfrm>
            <a:prstGeom prst="rect">
              <a:avLst/>
            </a:prstGeom>
          </p:spPr>
        </p:pic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F2587647-A510-E604-D6B4-779CD999C03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495826" y="3425484"/>
              <a:ext cx="517280" cy="1432829"/>
            </a:xfrm>
            <a:custGeom>
              <a:avLst/>
              <a:gdLst>
                <a:gd name="T0" fmla="*/ 2147483646 w 267"/>
                <a:gd name="T1" fmla="*/ 2147483646 h 1186"/>
                <a:gd name="T2" fmla="*/ 0 w 267"/>
                <a:gd name="T3" fmla="*/ 0 h 1186"/>
                <a:gd name="T4" fmla="*/ 0 w 267"/>
                <a:gd name="T5" fmla="*/ 2147483646 h 1186"/>
                <a:gd name="T6" fmla="*/ 2147483646 w 267"/>
                <a:gd name="T7" fmla="*/ 2147483646 h 1186"/>
                <a:gd name="T8" fmla="*/ 2147483646 w 267"/>
                <a:gd name="T9" fmla="*/ 2147483646 h 1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7"/>
                <a:gd name="T16" fmla="*/ 0 h 1186"/>
                <a:gd name="T17" fmla="*/ 267 w 267"/>
                <a:gd name="T18" fmla="*/ 1186 h 1186"/>
                <a:gd name="connsiteX0" fmla="*/ 11593 w 11593"/>
                <a:gd name="connsiteY0" fmla="*/ 0 h 10109"/>
                <a:gd name="connsiteX1" fmla="*/ 0 w 11593"/>
                <a:gd name="connsiteY1" fmla="*/ 109 h 10109"/>
                <a:gd name="connsiteX2" fmla="*/ 0 w 11593"/>
                <a:gd name="connsiteY2" fmla="*/ 10109 h 10109"/>
                <a:gd name="connsiteX3" fmla="*/ 10000 w 11593"/>
                <a:gd name="connsiteY3" fmla="*/ 5606 h 10109"/>
                <a:gd name="connsiteX4" fmla="*/ 11593 w 11593"/>
                <a:gd name="connsiteY4" fmla="*/ 0 h 10109"/>
                <a:gd name="connsiteX0" fmla="*/ 11593 w 12080"/>
                <a:gd name="connsiteY0" fmla="*/ 0 h 10109"/>
                <a:gd name="connsiteX1" fmla="*/ 0 w 12080"/>
                <a:gd name="connsiteY1" fmla="*/ 109 h 10109"/>
                <a:gd name="connsiteX2" fmla="*/ 0 w 12080"/>
                <a:gd name="connsiteY2" fmla="*/ 10109 h 10109"/>
                <a:gd name="connsiteX3" fmla="*/ 12080 w 12080"/>
                <a:gd name="connsiteY3" fmla="*/ 1850 h 10109"/>
                <a:gd name="connsiteX4" fmla="*/ 11593 w 12080"/>
                <a:gd name="connsiteY4" fmla="*/ 0 h 10109"/>
                <a:gd name="connsiteX0" fmla="*/ 11593 w 12080"/>
                <a:gd name="connsiteY0" fmla="*/ 2239 h 12348"/>
                <a:gd name="connsiteX1" fmla="*/ 0 w 12080"/>
                <a:gd name="connsiteY1" fmla="*/ 0 h 12348"/>
                <a:gd name="connsiteX2" fmla="*/ 0 w 12080"/>
                <a:gd name="connsiteY2" fmla="*/ 12348 h 12348"/>
                <a:gd name="connsiteX3" fmla="*/ 12080 w 12080"/>
                <a:gd name="connsiteY3" fmla="*/ 4089 h 12348"/>
                <a:gd name="connsiteX4" fmla="*/ 11593 w 12080"/>
                <a:gd name="connsiteY4" fmla="*/ 2239 h 12348"/>
                <a:gd name="connsiteX0" fmla="*/ 12841 w 13328"/>
                <a:gd name="connsiteY0" fmla="*/ 10034 h 20143"/>
                <a:gd name="connsiteX1" fmla="*/ 0 w 13328"/>
                <a:gd name="connsiteY1" fmla="*/ 0 h 20143"/>
                <a:gd name="connsiteX2" fmla="*/ 1248 w 13328"/>
                <a:gd name="connsiteY2" fmla="*/ 20143 h 20143"/>
                <a:gd name="connsiteX3" fmla="*/ 13328 w 13328"/>
                <a:gd name="connsiteY3" fmla="*/ 11884 h 20143"/>
                <a:gd name="connsiteX4" fmla="*/ 12841 w 13328"/>
                <a:gd name="connsiteY4" fmla="*/ 10034 h 20143"/>
                <a:gd name="connsiteX0" fmla="*/ 12425 w 13328"/>
                <a:gd name="connsiteY0" fmla="*/ 0 h 21660"/>
                <a:gd name="connsiteX1" fmla="*/ 0 w 13328"/>
                <a:gd name="connsiteY1" fmla="*/ 1517 h 21660"/>
                <a:gd name="connsiteX2" fmla="*/ 1248 w 13328"/>
                <a:gd name="connsiteY2" fmla="*/ 21660 h 21660"/>
                <a:gd name="connsiteX3" fmla="*/ 13328 w 13328"/>
                <a:gd name="connsiteY3" fmla="*/ 13401 h 21660"/>
                <a:gd name="connsiteX4" fmla="*/ 12425 w 13328"/>
                <a:gd name="connsiteY4" fmla="*/ 0 h 21660"/>
                <a:gd name="connsiteX0" fmla="*/ 12425 w 12496"/>
                <a:gd name="connsiteY0" fmla="*/ 0 h 21660"/>
                <a:gd name="connsiteX1" fmla="*/ 0 w 12496"/>
                <a:gd name="connsiteY1" fmla="*/ 1517 h 21660"/>
                <a:gd name="connsiteX2" fmla="*/ 1248 w 12496"/>
                <a:gd name="connsiteY2" fmla="*/ 21660 h 21660"/>
                <a:gd name="connsiteX3" fmla="*/ 12496 w 12496"/>
                <a:gd name="connsiteY3" fmla="*/ 4855 h 21660"/>
                <a:gd name="connsiteX4" fmla="*/ 12425 w 12496"/>
                <a:gd name="connsiteY4" fmla="*/ 0 h 21660"/>
                <a:gd name="connsiteX0" fmla="*/ 12425 w 12496"/>
                <a:gd name="connsiteY0" fmla="*/ 0 h 21660"/>
                <a:gd name="connsiteX1" fmla="*/ 0 w 12496"/>
                <a:gd name="connsiteY1" fmla="*/ 1517 h 21660"/>
                <a:gd name="connsiteX2" fmla="*/ 1248 w 12496"/>
                <a:gd name="connsiteY2" fmla="*/ 21660 h 21660"/>
                <a:gd name="connsiteX3" fmla="*/ 12496 w 12496"/>
                <a:gd name="connsiteY3" fmla="*/ 4855 h 21660"/>
                <a:gd name="connsiteX4" fmla="*/ 12425 w 12496"/>
                <a:gd name="connsiteY4" fmla="*/ 0 h 21660"/>
                <a:gd name="connsiteX0" fmla="*/ 12425 w 12496"/>
                <a:gd name="connsiteY0" fmla="*/ 0 h 21660"/>
                <a:gd name="connsiteX1" fmla="*/ 0 w 12496"/>
                <a:gd name="connsiteY1" fmla="*/ 1517 h 21660"/>
                <a:gd name="connsiteX2" fmla="*/ 1248 w 12496"/>
                <a:gd name="connsiteY2" fmla="*/ 21660 h 21660"/>
                <a:gd name="connsiteX3" fmla="*/ 12496 w 12496"/>
                <a:gd name="connsiteY3" fmla="*/ 4855 h 21660"/>
                <a:gd name="connsiteX4" fmla="*/ 12425 w 12496"/>
                <a:gd name="connsiteY4" fmla="*/ 0 h 21660"/>
                <a:gd name="connsiteX0" fmla="*/ 13848 w 13919"/>
                <a:gd name="connsiteY0" fmla="*/ 0 h 21660"/>
                <a:gd name="connsiteX1" fmla="*/ 1423 w 13919"/>
                <a:gd name="connsiteY1" fmla="*/ 1517 h 21660"/>
                <a:gd name="connsiteX2" fmla="*/ 0 w 13919"/>
                <a:gd name="connsiteY2" fmla="*/ 2309 h 21660"/>
                <a:gd name="connsiteX3" fmla="*/ 2671 w 13919"/>
                <a:gd name="connsiteY3" fmla="*/ 21660 h 21660"/>
                <a:gd name="connsiteX4" fmla="*/ 13919 w 13919"/>
                <a:gd name="connsiteY4" fmla="*/ 4855 h 21660"/>
                <a:gd name="connsiteX5" fmla="*/ 13848 w 13919"/>
                <a:gd name="connsiteY5" fmla="*/ 0 h 21660"/>
                <a:gd name="connsiteX0" fmla="*/ 33305 w 33305"/>
                <a:gd name="connsiteY0" fmla="*/ 780 h 20143"/>
                <a:gd name="connsiteX1" fmla="*/ 1423 w 33305"/>
                <a:gd name="connsiteY1" fmla="*/ 0 h 20143"/>
                <a:gd name="connsiteX2" fmla="*/ 0 w 33305"/>
                <a:gd name="connsiteY2" fmla="*/ 792 h 20143"/>
                <a:gd name="connsiteX3" fmla="*/ 2671 w 33305"/>
                <a:gd name="connsiteY3" fmla="*/ 20143 h 20143"/>
                <a:gd name="connsiteX4" fmla="*/ 13919 w 33305"/>
                <a:gd name="connsiteY4" fmla="*/ 3338 h 20143"/>
                <a:gd name="connsiteX5" fmla="*/ 33305 w 33305"/>
                <a:gd name="connsiteY5" fmla="*/ 780 h 20143"/>
                <a:gd name="connsiteX0" fmla="*/ 33305 w 33305"/>
                <a:gd name="connsiteY0" fmla="*/ 0 h 19363"/>
                <a:gd name="connsiteX1" fmla="*/ 0 w 33305"/>
                <a:gd name="connsiteY1" fmla="*/ 12 h 19363"/>
                <a:gd name="connsiteX2" fmla="*/ 2671 w 33305"/>
                <a:gd name="connsiteY2" fmla="*/ 19363 h 19363"/>
                <a:gd name="connsiteX3" fmla="*/ 13919 w 33305"/>
                <a:gd name="connsiteY3" fmla="*/ 2558 h 19363"/>
                <a:gd name="connsiteX4" fmla="*/ 33305 w 33305"/>
                <a:gd name="connsiteY4" fmla="*/ 0 h 19363"/>
                <a:gd name="connsiteX0" fmla="*/ 33305 w 33310"/>
                <a:gd name="connsiteY0" fmla="*/ 0 h 19363"/>
                <a:gd name="connsiteX1" fmla="*/ 0 w 33310"/>
                <a:gd name="connsiteY1" fmla="*/ 12 h 19363"/>
                <a:gd name="connsiteX2" fmla="*/ 2671 w 33310"/>
                <a:gd name="connsiteY2" fmla="*/ 19363 h 19363"/>
                <a:gd name="connsiteX3" fmla="*/ 33305 w 33310"/>
                <a:gd name="connsiteY3" fmla="*/ 0 h 19363"/>
                <a:gd name="connsiteX0" fmla="*/ 34521 w 34526"/>
                <a:gd name="connsiteY0" fmla="*/ 16 h 19351"/>
                <a:gd name="connsiteX1" fmla="*/ 0 w 34526"/>
                <a:gd name="connsiteY1" fmla="*/ 0 h 19351"/>
                <a:gd name="connsiteX2" fmla="*/ 2671 w 34526"/>
                <a:gd name="connsiteY2" fmla="*/ 19351 h 19351"/>
                <a:gd name="connsiteX3" fmla="*/ 34521 w 34526"/>
                <a:gd name="connsiteY3" fmla="*/ 16 h 19351"/>
                <a:gd name="connsiteX0" fmla="*/ 34521 w 34521"/>
                <a:gd name="connsiteY0" fmla="*/ 16 h 19351"/>
                <a:gd name="connsiteX1" fmla="*/ 0 w 34521"/>
                <a:gd name="connsiteY1" fmla="*/ 0 h 19351"/>
                <a:gd name="connsiteX2" fmla="*/ 2671 w 34521"/>
                <a:gd name="connsiteY2" fmla="*/ 19351 h 19351"/>
                <a:gd name="connsiteX3" fmla="*/ 34521 w 34521"/>
                <a:gd name="connsiteY3" fmla="*/ 16 h 19351"/>
                <a:gd name="connsiteX0" fmla="*/ 34521 w 34521"/>
                <a:gd name="connsiteY0" fmla="*/ 16 h 17933"/>
                <a:gd name="connsiteX1" fmla="*/ 0 w 34521"/>
                <a:gd name="connsiteY1" fmla="*/ 0 h 17933"/>
                <a:gd name="connsiteX2" fmla="*/ 1455 w 34521"/>
                <a:gd name="connsiteY2" fmla="*/ 17933 h 17933"/>
                <a:gd name="connsiteX3" fmla="*/ 34521 w 34521"/>
                <a:gd name="connsiteY3" fmla="*/ 16 h 17933"/>
                <a:gd name="connsiteX0" fmla="*/ 34521 w 34521"/>
                <a:gd name="connsiteY0" fmla="*/ 16 h 17933"/>
                <a:gd name="connsiteX1" fmla="*/ 0 w 34521"/>
                <a:gd name="connsiteY1" fmla="*/ 0 h 17933"/>
                <a:gd name="connsiteX2" fmla="*/ 1455 w 34521"/>
                <a:gd name="connsiteY2" fmla="*/ 17933 h 17933"/>
                <a:gd name="connsiteX3" fmla="*/ 34521 w 34521"/>
                <a:gd name="connsiteY3" fmla="*/ 16 h 17933"/>
                <a:gd name="connsiteX0" fmla="*/ 34521 w 35187"/>
                <a:gd name="connsiteY0" fmla="*/ 16 h 17955"/>
                <a:gd name="connsiteX1" fmla="*/ 0 w 35187"/>
                <a:gd name="connsiteY1" fmla="*/ 0 h 17955"/>
                <a:gd name="connsiteX2" fmla="*/ 1455 w 35187"/>
                <a:gd name="connsiteY2" fmla="*/ 17933 h 17955"/>
                <a:gd name="connsiteX3" fmla="*/ 21174 w 35187"/>
                <a:gd name="connsiteY3" fmla="*/ 3661 h 17955"/>
                <a:gd name="connsiteX4" fmla="*/ 34521 w 35187"/>
                <a:gd name="connsiteY4" fmla="*/ 16 h 17955"/>
                <a:gd name="connsiteX0" fmla="*/ 34521 w 35407"/>
                <a:gd name="connsiteY0" fmla="*/ 16 h 17962"/>
                <a:gd name="connsiteX1" fmla="*/ 0 w 35407"/>
                <a:gd name="connsiteY1" fmla="*/ 0 h 17962"/>
                <a:gd name="connsiteX2" fmla="*/ 1455 w 35407"/>
                <a:gd name="connsiteY2" fmla="*/ 17933 h 17962"/>
                <a:gd name="connsiteX3" fmla="*/ 24765 w 35407"/>
                <a:gd name="connsiteY3" fmla="*/ 6591 h 17962"/>
                <a:gd name="connsiteX4" fmla="*/ 34521 w 35407"/>
                <a:gd name="connsiteY4" fmla="*/ 16 h 17962"/>
                <a:gd name="connsiteX0" fmla="*/ 34521 w 35407"/>
                <a:gd name="connsiteY0" fmla="*/ 16 h 17959"/>
                <a:gd name="connsiteX1" fmla="*/ 0 w 35407"/>
                <a:gd name="connsiteY1" fmla="*/ 0 h 17959"/>
                <a:gd name="connsiteX2" fmla="*/ 1455 w 35407"/>
                <a:gd name="connsiteY2" fmla="*/ 17933 h 17959"/>
                <a:gd name="connsiteX3" fmla="*/ 24765 w 35407"/>
                <a:gd name="connsiteY3" fmla="*/ 6591 h 17959"/>
                <a:gd name="connsiteX4" fmla="*/ 34521 w 35407"/>
                <a:gd name="connsiteY4" fmla="*/ 16 h 17959"/>
                <a:gd name="connsiteX0" fmla="*/ 23919 w 27864"/>
                <a:gd name="connsiteY0" fmla="*/ 0 h 18058"/>
                <a:gd name="connsiteX1" fmla="*/ 0 w 27864"/>
                <a:gd name="connsiteY1" fmla="*/ 99 h 18058"/>
                <a:gd name="connsiteX2" fmla="*/ 1455 w 27864"/>
                <a:gd name="connsiteY2" fmla="*/ 18032 h 18058"/>
                <a:gd name="connsiteX3" fmla="*/ 24765 w 27864"/>
                <a:gd name="connsiteY3" fmla="*/ 6690 h 18058"/>
                <a:gd name="connsiteX4" fmla="*/ 23919 w 27864"/>
                <a:gd name="connsiteY4" fmla="*/ 0 h 18058"/>
                <a:gd name="connsiteX0" fmla="*/ 23919 w 27209"/>
                <a:gd name="connsiteY0" fmla="*/ 0 h 18058"/>
                <a:gd name="connsiteX1" fmla="*/ 0 w 27209"/>
                <a:gd name="connsiteY1" fmla="*/ 99 h 18058"/>
                <a:gd name="connsiteX2" fmla="*/ 1455 w 27209"/>
                <a:gd name="connsiteY2" fmla="*/ 18032 h 18058"/>
                <a:gd name="connsiteX3" fmla="*/ 24765 w 27209"/>
                <a:gd name="connsiteY3" fmla="*/ 6690 h 18058"/>
                <a:gd name="connsiteX4" fmla="*/ 23919 w 27209"/>
                <a:gd name="connsiteY4" fmla="*/ 0 h 18058"/>
                <a:gd name="connsiteX0" fmla="*/ 23919 w 24765"/>
                <a:gd name="connsiteY0" fmla="*/ 0 h 18058"/>
                <a:gd name="connsiteX1" fmla="*/ 0 w 24765"/>
                <a:gd name="connsiteY1" fmla="*/ 99 h 18058"/>
                <a:gd name="connsiteX2" fmla="*/ 1455 w 24765"/>
                <a:gd name="connsiteY2" fmla="*/ 18032 h 18058"/>
                <a:gd name="connsiteX3" fmla="*/ 24765 w 24765"/>
                <a:gd name="connsiteY3" fmla="*/ 6690 h 18058"/>
                <a:gd name="connsiteX4" fmla="*/ 23919 w 24765"/>
                <a:gd name="connsiteY4" fmla="*/ 0 h 18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18058">
                  <a:moveTo>
                    <a:pt x="23919" y="0"/>
                  </a:moveTo>
                  <a:lnTo>
                    <a:pt x="0" y="99"/>
                  </a:lnTo>
                  <a:cubicBezTo>
                    <a:pt x="384" y="6757"/>
                    <a:pt x="1071" y="11374"/>
                    <a:pt x="1455" y="18032"/>
                  </a:cubicBezTo>
                  <a:cubicBezTo>
                    <a:pt x="4984" y="18642"/>
                    <a:pt x="15321" y="8412"/>
                    <a:pt x="24765" y="6690"/>
                  </a:cubicBezTo>
                  <a:cubicBezTo>
                    <a:pt x="24462" y="1980"/>
                    <a:pt x="24883" y="5551"/>
                    <a:pt x="23919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3C6CD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B6C4DE0C-91D1-AD1E-DF3F-E4BF78E5C923}"/>
                </a:ext>
              </a:extLst>
            </p:cNvPr>
            <p:cNvGrpSpPr/>
            <p:nvPr/>
          </p:nvGrpSpPr>
          <p:grpSpPr>
            <a:xfrm>
              <a:off x="10967231" y="4291022"/>
              <a:ext cx="667215" cy="446058"/>
              <a:chOff x="9677554" y="4079927"/>
              <a:chExt cx="1102837" cy="905998"/>
            </a:xfrm>
          </p:grpSpPr>
          <p:pic>
            <p:nvPicPr>
              <p:cNvPr id="29" name="Picture 28" descr="A white earbuds with black accents&#10;&#10;Description automatically generated">
                <a:extLst>
                  <a:ext uri="{FF2B5EF4-FFF2-40B4-BE49-F238E27FC236}">
                    <a16:creationId xmlns:a16="http://schemas.microsoft.com/office/drawing/2014/main" id="{2C8E4296-C731-6496-9B9F-A1EFD6929B6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677554" y="4079927"/>
                <a:ext cx="558215" cy="894623"/>
              </a:xfrm>
              <a:prstGeom prst="rect">
                <a:avLst/>
              </a:prstGeom>
            </p:spPr>
          </p:pic>
          <p:pic>
            <p:nvPicPr>
              <p:cNvPr id="30" name="Picture 29" descr="A close up of a white earbud&#10;&#10;Description automatically generated">
                <a:extLst>
                  <a:ext uri="{FF2B5EF4-FFF2-40B4-BE49-F238E27FC236}">
                    <a16:creationId xmlns:a16="http://schemas.microsoft.com/office/drawing/2014/main" id="{8116068C-74CE-A583-2A46-5FB41086A46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238420" y="4091302"/>
                <a:ext cx="541971" cy="894623"/>
              </a:xfrm>
              <a:prstGeom prst="rect">
                <a:avLst/>
              </a:prstGeom>
            </p:spPr>
          </p:pic>
        </p:grpSp>
        <p:sp>
          <p:nvSpPr>
            <p:cNvPr id="21" name="Up-Down Arrow 20">
              <a:extLst>
                <a:ext uri="{FF2B5EF4-FFF2-40B4-BE49-F238E27FC236}">
                  <a16:creationId xmlns:a16="http://schemas.microsoft.com/office/drawing/2014/main" id="{5EC8259C-9ED4-7FB4-7E70-DBEBD1D4E15E}"/>
                </a:ext>
              </a:extLst>
            </p:cNvPr>
            <p:cNvSpPr/>
            <p:nvPr/>
          </p:nvSpPr>
          <p:spPr>
            <a:xfrm rot="5400000">
              <a:off x="9241486" y="3309866"/>
              <a:ext cx="165920" cy="1037139"/>
            </a:xfrm>
            <a:prstGeom prst="upDownArrow">
              <a:avLst/>
            </a:prstGeom>
            <a:gradFill flip="none" rotWithShape="1">
              <a:gsLst>
                <a:gs pos="0">
                  <a:srgbClr val="00B050"/>
                </a:gs>
                <a:gs pos="27000">
                  <a:schemeClr val="accent6">
                    <a:lumMod val="40000"/>
                    <a:lumOff val="60000"/>
                  </a:schemeClr>
                </a:gs>
                <a:gs pos="53000">
                  <a:schemeClr val="bg1"/>
                </a:gs>
                <a:gs pos="76000">
                  <a:schemeClr val="accent6">
                    <a:lumMod val="60000"/>
                    <a:lumOff val="40000"/>
                  </a:schemeClr>
                </a:gs>
                <a:gs pos="100000">
                  <a:srgbClr val="00B050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oup 219">
              <a:extLst>
                <a:ext uri="{FF2B5EF4-FFF2-40B4-BE49-F238E27FC236}">
                  <a16:creationId xmlns:a16="http://schemas.microsoft.com/office/drawing/2014/main" id="{B0AB2711-07E5-E95B-F3DD-11C173273D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19616" y="3626895"/>
              <a:ext cx="255427" cy="482430"/>
              <a:chOff x="375561" y="297711"/>
              <a:chExt cx="1252683" cy="2142487"/>
            </a:xfrm>
          </p:grpSpPr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08A20637-F587-640D-C2DE-98205E1C65DD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6471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4465E6DE-02C6-2A6A-A5E7-54993180AA80}"/>
                  </a:ext>
                </a:extLst>
              </p:cNvPr>
              <p:cNvSpPr/>
              <p:nvPr/>
            </p:nvSpPr>
            <p:spPr>
              <a:xfrm>
                <a:off x="375561" y="309747"/>
                <a:ext cx="1247826" cy="77033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323D7749-62B5-98E4-5D12-F9ABD30FDBC6}"/>
                  </a:ext>
                </a:extLst>
              </p:cNvPr>
              <p:cNvSpPr/>
              <p:nvPr/>
            </p:nvSpPr>
            <p:spPr>
              <a:xfrm>
                <a:off x="1332065" y="1080080"/>
                <a:ext cx="296179" cy="1360118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0A6DB041-AB92-64A7-77B2-182317F48A8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038051" y="1936741"/>
              <a:ext cx="1566577" cy="2086842"/>
            </a:xfrm>
            <a:prstGeom prst="rect">
              <a:avLst/>
            </a:prstGeom>
          </p:spPr>
        </p:pic>
      </p:grpSp>
      <p:sp>
        <p:nvSpPr>
          <p:cNvPr id="31" name="Rectangle 30">
            <a:extLst>
              <a:ext uri="{FF2B5EF4-FFF2-40B4-BE49-F238E27FC236}">
                <a16:creationId xmlns:a16="http://schemas.microsoft.com/office/drawing/2014/main" id="{E09FAF6D-09AF-4575-DBF5-B1A3788830BF}"/>
              </a:ext>
            </a:extLst>
          </p:cNvPr>
          <p:cNvSpPr/>
          <p:nvPr/>
        </p:nvSpPr>
        <p:spPr>
          <a:xfrm>
            <a:off x="6695768" y="3141406"/>
            <a:ext cx="4908860" cy="1259133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4A1BCE92-C6E6-C7C9-90A2-5CB93E71EAF3}"/>
              </a:ext>
            </a:extLst>
          </p:cNvPr>
          <p:cNvCxnSpPr/>
          <p:nvPr/>
        </p:nvCxnSpPr>
        <p:spPr>
          <a:xfrm>
            <a:off x="8452582" y="2684206"/>
            <a:ext cx="1555973" cy="0"/>
          </a:xfrm>
          <a:prstGeom prst="straightConnector1">
            <a:avLst/>
          </a:prstGeom>
          <a:ln w="25400">
            <a:solidFill>
              <a:srgbClr val="C00000"/>
            </a:solidFill>
            <a:prstDash val="dash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E3E625D0-ECB3-3EDB-B25B-022B986C93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2862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" name="Picture 72">
            <a:extLst>
              <a:ext uri="{FF2B5EF4-FFF2-40B4-BE49-F238E27FC236}">
                <a16:creationId xmlns:a16="http://schemas.microsoft.com/office/drawing/2014/main" id="{92392741-F1C8-71A9-EEA6-72AF8950E1C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467" y="3999887"/>
            <a:ext cx="1373168" cy="914419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FC923EC3-87F0-AAFB-4F71-58BBAA6874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347" y="241153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Bluetooth piconet and </a:t>
            </a:r>
            <a:r>
              <a:rPr lang="en-US" sz="4400" dirty="0"/>
              <a:t>L2CAP connections</a:t>
            </a:r>
            <a:endParaRPr lang="en-US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92141CD6-AAEF-F50C-4B05-5008938DF882}"/>
              </a:ext>
            </a:extLst>
          </p:cNvPr>
          <p:cNvSpPr/>
          <p:nvPr/>
        </p:nvSpPr>
        <p:spPr>
          <a:xfrm>
            <a:off x="1536020" y="1630683"/>
            <a:ext cx="2172454" cy="298703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accent1">
                <a:shade val="1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B385B16-D710-961A-8370-B69B0FF80E88}"/>
              </a:ext>
            </a:extLst>
          </p:cNvPr>
          <p:cNvCxnSpPr/>
          <p:nvPr/>
        </p:nvCxnSpPr>
        <p:spPr>
          <a:xfrm>
            <a:off x="1536020" y="2681395"/>
            <a:ext cx="217245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6ED4FD7E-AB67-CD74-512D-047B7CA3E325}"/>
              </a:ext>
            </a:extLst>
          </p:cNvPr>
          <p:cNvCxnSpPr/>
          <p:nvPr/>
        </p:nvCxnSpPr>
        <p:spPr>
          <a:xfrm>
            <a:off x="1537682" y="4106521"/>
            <a:ext cx="217245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F879C4CC-23F9-8247-F197-ADC78F0CF48F}"/>
              </a:ext>
            </a:extLst>
          </p:cNvPr>
          <p:cNvCxnSpPr/>
          <p:nvPr/>
        </p:nvCxnSpPr>
        <p:spPr>
          <a:xfrm>
            <a:off x="1536020" y="3621978"/>
            <a:ext cx="217245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ectangle 17">
            <a:extLst>
              <a:ext uri="{FF2B5EF4-FFF2-40B4-BE49-F238E27FC236}">
                <a16:creationId xmlns:a16="http://schemas.microsoft.com/office/drawing/2014/main" id="{34836DB5-9144-B772-54C8-E05496B28198}"/>
              </a:ext>
            </a:extLst>
          </p:cNvPr>
          <p:cNvSpPr/>
          <p:nvPr/>
        </p:nvSpPr>
        <p:spPr>
          <a:xfrm>
            <a:off x="1571035" y="2694647"/>
            <a:ext cx="2122650" cy="91733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Freeform 10">
            <a:extLst>
              <a:ext uri="{FF2B5EF4-FFF2-40B4-BE49-F238E27FC236}">
                <a16:creationId xmlns:a16="http://schemas.microsoft.com/office/drawing/2014/main" id="{96DCA735-4BDC-82D2-421A-FF45B33A56E6}"/>
              </a:ext>
            </a:extLst>
          </p:cNvPr>
          <p:cNvSpPr>
            <a:spLocks/>
          </p:cNvSpPr>
          <p:nvPr/>
        </p:nvSpPr>
        <p:spPr bwMode="auto">
          <a:xfrm rot="10800000">
            <a:off x="1238657" y="1581101"/>
            <a:ext cx="317587" cy="3244228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B6F716E2-2779-80A8-F6A1-44BDFF0DE302}"/>
              </a:ext>
            </a:extLst>
          </p:cNvPr>
          <p:cNvSpPr txBox="1"/>
          <p:nvPr/>
        </p:nvSpPr>
        <p:spPr>
          <a:xfrm>
            <a:off x="1481892" y="4611520"/>
            <a:ext cx="22368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Bluetooth central role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CD3EA5B5-C4B4-4E2A-2F2F-C02B2FD4D52F}"/>
              </a:ext>
            </a:extLst>
          </p:cNvPr>
          <p:cNvSpPr/>
          <p:nvPr/>
        </p:nvSpPr>
        <p:spPr>
          <a:xfrm>
            <a:off x="8155842" y="1226931"/>
            <a:ext cx="1599935" cy="220253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accent1">
                <a:shade val="1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89C9CE8B-37CE-3872-F9C2-D668E15E5326}"/>
              </a:ext>
            </a:extLst>
          </p:cNvPr>
          <p:cNvSpPr txBox="1"/>
          <p:nvPr/>
        </p:nvSpPr>
        <p:spPr>
          <a:xfrm>
            <a:off x="8419748" y="2973289"/>
            <a:ext cx="9281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physical</a:t>
            </a: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E14F0BD3-8970-BAB1-004E-7A3F56CE81D5}"/>
              </a:ext>
            </a:extLst>
          </p:cNvPr>
          <p:cNvCxnSpPr>
            <a:cxnSpLocks/>
          </p:cNvCxnSpPr>
          <p:nvPr/>
        </p:nvCxnSpPr>
        <p:spPr>
          <a:xfrm flipV="1">
            <a:off x="8155842" y="1913965"/>
            <a:ext cx="1599935" cy="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9C7AB439-1916-711D-5227-AD725430F967}"/>
              </a:ext>
            </a:extLst>
          </p:cNvPr>
          <p:cNvCxnSpPr>
            <a:cxnSpLocks/>
          </p:cNvCxnSpPr>
          <p:nvPr/>
        </p:nvCxnSpPr>
        <p:spPr>
          <a:xfrm>
            <a:off x="8155842" y="2918269"/>
            <a:ext cx="1599935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80ACFE66-395B-F42B-D60D-645B90FB5C97}"/>
              </a:ext>
            </a:extLst>
          </p:cNvPr>
          <p:cNvSpPr txBox="1"/>
          <p:nvPr/>
        </p:nvSpPr>
        <p:spPr>
          <a:xfrm>
            <a:off x="8636176" y="2508292"/>
            <a:ext cx="5164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link</a:t>
            </a:r>
          </a:p>
        </p:txBody>
      </p: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4B51347B-297B-82C3-B7D9-1B454C1C52D1}"/>
              </a:ext>
            </a:extLst>
          </p:cNvPr>
          <p:cNvCxnSpPr>
            <a:cxnSpLocks/>
          </p:cNvCxnSpPr>
          <p:nvPr/>
        </p:nvCxnSpPr>
        <p:spPr>
          <a:xfrm>
            <a:off x="8155842" y="2433726"/>
            <a:ext cx="1599935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Rectangle 54">
            <a:extLst>
              <a:ext uri="{FF2B5EF4-FFF2-40B4-BE49-F238E27FC236}">
                <a16:creationId xmlns:a16="http://schemas.microsoft.com/office/drawing/2014/main" id="{A79BE1EB-0ECC-6262-4F32-0565B499E190}"/>
              </a:ext>
            </a:extLst>
          </p:cNvPr>
          <p:cNvSpPr/>
          <p:nvPr/>
        </p:nvSpPr>
        <p:spPr>
          <a:xfrm>
            <a:off x="8177357" y="1913966"/>
            <a:ext cx="1548417" cy="50976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06225AE-1EBD-AC3F-1E52-29C4C89B3737}"/>
              </a:ext>
            </a:extLst>
          </p:cNvPr>
          <p:cNvSpPr txBox="1"/>
          <p:nvPr/>
        </p:nvSpPr>
        <p:spPr>
          <a:xfrm>
            <a:off x="8392303" y="1980210"/>
            <a:ext cx="104430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L2CAP 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Freeform 10">
            <a:extLst>
              <a:ext uri="{FF2B5EF4-FFF2-40B4-BE49-F238E27FC236}">
                <a16:creationId xmlns:a16="http://schemas.microsoft.com/office/drawing/2014/main" id="{3B18BCB6-0BE3-0ED1-0D67-BC960302944A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9787062" y="1226931"/>
            <a:ext cx="450309" cy="2383782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6CDA7DC2-6110-8E95-6A1F-34CD10B00A9E}"/>
              </a:ext>
            </a:extLst>
          </p:cNvPr>
          <p:cNvGrpSpPr/>
          <p:nvPr/>
        </p:nvGrpSpPr>
        <p:grpSpPr>
          <a:xfrm>
            <a:off x="9888739" y="3238603"/>
            <a:ext cx="746606" cy="596805"/>
            <a:chOff x="9677554" y="4079927"/>
            <a:chExt cx="1102837" cy="905998"/>
          </a:xfrm>
        </p:grpSpPr>
        <p:pic>
          <p:nvPicPr>
            <p:cNvPr id="44" name="Picture 43" descr="A white earbuds with black accents&#10;&#10;Description automatically generated">
              <a:extLst>
                <a:ext uri="{FF2B5EF4-FFF2-40B4-BE49-F238E27FC236}">
                  <a16:creationId xmlns:a16="http://schemas.microsoft.com/office/drawing/2014/main" id="{319CA9E1-4172-B338-C07C-7C98A5A275B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677554" y="4079927"/>
              <a:ext cx="558215" cy="894623"/>
            </a:xfrm>
            <a:prstGeom prst="rect">
              <a:avLst/>
            </a:prstGeom>
          </p:spPr>
        </p:pic>
        <p:pic>
          <p:nvPicPr>
            <p:cNvPr id="46" name="Picture 45" descr="A close up of a white earbud&#10;&#10;Description automatically generated">
              <a:extLst>
                <a:ext uri="{FF2B5EF4-FFF2-40B4-BE49-F238E27FC236}">
                  <a16:creationId xmlns:a16="http://schemas.microsoft.com/office/drawing/2014/main" id="{2535D260-347A-857F-1ECD-8CC33B3EA37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0238420" y="4091302"/>
              <a:ext cx="541971" cy="894623"/>
            </a:xfrm>
            <a:prstGeom prst="rect">
              <a:avLst/>
            </a:prstGeom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5855AFA0-3731-3681-3ECC-D86E5C5DBB82}"/>
              </a:ext>
            </a:extLst>
          </p:cNvPr>
          <p:cNvGrpSpPr/>
          <p:nvPr/>
        </p:nvGrpSpPr>
        <p:grpSpPr>
          <a:xfrm>
            <a:off x="1594879" y="1309671"/>
            <a:ext cx="7264615" cy="1517935"/>
            <a:chOff x="1594879" y="1309671"/>
            <a:chExt cx="7264615" cy="1517935"/>
          </a:xfrm>
        </p:grpSpPr>
        <p:cxnSp>
          <p:nvCxnSpPr>
            <p:cNvPr id="67" name="Straight Arrow Connector 66">
              <a:extLst>
                <a:ext uri="{FF2B5EF4-FFF2-40B4-BE49-F238E27FC236}">
                  <a16:creationId xmlns:a16="http://schemas.microsoft.com/office/drawing/2014/main" id="{199FC49A-CB42-8B98-D21B-6D4381E688BF}"/>
                </a:ext>
              </a:extLst>
            </p:cNvPr>
            <p:cNvCxnSpPr>
              <a:cxnSpLocks/>
            </p:cNvCxnSpPr>
            <p:nvPr/>
          </p:nvCxnSpPr>
          <p:spPr>
            <a:xfrm>
              <a:off x="1983545" y="2214495"/>
              <a:ext cx="0" cy="613111"/>
            </a:xfrm>
            <a:prstGeom prst="straightConnector1">
              <a:avLst/>
            </a:prstGeom>
            <a:ln w="1270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F57BBF36-3690-3D4C-65F9-081B864C6038}"/>
                </a:ext>
              </a:extLst>
            </p:cNvPr>
            <p:cNvGrpSpPr/>
            <p:nvPr/>
          </p:nvGrpSpPr>
          <p:grpSpPr>
            <a:xfrm>
              <a:off x="1594879" y="1309671"/>
              <a:ext cx="7264615" cy="922826"/>
              <a:chOff x="1594879" y="1309671"/>
              <a:chExt cx="7264615" cy="922826"/>
            </a:xfrm>
          </p:grpSpPr>
          <p:grpSp>
            <p:nvGrpSpPr>
              <p:cNvPr id="36" name="Group 35">
                <a:extLst>
                  <a:ext uri="{FF2B5EF4-FFF2-40B4-BE49-F238E27FC236}">
                    <a16:creationId xmlns:a16="http://schemas.microsoft.com/office/drawing/2014/main" id="{E7063FEC-233D-B679-4B23-6E206B2F03CA}"/>
                  </a:ext>
                </a:extLst>
              </p:cNvPr>
              <p:cNvGrpSpPr/>
              <p:nvPr/>
            </p:nvGrpSpPr>
            <p:grpSpPr>
              <a:xfrm>
                <a:off x="1594879" y="1689944"/>
                <a:ext cx="980105" cy="542553"/>
                <a:chOff x="7472442" y="376364"/>
                <a:chExt cx="980105" cy="542553"/>
              </a:xfrm>
            </p:grpSpPr>
            <p:sp>
              <p:nvSpPr>
                <p:cNvPr id="37" name="Oval 36">
                  <a:extLst>
                    <a:ext uri="{FF2B5EF4-FFF2-40B4-BE49-F238E27FC236}">
                      <a16:creationId xmlns:a16="http://schemas.microsoft.com/office/drawing/2014/main" id="{C2CF90DE-B86F-923F-2594-D150CD4AB965}"/>
                    </a:ext>
                  </a:extLst>
                </p:cNvPr>
                <p:cNvSpPr/>
                <p:nvPr/>
              </p:nvSpPr>
              <p:spPr>
                <a:xfrm>
                  <a:off x="7472442" y="376364"/>
                  <a:ext cx="980105" cy="542553"/>
                </a:xfrm>
                <a:prstGeom prst="ellipse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accent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TextBox 37">
                  <a:extLst>
                    <a:ext uri="{FF2B5EF4-FFF2-40B4-BE49-F238E27FC236}">
                      <a16:creationId xmlns:a16="http://schemas.microsoft.com/office/drawing/2014/main" id="{247217E1-9862-F324-5B66-63DE577A2AF7}"/>
                    </a:ext>
                  </a:extLst>
                </p:cNvPr>
                <p:cNvSpPr txBox="1"/>
                <p:nvPr/>
              </p:nvSpPr>
              <p:spPr>
                <a:xfrm>
                  <a:off x="7645616" y="427002"/>
                  <a:ext cx="609462" cy="44127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MP3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music</a:t>
                  </a:r>
                </a:p>
              </p:txBody>
            </p:sp>
          </p:grpSp>
          <p:grpSp>
            <p:nvGrpSpPr>
              <p:cNvPr id="59" name="Group 58">
                <a:extLst>
                  <a:ext uri="{FF2B5EF4-FFF2-40B4-BE49-F238E27FC236}">
                    <a16:creationId xmlns:a16="http://schemas.microsoft.com/office/drawing/2014/main" id="{23E87C78-45B5-B70B-9635-09FCE1B094CE}"/>
                  </a:ext>
                </a:extLst>
              </p:cNvPr>
              <p:cNvGrpSpPr/>
              <p:nvPr/>
            </p:nvGrpSpPr>
            <p:grpSpPr>
              <a:xfrm>
                <a:off x="8234980" y="1309671"/>
                <a:ext cx="624514" cy="497698"/>
                <a:chOff x="7630563" y="418490"/>
                <a:chExt cx="624514" cy="497698"/>
              </a:xfrm>
            </p:grpSpPr>
            <p:sp>
              <p:nvSpPr>
                <p:cNvPr id="60" name="Oval 59">
                  <a:extLst>
                    <a:ext uri="{FF2B5EF4-FFF2-40B4-BE49-F238E27FC236}">
                      <a16:creationId xmlns:a16="http://schemas.microsoft.com/office/drawing/2014/main" id="{1E85F00A-E435-AE86-A075-647A4BBB4CB1}"/>
                    </a:ext>
                  </a:extLst>
                </p:cNvPr>
                <p:cNvSpPr/>
                <p:nvPr/>
              </p:nvSpPr>
              <p:spPr>
                <a:xfrm>
                  <a:off x="7630563" y="418490"/>
                  <a:ext cx="624514" cy="497698"/>
                </a:xfrm>
                <a:prstGeom prst="ellipse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accent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TextBox 60">
                  <a:extLst>
                    <a:ext uri="{FF2B5EF4-FFF2-40B4-BE49-F238E27FC236}">
                      <a16:creationId xmlns:a16="http://schemas.microsoft.com/office/drawing/2014/main" id="{8FE929FD-6953-BCAF-1B10-CE456B491F72}"/>
                    </a:ext>
                  </a:extLst>
                </p:cNvPr>
                <p:cNvSpPr txBox="1"/>
                <p:nvPr/>
              </p:nvSpPr>
              <p:spPr>
                <a:xfrm>
                  <a:off x="7645615" y="433264"/>
                  <a:ext cx="609462" cy="44127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MP3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music</a:t>
                  </a:r>
                </a:p>
              </p:txBody>
            </p:sp>
          </p:grpSp>
        </p:grpSp>
        <p:cxnSp>
          <p:nvCxnSpPr>
            <p:cNvPr id="75" name="Straight Arrow Connector 74">
              <a:extLst>
                <a:ext uri="{FF2B5EF4-FFF2-40B4-BE49-F238E27FC236}">
                  <a16:creationId xmlns:a16="http://schemas.microsoft.com/office/drawing/2014/main" id="{FFE0B8DF-BE91-7F19-5091-9E124B563E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521423" y="1684371"/>
              <a:ext cx="7526" cy="368328"/>
            </a:xfrm>
            <a:prstGeom prst="straightConnector1">
              <a:avLst/>
            </a:prstGeom>
            <a:ln w="1270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E608D874-F749-7676-59A4-22D1AAC31AF2}"/>
              </a:ext>
            </a:extLst>
          </p:cNvPr>
          <p:cNvSpPr txBox="1"/>
          <p:nvPr/>
        </p:nvSpPr>
        <p:spPr>
          <a:xfrm>
            <a:off x="8073412" y="3478288"/>
            <a:ext cx="18978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Bluetooth peripheral</a:t>
            </a:r>
          </a:p>
        </p:txBody>
      </p:sp>
      <p:sp>
        <p:nvSpPr>
          <p:cNvPr id="112" name="Oval 2">
            <a:extLst>
              <a:ext uri="{FF2B5EF4-FFF2-40B4-BE49-F238E27FC236}">
                <a16:creationId xmlns:a16="http://schemas.microsoft.com/office/drawing/2014/main" id="{9706DF87-FF4E-7602-BC04-450862328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2280" y="3418928"/>
            <a:ext cx="3479800" cy="3416300"/>
          </a:xfrm>
          <a:prstGeom prst="ellipse">
            <a:avLst/>
          </a:prstGeom>
          <a:solidFill>
            <a:srgbClr val="9AE0FF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362E28F4-DD30-2B95-34EF-49C9FEF5C13D}"/>
              </a:ext>
            </a:extLst>
          </p:cNvPr>
          <p:cNvSpPr/>
          <p:nvPr/>
        </p:nvSpPr>
        <p:spPr>
          <a:xfrm>
            <a:off x="8240235" y="4185161"/>
            <a:ext cx="1599935" cy="220253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accent1">
                <a:shade val="1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F36E3470-7E71-E461-2FB8-ACEFCF11EBD5}"/>
              </a:ext>
            </a:extLst>
          </p:cNvPr>
          <p:cNvSpPr txBox="1"/>
          <p:nvPr/>
        </p:nvSpPr>
        <p:spPr>
          <a:xfrm>
            <a:off x="8575873" y="5869014"/>
            <a:ext cx="9281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physical</a:t>
            </a:r>
          </a:p>
        </p:txBody>
      </p: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7FAF4902-9D2E-1B09-24E3-C4EBDEF72A3B}"/>
              </a:ext>
            </a:extLst>
          </p:cNvPr>
          <p:cNvCxnSpPr>
            <a:cxnSpLocks/>
          </p:cNvCxnSpPr>
          <p:nvPr/>
        </p:nvCxnSpPr>
        <p:spPr>
          <a:xfrm flipV="1">
            <a:off x="8240235" y="4872195"/>
            <a:ext cx="1599935" cy="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1D2E4A29-B571-37ED-260F-39002E9EFE4A}"/>
              </a:ext>
            </a:extLst>
          </p:cNvPr>
          <p:cNvCxnSpPr>
            <a:cxnSpLocks/>
          </p:cNvCxnSpPr>
          <p:nvPr/>
        </p:nvCxnSpPr>
        <p:spPr>
          <a:xfrm>
            <a:off x="8240235" y="5876499"/>
            <a:ext cx="1599935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8" name="TextBox 117">
            <a:extLst>
              <a:ext uri="{FF2B5EF4-FFF2-40B4-BE49-F238E27FC236}">
                <a16:creationId xmlns:a16="http://schemas.microsoft.com/office/drawing/2014/main" id="{79682DAF-295F-17FB-9C1D-5BDFC4AE5730}"/>
              </a:ext>
            </a:extLst>
          </p:cNvPr>
          <p:cNvSpPr txBox="1"/>
          <p:nvPr/>
        </p:nvSpPr>
        <p:spPr>
          <a:xfrm>
            <a:off x="8720569" y="5466522"/>
            <a:ext cx="5164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link</a:t>
            </a:r>
          </a:p>
        </p:txBody>
      </p: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2C44A345-3513-EED0-0FB8-21E625DBB996}"/>
              </a:ext>
            </a:extLst>
          </p:cNvPr>
          <p:cNvCxnSpPr>
            <a:cxnSpLocks/>
          </p:cNvCxnSpPr>
          <p:nvPr/>
        </p:nvCxnSpPr>
        <p:spPr>
          <a:xfrm>
            <a:off x="8240235" y="5391956"/>
            <a:ext cx="1599935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Rectangle 119">
            <a:extLst>
              <a:ext uri="{FF2B5EF4-FFF2-40B4-BE49-F238E27FC236}">
                <a16:creationId xmlns:a16="http://schemas.microsoft.com/office/drawing/2014/main" id="{6B56B4C8-2666-0EE1-434D-426C2770ADB3}"/>
              </a:ext>
            </a:extLst>
          </p:cNvPr>
          <p:cNvSpPr/>
          <p:nvPr/>
        </p:nvSpPr>
        <p:spPr>
          <a:xfrm>
            <a:off x="8261750" y="4872196"/>
            <a:ext cx="1548417" cy="50976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D6C9E200-5ACB-BE98-49D1-0D905541AD9A}"/>
              </a:ext>
            </a:extLst>
          </p:cNvPr>
          <p:cNvSpPr txBox="1"/>
          <p:nvPr/>
        </p:nvSpPr>
        <p:spPr>
          <a:xfrm>
            <a:off x="8160458" y="4917501"/>
            <a:ext cx="17238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L2CAP 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Freeform 10">
            <a:extLst>
              <a:ext uri="{FF2B5EF4-FFF2-40B4-BE49-F238E27FC236}">
                <a16:creationId xmlns:a16="http://schemas.microsoft.com/office/drawing/2014/main" id="{0CB2C44B-30C1-2DBD-2585-063F5D4674D4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9871455" y="4185161"/>
            <a:ext cx="450309" cy="2383782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DDBB5048-2FDD-58FE-D18F-B0CF0DF73F32}"/>
              </a:ext>
            </a:extLst>
          </p:cNvPr>
          <p:cNvSpPr txBox="1"/>
          <p:nvPr/>
        </p:nvSpPr>
        <p:spPr>
          <a:xfrm>
            <a:off x="8073412" y="6375984"/>
            <a:ext cx="18978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Bluetooth peripheral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6C7C0CE9-2A10-EA44-3F29-3E7118091F4B}"/>
              </a:ext>
            </a:extLst>
          </p:cNvPr>
          <p:cNvSpPr txBox="1"/>
          <p:nvPr/>
        </p:nvSpPr>
        <p:spPr>
          <a:xfrm>
            <a:off x="4415273" y="4075171"/>
            <a:ext cx="289072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Bluetooth piconet wireless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channel (frequency hopping)</a:t>
            </a:r>
          </a:p>
        </p:txBody>
      </p:sp>
      <p:sp>
        <p:nvSpPr>
          <p:cNvPr id="142" name="Freeform 141">
            <a:extLst>
              <a:ext uri="{FF2B5EF4-FFF2-40B4-BE49-F238E27FC236}">
                <a16:creationId xmlns:a16="http://schemas.microsoft.com/office/drawing/2014/main" id="{A8E2D21D-45A1-5130-E9E3-DD907DBC57FA}"/>
              </a:ext>
            </a:extLst>
          </p:cNvPr>
          <p:cNvSpPr/>
          <p:nvPr/>
        </p:nvSpPr>
        <p:spPr>
          <a:xfrm>
            <a:off x="1978702" y="2053652"/>
            <a:ext cx="6550701" cy="2932387"/>
          </a:xfrm>
          <a:custGeom>
            <a:avLst/>
            <a:gdLst>
              <a:gd name="connsiteX0" fmla="*/ 0 w 6550701"/>
              <a:gd name="connsiteY0" fmla="*/ 764499 h 3282846"/>
              <a:gd name="connsiteX1" fmla="*/ 0 w 6550701"/>
              <a:gd name="connsiteY1" fmla="*/ 3282846 h 3282846"/>
              <a:gd name="connsiteX2" fmla="*/ 5696262 w 6550701"/>
              <a:gd name="connsiteY2" fmla="*/ 3282846 h 3282846"/>
              <a:gd name="connsiteX3" fmla="*/ 5696262 w 6550701"/>
              <a:gd name="connsiteY3" fmla="*/ 1139253 h 3282846"/>
              <a:gd name="connsiteX4" fmla="*/ 5876144 w 6550701"/>
              <a:gd name="connsiteY4" fmla="*/ 1139253 h 3282846"/>
              <a:gd name="connsiteX5" fmla="*/ 6550701 w 6550701"/>
              <a:gd name="connsiteY5" fmla="*/ 1139253 h 3282846"/>
              <a:gd name="connsiteX6" fmla="*/ 6550701 w 6550701"/>
              <a:gd name="connsiteY6" fmla="*/ 0 h 328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50701" h="3282846">
                <a:moveTo>
                  <a:pt x="0" y="764499"/>
                </a:moveTo>
                <a:lnTo>
                  <a:pt x="0" y="3282846"/>
                </a:lnTo>
                <a:lnTo>
                  <a:pt x="5696262" y="3282846"/>
                </a:lnTo>
                <a:lnTo>
                  <a:pt x="5696262" y="1139253"/>
                </a:lnTo>
                <a:lnTo>
                  <a:pt x="5876144" y="1139253"/>
                </a:lnTo>
                <a:lnTo>
                  <a:pt x="6550701" y="1139253"/>
                </a:lnTo>
                <a:lnTo>
                  <a:pt x="6550701" y="0"/>
                </a:lnTo>
              </a:path>
            </a:pathLst>
          </a:custGeom>
          <a:noFill/>
          <a:ln w="44450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0F89778E-18E5-50A5-0B87-A9CE116DFE90}"/>
              </a:ext>
            </a:extLst>
          </p:cNvPr>
          <p:cNvGrpSpPr/>
          <p:nvPr/>
        </p:nvGrpSpPr>
        <p:grpSpPr>
          <a:xfrm>
            <a:off x="2109221" y="1311234"/>
            <a:ext cx="7595038" cy="3853956"/>
            <a:chOff x="2109221" y="1311234"/>
            <a:chExt cx="7595038" cy="3853956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83553B52-FBC3-6FAD-ECF1-E7C5D3A47191}"/>
                </a:ext>
              </a:extLst>
            </p:cNvPr>
            <p:cNvGrpSpPr/>
            <p:nvPr/>
          </p:nvGrpSpPr>
          <p:grpSpPr>
            <a:xfrm>
              <a:off x="2109221" y="2075123"/>
              <a:ext cx="980105" cy="542553"/>
              <a:chOff x="7472442" y="376364"/>
              <a:chExt cx="980105" cy="542553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C43D96C0-E66E-02F4-FA07-C9278E44B536}"/>
                  </a:ext>
                </a:extLst>
              </p:cNvPr>
              <p:cNvSpPr/>
              <p:nvPr/>
            </p:nvSpPr>
            <p:spPr>
              <a:xfrm>
                <a:off x="7472442" y="376364"/>
                <a:ext cx="980105" cy="542553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10A4FDCE-5F07-DD0A-CEC7-36A4D9E7EE08}"/>
                  </a:ext>
                </a:extLst>
              </p:cNvPr>
              <p:cNvSpPr txBox="1"/>
              <p:nvPr/>
            </p:nvSpPr>
            <p:spPr>
              <a:xfrm>
                <a:off x="7553062" y="427002"/>
                <a:ext cx="874085" cy="4412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Service 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discovery</a:t>
                </a:r>
              </a:p>
            </p:txBody>
          </p:sp>
        </p:grpSp>
        <p:cxnSp>
          <p:nvCxnSpPr>
            <p:cNvPr id="70" name="Straight Arrow Connector 69">
              <a:extLst>
                <a:ext uri="{FF2B5EF4-FFF2-40B4-BE49-F238E27FC236}">
                  <a16:creationId xmlns:a16="http://schemas.microsoft.com/office/drawing/2014/main" id="{5ADDA26F-FE42-3B2D-2985-EF5FBCB7E504}"/>
                </a:ext>
              </a:extLst>
            </p:cNvPr>
            <p:cNvCxnSpPr>
              <a:cxnSpLocks/>
            </p:cNvCxnSpPr>
            <p:nvPr/>
          </p:nvCxnSpPr>
          <p:spPr>
            <a:xfrm>
              <a:off x="2570297" y="2617676"/>
              <a:ext cx="0" cy="315320"/>
            </a:xfrm>
            <a:prstGeom prst="straightConnector1">
              <a:avLst/>
            </a:prstGeom>
            <a:ln w="1270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F7D2CB17-4DAF-AE6F-11E7-F40626C51ACB}"/>
                </a:ext>
              </a:extLst>
            </p:cNvPr>
            <p:cNvGrpSpPr/>
            <p:nvPr/>
          </p:nvGrpSpPr>
          <p:grpSpPr>
            <a:xfrm>
              <a:off x="8901973" y="1311234"/>
              <a:ext cx="802286" cy="542553"/>
              <a:chOff x="7472442" y="376364"/>
              <a:chExt cx="980105" cy="542553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8C0BF0CE-371F-A5FE-E540-EF825259C03A}"/>
                  </a:ext>
                </a:extLst>
              </p:cNvPr>
              <p:cNvSpPr/>
              <p:nvPr/>
            </p:nvSpPr>
            <p:spPr>
              <a:xfrm>
                <a:off x="7472442" y="376364"/>
                <a:ext cx="980105" cy="542553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279FE15C-7194-D067-9FD3-BCFA37B5FC17}"/>
                  </a:ext>
                </a:extLst>
              </p:cNvPr>
              <p:cNvSpPr txBox="1"/>
              <p:nvPr/>
            </p:nvSpPr>
            <p:spPr>
              <a:xfrm>
                <a:off x="7535604" y="427002"/>
                <a:ext cx="874084" cy="4412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Service 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discovery</a:t>
                </a:r>
              </a:p>
            </p:txBody>
          </p:sp>
        </p:grpSp>
        <p:cxnSp>
          <p:nvCxnSpPr>
            <p:cNvPr id="76" name="Straight Arrow Connector 75">
              <a:extLst>
                <a:ext uri="{FF2B5EF4-FFF2-40B4-BE49-F238E27FC236}">
                  <a16:creationId xmlns:a16="http://schemas.microsoft.com/office/drawing/2014/main" id="{966F5E11-39B9-9EE4-C562-E119E88B5500}"/>
                </a:ext>
              </a:extLst>
            </p:cNvPr>
            <p:cNvCxnSpPr>
              <a:cxnSpLocks/>
            </p:cNvCxnSpPr>
            <p:nvPr/>
          </p:nvCxnSpPr>
          <p:spPr>
            <a:xfrm>
              <a:off x="9238782" y="1737379"/>
              <a:ext cx="0" cy="315320"/>
            </a:xfrm>
            <a:prstGeom prst="straightConnector1">
              <a:avLst/>
            </a:prstGeom>
            <a:ln w="1270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9A6004A9-4C08-EED0-1399-70C46AD9D5B5}"/>
                </a:ext>
              </a:extLst>
            </p:cNvPr>
            <p:cNvSpPr/>
            <p:nvPr/>
          </p:nvSpPr>
          <p:spPr>
            <a:xfrm>
              <a:off x="2567844" y="2052921"/>
              <a:ext cx="6708531" cy="3112269"/>
            </a:xfrm>
            <a:custGeom>
              <a:avLst/>
              <a:gdLst>
                <a:gd name="connsiteX0" fmla="*/ 0 w 6550701"/>
                <a:gd name="connsiteY0" fmla="*/ 764499 h 3282846"/>
                <a:gd name="connsiteX1" fmla="*/ 0 w 6550701"/>
                <a:gd name="connsiteY1" fmla="*/ 3282846 h 3282846"/>
                <a:gd name="connsiteX2" fmla="*/ 5696262 w 6550701"/>
                <a:gd name="connsiteY2" fmla="*/ 3282846 h 3282846"/>
                <a:gd name="connsiteX3" fmla="*/ 5696262 w 6550701"/>
                <a:gd name="connsiteY3" fmla="*/ 1139253 h 3282846"/>
                <a:gd name="connsiteX4" fmla="*/ 5876144 w 6550701"/>
                <a:gd name="connsiteY4" fmla="*/ 1139253 h 3282846"/>
                <a:gd name="connsiteX5" fmla="*/ 6550701 w 6550701"/>
                <a:gd name="connsiteY5" fmla="*/ 1139253 h 3282846"/>
                <a:gd name="connsiteX6" fmla="*/ 6550701 w 6550701"/>
                <a:gd name="connsiteY6" fmla="*/ 0 h 3282846"/>
                <a:gd name="connsiteX0" fmla="*/ 0 w 7160625"/>
                <a:gd name="connsiteY0" fmla="*/ 965879 h 3484226"/>
                <a:gd name="connsiteX1" fmla="*/ 0 w 7160625"/>
                <a:gd name="connsiteY1" fmla="*/ 3484226 h 3484226"/>
                <a:gd name="connsiteX2" fmla="*/ 5696262 w 7160625"/>
                <a:gd name="connsiteY2" fmla="*/ 3484226 h 3484226"/>
                <a:gd name="connsiteX3" fmla="*/ 5696262 w 7160625"/>
                <a:gd name="connsiteY3" fmla="*/ 1340633 h 3484226"/>
                <a:gd name="connsiteX4" fmla="*/ 5876144 w 7160625"/>
                <a:gd name="connsiteY4" fmla="*/ 1340633 h 3484226"/>
                <a:gd name="connsiteX5" fmla="*/ 6550701 w 7160625"/>
                <a:gd name="connsiteY5" fmla="*/ 1340633 h 3484226"/>
                <a:gd name="connsiteX6" fmla="*/ 7160625 w 7160625"/>
                <a:gd name="connsiteY6" fmla="*/ 0 h 3484226"/>
                <a:gd name="connsiteX0" fmla="*/ 0 w 7192727"/>
                <a:gd name="connsiteY0" fmla="*/ 965879 h 3484226"/>
                <a:gd name="connsiteX1" fmla="*/ 0 w 7192727"/>
                <a:gd name="connsiteY1" fmla="*/ 3484226 h 3484226"/>
                <a:gd name="connsiteX2" fmla="*/ 5696262 w 7192727"/>
                <a:gd name="connsiteY2" fmla="*/ 3484226 h 3484226"/>
                <a:gd name="connsiteX3" fmla="*/ 5696262 w 7192727"/>
                <a:gd name="connsiteY3" fmla="*/ 1340633 h 3484226"/>
                <a:gd name="connsiteX4" fmla="*/ 5876144 w 7192727"/>
                <a:gd name="connsiteY4" fmla="*/ 1340633 h 3484226"/>
                <a:gd name="connsiteX5" fmla="*/ 7192727 w 7192727"/>
                <a:gd name="connsiteY5" fmla="*/ 1323851 h 3484226"/>
                <a:gd name="connsiteX6" fmla="*/ 7160625 w 7192727"/>
                <a:gd name="connsiteY6" fmla="*/ 0 h 3484226"/>
                <a:gd name="connsiteX0" fmla="*/ 0 w 7192727"/>
                <a:gd name="connsiteY0" fmla="*/ 965879 h 3484226"/>
                <a:gd name="connsiteX1" fmla="*/ 0 w 7192727"/>
                <a:gd name="connsiteY1" fmla="*/ 3484226 h 3484226"/>
                <a:gd name="connsiteX2" fmla="*/ 5696262 w 7192727"/>
                <a:gd name="connsiteY2" fmla="*/ 3484226 h 3484226"/>
                <a:gd name="connsiteX3" fmla="*/ 5696262 w 7192727"/>
                <a:gd name="connsiteY3" fmla="*/ 1340633 h 3484226"/>
                <a:gd name="connsiteX4" fmla="*/ 7192727 w 7192727"/>
                <a:gd name="connsiteY4" fmla="*/ 1323851 h 3484226"/>
                <a:gd name="connsiteX5" fmla="*/ 7160625 w 7192727"/>
                <a:gd name="connsiteY5" fmla="*/ 0 h 3484226"/>
                <a:gd name="connsiteX0" fmla="*/ 0 w 7187928"/>
                <a:gd name="connsiteY0" fmla="*/ 965879 h 3484226"/>
                <a:gd name="connsiteX1" fmla="*/ 0 w 7187928"/>
                <a:gd name="connsiteY1" fmla="*/ 3484226 h 3484226"/>
                <a:gd name="connsiteX2" fmla="*/ 5696262 w 7187928"/>
                <a:gd name="connsiteY2" fmla="*/ 3484226 h 3484226"/>
                <a:gd name="connsiteX3" fmla="*/ 5696262 w 7187928"/>
                <a:gd name="connsiteY3" fmla="*/ 1340633 h 3484226"/>
                <a:gd name="connsiteX4" fmla="*/ 7187928 w 7187928"/>
                <a:gd name="connsiteY4" fmla="*/ 1353959 h 3484226"/>
                <a:gd name="connsiteX5" fmla="*/ 7160625 w 7187928"/>
                <a:gd name="connsiteY5" fmla="*/ 0 h 3484226"/>
                <a:gd name="connsiteX0" fmla="*/ 0 w 7183129"/>
                <a:gd name="connsiteY0" fmla="*/ 965879 h 3484226"/>
                <a:gd name="connsiteX1" fmla="*/ 0 w 7183129"/>
                <a:gd name="connsiteY1" fmla="*/ 3484226 h 3484226"/>
                <a:gd name="connsiteX2" fmla="*/ 5696262 w 7183129"/>
                <a:gd name="connsiteY2" fmla="*/ 3484226 h 3484226"/>
                <a:gd name="connsiteX3" fmla="*/ 5696262 w 7183129"/>
                <a:gd name="connsiteY3" fmla="*/ 1340633 h 3484226"/>
                <a:gd name="connsiteX4" fmla="*/ 7183129 w 7183129"/>
                <a:gd name="connsiteY4" fmla="*/ 1328870 h 3484226"/>
                <a:gd name="connsiteX5" fmla="*/ 7160625 w 7183129"/>
                <a:gd name="connsiteY5" fmla="*/ 0 h 3484226"/>
                <a:gd name="connsiteX0" fmla="*/ 0 w 7183129"/>
                <a:gd name="connsiteY0" fmla="*/ 965879 h 3484226"/>
                <a:gd name="connsiteX1" fmla="*/ 0 w 7183129"/>
                <a:gd name="connsiteY1" fmla="*/ 3484226 h 3484226"/>
                <a:gd name="connsiteX2" fmla="*/ 5696262 w 7183129"/>
                <a:gd name="connsiteY2" fmla="*/ 3484226 h 3484226"/>
                <a:gd name="connsiteX3" fmla="*/ 5696262 w 7183129"/>
                <a:gd name="connsiteY3" fmla="*/ 1340633 h 3484226"/>
                <a:gd name="connsiteX4" fmla="*/ 7183129 w 7183129"/>
                <a:gd name="connsiteY4" fmla="*/ 1353959 h 3484226"/>
                <a:gd name="connsiteX5" fmla="*/ 7160625 w 7183129"/>
                <a:gd name="connsiteY5" fmla="*/ 0 h 3484226"/>
                <a:gd name="connsiteX0" fmla="*/ 0 w 7183129"/>
                <a:gd name="connsiteY0" fmla="*/ 965879 h 3484226"/>
                <a:gd name="connsiteX1" fmla="*/ 0 w 7183129"/>
                <a:gd name="connsiteY1" fmla="*/ 3484226 h 3484226"/>
                <a:gd name="connsiteX2" fmla="*/ 5696262 w 7183129"/>
                <a:gd name="connsiteY2" fmla="*/ 3484226 h 3484226"/>
                <a:gd name="connsiteX3" fmla="*/ 5691463 w 7183129"/>
                <a:gd name="connsiteY3" fmla="*/ 1365723 h 3484226"/>
                <a:gd name="connsiteX4" fmla="*/ 7183129 w 7183129"/>
                <a:gd name="connsiteY4" fmla="*/ 1353959 h 3484226"/>
                <a:gd name="connsiteX5" fmla="*/ 7160625 w 7183129"/>
                <a:gd name="connsiteY5" fmla="*/ 0 h 3484226"/>
                <a:gd name="connsiteX0" fmla="*/ 0 w 7183129"/>
                <a:gd name="connsiteY0" fmla="*/ 965879 h 3484226"/>
                <a:gd name="connsiteX1" fmla="*/ 0 w 7183129"/>
                <a:gd name="connsiteY1" fmla="*/ 3484226 h 3484226"/>
                <a:gd name="connsiteX2" fmla="*/ 5696262 w 7183129"/>
                <a:gd name="connsiteY2" fmla="*/ 3484226 h 3484226"/>
                <a:gd name="connsiteX3" fmla="*/ 5691463 w 7183129"/>
                <a:gd name="connsiteY3" fmla="*/ 1355688 h 3484226"/>
                <a:gd name="connsiteX4" fmla="*/ 7183129 w 7183129"/>
                <a:gd name="connsiteY4" fmla="*/ 1353959 h 3484226"/>
                <a:gd name="connsiteX5" fmla="*/ 7160625 w 7183129"/>
                <a:gd name="connsiteY5" fmla="*/ 0 h 348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83129" h="3484226">
                  <a:moveTo>
                    <a:pt x="0" y="965879"/>
                  </a:moveTo>
                  <a:lnTo>
                    <a:pt x="0" y="3484226"/>
                  </a:lnTo>
                  <a:lnTo>
                    <a:pt x="5696262" y="3484226"/>
                  </a:lnTo>
                  <a:cubicBezTo>
                    <a:pt x="5694662" y="2778058"/>
                    <a:pt x="5693063" y="2061856"/>
                    <a:pt x="5691463" y="1355688"/>
                  </a:cubicBezTo>
                  <a:lnTo>
                    <a:pt x="7183129" y="1353959"/>
                  </a:lnTo>
                  <a:cubicBezTo>
                    <a:pt x="7183129" y="974208"/>
                    <a:pt x="7160625" y="379751"/>
                    <a:pt x="7160625" y="0"/>
                  </a:cubicBezTo>
                </a:path>
              </a:pathLst>
            </a:custGeom>
            <a:noFill/>
            <a:ln w="44450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05EEC893-EE15-D364-CEAE-632FE1C52B36}"/>
              </a:ext>
            </a:extLst>
          </p:cNvPr>
          <p:cNvGrpSpPr/>
          <p:nvPr/>
        </p:nvGrpSpPr>
        <p:grpSpPr>
          <a:xfrm>
            <a:off x="2650075" y="1667552"/>
            <a:ext cx="7174997" cy="4522793"/>
            <a:chOff x="2650075" y="1667552"/>
            <a:chExt cx="7174997" cy="4522793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7E128B98-9830-939A-48E2-EF164EAAC8C0}"/>
                </a:ext>
              </a:extLst>
            </p:cNvPr>
            <p:cNvGrpSpPr/>
            <p:nvPr/>
          </p:nvGrpSpPr>
          <p:grpSpPr>
            <a:xfrm>
              <a:off x="2713580" y="1667552"/>
              <a:ext cx="980105" cy="542553"/>
              <a:chOff x="7472442" y="376364"/>
              <a:chExt cx="980105" cy="542553"/>
            </a:xfrm>
          </p:grpSpPr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EF8D5E23-8A55-6E17-0FF8-453DE25C332C}"/>
                  </a:ext>
                </a:extLst>
              </p:cNvPr>
              <p:cNvSpPr/>
              <p:nvPr/>
            </p:nvSpPr>
            <p:spPr>
              <a:xfrm>
                <a:off x="7472442" y="376364"/>
                <a:ext cx="980105" cy="542553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6BD1F3EC-9F72-E5E7-71C1-A80A568048B0}"/>
                  </a:ext>
                </a:extLst>
              </p:cNvPr>
              <p:cNvSpPr txBox="1"/>
              <p:nvPr/>
            </p:nvSpPr>
            <p:spPr>
              <a:xfrm>
                <a:off x="7532907" y="440254"/>
                <a:ext cx="861390" cy="4412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Remote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keyboard</a:t>
                </a:r>
              </a:p>
            </p:txBody>
          </p:sp>
        </p:grpSp>
        <p:cxnSp>
          <p:nvCxnSpPr>
            <p:cNvPr id="69" name="Straight Arrow Connector 68">
              <a:extLst>
                <a:ext uri="{FF2B5EF4-FFF2-40B4-BE49-F238E27FC236}">
                  <a16:creationId xmlns:a16="http://schemas.microsoft.com/office/drawing/2014/main" id="{68A5EF47-16A7-512B-7CDB-1380A6285E08}"/>
                </a:ext>
              </a:extLst>
            </p:cNvPr>
            <p:cNvCxnSpPr>
              <a:cxnSpLocks/>
            </p:cNvCxnSpPr>
            <p:nvPr/>
          </p:nvCxnSpPr>
          <p:spPr>
            <a:xfrm>
              <a:off x="3219158" y="2181857"/>
              <a:ext cx="0" cy="613111"/>
            </a:xfrm>
            <a:prstGeom prst="straightConnector1">
              <a:avLst/>
            </a:prstGeom>
            <a:ln w="1270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9A4AD637-6B1D-7560-2DCF-025EE585E12E}"/>
                </a:ext>
              </a:extLst>
            </p:cNvPr>
            <p:cNvGrpSpPr/>
            <p:nvPr/>
          </p:nvGrpSpPr>
          <p:grpSpPr>
            <a:xfrm>
              <a:off x="9022786" y="4234686"/>
              <a:ext cx="802286" cy="542553"/>
              <a:chOff x="7472442" y="376364"/>
              <a:chExt cx="980105" cy="542553"/>
            </a:xfrm>
          </p:grpSpPr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2C65F09F-18D0-4D4B-958C-4713764577CD}"/>
                  </a:ext>
                </a:extLst>
              </p:cNvPr>
              <p:cNvSpPr/>
              <p:nvPr/>
            </p:nvSpPr>
            <p:spPr>
              <a:xfrm>
                <a:off x="7472442" y="376364"/>
                <a:ext cx="980105" cy="542553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TextBox 132">
                <a:extLst>
                  <a:ext uri="{FF2B5EF4-FFF2-40B4-BE49-F238E27FC236}">
                    <a16:creationId xmlns:a16="http://schemas.microsoft.com/office/drawing/2014/main" id="{25B7DBA2-8436-D0B5-5C3D-4B0A1AB1B292}"/>
                  </a:ext>
                </a:extLst>
              </p:cNvPr>
              <p:cNvSpPr txBox="1"/>
              <p:nvPr/>
            </p:nvSpPr>
            <p:spPr>
              <a:xfrm>
                <a:off x="7535604" y="427002"/>
                <a:ext cx="874084" cy="4412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Service 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discovery</a:t>
                </a:r>
              </a:p>
            </p:txBody>
          </p:sp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AB7B9E59-5E7B-A6DF-2A88-0DA9D7E2A163}"/>
                </a:ext>
              </a:extLst>
            </p:cNvPr>
            <p:cNvGrpSpPr/>
            <p:nvPr/>
          </p:nvGrpSpPr>
          <p:grpSpPr>
            <a:xfrm>
              <a:off x="8229923" y="4234688"/>
              <a:ext cx="861390" cy="542553"/>
              <a:chOff x="7446494" y="376364"/>
              <a:chExt cx="1052309" cy="542553"/>
            </a:xfrm>
          </p:grpSpPr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6612FCA5-495B-9516-1EAD-E0DC65ECF8E4}"/>
                  </a:ext>
                </a:extLst>
              </p:cNvPr>
              <p:cNvSpPr/>
              <p:nvPr/>
            </p:nvSpPr>
            <p:spPr>
              <a:xfrm>
                <a:off x="7472442" y="376364"/>
                <a:ext cx="980105" cy="542553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TextBox 137">
                <a:extLst>
                  <a:ext uri="{FF2B5EF4-FFF2-40B4-BE49-F238E27FC236}">
                    <a16:creationId xmlns:a16="http://schemas.microsoft.com/office/drawing/2014/main" id="{C3194B7E-1756-4DB9-C8E2-4754A0AE8110}"/>
                  </a:ext>
                </a:extLst>
              </p:cNvPr>
              <p:cNvSpPr txBox="1"/>
              <p:nvPr/>
            </p:nvSpPr>
            <p:spPr>
              <a:xfrm>
                <a:off x="7446494" y="427002"/>
                <a:ext cx="1052309" cy="4412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Remote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keyboard</a:t>
                </a:r>
              </a:p>
            </p:txBody>
          </p:sp>
        </p:grpSp>
        <p:cxnSp>
          <p:nvCxnSpPr>
            <p:cNvPr id="126" name="Straight Arrow Connector 125">
              <a:extLst>
                <a:ext uri="{FF2B5EF4-FFF2-40B4-BE49-F238E27FC236}">
                  <a16:creationId xmlns:a16="http://schemas.microsoft.com/office/drawing/2014/main" id="{673881B7-E687-619F-1E6D-3A6DF47AB8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642186" y="4662704"/>
              <a:ext cx="7526" cy="368328"/>
            </a:xfrm>
            <a:prstGeom prst="straightConnector1">
              <a:avLst/>
            </a:prstGeom>
            <a:ln w="1270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Arrow Connector 139">
              <a:extLst>
                <a:ext uri="{FF2B5EF4-FFF2-40B4-BE49-F238E27FC236}">
                  <a16:creationId xmlns:a16="http://schemas.microsoft.com/office/drawing/2014/main" id="{F16371E6-5AA7-710F-24D6-B50DD36036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413883" y="4662704"/>
              <a:ext cx="7526" cy="368328"/>
            </a:xfrm>
            <a:prstGeom prst="straightConnector1">
              <a:avLst/>
            </a:prstGeom>
            <a:ln w="1270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27DE57F1-4567-C4A2-A0E2-063F0725BB04}"/>
                </a:ext>
              </a:extLst>
            </p:cNvPr>
            <p:cNvSpPr/>
            <p:nvPr/>
          </p:nvSpPr>
          <p:spPr>
            <a:xfrm>
              <a:off x="2650075" y="2914727"/>
              <a:ext cx="6783877" cy="3275618"/>
            </a:xfrm>
            <a:custGeom>
              <a:avLst/>
              <a:gdLst>
                <a:gd name="connsiteX0" fmla="*/ 0 w 6550701"/>
                <a:gd name="connsiteY0" fmla="*/ 764499 h 3282846"/>
                <a:gd name="connsiteX1" fmla="*/ 0 w 6550701"/>
                <a:gd name="connsiteY1" fmla="*/ 3282846 h 3282846"/>
                <a:gd name="connsiteX2" fmla="*/ 5696262 w 6550701"/>
                <a:gd name="connsiteY2" fmla="*/ 3282846 h 3282846"/>
                <a:gd name="connsiteX3" fmla="*/ 5696262 w 6550701"/>
                <a:gd name="connsiteY3" fmla="*/ 1139253 h 3282846"/>
                <a:gd name="connsiteX4" fmla="*/ 5876144 w 6550701"/>
                <a:gd name="connsiteY4" fmla="*/ 1139253 h 3282846"/>
                <a:gd name="connsiteX5" fmla="*/ 6550701 w 6550701"/>
                <a:gd name="connsiteY5" fmla="*/ 1139253 h 3282846"/>
                <a:gd name="connsiteX6" fmla="*/ 6550701 w 6550701"/>
                <a:gd name="connsiteY6" fmla="*/ 0 h 3282846"/>
                <a:gd name="connsiteX0" fmla="*/ 0 w 7160625"/>
                <a:gd name="connsiteY0" fmla="*/ 965879 h 3484226"/>
                <a:gd name="connsiteX1" fmla="*/ 0 w 7160625"/>
                <a:gd name="connsiteY1" fmla="*/ 3484226 h 3484226"/>
                <a:gd name="connsiteX2" fmla="*/ 5696262 w 7160625"/>
                <a:gd name="connsiteY2" fmla="*/ 3484226 h 3484226"/>
                <a:gd name="connsiteX3" fmla="*/ 5696262 w 7160625"/>
                <a:gd name="connsiteY3" fmla="*/ 1340633 h 3484226"/>
                <a:gd name="connsiteX4" fmla="*/ 5876144 w 7160625"/>
                <a:gd name="connsiteY4" fmla="*/ 1340633 h 3484226"/>
                <a:gd name="connsiteX5" fmla="*/ 6550701 w 7160625"/>
                <a:gd name="connsiteY5" fmla="*/ 1340633 h 3484226"/>
                <a:gd name="connsiteX6" fmla="*/ 7160625 w 7160625"/>
                <a:gd name="connsiteY6" fmla="*/ 0 h 3484226"/>
                <a:gd name="connsiteX0" fmla="*/ 0 w 7192727"/>
                <a:gd name="connsiteY0" fmla="*/ 965879 h 3484226"/>
                <a:gd name="connsiteX1" fmla="*/ 0 w 7192727"/>
                <a:gd name="connsiteY1" fmla="*/ 3484226 h 3484226"/>
                <a:gd name="connsiteX2" fmla="*/ 5696262 w 7192727"/>
                <a:gd name="connsiteY2" fmla="*/ 3484226 h 3484226"/>
                <a:gd name="connsiteX3" fmla="*/ 5696262 w 7192727"/>
                <a:gd name="connsiteY3" fmla="*/ 1340633 h 3484226"/>
                <a:gd name="connsiteX4" fmla="*/ 5876144 w 7192727"/>
                <a:gd name="connsiteY4" fmla="*/ 1340633 h 3484226"/>
                <a:gd name="connsiteX5" fmla="*/ 7192727 w 7192727"/>
                <a:gd name="connsiteY5" fmla="*/ 1323851 h 3484226"/>
                <a:gd name="connsiteX6" fmla="*/ 7160625 w 7192727"/>
                <a:gd name="connsiteY6" fmla="*/ 0 h 3484226"/>
                <a:gd name="connsiteX0" fmla="*/ 0 w 7192727"/>
                <a:gd name="connsiteY0" fmla="*/ 965879 h 3484226"/>
                <a:gd name="connsiteX1" fmla="*/ 0 w 7192727"/>
                <a:gd name="connsiteY1" fmla="*/ 3484226 h 3484226"/>
                <a:gd name="connsiteX2" fmla="*/ 5696262 w 7192727"/>
                <a:gd name="connsiteY2" fmla="*/ 3484226 h 3484226"/>
                <a:gd name="connsiteX3" fmla="*/ 5696262 w 7192727"/>
                <a:gd name="connsiteY3" fmla="*/ 1340633 h 3484226"/>
                <a:gd name="connsiteX4" fmla="*/ 7192727 w 7192727"/>
                <a:gd name="connsiteY4" fmla="*/ 1323851 h 3484226"/>
                <a:gd name="connsiteX5" fmla="*/ 7160625 w 7192727"/>
                <a:gd name="connsiteY5" fmla="*/ 0 h 3484226"/>
                <a:gd name="connsiteX0" fmla="*/ 0 w 7187928"/>
                <a:gd name="connsiteY0" fmla="*/ 965879 h 3484226"/>
                <a:gd name="connsiteX1" fmla="*/ 0 w 7187928"/>
                <a:gd name="connsiteY1" fmla="*/ 3484226 h 3484226"/>
                <a:gd name="connsiteX2" fmla="*/ 5696262 w 7187928"/>
                <a:gd name="connsiteY2" fmla="*/ 3484226 h 3484226"/>
                <a:gd name="connsiteX3" fmla="*/ 5696262 w 7187928"/>
                <a:gd name="connsiteY3" fmla="*/ 1340633 h 3484226"/>
                <a:gd name="connsiteX4" fmla="*/ 7187928 w 7187928"/>
                <a:gd name="connsiteY4" fmla="*/ 1353959 h 3484226"/>
                <a:gd name="connsiteX5" fmla="*/ 7160625 w 7187928"/>
                <a:gd name="connsiteY5" fmla="*/ 0 h 3484226"/>
                <a:gd name="connsiteX0" fmla="*/ 0 w 7183129"/>
                <a:gd name="connsiteY0" fmla="*/ 965879 h 3484226"/>
                <a:gd name="connsiteX1" fmla="*/ 0 w 7183129"/>
                <a:gd name="connsiteY1" fmla="*/ 3484226 h 3484226"/>
                <a:gd name="connsiteX2" fmla="*/ 5696262 w 7183129"/>
                <a:gd name="connsiteY2" fmla="*/ 3484226 h 3484226"/>
                <a:gd name="connsiteX3" fmla="*/ 5696262 w 7183129"/>
                <a:gd name="connsiteY3" fmla="*/ 1340633 h 3484226"/>
                <a:gd name="connsiteX4" fmla="*/ 7183129 w 7183129"/>
                <a:gd name="connsiteY4" fmla="*/ 1328870 h 3484226"/>
                <a:gd name="connsiteX5" fmla="*/ 7160625 w 7183129"/>
                <a:gd name="connsiteY5" fmla="*/ 0 h 3484226"/>
                <a:gd name="connsiteX0" fmla="*/ 0 w 7183129"/>
                <a:gd name="connsiteY0" fmla="*/ 965879 h 3484226"/>
                <a:gd name="connsiteX1" fmla="*/ 0 w 7183129"/>
                <a:gd name="connsiteY1" fmla="*/ 3484226 h 3484226"/>
                <a:gd name="connsiteX2" fmla="*/ 5696262 w 7183129"/>
                <a:gd name="connsiteY2" fmla="*/ 3484226 h 3484226"/>
                <a:gd name="connsiteX3" fmla="*/ 5696262 w 7183129"/>
                <a:gd name="connsiteY3" fmla="*/ 1340633 h 3484226"/>
                <a:gd name="connsiteX4" fmla="*/ 7183129 w 7183129"/>
                <a:gd name="connsiteY4" fmla="*/ 1353959 h 3484226"/>
                <a:gd name="connsiteX5" fmla="*/ 7160625 w 7183129"/>
                <a:gd name="connsiteY5" fmla="*/ 0 h 3484226"/>
                <a:gd name="connsiteX0" fmla="*/ 0 w 7183129"/>
                <a:gd name="connsiteY0" fmla="*/ 965879 h 3484226"/>
                <a:gd name="connsiteX1" fmla="*/ 0 w 7183129"/>
                <a:gd name="connsiteY1" fmla="*/ 3484226 h 3484226"/>
                <a:gd name="connsiteX2" fmla="*/ 5696262 w 7183129"/>
                <a:gd name="connsiteY2" fmla="*/ 3484226 h 3484226"/>
                <a:gd name="connsiteX3" fmla="*/ 5691463 w 7183129"/>
                <a:gd name="connsiteY3" fmla="*/ 1365723 h 3484226"/>
                <a:gd name="connsiteX4" fmla="*/ 7183129 w 7183129"/>
                <a:gd name="connsiteY4" fmla="*/ 1353959 h 3484226"/>
                <a:gd name="connsiteX5" fmla="*/ 7160625 w 7183129"/>
                <a:gd name="connsiteY5" fmla="*/ 0 h 3484226"/>
                <a:gd name="connsiteX0" fmla="*/ 0 w 7183129"/>
                <a:gd name="connsiteY0" fmla="*/ 965879 h 3484226"/>
                <a:gd name="connsiteX1" fmla="*/ 0 w 7183129"/>
                <a:gd name="connsiteY1" fmla="*/ 3484226 h 3484226"/>
                <a:gd name="connsiteX2" fmla="*/ 5696262 w 7183129"/>
                <a:gd name="connsiteY2" fmla="*/ 3484226 h 3484226"/>
                <a:gd name="connsiteX3" fmla="*/ 5691463 w 7183129"/>
                <a:gd name="connsiteY3" fmla="*/ 1355688 h 3484226"/>
                <a:gd name="connsiteX4" fmla="*/ 7183129 w 7183129"/>
                <a:gd name="connsiteY4" fmla="*/ 1353959 h 3484226"/>
                <a:gd name="connsiteX5" fmla="*/ 7160625 w 7183129"/>
                <a:gd name="connsiteY5" fmla="*/ 0 h 3484226"/>
                <a:gd name="connsiteX0" fmla="*/ 0 w 7183129"/>
                <a:gd name="connsiteY0" fmla="*/ 0 h 2518347"/>
                <a:gd name="connsiteX1" fmla="*/ 0 w 7183129"/>
                <a:gd name="connsiteY1" fmla="*/ 2518347 h 2518347"/>
                <a:gd name="connsiteX2" fmla="*/ 5696262 w 7183129"/>
                <a:gd name="connsiteY2" fmla="*/ 2518347 h 2518347"/>
                <a:gd name="connsiteX3" fmla="*/ 5691463 w 7183129"/>
                <a:gd name="connsiteY3" fmla="*/ 389809 h 2518347"/>
                <a:gd name="connsiteX4" fmla="*/ 7183129 w 7183129"/>
                <a:gd name="connsiteY4" fmla="*/ 388080 h 2518347"/>
                <a:gd name="connsiteX0" fmla="*/ 0 w 5696262"/>
                <a:gd name="connsiteY0" fmla="*/ 0 h 2518347"/>
                <a:gd name="connsiteX1" fmla="*/ 0 w 5696262"/>
                <a:gd name="connsiteY1" fmla="*/ 2518347 h 2518347"/>
                <a:gd name="connsiteX2" fmla="*/ 5696262 w 5696262"/>
                <a:gd name="connsiteY2" fmla="*/ 2518347 h 2518347"/>
                <a:gd name="connsiteX3" fmla="*/ 5691463 w 5696262"/>
                <a:gd name="connsiteY3" fmla="*/ 389809 h 2518347"/>
                <a:gd name="connsiteX0" fmla="*/ 0 w 5696262"/>
                <a:gd name="connsiteY0" fmla="*/ 0 h 2518347"/>
                <a:gd name="connsiteX1" fmla="*/ 0 w 5696262"/>
                <a:gd name="connsiteY1" fmla="*/ 2518347 h 2518347"/>
                <a:gd name="connsiteX2" fmla="*/ 5696262 w 5696262"/>
                <a:gd name="connsiteY2" fmla="*/ 2518347 h 2518347"/>
                <a:gd name="connsiteX3" fmla="*/ 5691463 w 5696262"/>
                <a:gd name="connsiteY3" fmla="*/ 1516312 h 2518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96262" h="2518347">
                  <a:moveTo>
                    <a:pt x="0" y="0"/>
                  </a:moveTo>
                  <a:lnTo>
                    <a:pt x="0" y="2518347"/>
                  </a:lnTo>
                  <a:lnTo>
                    <a:pt x="5696262" y="2518347"/>
                  </a:lnTo>
                  <a:cubicBezTo>
                    <a:pt x="5694662" y="1812179"/>
                    <a:pt x="5693063" y="2222480"/>
                    <a:pt x="5691463" y="1516312"/>
                  </a:cubicBezTo>
                </a:path>
              </a:pathLst>
            </a:custGeom>
            <a:noFill/>
            <a:ln w="44450">
              <a:solidFill>
                <a:srgbClr val="0D009A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45" name="Straight Arrow Connector 144">
              <a:extLst>
                <a:ext uri="{FF2B5EF4-FFF2-40B4-BE49-F238E27FC236}">
                  <a16:creationId xmlns:a16="http://schemas.microsoft.com/office/drawing/2014/main" id="{62553452-254F-B9D8-9E1A-CF1B77811BC1}"/>
                </a:ext>
              </a:extLst>
            </p:cNvPr>
            <p:cNvCxnSpPr>
              <a:cxnSpLocks/>
            </p:cNvCxnSpPr>
            <p:nvPr/>
          </p:nvCxnSpPr>
          <p:spPr>
            <a:xfrm>
              <a:off x="2650075" y="2617676"/>
              <a:ext cx="0" cy="315320"/>
            </a:xfrm>
            <a:prstGeom prst="straightConnector1">
              <a:avLst/>
            </a:prstGeom>
            <a:ln w="1270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42D7F9C9-DF11-2A74-1ACF-625587A9FC2C}"/>
                </a:ext>
              </a:extLst>
            </p:cNvPr>
            <p:cNvSpPr/>
            <p:nvPr/>
          </p:nvSpPr>
          <p:spPr>
            <a:xfrm>
              <a:off x="3209835" y="2779381"/>
              <a:ext cx="5427964" cy="3246878"/>
            </a:xfrm>
            <a:custGeom>
              <a:avLst/>
              <a:gdLst>
                <a:gd name="connsiteX0" fmla="*/ 0 w 6550701"/>
                <a:gd name="connsiteY0" fmla="*/ 764499 h 3282846"/>
                <a:gd name="connsiteX1" fmla="*/ 0 w 6550701"/>
                <a:gd name="connsiteY1" fmla="*/ 3282846 h 3282846"/>
                <a:gd name="connsiteX2" fmla="*/ 5696262 w 6550701"/>
                <a:gd name="connsiteY2" fmla="*/ 3282846 h 3282846"/>
                <a:gd name="connsiteX3" fmla="*/ 5696262 w 6550701"/>
                <a:gd name="connsiteY3" fmla="*/ 1139253 h 3282846"/>
                <a:gd name="connsiteX4" fmla="*/ 5876144 w 6550701"/>
                <a:gd name="connsiteY4" fmla="*/ 1139253 h 3282846"/>
                <a:gd name="connsiteX5" fmla="*/ 6550701 w 6550701"/>
                <a:gd name="connsiteY5" fmla="*/ 1139253 h 3282846"/>
                <a:gd name="connsiteX6" fmla="*/ 6550701 w 6550701"/>
                <a:gd name="connsiteY6" fmla="*/ 0 h 3282846"/>
                <a:gd name="connsiteX0" fmla="*/ 0 w 7160625"/>
                <a:gd name="connsiteY0" fmla="*/ 965879 h 3484226"/>
                <a:gd name="connsiteX1" fmla="*/ 0 w 7160625"/>
                <a:gd name="connsiteY1" fmla="*/ 3484226 h 3484226"/>
                <a:gd name="connsiteX2" fmla="*/ 5696262 w 7160625"/>
                <a:gd name="connsiteY2" fmla="*/ 3484226 h 3484226"/>
                <a:gd name="connsiteX3" fmla="*/ 5696262 w 7160625"/>
                <a:gd name="connsiteY3" fmla="*/ 1340633 h 3484226"/>
                <a:gd name="connsiteX4" fmla="*/ 5876144 w 7160625"/>
                <a:gd name="connsiteY4" fmla="*/ 1340633 h 3484226"/>
                <a:gd name="connsiteX5" fmla="*/ 6550701 w 7160625"/>
                <a:gd name="connsiteY5" fmla="*/ 1340633 h 3484226"/>
                <a:gd name="connsiteX6" fmla="*/ 7160625 w 7160625"/>
                <a:gd name="connsiteY6" fmla="*/ 0 h 3484226"/>
                <a:gd name="connsiteX0" fmla="*/ 0 w 7192727"/>
                <a:gd name="connsiteY0" fmla="*/ 965879 h 3484226"/>
                <a:gd name="connsiteX1" fmla="*/ 0 w 7192727"/>
                <a:gd name="connsiteY1" fmla="*/ 3484226 h 3484226"/>
                <a:gd name="connsiteX2" fmla="*/ 5696262 w 7192727"/>
                <a:gd name="connsiteY2" fmla="*/ 3484226 h 3484226"/>
                <a:gd name="connsiteX3" fmla="*/ 5696262 w 7192727"/>
                <a:gd name="connsiteY3" fmla="*/ 1340633 h 3484226"/>
                <a:gd name="connsiteX4" fmla="*/ 5876144 w 7192727"/>
                <a:gd name="connsiteY4" fmla="*/ 1340633 h 3484226"/>
                <a:gd name="connsiteX5" fmla="*/ 7192727 w 7192727"/>
                <a:gd name="connsiteY5" fmla="*/ 1323851 h 3484226"/>
                <a:gd name="connsiteX6" fmla="*/ 7160625 w 7192727"/>
                <a:gd name="connsiteY6" fmla="*/ 0 h 3484226"/>
                <a:gd name="connsiteX0" fmla="*/ 0 w 7192727"/>
                <a:gd name="connsiteY0" fmla="*/ 965879 h 3484226"/>
                <a:gd name="connsiteX1" fmla="*/ 0 w 7192727"/>
                <a:gd name="connsiteY1" fmla="*/ 3484226 h 3484226"/>
                <a:gd name="connsiteX2" fmla="*/ 5696262 w 7192727"/>
                <a:gd name="connsiteY2" fmla="*/ 3484226 h 3484226"/>
                <a:gd name="connsiteX3" fmla="*/ 5696262 w 7192727"/>
                <a:gd name="connsiteY3" fmla="*/ 1340633 h 3484226"/>
                <a:gd name="connsiteX4" fmla="*/ 7192727 w 7192727"/>
                <a:gd name="connsiteY4" fmla="*/ 1323851 h 3484226"/>
                <a:gd name="connsiteX5" fmla="*/ 7160625 w 7192727"/>
                <a:gd name="connsiteY5" fmla="*/ 0 h 3484226"/>
                <a:gd name="connsiteX0" fmla="*/ 0 w 7187928"/>
                <a:gd name="connsiteY0" fmla="*/ 965879 h 3484226"/>
                <a:gd name="connsiteX1" fmla="*/ 0 w 7187928"/>
                <a:gd name="connsiteY1" fmla="*/ 3484226 h 3484226"/>
                <a:gd name="connsiteX2" fmla="*/ 5696262 w 7187928"/>
                <a:gd name="connsiteY2" fmla="*/ 3484226 h 3484226"/>
                <a:gd name="connsiteX3" fmla="*/ 5696262 w 7187928"/>
                <a:gd name="connsiteY3" fmla="*/ 1340633 h 3484226"/>
                <a:gd name="connsiteX4" fmla="*/ 7187928 w 7187928"/>
                <a:gd name="connsiteY4" fmla="*/ 1353959 h 3484226"/>
                <a:gd name="connsiteX5" fmla="*/ 7160625 w 7187928"/>
                <a:gd name="connsiteY5" fmla="*/ 0 h 3484226"/>
                <a:gd name="connsiteX0" fmla="*/ 0 w 7183129"/>
                <a:gd name="connsiteY0" fmla="*/ 965879 h 3484226"/>
                <a:gd name="connsiteX1" fmla="*/ 0 w 7183129"/>
                <a:gd name="connsiteY1" fmla="*/ 3484226 h 3484226"/>
                <a:gd name="connsiteX2" fmla="*/ 5696262 w 7183129"/>
                <a:gd name="connsiteY2" fmla="*/ 3484226 h 3484226"/>
                <a:gd name="connsiteX3" fmla="*/ 5696262 w 7183129"/>
                <a:gd name="connsiteY3" fmla="*/ 1340633 h 3484226"/>
                <a:gd name="connsiteX4" fmla="*/ 7183129 w 7183129"/>
                <a:gd name="connsiteY4" fmla="*/ 1328870 h 3484226"/>
                <a:gd name="connsiteX5" fmla="*/ 7160625 w 7183129"/>
                <a:gd name="connsiteY5" fmla="*/ 0 h 3484226"/>
                <a:gd name="connsiteX0" fmla="*/ 0 w 7183129"/>
                <a:gd name="connsiteY0" fmla="*/ 965879 h 3484226"/>
                <a:gd name="connsiteX1" fmla="*/ 0 w 7183129"/>
                <a:gd name="connsiteY1" fmla="*/ 3484226 h 3484226"/>
                <a:gd name="connsiteX2" fmla="*/ 5696262 w 7183129"/>
                <a:gd name="connsiteY2" fmla="*/ 3484226 h 3484226"/>
                <a:gd name="connsiteX3" fmla="*/ 5696262 w 7183129"/>
                <a:gd name="connsiteY3" fmla="*/ 1340633 h 3484226"/>
                <a:gd name="connsiteX4" fmla="*/ 7183129 w 7183129"/>
                <a:gd name="connsiteY4" fmla="*/ 1353959 h 3484226"/>
                <a:gd name="connsiteX5" fmla="*/ 7160625 w 7183129"/>
                <a:gd name="connsiteY5" fmla="*/ 0 h 3484226"/>
                <a:gd name="connsiteX0" fmla="*/ 0 w 7183129"/>
                <a:gd name="connsiteY0" fmla="*/ 965879 h 3484226"/>
                <a:gd name="connsiteX1" fmla="*/ 0 w 7183129"/>
                <a:gd name="connsiteY1" fmla="*/ 3484226 h 3484226"/>
                <a:gd name="connsiteX2" fmla="*/ 5696262 w 7183129"/>
                <a:gd name="connsiteY2" fmla="*/ 3484226 h 3484226"/>
                <a:gd name="connsiteX3" fmla="*/ 5691463 w 7183129"/>
                <a:gd name="connsiteY3" fmla="*/ 1365723 h 3484226"/>
                <a:gd name="connsiteX4" fmla="*/ 7183129 w 7183129"/>
                <a:gd name="connsiteY4" fmla="*/ 1353959 h 3484226"/>
                <a:gd name="connsiteX5" fmla="*/ 7160625 w 7183129"/>
                <a:gd name="connsiteY5" fmla="*/ 0 h 3484226"/>
                <a:gd name="connsiteX0" fmla="*/ 0 w 7183129"/>
                <a:gd name="connsiteY0" fmla="*/ 965879 h 3484226"/>
                <a:gd name="connsiteX1" fmla="*/ 0 w 7183129"/>
                <a:gd name="connsiteY1" fmla="*/ 3484226 h 3484226"/>
                <a:gd name="connsiteX2" fmla="*/ 5696262 w 7183129"/>
                <a:gd name="connsiteY2" fmla="*/ 3484226 h 3484226"/>
                <a:gd name="connsiteX3" fmla="*/ 5691463 w 7183129"/>
                <a:gd name="connsiteY3" fmla="*/ 1355688 h 3484226"/>
                <a:gd name="connsiteX4" fmla="*/ 7183129 w 7183129"/>
                <a:gd name="connsiteY4" fmla="*/ 1353959 h 3484226"/>
                <a:gd name="connsiteX5" fmla="*/ 7160625 w 7183129"/>
                <a:gd name="connsiteY5" fmla="*/ 0 h 3484226"/>
                <a:gd name="connsiteX0" fmla="*/ 0 w 7183129"/>
                <a:gd name="connsiteY0" fmla="*/ 0 h 2518347"/>
                <a:gd name="connsiteX1" fmla="*/ 0 w 7183129"/>
                <a:gd name="connsiteY1" fmla="*/ 2518347 h 2518347"/>
                <a:gd name="connsiteX2" fmla="*/ 5696262 w 7183129"/>
                <a:gd name="connsiteY2" fmla="*/ 2518347 h 2518347"/>
                <a:gd name="connsiteX3" fmla="*/ 5691463 w 7183129"/>
                <a:gd name="connsiteY3" fmla="*/ 389809 h 2518347"/>
                <a:gd name="connsiteX4" fmla="*/ 7183129 w 7183129"/>
                <a:gd name="connsiteY4" fmla="*/ 388080 h 2518347"/>
                <a:gd name="connsiteX0" fmla="*/ 0 w 5696262"/>
                <a:gd name="connsiteY0" fmla="*/ 0 h 2518347"/>
                <a:gd name="connsiteX1" fmla="*/ 0 w 5696262"/>
                <a:gd name="connsiteY1" fmla="*/ 2518347 h 2518347"/>
                <a:gd name="connsiteX2" fmla="*/ 5696262 w 5696262"/>
                <a:gd name="connsiteY2" fmla="*/ 2518347 h 2518347"/>
                <a:gd name="connsiteX3" fmla="*/ 5691463 w 5696262"/>
                <a:gd name="connsiteY3" fmla="*/ 389809 h 2518347"/>
                <a:gd name="connsiteX0" fmla="*/ 0 w 5696262"/>
                <a:gd name="connsiteY0" fmla="*/ 0 h 2518347"/>
                <a:gd name="connsiteX1" fmla="*/ 0 w 5696262"/>
                <a:gd name="connsiteY1" fmla="*/ 2518347 h 2518347"/>
                <a:gd name="connsiteX2" fmla="*/ 5696262 w 5696262"/>
                <a:gd name="connsiteY2" fmla="*/ 2518347 h 2518347"/>
                <a:gd name="connsiteX3" fmla="*/ 5691463 w 5696262"/>
                <a:gd name="connsiteY3" fmla="*/ 1516312 h 2518347"/>
                <a:gd name="connsiteX0" fmla="*/ 0 w 5696262"/>
                <a:gd name="connsiteY0" fmla="*/ 0 h 2518347"/>
                <a:gd name="connsiteX1" fmla="*/ 0 w 5696262"/>
                <a:gd name="connsiteY1" fmla="*/ 2518347 h 2518347"/>
                <a:gd name="connsiteX2" fmla="*/ 5696262 w 5696262"/>
                <a:gd name="connsiteY2" fmla="*/ 2518347 h 2518347"/>
                <a:gd name="connsiteX3" fmla="*/ 5668435 w 5696262"/>
                <a:gd name="connsiteY3" fmla="*/ 1789749 h 2518347"/>
                <a:gd name="connsiteX0" fmla="*/ 0 w 5696262"/>
                <a:gd name="connsiteY0" fmla="*/ 0 h 2518347"/>
                <a:gd name="connsiteX1" fmla="*/ 0 w 5696262"/>
                <a:gd name="connsiteY1" fmla="*/ 2518347 h 2518347"/>
                <a:gd name="connsiteX2" fmla="*/ 5696262 w 5696262"/>
                <a:gd name="connsiteY2" fmla="*/ 2518347 h 2518347"/>
                <a:gd name="connsiteX3" fmla="*/ 5675072 w 5696262"/>
                <a:gd name="connsiteY3" fmla="*/ 1765123 h 2518347"/>
                <a:gd name="connsiteX0" fmla="*/ 0 w 5675379"/>
                <a:gd name="connsiteY0" fmla="*/ 0 h 2518347"/>
                <a:gd name="connsiteX1" fmla="*/ 0 w 5675379"/>
                <a:gd name="connsiteY1" fmla="*/ 2518347 h 2518347"/>
                <a:gd name="connsiteX2" fmla="*/ 5673034 w 5675379"/>
                <a:gd name="connsiteY2" fmla="*/ 2518347 h 2518347"/>
                <a:gd name="connsiteX3" fmla="*/ 5675072 w 5675379"/>
                <a:gd name="connsiteY3" fmla="*/ 1765123 h 2518347"/>
                <a:gd name="connsiteX0" fmla="*/ 0 w 5673034"/>
                <a:gd name="connsiteY0" fmla="*/ 0 h 2518347"/>
                <a:gd name="connsiteX1" fmla="*/ 0 w 5673034"/>
                <a:gd name="connsiteY1" fmla="*/ 2518347 h 2518347"/>
                <a:gd name="connsiteX2" fmla="*/ 5673034 w 5673034"/>
                <a:gd name="connsiteY2" fmla="*/ 2518347 h 2518347"/>
                <a:gd name="connsiteX3" fmla="*/ 5658481 w 5673034"/>
                <a:gd name="connsiteY3" fmla="*/ 1762660 h 2518347"/>
                <a:gd name="connsiteX0" fmla="*/ 0 w 5673034"/>
                <a:gd name="connsiteY0" fmla="*/ 0 h 2518347"/>
                <a:gd name="connsiteX1" fmla="*/ 0 w 5673034"/>
                <a:gd name="connsiteY1" fmla="*/ 2518347 h 2518347"/>
                <a:gd name="connsiteX2" fmla="*/ 5673034 w 5673034"/>
                <a:gd name="connsiteY2" fmla="*/ 2518347 h 2518347"/>
                <a:gd name="connsiteX3" fmla="*/ 5658481 w 5673034"/>
                <a:gd name="connsiteY3" fmla="*/ 1767585 h 2518347"/>
                <a:gd name="connsiteX0" fmla="*/ 0 w 5673034"/>
                <a:gd name="connsiteY0" fmla="*/ 0 h 2518347"/>
                <a:gd name="connsiteX1" fmla="*/ 0 w 5673034"/>
                <a:gd name="connsiteY1" fmla="*/ 2518347 h 2518347"/>
                <a:gd name="connsiteX2" fmla="*/ 5673034 w 5673034"/>
                <a:gd name="connsiteY2" fmla="*/ 2518347 h 2518347"/>
                <a:gd name="connsiteX3" fmla="*/ 5658481 w 5673034"/>
                <a:gd name="connsiteY3" fmla="*/ 1767585 h 2518347"/>
                <a:gd name="connsiteX0" fmla="*/ 0 w 5680854"/>
                <a:gd name="connsiteY0" fmla="*/ 0 h 2518347"/>
                <a:gd name="connsiteX1" fmla="*/ 0 w 5680854"/>
                <a:gd name="connsiteY1" fmla="*/ 2518347 h 2518347"/>
                <a:gd name="connsiteX2" fmla="*/ 5673034 w 5680854"/>
                <a:gd name="connsiteY2" fmla="*/ 2518347 h 2518347"/>
                <a:gd name="connsiteX3" fmla="*/ 5678391 w 5680854"/>
                <a:gd name="connsiteY3" fmla="*/ 1755272 h 2518347"/>
                <a:gd name="connsiteX0" fmla="*/ 0 w 5673034"/>
                <a:gd name="connsiteY0" fmla="*/ 0 h 2518347"/>
                <a:gd name="connsiteX1" fmla="*/ 0 w 5673034"/>
                <a:gd name="connsiteY1" fmla="*/ 2518347 h 2518347"/>
                <a:gd name="connsiteX2" fmla="*/ 5673034 w 5673034"/>
                <a:gd name="connsiteY2" fmla="*/ 2518347 h 2518347"/>
                <a:gd name="connsiteX3" fmla="*/ 5655163 w 5673034"/>
                <a:gd name="connsiteY3" fmla="*/ 1755272 h 2518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73034" h="2518347">
                  <a:moveTo>
                    <a:pt x="0" y="0"/>
                  </a:moveTo>
                  <a:lnTo>
                    <a:pt x="0" y="2518347"/>
                  </a:lnTo>
                  <a:lnTo>
                    <a:pt x="5673034" y="2518347"/>
                  </a:lnTo>
                  <a:cubicBezTo>
                    <a:pt x="5671434" y="1812179"/>
                    <a:pt x="5663400" y="2060037"/>
                    <a:pt x="5655163" y="1755272"/>
                  </a:cubicBezTo>
                </a:path>
              </a:pathLst>
            </a:custGeom>
            <a:noFill/>
            <a:ln w="44450">
              <a:solidFill>
                <a:srgbClr val="0D009A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7" name="Rectangle 146">
            <a:extLst>
              <a:ext uri="{FF2B5EF4-FFF2-40B4-BE49-F238E27FC236}">
                <a16:creationId xmlns:a16="http://schemas.microsoft.com/office/drawing/2014/main" id="{6AAD3ACF-7164-6978-3710-E583FC78F002}"/>
              </a:ext>
            </a:extLst>
          </p:cNvPr>
          <p:cNvSpPr/>
          <p:nvPr/>
        </p:nvSpPr>
        <p:spPr>
          <a:xfrm>
            <a:off x="2243857" y="3037520"/>
            <a:ext cx="805741" cy="274628"/>
          </a:xfrm>
          <a:prstGeom prst="rect">
            <a:avLst/>
          </a:prstGeom>
          <a:solidFill>
            <a:schemeClr val="accent6">
              <a:lumMod val="20000"/>
              <a:lumOff val="80000"/>
              <a:alpha val="88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D671E01-75B8-DB4F-3D0F-3BE16B758157}"/>
              </a:ext>
            </a:extLst>
          </p:cNvPr>
          <p:cNvSpPr txBox="1"/>
          <p:nvPr/>
        </p:nvSpPr>
        <p:spPr>
          <a:xfrm>
            <a:off x="1521231" y="2954662"/>
            <a:ext cx="217245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L2CAP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Rectangle 147">
            <a:extLst>
              <a:ext uri="{FF2B5EF4-FFF2-40B4-BE49-F238E27FC236}">
                <a16:creationId xmlns:a16="http://schemas.microsoft.com/office/drawing/2014/main" id="{A8E0A4E8-3BDB-99DC-C489-64F91218776C}"/>
              </a:ext>
            </a:extLst>
          </p:cNvPr>
          <p:cNvSpPr/>
          <p:nvPr/>
        </p:nvSpPr>
        <p:spPr>
          <a:xfrm>
            <a:off x="2155689" y="3716609"/>
            <a:ext cx="805741" cy="274628"/>
          </a:xfrm>
          <a:prstGeom prst="rect">
            <a:avLst/>
          </a:prstGeom>
          <a:solidFill>
            <a:schemeClr val="bg1">
              <a:lumMod val="85000"/>
              <a:alpha val="85877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9" name="Rectangle 148">
            <a:extLst>
              <a:ext uri="{FF2B5EF4-FFF2-40B4-BE49-F238E27FC236}">
                <a16:creationId xmlns:a16="http://schemas.microsoft.com/office/drawing/2014/main" id="{C1FADADF-CF82-E54C-2E46-68E8911CCB39}"/>
              </a:ext>
            </a:extLst>
          </p:cNvPr>
          <p:cNvSpPr/>
          <p:nvPr/>
        </p:nvSpPr>
        <p:spPr>
          <a:xfrm>
            <a:off x="2162788" y="4239292"/>
            <a:ext cx="805741" cy="274628"/>
          </a:xfrm>
          <a:prstGeom prst="rect">
            <a:avLst/>
          </a:prstGeom>
          <a:solidFill>
            <a:schemeClr val="bg1">
              <a:lumMod val="85000"/>
              <a:alpha val="89555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C19AC4A-97CB-F0CB-413B-AB9DB4B9FED5}"/>
              </a:ext>
            </a:extLst>
          </p:cNvPr>
          <p:cNvSpPr txBox="1"/>
          <p:nvPr/>
        </p:nvSpPr>
        <p:spPr>
          <a:xfrm>
            <a:off x="2349214" y="3668291"/>
            <a:ext cx="5164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link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AACF5DA-DA41-0020-696B-0C9A9AC20010}"/>
              </a:ext>
            </a:extLst>
          </p:cNvPr>
          <p:cNvSpPr txBox="1"/>
          <p:nvPr/>
        </p:nvSpPr>
        <p:spPr>
          <a:xfrm>
            <a:off x="2188945" y="4185731"/>
            <a:ext cx="9281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physical</a:t>
            </a:r>
          </a:p>
        </p:txBody>
      </p:sp>
      <p:pic>
        <p:nvPicPr>
          <p:cNvPr id="150" name="Picture 149">
            <a:extLst>
              <a:ext uri="{FF2B5EF4-FFF2-40B4-BE49-F238E27FC236}">
                <a16:creationId xmlns:a16="http://schemas.microsoft.com/office/drawing/2014/main" id="{A4BA5039-4BE9-5AF0-F39D-7F5A7AE0ED3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138126" y="5963794"/>
            <a:ext cx="1373899" cy="589312"/>
          </a:xfrm>
          <a:prstGeom prst="rect">
            <a:avLst/>
          </a:prstGeom>
        </p:spPr>
      </p:pic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57F4C605-B596-5C03-1CD1-237448462D7F}"/>
              </a:ext>
            </a:extLst>
          </p:cNvPr>
          <p:cNvCxnSpPr/>
          <p:nvPr/>
        </p:nvCxnSpPr>
        <p:spPr>
          <a:xfrm>
            <a:off x="4599167" y="1785431"/>
            <a:ext cx="486511" cy="0"/>
          </a:xfrm>
          <a:prstGeom prst="line">
            <a:avLst/>
          </a:prstGeom>
          <a:ln w="44450">
            <a:solidFill>
              <a:srgbClr val="0D009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D1A27664-A70B-3364-AE21-6D113C9FA01D}"/>
              </a:ext>
            </a:extLst>
          </p:cNvPr>
          <p:cNvCxnSpPr/>
          <p:nvPr/>
        </p:nvCxnSpPr>
        <p:spPr>
          <a:xfrm>
            <a:off x="4599167" y="1963035"/>
            <a:ext cx="486511" cy="0"/>
          </a:xfrm>
          <a:prstGeom prst="line">
            <a:avLst/>
          </a:prstGeom>
          <a:ln w="444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2CEA0B2C-187B-CC66-4659-3F74BEC24945}"/>
              </a:ext>
            </a:extLst>
          </p:cNvPr>
          <p:cNvSpPr txBox="1"/>
          <p:nvPr/>
        </p:nvSpPr>
        <p:spPr>
          <a:xfrm>
            <a:off x="5246000" y="1502219"/>
            <a:ext cx="23715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end-to-end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L2CAP connections</a:t>
            </a:r>
          </a:p>
        </p:txBody>
      </p:sp>
      <p:sp>
        <p:nvSpPr>
          <p:cNvPr id="23" name="Slide Number Placeholder 22">
            <a:extLst>
              <a:ext uri="{FF2B5EF4-FFF2-40B4-BE49-F238E27FC236}">
                <a16:creationId xmlns:a16="http://schemas.microsoft.com/office/drawing/2014/main" id="{8B99C60F-E1C5-6A28-9632-7AA82C8D4D0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74969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" grpId="0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7595D2-D62B-E203-2D02-2ABAD4ACAC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2C86C572-AD8D-E562-79F8-DAA32E100C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72067" y="5032760"/>
            <a:ext cx="2061498" cy="1143577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13D3379B-894A-47AD-A566-E959831738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5968" y="415726"/>
            <a:ext cx="10515600" cy="894622"/>
          </a:xfrm>
        </p:spPr>
        <p:txBody>
          <a:bodyPr>
            <a:normAutofit/>
          </a:bodyPr>
          <a:lstStyle/>
          <a:p>
            <a:r>
              <a:rPr lang="en-US" b="1" dirty="0"/>
              <a:t>Satellite applications</a:t>
            </a:r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60E32D1-104B-3147-484C-808C421BC4DE}"/>
              </a:ext>
            </a:extLst>
          </p:cNvPr>
          <p:cNvSpPr txBox="1"/>
          <p:nvPr/>
        </p:nvSpPr>
        <p:spPr>
          <a:xfrm>
            <a:off x="545968" y="1532855"/>
            <a:ext cx="3347300" cy="20005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Sensing:</a:t>
            </a:r>
          </a:p>
          <a:p>
            <a:pPr marL="234950" marR="0" lvl="0" indent="-234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environment: weather, land use,  various human activity</a:t>
            </a:r>
          </a:p>
          <a:p>
            <a:pPr marL="234950" marR="0" lvl="0" indent="-234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resolution: ~m/pixel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A8E4D5F-D3D8-24EE-6972-08B0A1D3686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9876" y="3670397"/>
            <a:ext cx="1477818" cy="1362363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12E7CAE3-D5DC-6D10-D6C3-3AAD83CBA83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10239" y="4044210"/>
            <a:ext cx="1446653" cy="1234786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Group 21">
            <a:extLst>
              <a:ext uri="{FF2B5EF4-FFF2-40B4-BE49-F238E27FC236}">
                <a16:creationId xmlns:a16="http://schemas.microsoft.com/office/drawing/2014/main" id="{FCA8103B-A4ED-FA16-682B-44FABE00EB6A}"/>
              </a:ext>
            </a:extLst>
          </p:cNvPr>
          <p:cNvGrpSpPr/>
          <p:nvPr/>
        </p:nvGrpSpPr>
        <p:grpSpPr>
          <a:xfrm>
            <a:off x="4114917" y="1532855"/>
            <a:ext cx="4125783" cy="4845396"/>
            <a:chOff x="4114917" y="1532855"/>
            <a:chExt cx="4125783" cy="4845396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FC68D6CA-3C32-8652-672A-CDCD3710488A}"/>
                </a:ext>
              </a:extLst>
            </p:cNvPr>
            <p:cNvGrpSpPr/>
            <p:nvPr/>
          </p:nvGrpSpPr>
          <p:grpSpPr>
            <a:xfrm>
              <a:off x="4329825" y="1532855"/>
              <a:ext cx="3910875" cy="4845396"/>
              <a:chOff x="5008561" y="1551709"/>
              <a:chExt cx="3910875" cy="4845396"/>
            </a:xfrm>
          </p:grpSpPr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DACD646D-39C9-9AC7-34D6-4344905FB71C}"/>
                  </a:ext>
                </a:extLst>
              </p:cNvPr>
              <p:cNvSpPr txBox="1"/>
              <p:nvPr/>
            </p:nvSpPr>
            <p:spPr>
              <a:xfrm>
                <a:off x="5008561" y="1551709"/>
                <a:ext cx="1723613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Broadcast:</a:t>
                </a:r>
              </a:p>
            </p:txBody>
          </p:sp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ADD44E7E-B516-9B22-3EC3-6EBCF2153881}"/>
                  </a:ext>
                </a:extLst>
              </p:cNvPr>
              <p:cNvSpPr txBox="1"/>
              <p:nvPr/>
            </p:nvSpPr>
            <p:spPr>
              <a:xfrm>
                <a:off x="5077109" y="1996724"/>
                <a:ext cx="3842327" cy="25545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34950" marR="0" lvl="0" indent="-2349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D009A"/>
                  </a:buClr>
                  <a:buSzTx/>
                  <a:buFont typeface="Wingdings" pitchFamily="2" charset="2"/>
                  <a:buChar char="§"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consumer: </a:t>
                </a: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Direct to Home TV/video, radio (Dish, SiriusXM)</a:t>
                </a:r>
              </a:p>
              <a:p>
                <a:pPr marL="234950" marR="0" lvl="0" indent="-2349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D009A"/>
                  </a:buClr>
                  <a:buSzTx/>
                  <a:buFont typeface="Wingdings" pitchFamily="2" charset="2"/>
                  <a:buChar char="§"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business: </a:t>
                </a: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content to many cable head ends </a:t>
                </a: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234950" marR="0" lvl="0" indent="-2349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D009A"/>
                  </a:buClr>
                  <a:buSzTx/>
                  <a:buFont typeface="Wingdings" pitchFamily="2" charset="2"/>
                  <a:buChar char="§"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GPS</a:t>
                </a:r>
              </a:p>
              <a:p>
                <a:pPr marL="234950" marR="0" lvl="0" indent="-2349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D009A"/>
                  </a:buClr>
                  <a:buSzTx/>
                  <a:buFont typeface="Wingdings" pitchFamily="2" charset="2"/>
                  <a:buChar char="§"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leverage broadcast: one send reaches many users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1" name="Picture 10">
                <a:extLst>
                  <a:ext uri="{FF2B5EF4-FFF2-40B4-BE49-F238E27FC236}">
                    <a16:creationId xmlns:a16="http://schemas.microsoft.com/office/drawing/2014/main" id="{F3C0ACE7-50C8-3472-9570-2DEE894A796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60349" y="4560774"/>
                <a:ext cx="1471825" cy="1256347"/>
              </a:xfrm>
              <a:prstGeom prst="rect">
                <a:avLst/>
              </a:prstGeo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</p:pic>
          <p:pic>
            <p:nvPicPr>
              <p:cNvPr id="1026" name="Picture 2">
                <a:extLst>
                  <a:ext uri="{FF2B5EF4-FFF2-40B4-BE49-F238E27FC236}">
                    <a16:creationId xmlns:a16="http://schemas.microsoft.com/office/drawing/2014/main" id="{8A8942F9-39B2-39FC-4123-70F2F52BF1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589528" y="4968355"/>
                <a:ext cx="1428750" cy="1428750"/>
              </a:xfrm>
              <a:prstGeom prst="rect">
                <a:avLst/>
              </a:prstGeom>
              <a:noFill/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9B1B3FF6-9C84-677A-FEC5-1680FC3F281D}"/>
                </a:ext>
              </a:extLst>
            </p:cNvPr>
            <p:cNvCxnSpPr>
              <a:cxnSpLocks/>
            </p:cNvCxnSpPr>
            <p:nvPr/>
          </p:nvCxnSpPr>
          <p:spPr>
            <a:xfrm>
              <a:off x="4114917" y="2351547"/>
              <a:ext cx="0" cy="3176832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36B98E6E-7514-EC29-048C-8BB6A7473467}"/>
              </a:ext>
            </a:extLst>
          </p:cNvPr>
          <p:cNvGrpSpPr/>
          <p:nvPr/>
        </p:nvGrpSpPr>
        <p:grpSpPr>
          <a:xfrm>
            <a:off x="8294239" y="1536951"/>
            <a:ext cx="3737280" cy="4753624"/>
            <a:chOff x="8294239" y="1536951"/>
            <a:chExt cx="3737280" cy="4753624"/>
          </a:xfrm>
        </p:grpSpPr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CD940CAD-C25C-FCD1-7BFF-A75CD427C76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697195" y="4759473"/>
              <a:ext cx="1220818" cy="1123152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4905B5C7-F541-8736-B15A-0DC4DF8A1A98}"/>
                </a:ext>
              </a:extLst>
            </p:cNvPr>
            <p:cNvCxnSpPr>
              <a:cxnSpLocks/>
            </p:cNvCxnSpPr>
            <p:nvPr/>
          </p:nvCxnSpPr>
          <p:spPr>
            <a:xfrm>
              <a:off x="8294239" y="2351547"/>
              <a:ext cx="0" cy="3176832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E4A8D104-6D0D-2E6E-5519-5F7C75E538B5}"/>
                </a:ext>
              </a:extLst>
            </p:cNvPr>
            <p:cNvSpPr txBox="1"/>
            <p:nvPr/>
          </p:nvSpPr>
          <p:spPr>
            <a:xfrm>
              <a:off x="8524154" y="1536951"/>
              <a:ext cx="3507365" cy="273921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Internet:</a:t>
              </a:r>
            </a:p>
            <a:p>
              <a:pPr marL="234950" marR="0" lvl="0" indent="-2349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D009A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connectivity to unserved regions, alternative to wired Internet</a:t>
              </a:r>
            </a:p>
            <a:p>
              <a:pPr marL="234950" marR="0" lvl="0" indent="-2349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D009A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low latency over long distances</a:t>
              </a:r>
            </a:p>
            <a:p>
              <a:pPr marL="234950" marR="0" lvl="0" indent="-2349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D009A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access in airplanes</a:t>
              </a:r>
            </a:p>
          </p:txBody>
        </p:sp>
        <p:pic>
          <p:nvPicPr>
            <p:cNvPr id="1028" name="Picture 4">
              <a:extLst>
                <a:ext uri="{FF2B5EF4-FFF2-40B4-BE49-F238E27FC236}">
                  <a16:creationId xmlns:a16="http://schemas.microsoft.com/office/drawing/2014/main" id="{B6630A54-A54A-2D2C-F85E-8A0B863636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20668" y="4257166"/>
              <a:ext cx="1428746" cy="725536"/>
            </a:xfrm>
            <a:prstGeom prst="rect">
              <a:avLst/>
            </a:prstGeom>
            <a:solidFill>
              <a:schemeClr val="bg1"/>
            </a:soli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EF2353A3-65CE-15CA-18AF-7F3CEF65068A}"/>
                </a:ext>
              </a:extLst>
            </p:cNvPr>
            <p:cNvGrpSpPr/>
            <p:nvPr/>
          </p:nvGrpSpPr>
          <p:grpSpPr>
            <a:xfrm>
              <a:off x="9809198" y="5305958"/>
              <a:ext cx="1428749" cy="984617"/>
              <a:chOff x="9398033" y="5636266"/>
              <a:chExt cx="1428749" cy="984617"/>
            </a:xfrm>
          </p:grpSpPr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3C2E386C-C1AA-8E71-1643-A1C9337632A4}"/>
                  </a:ext>
                </a:extLst>
              </p:cNvPr>
              <p:cNvSpPr/>
              <p:nvPr/>
            </p:nvSpPr>
            <p:spPr>
              <a:xfrm>
                <a:off x="9398033" y="5795049"/>
                <a:ext cx="1428749" cy="647225"/>
              </a:xfrm>
              <a:prstGeom prst="rect">
                <a:avLst/>
              </a:prstGeom>
              <a:solidFill>
                <a:schemeClr val="bg1"/>
              </a:solidFill>
              <a:ln w="3175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6" name="Picture 25">
                <a:extLst>
                  <a:ext uri="{FF2B5EF4-FFF2-40B4-BE49-F238E27FC236}">
                    <a16:creationId xmlns:a16="http://schemas.microsoft.com/office/drawing/2014/main" id="{36A9BB33-3B44-DF53-C2A6-A32EB27AF4A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398033" y="5636266"/>
                <a:ext cx="1313479" cy="984617"/>
              </a:xfrm>
              <a:prstGeom prst="rect">
                <a:avLst/>
              </a:prstGeom>
              <a:effectLst/>
            </p:spPr>
          </p:pic>
        </p:grpSp>
      </p:grp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EF5F32A9-8F68-6EA8-537E-2A9B7FC0108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6380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BB7E2D-366F-4D7B-C579-496142D83A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775A7A5-1919-2941-EB0C-83FC578E06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99680" y="415726"/>
            <a:ext cx="4592445" cy="1583876"/>
          </a:xfrm>
        </p:spPr>
        <p:txBody>
          <a:bodyPr>
            <a:normAutofit/>
          </a:bodyPr>
          <a:lstStyle/>
          <a:p>
            <a:r>
              <a:rPr lang="en-US" b="1" dirty="0"/>
              <a:t>GEO and LEO satellites</a:t>
            </a:r>
            <a:endParaRPr lang="en-US" dirty="0"/>
          </a:p>
        </p:txBody>
      </p:sp>
      <p:pic>
        <p:nvPicPr>
          <p:cNvPr id="12" name="Picture 11" descr="A planet earth with clouds and water&#10;&#10;Description automatically generated with medium confidence">
            <a:extLst>
              <a:ext uri="{FF2B5EF4-FFF2-40B4-BE49-F238E27FC236}">
                <a16:creationId xmlns:a16="http://schemas.microsoft.com/office/drawing/2014/main" id="{ABB0487A-3CB4-03DF-8AC5-F3BABF6328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59472" y="617652"/>
            <a:ext cx="1753024" cy="986076"/>
          </a:xfrm>
          <a:prstGeom prst="rect">
            <a:avLst/>
          </a:prstGeom>
        </p:spPr>
      </p:pic>
      <p:sp>
        <p:nvSpPr>
          <p:cNvPr id="14" name="Freeform 13">
            <a:extLst>
              <a:ext uri="{FF2B5EF4-FFF2-40B4-BE49-F238E27FC236}">
                <a16:creationId xmlns:a16="http://schemas.microsoft.com/office/drawing/2014/main" id="{6E592303-96DD-CF7E-5577-7E9866894C40}"/>
              </a:ext>
            </a:extLst>
          </p:cNvPr>
          <p:cNvSpPr/>
          <p:nvPr/>
        </p:nvSpPr>
        <p:spPr>
          <a:xfrm>
            <a:off x="7281009" y="650147"/>
            <a:ext cx="909951" cy="921087"/>
          </a:xfrm>
          <a:custGeom>
            <a:avLst/>
            <a:gdLst>
              <a:gd name="connsiteX0" fmla="*/ 203200 w 885825"/>
              <a:gd name="connsiteY0" fmla="*/ 73025 h 908050"/>
              <a:gd name="connsiteX1" fmla="*/ 0 w 885825"/>
              <a:gd name="connsiteY1" fmla="*/ 0 h 908050"/>
              <a:gd name="connsiteX2" fmla="*/ 15875 w 885825"/>
              <a:gd name="connsiteY2" fmla="*/ 130175 h 908050"/>
              <a:gd name="connsiteX3" fmla="*/ 377825 w 885825"/>
              <a:gd name="connsiteY3" fmla="*/ 574675 h 908050"/>
              <a:gd name="connsiteX4" fmla="*/ 685800 w 885825"/>
              <a:gd name="connsiteY4" fmla="*/ 835025 h 908050"/>
              <a:gd name="connsiteX5" fmla="*/ 885825 w 885825"/>
              <a:gd name="connsiteY5" fmla="*/ 908050 h 908050"/>
              <a:gd name="connsiteX6" fmla="*/ 838200 w 885825"/>
              <a:gd name="connsiteY6" fmla="*/ 711200 h 908050"/>
              <a:gd name="connsiteX0" fmla="*/ 203200 w 895808"/>
              <a:gd name="connsiteY0" fmla="*/ 73025 h 908050"/>
              <a:gd name="connsiteX1" fmla="*/ 0 w 895808"/>
              <a:gd name="connsiteY1" fmla="*/ 0 h 908050"/>
              <a:gd name="connsiteX2" fmla="*/ 15875 w 895808"/>
              <a:gd name="connsiteY2" fmla="*/ 130175 h 908050"/>
              <a:gd name="connsiteX3" fmla="*/ 377825 w 895808"/>
              <a:gd name="connsiteY3" fmla="*/ 574675 h 908050"/>
              <a:gd name="connsiteX4" fmla="*/ 685800 w 895808"/>
              <a:gd name="connsiteY4" fmla="*/ 835025 h 908050"/>
              <a:gd name="connsiteX5" fmla="*/ 885825 w 895808"/>
              <a:gd name="connsiteY5" fmla="*/ 908050 h 908050"/>
              <a:gd name="connsiteX6" fmla="*/ 838200 w 895808"/>
              <a:gd name="connsiteY6" fmla="*/ 711200 h 908050"/>
              <a:gd name="connsiteX0" fmla="*/ 203200 w 895808"/>
              <a:gd name="connsiteY0" fmla="*/ 73025 h 910806"/>
              <a:gd name="connsiteX1" fmla="*/ 0 w 895808"/>
              <a:gd name="connsiteY1" fmla="*/ 0 h 910806"/>
              <a:gd name="connsiteX2" fmla="*/ 15875 w 895808"/>
              <a:gd name="connsiteY2" fmla="*/ 130175 h 910806"/>
              <a:gd name="connsiteX3" fmla="*/ 377825 w 895808"/>
              <a:gd name="connsiteY3" fmla="*/ 574675 h 910806"/>
              <a:gd name="connsiteX4" fmla="*/ 685800 w 895808"/>
              <a:gd name="connsiteY4" fmla="*/ 835025 h 910806"/>
              <a:gd name="connsiteX5" fmla="*/ 885825 w 895808"/>
              <a:gd name="connsiteY5" fmla="*/ 908050 h 910806"/>
              <a:gd name="connsiteX6" fmla="*/ 838200 w 895808"/>
              <a:gd name="connsiteY6" fmla="*/ 711200 h 910806"/>
              <a:gd name="connsiteX0" fmla="*/ 203200 w 895808"/>
              <a:gd name="connsiteY0" fmla="*/ 73025 h 910806"/>
              <a:gd name="connsiteX1" fmla="*/ 0 w 895808"/>
              <a:gd name="connsiteY1" fmla="*/ 0 h 910806"/>
              <a:gd name="connsiteX2" fmla="*/ 15875 w 895808"/>
              <a:gd name="connsiteY2" fmla="*/ 130175 h 910806"/>
              <a:gd name="connsiteX3" fmla="*/ 377825 w 895808"/>
              <a:gd name="connsiteY3" fmla="*/ 574675 h 910806"/>
              <a:gd name="connsiteX4" fmla="*/ 685800 w 895808"/>
              <a:gd name="connsiteY4" fmla="*/ 835025 h 910806"/>
              <a:gd name="connsiteX5" fmla="*/ 885825 w 895808"/>
              <a:gd name="connsiteY5" fmla="*/ 908050 h 910806"/>
              <a:gd name="connsiteX6" fmla="*/ 838200 w 895808"/>
              <a:gd name="connsiteY6" fmla="*/ 711200 h 910806"/>
              <a:gd name="connsiteX0" fmla="*/ 203200 w 897606"/>
              <a:gd name="connsiteY0" fmla="*/ 73025 h 910806"/>
              <a:gd name="connsiteX1" fmla="*/ 0 w 897606"/>
              <a:gd name="connsiteY1" fmla="*/ 0 h 910806"/>
              <a:gd name="connsiteX2" fmla="*/ 15875 w 897606"/>
              <a:gd name="connsiteY2" fmla="*/ 130175 h 910806"/>
              <a:gd name="connsiteX3" fmla="*/ 377825 w 897606"/>
              <a:gd name="connsiteY3" fmla="*/ 574675 h 910806"/>
              <a:gd name="connsiteX4" fmla="*/ 685800 w 897606"/>
              <a:gd name="connsiteY4" fmla="*/ 835025 h 910806"/>
              <a:gd name="connsiteX5" fmla="*/ 885825 w 897606"/>
              <a:gd name="connsiteY5" fmla="*/ 908050 h 910806"/>
              <a:gd name="connsiteX6" fmla="*/ 838200 w 897606"/>
              <a:gd name="connsiteY6" fmla="*/ 711200 h 910806"/>
              <a:gd name="connsiteX0" fmla="*/ 203200 w 897166"/>
              <a:gd name="connsiteY0" fmla="*/ 73025 h 910806"/>
              <a:gd name="connsiteX1" fmla="*/ 0 w 897166"/>
              <a:gd name="connsiteY1" fmla="*/ 0 h 910806"/>
              <a:gd name="connsiteX2" fmla="*/ 15875 w 897166"/>
              <a:gd name="connsiteY2" fmla="*/ 130175 h 910806"/>
              <a:gd name="connsiteX3" fmla="*/ 377825 w 897166"/>
              <a:gd name="connsiteY3" fmla="*/ 574675 h 910806"/>
              <a:gd name="connsiteX4" fmla="*/ 685800 w 897166"/>
              <a:gd name="connsiteY4" fmla="*/ 835025 h 910806"/>
              <a:gd name="connsiteX5" fmla="*/ 885825 w 897166"/>
              <a:gd name="connsiteY5" fmla="*/ 908050 h 910806"/>
              <a:gd name="connsiteX6" fmla="*/ 835025 w 897166"/>
              <a:gd name="connsiteY6" fmla="*/ 720725 h 910806"/>
              <a:gd name="connsiteX0" fmla="*/ 203200 w 900471"/>
              <a:gd name="connsiteY0" fmla="*/ 73025 h 910806"/>
              <a:gd name="connsiteX1" fmla="*/ 0 w 900471"/>
              <a:gd name="connsiteY1" fmla="*/ 0 h 910806"/>
              <a:gd name="connsiteX2" fmla="*/ 15875 w 900471"/>
              <a:gd name="connsiteY2" fmla="*/ 130175 h 910806"/>
              <a:gd name="connsiteX3" fmla="*/ 377825 w 900471"/>
              <a:gd name="connsiteY3" fmla="*/ 574675 h 910806"/>
              <a:gd name="connsiteX4" fmla="*/ 685800 w 900471"/>
              <a:gd name="connsiteY4" fmla="*/ 835025 h 910806"/>
              <a:gd name="connsiteX5" fmla="*/ 885825 w 900471"/>
              <a:gd name="connsiteY5" fmla="*/ 908050 h 910806"/>
              <a:gd name="connsiteX6" fmla="*/ 835025 w 900471"/>
              <a:gd name="connsiteY6" fmla="*/ 720725 h 910806"/>
              <a:gd name="connsiteX0" fmla="*/ 203200 w 900471"/>
              <a:gd name="connsiteY0" fmla="*/ 73025 h 911301"/>
              <a:gd name="connsiteX1" fmla="*/ 0 w 900471"/>
              <a:gd name="connsiteY1" fmla="*/ 0 h 911301"/>
              <a:gd name="connsiteX2" fmla="*/ 15875 w 900471"/>
              <a:gd name="connsiteY2" fmla="*/ 130175 h 911301"/>
              <a:gd name="connsiteX3" fmla="*/ 377825 w 900471"/>
              <a:gd name="connsiteY3" fmla="*/ 574675 h 911301"/>
              <a:gd name="connsiteX4" fmla="*/ 685800 w 900471"/>
              <a:gd name="connsiteY4" fmla="*/ 835025 h 911301"/>
              <a:gd name="connsiteX5" fmla="*/ 885825 w 900471"/>
              <a:gd name="connsiteY5" fmla="*/ 908050 h 911301"/>
              <a:gd name="connsiteX6" fmla="*/ 835025 w 900471"/>
              <a:gd name="connsiteY6" fmla="*/ 720725 h 911301"/>
              <a:gd name="connsiteX0" fmla="*/ 203200 w 908256"/>
              <a:gd name="connsiteY0" fmla="*/ 73025 h 908284"/>
              <a:gd name="connsiteX1" fmla="*/ 0 w 908256"/>
              <a:gd name="connsiteY1" fmla="*/ 0 h 908284"/>
              <a:gd name="connsiteX2" fmla="*/ 15875 w 908256"/>
              <a:gd name="connsiteY2" fmla="*/ 130175 h 908284"/>
              <a:gd name="connsiteX3" fmla="*/ 377825 w 908256"/>
              <a:gd name="connsiteY3" fmla="*/ 574675 h 908284"/>
              <a:gd name="connsiteX4" fmla="*/ 685800 w 908256"/>
              <a:gd name="connsiteY4" fmla="*/ 835025 h 908284"/>
              <a:gd name="connsiteX5" fmla="*/ 895350 w 908256"/>
              <a:gd name="connsiteY5" fmla="*/ 904875 h 908284"/>
              <a:gd name="connsiteX6" fmla="*/ 835025 w 908256"/>
              <a:gd name="connsiteY6" fmla="*/ 720725 h 908284"/>
              <a:gd name="connsiteX0" fmla="*/ 203200 w 908256"/>
              <a:gd name="connsiteY0" fmla="*/ 81805 h 917064"/>
              <a:gd name="connsiteX1" fmla="*/ 0 w 908256"/>
              <a:gd name="connsiteY1" fmla="*/ 8780 h 917064"/>
              <a:gd name="connsiteX2" fmla="*/ 15875 w 908256"/>
              <a:gd name="connsiteY2" fmla="*/ 138955 h 917064"/>
              <a:gd name="connsiteX3" fmla="*/ 377825 w 908256"/>
              <a:gd name="connsiteY3" fmla="*/ 583455 h 917064"/>
              <a:gd name="connsiteX4" fmla="*/ 685800 w 908256"/>
              <a:gd name="connsiteY4" fmla="*/ 843805 h 917064"/>
              <a:gd name="connsiteX5" fmla="*/ 895350 w 908256"/>
              <a:gd name="connsiteY5" fmla="*/ 913655 h 917064"/>
              <a:gd name="connsiteX6" fmla="*/ 835025 w 908256"/>
              <a:gd name="connsiteY6" fmla="*/ 729505 h 917064"/>
              <a:gd name="connsiteX0" fmla="*/ 203200 w 908256"/>
              <a:gd name="connsiteY0" fmla="*/ 81805 h 917064"/>
              <a:gd name="connsiteX1" fmla="*/ 0 w 908256"/>
              <a:gd name="connsiteY1" fmla="*/ 8780 h 917064"/>
              <a:gd name="connsiteX2" fmla="*/ 28575 w 908256"/>
              <a:gd name="connsiteY2" fmla="*/ 145305 h 917064"/>
              <a:gd name="connsiteX3" fmla="*/ 377825 w 908256"/>
              <a:gd name="connsiteY3" fmla="*/ 583455 h 917064"/>
              <a:gd name="connsiteX4" fmla="*/ 685800 w 908256"/>
              <a:gd name="connsiteY4" fmla="*/ 843805 h 917064"/>
              <a:gd name="connsiteX5" fmla="*/ 895350 w 908256"/>
              <a:gd name="connsiteY5" fmla="*/ 913655 h 917064"/>
              <a:gd name="connsiteX6" fmla="*/ 835025 w 908256"/>
              <a:gd name="connsiteY6" fmla="*/ 729505 h 917064"/>
              <a:gd name="connsiteX0" fmla="*/ 208230 w 913286"/>
              <a:gd name="connsiteY0" fmla="*/ 81805 h 917064"/>
              <a:gd name="connsiteX1" fmla="*/ 5030 w 913286"/>
              <a:gd name="connsiteY1" fmla="*/ 8780 h 917064"/>
              <a:gd name="connsiteX2" fmla="*/ 33605 w 913286"/>
              <a:gd name="connsiteY2" fmla="*/ 145305 h 917064"/>
              <a:gd name="connsiteX3" fmla="*/ 382855 w 913286"/>
              <a:gd name="connsiteY3" fmla="*/ 583455 h 917064"/>
              <a:gd name="connsiteX4" fmla="*/ 690830 w 913286"/>
              <a:gd name="connsiteY4" fmla="*/ 843805 h 917064"/>
              <a:gd name="connsiteX5" fmla="*/ 900380 w 913286"/>
              <a:gd name="connsiteY5" fmla="*/ 913655 h 917064"/>
              <a:gd name="connsiteX6" fmla="*/ 840055 w 913286"/>
              <a:gd name="connsiteY6" fmla="*/ 729505 h 917064"/>
              <a:gd name="connsiteX0" fmla="*/ 225634 w 930690"/>
              <a:gd name="connsiteY0" fmla="*/ 81805 h 917064"/>
              <a:gd name="connsiteX1" fmla="*/ 22434 w 930690"/>
              <a:gd name="connsiteY1" fmla="*/ 8780 h 917064"/>
              <a:gd name="connsiteX2" fmla="*/ 51009 w 930690"/>
              <a:gd name="connsiteY2" fmla="*/ 145305 h 917064"/>
              <a:gd name="connsiteX3" fmla="*/ 400259 w 930690"/>
              <a:gd name="connsiteY3" fmla="*/ 583455 h 917064"/>
              <a:gd name="connsiteX4" fmla="*/ 708234 w 930690"/>
              <a:gd name="connsiteY4" fmla="*/ 843805 h 917064"/>
              <a:gd name="connsiteX5" fmla="*/ 917784 w 930690"/>
              <a:gd name="connsiteY5" fmla="*/ 913655 h 917064"/>
              <a:gd name="connsiteX6" fmla="*/ 857459 w 930690"/>
              <a:gd name="connsiteY6" fmla="*/ 729505 h 917064"/>
              <a:gd name="connsiteX0" fmla="*/ 216707 w 921763"/>
              <a:gd name="connsiteY0" fmla="*/ 81805 h 917064"/>
              <a:gd name="connsiteX1" fmla="*/ 13507 w 921763"/>
              <a:gd name="connsiteY1" fmla="*/ 8780 h 917064"/>
              <a:gd name="connsiteX2" fmla="*/ 42082 w 921763"/>
              <a:gd name="connsiteY2" fmla="*/ 145305 h 917064"/>
              <a:gd name="connsiteX3" fmla="*/ 391332 w 921763"/>
              <a:gd name="connsiteY3" fmla="*/ 583455 h 917064"/>
              <a:gd name="connsiteX4" fmla="*/ 699307 w 921763"/>
              <a:gd name="connsiteY4" fmla="*/ 843805 h 917064"/>
              <a:gd name="connsiteX5" fmla="*/ 908857 w 921763"/>
              <a:gd name="connsiteY5" fmla="*/ 913655 h 917064"/>
              <a:gd name="connsiteX6" fmla="*/ 848532 w 921763"/>
              <a:gd name="connsiteY6" fmla="*/ 729505 h 917064"/>
              <a:gd name="connsiteX0" fmla="*/ 216707 w 921763"/>
              <a:gd name="connsiteY0" fmla="*/ 84789 h 920048"/>
              <a:gd name="connsiteX1" fmla="*/ 13507 w 921763"/>
              <a:gd name="connsiteY1" fmla="*/ 11764 h 920048"/>
              <a:gd name="connsiteX2" fmla="*/ 42082 w 921763"/>
              <a:gd name="connsiteY2" fmla="*/ 148289 h 920048"/>
              <a:gd name="connsiteX3" fmla="*/ 391332 w 921763"/>
              <a:gd name="connsiteY3" fmla="*/ 586439 h 920048"/>
              <a:gd name="connsiteX4" fmla="*/ 699307 w 921763"/>
              <a:gd name="connsiteY4" fmla="*/ 846789 h 920048"/>
              <a:gd name="connsiteX5" fmla="*/ 908857 w 921763"/>
              <a:gd name="connsiteY5" fmla="*/ 916639 h 920048"/>
              <a:gd name="connsiteX6" fmla="*/ 848532 w 921763"/>
              <a:gd name="connsiteY6" fmla="*/ 732489 h 920048"/>
              <a:gd name="connsiteX0" fmla="*/ 216707 w 921763"/>
              <a:gd name="connsiteY0" fmla="*/ 84789 h 920048"/>
              <a:gd name="connsiteX1" fmla="*/ 13507 w 921763"/>
              <a:gd name="connsiteY1" fmla="*/ 11764 h 920048"/>
              <a:gd name="connsiteX2" fmla="*/ 42082 w 921763"/>
              <a:gd name="connsiteY2" fmla="*/ 148289 h 920048"/>
              <a:gd name="connsiteX3" fmla="*/ 391332 w 921763"/>
              <a:gd name="connsiteY3" fmla="*/ 586439 h 920048"/>
              <a:gd name="connsiteX4" fmla="*/ 699307 w 921763"/>
              <a:gd name="connsiteY4" fmla="*/ 846789 h 920048"/>
              <a:gd name="connsiteX5" fmla="*/ 908857 w 921763"/>
              <a:gd name="connsiteY5" fmla="*/ 916639 h 920048"/>
              <a:gd name="connsiteX6" fmla="*/ 848532 w 921763"/>
              <a:gd name="connsiteY6" fmla="*/ 732489 h 920048"/>
              <a:gd name="connsiteX0" fmla="*/ 216707 w 921763"/>
              <a:gd name="connsiteY0" fmla="*/ 84789 h 920048"/>
              <a:gd name="connsiteX1" fmla="*/ 13507 w 921763"/>
              <a:gd name="connsiteY1" fmla="*/ 11764 h 920048"/>
              <a:gd name="connsiteX2" fmla="*/ 42082 w 921763"/>
              <a:gd name="connsiteY2" fmla="*/ 148289 h 920048"/>
              <a:gd name="connsiteX3" fmla="*/ 391332 w 921763"/>
              <a:gd name="connsiteY3" fmla="*/ 586439 h 920048"/>
              <a:gd name="connsiteX4" fmla="*/ 699307 w 921763"/>
              <a:gd name="connsiteY4" fmla="*/ 846789 h 920048"/>
              <a:gd name="connsiteX5" fmla="*/ 908857 w 921763"/>
              <a:gd name="connsiteY5" fmla="*/ 916639 h 920048"/>
              <a:gd name="connsiteX6" fmla="*/ 848532 w 921763"/>
              <a:gd name="connsiteY6" fmla="*/ 732489 h 920048"/>
              <a:gd name="connsiteX0" fmla="*/ 216707 w 918443"/>
              <a:gd name="connsiteY0" fmla="*/ 84789 h 920048"/>
              <a:gd name="connsiteX1" fmla="*/ 13507 w 918443"/>
              <a:gd name="connsiteY1" fmla="*/ 11764 h 920048"/>
              <a:gd name="connsiteX2" fmla="*/ 42082 w 918443"/>
              <a:gd name="connsiteY2" fmla="*/ 148289 h 920048"/>
              <a:gd name="connsiteX3" fmla="*/ 391332 w 918443"/>
              <a:gd name="connsiteY3" fmla="*/ 586439 h 920048"/>
              <a:gd name="connsiteX4" fmla="*/ 699307 w 918443"/>
              <a:gd name="connsiteY4" fmla="*/ 846789 h 920048"/>
              <a:gd name="connsiteX5" fmla="*/ 908857 w 918443"/>
              <a:gd name="connsiteY5" fmla="*/ 916639 h 920048"/>
              <a:gd name="connsiteX6" fmla="*/ 848532 w 918443"/>
              <a:gd name="connsiteY6" fmla="*/ 732489 h 920048"/>
              <a:gd name="connsiteX0" fmla="*/ 216707 w 918443"/>
              <a:gd name="connsiteY0" fmla="*/ 84789 h 925551"/>
              <a:gd name="connsiteX1" fmla="*/ 13507 w 918443"/>
              <a:gd name="connsiteY1" fmla="*/ 11764 h 925551"/>
              <a:gd name="connsiteX2" fmla="*/ 42082 w 918443"/>
              <a:gd name="connsiteY2" fmla="*/ 148289 h 925551"/>
              <a:gd name="connsiteX3" fmla="*/ 391332 w 918443"/>
              <a:gd name="connsiteY3" fmla="*/ 586439 h 925551"/>
              <a:gd name="connsiteX4" fmla="*/ 699307 w 918443"/>
              <a:gd name="connsiteY4" fmla="*/ 846789 h 925551"/>
              <a:gd name="connsiteX5" fmla="*/ 908857 w 918443"/>
              <a:gd name="connsiteY5" fmla="*/ 916639 h 925551"/>
              <a:gd name="connsiteX6" fmla="*/ 848532 w 918443"/>
              <a:gd name="connsiteY6" fmla="*/ 732489 h 925551"/>
              <a:gd name="connsiteX0" fmla="*/ 216707 w 918443"/>
              <a:gd name="connsiteY0" fmla="*/ 84789 h 943963"/>
              <a:gd name="connsiteX1" fmla="*/ 13507 w 918443"/>
              <a:gd name="connsiteY1" fmla="*/ 11764 h 943963"/>
              <a:gd name="connsiteX2" fmla="*/ 42082 w 918443"/>
              <a:gd name="connsiteY2" fmla="*/ 148289 h 943963"/>
              <a:gd name="connsiteX3" fmla="*/ 391332 w 918443"/>
              <a:gd name="connsiteY3" fmla="*/ 586439 h 943963"/>
              <a:gd name="connsiteX4" fmla="*/ 699307 w 918443"/>
              <a:gd name="connsiteY4" fmla="*/ 846789 h 943963"/>
              <a:gd name="connsiteX5" fmla="*/ 908857 w 918443"/>
              <a:gd name="connsiteY5" fmla="*/ 916639 h 943963"/>
              <a:gd name="connsiteX6" fmla="*/ 848532 w 918443"/>
              <a:gd name="connsiteY6" fmla="*/ 732489 h 943963"/>
              <a:gd name="connsiteX0" fmla="*/ 216707 w 919652"/>
              <a:gd name="connsiteY0" fmla="*/ 84789 h 930452"/>
              <a:gd name="connsiteX1" fmla="*/ 13507 w 919652"/>
              <a:gd name="connsiteY1" fmla="*/ 11764 h 930452"/>
              <a:gd name="connsiteX2" fmla="*/ 42082 w 919652"/>
              <a:gd name="connsiteY2" fmla="*/ 148289 h 930452"/>
              <a:gd name="connsiteX3" fmla="*/ 391332 w 919652"/>
              <a:gd name="connsiteY3" fmla="*/ 586439 h 930452"/>
              <a:gd name="connsiteX4" fmla="*/ 699307 w 919652"/>
              <a:gd name="connsiteY4" fmla="*/ 846789 h 930452"/>
              <a:gd name="connsiteX5" fmla="*/ 908857 w 919652"/>
              <a:gd name="connsiteY5" fmla="*/ 916639 h 930452"/>
              <a:gd name="connsiteX6" fmla="*/ 848532 w 919652"/>
              <a:gd name="connsiteY6" fmla="*/ 732489 h 930452"/>
              <a:gd name="connsiteX0" fmla="*/ 216707 w 919652"/>
              <a:gd name="connsiteY0" fmla="*/ 82235 h 927898"/>
              <a:gd name="connsiteX1" fmla="*/ 13507 w 919652"/>
              <a:gd name="connsiteY1" fmla="*/ 9210 h 927898"/>
              <a:gd name="connsiteX2" fmla="*/ 42082 w 919652"/>
              <a:gd name="connsiteY2" fmla="*/ 145735 h 927898"/>
              <a:gd name="connsiteX3" fmla="*/ 391332 w 919652"/>
              <a:gd name="connsiteY3" fmla="*/ 583885 h 927898"/>
              <a:gd name="connsiteX4" fmla="*/ 699307 w 919652"/>
              <a:gd name="connsiteY4" fmla="*/ 844235 h 927898"/>
              <a:gd name="connsiteX5" fmla="*/ 908857 w 919652"/>
              <a:gd name="connsiteY5" fmla="*/ 914085 h 927898"/>
              <a:gd name="connsiteX6" fmla="*/ 848532 w 919652"/>
              <a:gd name="connsiteY6" fmla="*/ 729935 h 927898"/>
              <a:gd name="connsiteX0" fmla="*/ 220861 w 923806"/>
              <a:gd name="connsiteY0" fmla="*/ 84789 h 930452"/>
              <a:gd name="connsiteX1" fmla="*/ 17661 w 923806"/>
              <a:gd name="connsiteY1" fmla="*/ 11764 h 930452"/>
              <a:gd name="connsiteX2" fmla="*/ 46236 w 923806"/>
              <a:gd name="connsiteY2" fmla="*/ 148289 h 930452"/>
              <a:gd name="connsiteX3" fmla="*/ 395486 w 923806"/>
              <a:gd name="connsiteY3" fmla="*/ 586439 h 930452"/>
              <a:gd name="connsiteX4" fmla="*/ 703461 w 923806"/>
              <a:gd name="connsiteY4" fmla="*/ 846789 h 930452"/>
              <a:gd name="connsiteX5" fmla="*/ 913011 w 923806"/>
              <a:gd name="connsiteY5" fmla="*/ 916639 h 930452"/>
              <a:gd name="connsiteX6" fmla="*/ 852686 w 923806"/>
              <a:gd name="connsiteY6" fmla="*/ 732489 h 930452"/>
              <a:gd name="connsiteX0" fmla="*/ 212713 w 915658"/>
              <a:gd name="connsiteY0" fmla="*/ 76474 h 922137"/>
              <a:gd name="connsiteX1" fmla="*/ 9513 w 915658"/>
              <a:gd name="connsiteY1" fmla="*/ 3449 h 922137"/>
              <a:gd name="connsiteX2" fmla="*/ 44438 w 915658"/>
              <a:gd name="connsiteY2" fmla="*/ 162199 h 922137"/>
              <a:gd name="connsiteX3" fmla="*/ 387338 w 915658"/>
              <a:gd name="connsiteY3" fmla="*/ 578124 h 922137"/>
              <a:gd name="connsiteX4" fmla="*/ 695313 w 915658"/>
              <a:gd name="connsiteY4" fmla="*/ 838474 h 922137"/>
              <a:gd name="connsiteX5" fmla="*/ 904863 w 915658"/>
              <a:gd name="connsiteY5" fmla="*/ 908324 h 922137"/>
              <a:gd name="connsiteX6" fmla="*/ 844538 w 915658"/>
              <a:gd name="connsiteY6" fmla="*/ 724174 h 922137"/>
              <a:gd name="connsiteX0" fmla="*/ 213146 w 916091"/>
              <a:gd name="connsiteY0" fmla="*/ 76474 h 922137"/>
              <a:gd name="connsiteX1" fmla="*/ 9946 w 916091"/>
              <a:gd name="connsiteY1" fmla="*/ 3449 h 922137"/>
              <a:gd name="connsiteX2" fmla="*/ 44871 w 916091"/>
              <a:gd name="connsiteY2" fmla="*/ 162199 h 922137"/>
              <a:gd name="connsiteX3" fmla="*/ 387771 w 916091"/>
              <a:gd name="connsiteY3" fmla="*/ 578124 h 922137"/>
              <a:gd name="connsiteX4" fmla="*/ 695746 w 916091"/>
              <a:gd name="connsiteY4" fmla="*/ 838474 h 922137"/>
              <a:gd name="connsiteX5" fmla="*/ 905296 w 916091"/>
              <a:gd name="connsiteY5" fmla="*/ 908324 h 922137"/>
              <a:gd name="connsiteX6" fmla="*/ 844971 w 916091"/>
              <a:gd name="connsiteY6" fmla="*/ 724174 h 922137"/>
              <a:gd name="connsiteX0" fmla="*/ 253071 w 956016"/>
              <a:gd name="connsiteY0" fmla="*/ 76474 h 922137"/>
              <a:gd name="connsiteX1" fmla="*/ 49871 w 956016"/>
              <a:gd name="connsiteY1" fmla="*/ 3449 h 922137"/>
              <a:gd name="connsiteX2" fmla="*/ 84796 w 956016"/>
              <a:gd name="connsiteY2" fmla="*/ 162199 h 922137"/>
              <a:gd name="connsiteX3" fmla="*/ 427696 w 956016"/>
              <a:gd name="connsiteY3" fmla="*/ 578124 h 922137"/>
              <a:gd name="connsiteX4" fmla="*/ 735671 w 956016"/>
              <a:gd name="connsiteY4" fmla="*/ 838474 h 922137"/>
              <a:gd name="connsiteX5" fmla="*/ 945221 w 956016"/>
              <a:gd name="connsiteY5" fmla="*/ 908324 h 922137"/>
              <a:gd name="connsiteX6" fmla="*/ 884896 w 956016"/>
              <a:gd name="connsiteY6" fmla="*/ 724174 h 922137"/>
              <a:gd name="connsiteX0" fmla="*/ 216275 w 919220"/>
              <a:gd name="connsiteY0" fmla="*/ 76474 h 922137"/>
              <a:gd name="connsiteX1" fmla="*/ 13075 w 919220"/>
              <a:gd name="connsiteY1" fmla="*/ 3449 h 922137"/>
              <a:gd name="connsiteX2" fmla="*/ 48000 w 919220"/>
              <a:gd name="connsiteY2" fmla="*/ 162199 h 922137"/>
              <a:gd name="connsiteX3" fmla="*/ 390900 w 919220"/>
              <a:gd name="connsiteY3" fmla="*/ 578124 h 922137"/>
              <a:gd name="connsiteX4" fmla="*/ 698875 w 919220"/>
              <a:gd name="connsiteY4" fmla="*/ 838474 h 922137"/>
              <a:gd name="connsiteX5" fmla="*/ 908425 w 919220"/>
              <a:gd name="connsiteY5" fmla="*/ 908324 h 922137"/>
              <a:gd name="connsiteX6" fmla="*/ 848100 w 919220"/>
              <a:gd name="connsiteY6" fmla="*/ 724174 h 922137"/>
              <a:gd name="connsiteX0" fmla="*/ 214468 w 917413"/>
              <a:gd name="connsiteY0" fmla="*/ 76474 h 922137"/>
              <a:gd name="connsiteX1" fmla="*/ 11268 w 917413"/>
              <a:gd name="connsiteY1" fmla="*/ 3449 h 922137"/>
              <a:gd name="connsiteX2" fmla="*/ 46193 w 917413"/>
              <a:gd name="connsiteY2" fmla="*/ 162199 h 922137"/>
              <a:gd name="connsiteX3" fmla="*/ 389093 w 917413"/>
              <a:gd name="connsiteY3" fmla="*/ 578124 h 922137"/>
              <a:gd name="connsiteX4" fmla="*/ 697068 w 917413"/>
              <a:gd name="connsiteY4" fmla="*/ 838474 h 922137"/>
              <a:gd name="connsiteX5" fmla="*/ 906618 w 917413"/>
              <a:gd name="connsiteY5" fmla="*/ 908324 h 922137"/>
              <a:gd name="connsiteX6" fmla="*/ 846293 w 917413"/>
              <a:gd name="connsiteY6" fmla="*/ 724174 h 922137"/>
              <a:gd name="connsiteX0" fmla="*/ 214468 w 917413"/>
              <a:gd name="connsiteY0" fmla="*/ 76474 h 922137"/>
              <a:gd name="connsiteX1" fmla="*/ 11268 w 917413"/>
              <a:gd name="connsiteY1" fmla="*/ 3449 h 922137"/>
              <a:gd name="connsiteX2" fmla="*/ 46193 w 917413"/>
              <a:gd name="connsiteY2" fmla="*/ 162199 h 922137"/>
              <a:gd name="connsiteX3" fmla="*/ 389093 w 917413"/>
              <a:gd name="connsiteY3" fmla="*/ 578124 h 922137"/>
              <a:gd name="connsiteX4" fmla="*/ 697068 w 917413"/>
              <a:gd name="connsiteY4" fmla="*/ 838474 h 922137"/>
              <a:gd name="connsiteX5" fmla="*/ 906618 w 917413"/>
              <a:gd name="connsiteY5" fmla="*/ 908324 h 922137"/>
              <a:gd name="connsiteX6" fmla="*/ 846293 w 917413"/>
              <a:gd name="connsiteY6" fmla="*/ 724174 h 922137"/>
              <a:gd name="connsiteX0" fmla="*/ 214468 w 917413"/>
              <a:gd name="connsiteY0" fmla="*/ 76474 h 918046"/>
              <a:gd name="connsiteX1" fmla="*/ 11268 w 917413"/>
              <a:gd name="connsiteY1" fmla="*/ 3449 h 918046"/>
              <a:gd name="connsiteX2" fmla="*/ 46193 w 917413"/>
              <a:gd name="connsiteY2" fmla="*/ 162199 h 918046"/>
              <a:gd name="connsiteX3" fmla="*/ 389093 w 917413"/>
              <a:gd name="connsiteY3" fmla="*/ 578124 h 918046"/>
              <a:gd name="connsiteX4" fmla="*/ 697068 w 917413"/>
              <a:gd name="connsiteY4" fmla="*/ 838474 h 918046"/>
              <a:gd name="connsiteX5" fmla="*/ 906618 w 917413"/>
              <a:gd name="connsiteY5" fmla="*/ 908324 h 918046"/>
              <a:gd name="connsiteX6" fmla="*/ 846293 w 917413"/>
              <a:gd name="connsiteY6" fmla="*/ 724174 h 918046"/>
              <a:gd name="connsiteX0" fmla="*/ 214468 w 917413"/>
              <a:gd name="connsiteY0" fmla="*/ 76474 h 914282"/>
              <a:gd name="connsiteX1" fmla="*/ 11268 w 917413"/>
              <a:gd name="connsiteY1" fmla="*/ 3449 h 914282"/>
              <a:gd name="connsiteX2" fmla="*/ 46193 w 917413"/>
              <a:gd name="connsiteY2" fmla="*/ 162199 h 914282"/>
              <a:gd name="connsiteX3" fmla="*/ 389093 w 917413"/>
              <a:gd name="connsiteY3" fmla="*/ 578124 h 914282"/>
              <a:gd name="connsiteX4" fmla="*/ 697068 w 917413"/>
              <a:gd name="connsiteY4" fmla="*/ 838474 h 914282"/>
              <a:gd name="connsiteX5" fmla="*/ 906618 w 917413"/>
              <a:gd name="connsiteY5" fmla="*/ 908324 h 914282"/>
              <a:gd name="connsiteX6" fmla="*/ 846293 w 917413"/>
              <a:gd name="connsiteY6" fmla="*/ 724174 h 914282"/>
              <a:gd name="connsiteX0" fmla="*/ 214468 w 916004"/>
              <a:gd name="connsiteY0" fmla="*/ 76474 h 920778"/>
              <a:gd name="connsiteX1" fmla="*/ 11268 w 916004"/>
              <a:gd name="connsiteY1" fmla="*/ 3449 h 920778"/>
              <a:gd name="connsiteX2" fmla="*/ 46193 w 916004"/>
              <a:gd name="connsiteY2" fmla="*/ 162199 h 920778"/>
              <a:gd name="connsiteX3" fmla="*/ 389093 w 916004"/>
              <a:gd name="connsiteY3" fmla="*/ 578124 h 920778"/>
              <a:gd name="connsiteX4" fmla="*/ 697068 w 916004"/>
              <a:gd name="connsiteY4" fmla="*/ 838474 h 920778"/>
              <a:gd name="connsiteX5" fmla="*/ 906618 w 916004"/>
              <a:gd name="connsiteY5" fmla="*/ 908324 h 920778"/>
              <a:gd name="connsiteX6" fmla="*/ 846293 w 916004"/>
              <a:gd name="connsiteY6" fmla="*/ 724174 h 920778"/>
              <a:gd name="connsiteX0" fmla="*/ 214468 w 916004"/>
              <a:gd name="connsiteY0" fmla="*/ 76474 h 920778"/>
              <a:gd name="connsiteX1" fmla="*/ 11268 w 916004"/>
              <a:gd name="connsiteY1" fmla="*/ 3449 h 920778"/>
              <a:gd name="connsiteX2" fmla="*/ 46193 w 916004"/>
              <a:gd name="connsiteY2" fmla="*/ 162199 h 920778"/>
              <a:gd name="connsiteX3" fmla="*/ 389093 w 916004"/>
              <a:gd name="connsiteY3" fmla="*/ 578124 h 920778"/>
              <a:gd name="connsiteX4" fmla="*/ 697068 w 916004"/>
              <a:gd name="connsiteY4" fmla="*/ 838474 h 920778"/>
              <a:gd name="connsiteX5" fmla="*/ 906618 w 916004"/>
              <a:gd name="connsiteY5" fmla="*/ 908324 h 920778"/>
              <a:gd name="connsiteX6" fmla="*/ 846293 w 916004"/>
              <a:gd name="connsiteY6" fmla="*/ 724174 h 920778"/>
              <a:gd name="connsiteX0" fmla="*/ 214468 w 912184"/>
              <a:gd name="connsiteY0" fmla="*/ 76474 h 915530"/>
              <a:gd name="connsiteX1" fmla="*/ 11268 w 912184"/>
              <a:gd name="connsiteY1" fmla="*/ 3449 h 915530"/>
              <a:gd name="connsiteX2" fmla="*/ 46193 w 912184"/>
              <a:gd name="connsiteY2" fmla="*/ 162199 h 915530"/>
              <a:gd name="connsiteX3" fmla="*/ 389093 w 912184"/>
              <a:gd name="connsiteY3" fmla="*/ 578124 h 915530"/>
              <a:gd name="connsiteX4" fmla="*/ 703418 w 912184"/>
              <a:gd name="connsiteY4" fmla="*/ 844824 h 915530"/>
              <a:gd name="connsiteX5" fmla="*/ 906618 w 912184"/>
              <a:gd name="connsiteY5" fmla="*/ 908324 h 915530"/>
              <a:gd name="connsiteX6" fmla="*/ 846293 w 912184"/>
              <a:gd name="connsiteY6" fmla="*/ 724174 h 915530"/>
              <a:gd name="connsiteX0" fmla="*/ 210949 w 908665"/>
              <a:gd name="connsiteY0" fmla="*/ 78168 h 917224"/>
              <a:gd name="connsiteX1" fmla="*/ 7749 w 908665"/>
              <a:gd name="connsiteY1" fmla="*/ 5143 h 917224"/>
              <a:gd name="connsiteX2" fmla="*/ 58549 w 908665"/>
              <a:gd name="connsiteY2" fmla="*/ 192468 h 917224"/>
              <a:gd name="connsiteX3" fmla="*/ 385574 w 908665"/>
              <a:gd name="connsiteY3" fmla="*/ 579818 h 917224"/>
              <a:gd name="connsiteX4" fmla="*/ 699899 w 908665"/>
              <a:gd name="connsiteY4" fmla="*/ 846518 h 917224"/>
              <a:gd name="connsiteX5" fmla="*/ 903099 w 908665"/>
              <a:gd name="connsiteY5" fmla="*/ 910018 h 917224"/>
              <a:gd name="connsiteX6" fmla="*/ 842774 w 908665"/>
              <a:gd name="connsiteY6" fmla="*/ 725868 h 917224"/>
              <a:gd name="connsiteX0" fmla="*/ 221466 w 919182"/>
              <a:gd name="connsiteY0" fmla="*/ 81814 h 920870"/>
              <a:gd name="connsiteX1" fmla="*/ 18266 w 919182"/>
              <a:gd name="connsiteY1" fmla="*/ 8789 h 920870"/>
              <a:gd name="connsiteX2" fmla="*/ 69066 w 919182"/>
              <a:gd name="connsiteY2" fmla="*/ 196114 h 920870"/>
              <a:gd name="connsiteX3" fmla="*/ 396091 w 919182"/>
              <a:gd name="connsiteY3" fmla="*/ 583464 h 920870"/>
              <a:gd name="connsiteX4" fmla="*/ 710416 w 919182"/>
              <a:gd name="connsiteY4" fmla="*/ 850164 h 920870"/>
              <a:gd name="connsiteX5" fmla="*/ 913616 w 919182"/>
              <a:gd name="connsiteY5" fmla="*/ 913664 h 920870"/>
              <a:gd name="connsiteX6" fmla="*/ 853291 w 919182"/>
              <a:gd name="connsiteY6" fmla="*/ 729514 h 920870"/>
              <a:gd name="connsiteX0" fmla="*/ 224178 w 921894"/>
              <a:gd name="connsiteY0" fmla="*/ 86960 h 926016"/>
              <a:gd name="connsiteX1" fmla="*/ 20978 w 921894"/>
              <a:gd name="connsiteY1" fmla="*/ 13935 h 926016"/>
              <a:gd name="connsiteX2" fmla="*/ 71778 w 921894"/>
              <a:gd name="connsiteY2" fmla="*/ 201260 h 926016"/>
              <a:gd name="connsiteX3" fmla="*/ 398803 w 921894"/>
              <a:gd name="connsiteY3" fmla="*/ 588610 h 926016"/>
              <a:gd name="connsiteX4" fmla="*/ 713128 w 921894"/>
              <a:gd name="connsiteY4" fmla="*/ 855310 h 926016"/>
              <a:gd name="connsiteX5" fmla="*/ 916328 w 921894"/>
              <a:gd name="connsiteY5" fmla="*/ 918810 h 926016"/>
              <a:gd name="connsiteX6" fmla="*/ 856003 w 921894"/>
              <a:gd name="connsiteY6" fmla="*/ 734660 h 926016"/>
              <a:gd name="connsiteX0" fmla="*/ 214805 w 912521"/>
              <a:gd name="connsiteY0" fmla="*/ 83079 h 922135"/>
              <a:gd name="connsiteX1" fmla="*/ 11605 w 912521"/>
              <a:gd name="connsiteY1" fmla="*/ 10054 h 922135"/>
              <a:gd name="connsiteX2" fmla="*/ 62405 w 912521"/>
              <a:gd name="connsiteY2" fmla="*/ 197379 h 922135"/>
              <a:gd name="connsiteX3" fmla="*/ 389430 w 912521"/>
              <a:gd name="connsiteY3" fmla="*/ 584729 h 922135"/>
              <a:gd name="connsiteX4" fmla="*/ 703755 w 912521"/>
              <a:gd name="connsiteY4" fmla="*/ 851429 h 922135"/>
              <a:gd name="connsiteX5" fmla="*/ 906955 w 912521"/>
              <a:gd name="connsiteY5" fmla="*/ 914929 h 922135"/>
              <a:gd name="connsiteX6" fmla="*/ 846630 w 912521"/>
              <a:gd name="connsiteY6" fmla="*/ 730779 h 922135"/>
              <a:gd name="connsiteX0" fmla="*/ 214805 w 918361"/>
              <a:gd name="connsiteY0" fmla="*/ 83079 h 928874"/>
              <a:gd name="connsiteX1" fmla="*/ 11605 w 918361"/>
              <a:gd name="connsiteY1" fmla="*/ 10054 h 928874"/>
              <a:gd name="connsiteX2" fmla="*/ 62405 w 918361"/>
              <a:gd name="connsiteY2" fmla="*/ 197379 h 928874"/>
              <a:gd name="connsiteX3" fmla="*/ 389430 w 918361"/>
              <a:gd name="connsiteY3" fmla="*/ 584729 h 928874"/>
              <a:gd name="connsiteX4" fmla="*/ 703755 w 918361"/>
              <a:gd name="connsiteY4" fmla="*/ 851429 h 928874"/>
              <a:gd name="connsiteX5" fmla="*/ 906955 w 918361"/>
              <a:gd name="connsiteY5" fmla="*/ 914929 h 928874"/>
              <a:gd name="connsiteX6" fmla="*/ 846630 w 918361"/>
              <a:gd name="connsiteY6" fmla="*/ 730779 h 928874"/>
              <a:gd name="connsiteX0" fmla="*/ 214805 w 909951"/>
              <a:gd name="connsiteY0" fmla="*/ 83079 h 922479"/>
              <a:gd name="connsiteX1" fmla="*/ 11605 w 909951"/>
              <a:gd name="connsiteY1" fmla="*/ 10054 h 922479"/>
              <a:gd name="connsiteX2" fmla="*/ 62405 w 909951"/>
              <a:gd name="connsiteY2" fmla="*/ 197379 h 922479"/>
              <a:gd name="connsiteX3" fmla="*/ 389430 w 909951"/>
              <a:gd name="connsiteY3" fmla="*/ 584729 h 922479"/>
              <a:gd name="connsiteX4" fmla="*/ 703755 w 909951"/>
              <a:gd name="connsiteY4" fmla="*/ 851429 h 922479"/>
              <a:gd name="connsiteX5" fmla="*/ 897430 w 909951"/>
              <a:gd name="connsiteY5" fmla="*/ 908579 h 922479"/>
              <a:gd name="connsiteX6" fmla="*/ 846630 w 909951"/>
              <a:gd name="connsiteY6" fmla="*/ 730779 h 922479"/>
              <a:gd name="connsiteX0" fmla="*/ 214805 w 909951"/>
              <a:gd name="connsiteY0" fmla="*/ 83079 h 921087"/>
              <a:gd name="connsiteX1" fmla="*/ 11605 w 909951"/>
              <a:gd name="connsiteY1" fmla="*/ 10054 h 921087"/>
              <a:gd name="connsiteX2" fmla="*/ 62405 w 909951"/>
              <a:gd name="connsiteY2" fmla="*/ 197379 h 921087"/>
              <a:gd name="connsiteX3" fmla="*/ 389430 w 909951"/>
              <a:gd name="connsiteY3" fmla="*/ 584729 h 921087"/>
              <a:gd name="connsiteX4" fmla="*/ 703755 w 909951"/>
              <a:gd name="connsiteY4" fmla="*/ 851429 h 921087"/>
              <a:gd name="connsiteX5" fmla="*/ 897430 w 909951"/>
              <a:gd name="connsiteY5" fmla="*/ 908579 h 921087"/>
              <a:gd name="connsiteX6" fmla="*/ 846630 w 909951"/>
              <a:gd name="connsiteY6" fmla="*/ 730779 h 921087"/>
              <a:gd name="connsiteX0" fmla="*/ 214805 w 909951"/>
              <a:gd name="connsiteY0" fmla="*/ 83079 h 921087"/>
              <a:gd name="connsiteX1" fmla="*/ 11605 w 909951"/>
              <a:gd name="connsiteY1" fmla="*/ 10054 h 921087"/>
              <a:gd name="connsiteX2" fmla="*/ 62405 w 909951"/>
              <a:gd name="connsiteY2" fmla="*/ 197379 h 921087"/>
              <a:gd name="connsiteX3" fmla="*/ 389430 w 909951"/>
              <a:gd name="connsiteY3" fmla="*/ 584729 h 921087"/>
              <a:gd name="connsiteX4" fmla="*/ 703755 w 909951"/>
              <a:gd name="connsiteY4" fmla="*/ 851429 h 921087"/>
              <a:gd name="connsiteX5" fmla="*/ 897430 w 909951"/>
              <a:gd name="connsiteY5" fmla="*/ 908579 h 921087"/>
              <a:gd name="connsiteX6" fmla="*/ 846630 w 909951"/>
              <a:gd name="connsiteY6" fmla="*/ 730779 h 92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9951" h="921087">
                <a:moveTo>
                  <a:pt x="214805" y="83079"/>
                </a:moveTo>
                <a:cubicBezTo>
                  <a:pt x="143897" y="26987"/>
                  <a:pt x="46530" y="-21696"/>
                  <a:pt x="11605" y="10054"/>
                </a:cubicBezTo>
                <a:cubicBezTo>
                  <a:pt x="-23320" y="41804"/>
                  <a:pt x="28538" y="140229"/>
                  <a:pt x="62405" y="197379"/>
                </a:cubicBezTo>
                <a:cubicBezTo>
                  <a:pt x="96272" y="254529"/>
                  <a:pt x="342863" y="532871"/>
                  <a:pt x="389430" y="584729"/>
                </a:cubicBezTo>
                <a:cubicBezTo>
                  <a:pt x="435997" y="636587"/>
                  <a:pt x="631788" y="806979"/>
                  <a:pt x="703755" y="851429"/>
                </a:cubicBezTo>
                <a:cubicBezTo>
                  <a:pt x="775722" y="895879"/>
                  <a:pt x="857743" y="944562"/>
                  <a:pt x="897430" y="908579"/>
                </a:cubicBezTo>
                <a:cubicBezTo>
                  <a:pt x="937117" y="872596"/>
                  <a:pt x="872030" y="764646"/>
                  <a:pt x="846630" y="730779"/>
                </a:cubicBezTo>
              </a:path>
            </a:pathLst>
          </a:custGeom>
          <a:noFill/>
          <a:ln w="25400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485561B1-E306-333E-0438-D2E5D660B539}"/>
              </a:ext>
            </a:extLst>
          </p:cNvPr>
          <p:cNvSpPr/>
          <p:nvPr/>
        </p:nvSpPr>
        <p:spPr>
          <a:xfrm rot="16200000">
            <a:off x="7274783" y="668641"/>
            <a:ext cx="909951" cy="921087"/>
          </a:xfrm>
          <a:custGeom>
            <a:avLst/>
            <a:gdLst>
              <a:gd name="connsiteX0" fmla="*/ 203200 w 885825"/>
              <a:gd name="connsiteY0" fmla="*/ 73025 h 908050"/>
              <a:gd name="connsiteX1" fmla="*/ 0 w 885825"/>
              <a:gd name="connsiteY1" fmla="*/ 0 h 908050"/>
              <a:gd name="connsiteX2" fmla="*/ 15875 w 885825"/>
              <a:gd name="connsiteY2" fmla="*/ 130175 h 908050"/>
              <a:gd name="connsiteX3" fmla="*/ 377825 w 885825"/>
              <a:gd name="connsiteY3" fmla="*/ 574675 h 908050"/>
              <a:gd name="connsiteX4" fmla="*/ 685800 w 885825"/>
              <a:gd name="connsiteY4" fmla="*/ 835025 h 908050"/>
              <a:gd name="connsiteX5" fmla="*/ 885825 w 885825"/>
              <a:gd name="connsiteY5" fmla="*/ 908050 h 908050"/>
              <a:gd name="connsiteX6" fmla="*/ 838200 w 885825"/>
              <a:gd name="connsiteY6" fmla="*/ 711200 h 908050"/>
              <a:gd name="connsiteX0" fmla="*/ 203200 w 895808"/>
              <a:gd name="connsiteY0" fmla="*/ 73025 h 908050"/>
              <a:gd name="connsiteX1" fmla="*/ 0 w 895808"/>
              <a:gd name="connsiteY1" fmla="*/ 0 h 908050"/>
              <a:gd name="connsiteX2" fmla="*/ 15875 w 895808"/>
              <a:gd name="connsiteY2" fmla="*/ 130175 h 908050"/>
              <a:gd name="connsiteX3" fmla="*/ 377825 w 895808"/>
              <a:gd name="connsiteY3" fmla="*/ 574675 h 908050"/>
              <a:gd name="connsiteX4" fmla="*/ 685800 w 895808"/>
              <a:gd name="connsiteY4" fmla="*/ 835025 h 908050"/>
              <a:gd name="connsiteX5" fmla="*/ 885825 w 895808"/>
              <a:gd name="connsiteY5" fmla="*/ 908050 h 908050"/>
              <a:gd name="connsiteX6" fmla="*/ 838200 w 895808"/>
              <a:gd name="connsiteY6" fmla="*/ 711200 h 908050"/>
              <a:gd name="connsiteX0" fmla="*/ 203200 w 895808"/>
              <a:gd name="connsiteY0" fmla="*/ 73025 h 910806"/>
              <a:gd name="connsiteX1" fmla="*/ 0 w 895808"/>
              <a:gd name="connsiteY1" fmla="*/ 0 h 910806"/>
              <a:gd name="connsiteX2" fmla="*/ 15875 w 895808"/>
              <a:gd name="connsiteY2" fmla="*/ 130175 h 910806"/>
              <a:gd name="connsiteX3" fmla="*/ 377825 w 895808"/>
              <a:gd name="connsiteY3" fmla="*/ 574675 h 910806"/>
              <a:gd name="connsiteX4" fmla="*/ 685800 w 895808"/>
              <a:gd name="connsiteY4" fmla="*/ 835025 h 910806"/>
              <a:gd name="connsiteX5" fmla="*/ 885825 w 895808"/>
              <a:gd name="connsiteY5" fmla="*/ 908050 h 910806"/>
              <a:gd name="connsiteX6" fmla="*/ 838200 w 895808"/>
              <a:gd name="connsiteY6" fmla="*/ 711200 h 910806"/>
              <a:gd name="connsiteX0" fmla="*/ 203200 w 895808"/>
              <a:gd name="connsiteY0" fmla="*/ 73025 h 910806"/>
              <a:gd name="connsiteX1" fmla="*/ 0 w 895808"/>
              <a:gd name="connsiteY1" fmla="*/ 0 h 910806"/>
              <a:gd name="connsiteX2" fmla="*/ 15875 w 895808"/>
              <a:gd name="connsiteY2" fmla="*/ 130175 h 910806"/>
              <a:gd name="connsiteX3" fmla="*/ 377825 w 895808"/>
              <a:gd name="connsiteY3" fmla="*/ 574675 h 910806"/>
              <a:gd name="connsiteX4" fmla="*/ 685800 w 895808"/>
              <a:gd name="connsiteY4" fmla="*/ 835025 h 910806"/>
              <a:gd name="connsiteX5" fmla="*/ 885825 w 895808"/>
              <a:gd name="connsiteY5" fmla="*/ 908050 h 910806"/>
              <a:gd name="connsiteX6" fmla="*/ 838200 w 895808"/>
              <a:gd name="connsiteY6" fmla="*/ 711200 h 910806"/>
              <a:gd name="connsiteX0" fmla="*/ 203200 w 897606"/>
              <a:gd name="connsiteY0" fmla="*/ 73025 h 910806"/>
              <a:gd name="connsiteX1" fmla="*/ 0 w 897606"/>
              <a:gd name="connsiteY1" fmla="*/ 0 h 910806"/>
              <a:gd name="connsiteX2" fmla="*/ 15875 w 897606"/>
              <a:gd name="connsiteY2" fmla="*/ 130175 h 910806"/>
              <a:gd name="connsiteX3" fmla="*/ 377825 w 897606"/>
              <a:gd name="connsiteY3" fmla="*/ 574675 h 910806"/>
              <a:gd name="connsiteX4" fmla="*/ 685800 w 897606"/>
              <a:gd name="connsiteY4" fmla="*/ 835025 h 910806"/>
              <a:gd name="connsiteX5" fmla="*/ 885825 w 897606"/>
              <a:gd name="connsiteY5" fmla="*/ 908050 h 910806"/>
              <a:gd name="connsiteX6" fmla="*/ 838200 w 897606"/>
              <a:gd name="connsiteY6" fmla="*/ 711200 h 910806"/>
              <a:gd name="connsiteX0" fmla="*/ 203200 w 897166"/>
              <a:gd name="connsiteY0" fmla="*/ 73025 h 910806"/>
              <a:gd name="connsiteX1" fmla="*/ 0 w 897166"/>
              <a:gd name="connsiteY1" fmla="*/ 0 h 910806"/>
              <a:gd name="connsiteX2" fmla="*/ 15875 w 897166"/>
              <a:gd name="connsiteY2" fmla="*/ 130175 h 910806"/>
              <a:gd name="connsiteX3" fmla="*/ 377825 w 897166"/>
              <a:gd name="connsiteY3" fmla="*/ 574675 h 910806"/>
              <a:gd name="connsiteX4" fmla="*/ 685800 w 897166"/>
              <a:gd name="connsiteY4" fmla="*/ 835025 h 910806"/>
              <a:gd name="connsiteX5" fmla="*/ 885825 w 897166"/>
              <a:gd name="connsiteY5" fmla="*/ 908050 h 910806"/>
              <a:gd name="connsiteX6" fmla="*/ 835025 w 897166"/>
              <a:gd name="connsiteY6" fmla="*/ 720725 h 910806"/>
              <a:gd name="connsiteX0" fmla="*/ 203200 w 900471"/>
              <a:gd name="connsiteY0" fmla="*/ 73025 h 910806"/>
              <a:gd name="connsiteX1" fmla="*/ 0 w 900471"/>
              <a:gd name="connsiteY1" fmla="*/ 0 h 910806"/>
              <a:gd name="connsiteX2" fmla="*/ 15875 w 900471"/>
              <a:gd name="connsiteY2" fmla="*/ 130175 h 910806"/>
              <a:gd name="connsiteX3" fmla="*/ 377825 w 900471"/>
              <a:gd name="connsiteY3" fmla="*/ 574675 h 910806"/>
              <a:gd name="connsiteX4" fmla="*/ 685800 w 900471"/>
              <a:gd name="connsiteY4" fmla="*/ 835025 h 910806"/>
              <a:gd name="connsiteX5" fmla="*/ 885825 w 900471"/>
              <a:gd name="connsiteY5" fmla="*/ 908050 h 910806"/>
              <a:gd name="connsiteX6" fmla="*/ 835025 w 900471"/>
              <a:gd name="connsiteY6" fmla="*/ 720725 h 910806"/>
              <a:gd name="connsiteX0" fmla="*/ 203200 w 900471"/>
              <a:gd name="connsiteY0" fmla="*/ 73025 h 911301"/>
              <a:gd name="connsiteX1" fmla="*/ 0 w 900471"/>
              <a:gd name="connsiteY1" fmla="*/ 0 h 911301"/>
              <a:gd name="connsiteX2" fmla="*/ 15875 w 900471"/>
              <a:gd name="connsiteY2" fmla="*/ 130175 h 911301"/>
              <a:gd name="connsiteX3" fmla="*/ 377825 w 900471"/>
              <a:gd name="connsiteY3" fmla="*/ 574675 h 911301"/>
              <a:gd name="connsiteX4" fmla="*/ 685800 w 900471"/>
              <a:gd name="connsiteY4" fmla="*/ 835025 h 911301"/>
              <a:gd name="connsiteX5" fmla="*/ 885825 w 900471"/>
              <a:gd name="connsiteY5" fmla="*/ 908050 h 911301"/>
              <a:gd name="connsiteX6" fmla="*/ 835025 w 900471"/>
              <a:gd name="connsiteY6" fmla="*/ 720725 h 911301"/>
              <a:gd name="connsiteX0" fmla="*/ 203200 w 908256"/>
              <a:gd name="connsiteY0" fmla="*/ 73025 h 908284"/>
              <a:gd name="connsiteX1" fmla="*/ 0 w 908256"/>
              <a:gd name="connsiteY1" fmla="*/ 0 h 908284"/>
              <a:gd name="connsiteX2" fmla="*/ 15875 w 908256"/>
              <a:gd name="connsiteY2" fmla="*/ 130175 h 908284"/>
              <a:gd name="connsiteX3" fmla="*/ 377825 w 908256"/>
              <a:gd name="connsiteY3" fmla="*/ 574675 h 908284"/>
              <a:gd name="connsiteX4" fmla="*/ 685800 w 908256"/>
              <a:gd name="connsiteY4" fmla="*/ 835025 h 908284"/>
              <a:gd name="connsiteX5" fmla="*/ 895350 w 908256"/>
              <a:gd name="connsiteY5" fmla="*/ 904875 h 908284"/>
              <a:gd name="connsiteX6" fmla="*/ 835025 w 908256"/>
              <a:gd name="connsiteY6" fmla="*/ 720725 h 908284"/>
              <a:gd name="connsiteX0" fmla="*/ 203200 w 908256"/>
              <a:gd name="connsiteY0" fmla="*/ 81805 h 917064"/>
              <a:gd name="connsiteX1" fmla="*/ 0 w 908256"/>
              <a:gd name="connsiteY1" fmla="*/ 8780 h 917064"/>
              <a:gd name="connsiteX2" fmla="*/ 15875 w 908256"/>
              <a:gd name="connsiteY2" fmla="*/ 138955 h 917064"/>
              <a:gd name="connsiteX3" fmla="*/ 377825 w 908256"/>
              <a:gd name="connsiteY3" fmla="*/ 583455 h 917064"/>
              <a:gd name="connsiteX4" fmla="*/ 685800 w 908256"/>
              <a:gd name="connsiteY4" fmla="*/ 843805 h 917064"/>
              <a:gd name="connsiteX5" fmla="*/ 895350 w 908256"/>
              <a:gd name="connsiteY5" fmla="*/ 913655 h 917064"/>
              <a:gd name="connsiteX6" fmla="*/ 835025 w 908256"/>
              <a:gd name="connsiteY6" fmla="*/ 729505 h 917064"/>
              <a:gd name="connsiteX0" fmla="*/ 203200 w 908256"/>
              <a:gd name="connsiteY0" fmla="*/ 81805 h 917064"/>
              <a:gd name="connsiteX1" fmla="*/ 0 w 908256"/>
              <a:gd name="connsiteY1" fmla="*/ 8780 h 917064"/>
              <a:gd name="connsiteX2" fmla="*/ 28575 w 908256"/>
              <a:gd name="connsiteY2" fmla="*/ 145305 h 917064"/>
              <a:gd name="connsiteX3" fmla="*/ 377825 w 908256"/>
              <a:gd name="connsiteY3" fmla="*/ 583455 h 917064"/>
              <a:gd name="connsiteX4" fmla="*/ 685800 w 908256"/>
              <a:gd name="connsiteY4" fmla="*/ 843805 h 917064"/>
              <a:gd name="connsiteX5" fmla="*/ 895350 w 908256"/>
              <a:gd name="connsiteY5" fmla="*/ 913655 h 917064"/>
              <a:gd name="connsiteX6" fmla="*/ 835025 w 908256"/>
              <a:gd name="connsiteY6" fmla="*/ 729505 h 917064"/>
              <a:gd name="connsiteX0" fmla="*/ 208230 w 913286"/>
              <a:gd name="connsiteY0" fmla="*/ 81805 h 917064"/>
              <a:gd name="connsiteX1" fmla="*/ 5030 w 913286"/>
              <a:gd name="connsiteY1" fmla="*/ 8780 h 917064"/>
              <a:gd name="connsiteX2" fmla="*/ 33605 w 913286"/>
              <a:gd name="connsiteY2" fmla="*/ 145305 h 917064"/>
              <a:gd name="connsiteX3" fmla="*/ 382855 w 913286"/>
              <a:gd name="connsiteY3" fmla="*/ 583455 h 917064"/>
              <a:gd name="connsiteX4" fmla="*/ 690830 w 913286"/>
              <a:gd name="connsiteY4" fmla="*/ 843805 h 917064"/>
              <a:gd name="connsiteX5" fmla="*/ 900380 w 913286"/>
              <a:gd name="connsiteY5" fmla="*/ 913655 h 917064"/>
              <a:gd name="connsiteX6" fmla="*/ 840055 w 913286"/>
              <a:gd name="connsiteY6" fmla="*/ 729505 h 917064"/>
              <a:gd name="connsiteX0" fmla="*/ 225634 w 930690"/>
              <a:gd name="connsiteY0" fmla="*/ 81805 h 917064"/>
              <a:gd name="connsiteX1" fmla="*/ 22434 w 930690"/>
              <a:gd name="connsiteY1" fmla="*/ 8780 h 917064"/>
              <a:gd name="connsiteX2" fmla="*/ 51009 w 930690"/>
              <a:gd name="connsiteY2" fmla="*/ 145305 h 917064"/>
              <a:gd name="connsiteX3" fmla="*/ 400259 w 930690"/>
              <a:gd name="connsiteY3" fmla="*/ 583455 h 917064"/>
              <a:gd name="connsiteX4" fmla="*/ 708234 w 930690"/>
              <a:gd name="connsiteY4" fmla="*/ 843805 h 917064"/>
              <a:gd name="connsiteX5" fmla="*/ 917784 w 930690"/>
              <a:gd name="connsiteY5" fmla="*/ 913655 h 917064"/>
              <a:gd name="connsiteX6" fmla="*/ 857459 w 930690"/>
              <a:gd name="connsiteY6" fmla="*/ 729505 h 917064"/>
              <a:gd name="connsiteX0" fmla="*/ 216707 w 921763"/>
              <a:gd name="connsiteY0" fmla="*/ 81805 h 917064"/>
              <a:gd name="connsiteX1" fmla="*/ 13507 w 921763"/>
              <a:gd name="connsiteY1" fmla="*/ 8780 h 917064"/>
              <a:gd name="connsiteX2" fmla="*/ 42082 w 921763"/>
              <a:gd name="connsiteY2" fmla="*/ 145305 h 917064"/>
              <a:gd name="connsiteX3" fmla="*/ 391332 w 921763"/>
              <a:gd name="connsiteY3" fmla="*/ 583455 h 917064"/>
              <a:gd name="connsiteX4" fmla="*/ 699307 w 921763"/>
              <a:gd name="connsiteY4" fmla="*/ 843805 h 917064"/>
              <a:gd name="connsiteX5" fmla="*/ 908857 w 921763"/>
              <a:gd name="connsiteY5" fmla="*/ 913655 h 917064"/>
              <a:gd name="connsiteX6" fmla="*/ 848532 w 921763"/>
              <a:gd name="connsiteY6" fmla="*/ 729505 h 917064"/>
              <a:gd name="connsiteX0" fmla="*/ 216707 w 921763"/>
              <a:gd name="connsiteY0" fmla="*/ 84789 h 920048"/>
              <a:gd name="connsiteX1" fmla="*/ 13507 w 921763"/>
              <a:gd name="connsiteY1" fmla="*/ 11764 h 920048"/>
              <a:gd name="connsiteX2" fmla="*/ 42082 w 921763"/>
              <a:gd name="connsiteY2" fmla="*/ 148289 h 920048"/>
              <a:gd name="connsiteX3" fmla="*/ 391332 w 921763"/>
              <a:gd name="connsiteY3" fmla="*/ 586439 h 920048"/>
              <a:gd name="connsiteX4" fmla="*/ 699307 w 921763"/>
              <a:gd name="connsiteY4" fmla="*/ 846789 h 920048"/>
              <a:gd name="connsiteX5" fmla="*/ 908857 w 921763"/>
              <a:gd name="connsiteY5" fmla="*/ 916639 h 920048"/>
              <a:gd name="connsiteX6" fmla="*/ 848532 w 921763"/>
              <a:gd name="connsiteY6" fmla="*/ 732489 h 920048"/>
              <a:gd name="connsiteX0" fmla="*/ 216707 w 921763"/>
              <a:gd name="connsiteY0" fmla="*/ 84789 h 920048"/>
              <a:gd name="connsiteX1" fmla="*/ 13507 w 921763"/>
              <a:gd name="connsiteY1" fmla="*/ 11764 h 920048"/>
              <a:gd name="connsiteX2" fmla="*/ 42082 w 921763"/>
              <a:gd name="connsiteY2" fmla="*/ 148289 h 920048"/>
              <a:gd name="connsiteX3" fmla="*/ 391332 w 921763"/>
              <a:gd name="connsiteY3" fmla="*/ 586439 h 920048"/>
              <a:gd name="connsiteX4" fmla="*/ 699307 w 921763"/>
              <a:gd name="connsiteY4" fmla="*/ 846789 h 920048"/>
              <a:gd name="connsiteX5" fmla="*/ 908857 w 921763"/>
              <a:gd name="connsiteY5" fmla="*/ 916639 h 920048"/>
              <a:gd name="connsiteX6" fmla="*/ 848532 w 921763"/>
              <a:gd name="connsiteY6" fmla="*/ 732489 h 920048"/>
              <a:gd name="connsiteX0" fmla="*/ 216707 w 921763"/>
              <a:gd name="connsiteY0" fmla="*/ 84789 h 920048"/>
              <a:gd name="connsiteX1" fmla="*/ 13507 w 921763"/>
              <a:gd name="connsiteY1" fmla="*/ 11764 h 920048"/>
              <a:gd name="connsiteX2" fmla="*/ 42082 w 921763"/>
              <a:gd name="connsiteY2" fmla="*/ 148289 h 920048"/>
              <a:gd name="connsiteX3" fmla="*/ 391332 w 921763"/>
              <a:gd name="connsiteY3" fmla="*/ 586439 h 920048"/>
              <a:gd name="connsiteX4" fmla="*/ 699307 w 921763"/>
              <a:gd name="connsiteY4" fmla="*/ 846789 h 920048"/>
              <a:gd name="connsiteX5" fmla="*/ 908857 w 921763"/>
              <a:gd name="connsiteY5" fmla="*/ 916639 h 920048"/>
              <a:gd name="connsiteX6" fmla="*/ 848532 w 921763"/>
              <a:gd name="connsiteY6" fmla="*/ 732489 h 920048"/>
              <a:gd name="connsiteX0" fmla="*/ 216707 w 918443"/>
              <a:gd name="connsiteY0" fmla="*/ 84789 h 920048"/>
              <a:gd name="connsiteX1" fmla="*/ 13507 w 918443"/>
              <a:gd name="connsiteY1" fmla="*/ 11764 h 920048"/>
              <a:gd name="connsiteX2" fmla="*/ 42082 w 918443"/>
              <a:gd name="connsiteY2" fmla="*/ 148289 h 920048"/>
              <a:gd name="connsiteX3" fmla="*/ 391332 w 918443"/>
              <a:gd name="connsiteY3" fmla="*/ 586439 h 920048"/>
              <a:gd name="connsiteX4" fmla="*/ 699307 w 918443"/>
              <a:gd name="connsiteY4" fmla="*/ 846789 h 920048"/>
              <a:gd name="connsiteX5" fmla="*/ 908857 w 918443"/>
              <a:gd name="connsiteY5" fmla="*/ 916639 h 920048"/>
              <a:gd name="connsiteX6" fmla="*/ 848532 w 918443"/>
              <a:gd name="connsiteY6" fmla="*/ 732489 h 920048"/>
              <a:gd name="connsiteX0" fmla="*/ 216707 w 918443"/>
              <a:gd name="connsiteY0" fmla="*/ 84789 h 925551"/>
              <a:gd name="connsiteX1" fmla="*/ 13507 w 918443"/>
              <a:gd name="connsiteY1" fmla="*/ 11764 h 925551"/>
              <a:gd name="connsiteX2" fmla="*/ 42082 w 918443"/>
              <a:gd name="connsiteY2" fmla="*/ 148289 h 925551"/>
              <a:gd name="connsiteX3" fmla="*/ 391332 w 918443"/>
              <a:gd name="connsiteY3" fmla="*/ 586439 h 925551"/>
              <a:gd name="connsiteX4" fmla="*/ 699307 w 918443"/>
              <a:gd name="connsiteY4" fmla="*/ 846789 h 925551"/>
              <a:gd name="connsiteX5" fmla="*/ 908857 w 918443"/>
              <a:gd name="connsiteY5" fmla="*/ 916639 h 925551"/>
              <a:gd name="connsiteX6" fmla="*/ 848532 w 918443"/>
              <a:gd name="connsiteY6" fmla="*/ 732489 h 925551"/>
              <a:gd name="connsiteX0" fmla="*/ 216707 w 918443"/>
              <a:gd name="connsiteY0" fmla="*/ 84789 h 943963"/>
              <a:gd name="connsiteX1" fmla="*/ 13507 w 918443"/>
              <a:gd name="connsiteY1" fmla="*/ 11764 h 943963"/>
              <a:gd name="connsiteX2" fmla="*/ 42082 w 918443"/>
              <a:gd name="connsiteY2" fmla="*/ 148289 h 943963"/>
              <a:gd name="connsiteX3" fmla="*/ 391332 w 918443"/>
              <a:gd name="connsiteY3" fmla="*/ 586439 h 943963"/>
              <a:gd name="connsiteX4" fmla="*/ 699307 w 918443"/>
              <a:gd name="connsiteY4" fmla="*/ 846789 h 943963"/>
              <a:gd name="connsiteX5" fmla="*/ 908857 w 918443"/>
              <a:gd name="connsiteY5" fmla="*/ 916639 h 943963"/>
              <a:gd name="connsiteX6" fmla="*/ 848532 w 918443"/>
              <a:gd name="connsiteY6" fmla="*/ 732489 h 943963"/>
              <a:gd name="connsiteX0" fmla="*/ 216707 w 919652"/>
              <a:gd name="connsiteY0" fmla="*/ 84789 h 930452"/>
              <a:gd name="connsiteX1" fmla="*/ 13507 w 919652"/>
              <a:gd name="connsiteY1" fmla="*/ 11764 h 930452"/>
              <a:gd name="connsiteX2" fmla="*/ 42082 w 919652"/>
              <a:gd name="connsiteY2" fmla="*/ 148289 h 930452"/>
              <a:gd name="connsiteX3" fmla="*/ 391332 w 919652"/>
              <a:gd name="connsiteY3" fmla="*/ 586439 h 930452"/>
              <a:gd name="connsiteX4" fmla="*/ 699307 w 919652"/>
              <a:gd name="connsiteY4" fmla="*/ 846789 h 930452"/>
              <a:gd name="connsiteX5" fmla="*/ 908857 w 919652"/>
              <a:gd name="connsiteY5" fmla="*/ 916639 h 930452"/>
              <a:gd name="connsiteX6" fmla="*/ 848532 w 919652"/>
              <a:gd name="connsiteY6" fmla="*/ 732489 h 930452"/>
              <a:gd name="connsiteX0" fmla="*/ 216707 w 919652"/>
              <a:gd name="connsiteY0" fmla="*/ 82235 h 927898"/>
              <a:gd name="connsiteX1" fmla="*/ 13507 w 919652"/>
              <a:gd name="connsiteY1" fmla="*/ 9210 h 927898"/>
              <a:gd name="connsiteX2" fmla="*/ 42082 w 919652"/>
              <a:gd name="connsiteY2" fmla="*/ 145735 h 927898"/>
              <a:gd name="connsiteX3" fmla="*/ 391332 w 919652"/>
              <a:gd name="connsiteY3" fmla="*/ 583885 h 927898"/>
              <a:gd name="connsiteX4" fmla="*/ 699307 w 919652"/>
              <a:gd name="connsiteY4" fmla="*/ 844235 h 927898"/>
              <a:gd name="connsiteX5" fmla="*/ 908857 w 919652"/>
              <a:gd name="connsiteY5" fmla="*/ 914085 h 927898"/>
              <a:gd name="connsiteX6" fmla="*/ 848532 w 919652"/>
              <a:gd name="connsiteY6" fmla="*/ 729935 h 927898"/>
              <a:gd name="connsiteX0" fmla="*/ 220861 w 923806"/>
              <a:gd name="connsiteY0" fmla="*/ 84789 h 930452"/>
              <a:gd name="connsiteX1" fmla="*/ 17661 w 923806"/>
              <a:gd name="connsiteY1" fmla="*/ 11764 h 930452"/>
              <a:gd name="connsiteX2" fmla="*/ 46236 w 923806"/>
              <a:gd name="connsiteY2" fmla="*/ 148289 h 930452"/>
              <a:gd name="connsiteX3" fmla="*/ 395486 w 923806"/>
              <a:gd name="connsiteY3" fmla="*/ 586439 h 930452"/>
              <a:gd name="connsiteX4" fmla="*/ 703461 w 923806"/>
              <a:gd name="connsiteY4" fmla="*/ 846789 h 930452"/>
              <a:gd name="connsiteX5" fmla="*/ 913011 w 923806"/>
              <a:gd name="connsiteY5" fmla="*/ 916639 h 930452"/>
              <a:gd name="connsiteX6" fmla="*/ 852686 w 923806"/>
              <a:gd name="connsiteY6" fmla="*/ 732489 h 930452"/>
              <a:gd name="connsiteX0" fmla="*/ 212713 w 915658"/>
              <a:gd name="connsiteY0" fmla="*/ 76474 h 922137"/>
              <a:gd name="connsiteX1" fmla="*/ 9513 w 915658"/>
              <a:gd name="connsiteY1" fmla="*/ 3449 h 922137"/>
              <a:gd name="connsiteX2" fmla="*/ 44438 w 915658"/>
              <a:gd name="connsiteY2" fmla="*/ 162199 h 922137"/>
              <a:gd name="connsiteX3" fmla="*/ 387338 w 915658"/>
              <a:gd name="connsiteY3" fmla="*/ 578124 h 922137"/>
              <a:gd name="connsiteX4" fmla="*/ 695313 w 915658"/>
              <a:gd name="connsiteY4" fmla="*/ 838474 h 922137"/>
              <a:gd name="connsiteX5" fmla="*/ 904863 w 915658"/>
              <a:gd name="connsiteY5" fmla="*/ 908324 h 922137"/>
              <a:gd name="connsiteX6" fmla="*/ 844538 w 915658"/>
              <a:gd name="connsiteY6" fmla="*/ 724174 h 922137"/>
              <a:gd name="connsiteX0" fmla="*/ 213146 w 916091"/>
              <a:gd name="connsiteY0" fmla="*/ 76474 h 922137"/>
              <a:gd name="connsiteX1" fmla="*/ 9946 w 916091"/>
              <a:gd name="connsiteY1" fmla="*/ 3449 h 922137"/>
              <a:gd name="connsiteX2" fmla="*/ 44871 w 916091"/>
              <a:gd name="connsiteY2" fmla="*/ 162199 h 922137"/>
              <a:gd name="connsiteX3" fmla="*/ 387771 w 916091"/>
              <a:gd name="connsiteY3" fmla="*/ 578124 h 922137"/>
              <a:gd name="connsiteX4" fmla="*/ 695746 w 916091"/>
              <a:gd name="connsiteY4" fmla="*/ 838474 h 922137"/>
              <a:gd name="connsiteX5" fmla="*/ 905296 w 916091"/>
              <a:gd name="connsiteY5" fmla="*/ 908324 h 922137"/>
              <a:gd name="connsiteX6" fmla="*/ 844971 w 916091"/>
              <a:gd name="connsiteY6" fmla="*/ 724174 h 922137"/>
              <a:gd name="connsiteX0" fmla="*/ 253071 w 956016"/>
              <a:gd name="connsiteY0" fmla="*/ 76474 h 922137"/>
              <a:gd name="connsiteX1" fmla="*/ 49871 w 956016"/>
              <a:gd name="connsiteY1" fmla="*/ 3449 h 922137"/>
              <a:gd name="connsiteX2" fmla="*/ 84796 w 956016"/>
              <a:gd name="connsiteY2" fmla="*/ 162199 h 922137"/>
              <a:gd name="connsiteX3" fmla="*/ 427696 w 956016"/>
              <a:gd name="connsiteY3" fmla="*/ 578124 h 922137"/>
              <a:gd name="connsiteX4" fmla="*/ 735671 w 956016"/>
              <a:gd name="connsiteY4" fmla="*/ 838474 h 922137"/>
              <a:gd name="connsiteX5" fmla="*/ 945221 w 956016"/>
              <a:gd name="connsiteY5" fmla="*/ 908324 h 922137"/>
              <a:gd name="connsiteX6" fmla="*/ 884896 w 956016"/>
              <a:gd name="connsiteY6" fmla="*/ 724174 h 922137"/>
              <a:gd name="connsiteX0" fmla="*/ 216275 w 919220"/>
              <a:gd name="connsiteY0" fmla="*/ 76474 h 922137"/>
              <a:gd name="connsiteX1" fmla="*/ 13075 w 919220"/>
              <a:gd name="connsiteY1" fmla="*/ 3449 h 922137"/>
              <a:gd name="connsiteX2" fmla="*/ 48000 w 919220"/>
              <a:gd name="connsiteY2" fmla="*/ 162199 h 922137"/>
              <a:gd name="connsiteX3" fmla="*/ 390900 w 919220"/>
              <a:gd name="connsiteY3" fmla="*/ 578124 h 922137"/>
              <a:gd name="connsiteX4" fmla="*/ 698875 w 919220"/>
              <a:gd name="connsiteY4" fmla="*/ 838474 h 922137"/>
              <a:gd name="connsiteX5" fmla="*/ 908425 w 919220"/>
              <a:gd name="connsiteY5" fmla="*/ 908324 h 922137"/>
              <a:gd name="connsiteX6" fmla="*/ 848100 w 919220"/>
              <a:gd name="connsiteY6" fmla="*/ 724174 h 922137"/>
              <a:gd name="connsiteX0" fmla="*/ 214468 w 917413"/>
              <a:gd name="connsiteY0" fmla="*/ 76474 h 922137"/>
              <a:gd name="connsiteX1" fmla="*/ 11268 w 917413"/>
              <a:gd name="connsiteY1" fmla="*/ 3449 h 922137"/>
              <a:gd name="connsiteX2" fmla="*/ 46193 w 917413"/>
              <a:gd name="connsiteY2" fmla="*/ 162199 h 922137"/>
              <a:gd name="connsiteX3" fmla="*/ 389093 w 917413"/>
              <a:gd name="connsiteY3" fmla="*/ 578124 h 922137"/>
              <a:gd name="connsiteX4" fmla="*/ 697068 w 917413"/>
              <a:gd name="connsiteY4" fmla="*/ 838474 h 922137"/>
              <a:gd name="connsiteX5" fmla="*/ 906618 w 917413"/>
              <a:gd name="connsiteY5" fmla="*/ 908324 h 922137"/>
              <a:gd name="connsiteX6" fmla="*/ 846293 w 917413"/>
              <a:gd name="connsiteY6" fmla="*/ 724174 h 922137"/>
              <a:gd name="connsiteX0" fmla="*/ 214468 w 917413"/>
              <a:gd name="connsiteY0" fmla="*/ 76474 h 922137"/>
              <a:gd name="connsiteX1" fmla="*/ 11268 w 917413"/>
              <a:gd name="connsiteY1" fmla="*/ 3449 h 922137"/>
              <a:gd name="connsiteX2" fmla="*/ 46193 w 917413"/>
              <a:gd name="connsiteY2" fmla="*/ 162199 h 922137"/>
              <a:gd name="connsiteX3" fmla="*/ 389093 w 917413"/>
              <a:gd name="connsiteY3" fmla="*/ 578124 h 922137"/>
              <a:gd name="connsiteX4" fmla="*/ 697068 w 917413"/>
              <a:gd name="connsiteY4" fmla="*/ 838474 h 922137"/>
              <a:gd name="connsiteX5" fmla="*/ 906618 w 917413"/>
              <a:gd name="connsiteY5" fmla="*/ 908324 h 922137"/>
              <a:gd name="connsiteX6" fmla="*/ 846293 w 917413"/>
              <a:gd name="connsiteY6" fmla="*/ 724174 h 922137"/>
              <a:gd name="connsiteX0" fmla="*/ 214468 w 917413"/>
              <a:gd name="connsiteY0" fmla="*/ 76474 h 918046"/>
              <a:gd name="connsiteX1" fmla="*/ 11268 w 917413"/>
              <a:gd name="connsiteY1" fmla="*/ 3449 h 918046"/>
              <a:gd name="connsiteX2" fmla="*/ 46193 w 917413"/>
              <a:gd name="connsiteY2" fmla="*/ 162199 h 918046"/>
              <a:gd name="connsiteX3" fmla="*/ 389093 w 917413"/>
              <a:gd name="connsiteY3" fmla="*/ 578124 h 918046"/>
              <a:gd name="connsiteX4" fmla="*/ 697068 w 917413"/>
              <a:gd name="connsiteY4" fmla="*/ 838474 h 918046"/>
              <a:gd name="connsiteX5" fmla="*/ 906618 w 917413"/>
              <a:gd name="connsiteY5" fmla="*/ 908324 h 918046"/>
              <a:gd name="connsiteX6" fmla="*/ 846293 w 917413"/>
              <a:gd name="connsiteY6" fmla="*/ 724174 h 918046"/>
              <a:gd name="connsiteX0" fmla="*/ 214468 w 917413"/>
              <a:gd name="connsiteY0" fmla="*/ 76474 h 914282"/>
              <a:gd name="connsiteX1" fmla="*/ 11268 w 917413"/>
              <a:gd name="connsiteY1" fmla="*/ 3449 h 914282"/>
              <a:gd name="connsiteX2" fmla="*/ 46193 w 917413"/>
              <a:gd name="connsiteY2" fmla="*/ 162199 h 914282"/>
              <a:gd name="connsiteX3" fmla="*/ 389093 w 917413"/>
              <a:gd name="connsiteY3" fmla="*/ 578124 h 914282"/>
              <a:gd name="connsiteX4" fmla="*/ 697068 w 917413"/>
              <a:gd name="connsiteY4" fmla="*/ 838474 h 914282"/>
              <a:gd name="connsiteX5" fmla="*/ 906618 w 917413"/>
              <a:gd name="connsiteY5" fmla="*/ 908324 h 914282"/>
              <a:gd name="connsiteX6" fmla="*/ 846293 w 917413"/>
              <a:gd name="connsiteY6" fmla="*/ 724174 h 914282"/>
              <a:gd name="connsiteX0" fmla="*/ 214468 w 916004"/>
              <a:gd name="connsiteY0" fmla="*/ 76474 h 920778"/>
              <a:gd name="connsiteX1" fmla="*/ 11268 w 916004"/>
              <a:gd name="connsiteY1" fmla="*/ 3449 h 920778"/>
              <a:gd name="connsiteX2" fmla="*/ 46193 w 916004"/>
              <a:gd name="connsiteY2" fmla="*/ 162199 h 920778"/>
              <a:gd name="connsiteX3" fmla="*/ 389093 w 916004"/>
              <a:gd name="connsiteY3" fmla="*/ 578124 h 920778"/>
              <a:gd name="connsiteX4" fmla="*/ 697068 w 916004"/>
              <a:gd name="connsiteY4" fmla="*/ 838474 h 920778"/>
              <a:gd name="connsiteX5" fmla="*/ 906618 w 916004"/>
              <a:gd name="connsiteY5" fmla="*/ 908324 h 920778"/>
              <a:gd name="connsiteX6" fmla="*/ 846293 w 916004"/>
              <a:gd name="connsiteY6" fmla="*/ 724174 h 920778"/>
              <a:gd name="connsiteX0" fmla="*/ 214468 w 916004"/>
              <a:gd name="connsiteY0" fmla="*/ 76474 h 920778"/>
              <a:gd name="connsiteX1" fmla="*/ 11268 w 916004"/>
              <a:gd name="connsiteY1" fmla="*/ 3449 h 920778"/>
              <a:gd name="connsiteX2" fmla="*/ 46193 w 916004"/>
              <a:gd name="connsiteY2" fmla="*/ 162199 h 920778"/>
              <a:gd name="connsiteX3" fmla="*/ 389093 w 916004"/>
              <a:gd name="connsiteY3" fmla="*/ 578124 h 920778"/>
              <a:gd name="connsiteX4" fmla="*/ 697068 w 916004"/>
              <a:gd name="connsiteY4" fmla="*/ 838474 h 920778"/>
              <a:gd name="connsiteX5" fmla="*/ 906618 w 916004"/>
              <a:gd name="connsiteY5" fmla="*/ 908324 h 920778"/>
              <a:gd name="connsiteX6" fmla="*/ 846293 w 916004"/>
              <a:gd name="connsiteY6" fmla="*/ 724174 h 920778"/>
              <a:gd name="connsiteX0" fmla="*/ 214468 w 912184"/>
              <a:gd name="connsiteY0" fmla="*/ 76474 h 915530"/>
              <a:gd name="connsiteX1" fmla="*/ 11268 w 912184"/>
              <a:gd name="connsiteY1" fmla="*/ 3449 h 915530"/>
              <a:gd name="connsiteX2" fmla="*/ 46193 w 912184"/>
              <a:gd name="connsiteY2" fmla="*/ 162199 h 915530"/>
              <a:gd name="connsiteX3" fmla="*/ 389093 w 912184"/>
              <a:gd name="connsiteY3" fmla="*/ 578124 h 915530"/>
              <a:gd name="connsiteX4" fmla="*/ 703418 w 912184"/>
              <a:gd name="connsiteY4" fmla="*/ 844824 h 915530"/>
              <a:gd name="connsiteX5" fmla="*/ 906618 w 912184"/>
              <a:gd name="connsiteY5" fmla="*/ 908324 h 915530"/>
              <a:gd name="connsiteX6" fmla="*/ 846293 w 912184"/>
              <a:gd name="connsiteY6" fmla="*/ 724174 h 915530"/>
              <a:gd name="connsiteX0" fmla="*/ 210949 w 908665"/>
              <a:gd name="connsiteY0" fmla="*/ 78168 h 917224"/>
              <a:gd name="connsiteX1" fmla="*/ 7749 w 908665"/>
              <a:gd name="connsiteY1" fmla="*/ 5143 h 917224"/>
              <a:gd name="connsiteX2" fmla="*/ 58549 w 908665"/>
              <a:gd name="connsiteY2" fmla="*/ 192468 h 917224"/>
              <a:gd name="connsiteX3" fmla="*/ 385574 w 908665"/>
              <a:gd name="connsiteY3" fmla="*/ 579818 h 917224"/>
              <a:gd name="connsiteX4" fmla="*/ 699899 w 908665"/>
              <a:gd name="connsiteY4" fmla="*/ 846518 h 917224"/>
              <a:gd name="connsiteX5" fmla="*/ 903099 w 908665"/>
              <a:gd name="connsiteY5" fmla="*/ 910018 h 917224"/>
              <a:gd name="connsiteX6" fmla="*/ 842774 w 908665"/>
              <a:gd name="connsiteY6" fmla="*/ 725868 h 917224"/>
              <a:gd name="connsiteX0" fmla="*/ 221466 w 919182"/>
              <a:gd name="connsiteY0" fmla="*/ 81814 h 920870"/>
              <a:gd name="connsiteX1" fmla="*/ 18266 w 919182"/>
              <a:gd name="connsiteY1" fmla="*/ 8789 h 920870"/>
              <a:gd name="connsiteX2" fmla="*/ 69066 w 919182"/>
              <a:gd name="connsiteY2" fmla="*/ 196114 h 920870"/>
              <a:gd name="connsiteX3" fmla="*/ 396091 w 919182"/>
              <a:gd name="connsiteY3" fmla="*/ 583464 h 920870"/>
              <a:gd name="connsiteX4" fmla="*/ 710416 w 919182"/>
              <a:gd name="connsiteY4" fmla="*/ 850164 h 920870"/>
              <a:gd name="connsiteX5" fmla="*/ 913616 w 919182"/>
              <a:gd name="connsiteY5" fmla="*/ 913664 h 920870"/>
              <a:gd name="connsiteX6" fmla="*/ 853291 w 919182"/>
              <a:gd name="connsiteY6" fmla="*/ 729514 h 920870"/>
              <a:gd name="connsiteX0" fmla="*/ 224178 w 921894"/>
              <a:gd name="connsiteY0" fmla="*/ 86960 h 926016"/>
              <a:gd name="connsiteX1" fmla="*/ 20978 w 921894"/>
              <a:gd name="connsiteY1" fmla="*/ 13935 h 926016"/>
              <a:gd name="connsiteX2" fmla="*/ 71778 w 921894"/>
              <a:gd name="connsiteY2" fmla="*/ 201260 h 926016"/>
              <a:gd name="connsiteX3" fmla="*/ 398803 w 921894"/>
              <a:gd name="connsiteY3" fmla="*/ 588610 h 926016"/>
              <a:gd name="connsiteX4" fmla="*/ 713128 w 921894"/>
              <a:gd name="connsiteY4" fmla="*/ 855310 h 926016"/>
              <a:gd name="connsiteX5" fmla="*/ 916328 w 921894"/>
              <a:gd name="connsiteY5" fmla="*/ 918810 h 926016"/>
              <a:gd name="connsiteX6" fmla="*/ 856003 w 921894"/>
              <a:gd name="connsiteY6" fmla="*/ 734660 h 926016"/>
              <a:gd name="connsiteX0" fmla="*/ 214805 w 912521"/>
              <a:gd name="connsiteY0" fmla="*/ 83079 h 922135"/>
              <a:gd name="connsiteX1" fmla="*/ 11605 w 912521"/>
              <a:gd name="connsiteY1" fmla="*/ 10054 h 922135"/>
              <a:gd name="connsiteX2" fmla="*/ 62405 w 912521"/>
              <a:gd name="connsiteY2" fmla="*/ 197379 h 922135"/>
              <a:gd name="connsiteX3" fmla="*/ 389430 w 912521"/>
              <a:gd name="connsiteY3" fmla="*/ 584729 h 922135"/>
              <a:gd name="connsiteX4" fmla="*/ 703755 w 912521"/>
              <a:gd name="connsiteY4" fmla="*/ 851429 h 922135"/>
              <a:gd name="connsiteX5" fmla="*/ 906955 w 912521"/>
              <a:gd name="connsiteY5" fmla="*/ 914929 h 922135"/>
              <a:gd name="connsiteX6" fmla="*/ 846630 w 912521"/>
              <a:gd name="connsiteY6" fmla="*/ 730779 h 922135"/>
              <a:gd name="connsiteX0" fmla="*/ 214805 w 918361"/>
              <a:gd name="connsiteY0" fmla="*/ 83079 h 928874"/>
              <a:gd name="connsiteX1" fmla="*/ 11605 w 918361"/>
              <a:gd name="connsiteY1" fmla="*/ 10054 h 928874"/>
              <a:gd name="connsiteX2" fmla="*/ 62405 w 918361"/>
              <a:gd name="connsiteY2" fmla="*/ 197379 h 928874"/>
              <a:gd name="connsiteX3" fmla="*/ 389430 w 918361"/>
              <a:gd name="connsiteY3" fmla="*/ 584729 h 928874"/>
              <a:gd name="connsiteX4" fmla="*/ 703755 w 918361"/>
              <a:gd name="connsiteY4" fmla="*/ 851429 h 928874"/>
              <a:gd name="connsiteX5" fmla="*/ 906955 w 918361"/>
              <a:gd name="connsiteY5" fmla="*/ 914929 h 928874"/>
              <a:gd name="connsiteX6" fmla="*/ 846630 w 918361"/>
              <a:gd name="connsiteY6" fmla="*/ 730779 h 928874"/>
              <a:gd name="connsiteX0" fmla="*/ 214805 w 909951"/>
              <a:gd name="connsiteY0" fmla="*/ 83079 h 922479"/>
              <a:gd name="connsiteX1" fmla="*/ 11605 w 909951"/>
              <a:gd name="connsiteY1" fmla="*/ 10054 h 922479"/>
              <a:gd name="connsiteX2" fmla="*/ 62405 w 909951"/>
              <a:gd name="connsiteY2" fmla="*/ 197379 h 922479"/>
              <a:gd name="connsiteX3" fmla="*/ 389430 w 909951"/>
              <a:gd name="connsiteY3" fmla="*/ 584729 h 922479"/>
              <a:gd name="connsiteX4" fmla="*/ 703755 w 909951"/>
              <a:gd name="connsiteY4" fmla="*/ 851429 h 922479"/>
              <a:gd name="connsiteX5" fmla="*/ 897430 w 909951"/>
              <a:gd name="connsiteY5" fmla="*/ 908579 h 922479"/>
              <a:gd name="connsiteX6" fmla="*/ 846630 w 909951"/>
              <a:gd name="connsiteY6" fmla="*/ 730779 h 922479"/>
              <a:gd name="connsiteX0" fmla="*/ 214805 w 909951"/>
              <a:gd name="connsiteY0" fmla="*/ 83079 h 921087"/>
              <a:gd name="connsiteX1" fmla="*/ 11605 w 909951"/>
              <a:gd name="connsiteY1" fmla="*/ 10054 h 921087"/>
              <a:gd name="connsiteX2" fmla="*/ 62405 w 909951"/>
              <a:gd name="connsiteY2" fmla="*/ 197379 h 921087"/>
              <a:gd name="connsiteX3" fmla="*/ 389430 w 909951"/>
              <a:gd name="connsiteY3" fmla="*/ 584729 h 921087"/>
              <a:gd name="connsiteX4" fmla="*/ 703755 w 909951"/>
              <a:gd name="connsiteY4" fmla="*/ 851429 h 921087"/>
              <a:gd name="connsiteX5" fmla="*/ 897430 w 909951"/>
              <a:gd name="connsiteY5" fmla="*/ 908579 h 921087"/>
              <a:gd name="connsiteX6" fmla="*/ 846630 w 909951"/>
              <a:gd name="connsiteY6" fmla="*/ 730779 h 921087"/>
              <a:gd name="connsiteX0" fmla="*/ 214805 w 909951"/>
              <a:gd name="connsiteY0" fmla="*/ 83079 h 921087"/>
              <a:gd name="connsiteX1" fmla="*/ 11605 w 909951"/>
              <a:gd name="connsiteY1" fmla="*/ 10054 h 921087"/>
              <a:gd name="connsiteX2" fmla="*/ 62405 w 909951"/>
              <a:gd name="connsiteY2" fmla="*/ 197379 h 921087"/>
              <a:gd name="connsiteX3" fmla="*/ 389430 w 909951"/>
              <a:gd name="connsiteY3" fmla="*/ 584729 h 921087"/>
              <a:gd name="connsiteX4" fmla="*/ 703755 w 909951"/>
              <a:gd name="connsiteY4" fmla="*/ 851429 h 921087"/>
              <a:gd name="connsiteX5" fmla="*/ 897430 w 909951"/>
              <a:gd name="connsiteY5" fmla="*/ 908579 h 921087"/>
              <a:gd name="connsiteX6" fmla="*/ 846630 w 909951"/>
              <a:gd name="connsiteY6" fmla="*/ 730779 h 92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9951" h="921087">
                <a:moveTo>
                  <a:pt x="214805" y="83079"/>
                </a:moveTo>
                <a:cubicBezTo>
                  <a:pt x="143897" y="26987"/>
                  <a:pt x="46530" y="-21696"/>
                  <a:pt x="11605" y="10054"/>
                </a:cubicBezTo>
                <a:cubicBezTo>
                  <a:pt x="-23320" y="41804"/>
                  <a:pt x="28538" y="140229"/>
                  <a:pt x="62405" y="197379"/>
                </a:cubicBezTo>
                <a:cubicBezTo>
                  <a:pt x="96272" y="254529"/>
                  <a:pt x="342863" y="532871"/>
                  <a:pt x="389430" y="584729"/>
                </a:cubicBezTo>
                <a:cubicBezTo>
                  <a:pt x="435997" y="636587"/>
                  <a:pt x="631788" y="806979"/>
                  <a:pt x="703755" y="851429"/>
                </a:cubicBezTo>
                <a:cubicBezTo>
                  <a:pt x="775722" y="895879"/>
                  <a:pt x="857743" y="944562"/>
                  <a:pt x="897430" y="908579"/>
                </a:cubicBezTo>
                <a:cubicBezTo>
                  <a:pt x="937117" y="872596"/>
                  <a:pt x="872030" y="764646"/>
                  <a:pt x="846630" y="730779"/>
                </a:cubicBezTo>
              </a:path>
            </a:pathLst>
          </a:custGeom>
          <a:noFill/>
          <a:ln w="25400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1868F461-7A5A-6550-4A91-B3BF874BEE53}"/>
              </a:ext>
            </a:extLst>
          </p:cNvPr>
          <p:cNvSpPr/>
          <p:nvPr/>
        </p:nvSpPr>
        <p:spPr>
          <a:xfrm>
            <a:off x="5220778" y="415726"/>
            <a:ext cx="5047013" cy="1380054"/>
          </a:xfrm>
          <a:prstGeom prst="ellipse">
            <a:avLst/>
          </a:prstGeom>
          <a:noFill/>
          <a:ln w="2540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2" name="Picture 21" descr="A satellite with a satellite antenna&#10;&#10;Description automatically generated">
            <a:extLst>
              <a:ext uri="{FF2B5EF4-FFF2-40B4-BE49-F238E27FC236}">
                <a16:creationId xmlns:a16="http://schemas.microsoft.com/office/drawing/2014/main" id="{8BF8A4F3-71B6-0ACD-07AC-A1F5B32FF81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16810" y="955674"/>
            <a:ext cx="273388" cy="251989"/>
          </a:xfrm>
          <a:prstGeom prst="rect">
            <a:avLst/>
          </a:prstGeom>
        </p:spPr>
      </p:pic>
      <p:pic>
        <p:nvPicPr>
          <p:cNvPr id="23" name="Picture 22" descr="A satellite with a satellite antenna&#10;&#10;Description automatically generated">
            <a:extLst>
              <a:ext uri="{FF2B5EF4-FFF2-40B4-BE49-F238E27FC236}">
                <a16:creationId xmlns:a16="http://schemas.microsoft.com/office/drawing/2014/main" id="{EE432D1E-AED0-52DD-45A4-21F12F47C2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5146628">
            <a:off x="8067120" y="584217"/>
            <a:ext cx="206205" cy="190065"/>
          </a:xfrm>
          <a:prstGeom prst="rect">
            <a:avLst/>
          </a:prstGeom>
        </p:spPr>
      </p:pic>
      <p:pic>
        <p:nvPicPr>
          <p:cNvPr id="24" name="Picture 23" descr="A satellite with a satellite antenna&#10;&#10;Description automatically generated">
            <a:extLst>
              <a:ext uri="{FF2B5EF4-FFF2-40B4-BE49-F238E27FC236}">
                <a16:creationId xmlns:a16="http://schemas.microsoft.com/office/drawing/2014/main" id="{A99CF9E2-26C9-24A9-4AA3-BE79DD55C0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98993" y="1492449"/>
            <a:ext cx="206205" cy="190065"/>
          </a:xfrm>
          <a:prstGeom prst="rect">
            <a:avLst/>
          </a:prstGeom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8EC6C482-4DF4-742A-BAE2-EDAAE19D23C8}"/>
              </a:ext>
            </a:extLst>
          </p:cNvPr>
          <p:cNvSpPr txBox="1"/>
          <p:nvPr/>
        </p:nvSpPr>
        <p:spPr>
          <a:xfrm>
            <a:off x="965029" y="2133651"/>
            <a:ext cx="4891669" cy="3477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GEO:</a:t>
            </a:r>
          </a:p>
          <a:p>
            <a:pPr marL="234950" marR="0" lvl="0" indent="-234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D009A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geosynchonous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D009A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stationary with respect to ground</a:t>
            </a:r>
          </a:p>
          <a:p>
            <a:pPr marL="234950" marR="0" lvl="0" indent="-234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35,768 km above earth</a:t>
            </a:r>
          </a:p>
          <a:p>
            <a:pPr marL="234950" marR="0" lvl="0" indent="-234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~800 msec RTT</a:t>
            </a:r>
          </a:p>
          <a:p>
            <a:pPr marL="234950" marR="0" lvl="0" indent="-234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wide area coverage / satellite</a:t>
            </a:r>
          </a:p>
          <a:p>
            <a:pPr marL="234950" marR="0" lvl="0" indent="-234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34950" marR="0" lvl="0" indent="-234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34950" marR="0" lvl="0" indent="-234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164A7B45-5766-CA94-1ACA-9DBBFA254D23}"/>
              </a:ext>
            </a:extLst>
          </p:cNvPr>
          <p:cNvSpPr/>
          <p:nvPr/>
        </p:nvSpPr>
        <p:spPr>
          <a:xfrm>
            <a:off x="5314720" y="821625"/>
            <a:ext cx="2064809" cy="574606"/>
          </a:xfrm>
          <a:custGeom>
            <a:avLst/>
            <a:gdLst>
              <a:gd name="connsiteX0" fmla="*/ 0 w 2419350"/>
              <a:gd name="connsiteY0" fmla="*/ 444500 h 933450"/>
              <a:gd name="connsiteX1" fmla="*/ 2371725 w 2419350"/>
              <a:gd name="connsiteY1" fmla="*/ 0 h 933450"/>
              <a:gd name="connsiteX2" fmla="*/ 2419350 w 2419350"/>
              <a:gd name="connsiteY2" fmla="*/ 933450 h 933450"/>
              <a:gd name="connsiteX3" fmla="*/ 0 w 2419350"/>
              <a:gd name="connsiteY3" fmla="*/ 444500 h 933450"/>
              <a:gd name="connsiteX0" fmla="*/ 0 w 2419350"/>
              <a:gd name="connsiteY0" fmla="*/ 444500 h 933450"/>
              <a:gd name="connsiteX1" fmla="*/ 2408800 w 2419350"/>
              <a:gd name="connsiteY1" fmla="*/ 0 h 933450"/>
              <a:gd name="connsiteX2" fmla="*/ 2419350 w 2419350"/>
              <a:gd name="connsiteY2" fmla="*/ 933450 h 933450"/>
              <a:gd name="connsiteX3" fmla="*/ 0 w 2419350"/>
              <a:gd name="connsiteY3" fmla="*/ 444500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19350" h="933450">
                <a:moveTo>
                  <a:pt x="0" y="444500"/>
                </a:moveTo>
                <a:lnTo>
                  <a:pt x="2408800" y="0"/>
                </a:lnTo>
                <a:lnTo>
                  <a:pt x="2419350" y="933450"/>
                </a:lnTo>
                <a:lnTo>
                  <a:pt x="0" y="44450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  <a:alpha val="5123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5F31C844-A26C-B63E-FCE1-846F022DC195}"/>
              </a:ext>
            </a:extLst>
          </p:cNvPr>
          <p:cNvSpPr/>
          <p:nvPr/>
        </p:nvSpPr>
        <p:spPr>
          <a:xfrm rot="8184424">
            <a:off x="7992597" y="705858"/>
            <a:ext cx="217084" cy="106353"/>
          </a:xfrm>
          <a:custGeom>
            <a:avLst/>
            <a:gdLst>
              <a:gd name="connsiteX0" fmla="*/ 0 w 2419350"/>
              <a:gd name="connsiteY0" fmla="*/ 444500 h 933450"/>
              <a:gd name="connsiteX1" fmla="*/ 2371725 w 2419350"/>
              <a:gd name="connsiteY1" fmla="*/ 0 h 933450"/>
              <a:gd name="connsiteX2" fmla="*/ 2419350 w 2419350"/>
              <a:gd name="connsiteY2" fmla="*/ 933450 h 933450"/>
              <a:gd name="connsiteX3" fmla="*/ 0 w 2419350"/>
              <a:gd name="connsiteY3" fmla="*/ 444500 h 933450"/>
              <a:gd name="connsiteX0" fmla="*/ 0 w 2419350"/>
              <a:gd name="connsiteY0" fmla="*/ 444500 h 933450"/>
              <a:gd name="connsiteX1" fmla="*/ 2408800 w 2419350"/>
              <a:gd name="connsiteY1" fmla="*/ 0 h 933450"/>
              <a:gd name="connsiteX2" fmla="*/ 2419350 w 2419350"/>
              <a:gd name="connsiteY2" fmla="*/ 933450 h 933450"/>
              <a:gd name="connsiteX3" fmla="*/ 0 w 2419350"/>
              <a:gd name="connsiteY3" fmla="*/ 444500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19350" h="933450">
                <a:moveTo>
                  <a:pt x="0" y="444500"/>
                </a:moveTo>
                <a:lnTo>
                  <a:pt x="2408800" y="0"/>
                </a:lnTo>
                <a:lnTo>
                  <a:pt x="2419350" y="933450"/>
                </a:lnTo>
                <a:lnTo>
                  <a:pt x="0" y="44450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  <a:alpha val="5123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48A87C71-A90C-3005-5A1E-F879134F1E8B}"/>
              </a:ext>
            </a:extLst>
          </p:cNvPr>
          <p:cNvSpPr/>
          <p:nvPr/>
        </p:nvSpPr>
        <p:spPr>
          <a:xfrm rot="13530208">
            <a:off x="7997019" y="1433406"/>
            <a:ext cx="217084" cy="106353"/>
          </a:xfrm>
          <a:custGeom>
            <a:avLst/>
            <a:gdLst>
              <a:gd name="connsiteX0" fmla="*/ 0 w 2419350"/>
              <a:gd name="connsiteY0" fmla="*/ 444500 h 933450"/>
              <a:gd name="connsiteX1" fmla="*/ 2371725 w 2419350"/>
              <a:gd name="connsiteY1" fmla="*/ 0 h 933450"/>
              <a:gd name="connsiteX2" fmla="*/ 2419350 w 2419350"/>
              <a:gd name="connsiteY2" fmla="*/ 933450 h 933450"/>
              <a:gd name="connsiteX3" fmla="*/ 0 w 2419350"/>
              <a:gd name="connsiteY3" fmla="*/ 444500 h 933450"/>
              <a:gd name="connsiteX0" fmla="*/ 0 w 2419350"/>
              <a:gd name="connsiteY0" fmla="*/ 444500 h 933450"/>
              <a:gd name="connsiteX1" fmla="*/ 2408800 w 2419350"/>
              <a:gd name="connsiteY1" fmla="*/ 0 h 933450"/>
              <a:gd name="connsiteX2" fmla="*/ 2419350 w 2419350"/>
              <a:gd name="connsiteY2" fmla="*/ 933450 h 933450"/>
              <a:gd name="connsiteX3" fmla="*/ 0 w 2419350"/>
              <a:gd name="connsiteY3" fmla="*/ 444500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19350" h="933450">
                <a:moveTo>
                  <a:pt x="0" y="444500"/>
                </a:moveTo>
                <a:lnTo>
                  <a:pt x="2408800" y="0"/>
                </a:lnTo>
                <a:lnTo>
                  <a:pt x="2419350" y="933450"/>
                </a:lnTo>
                <a:lnTo>
                  <a:pt x="0" y="44450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  <a:alpha val="5123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EDF8CCE5-5895-F5EF-3220-4365E070FCFD}"/>
              </a:ext>
            </a:extLst>
          </p:cNvPr>
          <p:cNvCxnSpPr>
            <a:cxnSpLocks/>
          </p:cNvCxnSpPr>
          <p:nvPr/>
        </p:nvCxnSpPr>
        <p:spPr>
          <a:xfrm flipV="1">
            <a:off x="1924209" y="1207663"/>
            <a:ext cx="3083213" cy="11978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FABEBD1B-D34F-1489-201C-9D50D8453512}"/>
              </a:ext>
            </a:extLst>
          </p:cNvPr>
          <p:cNvSpPr txBox="1"/>
          <p:nvPr/>
        </p:nvSpPr>
        <p:spPr>
          <a:xfrm>
            <a:off x="6524180" y="2405501"/>
            <a:ext cx="5426520" cy="42165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LEO:</a:t>
            </a:r>
          </a:p>
          <a:p>
            <a:pPr marL="234950" marR="0" lvl="0" indent="-234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D009A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Low Earth Orbit: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satellite moves with respect to ground: 27,000 km/hour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within line of sight (LOS) of ground station for 5-15 mins</a:t>
            </a:r>
          </a:p>
          <a:p>
            <a:pPr marL="234950" marR="0" lvl="0" indent="-234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550 - 1200 km above earth</a:t>
            </a:r>
          </a:p>
          <a:p>
            <a:pPr marL="234950" marR="0" lvl="0" indent="-234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~30 msec RTT in practice</a:t>
            </a:r>
          </a:p>
          <a:p>
            <a:pPr marL="234950" marR="0" lvl="0" indent="-234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smaller area coverage / satellite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constellation (network) of multiple LEO satellites to cover wide area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inter-satellite links (ISL)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548AE91-FF68-7532-F9FB-6E9D4DBAC349}"/>
              </a:ext>
            </a:extLst>
          </p:cNvPr>
          <p:cNvCxnSpPr>
            <a:cxnSpLocks/>
          </p:cNvCxnSpPr>
          <p:nvPr/>
        </p:nvCxnSpPr>
        <p:spPr>
          <a:xfrm flipV="1">
            <a:off x="7293709" y="1718650"/>
            <a:ext cx="774146" cy="97097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" name="Picture 40">
            <a:extLst>
              <a:ext uri="{FF2B5EF4-FFF2-40B4-BE49-F238E27FC236}">
                <a16:creationId xmlns:a16="http://schemas.microsoft.com/office/drawing/2014/main" id="{42AD1BF2-CB69-0088-88B8-E71AFD2BCFF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44798" y="4581102"/>
            <a:ext cx="3297094" cy="2138470"/>
          </a:xfrm>
          <a:prstGeom prst="rect">
            <a:avLst/>
          </a:prstGeom>
        </p:spPr>
      </p:pic>
      <p:sp>
        <p:nvSpPr>
          <p:cNvPr id="42" name="Oval 41">
            <a:extLst>
              <a:ext uri="{FF2B5EF4-FFF2-40B4-BE49-F238E27FC236}">
                <a16:creationId xmlns:a16="http://schemas.microsoft.com/office/drawing/2014/main" id="{42B9366F-54C4-B85D-7A39-7678403BCE79}"/>
              </a:ext>
            </a:extLst>
          </p:cNvPr>
          <p:cNvSpPr/>
          <p:nvPr/>
        </p:nvSpPr>
        <p:spPr>
          <a:xfrm>
            <a:off x="2094807" y="4976552"/>
            <a:ext cx="2189018" cy="47659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05EFFDE7-C659-2A09-7274-39495566AAB7}"/>
              </a:ext>
            </a:extLst>
          </p:cNvPr>
          <p:cNvSpPr/>
          <p:nvPr/>
        </p:nvSpPr>
        <p:spPr>
          <a:xfrm>
            <a:off x="1605554" y="5575958"/>
            <a:ext cx="637309" cy="431018"/>
          </a:xfrm>
          <a:prstGeom prst="ellipse">
            <a:avLst/>
          </a:prstGeom>
          <a:noFill/>
          <a:ln>
            <a:solidFill>
              <a:srgbClr val="1500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1188B51-4FE2-663F-5E71-61B2CCB6C88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42922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3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3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3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42" grpId="1" animBg="1"/>
      <p:bldP spid="43" grpId="0" animBg="1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8E33BC-EF33-9E07-BBCE-C98D5AE488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37E294-6A1A-C4F5-51AC-93AD8B6D56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2647" y="437872"/>
            <a:ext cx="10515600" cy="894622"/>
          </a:xfrm>
        </p:spPr>
        <p:txBody>
          <a:bodyPr>
            <a:normAutofit/>
          </a:bodyPr>
          <a:lstStyle/>
          <a:p>
            <a:r>
              <a:rPr lang="en-US" b="1" dirty="0"/>
              <a:t>Satellites: why all the fuss?</a:t>
            </a:r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E882BA1-A3EC-FF14-F634-9B40990D9E9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7999" y="2031990"/>
            <a:ext cx="4646056" cy="2333908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D4BA63D-1F1D-6BAB-2765-7124495AFA92}"/>
              </a:ext>
            </a:extLst>
          </p:cNvPr>
          <p:cNvSpPr txBox="1"/>
          <p:nvPr/>
        </p:nvSpPr>
        <p:spPr>
          <a:xfrm>
            <a:off x="516419" y="6257836"/>
            <a:ext cx="105156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Sources: A. Raman, LEO Satellite Mega Constellations,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networkingchannel.eu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    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N.Pachler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et al., An Updated Comparison of Four Low Earth Orbit Satellite Constellation Systems to Provide Global Broadband; company literature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9F2161F-1C40-8F7E-C03E-CA3448B02518}"/>
              </a:ext>
            </a:extLst>
          </p:cNvPr>
          <p:cNvSpPr txBox="1"/>
          <p:nvPr/>
        </p:nvSpPr>
        <p:spPr>
          <a:xfrm>
            <a:off x="722772" y="1634777"/>
            <a:ext cx="50514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D009A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Lots of (LEOS) satellites being launched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B02F304-7783-4F86-E99A-C32AB744A41C}"/>
              </a:ext>
            </a:extLst>
          </p:cNvPr>
          <p:cNvSpPr txBox="1"/>
          <p:nvPr/>
        </p:nvSpPr>
        <p:spPr>
          <a:xfrm>
            <a:off x="5940447" y="2398725"/>
            <a:ext cx="3644900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D009A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LEOS constellations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2" name="Picture 11" descr="A globe with many colored lines around it&#10;&#10;Description automatically generated">
            <a:extLst>
              <a:ext uri="{FF2B5EF4-FFF2-40B4-BE49-F238E27FC236}">
                <a16:creationId xmlns:a16="http://schemas.microsoft.com/office/drawing/2014/main" id="{02E7A2D3-73FA-E833-6BA3-103CE82DA3C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548024" y="437872"/>
            <a:ext cx="2541248" cy="2333908"/>
          </a:xfrm>
          <a:prstGeom prst="rect">
            <a:avLst/>
          </a:prstGeom>
        </p:spPr>
      </p:pic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769F31F2-B1C7-8453-E23C-DEE3E76A7866}"/>
              </a:ext>
            </a:extLst>
          </p:cNvPr>
          <p:cNvGraphicFramePr>
            <a:graphicFrameLocks noGrp="1"/>
          </p:cNvGraphicFramePr>
          <p:nvPr/>
        </p:nvGraphicFramePr>
        <p:xfrm>
          <a:off x="6096000" y="3014875"/>
          <a:ext cx="5588001" cy="274320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363234">
                  <a:extLst>
                    <a:ext uri="{9D8B030D-6E8A-4147-A177-3AD203B41FA5}">
                      <a16:colId xmlns:a16="http://schemas.microsoft.com/office/drawing/2014/main" val="2086296339"/>
                    </a:ext>
                  </a:extLst>
                </a:gridCol>
                <a:gridCol w="1329166">
                  <a:extLst>
                    <a:ext uri="{9D8B030D-6E8A-4147-A177-3AD203B41FA5}">
                      <a16:colId xmlns:a16="http://schemas.microsoft.com/office/drawing/2014/main" val="2974945139"/>
                    </a:ext>
                  </a:extLst>
                </a:gridCol>
                <a:gridCol w="1399093">
                  <a:extLst>
                    <a:ext uri="{9D8B030D-6E8A-4147-A177-3AD203B41FA5}">
                      <a16:colId xmlns:a16="http://schemas.microsoft.com/office/drawing/2014/main" val="294942135"/>
                    </a:ext>
                  </a:extLst>
                </a:gridCol>
                <a:gridCol w="1496508">
                  <a:extLst>
                    <a:ext uri="{9D8B030D-6E8A-4147-A177-3AD203B41FA5}">
                      <a16:colId xmlns:a16="http://schemas.microsoft.com/office/drawing/2014/main" val="60049850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0" kern="100">
                          <a:effectLst/>
                        </a:rPr>
                        <a:t> </a:t>
                      </a:r>
                      <a:endParaRPr lang="en-US" sz="2000" b="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0" kern="100" dirty="0">
                          <a:effectLst/>
                        </a:rPr>
                        <a:t># deployed (2025)</a:t>
                      </a:r>
                      <a:endParaRPr lang="en-US" sz="2000" b="0" kern="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0" kern="100">
                          <a:effectLst/>
                        </a:rPr>
                        <a:t># planned</a:t>
                      </a:r>
                      <a:endParaRPr lang="en-US" sz="2000" b="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0" kern="100" dirty="0">
                          <a:effectLst/>
                        </a:rPr>
                        <a:t>ISL planned?</a:t>
                      </a:r>
                      <a:endParaRPr lang="en-US" sz="2000" b="0" kern="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13974551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0" kern="100">
                          <a:effectLst/>
                        </a:rPr>
                        <a:t>Starlink</a:t>
                      </a:r>
                      <a:endParaRPr lang="en-US" sz="2000" b="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0" kern="100" dirty="0">
                          <a:effectLst/>
                        </a:rPr>
                        <a:t>7,239</a:t>
                      </a:r>
                      <a:endParaRPr lang="en-US" sz="2000" b="0" kern="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0" kern="100">
                          <a:effectLst/>
                        </a:rPr>
                        <a:t>12,000 - 42,000</a:t>
                      </a:r>
                      <a:endParaRPr lang="en-US" sz="2000" b="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0" kern="100">
                          <a:effectLst/>
                        </a:rPr>
                        <a:t>Yes</a:t>
                      </a:r>
                      <a:endParaRPr lang="en-US" sz="2000" b="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79742762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0" kern="100">
                          <a:effectLst/>
                        </a:rPr>
                        <a:t>EutelSat  Oneweb</a:t>
                      </a:r>
                      <a:endParaRPr lang="en-US" sz="2000" b="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0" kern="100" dirty="0">
                          <a:effectLst/>
                        </a:rPr>
                        <a:t>648</a:t>
                      </a:r>
                      <a:endParaRPr lang="en-US" sz="2000" b="0" kern="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0" kern="100">
                          <a:effectLst/>
                        </a:rPr>
                        <a:t>716 – 6,372</a:t>
                      </a:r>
                      <a:endParaRPr lang="en-US" sz="2000" b="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0" kern="100">
                          <a:effectLst/>
                        </a:rPr>
                        <a:t>No</a:t>
                      </a:r>
                      <a:endParaRPr lang="en-US" sz="2000" b="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12266302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0" kern="100">
                          <a:effectLst/>
                        </a:rPr>
                        <a:t>Kuipers (Amazon)</a:t>
                      </a:r>
                      <a:endParaRPr lang="en-US" sz="2000" b="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0" kern="100" dirty="0">
                          <a:effectLst/>
                        </a:rPr>
                        <a:t>27</a:t>
                      </a:r>
                      <a:endParaRPr lang="en-US" sz="2000" b="0" kern="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0" kern="100">
                          <a:effectLst/>
                        </a:rPr>
                        <a:t>3,236</a:t>
                      </a:r>
                      <a:endParaRPr lang="en-US" sz="2000" b="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0" kern="100">
                          <a:effectLst/>
                        </a:rPr>
                        <a:t>?</a:t>
                      </a:r>
                      <a:endParaRPr lang="en-US" sz="2000" b="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84430484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0" kern="100">
                          <a:effectLst/>
                        </a:rPr>
                        <a:t>Telesat</a:t>
                      </a:r>
                      <a:endParaRPr lang="en-US" sz="2000" b="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0" kern="100">
                          <a:effectLst/>
                        </a:rPr>
                        <a:t>1</a:t>
                      </a:r>
                      <a:endParaRPr lang="en-US" sz="2000" b="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0" kern="100">
                          <a:effectLst/>
                        </a:rPr>
                        <a:t>298 - 1671</a:t>
                      </a:r>
                      <a:endParaRPr lang="en-US" sz="2000" b="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0" kern="100" dirty="0">
                          <a:effectLst/>
                        </a:rPr>
                        <a:t>Yes</a:t>
                      </a:r>
                      <a:endParaRPr lang="en-US" sz="2000" b="0" kern="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127038144"/>
                  </a:ext>
                </a:extLst>
              </a:tr>
            </a:tbl>
          </a:graphicData>
        </a:graphic>
      </p:graphicFrame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4AF0A41-E78D-0C3A-603F-729BCE700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6961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1" name="Down Arrow 2060">
            <a:extLst>
              <a:ext uri="{FF2B5EF4-FFF2-40B4-BE49-F238E27FC236}">
                <a16:creationId xmlns:a16="http://schemas.microsoft.com/office/drawing/2014/main" id="{BEF7D450-4173-B6F2-DC38-B0633C76298E}"/>
              </a:ext>
            </a:extLst>
          </p:cNvPr>
          <p:cNvSpPr/>
          <p:nvPr/>
        </p:nvSpPr>
        <p:spPr>
          <a:xfrm rot="6934560">
            <a:off x="6867250" y="2211855"/>
            <a:ext cx="242518" cy="999486"/>
          </a:xfrm>
          <a:prstGeom prst="down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2000">
                <a:schemeClr val="bg1">
                  <a:lumMod val="95000"/>
                </a:schemeClr>
              </a:gs>
              <a:gs pos="68000">
                <a:srgbClr val="C00000"/>
              </a:gs>
              <a:gs pos="99000">
                <a:srgbClr val="C0000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0" name="Down Arrow 2059">
            <a:extLst>
              <a:ext uri="{FF2B5EF4-FFF2-40B4-BE49-F238E27FC236}">
                <a16:creationId xmlns:a16="http://schemas.microsoft.com/office/drawing/2014/main" id="{54590A85-FFE3-B9E8-9666-C7D9D363F8C9}"/>
              </a:ext>
            </a:extLst>
          </p:cNvPr>
          <p:cNvSpPr/>
          <p:nvPr/>
        </p:nvSpPr>
        <p:spPr>
          <a:xfrm rot="17139741">
            <a:off x="8287494" y="1591382"/>
            <a:ext cx="242518" cy="999486"/>
          </a:xfrm>
          <a:prstGeom prst="down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2000">
                <a:schemeClr val="bg1">
                  <a:lumMod val="95000"/>
                </a:schemeClr>
              </a:gs>
              <a:gs pos="68000">
                <a:srgbClr val="C00000"/>
              </a:gs>
              <a:gs pos="99000">
                <a:srgbClr val="C0000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8" name="Down Arrow 2057">
            <a:extLst>
              <a:ext uri="{FF2B5EF4-FFF2-40B4-BE49-F238E27FC236}">
                <a16:creationId xmlns:a16="http://schemas.microsoft.com/office/drawing/2014/main" id="{D49BC3B0-8BF3-802F-6AC1-717F5283C2B5}"/>
              </a:ext>
            </a:extLst>
          </p:cNvPr>
          <p:cNvSpPr/>
          <p:nvPr/>
        </p:nvSpPr>
        <p:spPr>
          <a:xfrm rot="14026471">
            <a:off x="5095649" y="1484964"/>
            <a:ext cx="242518" cy="999486"/>
          </a:xfrm>
          <a:prstGeom prst="down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2000">
                <a:schemeClr val="bg1">
                  <a:lumMod val="95000"/>
                </a:schemeClr>
              </a:gs>
              <a:gs pos="68000">
                <a:srgbClr val="C00000"/>
              </a:gs>
              <a:gs pos="99000">
                <a:srgbClr val="C0000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" name="Down Arrow 62">
            <a:extLst>
              <a:ext uri="{FF2B5EF4-FFF2-40B4-BE49-F238E27FC236}">
                <a16:creationId xmlns:a16="http://schemas.microsoft.com/office/drawing/2014/main" id="{EB0B0500-183E-F1C7-A55F-50DD80AF47A8}"/>
              </a:ext>
            </a:extLst>
          </p:cNvPr>
          <p:cNvSpPr/>
          <p:nvPr/>
        </p:nvSpPr>
        <p:spPr>
          <a:xfrm rot="14026471">
            <a:off x="3703220" y="1859064"/>
            <a:ext cx="242518" cy="999486"/>
          </a:xfrm>
          <a:prstGeom prst="down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2000">
                <a:schemeClr val="bg1">
                  <a:lumMod val="95000"/>
                </a:schemeClr>
              </a:gs>
              <a:gs pos="68000">
                <a:srgbClr val="C00000"/>
              </a:gs>
              <a:gs pos="99000">
                <a:srgbClr val="C0000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58AFA0A-5A8B-6238-4D5C-C9A072EAA8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Components of a LEO satellite network</a:t>
            </a:r>
          </a:p>
        </p:txBody>
      </p:sp>
      <p:pic>
        <p:nvPicPr>
          <p:cNvPr id="2054" name="Picture 6" descr="Satellite icon - Free download on Iconfinder">
            <a:extLst>
              <a:ext uri="{FF2B5EF4-FFF2-40B4-BE49-F238E27FC236}">
                <a16:creationId xmlns:a16="http://schemas.microsoft.com/office/drawing/2014/main" id="{7E7CB834-0126-87DE-0C21-2EB73E9B5E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7342">
            <a:off x="3709328" y="2079208"/>
            <a:ext cx="864160" cy="8641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48" name="Picture 6" descr="Satellite icon - Free download on Iconfinder">
            <a:extLst>
              <a:ext uri="{FF2B5EF4-FFF2-40B4-BE49-F238E27FC236}">
                <a16:creationId xmlns:a16="http://schemas.microsoft.com/office/drawing/2014/main" id="{7AD40966-27AC-F357-60C0-848ABEFC19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7342">
            <a:off x="5197231" y="1637733"/>
            <a:ext cx="864160" cy="8641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49" name="Picture 6" descr="Satellite icon - Free download on Iconfinder">
            <a:extLst>
              <a:ext uri="{FF2B5EF4-FFF2-40B4-BE49-F238E27FC236}">
                <a16:creationId xmlns:a16="http://schemas.microsoft.com/office/drawing/2014/main" id="{03E8D0D5-5552-15EB-0A39-75E4067FD3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7342">
            <a:off x="7730044" y="1863738"/>
            <a:ext cx="864160" cy="8641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1" name="Picture 6" descr="Satellite icon - Free download on Iconfinder">
            <a:extLst>
              <a:ext uri="{FF2B5EF4-FFF2-40B4-BE49-F238E27FC236}">
                <a16:creationId xmlns:a16="http://schemas.microsoft.com/office/drawing/2014/main" id="{2F5034C1-75D0-EFDB-7025-06296D02D5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7342">
            <a:off x="6138648" y="2375773"/>
            <a:ext cx="864160" cy="8641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101" name="Group 2100">
            <a:extLst>
              <a:ext uri="{FF2B5EF4-FFF2-40B4-BE49-F238E27FC236}">
                <a16:creationId xmlns:a16="http://schemas.microsoft.com/office/drawing/2014/main" id="{EA30D945-6ECD-F298-449E-52CAB566F781}"/>
              </a:ext>
            </a:extLst>
          </p:cNvPr>
          <p:cNvGrpSpPr/>
          <p:nvPr/>
        </p:nvGrpSpPr>
        <p:grpSpPr>
          <a:xfrm>
            <a:off x="8612420" y="2254217"/>
            <a:ext cx="3327671" cy="369332"/>
            <a:chOff x="8612420" y="2254217"/>
            <a:chExt cx="3327671" cy="369332"/>
          </a:xfrm>
        </p:grpSpPr>
        <p:sp>
          <p:nvSpPr>
            <p:cNvPr id="2062" name="TextBox 2061">
              <a:extLst>
                <a:ext uri="{FF2B5EF4-FFF2-40B4-BE49-F238E27FC236}">
                  <a16:creationId xmlns:a16="http://schemas.microsoft.com/office/drawing/2014/main" id="{7BF8BB21-62B9-47B4-88B5-7F88791CF738}"/>
                </a:ext>
              </a:extLst>
            </p:cNvPr>
            <p:cNvSpPr txBox="1"/>
            <p:nvPr/>
          </p:nvSpPr>
          <p:spPr>
            <a:xfrm>
              <a:off x="9557195" y="2254217"/>
              <a:ext cx="23828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LEO satellites in motion</a:t>
              </a:r>
            </a:p>
          </p:txBody>
        </p:sp>
        <p:cxnSp>
          <p:nvCxnSpPr>
            <p:cNvPr id="2064" name="Straight Connector 2063">
              <a:extLst>
                <a:ext uri="{FF2B5EF4-FFF2-40B4-BE49-F238E27FC236}">
                  <a16:creationId xmlns:a16="http://schemas.microsoft.com/office/drawing/2014/main" id="{1A91C3BB-A43A-ECE5-992B-C103D8C81987}"/>
                </a:ext>
              </a:extLst>
            </p:cNvPr>
            <p:cNvCxnSpPr>
              <a:cxnSpLocks/>
              <a:stCxn id="2062" idx="1"/>
            </p:cNvCxnSpPr>
            <p:nvPr/>
          </p:nvCxnSpPr>
          <p:spPr>
            <a:xfrm flipH="1">
              <a:off x="8612420" y="2438883"/>
              <a:ext cx="94477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06" name="Group 2105">
            <a:extLst>
              <a:ext uri="{FF2B5EF4-FFF2-40B4-BE49-F238E27FC236}">
                <a16:creationId xmlns:a16="http://schemas.microsoft.com/office/drawing/2014/main" id="{8D331727-C485-0D56-7D8D-685CF394B016}"/>
              </a:ext>
            </a:extLst>
          </p:cNvPr>
          <p:cNvGrpSpPr/>
          <p:nvPr/>
        </p:nvGrpSpPr>
        <p:grpSpPr>
          <a:xfrm>
            <a:off x="6800044" y="2356834"/>
            <a:ext cx="3706079" cy="3335199"/>
            <a:chOff x="6800044" y="2356834"/>
            <a:chExt cx="3706079" cy="3335199"/>
          </a:xfrm>
        </p:grpSpPr>
        <p:grpSp>
          <p:nvGrpSpPr>
            <p:cNvPr id="2098" name="Group 2097">
              <a:extLst>
                <a:ext uri="{FF2B5EF4-FFF2-40B4-BE49-F238E27FC236}">
                  <a16:creationId xmlns:a16="http://schemas.microsoft.com/office/drawing/2014/main" id="{F2DC78D6-658A-FCB2-F8D4-BF7337773D19}"/>
                </a:ext>
              </a:extLst>
            </p:cNvPr>
            <p:cNvGrpSpPr/>
            <p:nvPr/>
          </p:nvGrpSpPr>
          <p:grpSpPr>
            <a:xfrm>
              <a:off x="6800044" y="2356834"/>
              <a:ext cx="3119959" cy="3335199"/>
              <a:chOff x="6800044" y="2356834"/>
              <a:chExt cx="3119959" cy="3335199"/>
            </a:xfrm>
          </p:grpSpPr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E32603DA-68BC-773F-D5FF-C9DCD544310D}"/>
                  </a:ext>
                </a:extLst>
              </p:cNvPr>
              <p:cNvSpPr/>
              <p:nvPr/>
            </p:nvSpPr>
            <p:spPr>
              <a:xfrm>
                <a:off x="6800044" y="2356834"/>
                <a:ext cx="3116687" cy="2897747"/>
              </a:xfrm>
              <a:custGeom>
                <a:avLst/>
                <a:gdLst>
                  <a:gd name="connsiteX0" fmla="*/ 1378040 w 3116687"/>
                  <a:gd name="connsiteY0" fmla="*/ 0 h 2897747"/>
                  <a:gd name="connsiteX1" fmla="*/ 0 w 3116687"/>
                  <a:gd name="connsiteY1" fmla="*/ 2897747 h 2897747"/>
                  <a:gd name="connsiteX2" fmla="*/ 3116687 w 3116687"/>
                  <a:gd name="connsiteY2" fmla="*/ 2846231 h 2897747"/>
                  <a:gd name="connsiteX3" fmla="*/ 1378040 w 3116687"/>
                  <a:gd name="connsiteY3" fmla="*/ 0 h 2897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6687" h="2897747">
                    <a:moveTo>
                      <a:pt x="1378040" y="0"/>
                    </a:moveTo>
                    <a:lnTo>
                      <a:pt x="0" y="2897747"/>
                    </a:lnTo>
                    <a:lnTo>
                      <a:pt x="3116687" y="2846231"/>
                    </a:lnTo>
                    <a:lnTo>
                      <a:pt x="1378040" y="0"/>
                    </a:lnTo>
                    <a:close/>
                  </a:path>
                </a:pathLst>
              </a:custGeom>
              <a:solidFill>
                <a:schemeClr val="accent1">
                  <a:alpha val="19017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2" name="Group 61">
                <a:extLst>
                  <a:ext uri="{FF2B5EF4-FFF2-40B4-BE49-F238E27FC236}">
                    <a16:creationId xmlns:a16="http://schemas.microsoft.com/office/drawing/2014/main" id="{B556627F-4178-3E11-D3C8-431C02A3FA13}"/>
                  </a:ext>
                </a:extLst>
              </p:cNvPr>
              <p:cNvGrpSpPr/>
              <p:nvPr/>
            </p:nvGrpSpPr>
            <p:grpSpPr>
              <a:xfrm>
                <a:off x="6839689" y="4317973"/>
                <a:ext cx="3080314" cy="1374060"/>
                <a:chOff x="7341966" y="3777060"/>
                <a:chExt cx="3080314" cy="1374060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B37FBAEC-8ADD-E62F-F72D-75BF12456C92}"/>
                    </a:ext>
                  </a:extLst>
                </p:cNvPr>
                <p:cNvSpPr/>
                <p:nvPr/>
              </p:nvSpPr>
              <p:spPr>
                <a:xfrm>
                  <a:off x="7341966" y="4171069"/>
                  <a:ext cx="3080314" cy="980051"/>
                </a:xfrm>
                <a:prstGeom prst="ellips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14" name="Picture 13" descr="A map of a park with trees and water&#10;&#10;Description automatically generated">
                  <a:extLst>
                    <a:ext uri="{FF2B5EF4-FFF2-40B4-BE49-F238E27FC236}">
                      <a16:creationId xmlns:a16="http://schemas.microsoft.com/office/drawing/2014/main" id="{90B5E4D7-C9A3-F79F-21A1-FE6A241A585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7851869" y="3777060"/>
                  <a:ext cx="2025409" cy="1360022"/>
                </a:xfrm>
                <a:prstGeom prst="rect">
                  <a:avLst/>
                </a:prstGeom>
              </p:spPr>
            </p:pic>
          </p:grpSp>
          <p:cxnSp>
            <p:nvCxnSpPr>
              <p:cNvPr id="2070" name="Straight Arrow Connector 2069">
                <a:extLst>
                  <a:ext uri="{FF2B5EF4-FFF2-40B4-BE49-F238E27FC236}">
                    <a16:creationId xmlns:a16="http://schemas.microsoft.com/office/drawing/2014/main" id="{037430D9-29FC-AD40-BE19-C7B983DF530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59528" y="2684181"/>
                <a:ext cx="602596" cy="2136165"/>
              </a:xfrm>
              <a:prstGeom prst="straightConnector1">
                <a:avLst/>
              </a:prstGeom>
              <a:ln w="12700">
                <a:solidFill>
                  <a:srgbClr val="0200A3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9" name="Straight Arrow Connector 2088">
                <a:extLst>
                  <a:ext uri="{FF2B5EF4-FFF2-40B4-BE49-F238E27FC236}">
                    <a16:creationId xmlns:a16="http://schemas.microsoft.com/office/drawing/2014/main" id="{F628B5BE-D51F-DEB3-3367-8877C68534A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231862" y="2711598"/>
                <a:ext cx="690815" cy="2000384"/>
              </a:xfrm>
              <a:prstGeom prst="straightConnector1">
                <a:avLst/>
              </a:prstGeom>
              <a:ln w="12700">
                <a:solidFill>
                  <a:srgbClr val="0200A3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93" name="TextBox 2092">
              <a:extLst>
                <a:ext uri="{FF2B5EF4-FFF2-40B4-BE49-F238E27FC236}">
                  <a16:creationId xmlns:a16="http://schemas.microsoft.com/office/drawing/2014/main" id="{E6FE4AAF-DA1F-BCB0-3E51-D6360E06856C}"/>
                </a:ext>
              </a:extLst>
            </p:cNvPr>
            <p:cNvSpPr txBox="1"/>
            <p:nvPr/>
          </p:nvSpPr>
          <p:spPr>
            <a:xfrm>
              <a:off x="8946657" y="3728556"/>
              <a:ext cx="1559466" cy="6882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rural,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remote 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communications</a:t>
              </a:r>
            </a:p>
          </p:txBody>
        </p:sp>
      </p:grpSp>
      <p:grpSp>
        <p:nvGrpSpPr>
          <p:cNvPr id="2122" name="Group 2121">
            <a:extLst>
              <a:ext uri="{FF2B5EF4-FFF2-40B4-BE49-F238E27FC236}">
                <a16:creationId xmlns:a16="http://schemas.microsoft.com/office/drawing/2014/main" id="{3C86D725-FD15-511B-6B27-C4FD0ED422AE}"/>
              </a:ext>
            </a:extLst>
          </p:cNvPr>
          <p:cNvGrpSpPr/>
          <p:nvPr/>
        </p:nvGrpSpPr>
        <p:grpSpPr>
          <a:xfrm>
            <a:off x="2372490" y="2836421"/>
            <a:ext cx="3101873" cy="3319125"/>
            <a:chOff x="2372490" y="2836421"/>
            <a:chExt cx="3101873" cy="3319125"/>
          </a:xfrm>
        </p:grpSpPr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CECC855A-4346-596E-87F1-6A49FD2DFC19}"/>
                </a:ext>
              </a:extLst>
            </p:cNvPr>
            <p:cNvSpPr/>
            <p:nvPr/>
          </p:nvSpPr>
          <p:spPr>
            <a:xfrm>
              <a:off x="2422639" y="2836421"/>
              <a:ext cx="3051724" cy="2987899"/>
            </a:xfrm>
            <a:custGeom>
              <a:avLst/>
              <a:gdLst>
                <a:gd name="connsiteX0" fmla="*/ 0 w 3065171"/>
                <a:gd name="connsiteY0" fmla="*/ 2949262 h 2987899"/>
                <a:gd name="connsiteX1" fmla="*/ 1815921 w 3065171"/>
                <a:gd name="connsiteY1" fmla="*/ 0 h 2987899"/>
                <a:gd name="connsiteX2" fmla="*/ 3065171 w 3065171"/>
                <a:gd name="connsiteY2" fmla="*/ 2987899 h 2987899"/>
                <a:gd name="connsiteX3" fmla="*/ 0 w 3065171"/>
                <a:gd name="connsiteY3" fmla="*/ 2949262 h 2987899"/>
                <a:gd name="connsiteX0" fmla="*/ 0 w 3051724"/>
                <a:gd name="connsiteY0" fmla="*/ 2707215 h 2987899"/>
                <a:gd name="connsiteX1" fmla="*/ 1802474 w 3051724"/>
                <a:gd name="connsiteY1" fmla="*/ 0 h 2987899"/>
                <a:gd name="connsiteX2" fmla="*/ 3051724 w 3051724"/>
                <a:gd name="connsiteY2" fmla="*/ 2987899 h 2987899"/>
                <a:gd name="connsiteX3" fmla="*/ 0 w 3051724"/>
                <a:gd name="connsiteY3" fmla="*/ 2707215 h 2987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1724" h="2987899">
                  <a:moveTo>
                    <a:pt x="0" y="2707215"/>
                  </a:moveTo>
                  <a:lnTo>
                    <a:pt x="1802474" y="0"/>
                  </a:lnTo>
                  <a:lnTo>
                    <a:pt x="3051724" y="2987899"/>
                  </a:lnTo>
                  <a:lnTo>
                    <a:pt x="0" y="2707215"/>
                  </a:lnTo>
                  <a:close/>
                </a:path>
              </a:pathLst>
            </a:custGeom>
            <a:solidFill>
              <a:schemeClr val="accent1">
                <a:alpha val="8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33473189-11E3-596D-D49E-7A61AB3A522F}"/>
                </a:ext>
              </a:extLst>
            </p:cNvPr>
            <p:cNvSpPr/>
            <p:nvPr/>
          </p:nvSpPr>
          <p:spPr>
            <a:xfrm>
              <a:off x="2372490" y="5175495"/>
              <a:ext cx="3080314" cy="980051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3" name="Group 2122">
            <a:extLst>
              <a:ext uri="{FF2B5EF4-FFF2-40B4-BE49-F238E27FC236}">
                <a16:creationId xmlns:a16="http://schemas.microsoft.com/office/drawing/2014/main" id="{62E7D5EC-DC52-5457-775C-028EF33D3220}"/>
              </a:ext>
            </a:extLst>
          </p:cNvPr>
          <p:cNvGrpSpPr/>
          <p:nvPr/>
        </p:nvGrpSpPr>
        <p:grpSpPr>
          <a:xfrm>
            <a:off x="3656008" y="2898414"/>
            <a:ext cx="555698" cy="2689467"/>
            <a:chOff x="3656008" y="2898414"/>
            <a:chExt cx="555698" cy="2689467"/>
          </a:xfrm>
        </p:grpSpPr>
        <p:cxnSp>
          <p:nvCxnSpPr>
            <p:cNvPr id="2074" name="Straight Arrow Connector 2073">
              <a:extLst>
                <a:ext uri="{FF2B5EF4-FFF2-40B4-BE49-F238E27FC236}">
                  <a16:creationId xmlns:a16="http://schemas.microsoft.com/office/drawing/2014/main" id="{341AB790-975B-A164-8C06-EFDC0BBAD6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656008" y="2898414"/>
              <a:ext cx="438502" cy="907293"/>
            </a:xfrm>
            <a:prstGeom prst="straightConnector1">
              <a:avLst/>
            </a:prstGeom>
            <a:ln w="12700">
              <a:solidFill>
                <a:srgbClr val="0200A3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6" name="Straight Arrow Connector 2075">
              <a:extLst>
                <a:ext uri="{FF2B5EF4-FFF2-40B4-BE49-F238E27FC236}">
                  <a16:creationId xmlns:a16="http://schemas.microsoft.com/office/drawing/2014/main" id="{C592DC45-9901-CFCA-9084-49C5ACFF16A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978454" y="2898414"/>
              <a:ext cx="233252" cy="2689467"/>
            </a:xfrm>
            <a:prstGeom prst="straightConnector1">
              <a:avLst/>
            </a:prstGeom>
            <a:ln w="12700">
              <a:solidFill>
                <a:srgbClr val="0200A3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9" name="Straight Arrow Connector 2078">
              <a:extLst>
                <a:ext uri="{FF2B5EF4-FFF2-40B4-BE49-F238E27FC236}">
                  <a16:creationId xmlns:a16="http://schemas.microsoft.com/office/drawing/2014/main" id="{B650740C-A10A-1A03-6134-CB0EC23239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658056" y="2923730"/>
              <a:ext cx="463094" cy="1719993"/>
            </a:xfrm>
            <a:prstGeom prst="straightConnector1">
              <a:avLst/>
            </a:prstGeom>
            <a:ln w="12700">
              <a:solidFill>
                <a:srgbClr val="0200A3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21" name="Group 2120">
            <a:extLst>
              <a:ext uri="{FF2B5EF4-FFF2-40B4-BE49-F238E27FC236}">
                <a16:creationId xmlns:a16="http://schemas.microsoft.com/office/drawing/2014/main" id="{8767A49D-B5A6-C8E3-4FB7-EE6F52AE9ED1}"/>
              </a:ext>
            </a:extLst>
          </p:cNvPr>
          <p:cNvGrpSpPr/>
          <p:nvPr/>
        </p:nvGrpSpPr>
        <p:grpSpPr>
          <a:xfrm>
            <a:off x="2005620" y="3431778"/>
            <a:ext cx="2233650" cy="2610970"/>
            <a:chOff x="2005620" y="3431778"/>
            <a:chExt cx="2233650" cy="2610970"/>
          </a:xfrm>
        </p:grpSpPr>
        <p:pic>
          <p:nvPicPr>
            <p:cNvPr id="16" name="Picture 2" descr="White Cruise Ship PNG Clipart - Best WEB Clipart">
              <a:extLst>
                <a:ext uri="{FF2B5EF4-FFF2-40B4-BE49-F238E27FC236}">
                  <a16:creationId xmlns:a16="http://schemas.microsoft.com/office/drawing/2014/main" id="{EFBE90D1-84CD-D4F3-5887-8B9E1ABAA1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63637" y="5353649"/>
              <a:ext cx="1117234" cy="68909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8" name="Picture 57" descr="A plane in the sky&#10;&#10;Description automatically generated">
              <a:extLst>
                <a:ext uri="{FF2B5EF4-FFF2-40B4-BE49-F238E27FC236}">
                  <a16:creationId xmlns:a16="http://schemas.microsoft.com/office/drawing/2014/main" id="{69BE6F5C-D5A2-B29F-19E9-D286FC5B0E6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533351" y="3431778"/>
              <a:ext cx="1563829" cy="1017431"/>
            </a:xfrm>
            <a:prstGeom prst="rect">
              <a:avLst/>
            </a:prstGeom>
          </p:spPr>
        </p:pic>
        <p:pic>
          <p:nvPicPr>
            <p:cNvPr id="60" name="Picture 59" descr="A silhouette of a drone&#10;&#10;Description automatically generated">
              <a:extLst>
                <a:ext uri="{FF2B5EF4-FFF2-40B4-BE49-F238E27FC236}">
                  <a16:creationId xmlns:a16="http://schemas.microsoft.com/office/drawing/2014/main" id="{BA44CCAB-1E2F-38FB-0C4F-9036090A93C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072747" y="4557934"/>
              <a:ext cx="1166523" cy="427549"/>
            </a:xfrm>
            <a:prstGeom prst="rect">
              <a:avLst/>
            </a:prstGeom>
          </p:spPr>
        </p:pic>
        <p:sp>
          <p:nvSpPr>
            <p:cNvPr id="2092" name="TextBox 2091">
              <a:extLst>
                <a:ext uri="{FF2B5EF4-FFF2-40B4-BE49-F238E27FC236}">
                  <a16:creationId xmlns:a16="http://schemas.microsoft.com/office/drawing/2014/main" id="{C91B2B91-A140-72B2-9F02-514FFD56D824}"/>
                </a:ext>
              </a:extLst>
            </p:cNvPr>
            <p:cNvSpPr txBox="1"/>
            <p:nvPr/>
          </p:nvSpPr>
          <p:spPr>
            <a:xfrm>
              <a:off x="2005620" y="4620458"/>
              <a:ext cx="946093" cy="6882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airborne,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maritime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vehicles</a:t>
              </a:r>
            </a:p>
          </p:txBody>
        </p:sp>
      </p:grpSp>
      <p:grpSp>
        <p:nvGrpSpPr>
          <p:cNvPr id="2105" name="Group 2104">
            <a:extLst>
              <a:ext uri="{FF2B5EF4-FFF2-40B4-BE49-F238E27FC236}">
                <a16:creationId xmlns:a16="http://schemas.microsoft.com/office/drawing/2014/main" id="{E0E987D6-0AC6-F099-7A85-FB306E74ED26}"/>
              </a:ext>
            </a:extLst>
          </p:cNvPr>
          <p:cNvGrpSpPr/>
          <p:nvPr/>
        </p:nvGrpSpPr>
        <p:grpSpPr>
          <a:xfrm>
            <a:off x="4562941" y="1440517"/>
            <a:ext cx="4786073" cy="1238289"/>
            <a:chOff x="4562941" y="1440517"/>
            <a:chExt cx="4786073" cy="1238289"/>
          </a:xfrm>
        </p:grpSpPr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577C7724-5FCE-E7C4-45CD-6FB21A9C683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562941" y="2302763"/>
              <a:ext cx="3156441" cy="145927"/>
            </a:xfrm>
            <a:prstGeom prst="line">
              <a:avLst/>
            </a:prstGeom>
            <a:ln w="12700">
              <a:solidFill>
                <a:srgbClr val="C0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19ED6B6F-E3E6-E1C6-354F-7998874002BC}"/>
                </a:ext>
              </a:extLst>
            </p:cNvPr>
            <p:cNvCxnSpPr>
              <a:cxnSpLocks/>
            </p:cNvCxnSpPr>
            <p:nvPr/>
          </p:nvCxnSpPr>
          <p:spPr>
            <a:xfrm>
              <a:off x="4641292" y="2521991"/>
              <a:ext cx="1449952" cy="156815"/>
            </a:xfrm>
            <a:prstGeom prst="line">
              <a:avLst/>
            </a:prstGeom>
            <a:ln w="12700">
              <a:solidFill>
                <a:srgbClr val="C0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7D5FB52C-50F4-3CBA-1493-1277DF8BA6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092606" y="2363885"/>
              <a:ext cx="733355" cy="284393"/>
            </a:xfrm>
            <a:prstGeom prst="line">
              <a:avLst/>
            </a:prstGeom>
            <a:ln w="12700">
              <a:solidFill>
                <a:srgbClr val="C0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221A0945-E1FE-C858-1603-904D5083F7B7}"/>
                </a:ext>
              </a:extLst>
            </p:cNvPr>
            <p:cNvCxnSpPr>
              <a:cxnSpLocks/>
            </p:cNvCxnSpPr>
            <p:nvPr/>
          </p:nvCxnSpPr>
          <p:spPr>
            <a:xfrm>
              <a:off x="6164646" y="2065826"/>
              <a:ext cx="1554736" cy="125393"/>
            </a:xfrm>
            <a:prstGeom prst="line">
              <a:avLst/>
            </a:prstGeom>
            <a:ln w="12700">
              <a:solidFill>
                <a:srgbClr val="C0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6798899C-21C9-5178-16FE-B910ABCD2C0F}"/>
                </a:ext>
              </a:extLst>
            </p:cNvPr>
            <p:cNvCxnSpPr>
              <a:cxnSpLocks/>
            </p:cNvCxnSpPr>
            <p:nvPr/>
          </p:nvCxnSpPr>
          <p:spPr>
            <a:xfrm>
              <a:off x="5798289" y="2074420"/>
              <a:ext cx="824289" cy="501134"/>
            </a:xfrm>
            <a:prstGeom prst="line">
              <a:avLst/>
            </a:prstGeom>
            <a:ln w="12700">
              <a:solidFill>
                <a:srgbClr val="C0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02" name="Group 2101">
              <a:extLst>
                <a:ext uri="{FF2B5EF4-FFF2-40B4-BE49-F238E27FC236}">
                  <a16:creationId xmlns:a16="http://schemas.microsoft.com/office/drawing/2014/main" id="{5CC27B0E-5631-DE4F-21BA-0A4F7A4C321B}"/>
                </a:ext>
              </a:extLst>
            </p:cNvPr>
            <p:cNvGrpSpPr/>
            <p:nvPr/>
          </p:nvGrpSpPr>
          <p:grpSpPr>
            <a:xfrm>
              <a:off x="6777229" y="1440517"/>
              <a:ext cx="2571785" cy="636532"/>
              <a:chOff x="6777229" y="1440517"/>
              <a:chExt cx="2571785" cy="636532"/>
            </a:xfrm>
          </p:grpSpPr>
          <p:sp>
            <p:nvSpPr>
              <p:cNvPr id="2066" name="TextBox 2065">
                <a:extLst>
                  <a:ext uri="{FF2B5EF4-FFF2-40B4-BE49-F238E27FC236}">
                    <a16:creationId xmlns:a16="http://schemas.microsoft.com/office/drawing/2014/main" id="{B92B26A4-CD59-1FA7-C163-08377EA92472}"/>
                  </a:ext>
                </a:extLst>
              </p:cNvPr>
              <p:cNvSpPr txBox="1"/>
              <p:nvPr/>
            </p:nvSpPr>
            <p:spPr>
              <a:xfrm>
                <a:off x="7061400" y="1440517"/>
                <a:ext cx="228761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intersatellite links (ISL)</a:t>
                </a:r>
              </a:p>
            </p:txBody>
          </p:sp>
          <p:cxnSp>
            <p:nvCxnSpPr>
              <p:cNvPr id="2067" name="Straight Connector 2066">
                <a:extLst>
                  <a:ext uri="{FF2B5EF4-FFF2-40B4-BE49-F238E27FC236}">
                    <a16:creationId xmlns:a16="http://schemas.microsoft.com/office/drawing/2014/main" id="{82BCFD57-B7BC-2981-7375-D029F726B414}"/>
                  </a:ext>
                </a:extLst>
              </p:cNvPr>
              <p:cNvCxnSpPr>
                <a:cxnSpLocks/>
                <a:stCxn id="2066" idx="1"/>
              </p:cNvCxnSpPr>
              <p:nvPr/>
            </p:nvCxnSpPr>
            <p:spPr>
              <a:xfrm flipH="1">
                <a:off x="6777229" y="1625183"/>
                <a:ext cx="284171" cy="45186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103" name="Straight Connector 2102">
              <a:extLst>
                <a:ext uri="{FF2B5EF4-FFF2-40B4-BE49-F238E27FC236}">
                  <a16:creationId xmlns:a16="http://schemas.microsoft.com/office/drawing/2014/main" id="{FAB3CF9F-7F42-7F79-9F75-8B567AAA91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641292" y="1993156"/>
              <a:ext cx="646625" cy="349641"/>
            </a:xfrm>
            <a:prstGeom prst="line">
              <a:avLst/>
            </a:prstGeom>
            <a:ln w="12700">
              <a:solidFill>
                <a:srgbClr val="C0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14" name="Group 2113">
            <a:extLst>
              <a:ext uri="{FF2B5EF4-FFF2-40B4-BE49-F238E27FC236}">
                <a16:creationId xmlns:a16="http://schemas.microsoft.com/office/drawing/2014/main" id="{375230B7-CD4A-665E-A58C-D732E2FD1113}"/>
              </a:ext>
            </a:extLst>
          </p:cNvPr>
          <p:cNvGrpSpPr/>
          <p:nvPr/>
        </p:nvGrpSpPr>
        <p:grpSpPr>
          <a:xfrm>
            <a:off x="790214" y="2606970"/>
            <a:ext cx="3084490" cy="928282"/>
            <a:chOff x="790214" y="2606970"/>
            <a:chExt cx="3084490" cy="928282"/>
          </a:xfrm>
        </p:grpSpPr>
        <p:sp>
          <p:nvSpPr>
            <p:cNvPr id="2111" name="TextBox 2110">
              <a:extLst>
                <a:ext uri="{FF2B5EF4-FFF2-40B4-BE49-F238E27FC236}">
                  <a16:creationId xmlns:a16="http://schemas.microsoft.com/office/drawing/2014/main" id="{E0B53CFD-D92C-1BF0-6D0A-61FB6BA87B17}"/>
                </a:ext>
              </a:extLst>
            </p:cNvPr>
            <p:cNvSpPr txBox="1"/>
            <p:nvPr/>
          </p:nvSpPr>
          <p:spPr>
            <a:xfrm>
              <a:off x="790214" y="2606970"/>
              <a:ext cx="3035639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satellite channel</a:t>
              </a:r>
            </a:p>
            <a:p>
              <a:pPr marL="285750" marR="0" lvl="0" indent="-166688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2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Broadcast (multicast) down</a:t>
              </a:r>
            </a:p>
            <a:p>
              <a:pPr marL="285750" marR="0" lvl="0" indent="-166688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2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unicast up</a:t>
              </a:r>
            </a:p>
          </p:txBody>
        </p:sp>
        <p:cxnSp>
          <p:nvCxnSpPr>
            <p:cNvPr id="2113" name="Straight Connector 2112">
              <a:extLst>
                <a:ext uri="{FF2B5EF4-FFF2-40B4-BE49-F238E27FC236}">
                  <a16:creationId xmlns:a16="http://schemas.microsoft.com/office/drawing/2014/main" id="{B322C282-9208-53CA-03C0-2867739E89DD}"/>
                </a:ext>
              </a:extLst>
            </p:cNvPr>
            <p:cNvCxnSpPr>
              <a:stCxn id="2111" idx="3"/>
            </p:cNvCxnSpPr>
            <p:nvPr/>
          </p:nvCxnSpPr>
          <p:spPr>
            <a:xfrm>
              <a:off x="3825853" y="3068635"/>
              <a:ext cx="48851" cy="46661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15" name="Group 2114">
            <a:extLst>
              <a:ext uri="{FF2B5EF4-FFF2-40B4-BE49-F238E27FC236}">
                <a16:creationId xmlns:a16="http://schemas.microsoft.com/office/drawing/2014/main" id="{FEDA6FF1-00D6-51D8-D72E-EDBA7AF0CA15}"/>
              </a:ext>
            </a:extLst>
          </p:cNvPr>
          <p:cNvGrpSpPr/>
          <p:nvPr/>
        </p:nvGrpSpPr>
        <p:grpSpPr>
          <a:xfrm>
            <a:off x="477408" y="5477904"/>
            <a:ext cx="1802666" cy="369332"/>
            <a:chOff x="787289" y="2859551"/>
            <a:chExt cx="1802666" cy="369332"/>
          </a:xfrm>
        </p:grpSpPr>
        <p:sp>
          <p:nvSpPr>
            <p:cNvPr id="2116" name="TextBox 2115">
              <a:extLst>
                <a:ext uri="{FF2B5EF4-FFF2-40B4-BE49-F238E27FC236}">
                  <a16:creationId xmlns:a16="http://schemas.microsoft.com/office/drawing/2014/main" id="{80C9A1B2-A33A-C79C-8762-E994F0391814}"/>
                </a:ext>
              </a:extLst>
            </p:cNvPr>
            <p:cNvSpPr txBox="1"/>
            <p:nvPr/>
          </p:nvSpPr>
          <p:spPr>
            <a:xfrm>
              <a:off x="787289" y="2859551"/>
              <a:ext cx="12228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“footprint”</a:t>
              </a:r>
            </a:p>
          </p:txBody>
        </p:sp>
        <p:cxnSp>
          <p:nvCxnSpPr>
            <p:cNvPr id="2117" name="Straight Connector 2116">
              <a:extLst>
                <a:ext uri="{FF2B5EF4-FFF2-40B4-BE49-F238E27FC236}">
                  <a16:creationId xmlns:a16="http://schemas.microsoft.com/office/drawing/2014/main" id="{08D4E9E8-3155-3796-B652-59272B54D2E4}"/>
                </a:ext>
              </a:extLst>
            </p:cNvPr>
            <p:cNvCxnSpPr>
              <a:cxnSpLocks/>
            </p:cNvCxnSpPr>
            <p:nvPr/>
          </p:nvCxnSpPr>
          <p:spPr>
            <a:xfrm>
              <a:off x="1889315" y="3083585"/>
              <a:ext cx="70064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31" name="Group 2130">
            <a:extLst>
              <a:ext uri="{FF2B5EF4-FFF2-40B4-BE49-F238E27FC236}">
                <a16:creationId xmlns:a16="http://schemas.microsoft.com/office/drawing/2014/main" id="{1A30A07D-C0F1-7E0C-C2BF-1A1E8515CFD9}"/>
              </a:ext>
            </a:extLst>
          </p:cNvPr>
          <p:cNvGrpSpPr/>
          <p:nvPr/>
        </p:nvGrpSpPr>
        <p:grpSpPr>
          <a:xfrm>
            <a:off x="4118490" y="2326251"/>
            <a:ext cx="3103808" cy="3293172"/>
            <a:chOff x="10302935" y="3173760"/>
            <a:chExt cx="3103808" cy="3293172"/>
          </a:xfrm>
        </p:grpSpPr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1C782071-A7D3-8B11-3ECD-628952BF525B}"/>
                </a:ext>
              </a:extLst>
            </p:cNvPr>
            <p:cNvSpPr/>
            <p:nvPr/>
          </p:nvSpPr>
          <p:spPr>
            <a:xfrm>
              <a:off x="10302935" y="3173760"/>
              <a:ext cx="3103808" cy="2794716"/>
            </a:xfrm>
            <a:custGeom>
              <a:avLst/>
              <a:gdLst>
                <a:gd name="connsiteX0" fmla="*/ 1352281 w 2923504"/>
                <a:gd name="connsiteY0" fmla="*/ 0 h 2871989"/>
                <a:gd name="connsiteX1" fmla="*/ 0 w 2923504"/>
                <a:gd name="connsiteY1" fmla="*/ 2871989 h 2871989"/>
                <a:gd name="connsiteX2" fmla="*/ 2923504 w 2923504"/>
                <a:gd name="connsiteY2" fmla="*/ 2781837 h 2871989"/>
                <a:gd name="connsiteX3" fmla="*/ 1352281 w 2923504"/>
                <a:gd name="connsiteY3" fmla="*/ 0 h 2871989"/>
                <a:gd name="connsiteX0" fmla="*/ 1468191 w 3039414"/>
                <a:gd name="connsiteY0" fmla="*/ 0 h 2781837"/>
                <a:gd name="connsiteX1" fmla="*/ 0 w 3039414"/>
                <a:gd name="connsiteY1" fmla="*/ 2768958 h 2781837"/>
                <a:gd name="connsiteX2" fmla="*/ 3039414 w 3039414"/>
                <a:gd name="connsiteY2" fmla="*/ 2781837 h 2781837"/>
                <a:gd name="connsiteX3" fmla="*/ 1468191 w 3039414"/>
                <a:gd name="connsiteY3" fmla="*/ 0 h 2781837"/>
                <a:gd name="connsiteX0" fmla="*/ 1468191 w 3103808"/>
                <a:gd name="connsiteY0" fmla="*/ 0 h 2794716"/>
                <a:gd name="connsiteX1" fmla="*/ 0 w 3103808"/>
                <a:gd name="connsiteY1" fmla="*/ 2768958 h 2794716"/>
                <a:gd name="connsiteX2" fmla="*/ 3103808 w 3103808"/>
                <a:gd name="connsiteY2" fmla="*/ 2794716 h 2794716"/>
                <a:gd name="connsiteX3" fmla="*/ 1468191 w 3103808"/>
                <a:gd name="connsiteY3" fmla="*/ 0 h 279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3808" h="2794716">
                  <a:moveTo>
                    <a:pt x="1468191" y="0"/>
                  </a:moveTo>
                  <a:lnTo>
                    <a:pt x="0" y="2768958"/>
                  </a:lnTo>
                  <a:lnTo>
                    <a:pt x="3103808" y="2794716"/>
                  </a:lnTo>
                  <a:lnTo>
                    <a:pt x="1468191" y="0"/>
                  </a:lnTo>
                  <a:close/>
                </a:path>
              </a:pathLst>
            </a:custGeom>
            <a:solidFill>
              <a:schemeClr val="accent1">
                <a:alpha val="14673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E6004147-254B-E406-E9E5-D9B2F697A3B7}"/>
                </a:ext>
              </a:extLst>
            </p:cNvPr>
            <p:cNvSpPr/>
            <p:nvPr/>
          </p:nvSpPr>
          <p:spPr>
            <a:xfrm>
              <a:off x="10303215" y="5486881"/>
              <a:ext cx="3080314" cy="980051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0" name="Picture 29" descr="A white building with windows&#10;&#10;Description automatically generated with medium confidence">
              <a:extLst>
                <a:ext uri="{FF2B5EF4-FFF2-40B4-BE49-F238E27FC236}">
                  <a16:creationId xmlns:a16="http://schemas.microsoft.com/office/drawing/2014/main" id="{A7D56118-1355-31E1-2034-76ED4FBA1597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1223705" y="5522615"/>
              <a:ext cx="767371" cy="842413"/>
            </a:xfrm>
            <a:prstGeom prst="rect">
              <a:avLst/>
            </a:prstGeom>
          </p:spPr>
        </p:pic>
        <p:cxnSp>
          <p:nvCxnSpPr>
            <p:cNvPr id="2072" name="Straight Arrow Connector 2071">
              <a:extLst>
                <a:ext uri="{FF2B5EF4-FFF2-40B4-BE49-F238E27FC236}">
                  <a16:creationId xmlns:a16="http://schemas.microsoft.com/office/drawing/2014/main" id="{EB8F3A5D-92BB-3BDA-342C-EC8AF6EA7B8B}"/>
                </a:ext>
              </a:extLst>
            </p:cNvPr>
            <p:cNvCxnSpPr>
              <a:cxnSpLocks/>
              <a:endCxn id="32" idx="0"/>
            </p:cNvCxnSpPr>
            <p:nvPr/>
          </p:nvCxnSpPr>
          <p:spPr>
            <a:xfrm flipH="1">
              <a:off x="11488224" y="3429000"/>
              <a:ext cx="290635" cy="1715273"/>
            </a:xfrm>
            <a:prstGeom prst="straightConnector1">
              <a:avLst/>
            </a:prstGeom>
            <a:ln w="12700">
              <a:solidFill>
                <a:srgbClr val="0200A3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6" name="TextBox 2095">
              <a:extLst>
                <a:ext uri="{FF2B5EF4-FFF2-40B4-BE49-F238E27FC236}">
                  <a16:creationId xmlns:a16="http://schemas.microsoft.com/office/drawing/2014/main" id="{7694E86D-7BCB-06F3-6CA6-18CD349F4DCF}"/>
                </a:ext>
              </a:extLst>
            </p:cNvPr>
            <p:cNvSpPr txBox="1"/>
            <p:nvPr/>
          </p:nvSpPr>
          <p:spPr>
            <a:xfrm>
              <a:off x="10464742" y="5722863"/>
              <a:ext cx="836768" cy="4912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ground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stations</a:t>
              </a:r>
            </a:p>
          </p:txBody>
        </p:sp>
        <p:pic>
          <p:nvPicPr>
            <p:cNvPr id="32" name="Picture 31" descr="A satellite dish with a black background&#10;&#10;Description automatically generated">
              <a:extLst>
                <a:ext uri="{FF2B5EF4-FFF2-40B4-BE49-F238E27FC236}">
                  <a16:creationId xmlns:a16="http://schemas.microsoft.com/office/drawing/2014/main" id="{474969B7-4DC8-8421-E56D-8951590154E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flipH="1">
              <a:off x="11261856" y="5144273"/>
              <a:ext cx="452736" cy="443608"/>
            </a:xfrm>
            <a:prstGeom prst="rect">
              <a:avLst/>
            </a:prstGeom>
          </p:spPr>
        </p:pic>
        <p:cxnSp>
          <p:nvCxnSpPr>
            <p:cNvPr id="2129" name="Straight Connector 2128">
              <a:extLst>
                <a:ext uri="{FF2B5EF4-FFF2-40B4-BE49-F238E27FC236}">
                  <a16:creationId xmlns:a16="http://schemas.microsoft.com/office/drawing/2014/main" id="{28C039FE-658D-6964-4111-1EE52B8AE3E6}"/>
                </a:ext>
              </a:extLst>
            </p:cNvPr>
            <p:cNvCxnSpPr/>
            <p:nvPr/>
          </p:nvCxnSpPr>
          <p:spPr>
            <a:xfrm>
              <a:off x="11918985" y="6055936"/>
              <a:ext cx="273015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27" name="Group 2126">
              <a:extLst>
                <a:ext uri="{FF2B5EF4-FFF2-40B4-BE49-F238E27FC236}">
                  <a16:creationId xmlns:a16="http://schemas.microsoft.com/office/drawing/2014/main" id="{83C0DEB7-14CC-DB6B-5A25-34474310CFE3}"/>
                </a:ext>
              </a:extLst>
            </p:cNvPr>
            <p:cNvGrpSpPr/>
            <p:nvPr/>
          </p:nvGrpSpPr>
          <p:grpSpPr>
            <a:xfrm>
              <a:off x="12114651" y="5720890"/>
              <a:ext cx="1133890" cy="491225"/>
              <a:chOff x="11993628" y="5720890"/>
              <a:chExt cx="1133890" cy="491225"/>
            </a:xfrm>
          </p:grpSpPr>
          <p:sp>
            <p:nvSpPr>
              <p:cNvPr id="2125" name="Freeform 2124">
                <a:extLst>
                  <a:ext uri="{FF2B5EF4-FFF2-40B4-BE49-F238E27FC236}">
                    <a16:creationId xmlns:a16="http://schemas.microsoft.com/office/drawing/2014/main" id="{7F5C9775-31FE-9165-3358-3F1C373E37EF}"/>
                  </a:ext>
                </a:extLst>
              </p:cNvPr>
              <p:cNvSpPr/>
              <p:nvPr/>
            </p:nvSpPr>
            <p:spPr>
              <a:xfrm>
                <a:off x="11993628" y="5720890"/>
                <a:ext cx="1133890" cy="491225"/>
              </a:xfrm>
              <a:custGeom>
                <a:avLst/>
                <a:gdLst>
                  <a:gd name="connsiteX0" fmla="*/ 409574 w 1466206"/>
                  <a:gd name="connsiteY0" fmla="*/ 41300 h 846656"/>
                  <a:gd name="connsiteX1" fmla="*/ 55068 w 1466206"/>
                  <a:gd name="connsiteY1" fmla="*/ 92926 h 846656"/>
                  <a:gd name="connsiteX2" fmla="*/ 0 w 1466206"/>
                  <a:gd name="connsiteY2" fmla="*/ 344169 h 846656"/>
                  <a:gd name="connsiteX3" fmla="*/ 37859 w 1466206"/>
                  <a:gd name="connsiteY3" fmla="*/ 726197 h 846656"/>
                  <a:gd name="connsiteX4" fmla="*/ 320087 w 1466206"/>
                  <a:gd name="connsiteY4" fmla="*/ 846656 h 846656"/>
                  <a:gd name="connsiteX5" fmla="*/ 949936 w 1466206"/>
                  <a:gd name="connsiteY5" fmla="*/ 777822 h 846656"/>
                  <a:gd name="connsiteX6" fmla="*/ 1466206 w 1466206"/>
                  <a:gd name="connsiteY6" fmla="*/ 757172 h 846656"/>
                  <a:gd name="connsiteX7" fmla="*/ 1466206 w 1466206"/>
                  <a:gd name="connsiteY7" fmla="*/ 357936 h 846656"/>
                  <a:gd name="connsiteX8" fmla="*/ 1287232 w 1466206"/>
                  <a:gd name="connsiteY8" fmla="*/ 0 h 846656"/>
                  <a:gd name="connsiteX9" fmla="*/ 719336 w 1466206"/>
                  <a:gd name="connsiteY9" fmla="*/ 55067 h 846656"/>
                  <a:gd name="connsiteX10" fmla="*/ 409574 w 1466206"/>
                  <a:gd name="connsiteY10" fmla="*/ 41300 h 846656"/>
                  <a:gd name="connsiteX0" fmla="*/ 409574 w 1466206"/>
                  <a:gd name="connsiteY0" fmla="*/ 41300 h 846656"/>
                  <a:gd name="connsiteX1" fmla="*/ 55068 w 1466206"/>
                  <a:gd name="connsiteY1" fmla="*/ 92926 h 846656"/>
                  <a:gd name="connsiteX2" fmla="*/ 0 w 1466206"/>
                  <a:gd name="connsiteY2" fmla="*/ 344169 h 846656"/>
                  <a:gd name="connsiteX3" fmla="*/ 37859 w 1466206"/>
                  <a:gd name="connsiteY3" fmla="*/ 726197 h 846656"/>
                  <a:gd name="connsiteX4" fmla="*/ 320087 w 1466206"/>
                  <a:gd name="connsiteY4" fmla="*/ 846656 h 846656"/>
                  <a:gd name="connsiteX5" fmla="*/ 949936 w 1466206"/>
                  <a:gd name="connsiteY5" fmla="*/ 777822 h 846656"/>
                  <a:gd name="connsiteX6" fmla="*/ 1466206 w 1466206"/>
                  <a:gd name="connsiteY6" fmla="*/ 757172 h 846656"/>
                  <a:gd name="connsiteX7" fmla="*/ 1466206 w 1466206"/>
                  <a:gd name="connsiteY7" fmla="*/ 357936 h 846656"/>
                  <a:gd name="connsiteX8" fmla="*/ 1287232 w 1466206"/>
                  <a:gd name="connsiteY8" fmla="*/ 0 h 846656"/>
                  <a:gd name="connsiteX9" fmla="*/ 719336 w 1466206"/>
                  <a:gd name="connsiteY9" fmla="*/ 55067 h 846656"/>
                  <a:gd name="connsiteX10" fmla="*/ 409574 w 1466206"/>
                  <a:gd name="connsiteY10" fmla="*/ 41300 h 846656"/>
                  <a:gd name="connsiteX0" fmla="*/ 416148 w 1472780"/>
                  <a:gd name="connsiteY0" fmla="*/ 41300 h 846656"/>
                  <a:gd name="connsiteX1" fmla="*/ 61642 w 1472780"/>
                  <a:gd name="connsiteY1" fmla="*/ 92926 h 846656"/>
                  <a:gd name="connsiteX2" fmla="*/ 6574 w 1472780"/>
                  <a:gd name="connsiteY2" fmla="*/ 344169 h 846656"/>
                  <a:gd name="connsiteX3" fmla="*/ 44433 w 1472780"/>
                  <a:gd name="connsiteY3" fmla="*/ 726197 h 846656"/>
                  <a:gd name="connsiteX4" fmla="*/ 326661 w 1472780"/>
                  <a:gd name="connsiteY4" fmla="*/ 846656 h 846656"/>
                  <a:gd name="connsiteX5" fmla="*/ 956510 w 1472780"/>
                  <a:gd name="connsiteY5" fmla="*/ 777822 h 846656"/>
                  <a:gd name="connsiteX6" fmla="*/ 1472780 w 1472780"/>
                  <a:gd name="connsiteY6" fmla="*/ 757172 h 846656"/>
                  <a:gd name="connsiteX7" fmla="*/ 1472780 w 1472780"/>
                  <a:gd name="connsiteY7" fmla="*/ 357936 h 846656"/>
                  <a:gd name="connsiteX8" fmla="*/ 1293806 w 1472780"/>
                  <a:gd name="connsiteY8" fmla="*/ 0 h 846656"/>
                  <a:gd name="connsiteX9" fmla="*/ 725910 w 1472780"/>
                  <a:gd name="connsiteY9" fmla="*/ 55067 h 846656"/>
                  <a:gd name="connsiteX10" fmla="*/ 416148 w 1472780"/>
                  <a:gd name="connsiteY10" fmla="*/ 41300 h 846656"/>
                  <a:gd name="connsiteX0" fmla="*/ 416148 w 1472780"/>
                  <a:gd name="connsiteY0" fmla="*/ 41300 h 846656"/>
                  <a:gd name="connsiteX1" fmla="*/ 61642 w 1472780"/>
                  <a:gd name="connsiteY1" fmla="*/ 92926 h 846656"/>
                  <a:gd name="connsiteX2" fmla="*/ 6574 w 1472780"/>
                  <a:gd name="connsiteY2" fmla="*/ 344169 h 846656"/>
                  <a:gd name="connsiteX3" fmla="*/ 44433 w 1472780"/>
                  <a:gd name="connsiteY3" fmla="*/ 726197 h 846656"/>
                  <a:gd name="connsiteX4" fmla="*/ 326661 w 1472780"/>
                  <a:gd name="connsiteY4" fmla="*/ 846656 h 846656"/>
                  <a:gd name="connsiteX5" fmla="*/ 956510 w 1472780"/>
                  <a:gd name="connsiteY5" fmla="*/ 777822 h 846656"/>
                  <a:gd name="connsiteX6" fmla="*/ 1472780 w 1472780"/>
                  <a:gd name="connsiteY6" fmla="*/ 757172 h 846656"/>
                  <a:gd name="connsiteX7" fmla="*/ 1472780 w 1472780"/>
                  <a:gd name="connsiteY7" fmla="*/ 357936 h 846656"/>
                  <a:gd name="connsiteX8" fmla="*/ 1293806 w 1472780"/>
                  <a:gd name="connsiteY8" fmla="*/ 0 h 846656"/>
                  <a:gd name="connsiteX9" fmla="*/ 725910 w 1472780"/>
                  <a:gd name="connsiteY9" fmla="*/ 55067 h 846656"/>
                  <a:gd name="connsiteX10" fmla="*/ 416148 w 1472780"/>
                  <a:gd name="connsiteY10" fmla="*/ 41300 h 846656"/>
                  <a:gd name="connsiteX0" fmla="*/ 416148 w 1518548"/>
                  <a:gd name="connsiteY0" fmla="*/ 41300 h 846656"/>
                  <a:gd name="connsiteX1" fmla="*/ 61642 w 1518548"/>
                  <a:gd name="connsiteY1" fmla="*/ 92926 h 846656"/>
                  <a:gd name="connsiteX2" fmla="*/ 6574 w 1518548"/>
                  <a:gd name="connsiteY2" fmla="*/ 344169 h 846656"/>
                  <a:gd name="connsiteX3" fmla="*/ 44433 w 1518548"/>
                  <a:gd name="connsiteY3" fmla="*/ 726197 h 846656"/>
                  <a:gd name="connsiteX4" fmla="*/ 326661 w 1518548"/>
                  <a:gd name="connsiteY4" fmla="*/ 846656 h 846656"/>
                  <a:gd name="connsiteX5" fmla="*/ 956510 w 1518548"/>
                  <a:gd name="connsiteY5" fmla="*/ 777822 h 846656"/>
                  <a:gd name="connsiteX6" fmla="*/ 1472780 w 1518548"/>
                  <a:gd name="connsiteY6" fmla="*/ 757172 h 846656"/>
                  <a:gd name="connsiteX7" fmla="*/ 1472780 w 1518548"/>
                  <a:gd name="connsiteY7" fmla="*/ 357936 h 846656"/>
                  <a:gd name="connsiteX8" fmla="*/ 1293806 w 1518548"/>
                  <a:gd name="connsiteY8" fmla="*/ 0 h 846656"/>
                  <a:gd name="connsiteX9" fmla="*/ 725910 w 1518548"/>
                  <a:gd name="connsiteY9" fmla="*/ 55067 h 846656"/>
                  <a:gd name="connsiteX10" fmla="*/ 416148 w 1518548"/>
                  <a:gd name="connsiteY10" fmla="*/ 41300 h 846656"/>
                  <a:gd name="connsiteX0" fmla="*/ 416148 w 1518548"/>
                  <a:gd name="connsiteY0" fmla="*/ 84063 h 889419"/>
                  <a:gd name="connsiteX1" fmla="*/ 61642 w 1518548"/>
                  <a:gd name="connsiteY1" fmla="*/ 135689 h 889419"/>
                  <a:gd name="connsiteX2" fmla="*/ 6574 w 1518548"/>
                  <a:gd name="connsiteY2" fmla="*/ 386932 h 889419"/>
                  <a:gd name="connsiteX3" fmla="*/ 44433 w 1518548"/>
                  <a:gd name="connsiteY3" fmla="*/ 768960 h 889419"/>
                  <a:gd name="connsiteX4" fmla="*/ 326661 w 1518548"/>
                  <a:gd name="connsiteY4" fmla="*/ 889419 h 889419"/>
                  <a:gd name="connsiteX5" fmla="*/ 956510 w 1518548"/>
                  <a:gd name="connsiteY5" fmla="*/ 820585 h 889419"/>
                  <a:gd name="connsiteX6" fmla="*/ 1472780 w 1518548"/>
                  <a:gd name="connsiteY6" fmla="*/ 799935 h 889419"/>
                  <a:gd name="connsiteX7" fmla="*/ 1472780 w 1518548"/>
                  <a:gd name="connsiteY7" fmla="*/ 400699 h 889419"/>
                  <a:gd name="connsiteX8" fmla="*/ 1293806 w 1518548"/>
                  <a:gd name="connsiteY8" fmla="*/ 42763 h 889419"/>
                  <a:gd name="connsiteX9" fmla="*/ 725910 w 1518548"/>
                  <a:gd name="connsiteY9" fmla="*/ 97830 h 889419"/>
                  <a:gd name="connsiteX10" fmla="*/ 416148 w 1518548"/>
                  <a:gd name="connsiteY10" fmla="*/ 84063 h 889419"/>
                  <a:gd name="connsiteX0" fmla="*/ 416148 w 1518548"/>
                  <a:gd name="connsiteY0" fmla="*/ 52053 h 857409"/>
                  <a:gd name="connsiteX1" fmla="*/ 61642 w 1518548"/>
                  <a:gd name="connsiteY1" fmla="*/ 103679 h 857409"/>
                  <a:gd name="connsiteX2" fmla="*/ 6574 w 1518548"/>
                  <a:gd name="connsiteY2" fmla="*/ 354922 h 857409"/>
                  <a:gd name="connsiteX3" fmla="*/ 44433 w 1518548"/>
                  <a:gd name="connsiteY3" fmla="*/ 736950 h 857409"/>
                  <a:gd name="connsiteX4" fmla="*/ 326661 w 1518548"/>
                  <a:gd name="connsiteY4" fmla="*/ 857409 h 857409"/>
                  <a:gd name="connsiteX5" fmla="*/ 956510 w 1518548"/>
                  <a:gd name="connsiteY5" fmla="*/ 788575 h 857409"/>
                  <a:gd name="connsiteX6" fmla="*/ 1472780 w 1518548"/>
                  <a:gd name="connsiteY6" fmla="*/ 767925 h 857409"/>
                  <a:gd name="connsiteX7" fmla="*/ 1472780 w 1518548"/>
                  <a:gd name="connsiteY7" fmla="*/ 368689 h 857409"/>
                  <a:gd name="connsiteX8" fmla="*/ 1293806 w 1518548"/>
                  <a:gd name="connsiteY8" fmla="*/ 10753 h 857409"/>
                  <a:gd name="connsiteX9" fmla="*/ 928976 w 1518548"/>
                  <a:gd name="connsiteY9" fmla="*/ 89911 h 857409"/>
                  <a:gd name="connsiteX10" fmla="*/ 416148 w 1518548"/>
                  <a:gd name="connsiteY10" fmla="*/ 52053 h 857409"/>
                  <a:gd name="connsiteX0" fmla="*/ 430374 w 1519007"/>
                  <a:gd name="connsiteY0" fmla="*/ 231021 h 857409"/>
                  <a:gd name="connsiteX1" fmla="*/ 62101 w 1519007"/>
                  <a:gd name="connsiteY1" fmla="*/ 103679 h 857409"/>
                  <a:gd name="connsiteX2" fmla="*/ 7033 w 1519007"/>
                  <a:gd name="connsiteY2" fmla="*/ 354922 h 857409"/>
                  <a:gd name="connsiteX3" fmla="*/ 44892 w 1519007"/>
                  <a:gd name="connsiteY3" fmla="*/ 736950 h 857409"/>
                  <a:gd name="connsiteX4" fmla="*/ 327120 w 1519007"/>
                  <a:gd name="connsiteY4" fmla="*/ 857409 h 857409"/>
                  <a:gd name="connsiteX5" fmla="*/ 956969 w 1519007"/>
                  <a:gd name="connsiteY5" fmla="*/ 788575 h 857409"/>
                  <a:gd name="connsiteX6" fmla="*/ 1473239 w 1519007"/>
                  <a:gd name="connsiteY6" fmla="*/ 767925 h 857409"/>
                  <a:gd name="connsiteX7" fmla="*/ 1473239 w 1519007"/>
                  <a:gd name="connsiteY7" fmla="*/ 368689 h 857409"/>
                  <a:gd name="connsiteX8" fmla="*/ 1294265 w 1519007"/>
                  <a:gd name="connsiteY8" fmla="*/ 10753 h 857409"/>
                  <a:gd name="connsiteX9" fmla="*/ 929435 w 1519007"/>
                  <a:gd name="connsiteY9" fmla="*/ 89911 h 857409"/>
                  <a:gd name="connsiteX10" fmla="*/ 430374 w 1519007"/>
                  <a:gd name="connsiteY10" fmla="*/ 231021 h 857409"/>
                  <a:gd name="connsiteX0" fmla="*/ 457084 w 1545717"/>
                  <a:gd name="connsiteY0" fmla="*/ 231021 h 857409"/>
                  <a:gd name="connsiteX1" fmla="*/ 88811 w 1545717"/>
                  <a:gd name="connsiteY1" fmla="*/ 103679 h 857409"/>
                  <a:gd name="connsiteX2" fmla="*/ 33743 w 1545717"/>
                  <a:gd name="connsiteY2" fmla="*/ 354922 h 857409"/>
                  <a:gd name="connsiteX3" fmla="*/ 71602 w 1545717"/>
                  <a:gd name="connsiteY3" fmla="*/ 736950 h 857409"/>
                  <a:gd name="connsiteX4" fmla="*/ 353830 w 1545717"/>
                  <a:gd name="connsiteY4" fmla="*/ 857409 h 857409"/>
                  <a:gd name="connsiteX5" fmla="*/ 983679 w 1545717"/>
                  <a:gd name="connsiteY5" fmla="*/ 788575 h 857409"/>
                  <a:gd name="connsiteX6" fmla="*/ 1499949 w 1545717"/>
                  <a:gd name="connsiteY6" fmla="*/ 767925 h 857409"/>
                  <a:gd name="connsiteX7" fmla="*/ 1499949 w 1545717"/>
                  <a:gd name="connsiteY7" fmla="*/ 368689 h 857409"/>
                  <a:gd name="connsiteX8" fmla="*/ 1320975 w 1545717"/>
                  <a:gd name="connsiteY8" fmla="*/ 10753 h 857409"/>
                  <a:gd name="connsiteX9" fmla="*/ 956145 w 1545717"/>
                  <a:gd name="connsiteY9" fmla="*/ 89911 h 857409"/>
                  <a:gd name="connsiteX10" fmla="*/ 457084 w 1545717"/>
                  <a:gd name="connsiteY10" fmla="*/ 231021 h 857409"/>
                  <a:gd name="connsiteX0" fmla="*/ 563227 w 1524513"/>
                  <a:gd name="connsiteY0" fmla="*/ 182837 h 857409"/>
                  <a:gd name="connsiteX1" fmla="*/ 67607 w 1524513"/>
                  <a:gd name="connsiteY1" fmla="*/ 103679 h 857409"/>
                  <a:gd name="connsiteX2" fmla="*/ 12539 w 1524513"/>
                  <a:gd name="connsiteY2" fmla="*/ 354922 h 857409"/>
                  <a:gd name="connsiteX3" fmla="*/ 50398 w 1524513"/>
                  <a:gd name="connsiteY3" fmla="*/ 736950 h 857409"/>
                  <a:gd name="connsiteX4" fmla="*/ 332626 w 1524513"/>
                  <a:gd name="connsiteY4" fmla="*/ 857409 h 857409"/>
                  <a:gd name="connsiteX5" fmla="*/ 962475 w 1524513"/>
                  <a:gd name="connsiteY5" fmla="*/ 788575 h 857409"/>
                  <a:gd name="connsiteX6" fmla="*/ 1478745 w 1524513"/>
                  <a:gd name="connsiteY6" fmla="*/ 767925 h 857409"/>
                  <a:gd name="connsiteX7" fmla="*/ 1478745 w 1524513"/>
                  <a:gd name="connsiteY7" fmla="*/ 368689 h 857409"/>
                  <a:gd name="connsiteX8" fmla="*/ 1299771 w 1524513"/>
                  <a:gd name="connsiteY8" fmla="*/ 10753 h 857409"/>
                  <a:gd name="connsiteX9" fmla="*/ 934941 w 1524513"/>
                  <a:gd name="connsiteY9" fmla="*/ 89911 h 857409"/>
                  <a:gd name="connsiteX10" fmla="*/ 563227 w 1524513"/>
                  <a:gd name="connsiteY10" fmla="*/ 182837 h 857409"/>
                  <a:gd name="connsiteX0" fmla="*/ 563227 w 1539800"/>
                  <a:gd name="connsiteY0" fmla="*/ 182837 h 857409"/>
                  <a:gd name="connsiteX1" fmla="*/ 67607 w 1539800"/>
                  <a:gd name="connsiteY1" fmla="*/ 103679 h 857409"/>
                  <a:gd name="connsiteX2" fmla="*/ 12539 w 1539800"/>
                  <a:gd name="connsiteY2" fmla="*/ 354922 h 857409"/>
                  <a:gd name="connsiteX3" fmla="*/ 50398 w 1539800"/>
                  <a:gd name="connsiteY3" fmla="*/ 736950 h 857409"/>
                  <a:gd name="connsiteX4" fmla="*/ 332626 w 1539800"/>
                  <a:gd name="connsiteY4" fmla="*/ 857409 h 857409"/>
                  <a:gd name="connsiteX5" fmla="*/ 752525 w 1539800"/>
                  <a:gd name="connsiteY5" fmla="*/ 726625 h 857409"/>
                  <a:gd name="connsiteX6" fmla="*/ 1478745 w 1539800"/>
                  <a:gd name="connsiteY6" fmla="*/ 767925 h 857409"/>
                  <a:gd name="connsiteX7" fmla="*/ 1478745 w 1539800"/>
                  <a:gd name="connsiteY7" fmla="*/ 368689 h 857409"/>
                  <a:gd name="connsiteX8" fmla="*/ 1299771 w 1539800"/>
                  <a:gd name="connsiteY8" fmla="*/ 10753 h 857409"/>
                  <a:gd name="connsiteX9" fmla="*/ 934941 w 1539800"/>
                  <a:gd name="connsiteY9" fmla="*/ 89911 h 857409"/>
                  <a:gd name="connsiteX10" fmla="*/ 563227 w 1539800"/>
                  <a:gd name="connsiteY10" fmla="*/ 182837 h 857409"/>
                  <a:gd name="connsiteX0" fmla="*/ 563227 w 1539800"/>
                  <a:gd name="connsiteY0" fmla="*/ 182837 h 857409"/>
                  <a:gd name="connsiteX1" fmla="*/ 67607 w 1539800"/>
                  <a:gd name="connsiteY1" fmla="*/ 103679 h 857409"/>
                  <a:gd name="connsiteX2" fmla="*/ 12539 w 1539800"/>
                  <a:gd name="connsiteY2" fmla="*/ 354922 h 857409"/>
                  <a:gd name="connsiteX3" fmla="*/ 50398 w 1539800"/>
                  <a:gd name="connsiteY3" fmla="*/ 736950 h 857409"/>
                  <a:gd name="connsiteX4" fmla="*/ 332626 w 1539800"/>
                  <a:gd name="connsiteY4" fmla="*/ 857409 h 857409"/>
                  <a:gd name="connsiteX5" fmla="*/ 752525 w 1539800"/>
                  <a:gd name="connsiteY5" fmla="*/ 726625 h 857409"/>
                  <a:gd name="connsiteX6" fmla="*/ 1478745 w 1539800"/>
                  <a:gd name="connsiteY6" fmla="*/ 767925 h 857409"/>
                  <a:gd name="connsiteX7" fmla="*/ 1478745 w 1539800"/>
                  <a:gd name="connsiteY7" fmla="*/ 368689 h 857409"/>
                  <a:gd name="connsiteX8" fmla="*/ 1299771 w 1539800"/>
                  <a:gd name="connsiteY8" fmla="*/ 10753 h 857409"/>
                  <a:gd name="connsiteX9" fmla="*/ 934941 w 1539800"/>
                  <a:gd name="connsiteY9" fmla="*/ 89911 h 857409"/>
                  <a:gd name="connsiteX10" fmla="*/ 563227 w 1539800"/>
                  <a:gd name="connsiteY10" fmla="*/ 182837 h 857409"/>
                  <a:gd name="connsiteX0" fmla="*/ 563227 w 1539800"/>
                  <a:gd name="connsiteY0" fmla="*/ 95020 h 769592"/>
                  <a:gd name="connsiteX1" fmla="*/ 67607 w 1539800"/>
                  <a:gd name="connsiteY1" fmla="*/ 15862 h 769592"/>
                  <a:gd name="connsiteX2" fmla="*/ 12539 w 1539800"/>
                  <a:gd name="connsiteY2" fmla="*/ 267105 h 769592"/>
                  <a:gd name="connsiteX3" fmla="*/ 50398 w 1539800"/>
                  <a:gd name="connsiteY3" fmla="*/ 649133 h 769592"/>
                  <a:gd name="connsiteX4" fmla="*/ 332626 w 1539800"/>
                  <a:gd name="connsiteY4" fmla="*/ 769592 h 769592"/>
                  <a:gd name="connsiteX5" fmla="*/ 752525 w 1539800"/>
                  <a:gd name="connsiteY5" fmla="*/ 638808 h 769592"/>
                  <a:gd name="connsiteX6" fmla="*/ 1478745 w 1539800"/>
                  <a:gd name="connsiteY6" fmla="*/ 680108 h 769592"/>
                  <a:gd name="connsiteX7" fmla="*/ 1478745 w 1539800"/>
                  <a:gd name="connsiteY7" fmla="*/ 280872 h 769592"/>
                  <a:gd name="connsiteX8" fmla="*/ 1299771 w 1539800"/>
                  <a:gd name="connsiteY8" fmla="*/ 50279 h 769592"/>
                  <a:gd name="connsiteX9" fmla="*/ 934941 w 1539800"/>
                  <a:gd name="connsiteY9" fmla="*/ 2094 h 769592"/>
                  <a:gd name="connsiteX10" fmla="*/ 563227 w 1539800"/>
                  <a:gd name="connsiteY10" fmla="*/ 95020 h 769592"/>
                  <a:gd name="connsiteX0" fmla="*/ 563227 w 1539800"/>
                  <a:gd name="connsiteY0" fmla="*/ 95020 h 769592"/>
                  <a:gd name="connsiteX1" fmla="*/ 67607 w 1539800"/>
                  <a:gd name="connsiteY1" fmla="*/ 15862 h 769592"/>
                  <a:gd name="connsiteX2" fmla="*/ 12539 w 1539800"/>
                  <a:gd name="connsiteY2" fmla="*/ 267105 h 769592"/>
                  <a:gd name="connsiteX3" fmla="*/ 50398 w 1539800"/>
                  <a:gd name="connsiteY3" fmla="*/ 649133 h 769592"/>
                  <a:gd name="connsiteX4" fmla="*/ 332626 w 1539800"/>
                  <a:gd name="connsiteY4" fmla="*/ 769592 h 769592"/>
                  <a:gd name="connsiteX5" fmla="*/ 752525 w 1539800"/>
                  <a:gd name="connsiteY5" fmla="*/ 638808 h 769592"/>
                  <a:gd name="connsiteX6" fmla="*/ 1478745 w 1539800"/>
                  <a:gd name="connsiteY6" fmla="*/ 680108 h 769592"/>
                  <a:gd name="connsiteX7" fmla="*/ 1478745 w 1539800"/>
                  <a:gd name="connsiteY7" fmla="*/ 280872 h 769592"/>
                  <a:gd name="connsiteX8" fmla="*/ 1299771 w 1539800"/>
                  <a:gd name="connsiteY8" fmla="*/ 50279 h 769592"/>
                  <a:gd name="connsiteX9" fmla="*/ 934941 w 1539800"/>
                  <a:gd name="connsiteY9" fmla="*/ 2094 h 769592"/>
                  <a:gd name="connsiteX10" fmla="*/ 563227 w 1539800"/>
                  <a:gd name="connsiteY10" fmla="*/ 95020 h 769592"/>
                  <a:gd name="connsiteX0" fmla="*/ 580156 w 1556729"/>
                  <a:gd name="connsiteY0" fmla="*/ 95020 h 769592"/>
                  <a:gd name="connsiteX1" fmla="*/ 349414 w 1556729"/>
                  <a:gd name="connsiteY1" fmla="*/ 232475 h 769592"/>
                  <a:gd name="connsiteX2" fmla="*/ 29468 w 1556729"/>
                  <a:gd name="connsiteY2" fmla="*/ 267105 h 769592"/>
                  <a:gd name="connsiteX3" fmla="*/ 67327 w 1556729"/>
                  <a:gd name="connsiteY3" fmla="*/ 649133 h 769592"/>
                  <a:gd name="connsiteX4" fmla="*/ 349555 w 1556729"/>
                  <a:gd name="connsiteY4" fmla="*/ 769592 h 769592"/>
                  <a:gd name="connsiteX5" fmla="*/ 769454 w 1556729"/>
                  <a:gd name="connsiteY5" fmla="*/ 638808 h 769592"/>
                  <a:gd name="connsiteX6" fmla="*/ 1495674 w 1556729"/>
                  <a:gd name="connsiteY6" fmla="*/ 680108 h 769592"/>
                  <a:gd name="connsiteX7" fmla="*/ 1495674 w 1556729"/>
                  <a:gd name="connsiteY7" fmla="*/ 280872 h 769592"/>
                  <a:gd name="connsiteX8" fmla="*/ 1316700 w 1556729"/>
                  <a:gd name="connsiteY8" fmla="*/ 50279 h 769592"/>
                  <a:gd name="connsiteX9" fmla="*/ 951870 w 1556729"/>
                  <a:gd name="connsiteY9" fmla="*/ 2094 h 769592"/>
                  <a:gd name="connsiteX10" fmla="*/ 580156 w 1556729"/>
                  <a:gd name="connsiteY10" fmla="*/ 95020 h 769592"/>
                  <a:gd name="connsiteX0" fmla="*/ 552462 w 1529035"/>
                  <a:gd name="connsiteY0" fmla="*/ 95020 h 769592"/>
                  <a:gd name="connsiteX1" fmla="*/ 321720 w 1529035"/>
                  <a:gd name="connsiteY1" fmla="*/ 232475 h 769592"/>
                  <a:gd name="connsiteX2" fmla="*/ 1774 w 1529035"/>
                  <a:gd name="connsiteY2" fmla="*/ 267105 h 769592"/>
                  <a:gd name="connsiteX3" fmla="*/ 205181 w 1529035"/>
                  <a:gd name="connsiteY3" fmla="*/ 597734 h 769592"/>
                  <a:gd name="connsiteX4" fmla="*/ 321861 w 1529035"/>
                  <a:gd name="connsiteY4" fmla="*/ 769592 h 769592"/>
                  <a:gd name="connsiteX5" fmla="*/ 741760 w 1529035"/>
                  <a:gd name="connsiteY5" fmla="*/ 638808 h 769592"/>
                  <a:gd name="connsiteX6" fmla="*/ 1467980 w 1529035"/>
                  <a:gd name="connsiteY6" fmla="*/ 680108 h 769592"/>
                  <a:gd name="connsiteX7" fmla="*/ 1467980 w 1529035"/>
                  <a:gd name="connsiteY7" fmla="*/ 280872 h 769592"/>
                  <a:gd name="connsiteX8" fmla="*/ 1289006 w 1529035"/>
                  <a:gd name="connsiteY8" fmla="*/ 50279 h 769592"/>
                  <a:gd name="connsiteX9" fmla="*/ 924176 w 1529035"/>
                  <a:gd name="connsiteY9" fmla="*/ 2094 h 769592"/>
                  <a:gd name="connsiteX10" fmla="*/ 552462 w 1529035"/>
                  <a:gd name="connsiteY10" fmla="*/ 95020 h 769592"/>
                  <a:gd name="connsiteX0" fmla="*/ 552568 w 1529141"/>
                  <a:gd name="connsiteY0" fmla="*/ 95020 h 697308"/>
                  <a:gd name="connsiteX1" fmla="*/ 321826 w 1529141"/>
                  <a:gd name="connsiteY1" fmla="*/ 232475 h 697308"/>
                  <a:gd name="connsiteX2" fmla="*/ 1880 w 1529141"/>
                  <a:gd name="connsiteY2" fmla="*/ 267105 h 697308"/>
                  <a:gd name="connsiteX3" fmla="*/ 205287 w 1529141"/>
                  <a:gd name="connsiteY3" fmla="*/ 597734 h 697308"/>
                  <a:gd name="connsiteX4" fmla="*/ 526144 w 1529141"/>
                  <a:gd name="connsiteY4" fmla="*/ 563993 h 697308"/>
                  <a:gd name="connsiteX5" fmla="*/ 741866 w 1529141"/>
                  <a:gd name="connsiteY5" fmla="*/ 638808 h 697308"/>
                  <a:gd name="connsiteX6" fmla="*/ 1468086 w 1529141"/>
                  <a:gd name="connsiteY6" fmla="*/ 680108 h 697308"/>
                  <a:gd name="connsiteX7" fmla="*/ 1468086 w 1529141"/>
                  <a:gd name="connsiteY7" fmla="*/ 280872 h 697308"/>
                  <a:gd name="connsiteX8" fmla="*/ 1289112 w 1529141"/>
                  <a:gd name="connsiteY8" fmla="*/ 50279 h 697308"/>
                  <a:gd name="connsiteX9" fmla="*/ 924282 w 1529141"/>
                  <a:gd name="connsiteY9" fmla="*/ 2094 h 697308"/>
                  <a:gd name="connsiteX10" fmla="*/ 552568 w 1529141"/>
                  <a:gd name="connsiteY10" fmla="*/ 95020 h 697308"/>
                  <a:gd name="connsiteX0" fmla="*/ 503604 w 1480177"/>
                  <a:gd name="connsiteY0" fmla="*/ 95020 h 697308"/>
                  <a:gd name="connsiteX1" fmla="*/ 272862 w 1480177"/>
                  <a:gd name="connsiteY1" fmla="*/ 232475 h 697308"/>
                  <a:gd name="connsiteX2" fmla="*/ 2581 w 1480177"/>
                  <a:gd name="connsiteY2" fmla="*/ 384590 h 697308"/>
                  <a:gd name="connsiteX3" fmla="*/ 156323 w 1480177"/>
                  <a:gd name="connsiteY3" fmla="*/ 597734 h 697308"/>
                  <a:gd name="connsiteX4" fmla="*/ 477180 w 1480177"/>
                  <a:gd name="connsiteY4" fmla="*/ 563993 h 697308"/>
                  <a:gd name="connsiteX5" fmla="*/ 692902 w 1480177"/>
                  <a:gd name="connsiteY5" fmla="*/ 638808 h 697308"/>
                  <a:gd name="connsiteX6" fmla="*/ 1419122 w 1480177"/>
                  <a:gd name="connsiteY6" fmla="*/ 680108 h 697308"/>
                  <a:gd name="connsiteX7" fmla="*/ 1419122 w 1480177"/>
                  <a:gd name="connsiteY7" fmla="*/ 280872 h 697308"/>
                  <a:gd name="connsiteX8" fmla="*/ 1240148 w 1480177"/>
                  <a:gd name="connsiteY8" fmla="*/ 50279 h 697308"/>
                  <a:gd name="connsiteX9" fmla="*/ 875318 w 1480177"/>
                  <a:gd name="connsiteY9" fmla="*/ 2094 h 697308"/>
                  <a:gd name="connsiteX10" fmla="*/ 503604 w 1480177"/>
                  <a:gd name="connsiteY10" fmla="*/ 95020 h 697308"/>
                  <a:gd name="connsiteX0" fmla="*/ 503604 w 1480177"/>
                  <a:gd name="connsiteY0" fmla="*/ 95020 h 697308"/>
                  <a:gd name="connsiteX1" fmla="*/ 272862 w 1480177"/>
                  <a:gd name="connsiteY1" fmla="*/ 232475 h 697308"/>
                  <a:gd name="connsiteX2" fmla="*/ 2581 w 1480177"/>
                  <a:gd name="connsiteY2" fmla="*/ 384590 h 697308"/>
                  <a:gd name="connsiteX3" fmla="*/ 156323 w 1480177"/>
                  <a:gd name="connsiteY3" fmla="*/ 597734 h 697308"/>
                  <a:gd name="connsiteX4" fmla="*/ 477180 w 1480177"/>
                  <a:gd name="connsiteY4" fmla="*/ 563993 h 697308"/>
                  <a:gd name="connsiteX5" fmla="*/ 692902 w 1480177"/>
                  <a:gd name="connsiteY5" fmla="*/ 638808 h 697308"/>
                  <a:gd name="connsiteX6" fmla="*/ 1419122 w 1480177"/>
                  <a:gd name="connsiteY6" fmla="*/ 680108 h 697308"/>
                  <a:gd name="connsiteX7" fmla="*/ 1419122 w 1480177"/>
                  <a:gd name="connsiteY7" fmla="*/ 280872 h 697308"/>
                  <a:gd name="connsiteX8" fmla="*/ 1240148 w 1480177"/>
                  <a:gd name="connsiteY8" fmla="*/ 50279 h 697308"/>
                  <a:gd name="connsiteX9" fmla="*/ 875318 w 1480177"/>
                  <a:gd name="connsiteY9" fmla="*/ 2094 h 697308"/>
                  <a:gd name="connsiteX10" fmla="*/ 503604 w 1480177"/>
                  <a:gd name="connsiteY10" fmla="*/ 95020 h 697308"/>
                  <a:gd name="connsiteX0" fmla="*/ 504713 w 1481286"/>
                  <a:gd name="connsiteY0" fmla="*/ 95020 h 700752"/>
                  <a:gd name="connsiteX1" fmla="*/ 273971 w 1481286"/>
                  <a:gd name="connsiteY1" fmla="*/ 232475 h 700752"/>
                  <a:gd name="connsiteX2" fmla="*/ 3690 w 1481286"/>
                  <a:gd name="connsiteY2" fmla="*/ 384590 h 700752"/>
                  <a:gd name="connsiteX3" fmla="*/ 157432 w 1481286"/>
                  <a:gd name="connsiteY3" fmla="*/ 597734 h 700752"/>
                  <a:gd name="connsiteX4" fmla="*/ 694011 w 1481286"/>
                  <a:gd name="connsiteY4" fmla="*/ 638808 h 700752"/>
                  <a:gd name="connsiteX5" fmla="*/ 1420231 w 1481286"/>
                  <a:gd name="connsiteY5" fmla="*/ 680108 h 700752"/>
                  <a:gd name="connsiteX6" fmla="*/ 1420231 w 1481286"/>
                  <a:gd name="connsiteY6" fmla="*/ 280872 h 700752"/>
                  <a:gd name="connsiteX7" fmla="*/ 1241257 w 1481286"/>
                  <a:gd name="connsiteY7" fmla="*/ 50279 h 700752"/>
                  <a:gd name="connsiteX8" fmla="*/ 876427 w 1481286"/>
                  <a:gd name="connsiteY8" fmla="*/ 2094 h 700752"/>
                  <a:gd name="connsiteX9" fmla="*/ 504713 w 1481286"/>
                  <a:gd name="connsiteY9" fmla="*/ 95020 h 700752"/>
                  <a:gd name="connsiteX0" fmla="*/ 501024 w 1477597"/>
                  <a:gd name="connsiteY0" fmla="*/ 95020 h 700752"/>
                  <a:gd name="connsiteX1" fmla="*/ 270282 w 1477597"/>
                  <a:gd name="connsiteY1" fmla="*/ 232475 h 700752"/>
                  <a:gd name="connsiteX2" fmla="*/ 1 w 1477597"/>
                  <a:gd name="connsiteY2" fmla="*/ 384590 h 700752"/>
                  <a:gd name="connsiteX3" fmla="*/ 269626 w 1477597"/>
                  <a:gd name="connsiteY3" fmla="*/ 583049 h 700752"/>
                  <a:gd name="connsiteX4" fmla="*/ 690322 w 1477597"/>
                  <a:gd name="connsiteY4" fmla="*/ 638808 h 700752"/>
                  <a:gd name="connsiteX5" fmla="*/ 1416542 w 1477597"/>
                  <a:gd name="connsiteY5" fmla="*/ 680108 h 700752"/>
                  <a:gd name="connsiteX6" fmla="*/ 1416542 w 1477597"/>
                  <a:gd name="connsiteY6" fmla="*/ 280872 h 700752"/>
                  <a:gd name="connsiteX7" fmla="*/ 1237568 w 1477597"/>
                  <a:gd name="connsiteY7" fmla="*/ 50279 h 700752"/>
                  <a:gd name="connsiteX8" fmla="*/ 872738 w 1477597"/>
                  <a:gd name="connsiteY8" fmla="*/ 2094 h 700752"/>
                  <a:gd name="connsiteX9" fmla="*/ 501024 w 1477597"/>
                  <a:gd name="connsiteY9" fmla="*/ 95020 h 700752"/>
                  <a:gd name="connsiteX0" fmla="*/ 501024 w 1477597"/>
                  <a:gd name="connsiteY0" fmla="*/ 95020 h 700752"/>
                  <a:gd name="connsiteX1" fmla="*/ 270282 w 1477597"/>
                  <a:gd name="connsiteY1" fmla="*/ 232475 h 700752"/>
                  <a:gd name="connsiteX2" fmla="*/ 1 w 1477597"/>
                  <a:gd name="connsiteY2" fmla="*/ 384590 h 700752"/>
                  <a:gd name="connsiteX3" fmla="*/ 269626 w 1477597"/>
                  <a:gd name="connsiteY3" fmla="*/ 583049 h 700752"/>
                  <a:gd name="connsiteX4" fmla="*/ 690322 w 1477597"/>
                  <a:gd name="connsiteY4" fmla="*/ 638808 h 700752"/>
                  <a:gd name="connsiteX5" fmla="*/ 1416542 w 1477597"/>
                  <a:gd name="connsiteY5" fmla="*/ 680108 h 700752"/>
                  <a:gd name="connsiteX6" fmla="*/ 1416542 w 1477597"/>
                  <a:gd name="connsiteY6" fmla="*/ 280872 h 700752"/>
                  <a:gd name="connsiteX7" fmla="*/ 1237568 w 1477597"/>
                  <a:gd name="connsiteY7" fmla="*/ 50279 h 700752"/>
                  <a:gd name="connsiteX8" fmla="*/ 872738 w 1477597"/>
                  <a:gd name="connsiteY8" fmla="*/ 2094 h 700752"/>
                  <a:gd name="connsiteX9" fmla="*/ 501024 w 1477597"/>
                  <a:gd name="connsiteY9" fmla="*/ 95020 h 700752"/>
                  <a:gd name="connsiteX0" fmla="*/ 423768 w 1400341"/>
                  <a:gd name="connsiteY0" fmla="*/ 95020 h 700752"/>
                  <a:gd name="connsiteX1" fmla="*/ 193026 w 1400341"/>
                  <a:gd name="connsiteY1" fmla="*/ 232475 h 700752"/>
                  <a:gd name="connsiteX2" fmla="*/ 1 w 1400341"/>
                  <a:gd name="connsiteY2" fmla="*/ 432318 h 700752"/>
                  <a:gd name="connsiteX3" fmla="*/ 192370 w 1400341"/>
                  <a:gd name="connsiteY3" fmla="*/ 583049 h 700752"/>
                  <a:gd name="connsiteX4" fmla="*/ 613066 w 1400341"/>
                  <a:gd name="connsiteY4" fmla="*/ 638808 h 700752"/>
                  <a:gd name="connsiteX5" fmla="*/ 1339286 w 1400341"/>
                  <a:gd name="connsiteY5" fmla="*/ 680108 h 700752"/>
                  <a:gd name="connsiteX6" fmla="*/ 1339286 w 1400341"/>
                  <a:gd name="connsiteY6" fmla="*/ 280872 h 700752"/>
                  <a:gd name="connsiteX7" fmla="*/ 1160312 w 1400341"/>
                  <a:gd name="connsiteY7" fmla="*/ 50279 h 700752"/>
                  <a:gd name="connsiteX8" fmla="*/ 795482 w 1400341"/>
                  <a:gd name="connsiteY8" fmla="*/ 2094 h 700752"/>
                  <a:gd name="connsiteX9" fmla="*/ 423768 w 1400341"/>
                  <a:gd name="connsiteY9" fmla="*/ 95020 h 700752"/>
                  <a:gd name="connsiteX0" fmla="*/ 423768 w 1411583"/>
                  <a:gd name="connsiteY0" fmla="*/ 95020 h 719845"/>
                  <a:gd name="connsiteX1" fmla="*/ 193026 w 1411583"/>
                  <a:gd name="connsiteY1" fmla="*/ 232475 h 719845"/>
                  <a:gd name="connsiteX2" fmla="*/ 1 w 1411583"/>
                  <a:gd name="connsiteY2" fmla="*/ 432318 h 719845"/>
                  <a:gd name="connsiteX3" fmla="*/ 192370 w 1411583"/>
                  <a:gd name="connsiteY3" fmla="*/ 583049 h 719845"/>
                  <a:gd name="connsiteX4" fmla="*/ 459775 w 1411583"/>
                  <a:gd name="connsiteY4" fmla="*/ 696223 h 719845"/>
                  <a:gd name="connsiteX5" fmla="*/ 1339286 w 1411583"/>
                  <a:gd name="connsiteY5" fmla="*/ 680108 h 719845"/>
                  <a:gd name="connsiteX6" fmla="*/ 1339286 w 1411583"/>
                  <a:gd name="connsiteY6" fmla="*/ 280872 h 719845"/>
                  <a:gd name="connsiteX7" fmla="*/ 1160312 w 1411583"/>
                  <a:gd name="connsiteY7" fmla="*/ 50279 h 719845"/>
                  <a:gd name="connsiteX8" fmla="*/ 795482 w 1411583"/>
                  <a:gd name="connsiteY8" fmla="*/ 2094 h 719845"/>
                  <a:gd name="connsiteX9" fmla="*/ 423768 w 1411583"/>
                  <a:gd name="connsiteY9" fmla="*/ 95020 h 719845"/>
                  <a:gd name="connsiteX0" fmla="*/ 423768 w 1411583"/>
                  <a:gd name="connsiteY0" fmla="*/ 95020 h 698293"/>
                  <a:gd name="connsiteX1" fmla="*/ 193026 w 1411583"/>
                  <a:gd name="connsiteY1" fmla="*/ 232475 h 698293"/>
                  <a:gd name="connsiteX2" fmla="*/ 1 w 1411583"/>
                  <a:gd name="connsiteY2" fmla="*/ 432318 h 698293"/>
                  <a:gd name="connsiteX3" fmla="*/ 192370 w 1411583"/>
                  <a:gd name="connsiteY3" fmla="*/ 583049 h 698293"/>
                  <a:gd name="connsiteX4" fmla="*/ 459775 w 1411583"/>
                  <a:gd name="connsiteY4" fmla="*/ 696223 h 698293"/>
                  <a:gd name="connsiteX5" fmla="*/ 1339286 w 1411583"/>
                  <a:gd name="connsiteY5" fmla="*/ 680108 h 698293"/>
                  <a:gd name="connsiteX6" fmla="*/ 1339286 w 1411583"/>
                  <a:gd name="connsiteY6" fmla="*/ 280872 h 698293"/>
                  <a:gd name="connsiteX7" fmla="*/ 1160312 w 1411583"/>
                  <a:gd name="connsiteY7" fmla="*/ 50279 h 698293"/>
                  <a:gd name="connsiteX8" fmla="*/ 795482 w 1411583"/>
                  <a:gd name="connsiteY8" fmla="*/ 2094 h 698293"/>
                  <a:gd name="connsiteX9" fmla="*/ 423768 w 1411583"/>
                  <a:gd name="connsiteY9" fmla="*/ 95020 h 698293"/>
                  <a:gd name="connsiteX0" fmla="*/ 423768 w 1411583"/>
                  <a:gd name="connsiteY0" fmla="*/ 95020 h 698293"/>
                  <a:gd name="connsiteX1" fmla="*/ 193026 w 1411583"/>
                  <a:gd name="connsiteY1" fmla="*/ 232475 h 698293"/>
                  <a:gd name="connsiteX2" fmla="*/ 1 w 1411583"/>
                  <a:gd name="connsiteY2" fmla="*/ 432318 h 698293"/>
                  <a:gd name="connsiteX3" fmla="*/ 192370 w 1411583"/>
                  <a:gd name="connsiteY3" fmla="*/ 583049 h 698293"/>
                  <a:gd name="connsiteX4" fmla="*/ 256766 w 1411583"/>
                  <a:gd name="connsiteY4" fmla="*/ 558307 h 698293"/>
                  <a:gd name="connsiteX5" fmla="*/ 459775 w 1411583"/>
                  <a:gd name="connsiteY5" fmla="*/ 696223 h 698293"/>
                  <a:gd name="connsiteX6" fmla="*/ 1339286 w 1411583"/>
                  <a:gd name="connsiteY6" fmla="*/ 680108 h 698293"/>
                  <a:gd name="connsiteX7" fmla="*/ 1339286 w 1411583"/>
                  <a:gd name="connsiteY7" fmla="*/ 280872 h 698293"/>
                  <a:gd name="connsiteX8" fmla="*/ 1160312 w 1411583"/>
                  <a:gd name="connsiteY8" fmla="*/ 50279 h 698293"/>
                  <a:gd name="connsiteX9" fmla="*/ 795482 w 1411583"/>
                  <a:gd name="connsiteY9" fmla="*/ 2094 h 698293"/>
                  <a:gd name="connsiteX10" fmla="*/ 423768 w 1411583"/>
                  <a:gd name="connsiteY10" fmla="*/ 95020 h 698293"/>
                  <a:gd name="connsiteX0" fmla="*/ 424367 w 1412182"/>
                  <a:gd name="connsiteY0" fmla="*/ 95020 h 698293"/>
                  <a:gd name="connsiteX1" fmla="*/ 193625 w 1412182"/>
                  <a:gd name="connsiteY1" fmla="*/ 232475 h 698293"/>
                  <a:gd name="connsiteX2" fmla="*/ 600 w 1412182"/>
                  <a:gd name="connsiteY2" fmla="*/ 432318 h 698293"/>
                  <a:gd name="connsiteX3" fmla="*/ 257365 w 1412182"/>
                  <a:gd name="connsiteY3" fmla="*/ 558307 h 698293"/>
                  <a:gd name="connsiteX4" fmla="*/ 460374 w 1412182"/>
                  <a:gd name="connsiteY4" fmla="*/ 696223 h 698293"/>
                  <a:gd name="connsiteX5" fmla="*/ 1339885 w 1412182"/>
                  <a:gd name="connsiteY5" fmla="*/ 680108 h 698293"/>
                  <a:gd name="connsiteX6" fmla="*/ 1339885 w 1412182"/>
                  <a:gd name="connsiteY6" fmla="*/ 280872 h 698293"/>
                  <a:gd name="connsiteX7" fmla="*/ 1160911 w 1412182"/>
                  <a:gd name="connsiteY7" fmla="*/ 50279 h 698293"/>
                  <a:gd name="connsiteX8" fmla="*/ 796081 w 1412182"/>
                  <a:gd name="connsiteY8" fmla="*/ 2094 h 698293"/>
                  <a:gd name="connsiteX9" fmla="*/ 424367 w 1412182"/>
                  <a:gd name="connsiteY9" fmla="*/ 95020 h 698293"/>
                  <a:gd name="connsiteX0" fmla="*/ 423978 w 1411793"/>
                  <a:gd name="connsiteY0" fmla="*/ 95020 h 698293"/>
                  <a:gd name="connsiteX1" fmla="*/ 193236 w 1411793"/>
                  <a:gd name="connsiteY1" fmla="*/ 232475 h 698293"/>
                  <a:gd name="connsiteX2" fmla="*/ 211 w 1411793"/>
                  <a:gd name="connsiteY2" fmla="*/ 432318 h 698293"/>
                  <a:gd name="connsiteX3" fmla="*/ 229925 w 1411793"/>
                  <a:gd name="connsiteY3" fmla="*/ 587014 h 698293"/>
                  <a:gd name="connsiteX4" fmla="*/ 459985 w 1411793"/>
                  <a:gd name="connsiteY4" fmla="*/ 696223 h 698293"/>
                  <a:gd name="connsiteX5" fmla="*/ 1339496 w 1411793"/>
                  <a:gd name="connsiteY5" fmla="*/ 680108 h 698293"/>
                  <a:gd name="connsiteX6" fmla="*/ 1339496 w 1411793"/>
                  <a:gd name="connsiteY6" fmla="*/ 280872 h 698293"/>
                  <a:gd name="connsiteX7" fmla="*/ 1160522 w 1411793"/>
                  <a:gd name="connsiteY7" fmla="*/ 50279 h 698293"/>
                  <a:gd name="connsiteX8" fmla="*/ 795692 w 1411793"/>
                  <a:gd name="connsiteY8" fmla="*/ 2094 h 698293"/>
                  <a:gd name="connsiteX9" fmla="*/ 423978 w 1411793"/>
                  <a:gd name="connsiteY9" fmla="*/ 95020 h 698293"/>
                  <a:gd name="connsiteX0" fmla="*/ 423978 w 1411793"/>
                  <a:gd name="connsiteY0" fmla="*/ 95020 h 698293"/>
                  <a:gd name="connsiteX1" fmla="*/ 193236 w 1411793"/>
                  <a:gd name="connsiteY1" fmla="*/ 232475 h 698293"/>
                  <a:gd name="connsiteX2" fmla="*/ 211 w 1411793"/>
                  <a:gd name="connsiteY2" fmla="*/ 432318 h 698293"/>
                  <a:gd name="connsiteX3" fmla="*/ 229925 w 1411793"/>
                  <a:gd name="connsiteY3" fmla="*/ 587014 h 698293"/>
                  <a:gd name="connsiteX4" fmla="*/ 459985 w 1411793"/>
                  <a:gd name="connsiteY4" fmla="*/ 696223 h 698293"/>
                  <a:gd name="connsiteX5" fmla="*/ 1339496 w 1411793"/>
                  <a:gd name="connsiteY5" fmla="*/ 680108 h 698293"/>
                  <a:gd name="connsiteX6" fmla="*/ 1339496 w 1411793"/>
                  <a:gd name="connsiteY6" fmla="*/ 280872 h 698293"/>
                  <a:gd name="connsiteX7" fmla="*/ 1160522 w 1411793"/>
                  <a:gd name="connsiteY7" fmla="*/ 50279 h 698293"/>
                  <a:gd name="connsiteX8" fmla="*/ 795692 w 1411793"/>
                  <a:gd name="connsiteY8" fmla="*/ 2094 h 698293"/>
                  <a:gd name="connsiteX9" fmla="*/ 423978 w 1411793"/>
                  <a:gd name="connsiteY9" fmla="*/ 95020 h 698293"/>
                  <a:gd name="connsiteX0" fmla="*/ 423978 w 1463644"/>
                  <a:gd name="connsiteY0" fmla="*/ 95020 h 698036"/>
                  <a:gd name="connsiteX1" fmla="*/ 193236 w 1463644"/>
                  <a:gd name="connsiteY1" fmla="*/ 232475 h 698036"/>
                  <a:gd name="connsiteX2" fmla="*/ 211 w 1463644"/>
                  <a:gd name="connsiteY2" fmla="*/ 432318 h 698036"/>
                  <a:gd name="connsiteX3" fmla="*/ 229925 w 1463644"/>
                  <a:gd name="connsiteY3" fmla="*/ 587014 h 698036"/>
                  <a:gd name="connsiteX4" fmla="*/ 459985 w 1463644"/>
                  <a:gd name="connsiteY4" fmla="*/ 696223 h 698036"/>
                  <a:gd name="connsiteX5" fmla="*/ 1339496 w 1463644"/>
                  <a:gd name="connsiteY5" fmla="*/ 680108 h 698036"/>
                  <a:gd name="connsiteX6" fmla="*/ 1438685 w 1463644"/>
                  <a:gd name="connsiteY6" fmla="*/ 284974 h 698036"/>
                  <a:gd name="connsiteX7" fmla="*/ 1160522 w 1463644"/>
                  <a:gd name="connsiteY7" fmla="*/ 50279 h 698036"/>
                  <a:gd name="connsiteX8" fmla="*/ 795692 w 1463644"/>
                  <a:gd name="connsiteY8" fmla="*/ 2094 h 698036"/>
                  <a:gd name="connsiteX9" fmla="*/ 423978 w 1463644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7207 h 700223"/>
                  <a:gd name="connsiteX1" fmla="*/ 193312 w 1463720"/>
                  <a:gd name="connsiteY1" fmla="*/ 234662 h 700223"/>
                  <a:gd name="connsiteX2" fmla="*/ 287 w 1463720"/>
                  <a:gd name="connsiteY2" fmla="*/ 434505 h 700223"/>
                  <a:gd name="connsiteX3" fmla="*/ 230001 w 1463720"/>
                  <a:gd name="connsiteY3" fmla="*/ 589201 h 700223"/>
                  <a:gd name="connsiteX4" fmla="*/ 460061 w 1463720"/>
                  <a:gd name="connsiteY4" fmla="*/ 698410 h 700223"/>
                  <a:gd name="connsiteX5" fmla="*/ 1339572 w 1463720"/>
                  <a:gd name="connsiteY5" fmla="*/ 682295 h 700223"/>
                  <a:gd name="connsiteX6" fmla="*/ 1438761 w 1463720"/>
                  <a:gd name="connsiteY6" fmla="*/ 287161 h 700223"/>
                  <a:gd name="connsiteX7" fmla="*/ 1160598 w 1463720"/>
                  <a:gd name="connsiteY7" fmla="*/ 52466 h 700223"/>
                  <a:gd name="connsiteX8" fmla="*/ 865707 w 1463720"/>
                  <a:gd name="connsiteY8" fmla="*/ 31458 h 700223"/>
                  <a:gd name="connsiteX9" fmla="*/ 795768 w 1463720"/>
                  <a:gd name="connsiteY9" fmla="*/ 4281 h 700223"/>
                  <a:gd name="connsiteX10" fmla="*/ 424054 w 1463720"/>
                  <a:gd name="connsiteY10" fmla="*/ 97207 h 700223"/>
                  <a:gd name="connsiteX0" fmla="*/ 424054 w 1463720"/>
                  <a:gd name="connsiteY0" fmla="*/ 70669 h 673685"/>
                  <a:gd name="connsiteX1" fmla="*/ 193312 w 1463720"/>
                  <a:gd name="connsiteY1" fmla="*/ 208124 h 673685"/>
                  <a:gd name="connsiteX2" fmla="*/ 287 w 1463720"/>
                  <a:gd name="connsiteY2" fmla="*/ 407967 h 673685"/>
                  <a:gd name="connsiteX3" fmla="*/ 230001 w 1463720"/>
                  <a:gd name="connsiteY3" fmla="*/ 562663 h 673685"/>
                  <a:gd name="connsiteX4" fmla="*/ 460061 w 1463720"/>
                  <a:gd name="connsiteY4" fmla="*/ 671872 h 673685"/>
                  <a:gd name="connsiteX5" fmla="*/ 1339572 w 1463720"/>
                  <a:gd name="connsiteY5" fmla="*/ 655757 h 673685"/>
                  <a:gd name="connsiteX6" fmla="*/ 1438761 w 1463720"/>
                  <a:gd name="connsiteY6" fmla="*/ 260623 h 673685"/>
                  <a:gd name="connsiteX7" fmla="*/ 1160598 w 1463720"/>
                  <a:gd name="connsiteY7" fmla="*/ 25928 h 673685"/>
                  <a:gd name="connsiteX8" fmla="*/ 865707 w 1463720"/>
                  <a:gd name="connsiteY8" fmla="*/ 4920 h 673685"/>
                  <a:gd name="connsiteX9" fmla="*/ 424054 w 1463720"/>
                  <a:gd name="connsiteY9" fmla="*/ 70669 h 673685"/>
                  <a:gd name="connsiteX0" fmla="*/ 423973 w 1463639"/>
                  <a:gd name="connsiteY0" fmla="*/ 70669 h 673685"/>
                  <a:gd name="connsiteX1" fmla="*/ 270277 w 1463639"/>
                  <a:gd name="connsiteY1" fmla="*/ 216081 h 673685"/>
                  <a:gd name="connsiteX2" fmla="*/ 206 w 1463639"/>
                  <a:gd name="connsiteY2" fmla="*/ 407967 h 673685"/>
                  <a:gd name="connsiteX3" fmla="*/ 229920 w 1463639"/>
                  <a:gd name="connsiteY3" fmla="*/ 562663 h 673685"/>
                  <a:gd name="connsiteX4" fmla="*/ 459980 w 1463639"/>
                  <a:gd name="connsiteY4" fmla="*/ 671872 h 673685"/>
                  <a:gd name="connsiteX5" fmla="*/ 1339491 w 1463639"/>
                  <a:gd name="connsiteY5" fmla="*/ 655757 h 673685"/>
                  <a:gd name="connsiteX6" fmla="*/ 1438680 w 1463639"/>
                  <a:gd name="connsiteY6" fmla="*/ 260623 h 673685"/>
                  <a:gd name="connsiteX7" fmla="*/ 1160517 w 1463639"/>
                  <a:gd name="connsiteY7" fmla="*/ 25928 h 673685"/>
                  <a:gd name="connsiteX8" fmla="*/ 865626 w 1463639"/>
                  <a:gd name="connsiteY8" fmla="*/ 4920 h 673685"/>
                  <a:gd name="connsiteX9" fmla="*/ 423973 w 1463639"/>
                  <a:gd name="connsiteY9" fmla="*/ 70669 h 673685"/>
                  <a:gd name="connsiteX0" fmla="*/ 461508 w 1463639"/>
                  <a:gd name="connsiteY0" fmla="*/ 13990 h 680664"/>
                  <a:gd name="connsiteX1" fmla="*/ 270277 w 1463639"/>
                  <a:gd name="connsiteY1" fmla="*/ 223060 h 680664"/>
                  <a:gd name="connsiteX2" fmla="*/ 206 w 1463639"/>
                  <a:gd name="connsiteY2" fmla="*/ 414946 h 680664"/>
                  <a:gd name="connsiteX3" fmla="*/ 229920 w 1463639"/>
                  <a:gd name="connsiteY3" fmla="*/ 569642 h 680664"/>
                  <a:gd name="connsiteX4" fmla="*/ 459980 w 1463639"/>
                  <a:gd name="connsiteY4" fmla="*/ 678851 h 680664"/>
                  <a:gd name="connsiteX5" fmla="*/ 1339491 w 1463639"/>
                  <a:gd name="connsiteY5" fmla="*/ 662736 h 680664"/>
                  <a:gd name="connsiteX6" fmla="*/ 1438680 w 1463639"/>
                  <a:gd name="connsiteY6" fmla="*/ 267602 h 680664"/>
                  <a:gd name="connsiteX7" fmla="*/ 1160517 w 1463639"/>
                  <a:gd name="connsiteY7" fmla="*/ 32907 h 680664"/>
                  <a:gd name="connsiteX8" fmla="*/ 865626 w 1463639"/>
                  <a:gd name="connsiteY8" fmla="*/ 11899 h 680664"/>
                  <a:gd name="connsiteX9" fmla="*/ 461508 w 1463639"/>
                  <a:gd name="connsiteY9" fmla="*/ 13990 h 68066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160517 w 1463639"/>
                  <a:gd name="connsiteY7" fmla="*/ 36057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202003 w 1463639"/>
                  <a:gd name="connsiteY7" fmla="*/ 34465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202003 w 1463639"/>
                  <a:gd name="connsiteY7" fmla="*/ 34465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1194"/>
                  <a:gd name="connsiteY0" fmla="*/ 17140 h 684068"/>
                  <a:gd name="connsiteX1" fmla="*/ 270277 w 1461194"/>
                  <a:gd name="connsiteY1" fmla="*/ 226210 h 684068"/>
                  <a:gd name="connsiteX2" fmla="*/ 206 w 1461194"/>
                  <a:gd name="connsiteY2" fmla="*/ 418096 h 684068"/>
                  <a:gd name="connsiteX3" fmla="*/ 229920 w 1461194"/>
                  <a:gd name="connsiteY3" fmla="*/ 572792 h 684068"/>
                  <a:gd name="connsiteX4" fmla="*/ 511344 w 1461194"/>
                  <a:gd name="connsiteY4" fmla="*/ 683593 h 684068"/>
                  <a:gd name="connsiteX5" fmla="*/ 1339491 w 1461194"/>
                  <a:gd name="connsiteY5" fmla="*/ 665886 h 684068"/>
                  <a:gd name="connsiteX6" fmla="*/ 1438680 w 1461194"/>
                  <a:gd name="connsiteY6" fmla="*/ 270752 h 684068"/>
                  <a:gd name="connsiteX7" fmla="*/ 1202003 w 1461194"/>
                  <a:gd name="connsiteY7" fmla="*/ 34465 h 684068"/>
                  <a:gd name="connsiteX8" fmla="*/ 875503 w 1461194"/>
                  <a:gd name="connsiteY8" fmla="*/ 3909 h 684068"/>
                  <a:gd name="connsiteX9" fmla="*/ 461508 w 1461194"/>
                  <a:gd name="connsiteY9" fmla="*/ 17140 h 684068"/>
                  <a:gd name="connsiteX0" fmla="*/ 461508 w 1461194"/>
                  <a:gd name="connsiteY0" fmla="*/ 17140 h 700889"/>
                  <a:gd name="connsiteX1" fmla="*/ 270277 w 1461194"/>
                  <a:gd name="connsiteY1" fmla="*/ 226210 h 700889"/>
                  <a:gd name="connsiteX2" fmla="*/ 206 w 1461194"/>
                  <a:gd name="connsiteY2" fmla="*/ 418096 h 700889"/>
                  <a:gd name="connsiteX3" fmla="*/ 229920 w 1461194"/>
                  <a:gd name="connsiteY3" fmla="*/ 572792 h 700889"/>
                  <a:gd name="connsiteX4" fmla="*/ 511344 w 1461194"/>
                  <a:gd name="connsiteY4" fmla="*/ 683593 h 700889"/>
                  <a:gd name="connsiteX5" fmla="*/ 1339491 w 1461194"/>
                  <a:gd name="connsiteY5" fmla="*/ 665886 h 700889"/>
                  <a:gd name="connsiteX6" fmla="*/ 1438680 w 1461194"/>
                  <a:gd name="connsiteY6" fmla="*/ 270752 h 700889"/>
                  <a:gd name="connsiteX7" fmla="*/ 1202003 w 1461194"/>
                  <a:gd name="connsiteY7" fmla="*/ 34465 h 700889"/>
                  <a:gd name="connsiteX8" fmla="*/ 875503 w 1461194"/>
                  <a:gd name="connsiteY8" fmla="*/ 3909 h 700889"/>
                  <a:gd name="connsiteX9" fmla="*/ 461508 w 1461194"/>
                  <a:gd name="connsiteY9" fmla="*/ 17140 h 700889"/>
                  <a:gd name="connsiteX0" fmla="*/ 462271 w 1461957"/>
                  <a:gd name="connsiteY0" fmla="*/ 17140 h 700889"/>
                  <a:gd name="connsiteX1" fmla="*/ 271040 w 1461957"/>
                  <a:gd name="connsiteY1" fmla="*/ 226210 h 700889"/>
                  <a:gd name="connsiteX2" fmla="*/ 969 w 1461957"/>
                  <a:gd name="connsiteY2" fmla="*/ 418096 h 700889"/>
                  <a:gd name="connsiteX3" fmla="*/ 191173 w 1461957"/>
                  <a:gd name="connsiteY3" fmla="*/ 596664 h 700889"/>
                  <a:gd name="connsiteX4" fmla="*/ 512107 w 1461957"/>
                  <a:gd name="connsiteY4" fmla="*/ 683593 h 700889"/>
                  <a:gd name="connsiteX5" fmla="*/ 1340254 w 1461957"/>
                  <a:gd name="connsiteY5" fmla="*/ 665886 h 700889"/>
                  <a:gd name="connsiteX6" fmla="*/ 1439443 w 1461957"/>
                  <a:gd name="connsiteY6" fmla="*/ 270752 h 700889"/>
                  <a:gd name="connsiteX7" fmla="*/ 1202766 w 1461957"/>
                  <a:gd name="connsiteY7" fmla="*/ 34465 h 700889"/>
                  <a:gd name="connsiteX8" fmla="*/ 876266 w 1461957"/>
                  <a:gd name="connsiteY8" fmla="*/ 3909 h 700889"/>
                  <a:gd name="connsiteX9" fmla="*/ 462271 w 1461957"/>
                  <a:gd name="connsiteY9" fmla="*/ 17140 h 700889"/>
                  <a:gd name="connsiteX0" fmla="*/ 461558 w 1461244"/>
                  <a:gd name="connsiteY0" fmla="*/ 17140 h 700889"/>
                  <a:gd name="connsiteX1" fmla="*/ 270327 w 1461244"/>
                  <a:gd name="connsiteY1" fmla="*/ 226210 h 700889"/>
                  <a:gd name="connsiteX2" fmla="*/ 256 w 1461244"/>
                  <a:gd name="connsiteY2" fmla="*/ 418096 h 700889"/>
                  <a:gd name="connsiteX3" fmla="*/ 190460 w 1461244"/>
                  <a:gd name="connsiteY3" fmla="*/ 596664 h 700889"/>
                  <a:gd name="connsiteX4" fmla="*/ 511394 w 1461244"/>
                  <a:gd name="connsiteY4" fmla="*/ 683593 h 700889"/>
                  <a:gd name="connsiteX5" fmla="*/ 1339541 w 1461244"/>
                  <a:gd name="connsiteY5" fmla="*/ 665886 h 700889"/>
                  <a:gd name="connsiteX6" fmla="*/ 1438730 w 1461244"/>
                  <a:gd name="connsiteY6" fmla="*/ 270752 h 700889"/>
                  <a:gd name="connsiteX7" fmla="*/ 1202053 w 1461244"/>
                  <a:gd name="connsiteY7" fmla="*/ 34465 h 700889"/>
                  <a:gd name="connsiteX8" fmla="*/ 875553 w 1461244"/>
                  <a:gd name="connsiteY8" fmla="*/ 3909 h 700889"/>
                  <a:gd name="connsiteX9" fmla="*/ 461558 w 1461244"/>
                  <a:gd name="connsiteY9" fmla="*/ 17140 h 700889"/>
                  <a:gd name="connsiteX0" fmla="*/ 463884 w 1463570"/>
                  <a:gd name="connsiteY0" fmla="*/ 17140 h 700889"/>
                  <a:gd name="connsiteX1" fmla="*/ 272653 w 1463570"/>
                  <a:gd name="connsiteY1" fmla="*/ 226210 h 700889"/>
                  <a:gd name="connsiteX2" fmla="*/ 2582 w 1463570"/>
                  <a:gd name="connsiteY2" fmla="*/ 418096 h 700889"/>
                  <a:gd name="connsiteX3" fmla="*/ 155251 w 1463570"/>
                  <a:gd name="connsiteY3" fmla="*/ 630085 h 700889"/>
                  <a:gd name="connsiteX4" fmla="*/ 513720 w 1463570"/>
                  <a:gd name="connsiteY4" fmla="*/ 683593 h 700889"/>
                  <a:gd name="connsiteX5" fmla="*/ 1341867 w 1463570"/>
                  <a:gd name="connsiteY5" fmla="*/ 665886 h 700889"/>
                  <a:gd name="connsiteX6" fmla="*/ 1441056 w 1463570"/>
                  <a:gd name="connsiteY6" fmla="*/ 270752 h 700889"/>
                  <a:gd name="connsiteX7" fmla="*/ 1204379 w 1463570"/>
                  <a:gd name="connsiteY7" fmla="*/ 34465 h 700889"/>
                  <a:gd name="connsiteX8" fmla="*/ 877879 w 1463570"/>
                  <a:gd name="connsiteY8" fmla="*/ 3909 h 700889"/>
                  <a:gd name="connsiteX9" fmla="*/ 463884 w 1463570"/>
                  <a:gd name="connsiteY9" fmla="*/ 17140 h 700889"/>
                  <a:gd name="connsiteX0" fmla="*/ 463884 w 1465533"/>
                  <a:gd name="connsiteY0" fmla="*/ 17140 h 708314"/>
                  <a:gd name="connsiteX1" fmla="*/ 272653 w 1465533"/>
                  <a:gd name="connsiteY1" fmla="*/ 226210 h 708314"/>
                  <a:gd name="connsiteX2" fmla="*/ 2582 w 1465533"/>
                  <a:gd name="connsiteY2" fmla="*/ 418096 h 708314"/>
                  <a:gd name="connsiteX3" fmla="*/ 155251 w 1465533"/>
                  <a:gd name="connsiteY3" fmla="*/ 630085 h 708314"/>
                  <a:gd name="connsiteX4" fmla="*/ 472234 w 1465533"/>
                  <a:gd name="connsiteY4" fmla="*/ 699508 h 708314"/>
                  <a:gd name="connsiteX5" fmla="*/ 1341867 w 1465533"/>
                  <a:gd name="connsiteY5" fmla="*/ 665886 h 708314"/>
                  <a:gd name="connsiteX6" fmla="*/ 1441056 w 1465533"/>
                  <a:gd name="connsiteY6" fmla="*/ 270752 h 708314"/>
                  <a:gd name="connsiteX7" fmla="*/ 1204379 w 1465533"/>
                  <a:gd name="connsiteY7" fmla="*/ 34465 h 708314"/>
                  <a:gd name="connsiteX8" fmla="*/ 877879 w 1465533"/>
                  <a:gd name="connsiteY8" fmla="*/ 3909 h 708314"/>
                  <a:gd name="connsiteX9" fmla="*/ 463884 w 1465533"/>
                  <a:gd name="connsiteY9" fmla="*/ 17140 h 708314"/>
                  <a:gd name="connsiteX0" fmla="*/ 463884 w 1467792"/>
                  <a:gd name="connsiteY0" fmla="*/ 17140 h 717887"/>
                  <a:gd name="connsiteX1" fmla="*/ 272653 w 1467792"/>
                  <a:gd name="connsiteY1" fmla="*/ 226210 h 717887"/>
                  <a:gd name="connsiteX2" fmla="*/ 2582 w 1467792"/>
                  <a:gd name="connsiteY2" fmla="*/ 418096 h 717887"/>
                  <a:gd name="connsiteX3" fmla="*/ 155251 w 1467792"/>
                  <a:gd name="connsiteY3" fmla="*/ 630085 h 717887"/>
                  <a:gd name="connsiteX4" fmla="*/ 426797 w 1467792"/>
                  <a:gd name="connsiteY4" fmla="*/ 715423 h 717887"/>
                  <a:gd name="connsiteX5" fmla="*/ 1341867 w 1467792"/>
                  <a:gd name="connsiteY5" fmla="*/ 665886 h 717887"/>
                  <a:gd name="connsiteX6" fmla="*/ 1441056 w 1467792"/>
                  <a:gd name="connsiteY6" fmla="*/ 270752 h 717887"/>
                  <a:gd name="connsiteX7" fmla="*/ 1204379 w 1467792"/>
                  <a:gd name="connsiteY7" fmla="*/ 34465 h 717887"/>
                  <a:gd name="connsiteX8" fmla="*/ 877879 w 1467792"/>
                  <a:gd name="connsiteY8" fmla="*/ 3909 h 717887"/>
                  <a:gd name="connsiteX9" fmla="*/ 463884 w 1467792"/>
                  <a:gd name="connsiteY9" fmla="*/ 17140 h 717887"/>
                  <a:gd name="connsiteX0" fmla="*/ 467587 w 1471495"/>
                  <a:gd name="connsiteY0" fmla="*/ 17140 h 717887"/>
                  <a:gd name="connsiteX1" fmla="*/ 276356 w 1471495"/>
                  <a:gd name="connsiteY1" fmla="*/ 226210 h 717887"/>
                  <a:gd name="connsiteX2" fmla="*/ 6285 w 1471495"/>
                  <a:gd name="connsiteY2" fmla="*/ 418096 h 717887"/>
                  <a:gd name="connsiteX3" fmla="*/ 117468 w 1471495"/>
                  <a:gd name="connsiteY3" fmla="*/ 633268 h 717887"/>
                  <a:gd name="connsiteX4" fmla="*/ 430500 w 1471495"/>
                  <a:gd name="connsiteY4" fmla="*/ 715423 h 717887"/>
                  <a:gd name="connsiteX5" fmla="*/ 1345570 w 1471495"/>
                  <a:gd name="connsiteY5" fmla="*/ 665886 h 717887"/>
                  <a:gd name="connsiteX6" fmla="*/ 1444759 w 1471495"/>
                  <a:gd name="connsiteY6" fmla="*/ 270752 h 717887"/>
                  <a:gd name="connsiteX7" fmla="*/ 1208082 w 1471495"/>
                  <a:gd name="connsiteY7" fmla="*/ 34465 h 717887"/>
                  <a:gd name="connsiteX8" fmla="*/ 881582 w 1471495"/>
                  <a:gd name="connsiteY8" fmla="*/ 3909 h 717887"/>
                  <a:gd name="connsiteX9" fmla="*/ 467587 w 1471495"/>
                  <a:gd name="connsiteY9" fmla="*/ 17140 h 717887"/>
                  <a:gd name="connsiteX0" fmla="*/ 437440 w 1471495"/>
                  <a:gd name="connsiteY0" fmla="*/ 12273 h 732696"/>
                  <a:gd name="connsiteX1" fmla="*/ 276356 w 1471495"/>
                  <a:gd name="connsiteY1" fmla="*/ 241019 h 732696"/>
                  <a:gd name="connsiteX2" fmla="*/ 6285 w 1471495"/>
                  <a:gd name="connsiteY2" fmla="*/ 432905 h 732696"/>
                  <a:gd name="connsiteX3" fmla="*/ 117468 w 1471495"/>
                  <a:gd name="connsiteY3" fmla="*/ 648077 h 732696"/>
                  <a:gd name="connsiteX4" fmla="*/ 430500 w 1471495"/>
                  <a:gd name="connsiteY4" fmla="*/ 730232 h 732696"/>
                  <a:gd name="connsiteX5" fmla="*/ 1345570 w 1471495"/>
                  <a:gd name="connsiteY5" fmla="*/ 680695 h 732696"/>
                  <a:gd name="connsiteX6" fmla="*/ 1444759 w 1471495"/>
                  <a:gd name="connsiteY6" fmla="*/ 285561 h 732696"/>
                  <a:gd name="connsiteX7" fmla="*/ 1208082 w 1471495"/>
                  <a:gd name="connsiteY7" fmla="*/ 49274 h 732696"/>
                  <a:gd name="connsiteX8" fmla="*/ 881582 w 1471495"/>
                  <a:gd name="connsiteY8" fmla="*/ 18718 h 732696"/>
                  <a:gd name="connsiteX9" fmla="*/ 437440 w 1471495"/>
                  <a:gd name="connsiteY9" fmla="*/ 12273 h 732696"/>
                  <a:gd name="connsiteX0" fmla="*/ 437440 w 1471495"/>
                  <a:gd name="connsiteY0" fmla="*/ 27540 h 747963"/>
                  <a:gd name="connsiteX1" fmla="*/ 276356 w 1471495"/>
                  <a:gd name="connsiteY1" fmla="*/ 256286 h 747963"/>
                  <a:gd name="connsiteX2" fmla="*/ 6285 w 1471495"/>
                  <a:gd name="connsiteY2" fmla="*/ 448172 h 747963"/>
                  <a:gd name="connsiteX3" fmla="*/ 117468 w 1471495"/>
                  <a:gd name="connsiteY3" fmla="*/ 663344 h 747963"/>
                  <a:gd name="connsiteX4" fmla="*/ 430500 w 1471495"/>
                  <a:gd name="connsiteY4" fmla="*/ 745499 h 747963"/>
                  <a:gd name="connsiteX5" fmla="*/ 1345570 w 1471495"/>
                  <a:gd name="connsiteY5" fmla="*/ 695962 h 747963"/>
                  <a:gd name="connsiteX6" fmla="*/ 1444759 w 1471495"/>
                  <a:gd name="connsiteY6" fmla="*/ 300828 h 747963"/>
                  <a:gd name="connsiteX7" fmla="*/ 1208082 w 1471495"/>
                  <a:gd name="connsiteY7" fmla="*/ 64541 h 747963"/>
                  <a:gd name="connsiteX8" fmla="*/ 906076 w 1471495"/>
                  <a:gd name="connsiteY8" fmla="*/ 0 h 747963"/>
                  <a:gd name="connsiteX9" fmla="*/ 437440 w 1471495"/>
                  <a:gd name="connsiteY9" fmla="*/ 27540 h 747963"/>
                  <a:gd name="connsiteX0" fmla="*/ 437440 w 1471495"/>
                  <a:gd name="connsiteY0" fmla="*/ 27540 h 747963"/>
                  <a:gd name="connsiteX1" fmla="*/ 276356 w 1471495"/>
                  <a:gd name="connsiteY1" fmla="*/ 256286 h 747963"/>
                  <a:gd name="connsiteX2" fmla="*/ 6285 w 1471495"/>
                  <a:gd name="connsiteY2" fmla="*/ 448172 h 747963"/>
                  <a:gd name="connsiteX3" fmla="*/ 117468 w 1471495"/>
                  <a:gd name="connsiteY3" fmla="*/ 663344 h 747963"/>
                  <a:gd name="connsiteX4" fmla="*/ 430500 w 1471495"/>
                  <a:gd name="connsiteY4" fmla="*/ 745499 h 747963"/>
                  <a:gd name="connsiteX5" fmla="*/ 1345570 w 1471495"/>
                  <a:gd name="connsiteY5" fmla="*/ 695962 h 747963"/>
                  <a:gd name="connsiteX6" fmla="*/ 1444759 w 1471495"/>
                  <a:gd name="connsiteY6" fmla="*/ 300828 h 747963"/>
                  <a:gd name="connsiteX7" fmla="*/ 1213735 w 1471495"/>
                  <a:gd name="connsiteY7" fmla="*/ 87794 h 747963"/>
                  <a:gd name="connsiteX8" fmla="*/ 906076 w 1471495"/>
                  <a:gd name="connsiteY8" fmla="*/ 0 h 747963"/>
                  <a:gd name="connsiteX9" fmla="*/ 437440 w 1471495"/>
                  <a:gd name="connsiteY9" fmla="*/ 27540 h 747963"/>
                  <a:gd name="connsiteX0" fmla="*/ 435352 w 1469407"/>
                  <a:gd name="connsiteY0" fmla="*/ 27540 h 747963"/>
                  <a:gd name="connsiteX1" fmla="*/ 236062 w 1469407"/>
                  <a:gd name="connsiteY1" fmla="*/ 246705 h 747963"/>
                  <a:gd name="connsiteX2" fmla="*/ 4197 w 1469407"/>
                  <a:gd name="connsiteY2" fmla="*/ 448172 h 747963"/>
                  <a:gd name="connsiteX3" fmla="*/ 115380 w 1469407"/>
                  <a:gd name="connsiteY3" fmla="*/ 663344 h 747963"/>
                  <a:gd name="connsiteX4" fmla="*/ 428412 w 1469407"/>
                  <a:gd name="connsiteY4" fmla="*/ 745499 h 747963"/>
                  <a:gd name="connsiteX5" fmla="*/ 1343482 w 1469407"/>
                  <a:gd name="connsiteY5" fmla="*/ 695962 h 747963"/>
                  <a:gd name="connsiteX6" fmla="*/ 1442671 w 1469407"/>
                  <a:gd name="connsiteY6" fmla="*/ 300828 h 747963"/>
                  <a:gd name="connsiteX7" fmla="*/ 1211647 w 1469407"/>
                  <a:gd name="connsiteY7" fmla="*/ 87794 h 747963"/>
                  <a:gd name="connsiteX8" fmla="*/ 903988 w 1469407"/>
                  <a:gd name="connsiteY8" fmla="*/ 0 h 747963"/>
                  <a:gd name="connsiteX9" fmla="*/ 435352 w 1469407"/>
                  <a:gd name="connsiteY9" fmla="*/ 27540 h 747963"/>
                  <a:gd name="connsiteX0" fmla="*/ 287738 w 1469407"/>
                  <a:gd name="connsiteY0" fmla="*/ 16581 h 752973"/>
                  <a:gd name="connsiteX1" fmla="*/ 236062 w 1469407"/>
                  <a:gd name="connsiteY1" fmla="*/ 251715 h 752973"/>
                  <a:gd name="connsiteX2" fmla="*/ 4197 w 1469407"/>
                  <a:gd name="connsiteY2" fmla="*/ 453182 h 752973"/>
                  <a:gd name="connsiteX3" fmla="*/ 115380 w 1469407"/>
                  <a:gd name="connsiteY3" fmla="*/ 668354 h 752973"/>
                  <a:gd name="connsiteX4" fmla="*/ 428412 w 1469407"/>
                  <a:gd name="connsiteY4" fmla="*/ 750509 h 752973"/>
                  <a:gd name="connsiteX5" fmla="*/ 1343482 w 1469407"/>
                  <a:gd name="connsiteY5" fmla="*/ 700972 h 752973"/>
                  <a:gd name="connsiteX6" fmla="*/ 1442671 w 1469407"/>
                  <a:gd name="connsiteY6" fmla="*/ 305838 h 752973"/>
                  <a:gd name="connsiteX7" fmla="*/ 1211647 w 1469407"/>
                  <a:gd name="connsiteY7" fmla="*/ 92804 h 752973"/>
                  <a:gd name="connsiteX8" fmla="*/ 903988 w 1469407"/>
                  <a:gd name="connsiteY8" fmla="*/ 5010 h 752973"/>
                  <a:gd name="connsiteX9" fmla="*/ 287738 w 1469407"/>
                  <a:gd name="connsiteY9" fmla="*/ 16581 h 752973"/>
                  <a:gd name="connsiteX0" fmla="*/ 284280 w 1465949"/>
                  <a:gd name="connsiteY0" fmla="*/ 16581 h 752973"/>
                  <a:gd name="connsiteX1" fmla="*/ 153170 w 1465949"/>
                  <a:gd name="connsiteY1" fmla="*/ 241755 h 752973"/>
                  <a:gd name="connsiteX2" fmla="*/ 739 w 1465949"/>
                  <a:gd name="connsiteY2" fmla="*/ 453182 h 752973"/>
                  <a:gd name="connsiteX3" fmla="*/ 111922 w 1465949"/>
                  <a:gd name="connsiteY3" fmla="*/ 668354 h 752973"/>
                  <a:gd name="connsiteX4" fmla="*/ 424954 w 1465949"/>
                  <a:gd name="connsiteY4" fmla="*/ 750509 h 752973"/>
                  <a:gd name="connsiteX5" fmla="*/ 1340024 w 1465949"/>
                  <a:gd name="connsiteY5" fmla="*/ 700972 h 752973"/>
                  <a:gd name="connsiteX6" fmla="*/ 1439213 w 1465949"/>
                  <a:gd name="connsiteY6" fmla="*/ 305838 h 752973"/>
                  <a:gd name="connsiteX7" fmla="*/ 1208189 w 1465949"/>
                  <a:gd name="connsiteY7" fmla="*/ 92804 h 752973"/>
                  <a:gd name="connsiteX8" fmla="*/ 900530 w 1465949"/>
                  <a:gd name="connsiteY8" fmla="*/ 5010 h 752973"/>
                  <a:gd name="connsiteX9" fmla="*/ 284280 w 1465949"/>
                  <a:gd name="connsiteY9" fmla="*/ 16581 h 752973"/>
                  <a:gd name="connsiteX0" fmla="*/ 215678 w 1465949"/>
                  <a:gd name="connsiteY0" fmla="*/ 15568 h 755280"/>
                  <a:gd name="connsiteX1" fmla="*/ 153170 w 1465949"/>
                  <a:gd name="connsiteY1" fmla="*/ 244062 h 755280"/>
                  <a:gd name="connsiteX2" fmla="*/ 739 w 1465949"/>
                  <a:gd name="connsiteY2" fmla="*/ 455489 h 755280"/>
                  <a:gd name="connsiteX3" fmla="*/ 111922 w 1465949"/>
                  <a:gd name="connsiteY3" fmla="*/ 670661 h 755280"/>
                  <a:gd name="connsiteX4" fmla="*/ 424954 w 1465949"/>
                  <a:gd name="connsiteY4" fmla="*/ 752816 h 755280"/>
                  <a:gd name="connsiteX5" fmla="*/ 1340024 w 1465949"/>
                  <a:gd name="connsiteY5" fmla="*/ 703279 h 755280"/>
                  <a:gd name="connsiteX6" fmla="*/ 1439213 w 1465949"/>
                  <a:gd name="connsiteY6" fmla="*/ 308145 h 755280"/>
                  <a:gd name="connsiteX7" fmla="*/ 1208189 w 1465949"/>
                  <a:gd name="connsiteY7" fmla="*/ 95111 h 755280"/>
                  <a:gd name="connsiteX8" fmla="*/ 900530 w 1465949"/>
                  <a:gd name="connsiteY8" fmla="*/ 7317 h 755280"/>
                  <a:gd name="connsiteX9" fmla="*/ 215678 w 1465949"/>
                  <a:gd name="connsiteY9" fmla="*/ 15568 h 755280"/>
                  <a:gd name="connsiteX0" fmla="*/ 158423 w 1408694"/>
                  <a:gd name="connsiteY0" fmla="*/ 15568 h 755280"/>
                  <a:gd name="connsiteX1" fmla="*/ 95915 w 1408694"/>
                  <a:gd name="connsiteY1" fmla="*/ 244062 h 755280"/>
                  <a:gd name="connsiteX2" fmla="*/ 9068 w 1408694"/>
                  <a:gd name="connsiteY2" fmla="*/ 472501 h 755280"/>
                  <a:gd name="connsiteX3" fmla="*/ 54667 w 1408694"/>
                  <a:gd name="connsiteY3" fmla="*/ 670661 h 755280"/>
                  <a:gd name="connsiteX4" fmla="*/ 367699 w 1408694"/>
                  <a:gd name="connsiteY4" fmla="*/ 752816 h 755280"/>
                  <a:gd name="connsiteX5" fmla="*/ 1282769 w 1408694"/>
                  <a:gd name="connsiteY5" fmla="*/ 703279 h 755280"/>
                  <a:gd name="connsiteX6" fmla="*/ 1381958 w 1408694"/>
                  <a:gd name="connsiteY6" fmla="*/ 308145 h 755280"/>
                  <a:gd name="connsiteX7" fmla="*/ 1150934 w 1408694"/>
                  <a:gd name="connsiteY7" fmla="*/ 95111 h 755280"/>
                  <a:gd name="connsiteX8" fmla="*/ 843275 w 1408694"/>
                  <a:gd name="connsiteY8" fmla="*/ 7317 h 755280"/>
                  <a:gd name="connsiteX9" fmla="*/ 158423 w 1408694"/>
                  <a:gd name="connsiteY9" fmla="*/ 15568 h 755280"/>
                  <a:gd name="connsiteX0" fmla="*/ 151540 w 1401811"/>
                  <a:gd name="connsiteY0" fmla="*/ 15568 h 755280"/>
                  <a:gd name="connsiteX1" fmla="*/ 89032 w 1401811"/>
                  <a:gd name="connsiteY1" fmla="*/ 244062 h 755280"/>
                  <a:gd name="connsiteX2" fmla="*/ 2185 w 1401811"/>
                  <a:gd name="connsiteY2" fmla="*/ 472501 h 755280"/>
                  <a:gd name="connsiteX3" fmla="*/ 67073 w 1401811"/>
                  <a:gd name="connsiteY3" fmla="*/ 640039 h 755280"/>
                  <a:gd name="connsiteX4" fmla="*/ 360816 w 1401811"/>
                  <a:gd name="connsiteY4" fmla="*/ 752816 h 755280"/>
                  <a:gd name="connsiteX5" fmla="*/ 1275886 w 1401811"/>
                  <a:gd name="connsiteY5" fmla="*/ 703279 h 755280"/>
                  <a:gd name="connsiteX6" fmla="*/ 1375075 w 1401811"/>
                  <a:gd name="connsiteY6" fmla="*/ 308145 h 755280"/>
                  <a:gd name="connsiteX7" fmla="*/ 1144051 w 1401811"/>
                  <a:gd name="connsiteY7" fmla="*/ 95111 h 755280"/>
                  <a:gd name="connsiteX8" fmla="*/ 836392 w 1401811"/>
                  <a:gd name="connsiteY8" fmla="*/ 7317 h 755280"/>
                  <a:gd name="connsiteX9" fmla="*/ 151540 w 1401811"/>
                  <a:gd name="connsiteY9" fmla="*/ 15568 h 755280"/>
                  <a:gd name="connsiteX0" fmla="*/ 154312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146823 w 1404583"/>
                  <a:gd name="connsiteY7" fmla="*/ 100862 h 761031"/>
                  <a:gd name="connsiteX8" fmla="*/ 839164 w 1404583"/>
                  <a:gd name="connsiteY8" fmla="*/ 13068 h 761031"/>
                  <a:gd name="connsiteX9" fmla="*/ 154312 w 1404583"/>
                  <a:gd name="connsiteY9" fmla="*/ 21319 h 761031"/>
                  <a:gd name="connsiteX0" fmla="*/ 231469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146823 w 1404583"/>
                  <a:gd name="connsiteY7" fmla="*/ 100862 h 761031"/>
                  <a:gd name="connsiteX8" fmla="*/ 839164 w 1404583"/>
                  <a:gd name="connsiteY8" fmla="*/ 13068 h 761031"/>
                  <a:gd name="connsiteX9" fmla="*/ 231469 w 1404583"/>
                  <a:gd name="connsiteY9" fmla="*/ 21319 h 76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4583" h="761031">
                    <a:moveTo>
                      <a:pt x="231469" y="21319"/>
                    </a:moveTo>
                    <a:cubicBezTo>
                      <a:pt x="113339" y="68148"/>
                      <a:pt x="168135" y="217890"/>
                      <a:pt x="130383" y="294045"/>
                    </a:cubicBezTo>
                    <a:cubicBezTo>
                      <a:pt x="92631" y="370200"/>
                      <a:pt x="15047" y="419628"/>
                      <a:pt x="4957" y="478252"/>
                    </a:cubicBezTo>
                    <a:cubicBezTo>
                      <a:pt x="-5133" y="536876"/>
                      <a:pt x="-6784" y="601806"/>
                      <a:pt x="69845" y="645790"/>
                    </a:cubicBezTo>
                    <a:cubicBezTo>
                      <a:pt x="114412" y="664652"/>
                      <a:pt x="174902" y="743051"/>
                      <a:pt x="363588" y="758567"/>
                    </a:cubicBezTo>
                    <a:cubicBezTo>
                      <a:pt x="827649" y="755219"/>
                      <a:pt x="1109615" y="783142"/>
                      <a:pt x="1278658" y="709030"/>
                    </a:cubicBezTo>
                    <a:cubicBezTo>
                      <a:pt x="1447701" y="634918"/>
                      <a:pt x="1407676" y="440091"/>
                      <a:pt x="1377847" y="313896"/>
                    </a:cubicBezTo>
                    <a:cubicBezTo>
                      <a:pt x="1318189" y="194584"/>
                      <a:pt x="1265114" y="253952"/>
                      <a:pt x="1146823" y="100862"/>
                    </a:cubicBezTo>
                    <a:cubicBezTo>
                      <a:pt x="1043800" y="52777"/>
                      <a:pt x="899969" y="21099"/>
                      <a:pt x="839164" y="13068"/>
                    </a:cubicBezTo>
                    <a:cubicBezTo>
                      <a:pt x="716407" y="20525"/>
                      <a:pt x="349599" y="-25510"/>
                      <a:pt x="231469" y="21319"/>
                    </a:cubicBezTo>
                    <a:close/>
                  </a:path>
                </a:pathLst>
              </a:custGeom>
              <a:solidFill>
                <a:srgbClr val="9AE0FF"/>
              </a:solidFill>
              <a:ln>
                <a:solidFill>
                  <a:srgbClr val="02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26" name="TextBox 2125">
                <a:extLst>
                  <a:ext uri="{FF2B5EF4-FFF2-40B4-BE49-F238E27FC236}">
                    <a16:creationId xmlns:a16="http://schemas.microsoft.com/office/drawing/2014/main" id="{E19F2680-D07B-5C6A-E0A7-56CB67A5532C}"/>
                  </a:ext>
                </a:extLst>
              </p:cNvPr>
              <p:cNvSpPr txBox="1"/>
              <p:nvPr/>
            </p:nvSpPr>
            <p:spPr>
              <a:xfrm>
                <a:off x="12106415" y="5797419"/>
                <a:ext cx="945067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Internet</a:t>
                </a:r>
              </a:p>
            </p:txBody>
          </p:sp>
        </p:grpSp>
      </p:grpSp>
      <p:grpSp>
        <p:nvGrpSpPr>
          <p:cNvPr id="2099" name="Group 2098">
            <a:extLst>
              <a:ext uri="{FF2B5EF4-FFF2-40B4-BE49-F238E27FC236}">
                <a16:creationId xmlns:a16="http://schemas.microsoft.com/office/drawing/2014/main" id="{78B99177-48F7-2915-4E65-D06C883A4681}"/>
              </a:ext>
            </a:extLst>
          </p:cNvPr>
          <p:cNvGrpSpPr/>
          <p:nvPr/>
        </p:nvGrpSpPr>
        <p:grpSpPr>
          <a:xfrm>
            <a:off x="5151548" y="3078050"/>
            <a:ext cx="3708622" cy="3384912"/>
            <a:chOff x="5151548" y="3078050"/>
            <a:chExt cx="3708622" cy="3384912"/>
          </a:xfrm>
        </p:grpSpPr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B4609587-8BCC-B61A-B64C-5274CFDE6BE8}"/>
                </a:ext>
              </a:extLst>
            </p:cNvPr>
            <p:cNvSpPr/>
            <p:nvPr/>
          </p:nvSpPr>
          <p:spPr>
            <a:xfrm>
              <a:off x="5151548" y="3078050"/>
              <a:ext cx="2987898" cy="2781837"/>
            </a:xfrm>
            <a:custGeom>
              <a:avLst/>
              <a:gdLst>
                <a:gd name="connsiteX0" fmla="*/ 1390918 w 3039414"/>
                <a:gd name="connsiteY0" fmla="*/ 0 h 2949262"/>
                <a:gd name="connsiteX1" fmla="*/ 0 w 3039414"/>
                <a:gd name="connsiteY1" fmla="*/ 2884868 h 2949262"/>
                <a:gd name="connsiteX2" fmla="*/ 3039414 w 3039414"/>
                <a:gd name="connsiteY2" fmla="*/ 2949262 h 2949262"/>
                <a:gd name="connsiteX3" fmla="*/ 1390918 w 3039414"/>
                <a:gd name="connsiteY3" fmla="*/ 0 h 2949262"/>
                <a:gd name="connsiteX0" fmla="*/ 1416675 w 3065171"/>
                <a:gd name="connsiteY0" fmla="*/ 0 h 2949262"/>
                <a:gd name="connsiteX1" fmla="*/ 0 w 3065171"/>
                <a:gd name="connsiteY1" fmla="*/ 2756079 h 2949262"/>
                <a:gd name="connsiteX2" fmla="*/ 3065171 w 3065171"/>
                <a:gd name="connsiteY2" fmla="*/ 2949262 h 2949262"/>
                <a:gd name="connsiteX3" fmla="*/ 1416675 w 3065171"/>
                <a:gd name="connsiteY3" fmla="*/ 0 h 2949262"/>
                <a:gd name="connsiteX0" fmla="*/ 1416675 w 2987898"/>
                <a:gd name="connsiteY0" fmla="*/ 0 h 2781837"/>
                <a:gd name="connsiteX1" fmla="*/ 0 w 2987898"/>
                <a:gd name="connsiteY1" fmla="*/ 2756079 h 2781837"/>
                <a:gd name="connsiteX2" fmla="*/ 2987898 w 2987898"/>
                <a:gd name="connsiteY2" fmla="*/ 2781837 h 2781837"/>
                <a:gd name="connsiteX3" fmla="*/ 1416675 w 2987898"/>
                <a:gd name="connsiteY3" fmla="*/ 0 h 278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7898" h="2781837">
                  <a:moveTo>
                    <a:pt x="1416675" y="0"/>
                  </a:moveTo>
                  <a:lnTo>
                    <a:pt x="0" y="2756079"/>
                  </a:lnTo>
                  <a:lnTo>
                    <a:pt x="2987898" y="2781837"/>
                  </a:lnTo>
                  <a:lnTo>
                    <a:pt x="1416675" y="0"/>
                  </a:lnTo>
                  <a:close/>
                </a:path>
              </a:pathLst>
            </a:custGeom>
            <a:solidFill>
              <a:schemeClr val="accent1">
                <a:alpha val="16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30F791D8-AAF4-0284-B32A-4013E7042D5C}"/>
                </a:ext>
              </a:extLst>
            </p:cNvPr>
            <p:cNvGrpSpPr/>
            <p:nvPr/>
          </p:nvGrpSpPr>
          <p:grpSpPr>
            <a:xfrm>
              <a:off x="5151548" y="5448545"/>
              <a:ext cx="3080314" cy="980051"/>
              <a:chOff x="5653825" y="4907632"/>
              <a:chExt cx="3080314" cy="980051"/>
            </a:xfrm>
          </p:grpSpPr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5FC252A2-6FB8-F454-7238-C2A9698C314F}"/>
                  </a:ext>
                </a:extLst>
              </p:cNvPr>
              <p:cNvSpPr/>
              <p:nvPr/>
            </p:nvSpPr>
            <p:spPr>
              <a:xfrm>
                <a:off x="5653825" y="4907632"/>
                <a:ext cx="3080314" cy="980051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59418F6B-7D63-9D63-8D63-AE787D583FF5}"/>
                  </a:ext>
                </a:extLst>
              </p:cNvPr>
              <p:cNvGrpSpPr/>
              <p:nvPr/>
            </p:nvGrpSpPr>
            <p:grpSpPr>
              <a:xfrm>
                <a:off x="5888189" y="5028788"/>
                <a:ext cx="2395648" cy="838967"/>
                <a:chOff x="5888189" y="5028788"/>
                <a:chExt cx="2395648" cy="838967"/>
              </a:xfrm>
            </p:grpSpPr>
            <p:pic>
              <p:nvPicPr>
                <p:cNvPr id="19" name="Picture 18" descr="A white rv with a solar panel&#10;&#10;Description automatically generated">
                  <a:extLst>
                    <a:ext uri="{FF2B5EF4-FFF2-40B4-BE49-F238E27FC236}">
                      <a16:creationId xmlns:a16="http://schemas.microsoft.com/office/drawing/2014/main" id="{C8C05B36-59DF-07CD-47D8-B4E1F4F4D8C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5888189" y="5028788"/>
                  <a:ext cx="764735" cy="838967"/>
                </a:xfrm>
                <a:prstGeom prst="rect">
                  <a:avLst/>
                </a:prstGeom>
              </p:spPr>
            </p:pic>
            <p:pic>
              <p:nvPicPr>
                <p:cNvPr id="21" name="Picture 20" descr="A black case with a white paper on top&#10;&#10;Description automatically generated">
                  <a:extLst>
                    <a:ext uri="{FF2B5EF4-FFF2-40B4-BE49-F238E27FC236}">
                      <a16:creationId xmlns:a16="http://schemas.microsoft.com/office/drawing/2014/main" id="{5B777E6B-2657-EB79-7EFB-2AD68EE0BB0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6769732" y="5209902"/>
                  <a:ext cx="764735" cy="610243"/>
                </a:xfrm>
                <a:prstGeom prst="rect">
                  <a:avLst/>
                </a:prstGeom>
              </p:spPr>
            </p:pic>
            <p:pic>
              <p:nvPicPr>
                <p:cNvPr id="22" name="Picture 4" descr="Starlink | Specifications">
                  <a:extLst>
                    <a:ext uri="{FF2B5EF4-FFF2-40B4-BE49-F238E27FC236}">
                      <a16:creationId xmlns:a16="http://schemas.microsoft.com/office/drawing/2014/main" id="{879FBABA-7379-2EB7-8E02-31AEBC19C3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62837" y="5087158"/>
                  <a:ext cx="621000" cy="6210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</p:grpSp>
        <p:cxnSp>
          <p:nvCxnSpPr>
            <p:cNvPr id="2082" name="Straight Arrow Connector 2081">
              <a:extLst>
                <a:ext uri="{FF2B5EF4-FFF2-40B4-BE49-F238E27FC236}">
                  <a16:creationId xmlns:a16="http://schemas.microsoft.com/office/drawing/2014/main" id="{C7AF4110-CD96-5CFC-E596-80A7DBA6E96A}"/>
                </a:ext>
              </a:extLst>
            </p:cNvPr>
            <p:cNvCxnSpPr>
              <a:cxnSpLocks/>
              <a:endCxn id="22" idx="0"/>
            </p:cNvCxnSpPr>
            <p:nvPr/>
          </p:nvCxnSpPr>
          <p:spPr>
            <a:xfrm>
              <a:off x="6627947" y="3255250"/>
              <a:ext cx="843113" cy="2372821"/>
            </a:xfrm>
            <a:prstGeom prst="straightConnector1">
              <a:avLst/>
            </a:prstGeom>
            <a:ln w="12700">
              <a:solidFill>
                <a:srgbClr val="0200A3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4" name="Straight Arrow Connector 2083">
              <a:extLst>
                <a:ext uri="{FF2B5EF4-FFF2-40B4-BE49-F238E27FC236}">
                  <a16:creationId xmlns:a16="http://schemas.microsoft.com/office/drawing/2014/main" id="{48343F43-A3E3-CA3F-9158-243CA5068CA5}"/>
                </a:ext>
              </a:extLst>
            </p:cNvPr>
            <p:cNvCxnSpPr>
              <a:cxnSpLocks/>
              <a:endCxn id="21" idx="0"/>
            </p:cNvCxnSpPr>
            <p:nvPr/>
          </p:nvCxnSpPr>
          <p:spPr>
            <a:xfrm>
              <a:off x="6590308" y="3253942"/>
              <a:ext cx="59515" cy="2496873"/>
            </a:xfrm>
            <a:prstGeom prst="straightConnector1">
              <a:avLst/>
            </a:prstGeom>
            <a:ln w="12700">
              <a:solidFill>
                <a:srgbClr val="0200A3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6" name="Straight Arrow Connector 2085">
              <a:extLst>
                <a:ext uri="{FF2B5EF4-FFF2-40B4-BE49-F238E27FC236}">
                  <a16:creationId xmlns:a16="http://schemas.microsoft.com/office/drawing/2014/main" id="{A39BF9FD-56B8-4523-D774-19AA21C4DD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030506" y="3343086"/>
              <a:ext cx="489008" cy="2322434"/>
            </a:xfrm>
            <a:prstGeom prst="straightConnector1">
              <a:avLst/>
            </a:prstGeom>
            <a:ln w="12700">
              <a:solidFill>
                <a:srgbClr val="0200A3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5" name="TextBox 2094">
              <a:extLst>
                <a:ext uri="{FF2B5EF4-FFF2-40B4-BE49-F238E27FC236}">
                  <a16:creationId xmlns:a16="http://schemas.microsoft.com/office/drawing/2014/main" id="{2A4CD4CC-10FB-EF38-E3A1-3AFFB5A9E44C}"/>
                </a:ext>
              </a:extLst>
            </p:cNvPr>
            <p:cNvSpPr txBox="1"/>
            <p:nvPr/>
          </p:nvSpPr>
          <p:spPr>
            <a:xfrm>
              <a:off x="6861481" y="6168714"/>
              <a:ext cx="1998689" cy="2942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mobile user terminals</a:t>
              </a:r>
            </a:p>
          </p:txBody>
        </p:sp>
      </p:grpSp>
      <p:grpSp>
        <p:nvGrpSpPr>
          <p:cNvPr id="2137" name="Group 2136">
            <a:extLst>
              <a:ext uri="{FF2B5EF4-FFF2-40B4-BE49-F238E27FC236}">
                <a16:creationId xmlns:a16="http://schemas.microsoft.com/office/drawing/2014/main" id="{12CB5184-98EE-46E6-F59B-0E018725DC00}"/>
              </a:ext>
            </a:extLst>
          </p:cNvPr>
          <p:cNvGrpSpPr/>
          <p:nvPr/>
        </p:nvGrpSpPr>
        <p:grpSpPr>
          <a:xfrm>
            <a:off x="7663495" y="5803633"/>
            <a:ext cx="4051097" cy="491225"/>
            <a:chOff x="7663495" y="5803633"/>
            <a:chExt cx="4051097" cy="491225"/>
          </a:xfrm>
        </p:grpSpPr>
        <p:sp>
          <p:nvSpPr>
            <p:cNvPr id="2133" name="TextBox 2132">
              <a:extLst>
                <a:ext uri="{FF2B5EF4-FFF2-40B4-BE49-F238E27FC236}">
                  <a16:creationId xmlns:a16="http://schemas.microsoft.com/office/drawing/2014/main" id="{5E0FCE0A-0C0F-FC2C-B3A5-B82E047890A0}"/>
                </a:ext>
              </a:extLst>
            </p:cNvPr>
            <p:cNvSpPr txBox="1"/>
            <p:nvPr/>
          </p:nvSpPr>
          <p:spPr>
            <a:xfrm>
              <a:off x="9331696" y="5803633"/>
              <a:ext cx="2382896" cy="4912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Starlink satellite dish: “</a:t>
              </a:r>
              <a:r>
                <a:rPr kumimoji="0" 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Dishy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McFlatface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”</a:t>
              </a:r>
            </a:p>
          </p:txBody>
        </p:sp>
        <p:cxnSp>
          <p:nvCxnSpPr>
            <p:cNvPr id="2135" name="Straight Connector 2134">
              <a:extLst>
                <a:ext uri="{FF2B5EF4-FFF2-40B4-BE49-F238E27FC236}">
                  <a16:creationId xmlns:a16="http://schemas.microsoft.com/office/drawing/2014/main" id="{D659935F-B593-88CD-2CE6-7CAD7064A0B7}"/>
                </a:ext>
              </a:extLst>
            </p:cNvPr>
            <p:cNvCxnSpPr>
              <a:cxnSpLocks/>
            </p:cNvCxnSpPr>
            <p:nvPr/>
          </p:nvCxnSpPr>
          <p:spPr>
            <a:xfrm>
              <a:off x="7663495" y="5906688"/>
              <a:ext cx="1723309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43962F9-5CF9-BAF4-F3BF-2A01148426A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6019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2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2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2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7D4937-C0BB-95F8-3BF2-9C4790C480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" name="Picture 50" descr="A close-up of the earth&#10;&#10;Description automatically generated">
            <a:extLst>
              <a:ext uri="{FF2B5EF4-FFF2-40B4-BE49-F238E27FC236}">
                <a16:creationId xmlns:a16="http://schemas.microsoft.com/office/drawing/2014/main" id="{DF5629E6-E375-9A39-34E6-161760DFCB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2406" y="3116976"/>
            <a:ext cx="4675851" cy="189037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EB3742B-EB48-4EF0-284A-A7E0DC8CC1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520093"/>
            <a:ext cx="10515600" cy="894622"/>
          </a:xfrm>
        </p:spPr>
        <p:txBody>
          <a:bodyPr>
            <a:normAutofit/>
          </a:bodyPr>
          <a:lstStyle/>
          <a:p>
            <a:r>
              <a:rPr lang="en-US" b="1" dirty="0"/>
              <a:t>Satellite networking: a </a:t>
            </a:r>
            <a:r>
              <a:rPr lang="en-US" b="1" i="1" dirty="0"/>
              <a:t>link</a:t>
            </a:r>
            <a:r>
              <a:rPr lang="en-US" b="1" dirty="0"/>
              <a:t> or a </a:t>
            </a:r>
            <a:r>
              <a:rPr lang="en-US" b="1" i="1" dirty="0"/>
              <a:t>network?</a:t>
            </a:r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6767AAA-366A-D982-6C49-FBE9DDE5A0CB}"/>
              </a:ext>
            </a:extLst>
          </p:cNvPr>
          <p:cNvSpPr txBox="1"/>
          <p:nvPr/>
        </p:nvSpPr>
        <p:spPr>
          <a:xfrm>
            <a:off x="935274" y="1457184"/>
            <a:ext cx="23085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links in the sky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A731065-32CE-17C4-A3A9-ABE16DD44FB4}"/>
              </a:ext>
            </a:extLst>
          </p:cNvPr>
          <p:cNvSpPr txBox="1"/>
          <p:nvPr/>
        </p:nvSpPr>
        <p:spPr>
          <a:xfrm>
            <a:off x="915747" y="5263282"/>
            <a:ext cx="501482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8125" marR="0" lvl="0" indent="-2381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single satellite hop between base stations</a:t>
            </a:r>
          </a:p>
          <a:p>
            <a:pPr marL="238125" marR="0" lvl="0" indent="-2381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AKA “bent pipe” architecture</a:t>
            </a: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D5C408E8-0278-30A9-8F0D-308D793EFB42}"/>
              </a:ext>
            </a:extLst>
          </p:cNvPr>
          <p:cNvGrpSpPr/>
          <p:nvPr/>
        </p:nvGrpSpPr>
        <p:grpSpPr>
          <a:xfrm>
            <a:off x="944216" y="4047119"/>
            <a:ext cx="441078" cy="540355"/>
            <a:chOff x="1649549" y="2940559"/>
            <a:chExt cx="441078" cy="540355"/>
          </a:xfrm>
        </p:grpSpPr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294C7153-4F2C-E46A-F5FA-A83765980DA1}"/>
                </a:ext>
              </a:extLst>
            </p:cNvPr>
            <p:cNvSpPr/>
            <p:nvPr/>
          </p:nvSpPr>
          <p:spPr>
            <a:xfrm>
              <a:off x="1649549" y="3413587"/>
              <a:ext cx="264943" cy="67327"/>
            </a:xfrm>
            <a:custGeom>
              <a:avLst/>
              <a:gdLst>
                <a:gd name="connsiteX0" fmla="*/ 0 w 206375"/>
                <a:gd name="connsiteY0" fmla="*/ 57150 h 60325"/>
                <a:gd name="connsiteX1" fmla="*/ 22225 w 206375"/>
                <a:gd name="connsiteY1" fmla="*/ 0 h 60325"/>
                <a:gd name="connsiteX2" fmla="*/ 180975 w 206375"/>
                <a:gd name="connsiteY2" fmla="*/ 6350 h 60325"/>
                <a:gd name="connsiteX3" fmla="*/ 206375 w 206375"/>
                <a:gd name="connsiteY3" fmla="*/ 60325 h 60325"/>
                <a:gd name="connsiteX4" fmla="*/ 0 w 206375"/>
                <a:gd name="connsiteY4" fmla="*/ 57150 h 60325"/>
                <a:gd name="connsiteX0" fmla="*/ 0 w 568325"/>
                <a:gd name="connsiteY0" fmla="*/ 57150 h 60325"/>
                <a:gd name="connsiteX1" fmla="*/ 22225 w 568325"/>
                <a:gd name="connsiteY1" fmla="*/ 0 h 60325"/>
                <a:gd name="connsiteX2" fmla="*/ 180975 w 568325"/>
                <a:gd name="connsiteY2" fmla="*/ 6350 h 60325"/>
                <a:gd name="connsiteX3" fmla="*/ 568325 w 568325"/>
                <a:gd name="connsiteY3" fmla="*/ 60325 h 60325"/>
                <a:gd name="connsiteX4" fmla="*/ 0 w 568325"/>
                <a:gd name="connsiteY4" fmla="*/ 57150 h 60325"/>
                <a:gd name="connsiteX0" fmla="*/ 0 w 568325"/>
                <a:gd name="connsiteY0" fmla="*/ 130175 h 133350"/>
                <a:gd name="connsiteX1" fmla="*/ 22225 w 568325"/>
                <a:gd name="connsiteY1" fmla="*/ 73025 h 133350"/>
                <a:gd name="connsiteX2" fmla="*/ 511175 w 568325"/>
                <a:gd name="connsiteY2" fmla="*/ 0 h 133350"/>
                <a:gd name="connsiteX3" fmla="*/ 568325 w 568325"/>
                <a:gd name="connsiteY3" fmla="*/ 133350 h 133350"/>
                <a:gd name="connsiteX4" fmla="*/ 0 w 568325"/>
                <a:gd name="connsiteY4" fmla="*/ 130175 h 133350"/>
                <a:gd name="connsiteX0" fmla="*/ 0 w 568325"/>
                <a:gd name="connsiteY0" fmla="*/ 142875 h 146050"/>
                <a:gd name="connsiteX1" fmla="*/ 69850 w 568325"/>
                <a:gd name="connsiteY1" fmla="*/ 0 h 146050"/>
                <a:gd name="connsiteX2" fmla="*/ 511175 w 568325"/>
                <a:gd name="connsiteY2" fmla="*/ 12700 h 146050"/>
                <a:gd name="connsiteX3" fmla="*/ 568325 w 568325"/>
                <a:gd name="connsiteY3" fmla="*/ 146050 h 146050"/>
                <a:gd name="connsiteX4" fmla="*/ 0 w 568325"/>
                <a:gd name="connsiteY4" fmla="*/ 142875 h 146050"/>
                <a:gd name="connsiteX0" fmla="*/ 0 w 568325"/>
                <a:gd name="connsiteY0" fmla="*/ 142875 h 146050"/>
                <a:gd name="connsiteX1" fmla="*/ 76200 w 568325"/>
                <a:gd name="connsiteY1" fmla="*/ 0 h 146050"/>
                <a:gd name="connsiteX2" fmla="*/ 511175 w 568325"/>
                <a:gd name="connsiteY2" fmla="*/ 12700 h 146050"/>
                <a:gd name="connsiteX3" fmla="*/ 568325 w 568325"/>
                <a:gd name="connsiteY3" fmla="*/ 146050 h 146050"/>
                <a:gd name="connsiteX4" fmla="*/ 0 w 568325"/>
                <a:gd name="connsiteY4" fmla="*/ 142875 h 146050"/>
                <a:gd name="connsiteX0" fmla="*/ 0 w 568325"/>
                <a:gd name="connsiteY0" fmla="*/ 149225 h 152400"/>
                <a:gd name="connsiteX1" fmla="*/ 76200 w 568325"/>
                <a:gd name="connsiteY1" fmla="*/ 6350 h 152400"/>
                <a:gd name="connsiteX2" fmla="*/ 504825 w 568325"/>
                <a:gd name="connsiteY2" fmla="*/ 0 h 152400"/>
                <a:gd name="connsiteX3" fmla="*/ 568325 w 568325"/>
                <a:gd name="connsiteY3" fmla="*/ 152400 h 152400"/>
                <a:gd name="connsiteX4" fmla="*/ 0 w 568325"/>
                <a:gd name="connsiteY4" fmla="*/ 149225 h 152400"/>
                <a:gd name="connsiteX0" fmla="*/ 0 w 568325"/>
                <a:gd name="connsiteY0" fmla="*/ 142875 h 146050"/>
                <a:gd name="connsiteX1" fmla="*/ 76200 w 568325"/>
                <a:gd name="connsiteY1" fmla="*/ 0 h 146050"/>
                <a:gd name="connsiteX2" fmla="*/ 501650 w 568325"/>
                <a:gd name="connsiteY2" fmla="*/ 0 h 146050"/>
                <a:gd name="connsiteX3" fmla="*/ 568325 w 568325"/>
                <a:gd name="connsiteY3" fmla="*/ 146050 h 146050"/>
                <a:gd name="connsiteX4" fmla="*/ 0 w 568325"/>
                <a:gd name="connsiteY4" fmla="*/ 142875 h 14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25" h="146050">
                  <a:moveTo>
                    <a:pt x="0" y="142875"/>
                  </a:moveTo>
                  <a:lnTo>
                    <a:pt x="76200" y="0"/>
                  </a:lnTo>
                  <a:lnTo>
                    <a:pt x="501650" y="0"/>
                  </a:lnTo>
                  <a:lnTo>
                    <a:pt x="568325" y="146050"/>
                  </a:lnTo>
                  <a:lnTo>
                    <a:pt x="0" y="142875"/>
                  </a:lnTo>
                  <a:close/>
                </a:path>
              </a:pathLst>
            </a:custGeom>
            <a:solidFill>
              <a:schemeClr val="bg1"/>
            </a:solidFill>
            <a:ln w="34925"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861F2F92-B022-6B61-631E-CD9C03B338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712927" y="3270153"/>
              <a:ext cx="34311" cy="149906"/>
            </a:xfrm>
            <a:prstGeom prst="line">
              <a:avLst/>
            </a:pr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70C108B8-10FE-362E-C017-89FB9842C69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837525" y="3328697"/>
              <a:ext cx="17209" cy="84890"/>
            </a:xfrm>
            <a:prstGeom prst="line">
              <a:avLst/>
            </a:pr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7A2894F1-175C-48EA-DEE7-1B1C0023BE2C}"/>
                </a:ext>
              </a:extLst>
            </p:cNvPr>
            <p:cNvSpPr/>
            <p:nvPr/>
          </p:nvSpPr>
          <p:spPr>
            <a:xfrm rot="20676622">
              <a:off x="1681623" y="2942302"/>
              <a:ext cx="409004" cy="406755"/>
            </a:xfrm>
            <a:custGeom>
              <a:avLst/>
              <a:gdLst>
                <a:gd name="connsiteX0" fmla="*/ 0 w 717550"/>
                <a:gd name="connsiteY0" fmla="*/ 0 h 733425"/>
                <a:gd name="connsiteX1" fmla="*/ 361950 w 717550"/>
                <a:gd name="connsiteY1" fmla="*/ 368300 h 733425"/>
                <a:gd name="connsiteX2" fmla="*/ 717550 w 717550"/>
                <a:gd name="connsiteY2" fmla="*/ 733425 h 733425"/>
                <a:gd name="connsiteX0" fmla="*/ 0 w 717550"/>
                <a:gd name="connsiteY0" fmla="*/ 0 h 828977"/>
                <a:gd name="connsiteX1" fmla="*/ 57150 w 717550"/>
                <a:gd name="connsiteY1" fmla="*/ 800100 h 828977"/>
                <a:gd name="connsiteX2" fmla="*/ 717550 w 717550"/>
                <a:gd name="connsiteY2" fmla="*/ 733425 h 828977"/>
                <a:gd name="connsiteX0" fmla="*/ 27456 w 745006"/>
                <a:gd name="connsiteY0" fmla="*/ 0 h 828977"/>
                <a:gd name="connsiteX1" fmla="*/ 84606 w 745006"/>
                <a:gd name="connsiteY1" fmla="*/ 800100 h 828977"/>
                <a:gd name="connsiteX2" fmla="*/ 745006 w 745006"/>
                <a:gd name="connsiteY2" fmla="*/ 733425 h 828977"/>
                <a:gd name="connsiteX0" fmla="*/ 27456 w 745006"/>
                <a:gd name="connsiteY0" fmla="*/ 0 h 832358"/>
                <a:gd name="connsiteX1" fmla="*/ 84606 w 745006"/>
                <a:gd name="connsiteY1" fmla="*/ 800100 h 832358"/>
                <a:gd name="connsiteX2" fmla="*/ 745006 w 745006"/>
                <a:gd name="connsiteY2" fmla="*/ 733425 h 832358"/>
                <a:gd name="connsiteX0" fmla="*/ 27456 w 745006"/>
                <a:gd name="connsiteY0" fmla="*/ 0 h 848676"/>
                <a:gd name="connsiteX1" fmla="*/ 84606 w 745006"/>
                <a:gd name="connsiteY1" fmla="*/ 800100 h 848676"/>
                <a:gd name="connsiteX2" fmla="*/ 745006 w 745006"/>
                <a:gd name="connsiteY2" fmla="*/ 733425 h 848676"/>
                <a:gd name="connsiteX0" fmla="*/ 50006 w 767556"/>
                <a:gd name="connsiteY0" fmla="*/ 0 h 848676"/>
                <a:gd name="connsiteX1" fmla="*/ 107156 w 767556"/>
                <a:gd name="connsiteY1" fmla="*/ 800100 h 848676"/>
                <a:gd name="connsiteX2" fmla="*/ 767556 w 767556"/>
                <a:gd name="connsiteY2" fmla="*/ 733425 h 848676"/>
                <a:gd name="connsiteX0" fmla="*/ 83761 w 801311"/>
                <a:gd name="connsiteY0" fmla="*/ 0 h 802024"/>
                <a:gd name="connsiteX1" fmla="*/ 83761 w 801311"/>
                <a:gd name="connsiteY1" fmla="*/ 739775 h 802024"/>
                <a:gd name="connsiteX2" fmla="*/ 801311 w 801311"/>
                <a:gd name="connsiteY2" fmla="*/ 733425 h 802024"/>
                <a:gd name="connsiteX0" fmla="*/ 121901 w 839451"/>
                <a:gd name="connsiteY0" fmla="*/ 0 h 802024"/>
                <a:gd name="connsiteX1" fmla="*/ 121901 w 839451"/>
                <a:gd name="connsiteY1" fmla="*/ 739775 h 802024"/>
                <a:gd name="connsiteX2" fmla="*/ 839451 w 839451"/>
                <a:gd name="connsiteY2" fmla="*/ 733425 h 802024"/>
                <a:gd name="connsiteX0" fmla="*/ 169638 w 887188"/>
                <a:gd name="connsiteY0" fmla="*/ 0 h 875312"/>
                <a:gd name="connsiteX1" fmla="*/ 169638 w 887188"/>
                <a:gd name="connsiteY1" fmla="*/ 739775 h 875312"/>
                <a:gd name="connsiteX2" fmla="*/ 887188 w 887188"/>
                <a:gd name="connsiteY2" fmla="*/ 733425 h 875312"/>
                <a:gd name="connsiteX0" fmla="*/ 159798 w 877348"/>
                <a:gd name="connsiteY0" fmla="*/ 0 h 882364"/>
                <a:gd name="connsiteX1" fmla="*/ 159798 w 877348"/>
                <a:gd name="connsiteY1" fmla="*/ 739775 h 882364"/>
                <a:gd name="connsiteX2" fmla="*/ 877348 w 877348"/>
                <a:gd name="connsiteY2" fmla="*/ 733425 h 88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7348" h="882364">
                  <a:moveTo>
                    <a:pt x="159798" y="0"/>
                  </a:moveTo>
                  <a:cubicBezTo>
                    <a:pt x="112173" y="38100"/>
                    <a:pt x="-174635" y="427567"/>
                    <a:pt x="159798" y="739775"/>
                  </a:cubicBezTo>
                  <a:cubicBezTo>
                    <a:pt x="494231" y="1051983"/>
                    <a:pt x="844540" y="757767"/>
                    <a:pt x="877348" y="733425"/>
                  </a:cubicBezTo>
                </a:path>
              </a:pathLst>
            </a:custGeom>
            <a:noFill/>
            <a:ln w="34925"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3A11E71F-68EB-9614-0862-82639ABC67B1}"/>
                </a:ext>
              </a:extLst>
            </p:cNvPr>
            <p:cNvGrpSpPr/>
            <p:nvPr/>
          </p:nvGrpSpPr>
          <p:grpSpPr>
            <a:xfrm rot="20664097">
              <a:off x="1728585" y="2940559"/>
              <a:ext cx="352764" cy="355873"/>
              <a:chOff x="1738110" y="2940559"/>
              <a:chExt cx="352764" cy="355873"/>
            </a:xfrm>
          </p:grpSpPr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3C61DD22-4C55-FB26-F27F-530BC08A1B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8110" y="2940559"/>
                <a:ext cx="352764" cy="355873"/>
              </a:xfrm>
              <a:prstGeom prst="line">
                <a:avLst/>
              </a:prstGeom>
              <a:ln w="349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9AFB7703-05F1-3B1F-AFEF-021A917AA98C}"/>
                  </a:ext>
                </a:extLst>
              </p:cNvPr>
              <p:cNvSpPr/>
              <p:nvPr/>
            </p:nvSpPr>
            <p:spPr>
              <a:xfrm>
                <a:off x="1972216" y="2985556"/>
                <a:ext cx="72526" cy="71717"/>
              </a:xfrm>
              <a:prstGeom prst="ellipse">
                <a:avLst/>
              </a:prstGeom>
              <a:noFill/>
              <a:ln w="349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3F55ECB9-2D83-A021-CA97-2BF308EF5C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14492" y="3044845"/>
                <a:ext cx="71516" cy="65838"/>
              </a:xfrm>
              <a:prstGeom prst="line">
                <a:avLst/>
              </a:prstGeom>
              <a:ln w="349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158" name="Group 5157">
            <a:extLst>
              <a:ext uri="{FF2B5EF4-FFF2-40B4-BE49-F238E27FC236}">
                <a16:creationId xmlns:a16="http://schemas.microsoft.com/office/drawing/2014/main" id="{6EAC812D-A6FE-0771-9FF9-5FC703B24D36}"/>
              </a:ext>
            </a:extLst>
          </p:cNvPr>
          <p:cNvGrpSpPr/>
          <p:nvPr/>
        </p:nvGrpSpPr>
        <p:grpSpPr>
          <a:xfrm>
            <a:off x="3017419" y="3250088"/>
            <a:ext cx="406755" cy="559093"/>
            <a:chOff x="2589774" y="3009589"/>
            <a:chExt cx="406755" cy="559093"/>
          </a:xfrm>
        </p:grpSpPr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E250D413-C2CD-4E23-6C44-C341BBA2FB0A}"/>
                </a:ext>
              </a:extLst>
            </p:cNvPr>
            <p:cNvSpPr/>
            <p:nvPr/>
          </p:nvSpPr>
          <p:spPr>
            <a:xfrm>
              <a:off x="2656024" y="3501355"/>
              <a:ext cx="264943" cy="67327"/>
            </a:xfrm>
            <a:custGeom>
              <a:avLst/>
              <a:gdLst>
                <a:gd name="connsiteX0" fmla="*/ 0 w 206375"/>
                <a:gd name="connsiteY0" fmla="*/ 57150 h 60325"/>
                <a:gd name="connsiteX1" fmla="*/ 22225 w 206375"/>
                <a:gd name="connsiteY1" fmla="*/ 0 h 60325"/>
                <a:gd name="connsiteX2" fmla="*/ 180975 w 206375"/>
                <a:gd name="connsiteY2" fmla="*/ 6350 h 60325"/>
                <a:gd name="connsiteX3" fmla="*/ 206375 w 206375"/>
                <a:gd name="connsiteY3" fmla="*/ 60325 h 60325"/>
                <a:gd name="connsiteX4" fmla="*/ 0 w 206375"/>
                <a:gd name="connsiteY4" fmla="*/ 57150 h 60325"/>
                <a:gd name="connsiteX0" fmla="*/ 0 w 568325"/>
                <a:gd name="connsiteY0" fmla="*/ 57150 h 60325"/>
                <a:gd name="connsiteX1" fmla="*/ 22225 w 568325"/>
                <a:gd name="connsiteY1" fmla="*/ 0 h 60325"/>
                <a:gd name="connsiteX2" fmla="*/ 180975 w 568325"/>
                <a:gd name="connsiteY2" fmla="*/ 6350 h 60325"/>
                <a:gd name="connsiteX3" fmla="*/ 568325 w 568325"/>
                <a:gd name="connsiteY3" fmla="*/ 60325 h 60325"/>
                <a:gd name="connsiteX4" fmla="*/ 0 w 568325"/>
                <a:gd name="connsiteY4" fmla="*/ 57150 h 60325"/>
                <a:gd name="connsiteX0" fmla="*/ 0 w 568325"/>
                <a:gd name="connsiteY0" fmla="*/ 130175 h 133350"/>
                <a:gd name="connsiteX1" fmla="*/ 22225 w 568325"/>
                <a:gd name="connsiteY1" fmla="*/ 73025 h 133350"/>
                <a:gd name="connsiteX2" fmla="*/ 511175 w 568325"/>
                <a:gd name="connsiteY2" fmla="*/ 0 h 133350"/>
                <a:gd name="connsiteX3" fmla="*/ 568325 w 568325"/>
                <a:gd name="connsiteY3" fmla="*/ 133350 h 133350"/>
                <a:gd name="connsiteX4" fmla="*/ 0 w 568325"/>
                <a:gd name="connsiteY4" fmla="*/ 130175 h 133350"/>
                <a:gd name="connsiteX0" fmla="*/ 0 w 568325"/>
                <a:gd name="connsiteY0" fmla="*/ 142875 h 146050"/>
                <a:gd name="connsiteX1" fmla="*/ 69850 w 568325"/>
                <a:gd name="connsiteY1" fmla="*/ 0 h 146050"/>
                <a:gd name="connsiteX2" fmla="*/ 511175 w 568325"/>
                <a:gd name="connsiteY2" fmla="*/ 12700 h 146050"/>
                <a:gd name="connsiteX3" fmla="*/ 568325 w 568325"/>
                <a:gd name="connsiteY3" fmla="*/ 146050 h 146050"/>
                <a:gd name="connsiteX4" fmla="*/ 0 w 568325"/>
                <a:gd name="connsiteY4" fmla="*/ 142875 h 146050"/>
                <a:gd name="connsiteX0" fmla="*/ 0 w 568325"/>
                <a:gd name="connsiteY0" fmla="*/ 142875 h 146050"/>
                <a:gd name="connsiteX1" fmla="*/ 76200 w 568325"/>
                <a:gd name="connsiteY1" fmla="*/ 0 h 146050"/>
                <a:gd name="connsiteX2" fmla="*/ 511175 w 568325"/>
                <a:gd name="connsiteY2" fmla="*/ 12700 h 146050"/>
                <a:gd name="connsiteX3" fmla="*/ 568325 w 568325"/>
                <a:gd name="connsiteY3" fmla="*/ 146050 h 146050"/>
                <a:gd name="connsiteX4" fmla="*/ 0 w 568325"/>
                <a:gd name="connsiteY4" fmla="*/ 142875 h 146050"/>
                <a:gd name="connsiteX0" fmla="*/ 0 w 568325"/>
                <a:gd name="connsiteY0" fmla="*/ 149225 h 152400"/>
                <a:gd name="connsiteX1" fmla="*/ 76200 w 568325"/>
                <a:gd name="connsiteY1" fmla="*/ 6350 h 152400"/>
                <a:gd name="connsiteX2" fmla="*/ 504825 w 568325"/>
                <a:gd name="connsiteY2" fmla="*/ 0 h 152400"/>
                <a:gd name="connsiteX3" fmla="*/ 568325 w 568325"/>
                <a:gd name="connsiteY3" fmla="*/ 152400 h 152400"/>
                <a:gd name="connsiteX4" fmla="*/ 0 w 568325"/>
                <a:gd name="connsiteY4" fmla="*/ 149225 h 152400"/>
                <a:gd name="connsiteX0" fmla="*/ 0 w 568325"/>
                <a:gd name="connsiteY0" fmla="*/ 142875 h 146050"/>
                <a:gd name="connsiteX1" fmla="*/ 76200 w 568325"/>
                <a:gd name="connsiteY1" fmla="*/ 0 h 146050"/>
                <a:gd name="connsiteX2" fmla="*/ 501650 w 568325"/>
                <a:gd name="connsiteY2" fmla="*/ 0 h 146050"/>
                <a:gd name="connsiteX3" fmla="*/ 568325 w 568325"/>
                <a:gd name="connsiteY3" fmla="*/ 146050 h 146050"/>
                <a:gd name="connsiteX4" fmla="*/ 0 w 568325"/>
                <a:gd name="connsiteY4" fmla="*/ 142875 h 14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25" h="146050">
                  <a:moveTo>
                    <a:pt x="0" y="142875"/>
                  </a:moveTo>
                  <a:lnTo>
                    <a:pt x="76200" y="0"/>
                  </a:lnTo>
                  <a:lnTo>
                    <a:pt x="501650" y="0"/>
                  </a:lnTo>
                  <a:lnTo>
                    <a:pt x="568325" y="146050"/>
                  </a:lnTo>
                  <a:lnTo>
                    <a:pt x="0" y="142875"/>
                  </a:lnTo>
                  <a:close/>
                </a:path>
              </a:pathLst>
            </a:custGeom>
            <a:solidFill>
              <a:schemeClr val="bg1"/>
            </a:solidFill>
            <a:ln w="34925"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5120" name="Straight Connector 5119">
              <a:extLst>
                <a:ext uri="{FF2B5EF4-FFF2-40B4-BE49-F238E27FC236}">
                  <a16:creationId xmlns:a16="http://schemas.microsoft.com/office/drawing/2014/main" id="{477D08CA-90E5-E43A-AD26-94283E9DFD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719402" y="3398792"/>
              <a:ext cx="32298" cy="109035"/>
            </a:xfrm>
            <a:prstGeom prst="line">
              <a:avLst/>
            </a:pr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21" name="Straight Connector 5120">
              <a:extLst>
                <a:ext uri="{FF2B5EF4-FFF2-40B4-BE49-F238E27FC236}">
                  <a16:creationId xmlns:a16="http://schemas.microsoft.com/office/drawing/2014/main" id="{6F5866F8-4138-027F-401E-A229ED71D6C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844000" y="3416465"/>
              <a:ext cx="17209" cy="84890"/>
            </a:xfrm>
            <a:prstGeom prst="line">
              <a:avLst/>
            </a:pr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23" name="Freeform 5122">
              <a:extLst>
                <a:ext uri="{FF2B5EF4-FFF2-40B4-BE49-F238E27FC236}">
                  <a16:creationId xmlns:a16="http://schemas.microsoft.com/office/drawing/2014/main" id="{46D64531-2038-6837-FB92-9E9DD0FFB5B2}"/>
                </a:ext>
              </a:extLst>
            </p:cNvPr>
            <p:cNvSpPr/>
            <p:nvPr/>
          </p:nvSpPr>
          <p:spPr>
            <a:xfrm rot="18807367">
              <a:off x="2588650" y="3022757"/>
              <a:ext cx="409004" cy="406755"/>
            </a:xfrm>
            <a:custGeom>
              <a:avLst/>
              <a:gdLst>
                <a:gd name="connsiteX0" fmla="*/ 0 w 717550"/>
                <a:gd name="connsiteY0" fmla="*/ 0 h 733425"/>
                <a:gd name="connsiteX1" fmla="*/ 361950 w 717550"/>
                <a:gd name="connsiteY1" fmla="*/ 368300 h 733425"/>
                <a:gd name="connsiteX2" fmla="*/ 717550 w 717550"/>
                <a:gd name="connsiteY2" fmla="*/ 733425 h 733425"/>
                <a:gd name="connsiteX0" fmla="*/ 0 w 717550"/>
                <a:gd name="connsiteY0" fmla="*/ 0 h 828977"/>
                <a:gd name="connsiteX1" fmla="*/ 57150 w 717550"/>
                <a:gd name="connsiteY1" fmla="*/ 800100 h 828977"/>
                <a:gd name="connsiteX2" fmla="*/ 717550 w 717550"/>
                <a:gd name="connsiteY2" fmla="*/ 733425 h 828977"/>
                <a:gd name="connsiteX0" fmla="*/ 27456 w 745006"/>
                <a:gd name="connsiteY0" fmla="*/ 0 h 828977"/>
                <a:gd name="connsiteX1" fmla="*/ 84606 w 745006"/>
                <a:gd name="connsiteY1" fmla="*/ 800100 h 828977"/>
                <a:gd name="connsiteX2" fmla="*/ 745006 w 745006"/>
                <a:gd name="connsiteY2" fmla="*/ 733425 h 828977"/>
                <a:gd name="connsiteX0" fmla="*/ 27456 w 745006"/>
                <a:gd name="connsiteY0" fmla="*/ 0 h 832358"/>
                <a:gd name="connsiteX1" fmla="*/ 84606 w 745006"/>
                <a:gd name="connsiteY1" fmla="*/ 800100 h 832358"/>
                <a:gd name="connsiteX2" fmla="*/ 745006 w 745006"/>
                <a:gd name="connsiteY2" fmla="*/ 733425 h 832358"/>
                <a:gd name="connsiteX0" fmla="*/ 27456 w 745006"/>
                <a:gd name="connsiteY0" fmla="*/ 0 h 848676"/>
                <a:gd name="connsiteX1" fmla="*/ 84606 w 745006"/>
                <a:gd name="connsiteY1" fmla="*/ 800100 h 848676"/>
                <a:gd name="connsiteX2" fmla="*/ 745006 w 745006"/>
                <a:gd name="connsiteY2" fmla="*/ 733425 h 848676"/>
                <a:gd name="connsiteX0" fmla="*/ 50006 w 767556"/>
                <a:gd name="connsiteY0" fmla="*/ 0 h 848676"/>
                <a:gd name="connsiteX1" fmla="*/ 107156 w 767556"/>
                <a:gd name="connsiteY1" fmla="*/ 800100 h 848676"/>
                <a:gd name="connsiteX2" fmla="*/ 767556 w 767556"/>
                <a:gd name="connsiteY2" fmla="*/ 733425 h 848676"/>
                <a:gd name="connsiteX0" fmla="*/ 83761 w 801311"/>
                <a:gd name="connsiteY0" fmla="*/ 0 h 802024"/>
                <a:gd name="connsiteX1" fmla="*/ 83761 w 801311"/>
                <a:gd name="connsiteY1" fmla="*/ 739775 h 802024"/>
                <a:gd name="connsiteX2" fmla="*/ 801311 w 801311"/>
                <a:gd name="connsiteY2" fmla="*/ 733425 h 802024"/>
                <a:gd name="connsiteX0" fmla="*/ 121901 w 839451"/>
                <a:gd name="connsiteY0" fmla="*/ 0 h 802024"/>
                <a:gd name="connsiteX1" fmla="*/ 121901 w 839451"/>
                <a:gd name="connsiteY1" fmla="*/ 739775 h 802024"/>
                <a:gd name="connsiteX2" fmla="*/ 839451 w 839451"/>
                <a:gd name="connsiteY2" fmla="*/ 733425 h 802024"/>
                <a:gd name="connsiteX0" fmla="*/ 169638 w 887188"/>
                <a:gd name="connsiteY0" fmla="*/ 0 h 875312"/>
                <a:gd name="connsiteX1" fmla="*/ 169638 w 887188"/>
                <a:gd name="connsiteY1" fmla="*/ 739775 h 875312"/>
                <a:gd name="connsiteX2" fmla="*/ 887188 w 887188"/>
                <a:gd name="connsiteY2" fmla="*/ 733425 h 875312"/>
                <a:gd name="connsiteX0" fmla="*/ 159798 w 877348"/>
                <a:gd name="connsiteY0" fmla="*/ 0 h 882364"/>
                <a:gd name="connsiteX1" fmla="*/ 159798 w 877348"/>
                <a:gd name="connsiteY1" fmla="*/ 739775 h 882364"/>
                <a:gd name="connsiteX2" fmla="*/ 877348 w 877348"/>
                <a:gd name="connsiteY2" fmla="*/ 733425 h 88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7348" h="882364">
                  <a:moveTo>
                    <a:pt x="159798" y="0"/>
                  </a:moveTo>
                  <a:cubicBezTo>
                    <a:pt x="112173" y="38100"/>
                    <a:pt x="-174635" y="427567"/>
                    <a:pt x="159798" y="739775"/>
                  </a:cubicBezTo>
                  <a:cubicBezTo>
                    <a:pt x="494231" y="1051983"/>
                    <a:pt x="844540" y="757767"/>
                    <a:pt x="877348" y="733425"/>
                  </a:cubicBezTo>
                </a:path>
              </a:pathLst>
            </a:custGeom>
            <a:noFill/>
            <a:ln w="34925"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124" name="Group 5123">
              <a:extLst>
                <a:ext uri="{FF2B5EF4-FFF2-40B4-BE49-F238E27FC236}">
                  <a16:creationId xmlns:a16="http://schemas.microsoft.com/office/drawing/2014/main" id="{99873D6B-8374-3F3A-0509-A1CCDC6D3946}"/>
                </a:ext>
              </a:extLst>
            </p:cNvPr>
            <p:cNvGrpSpPr/>
            <p:nvPr/>
          </p:nvGrpSpPr>
          <p:grpSpPr>
            <a:xfrm rot="18879022">
              <a:off x="2616769" y="3008034"/>
              <a:ext cx="352764" cy="355873"/>
              <a:chOff x="1738110" y="2940559"/>
              <a:chExt cx="352764" cy="355873"/>
            </a:xfrm>
          </p:grpSpPr>
          <p:cxnSp>
            <p:nvCxnSpPr>
              <p:cNvPr id="5125" name="Straight Connector 5124">
                <a:extLst>
                  <a:ext uri="{FF2B5EF4-FFF2-40B4-BE49-F238E27FC236}">
                    <a16:creationId xmlns:a16="http://schemas.microsoft.com/office/drawing/2014/main" id="{9B24266B-8CC5-88B0-7453-22D9FF227C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8110" y="2940559"/>
                <a:ext cx="352764" cy="355873"/>
              </a:xfrm>
              <a:prstGeom prst="line">
                <a:avLst/>
              </a:prstGeom>
              <a:ln w="349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26" name="Oval 5125">
                <a:extLst>
                  <a:ext uri="{FF2B5EF4-FFF2-40B4-BE49-F238E27FC236}">
                    <a16:creationId xmlns:a16="http://schemas.microsoft.com/office/drawing/2014/main" id="{2B170C66-ED56-FD28-FCDE-64075BFD7FB1}"/>
                  </a:ext>
                </a:extLst>
              </p:cNvPr>
              <p:cNvSpPr/>
              <p:nvPr/>
            </p:nvSpPr>
            <p:spPr>
              <a:xfrm>
                <a:off x="1972216" y="2985556"/>
                <a:ext cx="72526" cy="71717"/>
              </a:xfrm>
              <a:prstGeom prst="ellipse">
                <a:avLst/>
              </a:prstGeom>
              <a:noFill/>
              <a:ln w="349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5127" name="Straight Connector 5126">
                <a:extLst>
                  <a:ext uri="{FF2B5EF4-FFF2-40B4-BE49-F238E27FC236}">
                    <a16:creationId xmlns:a16="http://schemas.microsoft.com/office/drawing/2014/main" id="{838E4F59-FC04-11D7-EABA-7ECD631302C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14492" y="3044845"/>
                <a:ext cx="71516" cy="65838"/>
              </a:xfrm>
              <a:prstGeom prst="line">
                <a:avLst/>
              </a:prstGeom>
              <a:ln w="349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128" name="Group 5127">
            <a:extLst>
              <a:ext uri="{FF2B5EF4-FFF2-40B4-BE49-F238E27FC236}">
                <a16:creationId xmlns:a16="http://schemas.microsoft.com/office/drawing/2014/main" id="{6FC86B66-208D-2323-06B8-5A5A6B024567}"/>
              </a:ext>
            </a:extLst>
          </p:cNvPr>
          <p:cNvGrpSpPr/>
          <p:nvPr/>
        </p:nvGrpSpPr>
        <p:grpSpPr>
          <a:xfrm flipH="1">
            <a:off x="5099717" y="3986938"/>
            <a:ext cx="441078" cy="540355"/>
            <a:chOff x="1649549" y="2940559"/>
            <a:chExt cx="441078" cy="540355"/>
          </a:xfrm>
        </p:grpSpPr>
        <p:sp>
          <p:nvSpPr>
            <p:cNvPr id="5129" name="Freeform 5128">
              <a:extLst>
                <a:ext uri="{FF2B5EF4-FFF2-40B4-BE49-F238E27FC236}">
                  <a16:creationId xmlns:a16="http://schemas.microsoft.com/office/drawing/2014/main" id="{6FE5318A-9B2E-BEE7-2574-75EBEFD063CB}"/>
                </a:ext>
              </a:extLst>
            </p:cNvPr>
            <p:cNvSpPr/>
            <p:nvPr/>
          </p:nvSpPr>
          <p:spPr>
            <a:xfrm>
              <a:off x="1649549" y="3413587"/>
              <a:ext cx="264943" cy="67327"/>
            </a:xfrm>
            <a:custGeom>
              <a:avLst/>
              <a:gdLst>
                <a:gd name="connsiteX0" fmla="*/ 0 w 206375"/>
                <a:gd name="connsiteY0" fmla="*/ 57150 h 60325"/>
                <a:gd name="connsiteX1" fmla="*/ 22225 w 206375"/>
                <a:gd name="connsiteY1" fmla="*/ 0 h 60325"/>
                <a:gd name="connsiteX2" fmla="*/ 180975 w 206375"/>
                <a:gd name="connsiteY2" fmla="*/ 6350 h 60325"/>
                <a:gd name="connsiteX3" fmla="*/ 206375 w 206375"/>
                <a:gd name="connsiteY3" fmla="*/ 60325 h 60325"/>
                <a:gd name="connsiteX4" fmla="*/ 0 w 206375"/>
                <a:gd name="connsiteY4" fmla="*/ 57150 h 60325"/>
                <a:gd name="connsiteX0" fmla="*/ 0 w 568325"/>
                <a:gd name="connsiteY0" fmla="*/ 57150 h 60325"/>
                <a:gd name="connsiteX1" fmla="*/ 22225 w 568325"/>
                <a:gd name="connsiteY1" fmla="*/ 0 h 60325"/>
                <a:gd name="connsiteX2" fmla="*/ 180975 w 568325"/>
                <a:gd name="connsiteY2" fmla="*/ 6350 h 60325"/>
                <a:gd name="connsiteX3" fmla="*/ 568325 w 568325"/>
                <a:gd name="connsiteY3" fmla="*/ 60325 h 60325"/>
                <a:gd name="connsiteX4" fmla="*/ 0 w 568325"/>
                <a:gd name="connsiteY4" fmla="*/ 57150 h 60325"/>
                <a:gd name="connsiteX0" fmla="*/ 0 w 568325"/>
                <a:gd name="connsiteY0" fmla="*/ 130175 h 133350"/>
                <a:gd name="connsiteX1" fmla="*/ 22225 w 568325"/>
                <a:gd name="connsiteY1" fmla="*/ 73025 h 133350"/>
                <a:gd name="connsiteX2" fmla="*/ 511175 w 568325"/>
                <a:gd name="connsiteY2" fmla="*/ 0 h 133350"/>
                <a:gd name="connsiteX3" fmla="*/ 568325 w 568325"/>
                <a:gd name="connsiteY3" fmla="*/ 133350 h 133350"/>
                <a:gd name="connsiteX4" fmla="*/ 0 w 568325"/>
                <a:gd name="connsiteY4" fmla="*/ 130175 h 133350"/>
                <a:gd name="connsiteX0" fmla="*/ 0 w 568325"/>
                <a:gd name="connsiteY0" fmla="*/ 142875 h 146050"/>
                <a:gd name="connsiteX1" fmla="*/ 69850 w 568325"/>
                <a:gd name="connsiteY1" fmla="*/ 0 h 146050"/>
                <a:gd name="connsiteX2" fmla="*/ 511175 w 568325"/>
                <a:gd name="connsiteY2" fmla="*/ 12700 h 146050"/>
                <a:gd name="connsiteX3" fmla="*/ 568325 w 568325"/>
                <a:gd name="connsiteY3" fmla="*/ 146050 h 146050"/>
                <a:gd name="connsiteX4" fmla="*/ 0 w 568325"/>
                <a:gd name="connsiteY4" fmla="*/ 142875 h 146050"/>
                <a:gd name="connsiteX0" fmla="*/ 0 w 568325"/>
                <a:gd name="connsiteY0" fmla="*/ 142875 h 146050"/>
                <a:gd name="connsiteX1" fmla="*/ 76200 w 568325"/>
                <a:gd name="connsiteY1" fmla="*/ 0 h 146050"/>
                <a:gd name="connsiteX2" fmla="*/ 511175 w 568325"/>
                <a:gd name="connsiteY2" fmla="*/ 12700 h 146050"/>
                <a:gd name="connsiteX3" fmla="*/ 568325 w 568325"/>
                <a:gd name="connsiteY3" fmla="*/ 146050 h 146050"/>
                <a:gd name="connsiteX4" fmla="*/ 0 w 568325"/>
                <a:gd name="connsiteY4" fmla="*/ 142875 h 146050"/>
                <a:gd name="connsiteX0" fmla="*/ 0 w 568325"/>
                <a:gd name="connsiteY0" fmla="*/ 149225 h 152400"/>
                <a:gd name="connsiteX1" fmla="*/ 76200 w 568325"/>
                <a:gd name="connsiteY1" fmla="*/ 6350 h 152400"/>
                <a:gd name="connsiteX2" fmla="*/ 504825 w 568325"/>
                <a:gd name="connsiteY2" fmla="*/ 0 h 152400"/>
                <a:gd name="connsiteX3" fmla="*/ 568325 w 568325"/>
                <a:gd name="connsiteY3" fmla="*/ 152400 h 152400"/>
                <a:gd name="connsiteX4" fmla="*/ 0 w 568325"/>
                <a:gd name="connsiteY4" fmla="*/ 149225 h 152400"/>
                <a:gd name="connsiteX0" fmla="*/ 0 w 568325"/>
                <a:gd name="connsiteY0" fmla="*/ 142875 h 146050"/>
                <a:gd name="connsiteX1" fmla="*/ 76200 w 568325"/>
                <a:gd name="connsiteY1" fmla="*/ 0 h 146050"/>
                <a:gd name="connsiteX2" fmla="*/ 501650 w 568325"/>
                <a:gd name="connsiteY2" fmla="*/ 0 h 146050"/>
                <a:gd name="connsiteX3" fmla="*/ 568325 w 568325"/>
                <a:gd name="connsiteY3" fmla="*/ 146050 h 146050"/>
                <a:gd name="connsiteX4" fmla="*/ 0 w 568325"/>
                <a:gd name="connsiteY4" fmla="*/ 142875 h 14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25" h="146050">
                  <a:moveTo>
                    <a:pt x="0" y="142875"/>
                  </a:moveTo>
                  <a:lnTo>
                    <a:pt x="76200" y="0"/>
                  </a:lnTo>
                  <a:lnTo>
                    <a:pt x="501650" y="0"/>
                  </a:lnTo>
                  <a:lnTo>
                    <a:pt x="568325" y="146050"/>
                  </a:lnTo>
                  <a:lnTo>
                    <a:pt x="0" y="142875"/>
                  </a:lnTo>
                  <a:close/>
                </a:path>
              </a:pathLst>
            </a:custGeom>
            <a:solidFill>
              <a:schemeClr val="bg1"/>
            </a:solidFill>
            <a:ln w="34925"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5130" name="Straight Connector 5129">
              <a:extLst>
                <a:ext uri="{FF2B5EF4-FFF2-40B4-BE49-F238E27FC236}">
                  <a16:creationId xmlns:a16="http://schemas.microsoft.com/office/drawing/2014/main" id="{20C4AD9A-3BD7-CF4D-1CEA-6B7FF6F57D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712927" y="3270153"/>
              <a:ext cx="34311" cy="149906"/>
            </a:xfrm>
            <a:prstGeom prst="line">
              <a:avLst/>
            </a:pr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1" name="Straight Connector 5130">
              <a:extLst>
                <a:ext uri="{FF2B5EF4-FFF2-40B4-BE49-F238E27FC236}">
                  <a16:creationId xmlns:a16="http://schemas.microsoft.com/office/drawing/2014/main" id="{55F26711-82CB-7C8E-2A4F-5CBCD8A42C2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837525" y="3328697"/>
              <a:ext cx="17209" cy="84890"/>
            </a:xfrm>
            <a:prstGeom prst="line">
              <a:avLst/>
            </a:pr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32" name="Freeform 5131">
              <a:extLst>
                <a:ext uri="{FF2B5EF4-FFF2-40B4-BE49-F238E27FC236}">
                  <a16:creationId xmlns:a16="http://schemas.microsoft.com/office/drawing/2014/main" id="{B5FD613A-E462-E9B6-EB52-482382404C49}"/>
                </a:ext>
              </a:extLst>
            </p:cNvPr>
            <p:cNvSpPr/>
            <p:nvPr/>
          </p:nvSpPr>
          <p:spPr>
            <a:xfrm rot="20676622">
              <a:off x="1681623" y="2942302"/>
              <a:ext cx="409004" cy="406755"/>
            </a:xfrm>
            <a:custGeom>
              <a:avLst/>
              <a:gdLst>
                <a:gd name="connsiteX0" fmla="*/ 0 w 717550"/>
                <a:gd name="connsiteY0" fmla="*/ 0 h 733425"/>
                <a:gd name="connsiteX1" fmla="*/ 361950 w 717550"/>
                <a:gd name="connsiteY1" fmla="*/ 368300 h 733425"/>
                <a:gd name="connsiteX2" fmla="*/ 717550 w 717550"/>
                <a:gd name="connsiteY2" fmla="*/ 733425 h 733425"/>
                <a:gd name="connsiteX0" fmla="*/ 0 w 717550"/>
                <a:gd name="connsiteY0" fmla="*/ 0 h 828977"/>
                <a:gd name="connsiteX1" fmla="*/ 57150 w 717550"/>
                <a:gd name="connsiteY1" fmla="*/ 800100 h 828977"/>
                <a:gd name="connsiteX2" fmla="*/ 717550 w 717550"/>
                <a:gd name="connsiteY2" fmla="*/ 733425 h 828977"/>
                <a:gd name="connsiteX0" fmla="*/ 27456 w 745006"/>
                <a:gd name="connsiteY0" fmla="*/ 0 h 828977"/>
                <a:gd name="connsiteX1" fmla="*/ 84606 w 745006"/>
                <a:gd name="connsiteY1" fmla="*/ 800100 h 828977"/>
                <a:gd name="connsiteX2" fmla="*/ 745006 w 745006"/>
                <a:gd name="connsiteY2" fmla="*/ 733425 h 828977"/>
                <a:gd name="connsiteX0" fmla="*/ 27456 w 745006"/>
                <a:gd name="connsiteY0" fmla="*/ 0 h 832358"/>
                <a:gd name="connsiteX1" fmla="*/ 84606 w 745006"/>
                <a:gd name="connsiteY1" fmla="*/ 800100 h 832358"/>
                <a:gd name="connsiteX2" fmla="*/ 745006 w 745006"/>
                <a:gd name="connsiteY2" fmla="*/ 733425 h 832358"/>
                <a:gd name="connsiteX0" fmla="*/ 27456 w 745006"/>
                <a:gd name="connsiteY0" fmla="*/ 0 h 848676"/>
                <a:gd name="connsiteX1" fmla="*/ 84606 w 745006"/>
                <a:gd name="connsiteY1" fmla="*/ 800100 h 848676"/>
                <a:gd name="connsiteX2" fmla="*/ 745006 w 745006"/>
                <a:gd name="connsiteY2" fmla="*/ 733425 h 848676"/>
                <a:gd name="connsiteX0" fmla="*/ 50006 w 767556"/>
                <a:gd name="connsiteY0" fmla="*/ 0 h 848676"/>
                <a:gd name="connsiteX1" fmla="*/ 107156 w 767556"/>
                <a:gd name="connsiteY1" fmla="*/ 800100 h 848676"/>
                <a:gd name="connsiteX2" fmla="*/ 767556 w 767556"/>
                <a:gd name="connsiteY2" fmla="*/ 733425 h 848676"/>
                <a:gd name="connsiteX0" fmla="*/ 83761 w 801311"/>
                <a:gd name="connsiteY0" fmla="*/ 0 h 802024"/>
                <a:gd name="connsiteX1" fmla="*/ 83761 w 801311"/>
                <a:gd name="connsiteY1" fmla="*/ 739775 h 802024"/>
                <a:gd name="connsiteX2" fmla="*/ 801311 w 801311"/>
                <a:gd name="connsiteY2" fmla="*/ 733425 h 802024"/>
                <a:gd name="connsiteX0" fmla="*/ 121901 w 839451"/>
                <a:gd name="connsiteY0" fmla="*/ 0 h 802024"/>
                <a:gd name="connsiteX1" fmla="*/ 121901 w 839451"/>
                <a:gd name="connsiteY1" fmla="*/ 739775 h 802024"/>
                <a:gd name="connsiteX2" fmla="*/ 839451 w 839451"/>
                <a:gd name="connsiteY2" fmla="*/ 733425 h 802024"/>
                <a:gd name="connsiteX0" fmla="*/ 169638 w 887188"/>
                <a:gd name="connsiteY0" fmla="*/ 0 h 875312"/>
                <a:gd name="connsiteX1" fmla="*/ 169638 w 887188"/>
                <a:gd name="connsiteY1" fmla="*/ 739775 h 875312"/>
                <a:gd name="connsiteX2" fmla="*/ 887188 w 887188"/>
                <a:gd name="connsiteY2" fmla="*/ 733425 h 875312"/>
                <a:gd name="connsiteX0" fmla="*/ 159798 w 877348"/>
                <a:gd name="connsiteY0" fmla="*/ 0 h 882364"/>
                <a:gd name="connsiteX1" fmla="*/ 159798 w 877348"/>
                <a:gd name="connsiteY1" fmla="*/ 739775 h 882364"/>
                <a:gd name="connsiteX2" fmla="*/ 877348 w 877348"/>
                <a:gd name="connsiteY2" fmla="*/ 733425 h 88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7348" h="882364">
                  <a:moveTo>
                    <a:pt x="159798" y="0"/>
                  </a:moveTo>
                  <a:cubicBezTo>
                    <a:pt x="112173" y="38100"/>
                    <a:pt x="-174635" y="427567"/>
                    <a:pt x="159798" y="739775"/>
                  </a:cubicBezTo>
                  <a:cubicBezTo>
                    <a:pt x="494231" y="1051983"/>
                    <a:pt x="844540" y="757767"/>
                    <a:pt x="877348" y="733425"/>
                  </a:cubicBezTo>
                </a:path>
              </a:pathLst>
            </a:custGeom>
            <a:noFill/>
            <a:ln w="34925"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133" name="Group 5132">
              <a:extLst>
                <a:ext uri="{FF2B5EF4-FFF2-40B4-BE49-F238E27FC236}">
                  <a16:creationId xmlns:a16="http://schemas.microsoft.com/office/drawing/2014/main" id="{F25FF8AB-E7AB-9D16-052A-F35C96E4B6F9}"/>
                </a:ext>
              </a:extLst>
            </p:cNvPr>
            <p:cNvGrpSpPr/>
            <p:nvPr/>
          </p:nvGrpSpPr>
          <p:grpSpPr>
            <a:xfrm rot="20664097">
              <a:off x="1728585" y="2940559"/>
              <a:ext cx="352764" cy="355873"/>
              <a:chOff x="1738110" y="2940559"/>
              <a:chExt cx="352764" cy="355873"/>
            </a:xfrm>
          </p:grpSpPr>
          <p:cxnSp>
            <p:nvCxnSpPr>
              <p:cNvPr id="5134" name="Straight Connector 5133">
                <a:extLst>
                  <a:ext uri="{FF2B5EF4-FFF2-40B4-BE49-F238E27FC236}">
                    <a16:creationId xmlns:a16="http://schemas.microsoft.com/office/drawing/2014/main" id="{4D017EA9-3273-1FA2-DEDA-9A40D7C4231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8110" y="2940559"/>
                <a:ext cx="352764" cy="355873"/>
              </a:xfrm>
              <a:prstGeom prst="line">
                <a:avLst/>
              </a:prstGeom>
              <a:ln w="349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35" name="Oval 5134">
                <a:extLst>
                  <a:ext uri="{FF2B5EF4-FFF2-40B4-BE49-F238E27FC236}">
                    <a16:creationId xmlns:a16="http://schemas.microsoft.com/office/drawing/2014/main" id="{BA708831-635D-8990-B417-489A856588E4}"/>
                  </a:ext>
                </a:extLst>
              </p:cNvPr>
              <p:cNvSpPr/>
              <p:nvPr/>
            </p:nvSpPr>
            <p:spPr>
              <a:xfrm>
                <a:off x="1972216" y="2985556"/>
                <a:ext cx="72526" cy="71717"/>
              </a:xfrm>
              <a:prstGeom prst="ellipse">
                <a:avLst/>
              </a:prstGeom>
              <a:noFill/>
              <a:ln w="349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5136" name="Straight Connector 5135">
                <a:extLst>
                  <a:ext uri="{FF2B5EF4-FFF2-40B4-BE49-F238E27FC236}">
                    <a16:creationId xmlns:a16="http://schemas.microsoft.com/office/drawing/2014/main" id="{35D24EC4-FB49-8A65-80C8-7FA69BDB9D7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14492" y="3044845"/>
                <a:ext cx="71516" cy="65838"/>
              </a:xfrm>
              <a:prstGeom prst="line">
                <a:avLst/>
              </a:prstGeom>
              <a:ln w="349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147" name="Group 5146">
            <a:extLst>
              <a:ext uri="{FF2B5EF4-FFF2-40B4-BE49-F238E27FC236}">
                <a16:creationId xmlns:a16="http://schemas.microsoft.com/office/drawing/2014/main" id="{0093EB3E-0A43-EBEF-67CC-D282BC54A653}"/>
              </a:ext>
            </a:extLst>
          </p:cNvPr>
          <p:cNvGrpSpPr/>
          <p:nvPr/>
        </p:nvGrpSpPr>
        <p:grpSpPr>
          <a:xfrm>
            <a:off x="1897078" y="3696009"/>
            <a:ext cx="409004" cy="556230"/>
            <a:chOff x="2921362" y="2097843"/>
            <a:chExt cx="409004" cy="556230"/>
          </a:xfrm>
        </p:grpSpPr>
        <p:sp>
          <p:nvSpPr>
            <p:cNvPr id="5138" name="Freeform 5137">
              <a:extLst>
                <a:ext uri="{FF2B5EF4-FFF2-40B4-BE49-F238E27FC236}">
                  <a16:creationId xmlns:a16="http://schemas.microsoft.com/office/drawing/2014/main" id="{30662008-BBD1-A705-FE4A-3DD7EF8C35D7}"/>
                </a:ext>
              </a:extLst>
            </p:cNvPr>
            <p:cNvSpPr/>
            <p:nvPr/>
          </p:nvSpPr>
          <p:spPr>
            <a:xfrm>
              <a:off x="2940818" y="2586746"/>
              <a:ext cx="264943" cy="67327"/>
            </a:xfrm>
            <a:custGeom>
              <a:avLst/>
              <a:gdLst>
                <a:gd name="connsiteX0" fmla="*/ 0 w 206375"/>
                <a:gd name="connsiteY0" fmla="*/ 57150 h 60325"/>
                <a:gd name="connsiteX1" fmla="*/ 22225 w 206375"/>
                <a:gd name="connsiteY1" fmla="*/ 0 h 60325"/>
                <a:gd name="connsiteX2" fmla="*/ 180975 w 206375"/>
                <a:gd name="connsiteY2" fmla="*/ 6350 h 60325"/>
                <a:gd name="connsiteX3" fmla="*/ 206375 w 206375"/>
                <a:gd name="connsiteY3" fmla="*/ 60325 h 60325"/>
                <a:gd name="connsiteX4" fmla="*/ 0 w 206375"/>
                <a:gd name="connsiteY4" fmla="*/ 57150 h 60325"/>
                <a:gd name="connsiteX0" fmla="*/ 0 w 568325"/>
                <a:gd name="connsiteY0" fmla="*/ 57150 h 60325"/>
                <a:gd name="connsiteX1" fmla="*/ 22225 w 568325"/>
                <a:gd name="connsiteY1" fmla="*/ 0 h 60325"/>
                <a:gd name="connsiteX2" fmla="*/ 180975 w 568325"/>
                <a:gd name="connsiteY2" fmla="*/ 6350 h 60325"/>
                <a:gd name="connsiteX3" fmla="*/ 568325 w 568325"/>
                <a:gd name="connsiteY3" fmla="*/ 60325 h 60325"/>
                <a:gd name="connsiteX4" fmla="*/ 0 w 568325"/>
                <a:gd name="connsiteY4" fmla="*/ 57150 h 60325"/>
                <a:gd name="connsiteX0" fmla="*/ 0 w 568325"/>
                <a:gd name="connsiteY0" fmla="*/ 130175 h 133350"/>
                <a:gd name="connsiteX1" fmla="*/ 22225 w 568325"/>
                <a:gd name="connsiteY1" fmla="*/ 73025 h 133350"/>
                <a:gd name="connsiteX2" fmla="*/ 511175 w 568325"/>
                <a:gd name="connsiteY2" fmla="*/ 0 h 133350"/>
                <a:gd name="connsiteX3" fmla="*/ 568325 w 568325"/>
                <a:gd name="connsiteY3" fmla="*/ 133350 h 133350"/>
                <a:gd name="connsiteX4" fmla="*/ 0 w 568325"/>
                <a:gd name="connsiteY4" fmla="*/ 130175 h 133350"/>
                <a:gd name="connsiteX0" fmla="*/ 0 w 568325"/>
                <a:gd name="connsiteY0" fmla="*/ 142875 h 146050"/>
                <a:gd name="connsiteX1" fmla="*/ 69850 w 568325"/>
                <a:gd name="connsiteY1" fmla="*/ 0 h 146050"/>
                <a:gd name="connsiteX2" fmla="*/ 511175 w 568325"/>
                <a:gd name="connsiteY2" fmla="*/ 12700 h 146050"/>
                <a:gd name="connsiteX3" fmla="*/ 568325 w 568325"/>
                <a:gd name="connsiteY3" fmla="*/ 146050 h 146050"/>
                <a:gd name="connsiteX4" fmla="*/ 0 w 568325"/>
                <a:gd name="connsiteY4" fmla="*/ 142875 h 146050"/>
                <a:gd name="connsiteX0" fmla="*/ 0 w 568325"/>
                <a:gd name="connsiteY0" fmla="*/ 142875 h 146050"/>
                <a:gd name="connsiteX1" fmla="*/ 76200 w 568325"/>
                <a:gd name="connsiteY1" fmla="*/ 0 h 146050"/>
                <a:gd name="connsiteX2" fmla="*/ 511175 w 568325"/>
                <a:gd name="connsiteY2" fmla="*/ 12700 h 146050"/>
                <a:gd name="connsiteX3" fmla="*/ 568325 w 568325"/>
                <a:gd name="connsiteY3" fmla="*/ 146050 h 146050"/>
                <a:gd name="connsiteX4" fmla="*/ 0 w 568325"/>
                <a:gd name="connsiteY4" fmla="*/ 142875 h 146050"/>
                <a:gd name="connsiteX0" fmla="*/ 0 w 568325"/>
                <a:gd name="connsiteY0" fmla="*/ 149225 h 152400"/>
                <a:gd name="connsiteX1" fmla="*/ 76200 w 568325"/>
                <a:gd name="connsiteY1" fmla="*/ 6350 h 152400"/>
                <a:gd name="connsiteX2" fmla="*/ 504825 w 568325"/>
                <a:gd name="connsiteY2" fmla="*/ 0 h 152400"/>
                <a:gd name="connsiteX3" fmla="*/ 568325 w 568325"/>
                <a:gd name="connsiteY3" fmla="*/ 152400 h 152400"/>
                <a:gd name="connsiteX4" fmla="*/ 0 w 568325"/>
                <a:gd name="connsiteY4" fmla="*/ 149225 h 152400"/>
                <a:gd name="connsiteX0" fmla="*/ 0 w 568325"/>
                <a:gd name="connsiteY0" fmla="*/ 142875 h 146050"/>
                <a:gd name="connsiteX1" fmla="*/ 76200 w 568325"/>
                <a:gd name="connsiteY1" fmla="*/ 0 h 146050"/>
                <a:gd name="connsiteX2" fmla="*/ 501650 w 568325"/>
                <a:gd name="connsiteY2" fmla="*/ 0 h 146050"/>
                <a:gd name="connsiteX3" fmla="*/ 568325 w 568325"/>
                <a:gd name="connsiteY3" fmla="*/ 146050 h 146050"/>
                <a:gd name="connsiteX4" fmla="*/ 0 w 568325"/>
                <a:gd name="connsiteY4" fmla="*/ 142875 h 14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25" h="146050">
                  <a:moveTo>
                    <a:pt x="0" y="142875"/>
                  </a:moveTo>
                  <a:lnTo>
                    <a:pt x="76200" y="0"/>
                  </a:lnTo>
                  <a:lnTo>
                    <a:pt x="501650" y="0"/>
                  </a:lnTo>
                  <a:lnTo>
                    <a:pt x="568325" y="146050"/>
                  </a:lnTo>
                  <a:lnTo>
                    <a:pt x="0" y="142875"/>
                  </a:lnTo>
                  <a:close/>
                </a:path>
              </a:pathLst>
            </a:custGeom>
            <a:solidFill>
              <a:schemeClr val="bg1"/>
            </a:solidFill>
            <a:ln w="34925"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5139" name="Straight Connector 5138">
              <a:extLst>
                <a:ext uri="{FF2B5EF4-FFF2-40B4-BE49-F238E27FC236}">
                  <a16:creationId xmlns:a16="http://schemas.microsoft.com/office/drawing/2014/main" id="{1E2159C2-D9F9-8A81-07DD-4D55918BA6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004196" y="2483921"/>
              <a:ext cx="40903" cy="109297"/>
            </a:xfrm>
            <a:prstGeom prst="line">
              <a:avLst/>
            </a:pr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40" name="Straight Connector 5139">
              <a:extLst>
                <a:ext uri="{FF2B5EF4-FFF2-40B4-BE49-F238E27FC236}">
                  <a16:creationId xmlns:a16="http://schemas.microsoft.com/office/drawing/2014/main" id="{513BB5A2-8A1F-A074-51A1-8AB8AF65681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128794" y="2501856"/>
              <a:ext cx="17209" cy="84890"/>
            </a:xfrm>
            <a:prstGeom prst="line">
              <a:avLst/>
            </a:pr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41" name="Freeform 5140">
              <a:extLst>
                <a:ext uri="{FF2B5EF4-FFF2-40B4-BE49-F238E27FC236}">
                  <a16:creationId xmlns:a16="http://schemas.microsoft.com/office/drawing/2014/main" id="{60C65A32-2C98-A1C9-E4C3-61C1B96CE09F}"/>
                </a:ext>
              </a:extLst>
            </p:cNvPr>
            <p:cNvSpPr/>
            <p:nvPr/>
          </p:nvSpPr>
          <p:spPr>
            <a:xfrm rot="19480449">
              <a:off x="2921362" y="2109240"/>
              <a:ext cx="409004" cy="406755"/>
            </a:xfrm>
            <a:custGeom>
              <a:avLst/>
              <a:gdLst>
                <a:gd name="connsiteX0" fmla="*/ 0 w 717550"/>
                <a:gd name="connsiteY0" fmla="*/ 0 h 733425"/>
                <a:gd name="connsiteX1" fmla="*/ 361950 w 717550"/>
                <a:gd name="connsiteY1" fmla="*/ 368300 h 733425"/>
                <a:gd name="connsiteX2" fmla="*/ 717550 w 717550"/>
                <a:gd name="connsiteY2" fmla="*/ 733425 h 733425"/>
                <a:gd name="connsiteX0" fmla="*/ 0 w 717550"/>
                <a:gd name="connsiteY0" fmla="*/ 0 h 828977"/>
                <a:gd name="connsiteX1" fmla="*/ 57150 w 717550"/>
                <a:gd name="connsiteY1" fmla="*/ 800100 h 828977"/>
                <a:gd name="connsiteX2" fmla="*/ 717550 w 717550"/>
                <a:gd name="connsiteY2" fmla="*/ 733425 h 828977"/>
                <a:gd name="connsiteX0" fmla="*/ 27456 w 745006"/>
                <a:gd name="connsiteY0" fmla="*/ 0 h 828977"/>
                <a:gd name="connsiteX1" fmla="*/ 84606 w 745006"/>
                <a:gd name="connsiteY1" fmla="*/ 800100 h 828977"/>
                <a:gd name="connsiteX2" fmla="*/ 745006 w 745006"/>
                <a:gd name="connsiteY2" fmla="*/ 733425 h 828977"/>
                <a:gd name="connsiteX0" fmla="*/ 27456 w 745006"/>
                <a:gd name="connsiteY0" fmla="*/ 0 h 832358"/>
                <a:gd name="connsiteX1" fmla="*/ 84606 w 745006"/>
                <a:gd name="connsiteY1" fmla="*/ 800100 h 832358"/>
                <a:gd name="connsiteX2" fmla="*/ 745006 w 745006"/>
                <a:gd name="connsiteY2" fmla="*/ 733425 h 832358"/>
                <a:gd name="connsiteX0" fmla="*/ 27456 w 745006"/>
                <a:gd name="connsiteY0" fmla="*/ 0 h 848676"/>
                <a:gd name="connsiteX1" fmla="*/ 84606 w 745006"/>
                <a:gd name="connsiteY1" fmla="*/ 800100 h 848676"/>
                <a:gd name="connsiteX2" fmla="*/ 745006 w 745006"/>
                <a:gd name="connsiteY2" fmla="*/ 733425 h 848676"/>
                <a:gd name="connsiteX0" fmla="*/ 50006 w 767556"/>
                <a:gd name="connsiteY0" fmla="*/ 0 h 848676"/>
                <a:gd name="connsiteX1" fmla="*/ 107156 w 767556"/>
                <a:gd name="connsiteY1" fmla="*/ 800100 h 848676"/>
                <a:gd name="connsiteX2" fmla="*/ 767556 w 767556"/>
                <a:gd name="connsiteY2" fmla="*/ 733425 h 848676"/>
                <a:gd name="connsiteX0" fmla="*/ 83761 w 801311"/>
                <a:gd name="connsiteY0" fmla="*/ 0 h 802024"/>
                <a:gd name="connsiteX1" fmla="*/ 83761 w 801311"/>
                <a:gd name="connsiteY1" fmla="*/ 739775 h 802024"/>
                <a:gd name="connsiteX2" fmla="*/ 801311 w 801311"/>
                <a:gd name="connsiteY2" fmla="*/ 733425 h 802024"/>
                <a:gd name="connsiteX0" fmla="*/ 121901 w 839451"/>
                <a:gd name="connsiteY0" fmla="*/ 0 h 802024"/>
                <a:gd name="connsiteX1" fmla="*/ 121901 w 839451"/>
                <a:gd name="connsiteY1" fmla="*/ 739775 h 802024"/>
                <a:gd name="connsiteX2" fmla="*/ 839451 w 839451"/>
                <a:gd name="connsiteY2" fmla="*/ 733425 h 802024"/>
                <a:gd name="connsiteX0" fmla="*/ 169638 w 887188"/>
                <a:gd name="connsiteY0" fmla="*/ 0 h 875312"/>
                <a:gd name="connsiteX1" fmla="*/ 169638 w 887188"/>
                <a:gd name="connsiteY1" fmla="*/ 739775 h 875312"/>
                <a:gd name="connsiteX2" fmla="*/ 887188 w 887188"/>
                <a:gd name="connsiteY2" fmla="*/ 733425 h 875312"/>
                <a:gd name="connsiteX0" fmla="*/ 159798 w 877348"/>
                <a:gd name="connsiteY0" fmla="*/ 0 h 882364"/>
                <a:gd name="connsiteX1" fmla="*/ 159798 w 877348"/>
                <a:gd name="connsiteY1" fmla="*/ 739775 h 882364"/>
                <a:gd name="connsiteX2" fmla="*/ 877348 w 877348"/>
                <a:gd name="connsiteY2" fmla="*/ 733425 h 88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7348" h="882364">
                  <a:moveTo>
                    <a:pt x="159798" y="0"/>
                  </a:moveTo>
                  <a:cubicBezTo>
                    <a:pt x="112173" y="38100"/>
                    <a:pt x="-174635" y="427567"/>
                    <a:pt x="159798" y="739775"/>
                  </a:cubicBezTo>
                  <a:cubicBezTo>
                    <a:pt x="494231" y="1051983"/>
                    <a:pt x="844540" y="757767"/>
                    <a:pt x="877348" y="733425"/>
                  </a:cubicBezTo>
                </a:path>
              </a:pathLst>
            </a:custGeom>
            <a:noFill/>
            <a:ln w="34925"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142" name="Group 5141">
              <a:extLst>
                <a:ext uri="{FF2B5EF4-FFF2-40B4-BE49-F238E27FC236}">
                  <a16:creationId xmlns:a16="http://schemas.microsoft.com/office/drawing/2014/main" id="{1437684E-426B-5E56-792A-65D3DB062627}"/>
                </a:ext>
              </a:extLst>
            </p:cNvPr>
            <p:cNvGrpSpPr/>
            <p:nvPr/>
          </p:nvGrpSpPr>
          <p:grpSpPr>
            <a:xfrm rot="19474138">
              <a:off x="2959529" y="2097843"/>
              <a:ext cx="352764" cy="355873"/>
              <a:chOff x="1738110" y="2940559"/>
              <a:chExt cx="352764" cy="355873"/>
            </a:xfrm>
          </p:grpSpPr>
          <p:cxnSp>
            <p:nvCxnSpPr>
              <p:cNvPr id="5143" name="Straight Connector 5142">
                <a:extLst>
                  <a:ext uri="{FF2B5EF4-FFF2-40B4-BE49-F238E27FC236}">
                    <a16:creationId xmlns:a16="http://schemas.microsoft.com/office/drawing/2014/main" id="{A3992438-59B1-25A2-146A-F233C386EA9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8110" y="2940559"/>
                <a:ext cx="352764" cy="355873"/>
              </a:xfrm>
              <a:prstGeom prst="line">
                <a:avLst/>
              </a:prstGeom>
              <a:ln w="349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44" name="Oval 5143">
                <a:extLst>
                  <a:ext uri="{FF2B5EF4-FFF2-40B4-BE49-F238E27FC236}">
                    <a16:creationId xmlns:a16="http://schemas.microsoft.com/office/drawing/2014/main" id="{C79100C3-12D7-DF80-34E1-96BD482F8902}"/>
                  </a:ext>
                </a:extLst>
              </p:cNvPr>
              <p:cNvSpPr/>
              <p:nvPr/>
            </p:nvSpPr>
            <p:spPr>
              <a:xfrm>
                <a:off x="1972216" y="2985556"/>
                <a:ext cx="72526" cy="71717"/>
              </a:xfrm>
              <a:prstGeom prst="ellipse">
                <a:avLst/>
              </a:prstGeom>
              <a:noFill/>
              <a:ln w="349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5145" name="Straight Connector 5144">
                <a:extLst>
                  <a:ext uri="{FF2B5EF4-FFF2-40B4-BE49-F238E27FC236}">
                    <a16:creationId xmlns:a16="http://schemas.microsoft.com/office/drawing/2014/main" id="{FF1BE440-DC8C-B604-123D-4A43E2C050D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14492" y="3044845"/>
                <a:ext cx="71516" cy="65838"/>
              </a:xfrm>
              <a:prstGeom prst="line">
                <a:avLst/>
              </a:prstGeom>
              <a:ln w="349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148" name="Group 5147">
            <a:extLst>
              <a:ext uri="{FF2B5EF4-FFF2-40B4-BE49-F238E27FC236}">
                <a16:creationId xmlns:a16="http://schemas.microsoft.com/office/drawing/2014/main" id="{705BBE5C-1AAC-76D0-275D-C75BB2438176}"/>
              </a:ext>
            </a:extLst>
          </p:cNvPr>
          <p:cNvGrpSpPr/>
          <p:nvPr/>
        </p:nvGrpSpPr>
        <p:grpSpPr>
          <a:xfrm flipH="1">
            <a:off x="4102288" y="3681623"/>
            <a:ext cx="409004" cy="556230"/>
            <a:chOff x="2921362" y="2097843"/>
            <a:chExt cx="409004" cy="556230"/>
          </a:xfrm>
        </p:grpSpPr>
        <p:sp>
          <p:nvSpPr>
            <p:cNvPr id="5149" name="Freeform 5148">
              <a:extLst>
                <a:ext uri="{FF2B5EF4-FFF2-40B4-BE49-F238E27FC236}">
                  <a16:creationId xmlns:a16="http://schemas.microsoft.com/office/drawing/2014/main" id="{61DCA8BD-966F-03D7-2C14-E6880FD10CA0}"/>
                </a:ext>
              </a:extLst>
            </p:cNvPr>
            <p:cNvSpPr/>
            <p:nvPr/>
          </p:nvSpPr>
          <p:spPr>
            <a:xfrm>
              <a:off x="2940818" y="2586746"/>
              <a:ext cx="264943" cy="67327"/>
            </a:xfrm>
            <a:custGeom>
              <a:avLst/>
              <a:gdLst>
                <a:gd name="connsiteX0" fmla="*/ 0 w 206375"/>
                <a:gd name="connsiteY0" fmla="*/ 57150 h 60325"/>
                <a:gd name="connsiteX1" fmla="*/ 22225 w 206375"/>
                <a:gd name="connsiteY1" fmla="*/ 0 h 60325"/>
                <a:gd name="connsiteX2" fmla="*/ 180975 w 206375"/>
                <a:gd name="connsiteY2" fmla="*/ 6350 h 60325"/>
                <a:gd name="connsiteX3" fmla="*/ 206375 w 206375"/>
                <a:gd name="connsiteY3" fmla="*/ 60325 h 60325"/>
                <a:gd name="connsiteX4" fmla="*/ 0 w 206375"/>
                <a:gd name="connsiteY4" fmla="*/ 57150 h 60325"/>
                <a:gd name="connsiteX0" fmla="*/ 0 w 568325"/>
                <a:gd name="connsiteY0" fmla="*/ 57150 h 60325"/>
                <a:gd name="connsiteX1" fmla="*/ 22225 w 568325"/>
                <a:gd name="connsiteY1" fmla="*/ 0 h 60325"/>
                <a:gd name="connsiteX2" fmla="*/ 180975 w 568325"/>
                <a:gd name="connsiteY2" fmla="*/ 6350 h 60325"/>
                <a:gd name="connsiteX3" fmla="*/ 568325 w 568325"/>
                <a:gd name="connsiteY3" fmla="*/ 60325 h 60325"/>
                <a:gd name="connsiteX4" fmla="*/ 0 w 568325"/>
                <a:gd name="connsiteY4" fmla="*/ 57150 h 60325"/>
                <a:gd name="connsiteX0" fmla="*/ 0 w 568325"/>
                <a:gd name="connsiteY0" fmla="*/ 130175 h 133350"/>
                <a:gd name="connsiteX1" fmla="*/ 22225 w 568325"/>
                <a:gd name="connsiteY1" fmla="*/ 73025 h 133350"/>
                <a:gd name="connsiteX2" fmla="*/ 511175 w 568325"/>
                <a:gd name="connsiteY2" fmla="*/ 0 h 133350"/>
                <a:gd name="connsiteX3" fmla="*/ 568325 w 568325"/>
                <a:gd name="connsiteY3" fmla="*/ 133350 h 133350"/>
                <a:gd name="connsiteX4" fmla="*/ 0 w 568325"/>
                <a:gd name="connsiteY4" fmla="*/ 130175 h 133350"/>
                <a:gd name="connsiteX0" fmla="*/ 0 w 568325"/>
                <a:gd name="connsiteY0" fmla="*/ 142875 h 146050"/>
                <a:gd name="connsiteX1" fmla="*/ 69850 w 568325"/>
                <a:gd name="connsiteY1" fmla="*/ 0 h 146050"/>
                <a:gd name="connsiteX2" fmla="*/ 511175 w 568325"/>
                <a:gd name="connsiteY2" fmla="*/ 12700 h 146050"/>
                <a:gd name="connsiteX3" fmla="*/ 568325 w 568325"/>
                <a:gd name="connsiteY3" fmla="*/ 146050 h 146050"/>
                <a:gd name="connsiteX4" fmla="*/ 0 w 568325"/>
                <a:gd name="connsiteY4" fmla="*/ 142875 h 146050"/>
                <a:gd name="connsiteX0" fmla="*/ 0 w 568325"/>
                <a:gd name="connsiteY0" fmla="*/ 142875 h 146050"/>
                <a:gd name="connsiteX1" fmla="*/ 76200 w 568325"/>
                <a:gd name="connsiteY1" fmla="*/ 0 h 146050"/>
                <a:gd name="connsiteX2" fmla="*/ 511175 w 568325"/>
                <a:gd name="connsiteY2" fmla="*/ 12700 h 146050"/>
                <a:gd name="connsiteX3" fmla="*/ 568325 w 568325"/>
                <a:gd name="connsiteY3" fmla="*/ 146050 h 146050"/>
                <a:gd name="connsiteX4" fmla="*/ 0 w 568325"/>
                <a:gd name="connsiteY4" fmla="*/ 142875 h 146050"/>
                <a:gd name="connsiteX0" fmla="*/ 0 w 568325"/>
                <a:gd name="connsiteY0" fmla="*/ 149225 h 152400"/>
                <a:gd name="connsiteX1" fmla="*/ 76200 w 568325"/>
                <a:gd name="connsiteY1" fmla="*/ 6350 h 152400"/>
                <a:gd name="connsiteX2" fmla="*/ 504825 w 568325"/>
                <a:gd name="connsiteY2" fmla="*/ 0 h 152400"/>
                <a:gd name="connsiteX3" fmla="*/ 568325 w 568325"/>
                <a:gd name="connsiteY3" fmla="*/ 152400 h 152400"/>
                <a:gd name="connsiteX4" fmla="*/ 0 w 568325"/>
                <a:gd name="connsiteY4" fmla="*/ 149225 h 152400"/>
                <a:gd name="connsiteX0" fmla="*/ 0 w 568325"/>
                <a:gd name="connsiteY0" fmla="*/ 142875 h 146050"/>
                <a:gd name="connsiteX1" fmla="*/ 76200 w 568325"/>
                <a:gd name="connsiteY1" fmla="*/ 0 h 146050"/>
                <a:gd name="connsiteX2" fmla="*/ 501650 w 568325"/>
                <a:gd name="connsiteY2" fmla="*/ 0 h 146050"/>
                <a:gd name="connsiteX3" fmla="*/ 568325 w 568325"/>
                <a:gd name="connsiteY3" fmla="*/ 146050 h 146050"/>
                <a:gd name="connsiteX4" fmla="*/ 0 w 568325"/>
                <a:gd name="connsiteY4" fmla="*/ 142875 h 14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25" h="146050">
                  <a:moveTo>
                    <a:pt x="0" y="142875"/>
                  </a:moveTo>
                  <a:lnTo>
                    <a:pt x="76200" y="0"/>
                  </a:lnTo>
                  <a:lnTo>
                    <a:pt x="501650" y="0"/>
                  </a:lnTo>
                  <a:lnTo>
                    <a:pt x="568325" y="146050"/>
                  </a:lnTo>
                  <a:lnTo>
                    <a:pt x="0" y="142875"/>
                  </a:lnTo>
                  <a:close/>
                </a:path>
              </a:pathLst>
            </a:custGeom>
            <a:solidFill>
              <a:schemeClr val="bg1"/>
            </a:solidFill>
            <a:ln w="34925"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5150" name="Straight Connector 5149">
              <a:extLst>
                <a:ext uri="{FF2B5EF4-FFF2-40B4-BE49-F238E27FC236}">
                  <a16:creationId xmlns:a16="http://schemas.microsoft.com/office/drawing/2014/main" id="{40CCDFAB-7F3D-30AC-1EFA-E79F9C74324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004196" y="2483921"/>
              <a:ext cx="40903" cy="109297"/>
            </a:xfrm>
            <a:prstGeom prst="line">
              <a:avLst/>
            </a:pr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51" name="Straight Connector 5150">
              <a:extLst>
                <a:ext uri="{FF2B5EF4-FFF2-40B4-BE49-F238E27FC236}">
                  <a16:creationId xmlns:a16="http://schemas.microsoft.com/office/drawing/2014/main" id="{F7221C39-D0D1-CC3D-A4F9-7D7596D8F8C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128794" y="2501856"/>
              <a:ext cx="17209" cy="84890"/>
            </a:xfrm>
            <a:prstGeom prst="line">
              <a:avLst/>
            </a:pr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52" name="Freeform 5151">
              <a:extLst>
                <a:ext uri="{FF2B5EF4-FFF2-40B4-BE49-F238E27FC236}">
                  <a16:creationId xmlns:a16="http://schemas.microsoft.com/office/drawing/2014/main" id="{1156A528-AF2F-E7BE-880D-347CDB7CA0A2}"/>
                </a:ext>
              </a:extLst>
            </p:cNvPr>
            <p:cNvSpPr/>
            <p:nvPr/>
          </p:nvSpPr>
          <p:spPr>
            <a:xfrm rot="19480449">
              <a:off x="2921362" y="2109240"/>
              <a:ext cx="409004" cy="406755"/>
            </a:xfrm>
            <a:custGeom>
              <a:avLst/>
              <a:gdLst>
                <a:gd name="connsiteX0" fmla="*/ 0 w 717550"/>
                <a:gd name="connsiteY0" fmla="*/ 0 h 733425"/>
                <a:gd name="connsiteX1" fmla="*/ 361950 w 717550"/>
                <a:gd name="connsiteY1" fmla="*/ 368300 h 733425"/>
                <a:gd name="connsiteX2" fmla="*/ 717550 w 717550"/>
                <a:gd name="connsiteY2" fmla="*/ 733425 h 733425"/>
                <a:gd name="connsiteX0" fmla="*/ 0 w 717550"/>
                <a:gd name="connsiteY0" fmla="*/ 0 h 828977"/>
                <a:gd name="connsiteX1" fmla="*/ 57150 w 717550"/>
                <a:gd name="connsiteY1" fmla="*/ 800100 h 828977"/>
                <a:gd name="connsiteX2" fmla="*/ 717550 w 717550"/>
                <a:gd name="connsiteY2" fmla="*/ 733425 h 828977"/>
                <a:gd name="connsiteX0" fmla="*/ 27456 w 745006"/>
                <a:gd name="connsiteY0" fmla="*/ 0 h 828977"/>
                <a:gd name="connsiteX1" fmla="*/ 84606 w 745006"/>
                <a:gd name="connsiteY1" fmla="*/ 800100 h 828977"/>
                <a:gd name="connsiteX2" fmla="*/ 745006 w 745006"/>
                <a:gd name="connsiteY2" fmla="*/ 733425 h 828977"/>
                <a:gd name="connsiteX0" fmla="*/ 27456 w 745006"/>
                <a:gd name="connsiteY0" fmla="*/ 0 h 832358"/>
                <a:gd name="connsiteX1" fmla="*/ 84606 w 745006"/>
                <a:gd name="connsiteY1" fmla="*/ 800100 h 832358"/>
                <a:gd name="connsiteX2" fmla="*/ 745006 w 745006"/>
                <a:gd name="connsiteY2" fmla="*/ 733425 h 832358"/>
                <a:gd name="connsiteX0" fmla="*/ 27456 w 745006"/>
                <a:gd name="connsiteY0" fmla="*/ 0 h 848676"/>
                <a:gd name="connsiteX1" fmla="*/ 84606 w 745006"/>
                <a:gd name="connsiteY1" fmla="*/ 800100 h 848676"/>
                <a:gd name="connsiteX2" fmla="*/ 745006 w 745006"/>
                <a:gd name="connsiteY2" fmla="*/ 733425 h 848676"/>
                <a:gd name="connsiteX0" fmla="*/ 50006 w 767556"/>
                <a:gd name="connsiteY0" fmla="*/ 0 h 848676"/>
                <a:gd name="connsiteX1" fmla="*/ 107156 w 767556"/>
                <a:gd name="connsiteY1" fmla="*/ 800100 h 848676"/>
                <a:gd name="connsiteX2" fmla="*/ 767556 w 767556"/>
                <a:gd name="connsiteY2" fmla="*/ 733425 h 848676"/>
                <a:gd name="connsiteX0" fmla="*/ 83761 w 801311"/>
                <a:gd name="connsiteY0" fmla="*/ 0 h 802024"/>
                <a:gd name="connsiteX1" fmla="*/ 83761 w 801311"/>
                <a:gd name="connsiteY1" fmla="*/ 739775 h 802024"/>
                <a:gd name="connsiteX2" fmla="*/ 801311 w 801311"/>
                <a:gd name="connsiteY2" fmla="*/ 733425 h 802024"/>
                <a:gd name="connsiteX0" fmla="*/ 121901 w 839451"/>
                <a:gd name="connsiteY0" fmla="*/ 0 h 802024"/>
                <a:gd name="connsiteX1" fmla="*/ 121901 w 839451"/>
                <a:gd name="connsiteY1" fmla="*/ 739775 h 802024"/>
                <a:gd name="connsiteX2" fmla="*/ 839451 w 839451"/>
                <a:gd name="connsiteY2" fmla="*/ 733425 h 802024"/>
                <a:gd name="connsiteX0" fmla="*/ 169638 w 887188"/>
                <a:gd name="connsiteY0" fmla="*/ 0 h 875312"/>
                <a:gd name="connsiteX1" fmla="*/ 169638 w 887188"/>
                <a:gd name="connsiteY1" fmla="*/ 739775 h 875312"/>
                <a:gd name="connsiteX2" fmla="*/ 887188 w 887188"/>
                <a:gd name="connsiteY2" fmla="*/ 733425 h 875312"/>
                <a:gd name="connsiteX0" fmla="*/ 159798 w 877348"/>
                <a:gd name="connsiteY0" fmla="*/ 0 h 882364"/>
                <a:gd name="connsiteX1" fmla="*/ 159798 w 877348"/>
                <a:gd name="connsiteY1" fmla="*/ 739775 h 882364"/>
                <a:gd name="connsiteX2" fmla="*/ 877348 w 877348"/>
                <a:gd name="connsiteY2" fmla="*/ 733425 h 88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7348" h="882364">
                  <a:moveTo>
                    <a:pt x="159798" y="0"/>
                  </a:moveTo>
                  <a:cubicBezTo>
                    <a:pt x="112173" y="38100"/>
                    <a:pt x="-174635" y="427567"/>
                    <a:pt x="159798" y="739775"/>
                  </a:cubicBezTo>
                  <a:cubicBezTo>
                    <a:pt x="494231" y="1051983"/>
                    <a:pt x="844540" y="757767"/>
                    <a:pt x="877348" y="733425"/>
                  </a:cubicBezTo>
                </a:path>
              </a:pathLst>
            </a:custGeom>
            <a:noFill/>
            <a:ln w="34925"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153" name="Group 5152">
              <a:extLst>
                <a:ext uri="{FF2B5EF4-FFF2-40B4-BE49-F238E27FC236}">
                  <a16:creationId xmlns:a16="http://schemas.microsoft.com/office/drawing/2014/main" id="{93437A76-3C57-B90F-077E-B920D2BCF2E8}"/>
                </a:ext>
              </a:extLst>
            </p:cNvPr>
            <p:cNvGrpSpPr/>
            <p:nvPr/>
          </p:nvGrpSpPr>
          <p:grpSpPr>
            <a:xfrm rot="19474138">
              <a:off x="2959529" y="2097843"/>
              <a:ext cx="352764" cy="355873"/>
              <a:chOff x="1738110" y="2940559"/>
              <a:chExt cx="352764" cy="355873"/>
            </a:xfrm>
          </p:grpSpPr>
          <p:cxnSp>
            <p:nvCxnSpPr>
              <p:cNvPr id="5154" name="Straight Connector 5153">
                <a:extLst>
                  <a:ext uri="{FF2B5EF4-FFF2-40B4-BE49-F238E27FC236}">
                    <a16:creationId xmlns:a16="http://schemas.microsoft.com/office/drawing/2014/main" id="{0068EF35-18A3-0ADA-2947-943DE8BFC95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8110" y="2940559"/>
                <a:ext cx="352764" cy="355873"/>
              </a:xfrm>
              <a:prstGeom prst="line">
                <a:avLst/>
              </a:prstGeom>
              <a:ln w="349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55" name="Oval 5154">
                <a:extLst>
                  <a:ext uri="{FF2B5EF4-FFF2-40B4-BE49-F238E27FC236}">
                    <a16:creationId xmlns:a16="http://schemas.microsoft.com/office/drawing/2014/main" id="{0C60351E-B602-9720-934E-54DA0888D6BA}"/>
                  </a:ext>
                </a:extLst>
              </p:cNvPr>
              <p:cNvSpPr/>
              <p:nvPr/>
            </p:nvSpPr>
            <p:spPr>
              <a:xfrm>
                <a:off x="1972216" y="2985556"/>
                <a:ext cx="72526" cy="71717"/>
              </a:xfrm>
              <a:prstGeom prst="ellipse">
                <a:avLst/>
              </a:prstGeom>
              <a:noFill/>
              <a:ln w="349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5156" name="Straight Connector 5155">
                <a:extLst>
                  <a:ext uri="{FF2B5EF4-FFF2-40B4-BE49-F238E27FC236}">
                    <a16:creationId xmlns:a16="http://schemas.microsoft.com/office/drawing/2014/main" id="{A8879288-04A3-B50D-73EC-76C13173D1A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14492" y="3044845"/>
                <a:ext cx="71516" cy="65838"/>
              </a:xfrm>
              <a:prstGeom prst="line">
                <a:avLst/>
              </a:prstGeom>
              <a:ln w="349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5161" name="Picture 5160" descr="A satellite with a satellite antenna&#10;&#10;Description automatically generated">
            <a:extLst>
              <a:ext uri="{FF2B5EF4-FFF2-40B4-BE49-F238E27FC236}">
                <a16:creationId xmlns:a16="http://schemas.microsoft.com/office/drawing/2014/main" id="{EAD99450-572B-CEB3-DF9F-43C202FC97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70542" y="3031465"/>
            <a:ext cx="566407" cy="522072"/>
          </a:xfrm>
          <a:prstGeom prst="rect">
            <a:avLst/>
          </a:prstGeom>
        </p:spPr>
      </p:pic>
      <p:pic>
        <p:nvPicPr>
          <p:cNvPr id="5162" name="Picture 5161" descr="A satellite with a satellite antenna&#10;&#10;Description automatically generated">
            <a:extLst>
              <a:ext uri="{FF2B5EF4-FFF2-40B4-BE49-F238E27FC236}">
                <a16:creationId xmlns:a16="http://schemas.microsoft.com/office/drawing/2014/main" id="{DE52E7B5-CBE1-66D9-847C-D0345037898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959690">
            <a:off x="2136047" y="2597212"/>
            <a:ext cx="566407" cy="522072"/>
          </a:xfrm>
          <a:prstGeom prst="rect">
            <a:avLst/>
          </a:prstGeom>
        </p:spPr>
      </p:pic>
      <p:pic>
        <p:nvPicPr>
          <p:cNvPr id="5163" name="Picture 5162" descr="A satellite with a satellite antenna&#10;&#10;Description automatically generated">
            <a:extLst>
              <a:ext uri="{FF2B5EF4-FFF2-40B4-BE49-F238E27FC236}">
                <a16:creationId xmlns:a16="http://schemas.microsoft.com/office/drawing/2014/main" id="{C32910FB-F19A-4644-B6A1-FB9C7F0B66E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9640310" flipH="1">
            <a:off x="3690167" y="2605936"/>
            <a:ext cx="566407" cy="522072"/>
          </a:xfrm>
          <a:prstGeom prst="rect">
            <a:avLst/>
          </a:prstGeom>
        </p:spPr>
      </p:pic>
      <p:pic>
        <p:nvPicPr>
          <p:cNvPr id="5164" name="Picture 5163" descr="A satellite with a satellite antenna&#10;&#10;Description automatically generated">
            <a:extLst>
              <a:ext uri="{FF2B5EF4-FFF2-40B4-BE49-F238E27FC236}">
                <a16:creationId xmlns:a16="http://schemas.microsoft.com/office/drawing/2014/main" id="{A8708C46-EA8D-62CB-6943-A1BAD32AAF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4774207" y="3040845"/>
            <a:ext cx="566407" cy="522072"/>
          </a:xfrm>
          <a:prstGeom prst="rect">
            <a:avLst/>
          </a:prstGeom>
        </p:spPr>
      </p:pic>
      <p:sp>
        <p:nvSpPr>
          <p:cNvPr id="5165" name="Freeform 5164">
            <a:extLst>
              <a:ext uri="{FF2B5EF4-FFF2-40B4-BE49-F238E27FC236}">
                <a16:creationId xmlns:a16="http://schemas.microsoft.com/office/drawing/2014/main" id="{B68D0301-75B0-0DD4-E339-7B88DC2A4678}"/>
              </a:ext>
            </a:extLst>
          </p:cNvPr>
          <p:cNvSpPr/>
          <p:nvPr/>
        </p:nvSpPr>
        <p:spPr>
          <a:xfrm>
            <a:off x="1219199" y="2769708"/>
            <a:ext cx="4041913" cy="1391478"/>
          </a:xfrm>
          <a:custGeom>
            <a:avLst/>
            <a:gdLst>
              <a:gd name="connsiteX0" fmla="*/ 0 w 4041913"/>
              <a:gd name="connsiteY0" fmla="*/ 1391478 h 1391478"/>
              <a:gd name="connsiteX1" fmla="*/ 198782 w 4041913"/>
              <a:gd name="connsiteY1" fmla="*/ 543339 h 1391478"/>
              <a:gd name="connsiteX2" fmla="*/ 901147 w 4041913"/>
              <a:gd name="connsiteY2" fmla="*/ 1099930 h 1391478"/>
              <a:gd name="connsiteX3" fmla="*/ 1232452 w 4041913"/>
              <a:gd name="connsiteY3" fmla="*/ 53009 h 1391478"/>
              <a:gd name="connsiteX4" fmla="*/ 2001078 w 4041913"/>
              <a:gd name="connsiteY4" fmla="*/ 649356 h 1391478"/>
              <a:gd name="connsiteX5" fmla="*/ 2756452 w 4041913"/>
              <a:gd name="connsiteY5" fmla="*/ 0 h 1391478"/>
              <a:gd name="connsiteX6" fmla="*/ 3087756 w 4041913"/>
              <a:gd name="connsiteY6" fmla="*/ 1086678 h 1391478"/>
              <a:gd name="connsiteX7" fmla="*/ 3856382 w 4041913"/>
              <a:gd name="connsiteY7" fmla="*/ 503582 h 1391478"/>
              <a:gd name="connsiteX8" fmla="*/ 4041913 w 4041913"/>
              <a:gd name="connsiteY8" fmla="*/ 1378226 h 1391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41913" h="1391478">
                <a:moveTo>
                  <a:pt x="0" y="1391478"/>
                </a:moveTo>
                <a:lnTo>
                  <a:pt x="198782" y="543339"/>
                </a:lnTo>
                <a:lnTo>
                  <a:pt x="901147" y="1099930"/>
                </a:lnTo>
                <a:lnTo>
                  <a:pt x="1232452" y="53009"/>
                </a:lnTo>
                <a:lnTo>
                  <a:pt x="2001078" y="649356"/>
                </a:lnTo>
                <a:lnTo>
                  <a:pt x="2756452" y="0"/>
                </a:lnTo>
                <a:lnTo>
                  <a:pt x="3087756" y="1086678"/>
                </a:lnTo>
                <a:lnTo>
                  <a:pt x="3856382" y="503582"/>
                </a:lnTo>
                <a:lnTo>
                  <a:pt x="4041913" y="1378226"/>
                </a:lnTo>
              </a:path>
            </a:pathLst>
          </a:custGeom>
          <a:noFill/>
          <a:ln w="31750">
            <a:solidFill>
              <a:srgbClr val="01C7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222" name="Group 5221">
            <a:extLst>
              <a:ext uri="{FF2B5EF4-FFF2-40B4-BE49-F238E27FC236}">
                <a16:creationId xmlns:a16="http://schemas.microsoft.com/office/drawing/2014/main" id="{AC23654F-5045-6E4C-310F-0549AA90C304}"/>
              </a:ext>
            </a:extLst>
          </p:cNvPr>
          <p:cNvGrpSpPr/>
          <p:nvPr/>
        </p:nvGrpSpPr>
        <p:grpSpPr>
          <a:xfrm>
            <a:off x="1453436" y="2247359"/>
            <a:ext cx="3660609" cy="813631"/>
            <a:chOff x="1453436" y="2247359"/>
            <a:chExt cx="3660609" cy="813631"/>
          </a:xfrm>
        </p:grpSpPr>
        <p:pic>
          <p:nvPicPr>
            <p:cNvPr id="5217" name="Picture 5216" descr="A satellite with a satellite antenna&#10;&#10;Description automatically generated">
              <a:extLst>
                <a:ext uri="{FF2B5EF4-FFF2-40B4-BE49-F238E27FC236}">
                  <a16:creationId xmlns:a16="http://schemas.microsoft.com/office/drawing/2014/main" id="{6C10DD5C-9ACD-0C11-B9C2-6C9A7DFFF10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959690">
              <a:off x="2943791" y="2247359"/>
              <a:ext cx="566407" cy="522072"/>
            </a:xfrm>
            <a:prstGeom prst="rect">
              <a:avLst/>
            </a:prstGeom>
          </p:spPr>
        </p:pic>
        <p:pic>
          <p:nvPicPr>
            <p:cNvPr id="5219" name="Picture 5218" descr="A satellite with a satellite antenna&#10;&#10;Description automatically generated">
              <a:extLst>
                <a:ext uri="{FF2B5EF4-FFF2-40B4-BE49-F238E27FC236}">
                  <a16:creationId xmlns:a16="http://schemas.microsoft.com/office/drawing/2014/main" id="{223D22E3-9E5C-9DA9-EE3C-F2FBEA87D48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959690">
              <a:off x="1453436" y="2439842"/>
              <a:ext cx="566407" cy="522072"/>
            </a:xfrm>
            <a:prstGeom prst="rect">
              <a:avLst/>
            </a:prstGeom>
          </p:spPr>
        </p:pic>
        <p:pic>
          <p:nvPicPr>
            <p:cNvPr id="5220" name="Picture 5219" descr="A satellite with a satellite antenna&#10;&#10;Description automatically generated">
              <a:extLst>
                <a:ext uri="{FF2B5EF4-FFF2-40B4-BE49-F238E27FC236}">
                  <a16:creationId xmlns:a16="http://schemas.microsoft.com/office/drawing/2014/main" id="{FD3634E7-4659-CA46-A6F8-BFF1CD37858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959690">
              <a:off x="4547638" y="2538918"/>
              <a:ext cx="566407" cy="522072"/>
            </a:xfrm>
            <a:prstGeom prst="rect">
              <a:avLst/>
            </a:prstGeom>
          </p:spPr>
        </p:pic>
      </p:grpSp>
      <p:sp>
        <p:nvSpPr>
          <p:cNvPr id="5216" name="Freeform 5215">
            <a:extLst>
              <a:ext uri="{FF2B5EF4-FFF2-40B4-BE49-F238E27FC236}">
                <a16:creationId xmlns:a16="http://schemas.microsoft.com/office/drawing/2014/main" id="{22559A6B-164F-D5FA-D5B1-9CF101C28544}"/>
              </a:ext>
            </a:extLst>
          </p:cNvPr>
          <p:cNvSpPr/>
          <p:nvPr/>
        </p:nvSpPr>
        <p:spPr>
          <a:xfrm>
            <a:off x="6833534" y="2358668"/>
            <a:ext cx="4041913" cy="1749286"/>
          </a:xfrm>
          <a:custGeom>
            <a:avLst/>
            <a:gdLst>
              <a:gd name="connsiteX0" fmla="*/ 0 w 4041913"/>
              <a:gd name="connsiteY0" fmla="*/ 1391478 h 1391478"/>
              <a:gd name="connsiteX1" fmla="*/ 198782 w 4041913"/>
              <a:gd name="connsiteY1" fmla="*/ 543339 h 1391478"/>
              <a:gd name="connsiteX2" fmla="*/ 901147 w 4041913"/>
              <a:gd name="connsiteY2" fmla="*/ 1099930 h 1391478"/>
              <a:gd name="connsiteX3" fmla="*/ 1232452 w 4041913"/>
              <a:gd name="connsiteY3" fmla="*/ 53009 h 1391478"/>
              <a:gd name="connsiteX4" fmla="*/ 2001078 w 4041913"/>
              <a:gd name="connsiteY4" fmla="*/ 649356 h 1391478"/>
              <a:gd name="connsiteX5" fmla="*/ 2756452 w 4041913"/>
              <a:gd name="connsiteY5" fmla="*/ 0 h 1391478"/>
              <a:gd name="connsiteX6" fmla="*/ 3087756 w 4041913"/>
              <a:gd name="connsiteY6" fmla="*/ 1086678 h 1391478"/>
              <a:gd name="connsiteX7" fmla="*/ 3856382 w 4041913"/>
              <a:gd name="connsiteY7" fmla="*/ 503582 h 1391478"/>
              <a:gd name="connsiteX8" fmla="*/ 4041913 w 4041913"/>
              <a:gd name="connsiteY8" fmla="*/ 1378226 h 1391478"/>
              <a:gd name="connsiteX0" fmla="*/ 0 w 4041913"/>
              <a:gd name="connsiteY0" fmla="*/ 1391478 h 1391478"/>
              <a:gd name="connsiteX1" fmla="*/ 198782 w 4041913"/>
              <a:gd name="connsiteY1" fmla="*/ 543339 h 1391478"/>
              <a:gd name="connsiteX2" fmla="*/ 1232452 w 4041913"/>
              <a:gd name="connsiteY2" fmla="*/ 53009 h 1391478"/>
              <a:gd name="connsiteX3" fmla="*/ 2001078 w 4041913"/>
              <a:gd name="connsiteY3" fmla="*/ 649356 h 1391478"/>
              <a:gd name="connsiteX4" fmla="*/ 2756452 w 4041913"/>
              <a:gd name="connsiteY4" fmla="*/ 0 h 1391478"/>
              <a:gd name="connsiteX5" fmla="*/ 3087756 w 4041913"/>
              <a:gd name="connsiteY5" fmla="*/ 1086678 h 1391478"/>
              <a:gd name="connsiteX6" fmla="*/ 3856382 w 4041913"/>
              <a:gd name="connsiteY6" fmla="*/ 503582 h 1391478"/>
              <a:gd name="connsiteX7" fmla="*/ 4041913 w 4041913"/>
              <a:gd name="connsiteY7" fmla="*/ 1378226 h 1391478"/>
              <a:gd name="connsiteX0" fmla="*/ 0 w 4041913"/>
              <a:gd name="connsiteY0" fmla="*/ 1391478 h 1391478"/>
              <a:gd name="connsiteX1" fmla="*/ 198782 w 4041913"/>
              <a:gd name="connsiteY1" fmla="*/ 543339 h 1391478"/>
              <a:gd name="connsiteX2" fmla="*/ 1232452 w 4041913"/>
              <a:gd name="connsiteY2" fmla="*/ 53009 h 1391478"/>
              <a:gd name="connsiteX3" fmla="*/ 2756452 w 4041913"/>
              <a:gd name="connsiteY3" fmla="*/ 0 h 1391478"/>
              <a:gd name="connsiteX4" fmla="*/ 3087756 w 4041913"/>
              <a:gd name="connsiteY4" fmla="*/ 1086678 h 1391478"/>
              <a:gd name="connsiteX5" fmla="*/ 3856382 w 4041913"/>
              <a:gd name="connsiteY5" fmla="*/ 503582 h 1391478"/>
              <a:gd name="connsiteX6" fmla="*/ 4041913 w 4041913"/>
              <a:gd name="connsiteY6" fmla="*/ 1378226 h 1391478"/>
              <a:gd name="connsiteX0" fmla="*/ 0 w 4041913"/>
              <a:gd name="connsiteY0" fmla="*/ 1391478 h 1391478"/>
              <a:gd name="connsiteX1" fmla="*/ 198782 w 4041913"/>
              <a:gd name="connsiteY1" fmla="*/ 543339 h 1391478"/>
              <a:gd name="connsiteX2" fmla="*/ 1232452 w 4041913"/>
              <a:gd name="connsiteY2" fmla="*/ 53009 h 1391478"/>
              <a:gd name="connsiteX3" fmla="*/ 2756452 w 4041913"/>
              <a:gd name="connsiteY3" fmla="*/ 0 h 1391478"/>
              <a:gd name="connsiteX4" fmla="*/ 3856382 w 4041913"/>
              <a:gd name="connsiteY4" fmla="*/ 503582 h 1391478"/>
              <a:gd name="connsiteX5" fmla="*/ 4041913 w 4041913"/>
              <a:gd name="connsiteY5" fmla="*/ 1378226 h 1391478"/>
              <a:gd name="connsiteX0" fmla="*/ 0 w 4041913"/>
              <a:gd name="connsiteY0" fmla="*/ 1484243 h 1484243"/>
              <a:gd name="connsiteX1" fmla="*/ 198782 w 4041913"/>
              <a:gd name="connsiteY1" fmla="*/ 636104 h 1484243"/>
              <a:gd name="connsiteX2" fmla="*/ 609600 w 4041913"/>
              <a:gd name="connsiteY2" fmla="*/ 0 h 1484243"/>
              <a:gd name="connsiteX3" fmla="*/ 2756452 w 4041913"/>
              <a:gd name="connsiteY3" fmla="*/ 92765 h 1484243"/>
              <a:gd name="connsiteX4" fmla="*/ 3856382 w 4041913"/>
              <a:gd name="connsiteY4" fmla="*/ 596347 h 1484243"/>
              <a:gd name="connsiteX5" fmla="*/ 4041913 w 4041913"/>
              <a:gd name="connsiteY5" fmla="*/ 1470991 h 1484243"/>
              <a:gd name="connsiteX0" fmla="*/ 0 w 4041913"/>
              <a:gd name="connsiteY0" fmla="*/ 1669773 h 1669773"/>
              <a:gd name="connsiteX1" fmla="*/ 198782 w 4041913"/>
              <a:gd name="connsiteY1" fmla="*/ 821634 h 1669773"/>
              <a:gd name="connsiteX2" fmla="*/ 609600 w 4041913"/>
              <a:gd name="connsiteY2" fmla="*/ 185530 h 1669773"/>
              <a:gd name="connsiteX3" fmla="*/ 2054087 w 4041913"/>
              <a:gd name="connsiteY3" fmla="*/ 0 h 1669773"/>
              <a:gd name="connsiteX4" fmla="*/ 3856382 w 4041913"/>
              <a:gd name="connsiteY4" fmla="*/ 781877 h 1669773"/>
              <a:gd name="connsiteX5" fmla="*/ 4041913 w 4041913"/>
              <a:gd name="connsiteY5" fmla="*/ 1656521 h 1669773"/>
              <a:gd name="connsiteX0" fmla="*/ 0 w 4041913"/>
              <a:gd name="connsiteY0" fmla="*/ 1669773 h 1669773"/>
              <a:gd name="connsiteX1" fmla="*/ 198782 w 4041913"/>
              <a:gd name="connsiteY1" fmla="*/ 821634 h 1669773"/>
              <a:gd name="connsiteX2" fmla="*/ 609600 w 4041913"/>
              <a:gd name="connsiteY2" fmla="*/ 185530 h 1669773"/>
              <a:gd name="connsiteX3" fmla="*/ 2054087 w 4041913"/>
              <a:gd name="connsiteY3" fmla="*/ 0 h 1669773"/>
              <a:gd name="connsiteX4" fmla="*/ 3856382 w 4041913"/>
              <a:gd name="connsiteY4" fmla="*/ 781877 h 1669773"/>
              <a:gd name="connsiteX5" fmla="*/ 4041913 w 4041913"/>
              <a:gd name="connsiteY5" fmla="*/ 1656521 h 1669773"/>
              <a:gd name="connsiteX0" fmla="*/ 0 w 4041913"/>
              <a:gd name="connsiteY0" fmla="*/ 1669773 h 1669773"/>
              <a:gd name="connsiteX1" fmla="*/ 198782 w 4041913"/>
              <a:gd name="connsiteY1" fmla="*/ 821634 h 1669773"/>
              <a:gd name="connsiteX2" fmla="*/ 543339 w 4041913"/>
              <a:gd name="connsiteY2" fmla="*/ 79513 h 1669773"/>
              <a:gd name="connsiteX3" fmla="*/ 2054087 w 4041913"/>
              <a:gd name="connsiteY3" fmla="*/ 0 h 1669773"/>
              <a:gd name="connsiteX4" fmla="*/ 3856382 w 4041913"/>
              <a:gd name="connsiteY4" fmla="*/ 781877 h 1669773"/>
              <a:gd name="connsiteX5" fmla="*/ 4041913 w 4041913"/>
              <a:gd name="connsiteY5" fmla="*/ 1656521 h 1669773"/>
              <a:gd name="connsiteX0" fmla="*/ 0 w 4041913"/>
              <a:gd name="connsiteY0" fmla="*/ 1749286 h 1749286"/>
              <a:gd name="connsiteX1" fmla="*/ 198782 w 4041913"/>
              <a:gd name="connsiteY1" fmla="*/ 901147 h 1749286"/>
              <a:gd name="connsiteX2" fmla="*/ 543339 w 4041913"/>
              <a:gd name="connsiteY2" fmla="*/ 159026 h 1749286"/>
              <a:gd name="connsiteX3" fmla="*/ 2040835 w 4041913"/>
              <a:gd name="connsiteY3" fmla="*/ 0 h 1749286"/>
              <a:gd name="connsiteX4" fmla="*/ 3856382 w 4041913"/>
              <a:gd name="connsiteY4" fmla="*/ 861390 h 1749286"/>
              <a:gd name="connsiteX5" fmla="*/ 4041913 w 4041913"/>
              <a:gd name="connsiteY5" fmla="*/ 1736034 h 1749286"/>
              <a:gd name="connsiteX0" fmla="*/ 0 w 4041913"/>
              <a:gd name="connsiteY0" fmla="*/ 1749286 h 1749286"/>
              <a:gd name="connsiteX1" fmla="*/ 198782 w 4041913"/>
              <a:gd name="connsiteY1" fmla="*/ 901147 h 1749286"/>
              <a:gd name="connsiteX2" fmla="*/ 543339 w 4041913"/>
              <a:gd name="connsiteY2" fmla="*/ 159026 h 1749286"/>
              <a:gd name="connsiteX3" fmla="*/ 2040835 w 4041913"/>
              <a:gd name="connsiteY3" fmla="*/ 0 h 1749286"/>
              <a:gd name="connsiteX4" fmla="*/ 2785558 w 4041913"/>
              <a:gd name="connsiteY4" fmla="*/ 361718 h 1749286"/>
              <a:gd name="connsiteX5" fmla="*/ 3856382 w 4041913"/>
              <a:gd name="connsiteY5" fmla="*/ 861390 h 1749286"/>
              <a:gd name="connsiteX6" fmla="*/ 4041913 w 4041913"/>
              <a:gd name="connsiteY6" fmla="*/ 1736034 h 1749286"/>
              <a:gd name="connsiteX0" fmla="*/ 0 w 4041913"/>
              <a:gd name="connsiteY0" fmla="*/ 1749286 h 1749286"/>
              <a:gd name="connsiteX1" fmla="*/ 198782 w 4041913"/>
              <a:gd name="connsiteY1" fmla="*/ 901147 h 1749286"/>
              <a:gd name="connsiteX2" fmla="*/ 543339 w 4041913"/>
              <a:gd name="connsiteY2" fmla="*/ 159026 h 1749286"/>
              <a:gd name="connsiteX3" fmla="*/ 2040835 w 4041913"/>
              <a:gd name="connsiteY3" fmla="*/ 0 h 1749286"/>
              <a:gd name="connsiteX4" fmla="*/ 2706045 w 4041913"/>
              <a:gd name="connsiteY4" fmla="*/ 533996 h 1749286"/>
              <a:gd name="connsiteX5" fmla="*/ 3856382 w 4041913"/>
              <a:gd name="connsiteY5" fmla="*/ 861390 h 1749286"/>
              <a:gd name="connsiteX6" fmla="*/ 4041913 w 4041913"/>
              <a:gd name="connsiteY6" fmla="*/ 1736034 h 1749286"/>
              <a:gd name="connsiteX0" fmla="*/ 0 w 4041913"/>
              <a:gd name="connsiteY0" fmla="*/ 1749286 h 1749286"/>
              <a:gd name="connsiteX1" fmla="*/ 66260 w 4041913"/>
              <a:gd name="connsiteY1" fmla="*/ 742121 h 1749286"/>
              <a:gd name="connsiteX2" fmla="*/ 543339 w 4041913"/>
              <a:gd name="connsiteY2" fmla="*/ 159026 h 1749286"/>
              <a:gd name="connsiteX3" fmla="*/ 2040835 w 4041913"/>
              <a:gd name="connsiteY3" fmla="*/ 0 h 1749286"/>
              <a:gd name="connsiteX4" fmla="*/ 2706045 w 4041913"/>
              <a:gd name="connsiteY4" fmla="*/ 533996 h 1749286"/>
              <a:gd name="connsiteX5" fmla="*/ 3856382 w 4041913"/>
              <a:gd name="connsiteY5" fmla="*/ 861390 h 1749286"/>
              <a:gd name="connsiteX6" fmla="*/ 4041913 w 4041913"/>
              <a:gd name="connsiteY6" fmla="*/ 1736034 h 1749286"/>
              <a:gd name="connsiteX0" fmla="*/ 0 w 4041913"/>
              <a:gd name="connsiteY0" fmla="*/ 1749286 h 1749286"/>
              <a:gd name="connsiteX1" fmla="*/ 66260 w 4041913"/>
              <a:gd name="connsiteY1" fmla="*/ 742121 h 1749286"/>
              <a:gd name="connsiteX2" fmla="*/ 543339 w 4041913"/>
              <a:gd name="connsiteY2" fmla="*/ 159026 h 1749286"/>
              <a:gd name="connsiteX3" fmla="*/ 2040835 w 4041913"/>
              <a:gd name="connsiteY3" fmla="*/ 0 h 1749286"/>
              <a:gd name="connsiteX4" fmla="*/ 2706045 w 4041913"/>
              <a:gd name="connsiteY4" fmla="*/ 533996 h 1749286"/>
              <a:gd name="connsiteX5" fmla="*/ 3856382 w 4041913"/>
              <a:gd name="connsiteY5" fmla="*/ 861390 h 1749286"/>
              <a:gd name="connsiteX6" fmla="*/ 4041913 w 4041913"/>
              <a:gd name="connsiteY6" fmla="*/ 1736034 h 1749286"/>
              <a:gd name="connsiteX0" fmla="*/ 0 w 4041913"/>
              <a:gd name="connsiteY0" fmla="*/ 1749286 h 1749286"/>
              <a:gd name="connsiteX1" fmla="*/ 66260 w 4041913"/>
              <a:gd name="connsiteY1" fmla="*/ 742121 h 1749286"/>
              <a:gd name="connsiteX2" fmla="*/ 543339 w 4041913"/>
              <a:gd name="connsiteY2" fmla="*/ 159026 h 1749286"/>
              <a:gd name="connsiteX3" fmla="*/ 2040835 w 4041913"/>
              <a:gd name="connsiteY3" fmla="*/ 0 h 1749286"/>
              <a:gd name="connsiteX4" fmla="*/ 2706045 w 4041913"/>
              <a:gd name="connsiteY4" fmla="*/ 533996 h 1749286"/>
              <a:gd name="connsiteX5" fmla="*/ 3856382 w 4041913"/>
              <a:gd name="connsiteY5" fmla="*/ 861390 h 1749286"/>
              <a:gd name="connsiteX6" fmla="*/ 4041913 w 4041913"/>
              <a:gd name="connsiteY6" fmla="*/ 1736034 h 1749286"/>
              <a:gd name="connsiteX0" fmla="*/ 0 w 4041913"/>
              <a:gd name="connsiteY0" fmla="*/ 1749286 h 1749286"/>
              <a:gd name="connsiteX1" fmla="*/ 61906 w 4041913"/>
              <a:gd name="connsiteY1" fmla="*/ 816144 h 1749286"/>
              <a:gd name="connsiteX2" fmla="*/ 543339 w 4041913"/>
              <a:gd name="connsiteY2" fmla="*/ 159026 h 1749286"/>
              <a:gd name="connsiteX3" fmla="*/ 2040835 w 4041913"/>
              <a:gd name="connsiteY3" fmla="*/ 0 h 1749286"/>
              <a:gd name="connsiteX4" fmla="*/ 2706045 w 4041913"/>
              <a:gd name="connsiteY4" fmla="*/ 533996 h 1749286"/>
              <a:gd name="connsiteX5" fmla="*/ 3856382 w 4041913"/>
              <a:gd name="connsiteY5" fmla="*/ 861390 h 1749286"/>
              <a:gd name="connsiteX6" fmla="*/ 4041913 w 4041913"/>
              <a:gd name="connsiteY6" fmla="*/ 1736034 h 1749286"/>
              <a:gd name="connsiteX0" fmla="*/ 0 w 4041913"/>
              <a:gd name="connsiteY0" fmla="*/ 1749286 h 1749286"/>
              <a:gd name="connsiteX1" fmla="*/ 61906 w 4041913"/>
              <a:gd name="connsiteY1" fmla="*/ 816144 h 1749286"/>
              <a:gd name="connsiteX2" fmla="*/ 543339 w 4041913"/>
              <a:gd name="connsiteY2" fmla="*/ 159026 h 1749286"/>
              <a:gd name="connsiteX3" fmla="*/ 2040835 w 4041913"/>
              <a:gd name="connsiteY3" fmla="*/ 0 h 1749286"/>
              <a:gd name="connsiteX4" fmla="*/ 2706045 w 4041913"/>
              <a:gd name="connsiteY4" fmla="*/ 533996 h 1749286"/>
              <a:gd name="connsiteX5" fmla="*/ 3856382 w 4041913"/>
              <a:gd name="connsiteY5" fmla="*/ 861390 h 1749286"/>
              <a:gd name="connsiteX6" fmla="*/ 4041913 w 4041913"/>
              <a:gd name="connsiteY6" fmla="*/ 1736034 h 1749286"/>
              <a:gd name="connsiteX0" fmla="*/ 0 w 4041913"/>
              <a:gd name="connsiteY0" fmla="*/ 1749286 h 1749286"/>
              <a:gd name="connsiteX1" fmla="*/ 61906 w 4041913"/>
              <a:gd name="connsiteY1" fmla="*/ 816144 h 1749286"/>
              <a:gd name="connsiteX2" fmla="*/ 525922 w 4041913"/>
              <a:gd name="connsiteY2" fmla="*/ 224341 h 1749286"/>
              <a:gd name="connsiteX3" fmla="*/ 2040835 w 4041913"/>
              <a:gd name="connsiteY3" fmla="*/ 0 h 1749286"/>
              <a:gd name="connsiteX4" fmla="*/ 2706045 w 4041913"/>
              <a:gd name="connsiteY4" fmla="*/ 533996 h 1749286"/>
              <a:gd name="connsiteX5" fmla="*/ 3856382 w 4041913"/>
              <a:gd name="connsiteY5" fmla="*/ 861390 h 1749286"/>
              <a:gd name="connsiteX6" fmla="*/ 4041913 w 4041913"/>
              <a:gd name="connsiteY6" fmla="*/ 1736034 h 1749286"/>
              <a:gd name="connsiteX0" fmla="*/ 0 w 4041913"/>
              <a:gd name="connsiteY0" fmla="*/ 1749286 h 1749286"/>
              <a:gd name="connsiteX1" fmla="*/ 61906 w 4041913"/>
              <a:gd name="connsiteY1" fmla="*/ 816144 h 1749286"/>
              <a:gd name="connsiteX2" fmla="*/ 525922 w 4041913"/>
              <a:gd name="connsiteY2" fmla="*/ 224341 h 1749286"/>
              <a:gd name="connsiteX3" fmla="*/ 2040835 w 4041913"/>
              <a:gd name="connsiteY3" fmla="*/ 0 h 1749286"/>
              <a:gd name="connsiteX4" fmla="*/ 2706045 w 4041913"/>
              <a:gd name="connsiteY4" fmla="*/ 533996 h 1749286"/>
              <a:gd name="connsiteX5" fmla="*/ 3812839 w 4041913"/>
              <a:gd name="connsiteY5" fmla="*/ 935413 h 1749286"/>
              <a:gd name="connsiteX6" fmla="*/ 4041913 w 4041913"/>
              <a:gd name="connsiteY6" fmla="*/ 1736034 h 1749286"/>
              <a:gd name="connsiteX0" fmla="*/ 0 w 4041913"/>
              <a:gd name="connsiteY0" fmla="*/ 1749286 h 1749286"/>
              <a:gd name="connsiteX1" fmla="*/ 61906 w 4041913"/>
              <a:gd name="connsiteY1" fmla="*/ 816144 h 1749286"/>
              <a:gd name="connsiteX2" fmla="*/ 525922 w 4041913"/>
              <a:gd name="connsiteY2" fmla="*/ 224341 h 1749286"/>
              <a:gd name="connsiteX3" fmla="*/ 2040835 w 4041913"/>
              <a:gd name="connsiteY3" fmla="*/ 0 h 1749286"/>
              <a:gd name="connsiteX4" fmla="*/ 2706045 w 4041913"/>
              <a:gd name="connsiteY4" fmla="*/ 533996 h 1749286"/>
              <a:gd name="connsiteX5" fmla="*/ 3812839 w 4041913"/>
              <a:gd name="connsiteY5" fmla="*/ 935413 h 1749286"/>
              <a:gd name="connsiteX6" fmla="*/ 4041913 w 4041913"/>
              <a:gd name="connsiteY6" fmla="*/ 1736034 h 1749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41913" h="1749286">
                <a:moveTo>
                  <a:pt x="0" y="1749286"/>
                </a:moveTo>
                <a:cubicBezTo>
                  <a:pt x="26505" y="936486"/>
                  <a:pt x="0" y="1560411"/>
                  <a:pt x="61906" y="816144"/>
                </a:cubicBezTo>
                <a:lnTo>
                  <a:pt x="525922" y="224341"/>
                </a:lnTo>
                <a:lnTo>
                  <a:pt x="2040835" y="0"/>
                </a:lnTo>
                <a:lnTo>
                  <a:pt x="2706045" y="533996"/>
                </a:lnTo>
                <a:lnTo>
                  <a:pt x="3812839" y="935413"/>
                </a:lnTo>
                <a:cubicBezTo>
                  <a:pt x="3953816" y="1425744"/>
                  <a:pt x="3980069" y="1444486"/>
                  <a:pt x="4041913" y="1736034"/>
                </a:cubicBezTo>
              </a:path>
            </a:pathLst>
          </a:custGeom>
          <a:noFill/>
          <a:ln w="31750">
            <a:solidFill>
              <a:srgbClr val="01C7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229" name="Group 5228">
            <a:extLst>
              <a:ext uri="{FF2B5EF4-FFF2-40B4-BE49-F238E27FC236}">
                <a16:creationId xmlns:a16="http://schemas.microsoft.com/office/drawing/2014/main" id="{AF005CF2-F210-1F55-D931-A7B81EA38909}"/>
              </a:ext>
            </a:extLst>
          </p:cNvPr>
          <p:cNvGrpSpPr/>
          <p:nvPr/>
        </p:nvGrpSpPr>
        <p:grpSpPr>
          <a:xfrm>
            <a:off x="6477308" y="1468212"/>
            <a:ext cx="5112058" cy="5008325"/>
            <a:chOff x="6477308" y="1468212"/>
            <a:chExt cx="5112058" cy="500832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A173A66-9258-6B24-81ED-07B3019C5444}"/>
                </a:ext>
              </a:extLst>
            </p:cNvPr>
            <p:cNvSpPr txBox="1"/>
            <p:nvPr/>
          </p:nvSpPr>
          <p:spPr>
            <a:xfrm>
              <a:off x="6477308" y="1468212"/>
              <a:ext cx="293349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 in the sky:</a:t>
              </a:r>
            </a:p>
          </p:txBody>
        </p:sp>
        <p:pic>
          <p:nvPicPr>
            <p:cNvPr id="5166" name="Picture 5165" descr="A close-up of the earth&#10;&#10;Description automatically generated">
              <a:extLst>
                <a:ext uri="{FF2B5EF4-FFF2-40B4-BE49-F238E27FC236}">
                  <a16:creationId xmlns:a16="http://schemas.microsoft.com/office/drawing/2014/main" id="{7F826C19-3834-7F48-8FC1-9C5076D0B69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511979" y="3126316"/>
              <a:ext cx="4675851" cy="1890371"/>
            </a:xfrm>
            <a:prstGeom prst="rect">
              <a:avLst/>
            </a:prstGeom>
          </p:spPr>
        </p:pic>
        <p:grpSp>
          <p:nvGrpSpPr>
            <p:cNvPr id="5167" name="Group 5166">
              <a:extLst>
                <a:ext uri="{FF2B5EF4-FFF2-40B4-BE49-F238E27FC236}">
                  <a16:creationId xmlns:a16="http://schemas.microsoft.com/office/drawing/2014/main" id="{FB099266-A238-9231-1CDC-DC9C14E8C4AB}"/>
                </a:ext>
              </a:extLst>
            </p:cNvPr>
            <p:cNvGrpSpPr/>
            <p:nvPr/>
          </p:nvGrpSpPr>
          <p:grpSpPr>
            <a:xfrm>
              <a:off x="6573789" y="4056459"/>
              <a:ext cx="441078" cy="540355"/>
              <a:chOff x="1649549" y="2940559"/>
              <a:chExt cx="441078" cy="540355"/>
            </a:xfrm>
          </p:grpSpPr>
          <p:sp>
            <p:nvSpPr>
              <p:cNvPr id="5168" name="Freeform 5167">
                <a:extLst>
                  <a:ext uri="{FF2B5EF4-FFF2-40B4-BE49-F238E27FC236}">
                    <a16:creationId xmlns:a16="http://schemas.microsoft.com/office/drawing/2014/main" id="{6F1689BE-2DDF-2800-9BB3-94486F6B3556}"/>
                  </a:ext>
                </a:extLst>
              </p:cNvPr>
              <p:cNvSpPr/>
              <p:nvPr/>
            </p:nvSpPr>
            <p:spPr>
              <a:xfrm>
                <a:off x="1649549" y="3413587"/>
                <a:ext cx="264943" cy="67327"/>
              </a:xfrm>
              <a:custGeom>
                <a:avLst/>
                <a:gdLst>
                  <a:gd name="connsiteX0" fmla="*/ 0 w 206375"/>
                  <a:gd name="connsiteY0" fmla="*/ 57150 h 60325"/>
                  <a:gd name="connsiteX1" fmla="*/ 22225 w 206375"/>
                  <a:gd name="connsiteY1" fmla="*/ 0 h 60325"/>
                  <a:gd name="connsiteX2" fmla="*/ 180975 w 206375"/>
                  <a:gd name="connsiteY2" fmla="*/ 6350 h 60325"/>
                  <a:gd name="connsiteX3" fmla="*/ 206375 w 206375"/>
                  <a:gd name="connsiteY3" fmla="*/ 60325 h 60325"/>
                  <a:gd name="connsiteX4" fmla="*/ 0 w 206375"/>
                  <a:gd name="connsiteY4" fmla="*/ 57150 h 60325"/>
                  <a:gd name="connsiteX0" fmla="*/ 0 w 568325"/>
                  <a:gd name="connsiteY0" fmla="*/ 57150 h 60325"/>
                  <a:gd name="connsiteX1" fmla="*/ 22225 w 568325"/>
                  <a:gd name="connsiteY1" fmla="*/ 0 h 60325"/>
                  <a:gd name="connsiteX2" fmla="*/ 180975 w 568325"/>
                  <a:gd name="connsiteY2" fmla="*/ 6350 h 60325"/>
                  <a:gd name="connsiteX3" fmla="*/ 568325 w 568325"/>
                  <a:gd name="connsiteY3" fmla="*/ 60325 h 60325"/>
                  <a:gd name="connsiteX4" fmla="*/ 0 w 568325"/>
                  <a:gd name="connsiteY4" fmla="*/ 57150 h 60325"/>
                  <a:gd name="connsiteX0" fmla="*/ 0 w 568325"/>
                  <a:gd name="connsiteY0" fmla="*/ 130175 h 133350"/>
                  <a:gd name="connsiteX1" fmla="*/ 22225 w 568325"/>
                  <a:gd name="connsiteY1" fmla="*/ 73025 h 133350"/>
                  <a:gd name="connsiteX2" fmla="*/ 511175 w 568325"/>
                  <a:gd name="connsiteY2" fmla="*/ 0 h 133350"/>
                  <a:gd name="connsiteX3" fmla="*/ 568325 w 568325"/>
                  <a:gd name="connsiteY3" fmla="*/ 133350 h 133350"/>
                  <a:gd name="connsiteX4" fmla="*/ 0 w 568325"/>
                  <a:gd name="connsiteY4" fmla="*/ 130175 h 133350"/>
                  <a:gd name="connsiteX0" fmla="*/ 0 w 568325"/>
                  <a:gd name="connsiteY0" fmla="*/ 142875 h 146050"/>
                  <a:gd name="connsiteX1" fmla="*/ 69850 w 568325"/>
                  <a:gd name="connsiteY1" fmla="*/ 0 h 146050"/>
                  <a:gd name="connsiteX2" fmla="*/ 511175 w 568325"/>
                  <a:gd name="connsiteY2" fmla="*/ 12700 h 146050"/>
                  <a:gd name="connsiteX3" fmla="*/ 568325 w 568325"/>
                  <a:gd name="connsiteY3" fmla="*/ 146050 h 146050"/>
                  <a:gd name="connsiteX4" fmla="*/ 0 w 568325"/>
                  <a:gd name="connsiteY4" fmla="*/ 142875 h 146050"/>
                  <a:gd name="connsiteX0" fmla="*/ 0 w 568325"/>
                  <a:gd name="connsiteY0" fmla="*/ 142875 h 146050"/>
                  <a:gd name="connsiteX1" fmla="*/ 76200 w 568325"/>
                  <a:gd name="connsiteY1" fmla="*/ 0 h 146050"/>
                  <a:gd name="connsiteX2" fmla="*/ 511175 w 568325"/>
                  <a:gd name="connsiteY2" fmla="*/ 12700 h 146050"/>
                  <a:gd name="connsiteX3" fmla="*/ 568325 w 568325"/>
                  <a:gd name="connsiteY3" fmla="*/ 146050 h 146050"/>
                  <a:gd name="connsiteX4" fmla="*/ 0 w 568325"/>
                  <a:gd name="connsiteY4" fmla="*/ 142875 h 146050"/>
                  <a:gd name="connsiteX0" fmla="*/ 0 w 568325"/>
                  <a:gd name="connsiteY0" fmla="*/ 149225 h 152400"/>
                  <a:gd name="connsiteX1" fmla="*/ 76200 w 568325"/>
                  <a:gd name="connsiteY1" fmla="*/ 6350 h 152400"/>
                  <a:gd name="connsiteX2" fmla="*/ 504825 w 568325"/>
                  <a:gd name="connsiteY2" fmla="*/ 0 h 152400"/>
                  <a:gd name="connsiteX3" fmla="*/ 568325 w 568325"/>
                  <a:gd name="connsiteY3" fmla="*/ 152400 h 152400"/>
                  <a:gd name="connsiteX4" fmla="*/ 0 w 568325"/>
                  <a:gd name="connsiteY4" fmla="*/ 149225 h 152400"/>
                  <a:gd name="connsiteX0" fmla="*/ 0 w 568325"/>
                  <a:gd name="connsiteY0" fmla="*/ 142875 h 146050"/>
                  <a:gd name="connsiteX1" fmla="*/ 76200 w 568325"/>
                  <a:gd name="connsiteY1" fmla="*/ 0 h 146050"/>
                  <a:gd name="connsiteX2" fmla="*/ 501650 w 568325"/>
                  <a:gd name="connsiteY2" fmla="*/ 0 h 146050"/>
                  <a:gd name="connsiteX3" fmla="*/ 568325 w 568325"/>
                  <a:gd name="connsiteY3" fmla="*/ 146050 h 146050"/>
                  <a:gd name="connsiteX4" fmla="*/ 0 w 568325"/>
                  <a:gd name="connsiteY4" fmla="*/ 142875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8325" h="146050">
                    <a:moveTo>
                      <a:pt x="0" y="142875"/>
                    </a:moveTo>
                    <a:lnTo>
                      <a:pt x="76200" y="0"/>
                    </a:lnTo>
                    <a:lnTo>
                      <a:pt x="501650" y="0"/>
                    </a:lnTo>
                    <a:lnTo>
                      <a:pt x="568325" y="146050"/>
                    </a:lnTo>
                    <a:lnTo>
                      <a:pt x="0" y="142875"/>
                    </a:lnTo>
                    <a:close/>
                  </a:path>
                </a:pathLst>
              </a:custGeom>
              <a:solidFill>
                <a:schemeClr val="bg1"/>
              </a:solidFill>
              <a:ln w="349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5169" name="Straight Connector 5168">
                <a:extLst>
                  <a:ext uri="{FF2B5EF4-FFF2-40B4-BE49-F238E27FC236}">
                    <a16:creationId xmlns:a16="http://schemas.microsoft.com/office/drawing/2014/main" id="{CE666431-2FE9-F6AE-5BCA-799E2C5AC66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712927" y="3270153"/>
                <a:ext cx="34311" cy="149906"/>
              </a:xfrm>
              <a:prstGeom prst="line">
                <a:avLst/>
              </a:prstGeom>
              <a:ln w="349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70" name="Straight Connector 5169">
                <a:extLst>
                  <a:ext uri="{FF2B5EF4-FFF2-40B4-BE49-F238E27FC236}">
                    <a16:creationId xmlns:a16="http://schemas.microsoft.com/office/drawing/2014/main" id="{B465325D-9BC0-F45E-2DBD-F64257D02D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837525" y="3328697"/>
                <a:ext cx="17209" cy="84890"/>
              </a:xfrm>
              <a:prstGeom prst="line">
                <a:avLst/>
              </a:prstGeom>
              <a:ln w="349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71" name="Freeform 5170">
                <a:extLst>
                  <a:ext uri="{FF2B5EF4-FFF2-40B4-BE49-F238E27FC236}">
                    <a16:creationId xmlns:a16="http://schemas.microsoft.com/office/drawing/2014/main" id="{DA34EBF9-6B9D-B2C7-4F70-BA7DA52E413D}"/>
                  </a:ext>
                </a:extLst>
              </p:cNvPr>
              <p:cNvSpPr/>
              <p:nvPr/>
            </p:nvSpPr>
            <p:spPr>
              <a:xfrm rot="20676622">
                <a:off x="1681623" y="2942302"/>
                <a:ext cx="409004" cy="406755"/>
              </a:xfrm>
              <a:custGeom>
                <a:avLst/>
                <a:gdLst>
                  <a:gd name="connsiteX0" fmla="*/ 0 w 717550"/>
                  <a:gd name="connsiteY0" fmla="*/ 0 h 733425"/>
                  <a:gd name="connsiteX1" fmla="*/ 361950 w 717550"/>
                  <a:gd name="connsiteY1" fmla="*/ 368300 h 733425"/>
                  <a:gd name="connsiteX2" fmla="*/ 717550 w 717550"/>
                  <a:gd name="connsiteY2" fmla="*/ 733425 h 733425"/>
                  <a:gd name="connsiteX0" fmla="*/ 0 w 717550"/>
                  <a:gd name="connsiteY0" fmla="*/ 0 h 828977"/>
                  <a:gd name="connsiteX1" fmla="*/ 57150 w 717550"/>
                  <a:gd name="connsiteY1" fmla="*/ 800100 h 828977"/>
                  <a:gd name="connsiteX2" fmla="*/ 717550 w 717550"/>
                  <a:gd name="connsiteY2" fmla="*/ 733425 h 828977"/>
                  <a:gd name="connsiteX0" fmla="*/ 27456 w 745006"/>
                  <a:gd name="connsiteY0" fmla="*/ 0 h 828977"/>
                  <a:gd name="connsiteX1" fmla="*/ 84606 w 745006"/>
                  <a:gd name="connsiteY1" fmla="*/ 800100 h 828977"/>
                  <a:gd name="connsiteX2" fmla="*/ 745006 w 745006"/>
                  <a:gd name="connsiteY2" fmla="*/ 733425 h 828977"/>
                  <a:gd name="connsiteX0" fmla="*/ 27456 w 745006"/>
                  <a:gd name="connsiteY0" fmla="*/ 0 h 832358"/>
                  <a:gd name="connsiteX1" fmla="*/ 84606 w 745006"/>
                  <a:gd name="connsiteY1" fmla="*/ 800100 h 832358"/>
                  <a:gd name="connsiteX2" fmla="*/ 745006 w 745006"/>
                  <a:gd name="connsiteY2" fmla="*/ 733425 h 832358"/>
                  <a:gd name="connsiteX0" fmla="*/ 27456 w 745006"/>
                  <a:gd name="connsiteY0" fmla="*/ 0 h 848676"/>
                  <a:gd name="connsiteX1" fmla="*/ 84606 w 745006"/>
                  <a:gd name="connsiteY1" fmla="*/ 800100 h 848676"/>
                  <a:gd name="connsiteX2" fmla="*/ 745006 w 745006"/>
                  <a:gd name="connsiteY2" fmla="*/ 733425 h 848676"/>
                  <a:gd name="connsiteX0" fmla="*/ 50006 w 767556"/>
                  <a:gd name="connsiteY0" fmla="*/ 0 h 848676"/>
                  <a:gd name="connsiteX1" fmla="*/ 107156 w 767556"/>
                  <a:gd name="connsiteY1" fmla="*/ 800100 h 848676"/>
                  <a:gd name="connsiteX2" fmla="*/ 767556 w 767556"/>
                  <a:gd name="connsiteY2" fmla="*/ 733425 h 848676"/>
                  <a:gd name="connsiteX0" fmla="*/ 83761 w 801311"/>
                  <a:gd name="connsiteY0" fmla="*/ 0 h 802024"/>
                  <a:gd name="connsiteX1" fmla="*/ 83761 w 801311"/>
                  <a:gd name="connsiteY1" fmla="*/ 739775 h 802024"/>
                  <a:gd name="connsiteX2" fmla="*/ 801311 w 801311"/>
                  <a:gd name="connsiteY2" fmla="*/ 733425 h 802024"/>
                  <a:gd name="connsiteX0" fmla="*/ 121901 w 839451"/>
                  <a:gd name="connsiteY0" fmla="*/ 0 h 802024"/>
                  <a:gd name="connsiteX1" fmla="*/ 121901 w 839451"/>
                  <a:gd name="connsiteY1" fmla="*/ 739775 h 802024"/>
                  <a:gd name="connsiteX2" fmla="*/ 839451 w 839451"/>
                  <a:gd name="connsiteY2" fmla="*/ 733425 h 802024"/>
                  <a:gd name="connsiteX0" fmla="*/ 169638 w 887188"/>
                  <a:gd name="connsiteY0" fmla="*/ 0 h 875312"/>
                  <a:gd name="connsiteX1" fmla="*/ 169638 w 887188"/>
                  <a:gd name="connsiteY1" fmla="*/ 739775 h 875312"/>
                  <a:gd name="connsiteX2" fmla="*/ 887188 w 887188"/>
                  <a:gd name="connsiteY2" fmla="*/ 733425 h 875312"/>
                  <a:gd name="connsiteX0" fmla="*/ 159798 w 877348"/>
                  <a:gd name="connsiteY0" fmla="*/ 0 h 882364"/>
                  <a:gd name="connsiteX1" fmla="*/ 159798 w 877348"/>
                  <a:gd name="connsiteY1" fmla="*/ 739775 h 882364"/>
                  <a:gd name="connsiteX2" fmla="*/ 877348 w 877348"/>
                  <a:gd name="connsiteY2" fmla="*/ 733425 h 882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7348" h="882364">
                    <a:moveTo>
                      <a:pt x="159798" y="0"/>
                    </a:moveTo>
                    <a:cubicBezTo>
                      <a:pt x="112173" y="38100"/>
                      <a:pt x="-174635" y="427567"/>
                      <a:pt x="159798" y="739775"/>
                    </a:cubicBezTo>
                    <a:cubicBezTo>
                      <a:pt x="494231" y="1051983"/>
                      <a:pt x="844540" y="757767"/>
                      <a:pt x="877348" y="733425"/>
                    </a:cubicBezTo>
                  </a:path>
                </a:pathLst>
              </a:custGeom>
              <a:noFill/>
              <a:ln w="349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72" name="Group 5171">
                <a:extLst>
                  <a:ext uri="{FF2B5EF4-FFF2-40B4-BE49-F238E27FC236}">
                    <a16:creationId xmlns:a16="http://schemas.microsoft.com/office/drawing/2014/main" id="{10860E77-FB47-6B22-061F-51708334EE1B}"/>
                  </a:ext>
                </a:extLst>
              </p:cNvPr>
              <p:cNvGrpSpPr/>
              <p:nvPr/>
            </p:nvGrpSpPr>
            <p:grpSpPr>
              <a:xfrm rot="20664097">
                <a:off x="1728585" y="2940559"/>
                <a:ext cx="352764" cy="355873"/>
                <a:chOff x="1738110" y="2940559"/>
                <a:chExt cx="352764" cy="355873"/>
              </a:xfrm>
            </p:grpSpPr>
            <p:cxnSp>
              <p:nvCxnSpPr>
                <p:cNvPr id="5173" name="Straight Connector 5172">
                  <a:extLst>
                    <a:ext uri="{FF2B5EF4-FFF2-40B4-BE49-F238E27FC236}">
                      <a16:creationId xmlns:a16="http://schemas.microsoft.com/office/drawing/2014/main" id="{C33C125E-FA51-D8E6-2C8F-A24AC28E29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738110" y="2940559"/>
                  <a:ext cx="352764" cy="355873"/>
                </a:xfrm>
                <a:prstGeom prst="line">
                  <a:avLst/>
                </a:prstGeom>
                <a:ln w="3492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174" name="Oval 5173">
                  <a:extLst>
                    <a:ext uri="{FF2B5EF4-FFF2-40B4-BE49-F238E27FC236}">
                      <a16:creationId xmlns:a16="http://schemas.microsoft.com/office/drawing/2014/main" id="{571F6060-97CF-B4B6-98C3-48F09A444021}"/>
                    </a:ext>
                  </a:extLst>
                </p:cNvPr>
                <p:cNvSpPr/>
                <p:nvPr/>
              </p:nvSpPr>
              <p:spPr>
                <a:xfrm>
                  <a:off x="1972216" y="2985556"/>
                  <a:ext cx="72526" cy="71717"/>
                </a:xfrm>
                <a:prstGeom prst="ellipse">
                  <a:avLst/>
                </a:prstGeom>
                <a:noFill/>
                <a:ln w="3492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75" name="Straight Connector 5174">
                  <a:extLst>
                    <a:ext uri="{FF2B5EF4-FFF2-40B4-BE49-F238E27FC236}">
                      <a16:creationId xmlns:a16="http://schemas.microsoft.com/office/drawing/2014/main" id="{B606CAB0-FD17-08F3-9321-87D15DA51B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914492" y="3044845"/>
                  <a:ext cx="71516" cy="65838"/>
                </a:xfrm>
                <a:prstGeom prst="line">
                  <a:avLst/>
                </a:prstGeom>
                <a:ln w="3492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176" name="Group 5175">
              <a:extLst>
                <a:ext uri="{FF2B5EF4-FFF2-40B4-BE49-F238E27FC236}">
                  <a16:creationId xmlns:a16="http://schemas.microsoft.com/office/drawing/2014/main" id="{FE1A9CEE-BADB-5133-9807-5A3AFE1BF2FB}"/>
                </a:ext>
              </a:extLst>
            </p:cNvPr>
            <p:cNvGrpSpPr/>
            <p:nvPr/>
          </p:nvGrpSpPr>
          <p:grpSpPr>
            <a:xfrm>
              <a:off x="8646992" y="3259428"/>
              <a:ext cx="406755" cy="559093"/>
              <a:chOff x="2589774" y="3009589"/>
              <a:chExt cx="406755" cy="559093"/>
            </a:xfrm>
          </p:grpSpPr>
          <p:sp>
            <p:nvSpPr>
              <p:cNvPr id="5177" name="Freeform 5176">
                <a:extLst>
                  <a:ext uri="{FF2B5EF4-FFF2-40B4-BE49-F238E27FC236}">
                    <a16:creationId xmlns:a16="http://schemas.microsoft.com/office/drawing/2014/main" id="{C3502DB5-7930-ED7B-5B59-9FD06FC96544}"/>
                  </a:ext>
                </a:extLst>
              </p:cNvPr>
              <p:cNvSpPr/>
              <p:nvPr/>
            </p:nvSpPr>
            <p:spPr>
              <a:xfrm>
                <a:off x="2656024" y="3501355"/>
                <a:ext cx="264943" cy="67327"/>
              </a:xfrm>
              <a:custGeom>
                <a:avLst/>
                <a:gdLst>
                  <a:gd name="connsiteX0" fmla="*/ 0 w 206375"/>
                  <a:gd name="connsiteY0" fmla="*/ 57150 h 60325"/>
                  <a:gd name="connsiteX1" fmla="*/ 22225 w 206375"/>
                  <a:gd name="connsiteY1" fmla="*/ 0 h 60325"/>
                  <a:gd name="connsiteX2" fmla="*/ 180975 w 206375"/>
                  <a:gd name="connsiteY2" fmla="*/ 6350 h 60325"/>
                  <a:gd name="connsiteX3" fmla="*/ 206375 w 206375"/>
                  <a:gd name="connsiteY3" fmla="*/ 60325 h 60325"/>
                  <a:gd name="connsiteX4" fmla="*/ 0 w 206375"/>
                  <a:gd name="connsiteY4" fmla="*/ 57150 h 60325"/>
                  <a:gd name="connsiteX0" fmla="*/ 0 w 568325"/>
                  <a:gd name="connsiteY0" fmla="*/ 57150 h 60325"/>
                  <a:gd name="connsiteX1" fmla="*/ 22225 w 568325"/>
                  <a:gd name="connsiteY1" fmla="*/ 0 h 60325"/>
                  <a:gd name="connsiteX2" fmla="*/ 180975 w 568325"/>
                  <a:gd name="connsiteY2" fmla="*/ 6350 h 60325"/>
                  <a:gd name="connsiteX3" fmla="*/ 568325 w 568325"/>
                  <a:gd name="connsiteY3" fmla="*/ 60325 h 60325"/>
                  <a:gd name="connsiteX4" fmla="*/ 0 w 568325"/>
                  <a:gd name="connsiteY4" fmla="*/ 57150 h 60325"/>
                  <a:gd name="connsiteX0" fmla="*/ 0 w 568325"/>
                  <a:gd name="connsiteY0" fmla="*/ 130175 h 133350"/>
                  <a:gd name="connsiteX1" fmla="*/ 22225 w 568325"/>
                  <a:gd name="connsiteY1" fmla="*/ 73025 h 133350"/>
                  <a:gd name="connsiteX2" fmla="*/ 511175 w 568325"/>
                  <a:gd name="connsiteY2" fmla="*/ 0 h 133350"/>
                  <a:gd name="connsiteX3" fmla="*/ 568325 w 568325"/>
                  <a:gd name="connsiteY3" fmla="*/ 133350 h 133350"/>
                  <a:gd name="connsiteX4" fmla="*/ 0 w 568325"/>
                  <a:gd name="connsiteY4" fmla="*/ 130175 h 133350"/>
                  <a:gd name="connsiteX0" fmla="*/ 0 w 568325"/>
                  <a:gd name="connsiteY0" fmla="*/ 142875 h 146050"/>
                  <a:gd name="connsiteX1" fmla="*/ 69850 w 568325"/>
                  <a:gd name="connsiteY1" fmla="*/ 0 h 146050"/>
                  <a:gd name="connsiteX2" fmla="*/ 511175 w 568325"/>
                  <a:gd name="connsiteY2" fmla="*/ 12700 h 146050"/>
                  <a:gd name="connsiteX3" fmla="*/ 568325 w 568325"/>
                  <a:gd name="connsiteY3" fmla="*/ 146050 h 146050"/>
                  <a:gd name="connsiteX4" fmla="*/ 0 w 568325"/>
                  <a:gd name="connsiteY4" fmla="*/ 142875 h 146050"/>
                  <a:gd name="connsiteX0" fmla="*/ 0 w 568325"/>
                  <a:gd name="connsiteY0" fmla="*/ 142875 h 146050"/>
                  <a:gd name="connsiteX1" fmla="*/ 76200 w 568325"/>
                  <a:gd name="connsiteY1" fmla="*/ 0 h 146050"/>
                  <a:gd name="connsiteX2" fmla="*/ 511175 w 568325"/>
                  <a:gd name="connsiteY2" fmla="*/ 12700 h 146050"/>
                  <a:gd name="connsiteX3" fmla="*/ 568325 w 568325"/>
                  <a:gd name="connsiteY3" fmla="*/ 146050 h 146050"/>
                  <a:gd name="connsiteX4" fmla="*/ 0 w 568325"/>
                  <a:gd name="connsiteY4" fmla="*/ 142875 h 146050"/>
                  <a:gd name="connsiteX0" fmla="*/ 0 w 568325"/>
                  <a:gd name="connsiteY0" fmla="*/ 149225 h 152400"/>
                  <a:gd name="connsiteX1" fmla="*/ 76200 w 568325"/>
                  <a:gd name="connsiteY1" fmla="*/ 6350 h 152400"/>
                  <a:gd name="connsiteX2" fmla="*/ 504825 w 568325"/>
                  <a:gd name="connsiteY2" fmla="*/ 0 h 152400"/>
                  <a:gd name="connsiteX3" fmla="*/ 568325 w 568325"/>
                  <a:gd name="connsiteY3" fmla="*/ 152400 h 152400"/>
                  <a:gd name="connsiteX4" fmla="*/ 0 w 568325"/>
                  <a:gd name="connsiteY4" fmla="*/ 149225 h 152400"/>
                  <a:gd name="connsiteX0" fmla="*/ 0 w 568325"/>
                  <a:gd name="connsiteY0" fmla="*/ 142875 h 146050"/>
                  <a:gd name="connsiteX1" fmla="*/ 76200 w 568325"/>
                  <a:gd name="connsiteY1" fmla="*/ 0 h 146050"/>
                  <a:gd name="connsiteX2" fmla="*/ 501650 w 568325"/>
                  <a:gd name="connsiteY2" fmla="*/ 0 h 146050"/>
                  <a:gd name="connsiteX3" fmla="*/ 568325 w 568325"/>
                  <a:gd name="connsiteY3" fmla="*/ 146050 h 146050"/>
                  <a:gd name="connsiteX4" fmla="*/ 0 w 568325"/>
                  <a:gd name="connsiteY4" fmla="*/ 142875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8325" h="146050">
                    <a:moveTo>
                      <a:pt x="0" y="142875"/>
                    </a:moveTo>
                    <a:lnTo>
                      <a:pt x="76200" y="0"/>
                    </a:lnTo>
                    <a:lnTo>
                      <a:pt x="501650" y="0"/>
                    </a:lnTo>
                    <a:lnTo>
                      <a:pt x="568325" y="146050"/>
                    </a:lnTo>
                    <a:lnTo>
                      <a:pt x="0" y="142875"/>
                    </a:lnTo>
                    <a:close/>
                  </a:path>
                </a:pathLst>
              </a:custGeom>
              <a:solidFill>
                <a:schemeClr val="bg1"/>
              </a:solidFill>
              <a:ln w="349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5178" name="Straight Connector 5177">
                <a:extLst>
                  <a:ext uri="{FF2B5EF4-FFF2-40B4-BE49-F238E27FC236}">
                    <a16:creationId xmlns:a16="http://schemas.microsoft.com/office/drawing/2014/main" id="{FC28747F-5B18-FDB2-9BEE-188CDDB8E6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719402" y="3398792"/>
                <a:ext cx="32298" cy="109035"/>
              </a:xfrm>
              <a:prstGeom prst="line">
                <a:avLst/>
              </a:prstGeom>
              <a:ln w="349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79" name="Straight Connector 5178">
                <a:extLst>
                  <a:ext uri="{FF2B5EF4-FFF2-40B4-BE49-F238E27FC236}">
                    <a16:creationId xmlns:a16="http://schemas.microsoft.com/office/drawing/2014/main" id="{99368CD8-01FF-BA10-A6AA-9B06C1D8D6F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000" y="3416465"/>
                <a:ext cx="17209" cy="84890"/>
              </a:xfrm>
              <a:prstGeom prst="line">
                <a:avLst/>
              </a:prstGeom>
              <a:ln w="349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80" name="Freeform 5179">
                <a:extLst>
                  <a:ext uri="{FF2B5EF4-FFF2-40B4-BE49-F238E27FC236}">
                    <a16:creationId xmlns:a16="http://schemas.microsoft.com/office/drawing/2014/main" id="{8AB50C1B-710D-888C-4887-662A88F665A0}"/>
                  </a:ext>
                </a:extLst>
              </p:cNvPr>
              <p:cNvSpPr/>
              <p:nvPr/>
            </p:nvSpPr>
            <p:spPr>
              <a:xfrm rot="18807367">
                <a:off x="2588650" y="3022757"/>
                <a:ext cx="409004" cy="406755"/>
              </a:xfrm>
              <a:custGeom>
                <a:avLst/>
                <a:gdLst>
                  <a:gd name="connsiteX0" fmla="*/ 0 w 717550"/>
                  <a:gd name="connsiteY0" fmla="*/ 0 h 733425"/>
                  <a:gd name="connsiteX1" fmla="*/ 361950 w 717550"/>
                  <a:gd name="connsiteY1" fmla="*/ 368300 h 733425"/>
                  <a:gd name="connsiteX2" fmla="*/ 717550 w 717550"/>
                  <a:gd name="connsiteY2" fmla="*/ 733425 h 733425"/>
                  <a:gd name="connsiteX0" fmla="*/ 0 w 717550"/>
                  <a:gd name="connsiteY0" fmla="*/ 0 h 828977"/>
                  <a:gd name="connsiteX1" fmla="*/ 57150 w 717550"/>
                  <a:gd name="connsiteY1" fmla="*/ 800100 h 828977"/>
                  <a:gd name="connsiteX2" fmla="*/ 717550 w 717550"/>
                  <a:gd name="connsiteY2" fmla="*/ 733425 h 828977"/>
                  <a:gd name="connsiteX0" fmla="*/ 27456 w 745006"/>
                  <a:gd name="connsiteY0" fmla="*/ 0 h 828977"/>
                  <a:gd name="connsiteX1" fmla="*/ 84606 w 745006"/>
                  <a:gd name="connsiteY1" fmla="*/ 800100 h 828977"/>
                  <a:gd name="connsiteX2" fmla="*/ 745006 w 745006"/>
                  <a:gd name="connsiteY2" fmla="*/ 733425 h 828977"/>
                  <a:gd name="connsiteX0" fmla="*/ 27456 w 745006"/>
                  <a:gd name="connsiteY0" fmla="*/ 0 h 832358"/>
                  <a:gd name="connsiteX1" fmla="*/ 84606 w 745006"/>
                  <a:gd name="connsiteY1" fmla="*/ 800100 h 832358"/>
                  <a:gd name="connsiteX2" fmla="*/ 745006 w 745006"/>
                  <a:gd name="connsiteY2" fmla="*/ 733425 h 832358"/>
                  <a:gd name="connsiteX0" fmla="*/ 27456 w 745006"/>
                  <a:gd name="connsiteY0" fmla="*/ 0 h 848676"/>
                  <a:gd name="connsiteX1" fmla="*/ 84606 w 745006"/>
                  <a:gd name="connsiteY1" fmla="*/ 800100 h 848676"/>
                  <a:gd name="connsiteX2" fmla="*/ 745006 w 745006"/>
                  <a:gd name="connsiteY2" fmla="*/ 733425 h 848676"/>
                  <a:gd name="connsiteX0" fmla="*/ 50006 w 767556"/>
                  <a:gd name="connsiteY0" fmla="*/ 0 h 848676"/>
                  <a:gd name="connsiteX1" fmla="*/ 107156 w 767556"/>
                  <a:gd name="connsiteY1" fmla="*/ 800100 h 848676"/>
                  <a:gd name="connsiteX2" fmla="*/ 767556 w 767556"/>
                  <a:gd name="connsiteY2" fmla="*/ 733425 h 848676"/>
                  <a:gd name="connsiteX0" fmla="*/ 83761 w 801311"/>
                  <a:gd name="connsiteY0" fmla="*/ 0 h 802024"/>
                  <a:gd name="connsiteX1" fmla="*/ 83761 w 801311"/>
                  <a:gd name="connsiteY1" fmla="*/ 739775 h 802024"/>
                  <a:gd name="connsiteX2" fmla="*/ 801311 w 801311"/>
                  <a:gd name="connsiteY2" fmla="*/ 733425 h 802024"/>
                  <a:gd name="connsiteX0" fmla="*/ 121901 w 839451"/>
                  <a:gd name="connsiteY0" fmla="*/ 0 h 802024"/>
                  <a:gd name="connsiteX1" fmla="*/ 121901 w 839451"/>
                  <a:gd name="connsiteY1" fmla="*/ 739775 h 802024"/>
                  <a:gd name="connsiteX2" fmla="*/ 839451 w 839451"/>
                  <a:gd name="connsiteY2" fmla="*/ 733425 h 802024"/>
                  <a:gd name="connsiteX0" fmla="*/ 169638 w 887188"/>
                  <a:gd name="connsiteY0" fmla="*/ 0 h 875312"/>
                  <a:gd name="connsiteX1" fmla="*/ 169638 w 887188"/>
                  <a:gd name="connsiteY1" fmla="*/ 739775 h 875312"/>
                  <a:gd name="connsiteX2" fmla="*/ 887188 w 887188"/>
                  <a:gd name="connsiteY2" fmla="*/ 733425 h 875312"/>
                  <a:gd name="connsiteX0" fmla="*/ 159798 w 877348"/>
                  <a:gd name="connsiteY0" fmla="*/ 0 h 882364"/>
                  <a:gd name="connsiteX1" fmla="*/ 159798 w 877348"/>
                  <a:gd name="connsiteY1" fmla="*/ 739775 h 882364"/>
                  <a:gd name="connsiteX2" fmla="*/ 877348 w 877348"/>
                  <a:gd name="connsiteY2" fmla="*/ 733425 h 882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7348" h="882364">
                    <a:moveTo>
                      <a:pt x="159798" y="0"/>
                    </a:moveTo>
                    <a:cubicBezTo>
                      <a:pt x="112173" y="38100"/>
                      <a:pt x="-174635" y="427567"/>
                      <a:pt x="159798" y="739775"/>
                    </a:cubicBezTo>
                    <a:cubicBezTo>
                      <a:pt x="494231" y="1051983"/>
                      <a:pt x="844540" y="757767"/>
                      <a:pt x="877348" y="733425"/>
                    </a:cubicBezTo>
                  </a:path>
                </a:pathLst>
              </a:custGeom>
              <a:noFill/>
              <a:ln w="349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81" name="Group 5180">
                <a:extLst>
                  <a:ext uri="{FF2B5EF4-FFF2-40B4-BE49-F238E27FC236}">
                    <a16:creationId xmlns:a16="http://schemas.microsoft.com/office/drawing/2014/main" id="{0CDE28E8-2373-B908-AD6E-C2C2A79BD1E7}"/>
                  </a:ext>
                </a:extLst>
              </p:cNvPr>
              <p:cNvGrpSpPr/>
              <p:nvPr/>
            </p:nvGrpSpPr>
            <p:grpSpPr>
              <a:xfrm rot="18879022">
                <a:off x="2616769" y="3008034"/>
                <a:ext cx="352764" cy="355873"/>
                <a:chOff x="1738110" y="2940559"/>
                <a:chExt cx="352764" cy="355873"/>
              </a:xfrm>
            </p:grpSpPr>
            <p:cxnSp>
              <p:nvCxnSpPr>
                <p:cNvPr id="5182" name="Straight Connector 5181">
                  <a:extLst>
                    <a:ext uri="{FF2B5EF4-FFF2-40B4-BE49-F238E27FC236}">
                      <a16:creationId xmlns:a16="http://schemas.microsoft.com/office/drawing/2014/main" id="{31C88251-78BC-3B19-4834-439399385B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738110" y="2940559"/>
                  <a:ext cx="352764" cy="355873"/>
                </a:xfrm>
                <a:prstGeom prst="line">
                  <a:avLst/>
                </a:prstGeom>
                <a:ln w="3492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183" name="Oval 5182">
                  <a:extLst>
                    <a:ext uri="{FF2B5EF4-FFF2-40B4-BE49-F238E27FC236}">
                      <a16:creationId xmlns:a16="http://schemas.microsoft.com/office/drawing/2014/main" id="{5C7B3D69-8975-8A00-09EB-39E12239E715}"/>
                    </a:ext>
                  </a:extLst>
                </p:cNvPr>
                <p:cNvSpPr/>
                <p:nvPr/>
              </p:nvSpPr>
              <p:spPr>
                <a:xfrm>
                  <a:off x="1972216" y="2985556"/>
                  <a:ext cx="72526" cy="71717"/>
                </a:xfrm>
                <a:prstGeom prst="ellipse">
                  <a:avLst/>
                </a:prstGeom>
                <a:noFill/>
                <a:ln w="3492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84" name="Straight Connector 5183">
                  <a:extLst>
                    <a:ext uri="{FF2B5EF4-FFF2-40B4-BE49-F238E27FC236}">
                      <a16:creationId xmlns:a16="http://schemas.microsoft.com/office/drawing/2014/main" id="{89A5C52B-95D2-E85F-58B1-3608387E90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914492" y="3044845"/>
                  <a:ext cx="71516" cy="65838"/>
                </a:xfrm>
                <a:prstGeom prst="line">
                  <a:avLst/>
                </a:prstGeom>
                <a:ln w="3492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185" name="Group 5184">
              <a:extLst>
                <a:ext uri="{FF2B5EF4-FFF2-40B4-BE49-F238E27FC236}">
                  <a16:creationId xmlns:a16="http://schemas.microsoft.com/office/drawing/2014/main" id="{DD834D03-847A-C513-E3F7-CC7B8ED7C6BD}"/>
                </a:ext>
              </a:extLst>
            </p:cNvPr>
            <p:cNvGrpSpPr/>
            <p:nvPr/>
          </p:nvGrpSpPr>
          <p:grpSpPr>
            <a:xfrm flipH="1">
              <a:off x="10729290" y="3996278"/>
              <a:ext cx="441078" cy="540355"/>
              <a:chOff x="1649549" y="2940559"/>
              <a:chExt cx="441078" cy="540355"/>
            </a:xfrm>
          </p:grpSpPr>
          <p:sp>
            <p:nvSpPr>
              <p:cNvPr id="5186" name="Freeform 5185">
                <a:extLst>
                  <a:ext uri="{FF2B5EF4-FFF2-40B4-BE49-F238E27FC236}">
                    <a16:creationId xmlns:a16="http://schemas.microsoft.com/office/drawing/2014/main" id="{DCE2EF64-4FD0-76E4-C3D7-7A4760CF8067}"/>
                  </a:ext>
                </a:extLst>
              </p:cNvPr>
              <p:cNvSpPr/>
              <p:nvPr/>
            </p:nvSpPr>
            <p:spPr>
              <a:xfrm>
                <a:off x="1649549" y="3413587"/>
                <a:ext cx="264943" cy="67327"/>
              </a:xfrm>
              <a:custGeom>
                <a:avLst/>
                <a:gdLst>
                  <a:gd name="connsiteX0" fmla="*/ 0 w 206375"/>
                  <a:gd name="connsiteY0" fmla="*/ 57150 h 60325"/>
                  <a:gd name="connsiteX1" fmla="*/ 22225 w 206375"/>
                  <a:gd name="connsiteY1" fmla="*/ 0 h 60325"/>
                  <a:gd name="connsiteX2" fmla="*/ 180975 w 206375"/>
                  <a:gd name="connsiteY2" fmla="*/ 6350 h 60325"/>
                  <a:gd name="connsiteX3" fmla="*/ 206375 w 206375"/>
                  <a:gd name="connsiteY3" fmla="*/ 60325 h 60325"/>
                  <a:gd name="connsiteX4" fmla="*/ 0 w 206375"/>
                  <a:gd name="connsiteY4" fmla="*/ 57150 h 60325"/>
                  <a:gd name="connsiteX0" fmla="*/ 0 w 568325"/>
                  <a:gd name="connsiteY0" fmla="*/ 57150 h 60325"/>
                  <a:gd name="connsiteX1" fmla="*/ 22225 w 568325"/>
                  <a:gd name="connsiteY1" fmla="*/ 0 h 60325"/>
                  <a:gd name="connsiteX2" fmla="*/ 180975 w 568325"/>
                  <a:gd name="connsiteY2" fmla="*/ 6350 h 60325"/>
                  <a:gd name="connsiteX3" fmla="*/ 568325 w 568325"/>
                  <a:gd name="connsiteY3" fmla="*/ 60325 h 60325"/>
                  <a:gd name="connsiteX4" fmla="*/ 0 w 568325"/>
                  <a:gd name="connsiteY4" fmla="*/ 57150 h 60325"/>
                  <a:gd name="connsiteX0" fmla="*/ 0 w 568325"/>
                  <a:gd name="connsiteY0" fmla="*/ 130175 h 133350"/>
                  <a:gd name="connsiteX1" fmla="*/ 22225 w 568325"/>
                  <a:gd name="connsiteY1" fmla="*/ 73025 h 133350"/>
                  <a:gd name="connsiteX2" fmla="*/ 511175 w 568325"/>
                  <a:gd name="connsiteY2" fmla="*/ 0 h 133350"/>
                  <a:gd name="connsiteX3" fmla="*/ 568325 w 568325"/>
                  <a:gd name="connsiteY3" fmla="*/ 133350 h 133350"/>
                  <a:gd name="connsiteX4" fmla="*/ 0 w 568325"/>
                  <a:gd name="connsiteY4" fmla="*/ 130175 h 133350"/>
                  <a:gd name="connsiteX0" fmla="*/ 0 w 568325"/>
                  <a:gd name="connsiteY0" fmla="*/ 142875 h 146050"/>
                  <a:gd name="connsiteX1" fmla="*/ 69850 w 568325"/>
                  <a:gd name="connsiteY1" fmla="*/ 0 h 146050"/>
                  <a:gd name="connsiteX2" fmla="*/ 511175 w 568325"/>
                  <a:gd name="connsiteY2" fmla="*/ 12700 h 146050"/>
                  <a:gd name="connsiteX3" fmla="*/ 568325 w 568325"/>
                  <a:gd name="connsiteY3" fmla="*/ 146050 h 146050"/>
                  <a:gd name="connsiteX4" fmla="*/ 0 w 568325"/>
                  <a:gd name="connsiteY4" fmla="*/ 142875 h 146050"/>
                  <a:gd name="connsiteX0" fmla="*/ 0 w 568325"/>
                  <a:gd name="connsiteY0" fmla="*/ 142875 h 146050"/>
                  <a:gd name="connsiteX1" fmla="*/ 76200 w 568325"/>
                  <a:gd name="connsiteY1" fmla="*/ 0 h 146050"/>
                  <a:gd name="connsiteX2" fmla="*/ 511175 w 568325"/>
                  <a:gd name="connsiteY2" fmla="*/ 12700 h 146050"/>
                  <a:gd name="connsiteX3" fmla="*/ 568325 w 568325"/>
                  <a:gd name="connsiteY3" fmla="*/ 146050 h 146050"/>
                  <a:gd name="connsiteX4" fmla="*/ 0 w 568325"/>
                  <a:gd name="connsiteY4" fmla="*/ 142875 h 146050"/>
                  <a:gd name="connsiteX0" fmla="*/ 0 w 568325"/>
                  <a:gd name="connsiteY0" fmla="*/ 149225 h 152400"/>
                  <a:gd name="connsiteX1" fmla="*/ 76200 w 568325"/>
                  <a:gd name="connsiteY1" fmla="*/ 6350 h 152400"/>
                  <a:gd name="connsiteX2" fmla="*/ 504825 w 568325"/>
                  <a:gd name="connsiteY2" fmla="*/ 0 h 152400"/>
                  <a:gd name="connsiteX3" fmla="*/ 568325 w 568325"/>
                  <a:gd name="connsiteY3" fmla="*/ 152400 h 152400"/>
                  <a:gd name="connsiteX4" fmla="*/ 0 w 568325"/>
                  <a:gd name="connsiteY4" fmla="*/ 149225 h 152400"/>
                  <a:gd name="connsiteX0" fmla="*/ 0 w 568325"/>
                  <a:gd name="connsiteY0" fmla="*/ 142875 h 146050"/>
                  <a:gd name="connsiteX1" fmla="*/ 76200 w 568325"/>
                  <a:gd name="connsiteY1" fmla="*/ 0 h 146050"/>
                  <a:gd name="connsiteX2" fmla="*/ 501650 w 568325"/>
                  <a:gd name="connsiteY2" fmla="*/ 0 h 146050"/>
                  <a:gd name="connsiteX3" fmla="*/ 568325 w 568325"/>
                  <a:gd name="connsiteY3" fmla="*/ 146050 h 146050"/>
                  <a:gd name="connsiteX4" fmla="*/ 0 w 568325"/>
                  <a:gd name="connsiteY4" fmla="*/ 142875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8325" h="146050">
                    <a:moveTo>
                      <a:pt x="0" y="142875"/>
                    </a:moveTo>
                    <a:lnTo>
                      <a:pt x="76200" y="0"/>
                    </a:lnTo>
                    <a:lnTo>
                      <a:pt x="501650" y="0"/>
                    </a:lnTo>
                    <a:lnTo>
                      <a:pt x="568325" y="146050"/>
                    </a:lnTo>
                    <a:lnTo>
                      <a:pt x="0" y="142875"/>
                    </a:lnTo>
                    <a:close/>
                  </a:path>
                </a:pathLst>
              </a:custGeom>
              <a:solidFill>
                <a:schemeClr val="bg1"/>
              </a:solidFill>
              <a:ln w="349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5187" name="Straight Connector 5186">
                <a:extLst>
                  <a:ext uri="{FF2B5EF4-FFF2-40B4-BE49-F238E27FC236}">
                    <a16:creationId xmlns:a16="http://schemas.microsoft.com/office/drawing/2014/main" id="{8BDDC5E6-552D-FADA-AB59-95EC8A7F361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712927" y="3270153"/>
                <a:ext cx="34311" cy="149906"/>
              </a:xfrm>
              <a:prstGeom prst="line">
                <a:avLst/>
              </a:prstGeom>
              <a:ln w="349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88" name="Straight Connector 5187">
                <a:extLst>
                  <a:ext uri="{FF2B5EF4-FFF2-40B4-BE49-F238E27FC236}">
                    <a16:creationId xmlns:a16="http://schemas.microsoft.com/office/drawing/2014/main" id="{FE550172-630B-6CB9-0227-40CE8C7BB49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837525" y="3328697"/>
                <a:ext cx="17209" cy="84890"/>
              </a:xfrm>
              <a:prstGeom prst="line">
                <a:avLst/>
              </a:prstGeom>
              <a:ln w="349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89" name="Freeform 5188">
                <a:extLst>
                  <a:ext uri="{FF2B5EF4-FFF2-40B4-BE49-F238E27FC236}">
                    <a16:creationId xmlns:a16="http://schemas.microsoft.com/office/drawing/2014/main" id="{F132BD6E-B33F-994F-8E27-2FD2E0F8A4AF}"/>
                  </a:ext>
                </a:extLst>
              </p:cNvPr>
              <p:cNvSpPr/>
              <p:nvPr/>
            </p:nvSpPr>
            <p:spPr>
              <a:xfrm rot="20676622">
                <a:off x="1681623" y="2942302"/>
                <a:ext cx="409004" cy="406755"/>
              </a:xfrm>
              <a:custGeom>
                <a:avLst/>
                <a:gdLst>
                  <a:gd name="connsiteX0" fmla="*/ 0 w 717550"/>
                  <a:gd name="connsiteY0" fmla="*/ 0 h 733425"/>
                  <a:gd name="connsiteX1" fmla="*/ 361950 w 717550"/>
                  <a:gd name="connsiteY1" fmla="*/ 368300 h 733425"/>
                  <a:gd name="connsiteX2" fmla="*/ 717550 w 717550"/>
                  <a:gd name="connsiteY2" fmla="*/ 733425 h 733425"/>
                  <a:gd name="connsiteX0" fmla="*/ 0 w 717550"/>
                  <a:gd name="connsiteY0" fmla="*/ 0 h 828977"/>
                  <a:gd name="connsiteX1" fmla="*/ 57150 w 717550"/>
                  <a:gd name="connsiteY1" fmla="*/ 800100 h 828977"/>
                  <a:gd name="connsiteX2" fmla="*/ 717550 w 717550"/>
                  <a:gd name="connsiteY2" fmla="*/ 733425 h 828977"/>
                  <a:gd name="connsiteX0" fmla="*/ 27456 w 745006"/>
                  <a:gd name="connsiteY0" fmla="*/ 0 h 828977"/>
                  <a:gd name="connsiteX1" fmla="*/ 84606 w 745006"/>
                  <a:gd name="connsiteY1" fmla="*/ 800100 h 828977"/>
                  <a:gd name="connsiteX2" fmla="*/ 745006 w 745006"/>
                  <a:gd name="connsiteY2" fmla="*/ 733425 h 828977"/>
                  <a:gd name="connsiteX0" fmla="*/ 27456 w 745006"/>
                  <a:gd name="connsiteY0" fmla="*/ 0 h 832358"/>
                  <a:gd name="connsiteX1" fmla="*/ 84606 w 745006"/>
                  <a:gd name="connsiteY1" fmla="*/ 800100 h 832358"/>
                  <a:gd name="connsiteX2" fmla="*/ 745006 w 745006"/>
                  <a:gd name="connsiteY2" fmla="*/ 733425 h 832358"/>
                  <a:gd name="connsiteX0" fmla="*/ 27456 w 745006"/>
                  <a:gd name="connsiteY0" fmla="*/ 0 h 848676"/>
                  <a:gd name="connsiteX1" fmla="*/ 84606 w 745006"/>
                  <a:gd name="connsiteY1" fmla="*/ 800100 h 848676"/>
                  <a:gd name="connsiteX2" fmla="*/ 745006 w 745006"/>
                  <a:gd name="connsiteY2" fmla="*/ 733425 h 848676"/>
                  <a:gd name="connsiteX0" fmla="*/ 50006 w 767556"/>
                  <a:gd name="connsiteY0" fmla="*/ 0 h 848676"/>
                  <a:gd name="connsiteX1" fmla="*/ 107156 w 767556"/>
                  <a:gd name="connsiteY1" fmla="*/ 800100 h 848676"/>
                  <a:gd name="connsiteX2" fmla="*/ 767556 w 767556"/>
                  <a:gd name="connsiteY2" fmla="*/ 733425 h 848676"/>
                  <a:gd name="connsiteX0" fmla="*/ 83761 w 801311"/>
                  <a:gd name="connsiteY0" fmla="*/ 0 h 802024"/>
                  <a:gd name="connsiteX1" fmla="*/ 83761 w 801311"/>
                  <a:gd name="connsiteY1" fmla="*/ 739775 h 802024"/>
                  <a:gd name="connsiteX2" fmla="*/ 801311 w 801311"/>
                  <a:gd name="connsiteY2" fmla="*/ 733425 h 802024"/>
                  <a:gd name="connsiteX0" fmla="*/ 121901 w 839451"/>
                  <a:gd name="connsiteY0" fmla="*/ 0 h 802024"/>
                  <a:gd name="connsiteX1" fmla="*/ 121901 w 839451"/>
                  <a:gd name="connsiteY1" fmla="*/ 739775 h 802024"/>
                  <a:gd name="connsiteX2" fmla="*/ 839451 w 839451"/>
                  <a:gd name="connsiteY2" fmla="*/ 733425 h 802024"/>
                  <a:gd name="connsiteX0" fmla="*/ 169638 w 887188"/>
                  <a:gd name="connsiteY0" fmla="*/ 0 h 875312"/>
                  <a:gd name="connsiteX1" fmla="*/ 169638 w 887188"/>
                  <a:gd name="connsiteY1" fmla="*/ 739775 h 875312"/>
                  <a:gd name="connsiteX2" fmla="*/ 887188 w 887188"/>
                  <a:gd name="connsiteY2" fmla="*/ 733425 h 875312"/>
                  <a:gd name="connsiteX0" fmla="*/ 159798 w 877348"/>
                  <a:gd name="connsiteY0" fmla="*/ 0 h 882364"/>
                  <a:gd name="connsiteX1" fmla="*/ 159798 w 877348"/>
                  <a:gd name="connsiteY1" fmla="*/ 739775 h 882364"/>
                  <a:gd name="connsiteX2" fmla="*/ 877348 w 877348"/>
                  <a:gd name="connsiteY2" fmla="*/ 733425 h 882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7348" h="882364">
                    <a:moveTo>
                      <a:pt x="159798" y="0"/>
                    </a:moveTo>
                    <a:cubicBezTo>
                      <a:pt x="112173" y="38100"/>
                      <a:pt x="-174635" y="427567"/>
                      <a:pt x="159798" y="739775"/>
                    </a:cubicBezTo>
                    <a:cubicBezTo>
                      <a:pt x="494231" y="1051983"/>
                      <a:pt x="844540" y="757767"/>
                      <a:pt x="877348" y="733425"/>
                    </a:cubicBezTo>
                  </a:path>
                </a:pathLst>
              </a:custGeom>
              <a:noFill/>
              <a:ln w="349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90" name="Group 5189">
                <a:extLst>
                  <a:ext uri="{FF2B5EF4-FFF2-40B4-BE49-F238E27FC236}">
                    <a16:creationId xmlns:a16="http://schemas.microsoft.com/office/drawing/2014/main" id="{8061CAC1-5735-BFC1-52CF-454FB3CC620F}"/>
                  </a:ext>
                </a:extLst>
              </p:cNvPr>
              <p:cNvGrpSpPr/>
              <p:nvPr/>
            </p:nvGrpSpPr>
            <p:grpSpPr>
              <a:xfrm rot="20664097">
                <a:off x="1728585" y="2940559"/>
                <a:ext cx="352764" cy="355873"/>
                <a:chOff x="1738110" y="2940559"/>
                <a:chExt cx="352764" cy="355873"/>
              </a:xfrm>
            </p:grpSpPr>
            <p:cxnSp>
              <p:nvCxnSpPr>
                <p:cNvPr id="5191" name="Straight Connector 5190">
                  <a:extLst>
                    <a:ext uri="{FF2B5EF4-FFF2-40B4-BE49-F238E27FC236}">
                      <a16:creationId xmlns:a16="http://schemas.microsoft.com/office/drawing/2014/main" id="{EC346458-46F9-491C-02F5-84E8AE938C3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738110" y="2940559"/>
                  <a:ext cx="352764" cy="355873"/>
                </a:xfrm>
                <a:prstGeom prst="line">
                  <a:avLst/>
                </a:prstGeom>
                <a:ln w="3492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192" name="Oval 5191">
                  <a:extLst>
                    <a:ext uri="{FF2B5EF4-FFF2-40B4-BE49-F238E27FC236}">
                      <a16:creationId xmlns:a16="http://schemas.microsoft.com/office/drawing/2014/main" id="{0A20CA85-78D2-1AA7-3AE3-05ABD26B47DC}"/>
                    </a:ext>
                  </a:extLst>
                </p:cNvPr>
                <p:cNvSpPr/>
                <p:nvPr/>
              </p:nvSpPr>
              <p:spPr>
                <a:xfrm>
                  <a:off x="1972216" y="2985556"/>
                  <a:ext cx="72526" cy="71717"/>
                </a:xfrm>
                <a:prstGeom prst="ellipse">
                  <a:avLst/>
                </a:prstGeom>
                <a:noFill/>
                <a:ln w="3492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93" name="Straight Connector 5192">
                  <a:extLst>
                    <a:ext uri="{FF2B5EF4-FFF2-40B4-BE49-F238E27FC236}">
                      <a16:creationId xmlns:a16="http://schemas.microsoft.com/office/drawing/2014/main" id="{73501E77-60F6-5118-DBBD-515B7AFCEA9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914492" y="3044845"/>
                  <a:ext cx="71516" cy="65838"/>
                </a:xfrm>
                <a:prstGeom prst="line">
                  <a:avLst/>
                </a:prstGeom>
                <a:ln w="3492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194" name="Group 5193">
              <a:extLst>
                <a:ext uri="{FF2B5EF4-FFF2-40B4-BE49-F238E27FC236}">
                  <a16:creationId xmlns:a16="http://schemas.microsoft.com/office/drawing/2014/main" id="{60E9D85E-2E59-4523-ED66-031DE89E292D}"/>
                </a:ext>
              </a:extLst>
            </p:cNvPr>
            <p:cNvGrpSpPr/>
            <p:nvPr/>
          </p:nvGrpSpPr>
          <p:grpSpPr>
            <a:xfrm>
              <a:off x="7526651" y="3705349"/>
              <a:ext cx="409004" cy="556230"/>
              <a:chOff x="2921362" y="2097843"/>
              <a:chExt cx="409004" cy="556230"/>
            </a:xfrm>
          </p:grpSpPr>
          <p:sp>
            <p:nvSpPr>
              <p:cNvPr id="5195" name="Freeform 5194">
                <a:extLst>
                  <a:ext uri="{FF2B5EF4-FFF2-40B4-BE49-F238E27FC236}">
                    <a16:creationId xmlns:a16="http://schemas.microsoft.com/office/drawing/2014/main" id="{69E27F2C-EBB9-8689-D676-CFFB825999F0}"/>
                  </a:ext>
                </a:extLst>
              </p:cNvPr>
              <p:cNvSpPr/>
              <p:nvPr/>
            </p:nvSpPr>
            <p:spPr>
              <a:xfrm>
                <a:off x="2940818" y="2586746"/>
                <a:ext cx="264943" cy="67327"/>
              </a:xfrm>
              <a:custGeom>
                <a:avLst/>
                <a:gdLst>
                  <a:gd name="connsiteX0" fmla="*/ 0 w 206375"/>
                  <a:gd name="connsiteY0" fmla="*/ 57150 h 60325"/>
                  <a:gd name="connsiteX1" fmla="*/ 22225 w 206375"/>
                  <a:gd name="connsiteY1" fmla="*/ 0 h 60325"/>
                  <a:gd name="connsiteX2" fmla="*/ 180975 w 206375"/>
                  <a:gd name="connsiteY2" fmla="*/ 6350 h 60325"/>
                  <a:gd name="connsiteX3" fmla="*/ 206375 w 206375"/>
                  <a:gd name="connsiteY3" fmla="*/ 60325 h 60325"/>
                  <a:gd name="connsiteX4" fmla="*/ 0 w 206375"/>
                  <a:gd name="connsiteY4" fmla="*/ 57150 h 60325"/>
                  <a:gd name="connsiteX0" fmla="*/ 0 w 568325"/>
                  <a:gd name="connsiteY0" fmla="*/ 57150 h 60325"/>
                  <a:gd name="connsiteX1" fmla="*/ 22225 w 568325"/>
                  <a:gd name="connsiteY1" fmla="*/ 0 h 60325"/>
                  <a:gd name="connsiteX2" fmla="*/ 180975 w 568325"/>
                  <a:gd name="connsiteY2" fmla="*/ 6350 h 60325"/>
                  <a:gd name="connsiteX3" fmla="*/ 568325 w 568325"/>
                  <a:gd name="connsiteY3" fmla="*/ 60325 h 60325"/>
                  <a:gd name="connsiteX4" fmla="*/ 0 w 568325"/>
                  <a:gd name="connsiteY4" fmla="*/ 57150 h 60325"/>
                  <a:gd name="connsiteX0" fmla="*/ 0 w 568325"/>
                  <a:gd name="connsiteY0" fmla="*/ 130175 h 133350"/>
                  <a:gd name="connsiteX1" fmla="*/ 22225 w 568325"/>
                  <a:gd name="connsiteY1" fmla="*/ 73025 h 133350"/>
                  <a:gd name="connsiteX2" fmla="*/ 511175 w 568325"/>
                  <a:gd name="connsiteY2" fmla="*/ 0 h 133350"/>
                  <a:gd name="connsiteX3" fmla="*/ 568325 w 568325"/>
                  <a:gd name="connsiteY3" fmla="*/ 133350 h 133350"/>
                  <a:gd name="connsiteX4" fmla="*/ 0 w 568325"/>
                  <a:gd name="connsiteY4" fmla="*/ 130175 h 133350"/>
                  <a:gd name="connsiteX0" fmla="*/ 0 w 568325"/>
                  <a:gd name="connsiteY0" fmla="*/ 142875 h 146050"/>
                  <a:gd name="connsiteX1" fmla="*/ 69850 w 568325"/>
                  <a:gd name="connsiteY1" fmla="*/ 0 h 146050"/>
                  <a:gd name="connsiteX2" fmla="*/ 511175 w 568325"/>
                  <a:gd name="connsiteY2" fmla="*/ 12700 h 146050"/>
                  <a:gd name="connsiteX3" fmla="*/ 568325 w 568325"/>
                  <a:gd name="connsiteY3" fmla="*/ 146050 h 146050"/>
                  <a:gd name="connsiteX4" fmla="*/ 0 w 568325"/>
                  <a:gd name="connsiteY4" fmla="*/ 142875 h 146050"/>
                  <a:gd name="connsiteX0" fmla="*/ 0 w 568325"/>
                  <a:gd name="connsiteY0" fmla="*/ 142875 h 146050"/>
                  <a:gd name="connsiteX1" fmla="*/ 76200 w 568325"/>
                  <a:gd name="connsiteY1" fmla="*/ 0 h 146050"/>
                  <a:gd name="connsiteX2" fmla="*/ 511175 w 568325"/>
                  <a:gd name="connsiteY2" fmla="*/ 12700 h 146050"/>
                  <a:gd name="connsiteX3" fmla="*/ 568325 w 568325"/>
                  <a:gd name="connsiteY3" fmla="*/ 146050 h 146050"/>
                  <a:gd name="connsiteX4" fmla="*/ 0 w 568325"/>
                  <a:gd name="connsiteY4" fmla="*/ 142875 h 146050"/>
                  <a:gd name="connsiteX0" fmla="*/ 0 w 568325"/>
                  <a:gd name="connsiteY0" fmla="*/ 149225 h 152400"/>
                  <a:gd name="connsiteX1" fmla="*/ 76200 w 568325"/>
                  <a:gd name="connsiteY1" fmla="*/ 6350 h 152400"/>
                  <a:gd name="connsiteX2" fmla="*/ 504825 w 568325"/>
                  <a:gd name="connsiteY2" fmla="*/ 0 h 152400"/>
                  <a:gd name="connsiteX3" fmla="*/ 568325 w 568325"/>
                  <a:gd name="connsiteY3" fmla="*/ 152400 h 152400"/>
                  <a:gd name="connsiteX4" fmla="*/ 0 w 568325"/>
                  <a:gd name="connsiteY4" fmla="*/ 149225 h 152400"/>
                  <a:gd name="connsiteX0" fmla="*/ 0 w 568325"/>
                  <a:gd name="connsiteY0" fmla="*/ 142875 h 146050"/>
                  <a:gd name="connsiteX1" fmla="*/ 76200 w 568325"/>
                  <a:gd name="connsiteY1" fmla="*/ 0 h 146050"/>
                  <a:gd name="connsiteX2" fmla="*/ 501650 w 568325"/>
                  <a:gd name="connsiteY2" fmla="*/ 0 h 146050"/>
                  <a:gd name="connsiteX3" fmla="*/ 568325 w 568325"/>
                  <a:gd name="connsiteY3" fmla="*/ 146050 h 146050"/>
                  <a:gd name="connsiteX4" fmla="*/ 0 w 568325"/>
                  <a:gd name="connsiteY4" fmla="*/ 142875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8325" h="146050">
                    <a:moveTo>
                      <a:pt x="0" y="142875"/>
                    </a:moveTo>
                    <a:lnTo>
                      <a:pt x="76200" y="0"/>
                    </a:lnTo>
                    <a:lnTo>
                      <a:pt x="501650" y="0"/>
                    </a:lnTo>
                    <a:lnTo>
                      <a:pt x="568325" y="146050"/>
                    </a:lnTo>
                    <a:lnTo>
                      <a:pt x="0" y="142875"/>
                    </a:lnTo>
                    <a:close/>
                  </a:path>
                </a:pathLst>
              </a:custGeom>
              <a:solidFill>
                <a:schemeClr val="bg1"/>
              </a:solidFill>
              <a:ln w="349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5196" name="Straight Connector 5195">
                <a:extLst>
                  <a:ext uri="{FF2B5EF4-FFF2-40B4-BE49-F238E27FC236}">
                    <a16:creationId xmlns:a16="http://schemas.microsoft.com/office/drawing/2014/main" id="{426EEC20-685C-C580-54BA-57FEC9F4E20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004196" y="2483921"/>
                <a:ext cx="40903" cy="109297"/>
              </a:xfrm>
              <a:prstGeom prst="line">
                <a:avLst/>
              </a:prstGeom>
              <a:ln w="349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97" name="Straight Connector 5196">
                <a:extLst>
                  <a:ext uri="{FF2B5EF4-FFF2-40B4-BE49-F238E27FC236}">
                    <a16:creationId xmlns:a16="http://schemas.microsoft.com/office/drawing/2014/main" id="{61ED15D5-EB53-437B-20B7-0531721F396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128794" y="2501856"/>
                <a:ext cx="17209" cy="84890"/>
              </a:xfrm>
              <a:prstGeom prst="line">
                <a:avLst/>
              </a:prstGeom>
              <a:ln w="349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98" name="Freeform 5197">
                <a:extLst>
                  <a:ext uri="{FF2B5EF4-FFF2-40B4-BE49-F238E27FC236}">
                    <a16:creationId xmlns:a16="http://schemas.microsoft.com/office/drawing/2014/main" id="{13A5F0E0-C0CC-966A-07CF-4F9A64CCA66D}"/>
                  </a:ext>
                </a:extLst>
              </p:cNvPr>
              <p:cNvSpPr/>
              <p:nvPr/>
            </p:nvSpPr>
            <p:spPr>
              <a:xfrm rot="19480449">
                <a:off x="2921362" y="2109240"/>
                <a:ext cx="409004" cy="406755"/>
              </a:xfrm>
              <a:custGeom>
                <a:avLst/>
                <a:gdLst>
                  <a:gd name="connsiteX0" fmla="*/ 0 w 717550"/>
                  <a:gd name="connsiteY0" fmla="*/ 0 h 733425"/>
                  <a:gd name="connsiteX1" fmla="*/ 361950 w 717550"/>
                  <a:gd name="connsiteY1" fmla="*/ 368300 h 733425"/>
                  <a:gd name="connsiteX2" fmla="*/ 717550 w 717550"/>
                  <a:gd name="connsiteY2" fmla="*/ 733425 h 733425"/>
                  <a:gd name="connsiteX0" fmla="*/ 0 w 717550"/>
                  <a:gd name="connsiteY0" fmla="*/ 0 h 828977"/>
                  <a:gd name="connsiteX1" fmla="*/ 57150 w 717550"/>
                  <a:gd name="connsiteY1" fmla="*/ 800100 h 828977"/>
                  <a:gd name="connsiteX2" fmla="*/ 717550 w 717550"/>
                  <a:gd name="connsiteY2" fmla="*/ 733425 h 828977"/>
                  <a:gd name="connsiteX0" fmla="*/ 27456 w 745006"/>
                  <a:gd name="connsiteY0" fmla="*/ 0 h 828977"/>
                  <a:gd name="connsiteX1" fmla="*/ 84606 w 745006"/>
                  <a:gd name="connsiteY1" fmla="*/ 800100 h 828977"/>
                  <a:gd name="connsiteX2" fmla="*/ 745006 w 745006"/>
                  <a:gd name="connsiteY2" fmla="*/ 733425 h 828977"/>
                  <a:gd name="connsiteX0" fmla="*/ 27456 w 745006"/>
                  <a:gd name="connsiteY0" fmla="*/ 0 h 832358"/>
                  <a:gd name="connsiteX1" fmla="*/ 84606 w 745006"/>
                  <a:gd name="connsiteY1" fmla="*/ 800100 h 832358"/>
                  <a:gd name="connsiteX2" fmla="*/ 745006 w 745006"/>
                  <a:gd name="connsiteY2" fmla="*/ 733425 h 832358"/>
                  <a:gd name="connsiteX0" fmla="*/ 27456 w 745006"/>
                  <a:gd name="connsiteY0" fmla="*/ 0 h 848676"/>
                  <a:gd name="connsiteX1" fmla="*/ 84606 w 745006"/>
                  <a:gd name="connsiteY1" fmla="*/ 800100 h 848676"/>
                  <a:gd name="connsiteX2" fmla="*/ 745006 w 745006"/>
                  <a:gd name="connsiteY2" fmla="*/ 733425 h 848676"/>
                  <a:gd name="connsiteX0" fmla="*/ 50006 w 767556"/>
                  <a:gd name="connsiteY0" fmla="*/ 0 h 848676"/>
                  <a:gd name="connsiteX1" fmla="*/ 107156 w 767556"/>
                  <a:gd name="connsiteY1" fmla="*/ 800100 h 848676"/>
                  <a:gd name="connsiteX2" fmla="*/ 767556 w 767556"/>
                  <a:gd name="connsiteY2" fmla="*/ 733425 h 848676"/>
                  <a:gd name="connsiteX0" fmla="*/ 83761 w 801311"/>
                  <a:gd name="connsiteY0" fmla="*/ 0 h 802024"/>
                  <a:gd name="connsiteX1" fmla="*/ 83761 w 801311"/>
                  <a:gd name="connsiteY1" fmla="*/ 739775 h 802024"/>
                  <a:gd name="connsiteX2" fmla="*/ 801311 w 801311"/>
                  <a:gd name="connsiteY2" fmla="*/ 733425 h 802024"/>
                  <a:gd name="connsiteX0" fmla="*/ 121901 w 839451"/>
                  <a:gd name="connsiteY0" fmla="*/ 0 h 802024"/>
                  <a:gd name="connsiteX1" fmla="*/ 121901 w 839451"/>
                  <a:gd name="connsiteY1" fmla="*/ 739775 h 802024"/>
                  <a:gd name="connsiteX2" fmla="*/ 839451 w 839451"/>
                  <a:gd name="connsiteY2" fmla="*/ 733425 h 802024"/>
                  <a:gd name="connsiteX0" fmla="*/ 169638 w 887188"/>
                  <a:gd name="connsiteY0" fmla="*/ 0 h 875312"/>
                  <a:gd name="connsiteX1" fmla="*/ 169638 w 887188"/>
                  <a:gd name="connsiteY1" fmla="*/ 739775 h 875312"/>
                  <a:gd name="connsiteX2" fmla="*/ 887188 w 887188"/>
                  <a:gd name="connsiteY2" fmla="*/ 733425 h 875312"/>
                  <a:gd name="connsiteX0" fmla="*/ 159798 w 877348"/>
                  <a:gd name="connsiteY0" fmla="*/ 0 h 882364"/>
                  <a:gd name="connsiteX1" fmla="*/ 159798 w 877348"/>
                  <a:gd name="connsiteY1" fmla="*/ 739775 h 882364"/>
                  <a:gd name="connsiteX2" fmla="*/ 877348 w 877348"/>
                  <a:gd name="connsiteY2" fmla="*/ 733425 h 882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7348" h="882364">
                    <a:moveTo>
                      <a:pt x="159798" y="0"/>
                    </a:moveTo>
                    <a:cubicBezTo>
                      <a:pt x="112173" y="38100"/>
                      <a:pt x="-174635" y="427567"/>
                      <a:pt x="159798" y="739775"/>
                    </a:cubicBezTo>
                    <a:cubicBezTo>
                      <a:pt x="494231" y="1051983"/>
                      <a:pt x="844540" y="757767"/>
                      <a:pt x="877348" y="733425"/>
                    </a:cubicBezTo>
                  </a:path>
                </a:pathLst>
              </a:custGeom>
              <a:noFill/>
              <a:ln w="349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99" name="Group 5198">
                <a:extLst>
                  <a:ext uri="{FF2B5EF4-FFF2-40B4-BE49-F238E27FC236}">
                    <a16:creationId xmlns:a16="http://schemas.microsoft.com/office/drawing/2014/main" id="{FDE300FD-884C-F097-E018-02618794A6B3}"/>
                  </a:ext>
                </a:extLst>
              </p:cNvPr>
              <p:cNvGrpSpPr/>
              <p:nvPr/>
            </p:nvGrpSpPr>
            <p:grpSpPr>
              <a:xfrm rot="19474138">
                <a:off x="2959529" y="2097843"/>
                <a:ext cx="352764" cy="355873"/>
                <a:chOff x="1738110" y="2940559"/>
                <a:chExt cx="352764" cy="355873"/>
              </a:xfrm>
            </p:grpSpPr>
            <p:cxnSp>
              <p:nvCxnSpPr>
                <p:cNvPr id="5200" name="Straight Connector 5199">
                  <a:extLst>
                    <a:ext uri="{FF2B5EF4-FFF2-40B4-BE49-F238E27FC236}">
                      <a16:creationId xmlns:a16="http://schemas.microsoft.com/office/drawing/2014/main" id="{39F8A2AE-03CD-D948-6F38-1F2E0BF184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738110" y="2940559"/>
                  <a:ext cx="352764" cy="355873"/>
                </a:xfrm>
                <a:prstGeom prst="line">
                  <a:avLst/>
                </a:prstGeom>
                <a:ln w="3492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201" name="Oval 5200">
                  <a:extLst>
                    <a:ext uri="{FF2B5EF4-FFF2-40B4-BE49-F238E27FC236}">
                      <a16:creationId xmlns:a16="http://schemas.microsoft.com/office/drawing/2014/main" id="{22B81314-D9C3-964E-616E-A9334ABEA045}"/>
                    </a:ext>
                  </a:extLst>
                </p:cNvPr>
                <p:cNvSpPr/>
                <p:nvPr/>
              </p:nvSpPr>
              <p:spPr>
                <a:xfrm>
                  <a:off x="1972216" y="2985556"/>
                  <a:ext cx="72526" cy="71717"/>
                </a:xfrm>
                <a:prstGeom prst="ellipse">
                  <a:avLst/>
                </a:prstGeom>
                <a:noFill/>
                <a:ln w="3492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5202" name="Straight Connector 5201">
                  <a:extLst>
                    <a:ext uri="{FF2B5EF4-FFF2-40B4-BE49-F238E27FC236}">
                      <a16:creationId xmlns:a16="http://schemas.microsoft.com/office/drawing/2014/main" id="{D88D020C-475C-E895-8D9B-BC2258A43DB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914492" y="3044845"/>
                  <a:ext cx="71516" cy="65838"/>
                </a:xfrm>
                <a:prstGeom prst="line">
                  <a:avLst/>
                </a:prstGeom>
                <a:ln w="3492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203" name="Group 5202">
              <a:extLst>
                <a:ext uri="{FF2B5EF4-FFF2-40B4-BE49-F238E27FC236}">
                  <a16:creationId xmlns:a16="http://schemas.microsoft.com/office/drawing/2014/main" id="{CB29539A-251B-C2C6-CF32-8F63D567B59B}"/>
                </a:ext>
              </a:extLst>
            </p:cNvPr>
            <p:cNvGrpSpPr/>
            <p:nvPr/>
          </p:nvGrpSpPr>
          <p:grpSpPr>
            <a:xfrm flipH="1">
              <a:off x="9731861" y="3690963"/>
              <a:ext cx="409004" cy="556230"/>
              <a:chOff x="2921362" y="2097843"/>
              <a:chExt cx="409004" cy="556230"/>
            </a:xfrm>
          </p:grpSpPr>
          <p:sp>
            <p:nvSpPr>
              <p:cNvPr id="5204" name="Freeform 5203">
                <a:extLst>
                  <a:ext uri="{FF2B5EF4-FFF2-40B4-BE49-F238E27FC236}">
                    <a16:creationId xmlns:a16="http://schemas.microsoft.com/office/drawing/2014/main" id="{81D11599-04AB-1801-42E4-AAA046273F6E}"/>
                  </a:ext>
                </a:extLst>
              </p:cNvPr>
              <p:cNvSpPr/>
              <p:nvPr/>
            </p:nvSpPr>
            <p:spPr>
              <a:xfrm>
                <a:off x="2940818" y="2586746"/>
                <a:ext cx="264943" cy="67327"/>
              </a:xfrm>
              <a:custGeom>
                <a:avLst/>
                <a:gdLst>
                  <a:gd name="connsiteX0" fmla="*/ 0 w 206375"/>
                  <a:gd name="connsiteY0" fmla="*/ 57150 h 60325"/>
                  <a:gd name="connsiteX1" fmla="*/ 22225 w 206375"/>
                  <a:gd name="connsiteY1" fmla="*/ 0 h 60325"/>
                  <a:gd name="connsiteX2" fmla="*/ 180975 w 206375"/>
                  <a:gd name="connsiteY2" fmla="*/ 6350 h 60325"/>
                  <a:gd name="connsiteX3" fmla="*/ 206375 w 206375"/>
                  <a:gd name="connsiteY3" fmla="*/ 60325 h 60325"/>
                  <a:gd name="connsiteX4" fmla="*/ 0 w 206375"/>
                  <a:gd name="connsiteY4" fmla="*/ 57150 h 60325"/>
                  <a:gd name="connsiteX0" fmla="*/ 0 w 568325"/>
                  <a:gd name="connsiteY0" fmla="*/ 57150 h 60325"/>
                  <a:gd name="connsiteX1" fmla="*/ 22225 w 568325"/>
                  <a:gd name="connsiteY1" fmla="*/ 0 h 60325"/>
                  <a:gd name="connsiteX2" fmla="*/ 180975 w 568325"/>
                  <a:gd name="connsiteY2" fmla="*/ 6350 h 60325"/>
                  <a:gd name="connsiteX3" fmla="*/ 568325 w 568325"/>
                  <a:gd name="connsiteY3" fmla="*/ 60325 h 60325"/>
                  <a:gd name="connsiteX4" fmla="*/ 0 w 568325"/>
                  <a:gd name="connsiteY4" fmla="*/ 57150 h 60325"/>
                  <a:gd name="connsiteX0" fmla="*/ 0 w 568325"/>
                  <a:gd name="connsiteY0" fmla="*/ 130175 h 133350"/>
                  <a:gd name="connsiteX1" fmla="*/ 22225 w 568325"/>
                  <a:gd name="connsiteY1" fmla="*/ 73025 h 133350"/>
                  <a:gd name="connsiteX2" fmla="*/ 511175 w 568325"/>
                  <a:gd name="connsiteY2" fmla="*/ 0 h 133350"/>
                  <a:gd name="connsiteX3" fmla="*/ 568325 w 568325"/>
                  <a:gd name="connsiteY3" fmla="*/ 133350 h 133350"/>
                  <a:gd name="connsiteX4" fmla="*/ 0 w 568325"/>
                  <a:gd name="connsiteY4" fmla="*/ 130175 h 133350"/>
                  <a:gd name="connsiteX0" fmla="*/ 0 w 568325"/>
                  <a:gd name="connsiteY0" fmla="*/ 142875 h 146050"/>
                  <a:gd name="connsiteX1" fmla="*/ 69850 w 568325"/>
                  <a:gd name="connsiteY1" fmla="*/ 0 h 146050"/>
                  <a:gd name="connsiteX2" fmla="*/ 511175 w 568325"/>
                  <a:gd name="connsiteY2" fmla="*/ 12700 h 146050"/>
                  <a:gd name="connsiteX3" fmla="*/ 568325 w 568325"/>
                  <a:gd name="connsiteY3" fmla="*/ 146050 h 146050"/>
                  <a:gd name="connsiteX4" fmla="*/ 0 w 568325"/>
                  <a:gd name="connsiteY4" fmla="*/ 142875 h 146050"/>
                  <a:gd name="connsiteX0" fmla="*/ 0 w 568325"/>
                  <a:gd name="connsiteY0" fmla="*/ 142875 h 146050"/>
                  <a:gd name="connsiteX1" fmla="*/ 76200 w 568325"/>
                  <a:gd name="connsiteY1" fmla="*/ 0 h 146050"/>
                  <a:gd name="connsiteX2" fmla="*/ 511175 w 568325"/>
                  <a:gd name="connsiteY2" fmla="*/ 12700 h 146050"/>
                  <a:gd name="connsiteX3" fmla="*/ 568325 w 568325"/>
                  <a:gd name="connsiteY3" fmla="*/ 146050 h 146050"/>
                  <a:gd name="connsiteX4" fmla="*/ 0 w 568325"/>
                  <a:gd name="connsiteY4" fmla="*/ 142875 h 146050"/>
                  <a:gd name="connsiteX0" fmla="*/ 0 w 568325"/>
                  <a:gd name="connsiteY0" fmla="*/ 149225 h 152400"/>
                  <a:gd name="connsiteX1" fmla="*/ 76200 w 568325"/>
                  <a:gd name="connsiteY1" fmla="*/ 6350 h 152400"/>
                  <a:gd name="connsiteX2" fmla="*/ 504825 w 568325"/>
                  <a:gd name="connsiteY2" fmla="*/ 0 h 152400"/>
                  <a:gd name="connsiteX3" fmla="*/ 568325 w 568325"/>
                  <a:gd name="connsiteY3" fmla="*/ 152400 h 152400"/>
                  <a:gd name="connsiteX4" fmla="*/ 0 w 568325"/>
                  <a:gd name="connsiteY4" fmla="*/ 149225 h 152400"/>
                  <a:gd name="connsiteX0" fmla="*/ 0 w 568325"/>
                  <a:gd name="connsiteY0" fmla="*/ 142875 h 146050"/>
                  <a:gd name="connsiteX1" fmla="*/ 76200 w 568325"/>
                  <a:gd name="connsiteY1" fmla="*/ 0 h 146050"/>
                  <a:gd name="connsiteX2" fmla="*/ 501650 w 568325"/>
                  <a:gd name="connsiteY2" fmla="*/ 0 h 146050"/>
                  <a:gd name="connsiteX3" fmla="*/ 568325 w 568325"/>
                  <a:gd name="connsiteY3" fmla="*/ 146050 h 146050"/>
                  <a:gd name="connsiteX4" fmla="*/ 0 w 568325"/>
                  <a:gd name="connsiteY4" fmla="*/ 142875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8325" h="146050">
                    <a:moveTo>
                      <a:pt x="0" y="142875"/>
                    </a:moveTo>
                    <a:lnTo>
                      <a:pt x="76200" y="0"/>
                    </a:lnTo>
                    <a:lnTo>
                      <a:pt x="501650" y="0"/>
                    </a:lnTo>
                    <a:lnTo>
                      <a:pt x="568325" y="146050"/>
                    </a:lnTo>
                    <a:lnTo>
                      <a:pt x="0" y="142875"/>
                    </a:lnTo>
                    <a:close/>
                  </a:path>
                </a:pathLst>
              </a:custGeom>
              <a:solidFill>
                <a:schemeClr val="bg1"/>
              </a:solidFill>
              <a:ln w="349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5205" name="Straight Connector 5204">
                <a:extLst>
                  <a:ext uri="{FF2B5EF4-FFF2-40B4-BE49-F238E27FC236}">
                    <a16:creationId xmlns:a16="http://schemas.microsoft.com/office/drawing/2014/main" id="{D1115C08-F370-F9BD-D564-A697E0CFA2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004196" y="2483921"/>
                <a:ext cx="40903" cy="109297"/>
              </a:xfrm>
              <a:prstGeom prst="line">
                <a:avLst/>
              </a:prstGeom>
              <a:ln w="349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06" name="Straight Connector 5205">
                <a:extLst>
                  <a:ext uri="{FF2B5EF4-FFF2-40B4-BE49-F238E27FC236}">
                    <a16:creationId xmlns:a16="http://schemas.microsoft.com/office/drawing/2014/main" id="{A35C5D02-9655-1C7A-BC81-2655B5E4864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128794" y="2501856"/>
                <a:ext cx="17209" cy="84890"/>
              </a:xfrm>
              <a:prstGeom prst="line">
                <a:avLst/>
              </a:prstGeom>
              <a:ln w="349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07" name="Freeform 5206">
                <a:extLst>
                  <a:ext uri="{FF2B5EF4-FFF2-40B4-BE49-F238E27FC236}">
                    <a16:creationId xmlns:a16="http://schemas.microsoft.com/office/drawing/2014/main" id="{D334BDDF-1D2F-48F0-2254-84D7078EDADE}"/>
                  </a:ext>
                </a:extLst>
              </p:cNvPr>
              <p:cNvSpPr/>
              <p:nvPr/>
            </p:nvSpPr>
            <p:spPr>
              <a:xfrm rot="19480449">
                <a:off x="2921362" y="2109240"/>
                <a:ext cx="409004" cy="406755"/>
              </a:xfrm>
              <a:custGeom>
                <a:avLst/>
                <a:gdLst>
                  <a:gd name="connsiteX0" fmla="*/ 0 w 717550"/>
                  <a:gd name="connsiteY0" fmla="*/ 0 h 733425"/>
                  <a:gd name="connsiteX1" fmla="*/ 361950 w 717550"/>
                  <a:gd name="connsiteY1" fmla="*/ 368300 h 733425"/>
                  <a:gd name="connsiteX2" fmla="*/ 717550 w 717550"/>
                  <a:gd name="connsiteY2" fmla="*/ 733425 h 733425"/>
                  <a:gd name="connsiteX0" fmla="*/ 0 w 717550"/>
                  <a:gd name="connsiteY0" fmla="*/ 0 h 828977"/>
                  <a:gd name="connsiteX1" fmla="*/ 57150 w 717550"/>
                  <a:gd name="connsiteY1" fmla="*/ 800100 h 828977"/>
                  <a:gd name="connsiteX2" fmla="*/ 717550 w 717550"/>
                  <a:gd name="connsiteY2" fmla="*/ 733425 h 828977"/>
                  <a:gd name="connsiteX0" fmla="*/ 27456 w 745006"/>
                  <a:gd name="connsiteY0" fmla="*/ 0 h 828977"/>
                  <a:gd name="connsiteX1" fmla="*/ 84606 w 745006"/>
                  <a:gd name="connsiteY1" fmla="*/ 800100 h 828977"/>
                  <a:gd name="connsiteX2" fmla="*/ 745006 w 745006"/>
                  <a:gd name="connsiteY2" fmla="*/ 733425 h 828977"/>
                  <a:gd name="connsiteX0" fmla="*/ 27456 w 745006"/>
                  <a:gd name="connsiteY0" fmla="*/ 0 h 832358"/>
                  <a:gd name="connsiteX1" fmla="*/ 84606 w 745006"/>
                  <a:gd name="connsiteY1" fmla="*/ 800100 h 832358"/>
                  <a:gd name="connsiteX2" fmla="*/ 745006 w 745006"/>
                  <a:gd name="connsiteY2" fmla="*/ 733425 h 832358"/>
                  <a:gd name="connsiteX0" fmla="*/ 27456 w 745006"/>
                  <a:gd name="connsiteY0" fmla="*/ 0 h 848676"/>
                  <a:gd name="connsiteX1" fmla="*/ 84606 w 745006"/>
                  <a:gd name="connsiteY1" fmla="*/ 800100 h 848676"/>
                  <a:gd name="connsiteX2" fmla="*/ 745006 w 745006"/>
                  <a:gd name="connsiteY2" fmla="*/ 733425 h 848676"/>
                  <a:gd name="connsiteX0" fmla="*/ 50006 w 767556"/>
                  <a:gd name="connsiteY0" fmla="*/ 0 h 848676"/>
                  <a:gd name="connsiteX1" fmla="*/ 107156 w 767556"/>
                  <a:gd name="connsiteY1" fmla="*/ 800100 h 848676"/>
                  <a:gd name="connsiteX2" fmla="*/ 767556 w 767556"/>
                  <a:gd name="connsiteY2" fmla="*/ 733425 h 848676"/>
                  <a:gd name="connsiteX0" fmla="*/ 83761 w 801311"/>
                  <a:gd name="connsiteY0" fmla="*/ 0 h 802024"/>
                  <a:gd name="connsiteX1" fmla="*/ 83761 w 801311"/>
                  <a:gd name="connsiteY1" fmla="*/ 739775 h 802024"/>
                  <a:gd name="connsiteX2" fmla="*/ 801311 w 801311"/>
                  <a:gd name="connsiteY2" fmla="*/ 733425 h 802024"/>
                  <a:gd name="connsiteX0" fmla="*/ 121901 w 839451"/>
                  <a:gd name="connsiteY0" fmla="*/ 0 h 802024"/>
                  <a:gd name="connsiteX1" fmla="*/ 121901 w 839451"/>
                  <a:gd name="connsiteY1" fmla="*/ 739775 h 802024"/>
                  <a:gd name="connsiteX2" fmla="*/ 839451 w 839451"/>
                  <a:gd name="connsiteY2" fmla="*/ 733425 h 802024"/>
                  <a:gd name="connsiteX0" fmla="*/ 169638 w 887188"/>
                  <a:gd name="connsiteY0" fmla="*/ 0 h 875312"/>
                  <a:gd name="connsiteX1" fmla="*/ 169638 w 887188"/>
                  <a:gd name="connsiteY1" fmla="*/ 739775 h 875312"/>
                  <a:gd name="connsiteX2" fmla="*/ 887188 w 887188"/>
                  <a:gd name="connsiteY2" fmla="*/ 733425 h 875312"/>
                  <a:gd name="connsiteX0" fmla="*/ 159798 w 877348"/>
                  <a:gd name="connsiteY0" fmla="*/ 0 h 882364"/>
                  <a:gd name="connsiteX1" fmla="*/ 159798 w 877348"/>
                  <a:gd name="connsiteY1" fmla="*/ 739775 h 882364"/>
                  <a:gd name="connsiteX2" fmla="*/ 877348 w 877348"/>
                  <a:gd name="connsiteY2" fmla="*/ 733425 h 882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7348" h="882364">
                    <a:moveTo>
                      <a:pt x="159798" y="0"/>
                    </a:moveTo>
                    <a:cubicBezTo>
                      <a:pt x="112173" y="38100"/>
                      <a:pt x="-174635" y="427567"/>
                      <a:pt x="159798" y="739775"/>
                    </a:cubicBezTo>
                    <a:cubicBezTo>
                      <a:pt x="494231" y="1051983"/>
                      <a:pt x="844540" y="757767"/>
                      <a:pt x="877348" y="733425"/>
                    </a:cubicBezTo>
                  </a:path>
                </a:pathLst>
              </a:custGeom>
              <a:noFill/>
              <a:ln w="349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08" name="Group 5207">
                <a:extLst>
                  <a:ext uri="{FF2B5EF4-FFF2-40B4-BE49-F238E27FC236}">
                    <a16:creationId xmlns:a16="http://schemas.microsoft.com/office/drawing/2014/main" id="{7BD385F4-14A8-09BA-255D-8954531D9621}"/>
                  </a:ext>
                </a:extLst>
              </p:cNvPr>
              <p:cNvGrpSpPr/>
              <p:nvPr/>
            </p:nvGrpSpPr>
            <p:grpSpPr>
              <a:xfrm rot="19474138">
                <a:off x="2959529" y="2097843"/>
                <a:ext cx="352764" cy="355873"/>
                <a:chOff x="1738110" y="2940559"/>
                <a:chExt cx="352764" cy="355873"/>
              </a:xfrm>
            </p:grpSpPr>
            <p:cxnSp>
              <p:nvCxnSpPr>
                <p:cNvPr id="5209" name="Straight Connector 5208">
                  <a:extLst>
                    <a:ext uri="{FF2B5EF4-FFF2-40B4-BE49-F238E27FC236}">
                      <a16:creationId xmlns:a16="http://schemas.microsoft.com/office/drawing/2014/main" id="{FAE2ABE5-50EC-1FDA-51A5-A138E6EC28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738110" y="2940559"/>
                  <a:ext cx="352764" cy="355873"/>
                </a:xfrm>
                <a:prstGeom prst="line">
                  <a:avLst/>
                </a:prstGeom>
                <a:ln w="3492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210" name="Oval 5209">
                  <a:extLst>
                    <a:ext uri="{FF2B5EF4-FFF2-40B4-BE49-F238E27FC236}">
                      <a16:creationId xmlns:a16="http://schemas.microsoft.com/office/drawing/2014/main" id="{56C3B7CD-019D-6668-A57A-55EF7E016A67}"/>
                    </a:ext>
                  </a:extLst>
                </p:cNvPr>
                <p:cNvSpPr/>
                <p:nvPr/>
              </p:nvSpPr>
              <p:spPr>
                <a:xfrm>
                  <a:off x="1972216" y="2985556"/>
                  <a:ext cx="72526" cy="71717"/>
                </a:xfrm>
                <a:prstGeom prst="ellipse">
                  <a:avLst/>
                </a:prstGeom>
                <a:noFill/>
                <a:ln w="3492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5211" name="Straight Connector 5210">
                  <a:extLst>
                    <a:ext uri="{FF2B5EF4-FFF2-40B4-BE49-F238E27FC236}">
                      <a16:creationId xmlns:a16="http://schemas.microsoft.com/office/drawing/2014/main" id="{D5809C43-BAED-5956-2148-049E7550465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914492" y="3044845"/>
                  <a:ext cx="71516" cy="65838"/>
                </a:xfrm>
                <a:prstGeom prst="line">
                  <a:avLst/>
                </a:prstGeom>
                <a:ln w="34925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pic>
          <p:nvPicPr>
            <p:cNvPr id="5212" name="Picture 5211" descr="A satellite with a satellite antenna&#10;&#10;Description automatically generated">
              <a:extLst>
                <a:ext uri="{FF2B5EF4-FFF2-40B4-BE49-F238E27FC236}">
                  <a16:creationId xmlns:a16="http://schemas.microsoft.com/office/drawing/2014/main" id="{DBD84178-BC8C-07B2-3204-438AD0B4490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700115" y="3040805"/>
              <a:ext cx="566407" cy="522072"/>
            </a:xfrm>
            <a:prstGeom prst="rect">
              <a:avLst/>
            </a:prstGeom>
          </p:spPr>
        </p:pic>
        <p:pic>
          <p:nvPicPr>
            <p:cNvPr id="5213" name="Picture 5212" descr="A satellite with a satellite antenna&#10;&#10;Description automatically generated">
              <a:extLst>
                <a:ext uri="{FF2B5EF4-FFF2-40B4-BE49-F238E27FC236}">
                  <a16:creationId xmlns:a16="http://schemas.microsoft.com/office/drawing/2014/main" id="{1586AA67-0192-E934-17BA-A69BC9981CD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959690">
              <a:off x="7765620" y="2606552"/>
              <a:ext cx="566407" cy="522072"/>
            </a:xfrm>
            <a:prstGeom prst="rect">
              <a:avLst/>
            </a:prstGeom>
          </p:spPr>
        </p:pic>
        <p:pic>
          <p:nvPicPr>
            <p:cNvPr id="5214" name="Picture 5213" descr="A satellite with a satellite antenna&#10;&#10;Description automatically generated">
              <a:extLst>
                <a:ext uri="{FF2B5EF4-FFF2-40B4-BE49-F238E27FC236}">
                  <a16:creationId xmlns:a16="http://schemas.microsoft.com/office/drawing/2014/main" id="{8844A722-E88C-DD74-0033-588520A5A14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9640310" flipH="1">
              <a:off x="9319740" y="2615276"/>
              <a:ext cx="566407" cy="522072"/>
            </a:xfrm>
            <a:prstGeom prst="rect">
              <a:avLst/>
            </a:prstGeom>
          </p:spPr>
        </p:pic>
        <p:pic>
          <p:nvPicPr>
            <p:cNvPr id="5215" name="Picture 5214" descr="A satellite with a satellite antenna&#10;&#10;Description automatically generated">
              <a:extLst>
                <a:ext uri="{FF2B5EF4-FFF2-40B4-BE49-F238E27FC236}">
                  <a16:creationId xmlns:a16="http://schemas.microsoft.com/office/drawing/2014/main" id="{4246FF84-A055-537C-F4B0-48206E5192E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flipH="1">
              <a:off x="10403780" y="3050185"/>
              <a:ext cx="566407" cy="522072"/>
            </a:xfrm>
            <a:prstGeom prst="rect">
              <a:avLst/>
            </a:prstGeom>
          </p:spPr>
        </p:pic>
        <p:grpSp>
          <p:nvGrpSpPr>
            <p:cNvPr id="5223" name="Group 5222">
              <a:extLst>
                <a:ext uri="{FF2B5EF4-FFF2-40B4-BE49-F238E27FC236}">
                  <a16:creationId xmlns:a16="http://schemas.microsoft.com/office/drawing/2014/main" id="{4C2FCFDA-2CDB-61EB-37A7-513ECC6E921E}"/>
                </a:ext>
              </a:extLst>
            </p:cNvPr>
            <p:cNvGrpSpPr/>
            <p:nvPr/>
          </p:nvGrpSpPr>
          <p:grpSpPr>
            <a:xfrm>
              <a:off x="7088122" y="2253956"/>
              <a:ext cx="3660609" cy="813631"/>
              <a:chOff x="1453436" y="2247359"/>
              <a:chExt cx="3660609" cy="813631"/>
            </a:xfrm>
          </p:grpSpPr>
          <p:pic>
            <p:nvPicPr>
              <p:cNvPr id="5224" name="Picture 5223" descr="A satellite with a satellite antenna&#10;&#10;Description automatically generated">
                <a:extLst>
                  <a:ext uri="{FF2B5EF4-FFF2-40B4-BE49-F238E27FC236}">
                    <a16:creationId xmlns:a16="http://schemas.microsoft.com/office/drawing/2014/main" id="{88C6D591-8B9E-D4BB-5C40-BE39B2AB78E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 rot="1959690">
                <a:off x="2943791" y="2247359"/>
                <a:ext cx="566407" cy="522072"/>
              </a:xfrm>
              <a:prstGeom prst="rect">
                <a:avLst/>
              </a:prstGeom>
            </p:spPr>
          </p:pic>
          <p:pic>
            <p:nvPicPr>
              <p:cNvPr id="5225" name="Picture 5224" descr="A satellite with a satellite antenna&#10;&#10;Description automatically generated">
                <a:extLst>
                  <a:ext uri="{FF2B5EF4-FFF2-40B4-BE49-F238E27FC236}">
                    <a16:creationId xmlns:a16="http://schemas.microsoft.com/office/drawing/2014/main" id="{5BB10585-06D3-918D-FCCA-3F4775172FE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 rot="1959690">
                <a:off x="1453436" y="2439842"/>
                <a:ext cx="566407" cy="522072"/>
              </a:xfrm>
              <a:prstGeom prst="rect">
                <a:avLst/>
              </a:prstGeom>
            </p:spPr>
          </p:pic>
          <p:pic>
            <p:nvPicPr>
              <p:cNvPr id="5226" name="Picture 5225" descr="A satellite with a satellite antenna&#10;&#10;Description automatically generated">
                <a:extLst>
                  <a:ext uri="{FF2B5EF4-FFF2-40B4-BE49-F238E27FC236}">
                    <a16:creationId xmlns:a16="http://schemas.microsoft.com/office/drawing/2014/main" id="{B9AAD935-98DB-C0A6-0D4B-E02D0A1E53A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 rot="1959690">
                <a:off x="4547638" y="2538918"/>
                <a:ext cx="566407" cy="522072"/>
              </a:xfrm>
              <a:prstGeom prst="rect">
                <a:avLst/>
              </a:prstGeom>
            </p:spPr>
          </p:pic>
        </p:grpSp>
        <p:sp>
          <p:nvSpPr>
            <p:cNvPr id="5227" name="TextBox 5226">
              <a:extLst>
                <a:ext uri="{FF2B5EF4-FFF2-40B4-BE49-F238E27FC236}">
                  <a16:creationId xmlns:a16="http://schemas.microsoft.com/office/drawing/2014/main" id="{BEDFF3FC-1790-0B36-4115-188F79602944}"/>
                </a:ext>
              </a:extLst>
            </p:cNvPr>
            <p:cNvSpPr txBox="1"/>
            <p:nvPr/>
          </p:nvSpPr>
          <p:spPr>
            <a:xfrm>
              <a:off x="6574539" y="5276208"/>
              <a:ext cx="50148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8125" marR="0" lvl="0" indent="-238125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D009A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multiple satellite hops between base stations</a:t>
              </a:r>
            </a:p>
            <a:p>
              <a:pPr marL="238125" marR="0" lvl="0" indent="-238125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D009A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routing among satellites</a:t>
              </a:r>
            </a:p>
          </p:txBody>
        </p:sp>
      </p:grpSp>
      <p:grpSp>
        <p:nvGrpSpPr>
          <p:cNvPr id="5255" name="Group 5254">
            <a:extLst>
              <a:ext uri="{FF2B5EF4-FFF2-40B4-BE49-F238E27FC236}">
                <a16:creationId xmlns:a16="http://schemas.microsoft.com/office/drawing/2014/main" id="{76F84D9D-8701-2361-4A9C-DCE381CDF9A1}"/>
              </a:ext>
            </a:extLst>
          </p:cNvPr>
          <p:cNvGrpSpPr/>
          <p:nvPr/>
        </p:nvGrpSpPr>
        <p:grpSpPr>
          <a:xfrm>
            <a:off x="7046938" y="2492400"/>
            <a:ext cx="3594957" cy="810737"/>
            <a:chOff x="7046938" y="2492400"/>
            <a:chExt cx="3594957" cy="810737"/>
          </a:xfrm>
        </p:grpSpPr>
        <p:cxnSp>
          <p:nvCxnSpPr>
            <p:cNvPr id="5231" name="Straight Connector 5230">
              <a:extLst>
                <a:ext uri="{FF2B5EF4-FFF2-40B4-BE49-F238E27FC236}">
                  <a16:creationId xmlns:a16="http://schemas.microsoft.com/office/drawing/2014/main" id="{51021405-7E8A-759E-F557-29B557D3CE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046939" y="2880993"/>
              <a:ext cx="1025907" cy="367917"/>
            </a:xfrm>
            <a:prstGeom prst="line">
              <a:avLst/>
            </a:prstGeom>
            <a:ln w="12700">
              <a:solidFill>
                <a:srgbClr val="1500FF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33" name="Straight Connector 5232">
              <a:extLst>
                <a:ext uri="{FF2B5EF4-FFF2-40B4-BE49-F238E27FC236}">
                  <a16:creationId xmlns:a16="http://schemas.microsoft.com/office/drawing/2014/main" id="{C64241BA-F9B5-8097-9412-430BCA34A3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046938" y="2694854"/>
              <a:ext cx="339191" cy="527729"/>
            </a:xfrm>
            <a:prstGeom prst="line">
              <a:avLst/>
            </a:prstGeom>
            <a:ln w="12700">
              <a:solidFill>
                <a:srgbClr val="1500FF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35" name="Straight Connector 5234">
              <a:extLst>
                <a:ext uri="{FF2B5EF4-FFF2-40B4-BE49-F238E27FC236}">
                  <a16:creationId xmlns:a16="http://schemas.microsoft.com/office/drawing/2014/main" id="{146831EC-5186-DC2A-3AEE-6B88ADBC494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386129" y="2694854"/>
              <a:ext cx="676518" cy="175405"/>
            </a:xfrm>
            <a:prstGeom prst="line">
              <a:avLst/>
            </a:prstGeom>
            <a:ln w="12700">
              <a:solidFill>
                <a:srgbClr val="1500FF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37" name="Straight Connector 5236">
              <a:extLst>
                <a:ext uri="{FF2B5EF4-FFF2-40B4-BE49-F238E27FC236}">
                  <a16:creationId xmlns:a16="http://schemas.microsoft.com/office/drawing/2014/main" id="{D47CD246-9057-812E-460F-E7EFA1A141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12292" y="2493808"/>
              <a:ext cx="1477674" cy="198624"/>
            </a:xfrm>
            <a:prstGeom prst="line">
              <a:avLst/>
            </a:prstGeom>
            <a:ln w="12700">
              <a:solidFill>
                <a:srgbClr val="1500FF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39" name="Straight Connector 5238">
              <a:extLst>
                <a:ext uri="{FF2B5EF4-FFF2-40B4-BE49-F238E27FC236}">
                  <a16:creationId xmlns:a16="http://schemas.microsoft.com/office/drawing/2014/main" id="{16C5FAF3-8387-9E85-AE54-2338866A51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053932" y="2492400"/>
              <a:ext cx="825117" cy="378750"/>
            </a:xfrm>
            <a:prstGeom prst="line">
              <a:avLst/>
            </a:prstGeom>
            <a:ln w="12700">
              <a:solidFill>
                <a:srgbClr val="1500FF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41" name="Straight Connector 5240">
              <a:extLst>
                <a:ext uri="{FF2B5EF4-FFF2-40B4-BE49-F238E27FC236}">
                  <a16:creationId xmlns:a16="http://schemas.microsoft.com/office/drawing/2014/main" id="{331B4DA5-96F2-7BA0-A2B0-08C8E3E9171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82542" y="2880993"/>
              <a:ext cx="1515917" cy="1783"/>
            </a:xfrm>
            <a:prstGeom prst="line">
              <a:avLst/>
            </a:prstGeom>
            <a:ln w="12700">
              <a:solidFill>
                <a:srgbClr val="1500FF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43" name="Straight Connector 5242">
              <a:extLst>
                <a:ext uri="{FF2B5EF4-FFF2-40B4-BE49-F238E27FC236}">
                  <a16:creationId xmlns:a16="http://schemas.microsoft.com/office/drawing/2014/main" id="{AE2A99E9-D31C-2F24-6AE4-CF8632E0854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887863" y="2494929"/>
              <a:ext cx="674669" cy="362051"/>
            </a:xfrm>
            <a:prstGeom prst="line">
              <a:avLst/>
            </a:prstGeom>
            <a:ln w="12700">
              <a:solidFill>
                <a:srgbClr val="1500FF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45" name="Straight Connector 5244">
              <a:extLst>
                <a:ext uri="{FF2B5EF4-FFF2-40B4-BE49-F238E27FC236}">
                  <a16:creationId xmlns:a16="http://schemas.microsoft.com/office/drawing/2014/main" id="{362DEFF2-3F9A-9AAF-E778-4F5D3C48E96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923263" y="2500135"/>
              <a:ext cx="1552570" cy="291851"/>
            </a:xfrm>
            <a:prstGeom prst="line">
              <a:avLst/>
            </a:prstGeom>
            <a:ln w="12700">
              <a:solidFill>
                <a:srgbClr val="1500FF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47" name="Straight Connector 5246">
              <a:extLst>
                <a:ext uri="{FF2B5EF4-FFF2-40B4-BE49-F238E27FC236}">
                  <a16:creationId xmlns:a16="http://schemas.microsoft.com/office/drawing/2014/main" id="{5BBB07D9-EAFF-5716-219D-C0C2F3253B4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598459" y="2788039"/>
              <a:ext cx="874453" cy="97161"/>
            </a:xfrm>
            <a:prstGeom prst="line">
              <a:avLst/>
            </a:prstGeom>
            <a:ln w="12700">
              <a:solidFill>
                <a:srgbClr val="1500FF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50" name="Straight Connector 5249">
              <a:extLst>
                <a:ext uri="{FF2B5EF4-FFF2-40B4-BE49-F238E27FC236}">
                  <a16:creationId xmlns:a16="http://schemas.microsoft.com/office/drawing/2014/main" id="{72ECA5C0-C612-21C3-3910-560DC441739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627894" y="2891412"/>
              <a:ext cx="1014001" cy="411725"/>
            </a:xfrm>
            <a:prstGeom prst="line">
              <a:avLst/>
            </a:prstGeom>
            <a:ln w="12700">
              <a:solidFill>
                <a:srgbClr val="1500FF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52" name="Straight Connector 5251">
              <a:extLst>
                <a:ext uri="{FF2B5EF4-FFF2-40B4-BE49-F238E27FC236}">
                  <a16:creationId xmlns:a16="http://schemas.microsoft.com/office/drawing/2014/main" id="{0D76A2DF-DBA9-9064-01BE-AB4D4BE4A4D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465527" y="2797192"/>
              <a:ext cx="166052" cy="495309"/>
            </a:xfrm>
            <a:prstGeom prst="line">
              <a:avLst/>
            </a:prstGeom>
            <a:ln w="12700">
              <a:solidFill>
                <a:srgbClr val="1500FF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828D433-273D-94F8-7E97-1EB6D9F03D1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0790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65" grpId="0" animBg="1"/>
      <p:bldP spid="5216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706AB5-630F-387C-08E6-1305C872D3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3716" y="272351"/>
            <a:ext cx="10515600" cy="894622"/>
          </a:xfrm>
        </p:spPr>
        <p:txBody>
          <a:bodyPr/>
          <a:lstStyle/>
          <a:p>
            <a:r>
              <a:rPr lang="en-US" dirty="0"/>
              <a:t>Radio basics: electromagnetic waves</a:t>
            </a:r>
          </a:p>
        </p:txBody>
      </p:sp>
      <p:pic>
        <p:nvPicPr>
          <p:cNvPr id="1026" name="Picture 2" descr="Figure shows the positive x direction as the direction of propagation. The positive y direction is labeled electric field and the positive z direction is labeled magnetic field. A sine wave in the xy plane is labeled E. The electric field arrows have their bases on the x axis and their tips on wave E. Another sine wave labeled B is in the xz plane. The magnetic field arrows have their bases on the x axis and their tips on wave B. Waves E and B have the same wavelength and are in phase with each other.">
            <a:extLst>
              <a:ext uri="{FF2B5EF4-FFF2-40B4-BE49-F238E27FC236}">
                <a16:creationId xmlns:a16="http://schemas.microsoft.com/office/drawing/2014/main" id="{7BDB8A4B-A5A9-75B8-BCBB-0D48DDA9DB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3096" y="1394985"/>
            <a:ext cx="6229867" cy="2467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58EDE8E9-E259-E2CF-1EC6-B5E937BBB137}"/>
              </a:ext>
            </a:extLst>
          </p:cNvPr>
          <p:cNvSpPr/>
          <p:nvPr/>
        </p:nvSpPr>
        <p:spPr>
          <a:xfrm>
            <a:off x="1967653" y="1552538"/>
            <a:ext cx="2420376" cy="25968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6CC9CC83-7BA3-3791-A993-5F3749A80248}"/>
              </a:ext>
            </a:extLst>
          </p:cNvPr>
          <p:cNvGrpSpPr/>
          <p:nvPr/>
        </p:nvGrpSpPr>
        <p:grpSpPr>
          <a:xfrm>
            <a:off x="2033311" y="1494114"/>
            <a:ext cx="2234729" cy="338554"/>
            <a:chOff x="1575271" y="4655477"/>
            <a:chExt cx="2234729" cy="338554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40217534-BCCA-1B0B-5D51-1753888A3011}"/>
                </a:ext>
              </a:extLst>
            </p:cNvPr>
            <p:cNvGrpSpPr/>
            <p:nvPr/>
          </p:nvGrpSpPr>
          <p:grpSpPr>
            <a:xfrm>
              <a:off x="1575271" y="4655477"/>
              <a:ext cx="2234729" cy="338554"/>
              <a:chOff x="1532757" y="4990649"/>
              <a:chExt cx="2234729" cy="338554"/>
            </a:xfrm>
          </p:grpSpPr>
          <p:cxnSp>
            <p:nvCxnSpPr>
              <p:cNvPr id="7" name="Straight Arrow Connector 6">
                <a:extLst>
                  <a:ext uri="{FF2B5EF4-FFF2-40B4-BE49-F238E27FC236}">
                    <a16:creationId xmlns:a16="http://schemas.microsoft.com/office/drawing/2014/main" id="{5791CDE6-7D6C-C030-6E2F-7178AD9A5DB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532757" y="5171649"/>
                <a:ext cx="2234729" cy="0"/>
              </a:xfrm>
              <a:prstGeom prst="straightConnector1">
                <a:avLst/>
              </a:prstGeom>
              <a:ln w="15875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14E5779A-0E87-E924-B452-417A0C481B14}"/>
                  </a:ext>
                </a:extLst>
              </p:cNvPr>
              <p:cNvSpPr txBox="1"/>
              <p:nvPr/>
            </p:nvSpPr>
            <p:spPr>
              <a:xfrm>
                <a:off x="2028093" y="4990649"/>
                <a:ext cx="1356910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1600" dirty="0">
                    <a:latin typeface="Symbol" pitchFamily="2" charset="2"/>
                  </a:rPr>
                  <a:t>l</a:t>
                </a:r>
                <a:r>
                  <a:rPr lang="en-US" sz="1600" dirty="0"/>
                  <a:t>: </a:t>
                </a:r>
                <a:r>
                  <a:rPr lang="en-US" sz="1600" dirty="0">
                    <a:solidFill>
                      <a:srgbClr val="C00000"/>
                    </a:solidFill>
                  </a:rPr>
                  <a:t>wavelength</a:t>
                </a:r>
              </a:p>
            </p:txBody>
          </p:sp>
        </p:grp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B6405D89-823F-14D1-DD68-8DC1D4D5067A}"/>
                </a:ext>
              </a:extLst>
            </p:cNvPr>
            <p:cNvCxnSpPr/>
            <p:nvPr/>
          </p:nvCxnSpPr>
          <p:spPr>
            <a:xfrm>
              <a:off x="3810000" y="4747846"/>
              <a:ext cx="0" cy="18756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730D3E4B-678A-6B9F-64D9-1E48A4D53DB7}"/>
                </a:ext>
              </a:extLst>
            </p:cNvPr>
            <p:cNvCxnSpPr/>
            <p:nvPr/>
          </p:nvCxnSpPr>
          <p:spPr>
            <a:xfrm>
              <a:off x="1579019" y="4735196"/>
              <a:ext cx="0" cy="18756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5" name="Picture 2">
            <a:extLst>
              <a:ext uri="{FF2B5EF4-FFF2-40B4-BE49-F238E27FC236}">
                <a16:creationId xmlns:a16="http://schemas.microsoft.com/office/drawing/2014/main" id="{FB64DECB-755B-9E91-A060-6D3EEEBC2A7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432" y="2966594"/>
            <a:ext cx="4175790" cy="34764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" name="Group 24">
            <a:extLst>
              <a:ext uri="{FF2B5EF4-FFF2-40B4-BE49-F238E27FC236}">
                <a16:creationId xmlns:a16="http://schemas.microsoft.com/office/drawing/2014/main" id="{C5EDCF6D-A110-92E0-7F75-40501308D6F4}"/>
              </a:ext>
            </a:extLst>
          </p:cNvPr>
          <p:cNvGrpSpPr/>
          <p:nvPr/>
        </p:nvGrpSpPr>
        <p:grpSpPr>
          <a:xfrm>
            <a:off x="803716" y="1718651"/>
            <a:ext cx="1770783" cy="1660165"/>
            <a:chOff x="368820" y="1852463"/>
            <a:chExt cx="1770783" cy="1660165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7D3BEFB6-1A47-9EA2-F176-16BC283408C9}"/>
                </a:ext>
              </a:extLst>
            </p:cNvPr>
            <p:cNvGrpSpPr/>
            <p:nvPr/>
          </p:nvGrpSpPr>
          <p:grpSpPr>
            <a:xfrm>
              <a:off x="368820" y="1852463"/>
              <a:ext cx="1198731" cy="1660165"/>
              <a:chOff x="3953133" y="4192859"/>
              <a:chExt cx="1198731" cy="1660165"/>
            </a:xfrm>
          </p:grpSpPr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BA25E70C-4311-0367-133E-D0F208A47465}"/>
                  </a:ext>
                </a:extLst>
              </p:cNvPr>
              <p:cNvSpPr/>
              <p:nvPr/>
            </p:nvSpPr>
            <p:spPr>
              <a:xfrm>
                <a:off x="3953134" y="4192859"/>
                <a:ext cx="1198730" cy="166016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8" name="Straight Arrow Connector 17">
                <a:extLst>
                  <a:ext uri="{FF2B5EF4-FFF2-40B4-BE49-F238E27FC236}">
                    <a16:creationId xmlns:a16="http://schemas.microsoft.com/office/drawing/2014/main" id="{F2A4E3E3-2F08-B389-5354-1C8F6904D219}"/>
                  </a:ext>
                </a:extLst>
              </p:cNvPr>
              <p:cNvCxnSpPr/>
              <p:nvPr/>
            </p:nvCxnSpPr>
            <p:spPr>
              <a:xfrm>
                <a:off x="4463348" y="4309239"/>
                <a:ext cx="0" cy="1042496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DC716B6F-3697-098A-28FA-73F4EDD7A30D}"/>
                  </a:ext>
                </a:extLst>
              </p:cNvPr>
              <p:cNvSpPr txBox="1"/>
              <p:nvPr/>
            </p:nvSpPr>
            <p:spPr>
              <a:xfrm>
                <a:off x="3953133" y="4661210"/>
                <a:ext cx="1032655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1600" dirty="0">
                    <a:solidFill>
                      <a:srgbClr val="C00000"/>
                    </a:solidFill>
                  </a:rPr>
                  <a:t>amplitude</a:t>
                </a:r>
                <a:endParaRPr lang="en-US" dirty="0">
                  <a:solidFill>
                    <a:srgbClr val="C00000"/>
                  </a:solidFill>
                </a:endParaRPr>
              </a:p>
            </p:txBody>
          </p: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D7E21FF7-97FA-63C7-9323-642183DD44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60127" y="4309239"/>
                <a:ext cx="625661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B23EAA38-EFD6-4843-FDB1-83857F544FE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60126" y="5329433"/>
                <a:ext cx="625662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00DB5DBD-6C2B-05D7-3D84-6263B728E751}"/>
                </a:ext>
              </a:extLst>
            </p:cNvPr>
            <p:cNvSpPr/>
            <p:nvPr/>
          </p:nvSpPr>
          <p:spPr>
            <a:xfrm>
              <a:off x="1405053" y="2999678"/>
              <a:ext cx="734550" cy="2532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100BCCF9-F93E-C6F1-0DCC-021B002D024C}"/>
              </a:ext>
            </a:extLst>
          </p:cNvPr>
          <p:cNvSpPr txBox="1"/>
          <p:nvPr/>
        </p:nvSpPr>
        <p:spPr>
          <a:xfrm>
            <a:off x="891455" y="3998589"/>
            <a:ext cx="598820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Electromagnetic wave has:</a:t>
            </a:r>
          </a:p>
          <a:p>
            <a:pPr marL="285750" indent="-219075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>
                <a:solidFill>
                  <a:srgbClr val="C00000"/>
                </a:solidFill>
              </a:rPr>
              <a:t>wavelength</a:t>
            </a:r>
            <a:r>
              <a:rPr lang="en-US" sz="2400" dirty="0"/>
              <a:t> (</a:t>
            </a:r>
            <a:r>
              <a:rPr lang="en-US" sz="2400" dirty="0">
                <a:latin typeface="Symbol" pitchFamily="2" charset="2"/>
              </a:rPr>
              <a:t>l</a:t>
            </a:r>
            <a:r>
              <a:rPr lang="en-US" sz="2400" dirty="0"/>
              <a:t>)</a:t>
            </a:r>
          </a:p>
          <a:p>
            <a:pPr marL="285750" indent="-219075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>
                <a:solidFill>
                  <a:srgbClr val="C00000"/>
                </a:solidFill>
              </a:rPr>
              <a:t>frequency</a:t>
            </a:r>
            <a:r>
              <a:rPr lang="en-US" sz="2400" dirty="0"/>
              <a:t>: speed of light / wavelength = c/</a:t>
            </a:r>
            <a:r>
              <a:rPr lang="en-US" sz="2400" dirty="0">
                <a:latin typeface="Symbol" pitchFamily="2" charset="2"/>
              </a:rPr>
              <a:t>l</a:t>
            </a:r>
          </a:p>
          <a:p>
            <a:pPr marL="285750" indent="-219075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>
                <a:solidFill>
                  <a:srgbClr val="C00000"/>
                </a:solidFill>
              </a:rPr>
              <a:t>directionality</a:t>
            </a:r>
            <a:r>
              <a:rPr lang="en-US" sz="2400" dirty="0"/>
              <a:t> (of propagation)</a:t>
            </a:r>
          </a:p>
          <a:p>
            <a:pPr marL="285750" indent="-219075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/>
              <a:t>time-varying </a:t>
            </a:r>
            <a:r>
              <a:rPr lang="en-US" sz="2400" dirty="0">
                <a:solidFill>
                  <a:srgbClr val="C00000"/>
                </a:solidFill>
              </a:rPr>
              <a:t>amplitude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251B509-9004-E998-4604-987DEC7DD827}"/>
              </a:ext>
            </a:extLst>
          </p:cNvPr>
          <p:cNvSpPr txBox="1"/>
          <p:nvPr/>
        </p:nvSpPr>
        <p:spPr>
          <a:xfrm>
            <a:off x="8642194" y="2659368"/>
            <a:ext cx="19606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wave propagation: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D4A96838-435D-7407-8FC6-0A389627B522}"/>
              </a:ext>
            </a:extLst>
          </p:cNvPr>
          <p:cNvSpPr/>
          <p:nvPr/>
        </p:nvSpPr>
        <p:spPr>
          <a:xfrm>
            <a:off x="7773432" y="3081708"/>
            <a:ext cx="4175790" cy="33167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F5429A6-1F39-4DB0-96CB-1CA0739705C5}"/>
              </a:ext>
            </a:extLst>
          </p:cNvPr>
          <p:cNvSpPr txBox="1"/>
          <p:nvPr/>
        </p:nvSpPr>
        <p:spPr>
          <a:xfrm>
            <a:off x="263607" y="6477266"/>
            <a:ext cx="652903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1400" dirty="0">
                <a:solidFill>
                  <a:schemeClr val="bg2">
                    <a:lumMod val="50000"/>
                  </a:schemeClr>
                </a:solidFill>
                <a:ea typeface="Fira Sans Light"/>
                <a:cs typeface="Fira Sans Light"/>
                <a:sym typeface="Fira Sans Light"/>
              </a:rPr>
              <a:t>s</a:t>
            </a:r>
            <a:r>
              <a:rPr lang="en-US" sz="1400" dirty="0">
                <a:solidFill>
                  <a:schemeClr val="bg2">
                    <a:lumMod val="50000"/>
                  </a:schemeClr>
                </a:solidFill>
                <a:ea typeface="Fira Sans Light"/>
                <a:cs typeface="Fira Sans Light"/>
                <a:sym typeface="Fira Sans Light"/>
              </a:rPr>
              <a:t>l</a:t>
            </a:r>
            <a:r>
              <a:rPr lang="en" sz="1400" dirty="0">
                <a:solidFill>
                  <a:schemeClr val="bg2">
                    <a:lumMod val="50000"/>
                  </a:schemeClr>
                </a:solidFill>
                <a:ea typeface="Fira Sans Light"/>
                <a:cs typeface="Fira Sans Light"/>
                <a:sym typeface="Fira Sans Light"/>
              </a:rPr>
              <a:t>ide concept: S. </a:t>
            </a:r>
            <a:r>
              <a:rPr lang="en" sz="1400" dirty="0" err="1">
                <a:solidFill>
                  <a:schemeClr val="bg2">
                    <a:lumMod val="50000"/>
                  </a:schemeClr>
                </a:solidFill>
                <a:ea typeface="Fira Sans Light"/>
                <a:cs typeface="Fira Sans Light"/>
                <a:sym typeface="Fira Sans Light"/>
              </a:rPr>
              <a:t>Rangan</a:t>
            </a:r>
            <a:r>
              <a:rPr lang="en" sz="1400" dirty="0">
                <a:solidFill>
                  <a:schemeClr val="bg2">
                    <a:lumMod val="50000"/>
                  </a:schemeClr>
                </a:solidFill>
                <a:ea typeface="Fira Sans Light"/>
                <a:cs typeface="Fira Sans Light"/>
                <a:sym typeface="Fira Sans Light"/>
              </a:rPr>
              <a:t>  (NYU)</a:t>
            </a:r>
            <a:endParaRPr lang="en-US" sz="14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52AE375-737C-3F14-FFCA-C42B46CC25B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5954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2" grpId="0" animBg="1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50AEAD-BB75-AF97-2270-4A36EA1471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3">
            <a:extLst>
              <a:ext uri="{FF2B5EF4-FFF2-40B4-BE49-F238E27FC236}">
                <a16:creationId xmlns:a16="http://schemas.microsoft.com/office/drawing/2014/main" id="{62C142EE-F2B2-7370-F169-1A03C0758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822" y="245696"/>
            <a:ext cx="10972356" cy="11215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 Light" panose="020F0302020204030204"/>
                <a:ea typeface="ＭＳ Ｐゴシック" panose="020B0600070205080204" pitchFamily="34" charset="-128"/>
                <a:cs typeface="+mn-cs"/>
              </a:rPr>
              <a:t>Starlink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1DDF70A-A8E0-B33B-3AC7-B15F1A87DBA2}"/>
              </a:ext>
            </a:extLst>
          </p:cNvPr>
          <p:cNvSpPr txBox="1">
            <a:spLocks noChangeArrowheads="1"/>
          </p:cNvSpPr>
          <p:nvPr/>
        </p:nvSpPr>
        <p:spPr>
          <a:xfrm>
            <a:off x="392853" y="1245366"/>
            <a:ext cx="7560267" cy="436726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60375" marR="0" lvl="0" indent="-2301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April 2025: ~7,239 operational LEO satellites (planned: 12K, requesetd:30K)</a:t>
            </a:r>
          </a:p>
          <a:p>
            <a:pPr marL="803275" marR="0" lvl="1" indent="-2301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first launches: 2019</a:t>
            </a:r>
          </a:p>
          <a:p>
            <a:pPr marL="803275" marR="0" lvl="1" indent="-2301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three low-Earth-orbit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3" tooltip="Orbital shell"/>
              </a:rPr>
              <a:t>orbital shells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at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525, 530, 535 km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803275" marR="0" lvl="1" indent="-2301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satellites: 500 – 2700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lbs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522288" marR="0" lvl="1" indent="-2841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24F0401-4454-1A29-6449-974E0756CF4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19014" y="985439"/>
            <a:ext cx="3937000" cy="2679700"/>
          </a:xfrm>
          <a:prstGeom prst="rect">
            <a:avLst/>
          </a:prstGeom>
        </p:spPr>
      </p:pic>
      <p:sp>
        <p:nvSpPr>
          <p:cNvPr id="9" name="Rectangle 4">
            <a:extLst>
              <a:ext uri="{FF2B5EF4-FFF2-40B4-BE49-F238E27FC236}">
                <a16:creationId xmlns:a16="http://schemas.microsoft.com/office/drawing/2014/main" id="{4528C6F2-083D-A665-8997-2BD174868485}"/>
              </a:ext>
            </a:extLst>
          </p:cNvPr>
          <p:cNvSpPr txBox="1">
            <a:spLocks noChangeArrowheads="1"/>
          </p:cNvSpPr>
          <p:nvPr/>
        </p:nvSpPr>
        <p:spPr>
          <a:xfrm>
            <a:off x="495522" y="3645478"/>
            <a:ext cx="10972357" cy="2518023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60375" marR="0" lvl="0" indent="-2301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services:</a:t>
            </a:r>
          </a:p>
          <a:p>
            <a:pPr marL="803275" marR="0" lvl="1" indent="-2301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Internet service: 4M subscribers in Sept 2024 (residential US: $120/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  <a:p>
            <a:pPr marL="803275" marR="0" lvl="1" indent="-2301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service in Ukraine (terrestrial networks damaged)</a:t>
            </a:r>
          </a:p>
          <a:p>
            <a:pPr marL="803275" marR="0" lvl="1" indent="-2301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2024: testing direct-to-smartphone tests would use cellular spectrum from SpaceX’s U.S. mobile partner T-Mobile</a:t>
            </a:r>
          </a:p>
          <a:p>
            <a:pPr marL="522288" marR="0" lvl="1" indent="-2841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D009A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F683B6F-1945-A993-952D-DF3643C1489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52532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AB05D1A-63DC-4C48-816C-99F52090BC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66750" y="265645"/>
            <a:ext cx="10515600" cy="894622"/>
          </a:xfrm>
        </p:spPr>
        <p:txBody>
          <a:bodyPr/>
          <a:lstStyle/>
          <a:p>
            <a:r>
              <a:rPr lang="en-US" dirty="0"/>
              <a:t>IoT: many, many use cases!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CFFB514-2407-C4E3-7D01-2F4DD2397BC0}"/>
              </a:ext>
            </a:extLst>
          </p:cNvPr>
          <p:cNvSpPr/>
          <p:nvPr/>
        </p:nvSpPr>
        <p:spPr>
          <a:xfrm>
            <a:off x="1047750" y="3167622"/>
            <a:ext cx="2696844" cy="59935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A2745C3-B834-450B-F665-926658D01A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47750" y="1370423"/>
            <a:ext cx="2696844" cy="1822983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69CEBC11-CEF2-E3C2-9796-B94F4824943D}"/>
              </a:ext>
            </a:extLst>
          </p:cNvPr>
          <p:cNvSpPr txBox="1"/>
          <p:nvPr/>
        </p:nvSpPr>
        <p:spPr>
          <a:xfrm>
            <a:off x="1047750" y="2582527"/>
            <a:ext cx="2925717" cy="11701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Monitoring: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pressure, vibration, 3D tilt, temperature, humidity, switches, openings, battery charge, voltage, leaks, cracks, strain gauges, fill levels ...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2F87DAA-D353-BB5E-5E81-2885F12D182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13167" y="1370423"/>
            <a:ext cx="2696844" cy="1832144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AE18CCFB-7D2C-0925-10C2-8811C6307C18}"/>
              </a:ext>
            </a:extLst>
          </p:cNvPr>
          <p:cNvSpPr/>
          <p:nvPr/>
        </p:nvSpPr>
        <p:spPr>
          <a:xfrm>
            <a:off x="4113167" y="3193406"/>
            <a:ext cx="2696844" cy="59935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322DE00-BB5F-520D-5884-A4E4FA471473}"/>
              </a:ext>
            </a:extLst>
          </p:cNvPr>
          <p:cNvSpPr txBox="1"/>
          <p:nvPr/>
        </p:nvSpPr>
        <p:spPr>
          <a:xfrm>
            <a:off x="4057747" y="2610480"/>
            <a:ext cx="2816991" cy="9541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Asset geolocation, tracking warehouse security, monitoring transport conditions, e.g., for food safety  ... 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A8F3FCEC-F428-2DBD-711B-9F8F4F4FCBB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103611" y="1370423"/>
            <a:ext cx="2720827" cy="1832144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448E0B35-67C0-042B-FCD8-C537964CB158}"/>
              </a:ext>
            </a:extLst>
          </p:cNvPr>
          <p:cNvSpPr/>
          <p:nvPr/>
        </p:nvSpPr>
        <p:spPr>
          <a:xfrm>
            <a:off x="7103611" y="3197421"/>
            <a:ext cx="2696844" cy="59935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7802110-9FEA-5FB2-F370-6C448515A133}"/>
              </a:ext>
            </a:extLst>
          </p:cNvPr>
          <p:cNvSpPr txBox="1"/>
          <p:nvPr/>
        </p:nvSpPr>
        <p:spPr>
          <a:xfrm>
            <a:off x="7048191" y="2614496"/>
            <a:ext cx="2816991" cy="9541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Monitoring: sound, air, water, weather, lighting, traffic, crowds,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infrastrcuture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; sharing (bikes) ...  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7EEE9E0D-ADAF-B03E-3176-22407A701D0E}"/>
              </a:ext>
            </a:extLst>
          </p:cNvPr>
          <p:cNvGrpSpPr/>
          <p:nvPr/>
        </p:nvGrpSpPr>
        <p:grpSpPr>
          <a:xfrm>
            <a:off x="1047750" y="3974648"/>
            <a:ext cx="8903158" cy="2444461"/>
            <a:chOff x="1047750" y="3974648"/>
            <a:chExt cx="8903158" cy="2444461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573BF9DD-9DF5-0CE1-E619-246B4CBF533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047751" y="3974648"/>
              <a:ext cx="2730165" cy="1851959"/>
            </a:xfrm>
            <a:prstGeom prst="rect">
              <a:avLst/>
            </a:prstGeom>
          </p:spPr>
        </p:pic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AFB5734F-7AFB-0A42-89C2-40F116A0B8E2}"/>
                </a:ext>
              </a:extLst>
            </p:cNvPr>
            <p:cNvSpPr/>
            <p:nvPr/>
          </p:nvSpPr>
          <p:spPr>
            <a:xfrm>
              <a:off x="1047750" y="5809845"/>
              <a:ext cx="2730165" cy="59935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6FCC27A-32E9-AF0A-5B89-F9213579A3C3}"/>
                </a:ext>
              </a:extLst>
            </p:cNvPr>
            <p:cNvSpPr txBox="1"/>
            <p:nvPr/>
          </p:nvSpPr>
          <p:spPr>
            <a:xfrm>
              <a:off x="1078056" y="5236276"/>
              <a:ext cx="2816991" cy="117018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Smart metering, service (de)activation ,  efficiency monitoring, remote diagnosis, asset surveillance, quality monitoring ...</a:t>
              </a:r>
            </a:p>
          </p:txBody>
        </p:sp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06218BE6-0F29-382E-961F-E89FFD51705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088520" y="4002915"/>
              <a:ext cx="2730165" cy="1823693"/>
            </a:xfrm>
            <a:prstGeom prst="rect">
              <a:avLst/>
            </a:prstGeom>
          </p:spPr>
        </p:pic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2B4F40C2-C6E8-E4D9-17A6-EA2B79B17BC5}"/>
                </a:ext>
              </a:extLst>
            </p:cNvPr>
            <p:cNvSpPr/>
            <p:nvPr/>
          </p:nvSpPr>
          <p:spPr>
            <a:xfrm>
              <a:off x="4088521" y="5819756"/>
              <a:ext cx="2730165" cy="59935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A289CAD-8589-3342-C237-29A4AB442C9F}"/>
                </a:ext>
              </a:extLst>
            </p:cNvPr>
            <p:cNvSpPr txBox="1"/>
            <p:nvPr/>
          </p:nvSpPr>
          <p:spPr>
            <a:xfrm>
              <a:off x="4118827" y="5246188"/>
              <a:ext cx="2816991" cy="9541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rainfall, temperature, wind, humidity, animal tracking and health, soil condition, infrastructure monitoring ...</a:t>
              </a:r>
            </a:p>
          </p:txBody>
        </p:sp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86B816B2-8412-3F7C-2BA1-8B8F6320C72C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7103611" y="4002915"/>
              <a:ext cx="2696844" cy="1835775"/>
            </a:xfrm>
            <a:prstGeom prst="rect">
              <a:avLst/>
            </a:prstGeom>
          </p:spPr>
        </p:pic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68EBF7FE-92F8-DC52-E685-A840DD405B89}"/>
                </a:ext>
              </a:extLst>
            </p:cNvPr>
            <p:cNvSpPr/>
            <p:nvPr/>
          </p:nvSpPr>
          <p:spPr>
            <a:xfrm>
              <a:off x="7103611" y="5816122"/>
              <a:ext cx="2730165" cy="59935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093B8FB-2505-D428-7F8C-D7745D157EC4}"/>
                </a:ext>
              </a:extLst>
            </p:cNvPr>
            <p:cNvSpPr txBox="1"/>
            <p:nvPr/>
          </p:nvSpPr>
          <p:spPr>
            <a:xfrm>
              <a:off x="7133917" y="5242553"/>
              <a:ext cx="2816991" cy="9541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Security, enviro conditions (temp., air, lights, power),  predictive infrastructure monitoring,   ...</a:t>
              </a: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CE3166EB-EBAF-DF90-2AC9-A812B8A1C029}"/>
              </a:ext>
            </a:extLst>
          </p:cNvPr>
          <p:cNvSpPr txBox="1"/>
          <p:nvPr/>
        </p:nvSpPr>
        <p:spPr>
          <a:xfrm>
            <a:off x="10306050" y="3974648"/>
            <a:ext cx="12573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D009A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.... and there’s many more!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13F6C6B-E1FF-42A2-55C3-B9210A3B3C3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3077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1FBCA155-3E80-3F9A-E827-9ED6B3BCC5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Lots of connected IoT devices, and more soon!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C7ADB2D-7CE3-251B-1E03-46FDC3C9127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00150" y="1653045"/>
            <a:ext cx="7772400" cy="4972606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0ADB3120-1319-D7B7-AD45-8A893451E982}"/>
              </a:ext>
            </a:extLst>
          </p:cNvPr>
          <p:cNvSpPr txBox="1"/>
          <p:nvPr/>
        </p:nvSpPr>
        <p:spPr>
          <a:xfrm>
            <a:off x="560543" y="6487151"/>
            <a:ext cx="54402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https://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www.statista.com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/statistics/512650/worldwide-connected-devices-amount/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1D3AF868-5797-8795-4A76-CB90CAB465C2}"/>
              </a:ext>
            </a:extLst>
          </p:cNvPr>
          <p:cNvGrpSpPr/>
          <p:nvPr/>
        </p:nvGrpSpPr>
        <p:grpSpPr>
          <a:xfrm>
            <a:off x="8934450" y="2971800"/>
            <a:ext cx="2232314" cy="2694400"/>
            <a:chOff x="8934450" y="2971800"/>
            <a:chExt cx="2232314" cy="2694400"/>
          </a:xfrm>
        </p:grpSpPr>
        <p:sp>
          <p:nvSpPr>
            <p:cNvPr id="9" name="Right Brace 8">
              <a:extLst>
                <a:ext uri="{FF2B5EF4-FFF2-40B4-BE49-F238E27FC236}">
                  <a16:creationId xmlns:a16="http://schemas.microsoft.com/office/drawing/2014/main" id="{9AF5F044-6C87-994F-1981-D126B42D2166}"/>
                </a:ext>
              </a:extLst>
            </p:cNvPr>
            <p:cNvSpPr/>
            <p:nvPr/>
          </p:nvSpPr>
          <p:spPr>
            <a:xfrm>
              <a:off x="8934450" y="2971800"/>
              <a:ext cx="179069" cy="2057400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4C68FE9-EFC1-FFF5-6792-8702D23B2BA0}"/>
                </a:ext>
              </a:extLst>
            </p:cNvPr>
            <p:cNvSpPr txBox="1"/>
            <p:nvPr/>
          </p:nvSpPr>
          <p:spPr>
            <a:xfrm>
              <a:off x="9113519" y="3738890"/>
              <a:ext cx="63831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IoT</a:t>
              </a:r>
            </a:p>
          </p:txBody>
        </p:sp>
        <p:sp>
          <p:nvSpPr>
            <p:cNvPr id="11" name="Right Brace 10">
              <a:extLst>
                <a:ext uri="{FF2B5EF4-FFF2-40B4-BE49-F238E27FC236}">
                  <a16:creationId xmlns:a16="http://schemas.microsoft.com/office/drawing/2014/main" id="{F1DE4D58-022C-A304-1D33-EEFA3DE85E3F}"/>
                </a:ext>
              </a:extLst>
            </p:cNvPr>
            <p:cNvSpPr/>
            <p:nvPr/>
          </p:nvSpPr>
          <p:spPr>
            <a:xfrm>
              <a:off x="8934450" y="5029200"/>
              <a:ext cx="179069" cy="637000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099B585-D5FD-B366-2675-A39D619BBBF0}"/>
                </a:ext>
              </a:extLst>
            </p:cNvPr>
            <p:cNvSpPr txBox="1"/>
            <p:nvPr/>
          </p:nvSpPr>
          <p:spPr>
            <a:xfrm>
              <a:off x="9113519" y="5048339"/>
              <a:ext cx="2053245" cy="6178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PC, laptops, 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tablets, phones</a:t>
              </a: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D92B7D3D-B669-74EF-6343-229A28A9D01B}"/>
              </a:ext>
            </a:extLst>
          </p:cNvPr>
          <p:cNvSpPr txBox="1"/>
          <p:nvPr/>
        </p:nvSpPr>
        <p:spPr>
          <a:xfrm rot="16200000">
            <a:off x="-135216" y="3470171"/>
            <a:ext cx="3040063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number of devices (in billions)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CBE0EBF-8621-11D3-7F45-6947D5F04F98}"/>
              </a:ext>
            </a:extLst>
          </p:cNvPr>
          <p:cNvSpPr txBox="1"/>
          <p:nvPr/>
        </p:nvSpPr>
        <p:spPr>
          <a:xfrm>
            <a:off x="1487829" y="1828203"/>
            <a:ext cx="393056" cy="338554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60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D26152E-9E6C-716D-B7D3-D02473634E26}"/>
              </a:ext>
            </a:extLst>
          </p:cNvPr>
          <p:cNvSpPr txBox="1"/>
          <p:nvPr/>
        </p:nvSpPr>
        <p:spPr>
          <a:xfrm>
            <a:off x="1500842" y="2415609"/>
            <a:ext cx="393056" cy="338554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59B46F8-57A1-9146-5A0C-BF68F68165F9}"/>
              </a:ext>
            </a:extLst>
          </p:cNvPr>
          <p:cNvSpPr txBox="1"/>
          <p:nvPr/>
        </p:nvSpPr>
        <p:spPr>
          <a:xfrm>
            <a:off x="1513855" y="3051844"/>
            <a:ext cx="393056" cy="338554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40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A89957C-2ACB-841B-4F73-FD2E7E93AACF}"/>
              </a:ext>
            </a:extLst>
          </p:cNvPr>
          <p:cNvSpPr txBox="1"/>
          <p:nvPr/>
        </p:nvSpPr>
        <p:spPr>
          <a:xfrm>
            <a:off x="1526868" y="3665884"/>
            <a:ext cx="393056" cy="338554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30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9F33BAC-169B-06E0-05A0-F2FE9964DCB6}"/>
              </a:ext>
            </a:extLst>
          </p:cNvPr>
          <p:cNvSpPr txBox="1"/>
          <p:nvPr/>
        </p:nvSpPr>
        <p:spPr>
          <a:xfrm>
            <a:off x="1535746" y="4270988"/>
            <a:ext cx="393056" cy="338554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BA6CB26-C301-DBC7-8E84-24F7E319A21C}"/>
              </a:ext>
            </a:extLst>
          </p:cNvPr>
          <p:cNvSpPr txBox="1"/>
          <p:nvPr/>
        </p:nvSpPr>
        <p:spPr>
          <a:xfrm>
            <a:off x="1535746" y="4836315"/>
            <a:ext cx="393056" cy="338554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62B78DB-8C4C-A9E8-C224-5C201E969D01}"/>
              </a:ext>
            </a:extLst>
          </p:cNvPr>
          <p:cNvSpPr txBox="1"/>
          <p:nvPr/>
        </p:nvSpPr>
        <p:spPr>
          <a:xfrm>
            <a:off x="1880885" y="5666200"/>
            <a:ext cx="550151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2014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26319F6-1C19-1209-C93B-8DFF3B31015F}"/>
              </a:ext>
            </a:extLst>
          </p:cNvPr>
          <p:cNvSpPr txBox="1"/>
          <p:nvPr/>
        </p:nvSpPr>
        <p:spPr>
          <a:xfrm>
            <a:off x="8371599" y="5669222"/>
            <a:ext cx="550151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2028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Slide Number Placeholder 20">
            <a:extLst>
              <a:ext uri="{FF2B5EF4-FFF2-40B4-BE49-F238E27FC236}">
                <a16:creationId xmlns:a16="http://schemas.microsoft.com/office/drawing/2014/main" id="{7331C62D-1784-D1EC-DB5E-8F64D9018D8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099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176C7B8-D8BD-3E60-066A-29B03E4AB4F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724027"/>
            <a:ext cx="5322711" cy="4351338"/>
          </a:xfrm>
        </p:spPr>
        <p:txBody>
          <a:bodyPr/>
          <a:lstStyle/>
          <a:p>
            <a:r>
              <a:rPr lang="en-US" dirty="0">
                <a:solidFill>
                  <a:srgbClr val="C00000"/>
                </a:solidFill>
              </a:rPr>
              <a:t>wireless</a:t>
            </a:r>
          </a:p>
          <a:p>
            <a:r>
              <a:rPr lang="en-US" dirty="0">
                <a:solidFill>
                  <a:srgbClr val="C00000"/>
                </a:solidFill>
              </a:rPr>
              <a:t>distance: </a:t>
            </a:r>
            <a:r>
              <a:rPr lang="en-US" dirty="0"/>
              <a:t>from meters to kilometers</a:t>
            </a:r>
          </a:p>
          <a:p>
            <a:r>
              <a:rPr lang="en-US" dirty="0">
                <a:solidFill>
                  <a:srgbClr val="C00000"/>
                </a:solidFill>
              </a:rPr>
              <a:t>data rate: </a:t>
            </a:r>
            <a:r>
              <a:rPr lang="en-US" dirty="0"/>
              <a:t>100’s bps when active (metering) to ~1 Mbps (video surveillance)</a:t>
            </a:r>
          </a:p>
          <a:p>
            <a:r>
              <a:rPr lang="en-US" dirty="0">
                <a:solidFill>
                  <a:srgbClr val="C00000"/>
                </a:solidFill>
              </a:rPr>
              <a:t>energy: </a:t>
            </a:r>
            <a:r>
              <a:rPr lang="en-US" dirty="0"/>
              <a:t>always a consideration</a:t>
            </a:r>
          </a:p>
          <a:p>
            <a:pPr lvl="1"/>
            <a:r>
              <a:rPr lang="en-US" dirty="0"/>
              <a:t>up ~10 years without external power</a:t>
            </a:r>
          </a:p>
          <a:p>
            <a:pPr lvl="1"/>
            <a:r>
              <a:rPr lang="en-US" dirty="0"/>
              <a:t>local energy harvesting 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AB05D1A-63DC-4C48-816C-99F52090BC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IoT communication requirements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35F112F-190F-0438-F429-2DAF2DE8B47B}"/>
              </a:ext>
            </a:extLst>
          </p:cNvPr>
          <p:cNvGrpSpPr/>
          <p:nvPr/>
        </p:nvGrpSpPr>
        <p:grpSpPr>
          <a:xfrm>
            <a:off x="7162305" y="1479098"/>
            <a:ext cx="3798742" cy="4449007"/>
            <a:chOff x="7048005" y="1724027"/>
            <a:chExt cx="3798742" cy="4449007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293272E3-6299-DA83-F5E1-A212E942320E}"/>
                </a:ext>
              </a:extLst>
            </p:cNvPr>
            <p:cNvGrpSpPr/>
            <p:nvPr/>
          </p:nvGrpSpPr>
          <p:grpSpPr>
            <a:xfrm>
              <a:off x="7048005" y="1724027"/>
              <a:ext cx="3798742" cy="3936755"/>
              <a:chOff x="7439891" y="1837704"/>
              <a:chExt cx="3798742" cy="3936755"/>
            </a:xfrm>
          </p:grpSpPr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33E9C405-17B7-9CDE-49E2-053D11A9FB37}"/>
                  </a:ext>
                </a:extLst>
              </p:cNvPr>
              <p:cNvSpPr/>
              <p:nvPr/>
            </p:nvSpPr>
            <p:spPr>
              <a:xfrm>
                <a:off x="8383154" y="1943677"/>
                <a:ext cx="1931265" cy="2143414"/>
              </a:xfrm>
              <a:custGeom>
                <a:avLst/>
                <a:gdLst>
                  <a:gd name="connsiteX0" fmla="*/ 955963 w 1953490"/>
                  <a:gd name="connsiteY0" fmla="*/ 0 h 2175164"/>
                  <a:gd name="connsiteX1" fmla="*/ 1953490 w 1953490"/>
                  <a:gd name="connsiteY1" fmla="*/ 1717964 h 2175164"/>
                  <a:gd name="connsiteX2" fmla="*/ 983672 w 1953490"/>
                  <a:gd name="connsiteY2" fmla="*/ 2175164 h 2175164"/>
                  <a:gd name="connsiteX3" fmla="*/ 0 w 1953490"/>
                  <a:gd name="connsiteY3" fmla="*/ 1690255 h 2175164"/>
                  <a:gd name="connsiteX4" fmla="*/ 955963 w 1953490"/>
                  <a:gd name="connsiteY4" fmla="*/ 0 h 2175164"/>
                  <a:gd name="connsiteX0" fmla="*/ 955963 w 1918565"/>
                  <a:gd name="connsiteY0" fmla="*/ 0 h 2175164"/>
                  <a:gd name="connsiteX1" fmla="*/ 1918565 w 1918565"/>
                  <a:gd name="connsiteY1" fmla="*/ 1743364 h 2175164"/>
                  <a:gd name="connsiteX2" fmla="*/ 983672 w 1918565"/>
                  <a:gd name="connsiteY2" fmla="*/ 2175164 h 2175164"/>
                  <a:gd name="connsiteX3" fmla="*/ 0 w 1918565"/>
                  <a:gd name="connsiteY3" fmla="*/ 1690255 h 2175164"/>
                  <a:gd name="connsiteX4" fmla="*/ 955963 w 1918565"/>
                  <a:gd name="connsiteY4" fmla="*/ 0 h 2175164"/>
                  <a:gd name="connsiteX0" fmla="*/ 946438 w 1909040"/>
                  <a:gd name="connsiteY0" fmla="*/ 0 h 2175164"/>
                  <a:gd name="connsiteX1" fmla="*/ 1909040 w 1909040"/>
                  <a:gd name="connsiteY1" fmla="*/ 1743364 h 2175164"/>
                  <a:gd name="connsiteX2" fmla="*/ 974147 w 1909040"/>
                  <a:gd name="connsiteY2" fmla="*/ 2175164 h 2175164"/>
                  <a:gd name="connsiteX3" fmla="*/ 0 w 1909040"/>
                  <a:gd name="connsiteY3" fmla="*/ 1661680 h 2175164"/>
                  <a:gd name="connsiteX4" fmla="*/ 946438 w 1909040"/>
                  <a:gd name="connsiteY4" fmla="*/ 0 h 2175164"/>
                  <a:gd name="connsiteX0" fmla="*/ 968663 w 1931265"/>
                  <a:gd name="connsiteY0" fmla="*/ 0 h 2175164"/>
                  <a:gd name="connsiteX1" fmla="*/ 1931265 w 1931265"/>
                  <a:gd name="connsiteY1" fmla="*/ 1743364 h 2175164"/>
                  <a:gd name="connsiteX2" fmla="*/ 996372 w 1931265"/>
                  <a:gd name="connsiteY2" fmla="*/ 2175164 h 2175164"/>
                  <a:gd name="connsiteX3" fmla="*/ 0 w 1931265"/>
                  <a:gd name="connsiteY3" fmla="*/ 1690255 h 2175164"/>
                  <a:gd name="connsiteX4" fmla="*/ 968663 w 1931265"/>
                  <a:gd name="connsiteY4" fmla="*/ 0 h 2175164"/>
                  <a:gd name="connsiteX0" fmla="*/ 965488 w 1931265"/>
                  <a:gd name="connsiteY0" fmla="*/ 0 h 2118014"/>
                  <a:gd name="connsiteX1" fmla="*/ 1931265 w 1931265"/>
                  <a:gd name="connsiteY1" fmla="*/ 1686214 h 2118014"/>
                  <a:gd name="connsiteX2" fmla="*/ 996372 w 1931265"/>
                  <a:gd name="connsiteY2" fmla="*/ 2118014 h 2118014"/>
                  <a:gd name="connsiteX3" fmla="*/ 0 w 1931265"/>
                  <a:gd name="connsiteY3" fmla="*/ 1633105 h 2118014"/>
                  <a:gd name="connsiteX4" fmla="*/ 965488 w 1931265"/>
                  <a:gd name="connsiteY4" fmla="*/ 0 h 2118014"/>
                  <a:gd name="connsiteX0" fmla="*/ 946438 w 1931265"/>
                  <a:gd name="connsiteY0" fmla="*/ 0 h 2143414"/>
                  <a:gd name="connsiteX1" fmla="*/ 1931265 w 1931265"/>
                  <a:gd name="connsiteY1" fmla="*/ 1711614 h 2143414"/>
                  <a:gd name="connsiteX2" fmla="*/ 996372 w 1931265"/>
                  <a:gd name="connsiteY2" fmla="*/ 2143414 h 2143414"/>
                  <a:gd name="connsiteX3" fmla="*/ 0 w 1931265"/>
                  <a:gd name="connsiteY3" fmla="*/ 1658505 h 2143414"/>
                  <a:gd name="connsiteX4" fmla="*/ 946438 w 1931265"/>
                  <a:gd name="connsiteY4" fmla="*/ 0 h 2143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1265" h="2143414">
                    <a:moveTo>
                      <a:pt x="946438" y="0"/>
                    </a:moveTo>
                    <a:lnTo>
                      <a:pt x="1931265" y="1711614"/>
                    </a:lnTo>
                    <a:lnTo>
                      <a:pt x="996372" y="2143414"/>
                    </a:lnTo>
                    <a:lnTo>
                      <a:pt x="0" y="1658505"/>
                    </a:lnTo>
                    <a:lnTo>
                      <a:pt x="946438" y="0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4F2F5497-C06E-AF63-FA81-66761933F53F}"/>
                  </a:ext>
                </a:extLst>
              </p:cNvPr>
              <p:cNvSpPr/>
              <p:nvPr/>
            </p:nvSpPr>
            <p:spPr>
              <a:xfrm>
                <a:off x="9373176" y="3654136"/>
                <a:ext cx="1865457" cy="1590387"/>
              </a:xfrm>
              <a:custGeom>
                <a:avLst/>
                <a:gdLst>
                  <a:gd name="connsiteX0" fmla="*/ 955964 w 1925782"/>
                  <a:gd name="connsiteY0" fmla="*/ 0 h 1648691"/>
                  <a:gd name="connsiteX1" fmla="*/ 13855 w 1925782"/>
                  <a:gd name="connsiteY1" fmla="*/ 484909 h 1648691"/>
                  <a:gd name="connsiteX2" fmla="*/ 0 w 1925782"/>
                  <a:gd name="connsiteY2" fmla="*/ 1634837 h 1648691"/>
                  <a:gd name="connsiteX3" fmla="*/ 1925782 w 1925782"/>
                  <a:gd name="connsiteY3" fmla="*/ 1648691 h 1648691"/>
                  <a:gd name="connsiteX4" fmla="*/ 955964 w 1925782"/>
                  <a:gd name="connsiteY4" fmla="*/ 0 h 1648691"/>
                  <a:gd name="connsiteX0" fmla="*/ 962314 w 1932132"/>
                  <a:gd name="connsiteY0" fmla="*/ 0 h 1648691"/>
                  <a:gd name="connsiteX1" fmla="*/ 20205 w 1932132"/>
                  <a:gd name="connsiteY1" fmla="*/ 484909 h 1648691"/>
                  <a:gd name="connsiteX2" fmla="*/ 0 w 1932132"/>
                  <a:gd name="connsiteY2" fmla="*/ 1628487 h 1648691"/>
                  <a:gd name="connsiteX3" fmla="*/ 1932132 w 1932132"/>
                  <a:gd name="connsiteY3" fmla="*/ 1648691 h 1648691"/>
                  <a:gd name="connsiteX4" fmla="*/ 962314 w 1932132"/>
                  <a:gd name="connsiteY4" fmla="*/ 0 h 1648691"/>
                  <a:gd name="connsiteX0" fmla="*/ 962314 w 1881332"/>
                  <a:gd name="connsiteY0" fmla="*/ 0 h 1628487"/>
                  <a:gd name="connsiteX1" fmla="*/ 20205 w 1881332"/>
                  <a:gd name="connsiteY1" fmla="*/ 484909 h 1628487"/>
                  <a:gd name="connsiteX2" fmla="*/ 0 w 1881332"/>
                  <a:gd name="connsiteY2" fmla="*/ 1628487 h 1628487"/>
                  <a:gd name="connsiteX3" fmla="*/ 1881332 w 1881332"/>
                  <a:gd name="connsiteY3" fmla="*/ 1626466 h 1628487"/>
                  <a:gd name="connsiteX4" fmla="*/ 962314 w 1881332"/>
                  <a:gd name="connsiteY4" fmla="*/ 0 h 1628487"/>
                  <a:gd name="connsiteX0" fmla="*/ 962314 w 1821007"/>
                  <a:gd name="connsiteY0" fmla="*/ 0 h 1628487"/>
                  <a:gd name="connsiteX1" fmla="*/ 20205 w 1821007"/>
                  <a:gd name="connsiteY1" fmla="*/ 484909 h 1628487"/>
                  <a:gd name="connsiteX2" fmla="*/ 0 w 1821007"/>
                  <a:gd name="connsiteY2" fmla="*/ 1628487 h 1628487"/>
                  <a:gd name="connsiteX3" fmla="*/ 1821007 w 1821007"/>
                  <a:gd name="connsiteY3" fmla="*/ 1610591 h 1628487"/>
                  <a:gd name="connsiteX4" fmla="*/ 962314 w 1821007"/>
                  <a:gd name="connsiteY4" fmla="*/ 0 h 1628487"/>
                  <a:gd name="connsiteX0" fmla="*/ 962314 w 1865457"/>
                  <a:gd name="connsiteY0" fmla="*/ 0 h 1628487"/>
                  <a:gd name="connsiteX1" fmla="*/ 20205 w 1865457"/>
                  <a:gd name="connsiteY1" fmla="*/ 484909 h 1628487"/>
                  <a:gd name="connsiteX2" fmla="*/ 0 w 1865457"/>
                  <a:gd name="connsiteY2" fmla="*/ 1628487 h 1628487"/>
                  <a:gd name="connsiteX3" fmla="*/ 1865457 w 1865457"/>
                  <a:gd name="connsiteY3" fmla="*/ 1626466 h 1628487"/>
                  <a:gd name="connsiteX4" fmla="*/ 962314 w 1865457"/>
                  <a:gd name="connsiteY4" fmla="*/ 0 h 1628487"/>
                  <a:gd name="connsiteX0" fmla="*/ 971839 w 1865457"/>
                  <a:gd name="connsiteY0" fmla="*/ 0 h 1609437"/>
                  <a:gd name="connsiteX1" fmla="*/ 20205 w 1865457"/>
                  <a:gd name="connsiteY1" fmla="*/ 465859 h 1609437"/>
                  <a:gd name="connsiteX2" fmla="*/ 0 w 1865457"/>
                  <a:gd name="connsiteY2" fmla="*/ 1609437 h 1609437"/>
                  <a:gd name="connsiteX3" fmla="*/ 1865457 w 1865457"/>
                  <a:gd name="connsiteY3" fmla="*/ 1607416 h 1609437"/>
                  <a:gd name="connsiteX4" fmla="*/ 971839 w 1865457"/>
                  <a:gd name="connsiteY4" fmla="*/ 0 h 1609437"/>
                  <a:gd name="connsiteX0" fmla="*/ 994064 w 1865457"/>
                  <a:gd name="connsiteY0" fmla="*/ 0 h 1574512"/>
                  <a:gd name="connsiteX1" fmla="*/ 20205 w 1865457"/>
                  <a:gd name="connsiteY1" fmla="*/ 430934 h 1574512"/>
                  <a:gd name="connsiteX2" fmla="*/ 0 w 1865457"/>
                  <a:gd name="connsiteY2" fmla="*/ 1574512 h 1574512"/>
                  <a:gd name="connsiteX3" fmla="*/ 1865457 w 1865457"/>
                  <a:gd name="connsiteY3" fmla="*/ 1572491 h 1574512"/>
                  <a:gd name="connsiteX4" fmla="*/ 994064 w 1865457"/>
                  <a:gd name="connsiteY4" fmla="*/ 0 h 1574512"/>
                  <a:gd name="connsiteX0" fmla="*/ 949614 w 1865457"/>
                  <a:gd name="connsiteY0" fmla="*/ 0 h 1593562"/>
                  <a:gd name="connsiteX1" fmla="*/ 20205 w 1865457"/>
                  <a:gd name="connsiteY1" fmla="*/ 449984 h 1593562"/>
                  <a:gd name="connsiteX2" fmla="*/ 0 w 1865457"/>
                  <a:gd name="connsiteY2" fmla="*/ 1593562 h 1593562"/>
                  <a:gd name="connsiteX3" fmla="*/ 1865457 w 1865457"/>
                  <a:gd name="connsiteY3" fmla="*/ 1591541 h 1593562"/>
                  <a:gd name="connsiteX4" fmla="*/ 949614 w 1865457"/>
                  <a:gd name="connsiteY4" fmla="*/ 0 h 1593562"/>
                  <a:gd name="connsiteX0" fmla="*/ 949614 w 1865457"/>
                  <a:gd name="connsiteY0" fmla="*/ 0 h 1593562"/>
                  <a:gd name="connsiteX1" fmla="*/ 48780 w 1865457"/>
                  <a:gd name="connsiteY1" fmla="*/ 488084 h 1593562"/>
                  <a:gd name="connsiteX2" fmla="*/ 0 w 1865457"/>
                  <a:gd name="connsiteY2" fmla="*/ 1593562 h 1593562"/>
                  <a:gd name="connsiteX3" fmla="*/ 1865457 w 1865457"/>
                  <a:gd name="connsiteY3" fmla="*/ 1591541 h 1593562"/>
                  <a:gd name="connsiteX4" fmla="*/ 949614 w 1865457"/>
                  <a:gd name="connsiteY4" fmla="*/ 0 h 1593562"/>
                  <a:gd name="connsiteX0" fmla="*/ 949614 w 1865457"/>
                  <a:gd name="connsiteY0" fmla="*/ 0 h 1593562"/>
                  <a:gd name="connsiteX1" fmla="*/ 10680 w 1865457"/>
                  <a:gd name="connsiteY1" fmla="*/ 437284 h 1593562"/>
                  <a:gd name="connsiteX2" fmla="*/ 0 w 1865457"/>
                  <a:gd name="connsiteY2" fmla="*/ 1593562 h 1593562"/>
                  <a:gd name="connsiteX3" fmla="*/ 1865457 w 1865457"/>
                  <a:gd name="connsiteY3" fmla="*/ 1591541 h 1593562"/>
                  <a:gd name="connsiteX4" fmla="*/ 949614 w 1865457"/>
                  <a:gd name="connsiteY4" fmla="*/ 0 h 1593562"/>
                  <a:gd name="connsiteX0" fmla="*/ 975014 w 1865457"/>
                  <a:gd name="connsiteY0" fmla="*/ 0 h 1606262"/>
                  <a:gd name="connsiteX1" fmla="*/ 10680 w 1865457"/>
                  <a:gd name="connsiteY1" fmla="*/ 449984 h 1606262"/>
                  <a:gd name="connsiteX2" fmla="*/ 0 w 1865457"/>
                  <a:gd name="connsiteY2" fmla="*/ 1606262 h 1606262"/>
                  <a:gd name="connsiteX3" fmla="*/ 1865457 w 1865457"/>
                  <a:gd name="connsiteY3" fmla="*/ 1604241 h 1606262"/>
                  <a:gd name="connsiteX4" fmla="*/ 975014 w 1865457"/>
                  <a:gd name="connsiteY4" fmla="*/ 0 h 1606262"/>
                  <a:gd name="connsiteX0" fmla="*/ 997239 w 1865457"/>
                  <a:gd name="connsiteY0" fmla="*/ 0 h 1561812"/>
                  <a:gd name="connsiteX1" fmla="*/ 10680 w 1865457"/>
                  <a:gd name="connsiteY1" fmla="*/ 405534 h 1561812"/>
                  <a:gd name="connsiteX2" fmla="*/ 0 w 1865457"/>
                  <a:gd name="connsiteY2" fmla="*/ 1561812 h 1561812"/>
                  <a:gd name="connsiteX3" fmla="*/ 1865457 w 1865457"/>
                  <a:gd name="connsiteY3" fmla="*/ 1559791 h 1561812"/>
                  <a:gd name="connsiteX4" fmla="*/ 997239 w 1865457"/>
                  <a:gd name="connsiteY4" fmla="*/ 0 h 1561812"/>
                  <a:gd name="connsiteX0" fmla="*/ 940089 w 1865457"/>
                  <a:gd name="connsiteY0" fmla="*/ 0 h 1590387"/>
                  <a:gd name="connsiteX1" fmla="*/ 10680 w 1865457"/>
                  <a:gd name="connsiteY1" fmla="*/ 434109 h 1590387"/>
                  <a:gd name="connsiteX2" fmla="*/ 0 w 1865457"/>
                  <a:gd name="connsiteY2" fmla="*/ 1590387 h 1590387"/>
                  <a:gd name="connsiteX3" fmla="*/ 1865457 w 1865457"/>
                  <a:gd name="connsiteY3" fmla="*/ 1588366 h 1590387"/>
                  <a:gd name="connsiteX4" fmla="*/ 940089 w 1865457"/>
                  <a:gd name="connsiteY4" fmla="*/ 0 h 1590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5457" h="1590387">
                    <a:moveTo>
                      <a:pt x="940089" y="0"/>
                    </a:moveTo>
                    <a:lnTo>
                      <a:pt x="10680" y="434109"/>
                    </a:lnTo>
                    <a:lnTo>
                      <a:pt x="0" y="1590387"/>
                    </a:lnTo>
                    <a:lnTo>
                      <a:pt x="1865457" y="1588366"/>
                    </a:lnTo>
                    <a:lnTo>
                      <a:pt x="940089" y="0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82CF2562-EC53-8921-A31C-141F37CAEFF2}"/>
                  </a:ext>
                </a:extLst>
              </p:cNvPr>
              <p:cNvSpPr/>
              <p:nvPr/>
            </p:nvSpPr>
            <p:spPr>
              <a:xfrm>
                <a:off x="7443068" y="3608532"/>
                <a:ext cx="1937616" cy="1633970"/>
              </a:xfrm>
              <a:custGeom>
                <a:avLst/>
                <a:gdLst>
                  <a:gd name="connsiteX0" fmla="*/ 928254 w 1953491"/>
                  <a:gd name="connsiteY0" fmla="*/ 0 h 1676400"/>
                  <a:gd name="connsiteX1" fmla="*/ 1953491 w 1953491"/>
                  <a:gd name="connsiteY1" fmla="*/ 484909 h 1676400"/>
                  <a:gd name="connsiteX2" fmla="*/ 1939636 w 1953491"/>
                  <a:gd name="connsiteY2" fmla="*/ 1662545 h 1676400"/>
                  <a:gd name="connsiteX3" fmla="*/ 0 w 1953491"/>
                  <a:gd name="connsiteY3" fmla="*/ 1676400 h 1676400"/>
                  <a:gd name="connsiteX4" fmla="*/ 928254 w 1953491"/>
                  <a:gd name="connsiteY4" fmla="*/ 0 h 1676400"/>
                  <a:gd name="connsiteX0" fmla="*/ 928254 w 1953491"/>
                  <a:gd name="connsiteY0" fmla="*/ 0 h 1676400"/>
                  <a:gd name="connsiteX1" fmla="*/ 1953491 w 1953491"/>
                  <a:gd name="connsiteY1" fmla="*/ 484909 h 1676400"/>
                  <a:gd name="connsiteX2" fmla="*/ 1914236 w 1953491"/>
                  <a:gd name="connsiteY2" fmla="*/ 1637145 h 1676400"/>
                  <a:gd name="connsiteX3" fmla="*/ 0 w 1953491"/>
                  <a:gd name="connsiteY3" fmla="*/ 1676400 h 1676400"/>
                  <a:gd name="connsiteX4" fmla="*/ 928254 w 1953491"/>
                  <a:gd name="connsiteY4" fmla="*/ 0 h 1676400"/>
                  <a:gd name="connsiteX0" fmla="*/ 925079 w 1950316"/>
                  <a:gd name="connsiteY0" fmla="*/ 0 h 1638300"/>
                  <a:gd name="connsiteX1" fmla="*/ 1950316 w 1950316"/>
                  <a:gd name="connsiteY1" fmla="*/ 484909 h 1638300"/>
                  <a:gd name="connsiteX2" fmla="*/ 1911061 w 1950316"/>
                  <a:gd name="connsiteY2" fmla="*/ 1637145 h 1638300"/>
                  <a:gd name="connsiteX3" fmla="*/ 0 w 1950316"/>
                  <a:gd name="connsiteY3" fmla="*/ 1638300 h 1638300"/>
                  <a:gd name="connsiteX4" fmla="*/ 925079 w 1950316"/>
                  <a:gd name="connsiteY4" fmla="*/ 0 h 1638300"/>
                  <a:gd name="connsiteX0" fmla="*/ 925079 w 1950316"/>
                  <a:gd name="connsiteY0" fmla="*/ 0 h 1640320"/>
                  <a:gd name="connsiteX1" fmla="*/ 1950316 w 1950316"/>
                  <a:gd name="connsiteY1" fmla="*/ 484909 h 1640320"/>
                  <a:gd name="connsiteX2" fmla="*/ 1936461 w 1950316"/>
                  <a:gd name="connsiteY2" fmla="*/ 1640320 h 1640320"/>
                  <a:gd name="connsiteX3" fmla="*/ 0 w 1950316"/>
                  <a:gd name="connsiteY3" fmla="*/ 1638300 h 1640320"/>
                  <a:gd name="connsiteX4" fmla="*/ 925079 w 1950316"/>
                  <a:gd name="connsiteY4" fmla="*/ 0 h 1640320"/>
                  <a:gd name="connsiteX0" fmla="*/ 969529 w 1950316"/>
                  <a:gd name="connsiteY0" fmla="*/ 0 h 1599045"/>
                  <a:gd name="connsiteX1" fmla="*/ 1950316 w 1950316"/>
                  <a:gd name="connsiteY1" fmla="*/ 443634 h 1599045"/>
                  <a:gd name="connsiteX2" fmla="*/ 1936461 w 1950316"/>
                  <a:gd name="connsiteY2" fmla="*/ 1599045 h 1599045"/>
                  <a:gd name="connsiteX3" fmla="*/ 0 w 1950316"/>
                  <a:gd name="connsiteY3" fmla="*/ 1597025 h 1599045"/>
                  <a:gd name="connsiteX4" fmla="*/ 969529 w 1950316"/>
                  <a:gd name="connsiteY4" fmla="*/ 0 h 1599045"/>
                  <a:gd name="connsiteX0" fmla="*/ 934604 w 1950316"/>
                  <a:gd name="connsiteY0" fmla="*/ 0 h 1633970"/>
                  <a:gd name="connsiteX1" fmla="*/ 1950316 w 1950316"/>
                  <a:gd name="connsiteY1" fmla="*/ 478559 h 1633970"/>
                  <a:gd name="connsiteX2" fmla="*/ 1936461 w 1950316"/>
                  <a:gd name="connsiteY2" fmla="*/ 1633970 h 1633970"/>
                  <a:gd name="connsiteX3" fmla="*/ 0 w 1950316"/>
                  <a:gd name="connsiteY3" fmla="*/ 1631950 h 1633970"/>
                  <a:gd name="connsiteX4" fmla="*/ 934604 w 1950316"/>
                  <a:gd name="connsiteY4" fmla="*/ 0 h 1633970"/>
                  <a:gd name="connsiteX0" fmla="*/ 934604 w 1959841"/>
                  <a:gd name="connsiteY0" fmla="*/ 0 h 1633970"/>
                  <a:gd name="connsiteX1" fmla="*/ 1959841 w 1959841"/>
                  <a:gd name="connsiteY1" fmla="*/ 494434 h 1633970"/>
                  <a:gd name="connsiteX2" fmla="*/ 1936461 w 1959841"/>
                  <a:gd name="connsiteY2" fmla="*/ 1633970 h 1633970"/>
                  <a:gd name="connsiteX3" fmla="*/ 0 w 1959841"/>
                  <a:gd name="connsiteY3" fmla="*/ 1631950 h 1633970"/>
                  <a:gd name="connsiteX4" fmla="*/ 934604 w 1959841"/>
                  <a:gd name="connsiteY4" fmla="*/ 0 h 1633970"/>
                  <a:gd name="connsiteX0" fmla="*/ 934604 w 1936461"/>
                  <a:gd name="connsiteY0" fmla="*/ 0 h 1633970"/>
                  <a:gd name="connsiteX1" fmla="*/ 1902691 w 1936461"/>
                  <a:gd name="connsiteY1" fmla="*/ 500784 h 1633970"/>
                  <a:gd name="connsiteX2" fmla="*/ 1936461 w 1936461"/>
                  <a:gd name="connsiteY2" fmla="*/ 1633970 h 1633970"/>
                  <a:gd name="connsiteX3" fmla="*/ 0 w 1936461"/>
                  <a:gd name="connsiteY3" fmla="*/ 1631950 h 1633970"/>
                  <a:gd name="connsiteX4" fmla="*/ 934604 w 1936461"/>
                  <a:gd name="connsiteY4" fmla="*/ 0 h 1633970"/>
                  <a:gd name="connsiteX0" fmla="*/ 934604 w 1937616"/>
                  <a:gd name="connsiteY0" fmla="*/ 0 h 1633970"/>
                  <a:gd name="connsiteX1" fmla="*/ 1937616 w 1937616"/>
                  <a:gd name="connsiteY1" fmla="*/ 481734 h 1633970"/>
                  <a:gd name="connsiteX2" fmla="*/ 1936461 w 1937616"/>
                  <a:gd name="connsiteY2" fmla="*/ 1633970 h 1633970"/>
                  <a:gd name="connsiteX3" fmla="*/ 0 w 1937616"/>
                  <a:gd name="connsiteY3" fmla="*/ 1631950 h 1633970"/>
                  <a:gd name="connsiteX4" fmla="*/ 934604 w 1937616"/>
                  <a:gd name="connsiteY4" fmla="*/ 0 h 163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7616" h="1633970">
                    <a:moveTo>
                      <a:pt x="934604" y="0"/>
                    </a:moveTo>
                    <a:lnTo>
                      <a:pt x="1937616" y="481734"/>
                    </a:lnTo>
                    <a:lnTo>
                      <a:pt x="1936461" y="1633970"/>
                    </a:lnTo>
                    <a:lnTo>
                      <a:pt x="0" y="1631950"/>
                    </a:lnTo>
                    <a:lnTo>
                      <a:pt x="934604" y="0"/>
                    </a:ln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Triangle 8">
                <a:extLst>
                  <a:ext uri="{FF2B5EF4-FFF2-40B4-BE49-F238E27FC236}">
                    <a16:creationId xmlns:a16="http://schemas.microsoft.com/office/drawing/2014/main" id="{ED630088-A931-476F-1046-2DD011151F4B}"/>
                  </a:ext>
                </a:extLst>
              </p:cNvPr>
              <p:cNvSpPr/>
              <p:nvPr/>
            </p:nvSpPr>
            <p:spPr>
              <a:xfrm>
                <a:off x="7439891" y="1939637"/>
                <a:ext cx="3796145" cy="3297382"/>
              </a:xfrm>
              <a:prstGeom prst="triangle">
                <a:avLst/>
              </a:prstGeom>
              <a:noFill/>
              <a:ln w="190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65798867-30FA-47C5-7155-81DC52E5B743}"/>
                  </a:ext>
                </a:extLst>
              </p:cNvPr>
              <p:cNvSpPr txBox="1"/>
              <p:nvPr/>
            </p:nvSpPr>
            <p:spPr>
              <a:xfrm>
                <a:off x="8071090" y="5312794"/>
                <a:ext cx="260302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wide area coverage</a:t>
                </a: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3732B7EE-7F93-7BB8-79CE-8659C8315742}"/>
                  </a:ext>
                </a:extLst>
              </p:cNvPr>
              <p:cNvSpPr txBox="1"/>
              <p:nvPr/>
            </p:nvSpPr>
            <p:spPr>
              <a:xfrm rot="3533481">
                <a:off x="9665782" y="3230126"/>
                <a:ext cx="194322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high data rate</a:t>
                </a: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52997D95-3981-AB60-2D70-D3838ABB7F8B}"/>
                  </a:ext>
                </a:extLst>
              </p:cNvPr>
              <p:cNvSpPr txBox="1"/>
              <p:nvPr/>
            </p:nvSpPr>
            <p:spPr>
              <a:xfrm rot="17966655">
                <a:off x="6528654" y="3239818"/>
                <a:ext cx="326589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low energy consumption</a:t>
                </a: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E912097B-2100-D1F0-5DCE-FACB7CEE1878}"/>
                  </a:ext>
                </a:extLst>
              </p:cNvPr>
              <p:cNvSpPr txBox="1"/>
              <p:nvPr/>
            </p:nvSpPr>
            <p:spPr>
              <a:xfrm>
                <a:off x="8716725" y="2700201"/>
                <a:ext cx="1357808" cy="923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short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range: WiFi, 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BLE, Zigbee</a:t>
                </a: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2E6D4629-20A4-4372-F184-6DFE37710613}"/>
                  </a:ext>
                </a:extLst>
              </p:cNvPr>
              <p:cNvSpPr txBox="1"/>
              <p:nvPr/>
            </p:nvSpPr>
            <p:spPr>
              <a:xfrm>
                <a:off x="9471613" y="4178453"/>
                <a:ext cx="1159355" cy="923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traditional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Cellular: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4/5G</a:t>
                </a: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E96889C4-9381-9B69-D8F3-8608B37E7C44}"/>
                  </a:ext>
                </a:extLst>
              </p:cNvPr>
              <p:cNvSpPr txBox="1"/>
              <p:nvPr/>
            </p:nvSpPr>
            <p:spPr>
              <a:xfrm>
                <a:off x="8107177" y="4011490"/>
                <a:ext cx="1230786" cy="120032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low power 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wide area: 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LoRaWAN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, 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LTE-M </a:t>
                </a:r>
              </a:p>
            </p:txBody>
          </p: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0DA56C5D-B766-AE2E-774F-D480352A871D}"/>
                  </a:ext>
                </a:extLst>
              </p:cNvPr>
              <p:cNvCxnSpPr>
                <a:cxnSpLocks/>
                <a:stCxn id="11" idx="3"/>
                <a:endCxn id="12" idx="1"/>
              </p:cNvCxnSpPr>
              <p:nvPr/>
            </p:nvCxnSpPr>
            <p:spPr>
              <a:xfrm>
                <a:off x="8383154" y="3602182"/>
                <a:ext cx="1000702" cy="48606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7D94D5E6-4AA4-49A9-DC6E-180902CE6F9C}"/>
                  </a:ext>
                </a:extLst>
              </p:cNvPr>
              <p:cNvCxnSpPr>
                <a:cxnSpLocks/>
                <a:stCxn id="13" idx="1"/>
              </p:cNvCxnSpPr>
              <p:nvPr/>
            </p:nvCxnSpPr>
            <p:spPr>
              <a:xfrm flipV="1">
                <a:off x="9380684" y="3647973"/>
                <a:ext cx="940623" cy="44229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>
                <a:extLst>
                  <a:ext uri="{FF2B5EF4-FFF2-40B4-BE49-F238E27FC236}">
                    <a16:creationId xmlns:a16="http://schemas.microsoft.com/office/drawing/2014/main" id="{1542A9DF-0ECE-69E2-D8F5-EE4128385D7F}"/>
                  </a:ext>
                </a:extLst>
              </p:cNvPr>
              <p:cNvCxnSpPr>
                <a:cxnSpLocks/>
                <a:stCxn id="12" idx="2"/>
              </p:cNvCxnSpPr>
              <p:nvPr/>
            </p:nvCxnSpPr>
            <p:spPr>
              <a:xfrm flipV="1">
                <a:off x="9373176" y="4086979"/>
                <a:ext cx="11498" cy="1157544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7E60F56-7ADD-F488-7C5F-0EE95FF380BA}"/>
                </a:ext>
              </a:extLst>
            </p:cNvPr>
            <p:cNvSpPr txBox="1"/>
            <p:nvPr/>
          </p:nvSpPr>
          <p:spPr>
            <a:xfrm>
              <a:off x="7473961" y="5711369"/>
              <a:ext cx="296587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IoT technical tradeoffs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1F9F44A-3414-A328-E29C-86A212A6DCE6}"/>
              </a:ext>
            </a:extLst>
          </p:cNvPr>
          <p:cNvGrpSpPr/>
          <p:nvPr/>
        </p:nvGrpSpPr>
        <p:grpSpPr>
          <a:xfrm>
            <a:off x="7588261" y="2716520"/>
            <a:ext cx="2728736" cy="1936182"/>
            <a:chOff x="2577603" y="2900650"/>
            <a:chExt cx="2141131" cy="1319016"/>
          </a:xfrm>
        </p:grpSpPr>
        <p:sp>
          <p:nvSpPr>
            <p:cNvPr id="4" name="Right Arrow 3">
              <a:extLst>
                <a:ext uri="{FF2B5EF4-FFF2-40B4-BE49-F238E27FC236}">
                  <a16:creationId xmlns:a16="http://schemas.microsoft.com/office/drawing/2014/main" id="{334CE7AE-0DF2-C56A-44B4-7FB8F698C202}"/>
                </a:ext>
              </a:extLst>
            </p:cNvPr>
            <p:cNvSpPr/>
            <p:nvPr/>
          </p:nvSpPr>
          <p:spPr>
            <a:xfrm>
              <a:off x="2577603" y="3971925"/>
              <a:ext cx="237506" cy="130629"/>
            </a:xfrm>
            <a:prstGeom prst="rightArrow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Right Arrow 4">
              <a:extLst>
                <a:ext uri="{FF2B5EF4-FFF2-40B4-BE49-F238E27FC236}">
                  <a16:creationId xmlns:a16="http://schemas.microsoft.com/office/drawing/2014/main" id="{FF1565BB-B935-EFC9-27B1-0058014A4AE3}"/>
                </a:ext>
              </a:extLst>
            </p:cNvPr>
            <p:cNvSpPr/>
            <p:nvPr/>
          </p:nvSpPr>
          <p:spPr>
            <a:xfrm>
              <a:off x="3065502" y="3072672"/>
              <a:ext cx="237506" cy="130629"/>
            </a:xfrm>
            <a:prstGeom prst="rightArrow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Right Arrow 6">
              <a:extLst>
                <a:ext uri="{FF2B5EF4-FFF2-40B4-BE49-F238E27FC236}">
                  <a16:creationId xmlns:a16="http://schemas.microsoft.com/office/drawing/2014/main" id="{3CDC8217-23E9-819C-5D68-DEAAFE9B9607}"/>
                </a:ext>
              </a:extLst>
            </p:cNvPr>
            <p:cNvSpPr/>
            <p:nvPr/>
          </p:nvSpPr>
          <p:spPr>
            <a:xfrm rot="10800000">
              <a:off x="4481228" y="4089037"/>
              <a:ext cx="237506" cy="130629"/>
            </a:xfrm>
            <a:prstGeom prst="rightArrow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Right Arrow 7">
              <a:extLst>
                <a:ext uri="{FF2B5EF4-FFF2-40B4-BE49-F238E27FC236}">
                  <a16:creationId xmlns:a16="http://schemas.microsoft.com/office/drawing/2014/main" id="{B6C67E77-5867-5FD8-628D-CBBD5E05EB89}"/>
                </a:ext>
              </a:extLst>
            </p:cNvPr>
            <p:cNvSpPr/>
            <p:nvPr/>
          </p:nvSpPr>
          <p:spPr>
            <a:xfrm rot="10800000">
              <a:off x="4174803" y="2900650"/>
              <a:ext cx="237506" cy="130629"/>
            </a:xfrm>
            <a:prstGeom prst="rightArrow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2" name="Slide Number Placeholder 21">
            <a:extLst>
              <a:ext uri="{FF2B5EF4-FFF2-40B4-BE49-F238E27FC236}">
                <a16:creationId xmlns:a16="http://schemas.microsoft.com/office/drawing/2014/main" id="{515672A4-3DAB-B3C1-1A64-35E7604BDF1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7742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5BE461-CF7E-8CBA-B185-48FA0B12BB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E7CB6F65-BD9B-0241-0B2D-606D3FB74E1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79363" y="2203330"/>
            <a:ext cx="4313946" cy="2758910"/>
          </a:xfrm>
          <a:prstGeom prst="rect">
            <a:avLst/>
          </a:prstGeom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80CBEDE-AA1C-DFBB-6BC3-433F3D5CBA3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Wireless and mobile networks: Summary</a:t>
            </a:r>
            <a:endParaRPr lang="en-US" sz="4400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1B9A128-59B4-02E5-673A-5C372D514584}"/>
              </a:ext>
            </a:extLst>
          </p:cNvPr>
          <p:cNvSpPr txBox="1">
            <a:spLocks noChangeArrowheads="1"/>
          </p:cNvSpPr>
          <p:nvPr/>
        </p:nvSpPr>
        <p:spPr>
          <a:xfrm>
            <a:off x="863356" y="1544896"/>
            <a:ext cx="6216007" cy="489819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111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physical layer: radio</a:t>
            </a:r>
          </a:p>
          <a:p>
            <a:pPr marL="352425" marR="0" lvl="0" indent="-22225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0012A0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wireless 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access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network</a:t>
            </a:r>
          </a:p>
          <a:p>
            <a:pPr marL="695325" marR="0" lvl="1" indent="-231775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0012A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principles, WiFi, 5G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111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wireless core network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111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principles, 5G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111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Mobility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Bluetooth, satellite, IoT wireless networks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09B54D1-F641-B4BD-82C7-8BDD69811E9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154</a:t>
            </a:fld>
            <a:endParaRPr lang="en-US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3B4262B-2F2E-E366-AA3C-8468FCB8B0FF}"/>
              </a:ext>
            </a:extLst>
          </p:cNvPr>
          <p:cNvSpPr txBox="1"/>
          <p:nvPr/>
        </p:nvSpPr>
        <p:spPr>
          <a:xfrm>
            <a:off x="838200" y="6140507"/>
            <a:ext cx="95787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For a more extensive treatment of wireless and mobile networks visit:  </a:t>
            </a:r>
            <a:r>
              <a:rPr lang="en-US" sz="1400" dirty="0">
                <a:hlinkClick r:id="rId4"/>
              </a:rPr>
              <a:t>https://gaia.cs.umass.edu/wireless_and_mobile_networks</a:t>
            </a:r>
            <a:r>
              <a:rPr lang="en-US" sz="140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8886170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1BD292-08F5-A997-4249-53E3EC818C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F45DE2-0FBC-E9AD-4926-C69E9E6FC5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3716" y="272351"/>
            <a:ext cx="10515600" cy="894622"/>
          </a:xfrm>
        </p:spPr>
        <p:txBody>
          <a:bodyPr/>
          <a:lstStyle/>
          <a:p>
            <a:r>
              <a:rPr lang="en-US" dirty="0"/>
              <a:t>Radio basics: phase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3AC524-4F3F-0450-429C-C812565E141B}"/>
              </a:ext>
            </a:extLst>
          </p:cNvPr>
          <p:cNvSpPr txBox="1"/>
          <p:nvPr/>
        </p:nvSpPr>
        <p:spPr>
          <a:xfrm>
            <a:off x="859473" y="1373943"/>
            <a:ext cx="4719236" cy="21236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/>
              <a:t>The</a:t>
            </a:r>
            <a:r>
              <a:rPr lang="en-US" sz="2800" dirty="0">
                <a:solidFill>
                  <a:srgbClr val="C00000"/>
                </a:solidFill>
              </a:rPr>
              <a:t> phase </a:t>
            </a:r>
            <a:r>
              <a:rPr lang="en-US" sz="2800" dirty="0"/>
              <a:t>of a periodic signal, represents the fraction of the period covered up until time t</a:t>
            </a:r>
          </a:p>
          <a:p>
            <a:pPr marL="295275" indent="-236538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/>
              <a:t>often measured in angular units (0  to 360)</a:t>
            </a:r>
          </a:p>
        </p:txBody>
      </p:sp>
      <p:sp>
        <p:nvSpPr>
          <p:cNvPr id="17" name="AutoShape 2" descr="{\displaystyle t}">
            <a:extLst>
              <a:ext uri="{FF2B5EF4-FFF2-40B4-BE49-F238E27FC236}">
                <a16:creationId xmlns:a16="http://schemas.microsoft.com/office/drawing/2014/main" id="{CBF1058C-9A67-49FD-908B-F43E5306BE7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990600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AutoShape 5" descr="{\displaystyle t}">
            <a:extLst>
              <a:ext uri="{FF2B5EF4-FFF2-40B4-BE49-F238E27FC236}">
                <a16:creationId xmlns:a16="http://schemas.microsoft.com/office/drawing/2014/main" id="{570F03E7-521E-348A-AEF8-F43754F39B7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143000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2BEA8933-08A6-DC8D-D524-888D69277587}"/>
              </a:ext>
            </a:extLst>
          </p:cNvPr>
          <p:cNvGrpSpPr/>
          <p:nvPr/>
        </p:nvGrpSpPr>
        <p:grpSpPr>
          <a:xfrm>
            <a:off x="6863961" y="1166973"/>
            <a:ext cx="4266036" cy="2448176"/>
            <a:chOff x="6891670" y="870133"/>
            <a:chExt cx="4266036" cy="2951986"/>
          </a:xfrm>
        </p:grpSpPr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21E096DE-73E8-3D02-88CB-9F1070082602}"/>
                </a:ext>
              </a:extLst>
            </p:cNvPr>
            <p:cNvCxnSpPr>
              <a:cxnSpLocks/>
            </p:cNvCxnSpPr>
            <p:nvPr/>
          </p:nvCxnSpPr>
          <p:spPr>
            <a:xfrm>
              <a:off x="7267351" y="870133"/>
              <a:ext cx="0" cy="257968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C8F9A198-0F5F-3774-537A-E5091ACCF6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91670" y="2224676"/>
              <a:ext cx="3628182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6AF410E-EF0A-7190-B43F-C6635124602B}"/>
                </a:ext>
              </a:extLst>
            </p:cNvPr>
            <p:cNvSpPr/>
            <p:nvPr/>
          </p:nvSpPr>
          <p:spPr>
            <a:xfrm>
              <a:off x="7267394" y="1024046"/>
              <a:ext cx="2517569" cy="2389555"/>
            </a:xfrm>
            <a:custGeom>
              <a:avLst/>
              <a:gdLst>
                <a:gd name="connsiteX0" fmla="*/ 0 w 2517569"/>
                <a:gd name="connsiteY0" fmla="*/ 1199408 h 2410691"/>
                <a:gd name="connsiteX1" fmla="*/ 617517 w 2517569"/>
                <a:gd name="connsiteY1" fmla="*/ 0 h 2410691"/>
                <a:gd name="connsiteX2" fmla="*/ 1900052 w 2517569"/>
                <a:gd name="connsiteY2" fmla="*/ 2410691 h 2410691"/>
                <a:gd name="connsiteX3" fmla="*/ 2517569 w 2517569"/>
                <a:gd name="connsiteY3" fmla="*/ 1211283 h 2410691"/>
                <a:gd name="connsiteX0" fmla="*/ 0 w 2517569"/>
                <a:gd name="connsiteY0" fmla="*/ 1199408 h 2410724"/>
                <a:gd name="connsiteX1" fmla="*/ 617517 w 2517569"/>
                <a:gd name="connsiteY1" fmla="*/ 0 h 2410724"/>
                <a:gd name="connsiteX2" fmla="*/ 1900052 w 2517569"/>
                <a:gd name="connsiteY2" fmla="*/ 2410691 h 2410724"/>
                <a:gd name="connsiteX3" fmla="*/ 2517569 w 2517569"/>
                <a:gd name="connsiteY3" fmla="*/ 1211283 h 2410724"/>
                <a:gd name="connsiteX0" fmla="*/ 0 w 2517569"/>
                <a:gd name="connsiteY0" fmla="*/ 1199408 h 2410946"/>
                <a:gd name="connsiteX1" fmla="*/ 617517 w 2517569"/>
                <a:gd name="connsiteY1" fmla="*/ 0 h 2410946"/>
                <a:gd name="connsiteX2" fmla="*/ 1900052 w 2517569"/>
                <a:gd name="connsiteY2" fmla="*/ 2410691 h 2410946"/>
                <a:gd name="connsiteX3" fmla="*/ 2517569 w 2517569"/>
                <a:gd name="connsiteY3" fmla="*/ 1211283 h 2410946"/>
                <a:gd name="connsiteX0" fmla="*/ 0 w 2517569"/>
                <a:gd name="connsiteY0" fmla="*/ 1199408 h 2410946"/>
                <a:gd name="connsiteX1" fmla="*/ 617517 w 2517569"/>
                <a:gd name="connsiteY1" fmla="*/ 0 h 2410946"/>
                <a:gd name="connsiteX2" fmla="*/ 1900052 w 2517569"/>
                <a:gd name="connsiteY2" fmla="*/ 2410691 h 2410946"/>
                <a:gd name="connsiteX3" fmla="*/ 2517569 w 2517569"/>
                <a:gd name="connsiteY3" fmla="*/ 1211283 h 2410946"/>
                <a:gd name="connsiteX0" fmla="*/ 0 w 2517569"/>
                <a:gd name="connsiteY0" fmla="*/ 1199408 h 2410691"/>
                <a:gd name="connsiteX1" fmla="*/ 617517 w 2517569"/>
                <a:gd name="connsiteY1" fmla="*/ 0 h 2410691"/>
                <a:gd name="connsiteX2" fmla="*/ 1900052 w 2517569"/>
                <a:gd name="connsiteY2" fmla="*/ 2410691 h 2410691"/>
                <a:gd name="connsiteX3" fmla="*/ 2517569 w 2517569"/>
                <a:gd name="connsiteY3" fmla="*/ 1211283 h 2410691"/>
                <a:gd name="connsiteX0" fmla="*/ 0 w 2517569"/>
                <a:gd name="connsiteY0" fmla="*/ 1199408 h 2389508"/>
                <a:gd name="connsiteX1" fmla="*/ 617517 w 2517569"/>
                <a:gd name="connsiteY1" fmla="*/ 0 h 2389508"/>
                <a:gd name="connsiteX2" fmla="*/ 1892991 w 2517569"/>
                <a:gd name="connsiteY2" fmla="*/ 2389508 h 2389508"/>
                <a:gd name="connsiteX3" fmla="*/ 2517569 w 2517569"/>
                <a:gd name="connsiteY3" fmla="*/ 1211283 h 2389508"/>
                <a:gd name="connsiteX0" fmla="*/ 0 w 2517569"/>
                <a:gd name="connsiteY0" fmla="*/ 1199408 h 2389514"/>
                <a:gd name="connsiteX1" fmla="*/ 617517 w 2517569"/>
                <a:gd name="connsiteY1" fmla="*/ 0 h 2389514"/>
                <a:gd name="connsiteX2" fmla="*/ 1892991 w 2517569"/>
                <a:gd name="connsiteY2" fmla="*/ 2389508 h 2389514"/>
                <a:gd name="connsiteX3" fmla="*/ 2517569 w 2517569"/>
                <a:gd name="connsiteY3" fmla="*/ 1211283 h 2389514"/>
                <a:gd name="connsiteX0" fmla="*/ 0 w 2517569"/>
                <a:gd name="connsiteY0" fmla="*/ 1199408 h 2389514"/>
                <a:gd name="connsiteX1" fmla="*/ 617517 w 2517569"/>
                <a:gd name="connsiteY1" fmla="*/ 0 h 2389514"/>
                <a:gd name="connsiteX2" fmla="*/ 1892991 w 2517569"/>
                <a:gd name="connsiteY2" fmla="*/ 2389508 h 2389514"/>
                <a:gd name="connsiteX3" fmla="*/ 2517569 w 2517569"/>
                <a:gd name="connsiteY3" fmla="*/ 1211283 h 2389514"/>
                <a:gd name="connsiteX0" fmla="*/ 0 w 2517569"/>
                <a:gd name="connsiteY0" fmla="*/ 1199408 h 2392056"/>
                <a:gd name="connsiteX1" fmla="*/ 617517 w 2517569"/>
                <a:gd name="connsiteY1" fmla="*/ 0 h 2392056"/>
                <a:gd name="connsiteX2" fmla="*/ 1892991 w 2517569"/>
                <a:gd name="connsiteY2" fmla="*/ 2389508 h 2392056"/>
                <a:gd name="connsiteX3" fmla="*/ 2517569 w 2517569"/>
                <a:gd name="connsiteY3" fmla="*/ 1211283 h 2392056"/>
                <a:gd name="connsiteX0" fmla="*/ 0 w 2517569"/>
                <a:gd name="connsiteY0" fmla="*/ 1199408 h 2392056"/>
                <a:gd name="connsiteX1" fmla="*/ 617517 w 2517569"/>
                <a:gd name="connsiteY1" fmla="*/ 0 h 2392056"/>
                <a:gd name="connsiteX2" fmla="*/ 1892991 w 2517569"/>
                <a:gd name="connsiteY2" fmla="*/ 2389508 h 2392056"/>
                <a:gd name="connsiteX3" fmla="*/ 2517569 w 2517569"/>
                <a:gd name="connsiteY3" fmla="*/ 1211283 h 2392056"/>
                <a:gd name="connsiteX0" fmla="*/ 0 w 2517569"/>
                <a:gd name="connsiteY0" fmla="*/ 1199408 h 2397960"/>
                <a:gd name="connsiteX1" fmla="*/ 617517 w 2517569"/>
                <a:gd name="connsiteY1" fmla="*/ 0 h 2397960"/>
                <a:gd name="connsiteX2" fmla="*/ 1892991 w 2517569"/>
                <a:gd name="connsiteY2" fmla="*/ 2389508 h 2397960"/>
                <a:gd name="connsiteX3" fmla="*/ 2517569 w 2517569"/>
                <a:gd name="connsiteY3" fmla="*/ 1211283 h 2397960"/>
                <a:gd name="connsiteX0" fmla="*/ 0 w 2517569"/>
                <a:gd name="connsiteY0" fmla="*/ 1199408 h 2397960"/>
                <a:gd name="connsiteX1" fmla="*/ 617517 w 2517569"/>
                <a:gd name="connsiteY1" fmla="*/ 0 h 2397960"/>
                <a:gd name="connsiteX2" fmla="*/ 1892991 w 2517569"/>
                <a:gd name="connsiteY2" fmla="*/ 2389508 h 2397960"/>
                <a:gd name="connsiteX3" fmla="*/ 2517569 w 2517569"/>
                <a:gd name="connsiteY3" fmla="*/ 1211283 h 2397960"/>
                <a:gd name="connsiteX0" fmla="*/ 0 w 2517569"/>
                <a:gd name="connsiteY0" fmla="*/ 1199408 h 2389508"/>
                <a:gd name="connsiteX1" fmla="*/ 617517 w 2517569"/>
                <a:gd name="connsiteY1" fmla="*/ 0 h 2389508"/>
                <a:gd name="connsiteX2" fmla="*/ 1892991 w 2517569"/>
                <a:gd name="connsiteY2" fmla="*/ 2389508 h 2389508"/>
                <a:gd name="connsiteX3" fmla="*/ 2517569 w 2517569"/>
                <a:gd name="connsiteY3" fmla="*/ 1211283 h 2389508"/>
                <a:gd name="connsiteX0" fmla="*/ 0 w 2517569"/>
                <a:gd name="connsiteY0" fmla="*/ 1199408 h 2397948"/>
                <a:gd name="connsiteX1" fmla="*/ 617517 w 2517569"/>
                <a:gd name="connsiteY1" fmla="*/ 0 h 2397948"/>
                <a:gd name="connsiteX2" fmla="*/ 1892991 w 2517569"/>
                <a:gd name="connsiteY2" fmla="*/ 2389508 h 2397948"/>
                <a:gd name="connsiteX3" fmla="*/ 2517569 w 2517569"/>
                <a:gd name="connsiteY3" fmla="*/ 1211283 h 2397948"/>
                <a:gd name="connsiteX0" fmla="*/ 0 w 2517569"/>
                <a:gd name="connsiteY0" fmla="*/ 1199408 h 2389863"/>
                <a:gd name="connsiteX1" fmla="*/ 617517 w 2517569"/>
                <a:gd name="connsiteY1" fmla="*/ 0 h 2389863"/>
                <a:gd name="connsiteX2" fmla="*/ 1892991 w 2517569"/>
                <a:gd name="connsiteY2" fmla="*/ 2389508 h 2389863"/>
                <a:gd name="connsiteX3" fmla="*/ 2517569 w 2517569"/>
                <a:gd name="connsiteY3" fmla="*/ 1211283 h 2389863"/>
                <a:gd name="connsiteX0" fmla="*/ 0 w 2517569"/>
                <a:gd name="connsiteY0" fmla="*/ 1199463 h 2389887"/>
                <a:gd name="connsiteX1" fmla="*/ 617517 w 2517569"/>
                <a:gd name="connsiteY1" fmla="*/ 55 h 2389887"/>
                <a:gd name="connsiteX2" fmla="*/ 1892991 w 2517569"/>
                <a:gd name="connsiteY2" fmla="*/ 2389563 h 2389887"/>
                <a:gd name="connsiteX3" fmla="*/ 2517569 w 2517569"/>
                <a:gd name="connsiteY3" fmla="*/ 1211338 h 2389887"/>
                <a:gd name="connsiteX0" fmla="*/ 0 w 2517569"/>
                <a:gd name="connsiteY0" fmla="*/ 1199464 h 2389564"/>
                <a:gd name="connsiteX1" fmla="*/ 617517 w 2517569"/>
                <a:gd name="connsiteY1" fmla="*/ 56 h 2389564"/>
                <a:gd name="connsiteX2" fmla="*/ 1892991 w 2517569"/>
                <a:gd name="connsiteY2" fmla="*/ 2389564 h 2389564"/>
                <a:gd name="connsiteX3" fmla="*/ 2517569 w 2517569"/>
                <a:gd name="connsiteY3" fmla="*/ 1211339 h 2389564"/>
                <a:gd name="connsiteX0" fmla="*/ 0 w 2517569"/>
                <a:gd name="connsiteY0" fmla="*/ 1199408 h 2389508"/>
                <a:gd name="connsiteX1" fmla="*/ 617517 w 2517569"/>
                <a:gd name="connsiteY1" fmla="*/ 0 h 2389508"/>
                <a:gd name="connsiteX2" fmla="*/ 1370477 w 2517569"/>
                <a:gd name="connsiteY2" fmla="*/ 1201657 h 2389508"/>
                <a:gd name="connsiteX3" fmla="*/ 1892991 w 2517569"/>
                <a:gd name="connsiteY3" fmla="*/ 2389508 h 2389508"/>
                <a:gd name="connsiteX4" fmla="*/ 2517569 w 2517569"/>
                <a:gd name="connsiteY4" fmla="*/ 1211283 h 2389508"/>
                <a:gd name="connsiteX0" fmla="*/ 0 w 2517569"/>
                <a:gd name="connsiteY0" fmla="*/ 1199408 h 2389509"/>
                <a:gd name="connsiteX1" fmla="*/ 617517 w 2517569"/>
                <a:gd name="connsiteY1" fmla="*/ 0 h 2389509"/>
                <a:gd name="connsiteX2" fmla="*/ 1264562 w 2517569"/>
                <a:gd name="connsiteY2" fmla="*/ 1205187 h 2389509"/>
                <a:gd name="connsiteX3" fmla="*/ 1892991 w 2517569"/>
                <a:gd name="connsiteY3" fmla="*/ 2389508 h 2389509"/>
                <a:gd name="connsiteX4" fmla="*/ 2517569 w 2517569"/>
                <a:gd name="connsiteY4" fmla="*/ 1211283 h 2389509"/>
                <a:gd name="connsiteX0" fmla="*/ 0 w 2517569"/>
                <a:gd name="connsiteY0" fmla="*/ 1199408 h 2389509"/>
                <a:gd name="connsiteX1" fmla="*/ 617517 w 2517569"/>
                <a:gd name="connsiteY1" fmla="*/ 0 h 2389509"/>
                <a:gd name="connsiteX2" fmla="*/ 1264562 w 2517569"/>
                <a:gd name="connsiteY2" fmla="*/ 1205187 h 2389509"/>
                <a:gd name="connsiteX3" fmla="*/ 1892991 w 2517569"/>
                <a:gd name="connsiteY3" fmla="*/ 2389508 h 2389509"/>
                <a:gd name="connsiteX4" fmla="*/ 2517569 w 2517569"/>
                <a:gd name="connsiteY4" fmla="*/ 1211283 h 2389509"/>
                <a:gd name="connsiteX0" fmla="*/ 0 w 2517569"/>
                <a:gd name="connsiteY0" fmla="*/ 1199408 h 2389548"/>
                <a:gd name="connsiteX1" fmla="*/ 617517 w 2517569"/>
                <a:gd name="connsiteY1" fmla="*/ 0 h 2389548"/>
                <a:gd name="connsiteX2" fmla="*/ 1264562 w 2517569"/>
                <a:gd name="connsiteY2" fmla="*/ 1205187 h 2389548"/>
                <a:gd name="connsiteX3" fmla="*/ 1892991 w 2517569"/>
                <a:gd name="connsiteY3" fmla="*/ 2389508 h 2389548"/>
                <a:gd name="connsiteX4" fmla="*/ 2517569 w 2517569"/>
                <a:gd name="connsiteY4" fmla="*/ 1211283 h 2389548"/>
                <a:gd name="connsiteX0" fmla="*/ 0 w 2517569"/>
                <a:gd name="connsiteY0" fmla="*/ 1199408 h 2389548"/>
                <a:gd name="connsiteX1" fmla="*/ 617517 w 2517569"/>
                <a:gd name="connsiteY1" fmla="*/ 0 h 2389548"/>
                <a:gd name="connsiteX2" fmla="*/ 1264562 w 2517569"/>
                <a:gd name="connsiteY2" fmla="*/ 1205187 h 2389548"/>
                <a:gd name="connsiteX3" fmla="*/ 1892991 w 2517569"/>
                <a:gd name="connsiteY3" fmla="*/ 2389508 h 2389548"/>
                <a:gd name="connsiteX4" fmla="*/ 2517569 w 2517569"/>
                <a:gd name="connsiteY4" fmla="*/ 1211283 h 2389548"/>
                <a:gd name="connsiteX0" fmla="*/ 0 w 2517569"/>
                <a:gd name="connsiteY0" fmla="*/ 1199408 h 2389548"/>
                <a:gd name="connsiteX1" fmla="*/ 617517 w 2517569"/>
                <a:gd name="connsiteY1" fmla="*/ 0 h 2389548"/>
                <a:gd name="connsiteX2" fmla="*/ 1264562 w 2517569"/>
                <a:gd name="connsiteY2" fmla="*/ 1205187 h 2389548"/>
                <a:gd name="connsiteX3" fmla="*/ 1892991 w 2517569"/>
                <a:gd name="connsiteY3" fmla="*/ 2389508 h 2389548"/>
                <a:gd name="connsiteX4" fmla="*/ 2517569 w 2517569"/>
                <a:gd name="connsiteY4" fmla="*/ 1211283 h 2389548"/>
                <a:gd name="connsiteX0" fmla="*/ 0 w 2517569"/>
                <a:gd name="connsiteY0" fmla="*/ 1199408 h 2389548"/>
                <a:gd name="connsiteX1" fmla="*/ 617517 w 2517569"/>
                <a:gd name="connsiteY1" fmla="*/ 0 h 2389548"/>
                <a:gd name="connsiteX2" fmla="*/ 1264562 w 2517569"/>
                <a:gd name="connsiteY2" fmla="*/ 1205187 h 2389548"/>
                <a:gd name="connsiteX3" fmla="*/ 1892991 w 2517569"/>
                <a:gd name="connsiteY3" fmla="*/ 2389508 h 2389548"/>
                <a:gd name="connsiteX4" fmla="*/ 2517569 w 2517569"/>
                <a:gd name="connsiteY4" fmla="*/ 1211283 h 2389548"/>
                <a:gd name="connsiteX0" fmla="*/ 0 w 2517569"/>
                <a:gd name="connsiteY0" fmla="*/ 1199409 h 2389549"/>
                <a:gd name="connsiteX1" fmla="*/ 617517 w 2517569"/>
                <a:gd name="connsiteY1" fmla="*/ 1 h 2389549"/>
                <a:gd name="connsiteX2" fmla="*/ 1264562 w 2517569"/>
                <a:gd name="connsiteY2" fmla="*/ 1205188 h 2389549"/>
                <a:gd name="connsiteX3" fmla="*/ 1892991 w 2517569"/>
                <a:gd name="connsiteY3" fmla="*/ 2389509 h 2389549"/>
                <a:gd name="connsiteX4" fmla="*/ 2517569 w 2517569"/>
                <a:gd name="connsiteY4" fmla="*/ 1211284 h 2389549"/>
                <a:gd name="connsiteX0" fmla="*/ 0 w 2517569"/>
                <a:gd name="connsiteY0" fmla="*/ 1199409 h 2389549"/>
                <a:gd name="connsiteX1" fmla="*/ 635170 w 2517569"/>
                <a:gd name="connsiteY1" fmla="*/ 1 h 2389549"/>
                <a:gd name="connsiteX2" fmla="*/ 1264562 w 2517569"/>
                <a:gd name="connsiteY2" fmla="*/ 1205188 h 2389549"/>
                <a:gd name="connsiteX3" fmla="*/ 1892991 w 2517569"/>
                <a:gd name="connsiteY3" fmla="*/ 2389509 h 2389549"/>
                <a:gd name="connsiteX4" fmla="*/ 2517569 w 2517569"/>
                <a:gd name="connsiteY4" fmla="*/ 1211284 h 2389549"/>
                <a:gd name="connsiteX0" fmla="*/ 0 w 2517569"/>
                <a:gd name="connsiteY0" fmla="*/ 1199443 h 2389583"/>
                <a:gd name="connsiteX1" fmla="*/ 635170 w 2517569"/>
                <a:gd name="connsiteY1" fmla="*/ 35 h 2389583"/>
                <a:gd name="connsiteX2" fmla="*/ 1264562 w 2517569"/>
                <a:gd name="connsiteY2" fmla="*/ 1205222 h 2389583"/>
                <a:gd name="connsiteX3" fmla="*/ 1892991 w 2517569"/>
                <a:gd name="connsiteY3" fmla="*/ 2389543 h 2389583"/>
                <a:gd name="connsiteX4" fmla="*/ 2517569 w 2517569"/>
                <a:gd name="connsiteY4" fmla="*/ 1211318 h 2389583"/>
                <a:gd name="connsiteX0" fmla="*/ 0 w 2517569"/>
                <a:gd name="connsiteY0" fmla="*/ 1199554 h 2389694"/>
                <a:gd name="connsiteX1" fmla="*/ 635170 w 2517569"/>
                <a:gd name="connsiteY1" fmla="*/ 146 h 2389694"/>
                <a:gd name="connsiteX2" fmla="*/ 1264562 w 2517569"/>
                <a:gd name="connsiteY2" fmla="*/ 1205333 h 2389694"/>
                <a:gd name="connsiteX3" fmla="*/ 1892991 w 2517569"/>
                <a:gd name="connsiteY3" fmla="*/ 2389654 h 2389694"/>
                <a:gd name="connsiteX4" fmla="*/ 2517569 w 2517569"/>
                <a:gd name="connsiteY4" fmla="*/ 1211429 h 2389694"/>
                <a:gd name="connsiteX0" fmla="*/ 0 w 2517569"/>
                <a:gd name="connsiteY0" fmla="*/ 1199415 h 2389555"/>
                <a:gd name="connsiteX1" fmla="*/ 635170 w 2517569"/>
                <a:gd name="connsiteY1" fmla="*/ 7 h 2389555"/>
                <a:gd name="connsiteX2" fmla="*/ 1264562 w 2517569"/>
                <a:gd name="connsiteY2" fmla="*/ 1205194 h 2389555"/>
                <a:gd name="connsiteX3" fmla="*/ 1892991 w 2517569"/>
                <a:gd name="connsiteY3" fmla="*/ 2389515 h 2389555"/>
                <a:gd name="connsiteX4" fmla="*/ 2517569 w 2517569"/>
                <a:gd name="connsiteY4" fmla="*/ 1211290 h 238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7569" h="2389555">
                  <a:moveTo>
                    <a:pt x="0" y="1199415"/>
                  </a:moveTo>
                  <a:cubicBezTo>
                    <a:pt x="128168" y="661923"/>
                    <a:pt x="385575" y="2574"/>
                    <a:pt x="635170" y="7"/>
                  </a:cubicBezTo>
                  <a:cubicBezTo>
                    <a:pt x="884765" y="-2560"/>
                    <a:pt x="1112001" y="764577"/>
                    <a:pt x="1264562" y="1205194"/>
                  </a:cubicBezTo>
                  <a:cubicBezTo>
                    <a:pt x="1448897" y="1719952"/>
                    <a:pt x="1645320" y="2395560"/>
                    <a:pt x="1892991" y="2389515"/>
                  </a:cubicBezTo>
                  <a:cubicBezTo>
                    <a:pt x="2140662" y="2383470"/>
                    <a:pt x="2279955" y="1798210"/>
                    <a:pt x="2517569" y="1211290"/>
                  </a:cubicBezTo>
                </a:path>
              </a:pathLst>
            </a:custGeom>
            <a:noFill/>
            <a:ln w="31750">
              <a:solidFill>
                <a:srgbClr val="00B05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CAAA85EB-F194-86FF-F04F-BF63BE54EF5E}"/>
                </a:ext>
              </a:extLst>
            </p:cNvPr>
            <p:cNvCxnSpPr>
              <a:stCxn id="35" idx="1"/>
            </p:cNvCxnSpPr>
            <p:nvPr/>
          </p:nvCxnSpPr>
          <p:spPr>
            <a:xfrm flipH="1">
              <a:off x="7896054" y="1024053"/>
              <a:ext cx="6510" cy="2430296"/>
            </a:xfrm>
            <a:prstGeom prst="line">
              <a:avLst/>
            </a:prstGeom>
            <a:ln w="12700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157ABCEA-CA33-E474-4D3B-889FE9D9CC56}"/>
                </a:ext>
              </a:extLst>
            </p:cNvPr>
            <p:cNvCxnSpPr>
              <a:cxnSpLocks/>
            </p:cNvCxnSpPr>
            <p:nvPr/>
          </p:nvCxnSpPr>
          <p:spPr>
            <a:xfrm>
              <a:off x="8537660" y="2224676"/>
              <a:ext cx="0" cy="1225137"/>
            </a:xfrm>
            <a:prstGeom prst="line">
              <a:avLst/>
            </a:prstGeom>
            <a:ln w="12700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6D96D85D-3CA5-8FE9-479D-8DB4B7857682}"/>
                </a:ext>
              </a:extLst>
            </p:cNvPr>
            <p:cNvCxnSpPr>
              <a:cxnSpLocks/>
            </p:cNvCxnSpPr>
            <p:nvPr/>
          </p:nvCxnSpPr>
          <p:spPr>
            <a:xfrm>
              <a:off x="9173003" y="2224676"/>
              <a:ext cx="0" cy="1225137"/>
            </a:xfrm>
            <a:prstGeom prst="line">
              <a:avLst/>
            </a:prstGeom>
            <a:ln w="12700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82A00578-BCBC-640A-839D-EA1A556ADA13}"/>
                </a:ext>
              </a:extLst>
            </p:cNvPr>
            <p:cNvCxnSpPr/>
            <p:nvPr/>
          </p:nvCxnSpPr>
          <p:spPr>
            <a:xfrm flipH="1">
              <a:off x="9778453" y="983305"/>
              <a:ext cx="6510" cy="2430296"/>
            </a:xfrm>
            <a:prstGeom prst="line">
              <a:avLst/>
            </a:prstGeom>
            <a:ln w="12700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FD49275F-F2DF-D14E-7C26-7DC365E5AC46}"/>
                </a:ext>
              </a:extLst>
            </p:cNvPr>
            <p:cNvSpPr txBox="1"/>
            <p:nvPr/>
          </p:nvSpPr>
          <p:spPr>
            <a:xfrm>
              <a:off x="7109869" y="343374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DAF00C80-F829-9E50-BF47-8BB4DBF9ECF8}"/>
                </a:ext>
              </a:extLst>
            </p:cNvPr>
            <p:cNvSpPr txBox="1"/>
            <p:nvPr/>
          </p:nvSpPr>
          <p:spPr>
            <a:xfrm>
              <a:off x="7609321" y="3440091"/>
              <a:ext cx="56488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90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735B1FC7-A129-7EF8-7530-141D497673DE}"/>
                </a:ext>
              </a:extLst>
            </p:cNvPr>
            <p:cNvSpPr txBox="1"/>
            <p:nvPr/>
          </p:nvSpPr>
          <p:spPr>
            <a:xfrm>
              <a:off x="8259085" y="3446439"/>
              <a:ext cx="56488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180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C3CD3CC-9F57-FD8F-101B-BCCB030FACDC}"/>
                </a:ext>
              </a:extLst>
            </p:cNvPr>
            <p:cNvSpPr txBox="1"/>
            <p:nvPr/>
          </p:nvSpPr>
          <p:spPr>
            <a:xfrm>
              <a:off x="8896323" y="3452787"/>
              <a:ext cx="56488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270</a:t>
              </a: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4A3BA8FC-4F18-56A6-B67B-39FAF71AB10B}"/>
                </a:ext>
              </a:extLst>
            </p:cNvPr>
            <p:cNvSpPr txBox="1"/>
            <p:nvPr/>
          </p:nvSpPr>
          <p:spPr>
            <a:xfrm>
              <a:off x="9489720" y="3440346"/>
              <a:ext cx="56488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360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E5587CCB-1438-B5FF-EB2F-C5B9BAACB54D}"/>
                </a:ext>
              </a:extLst>
            </p:cNvPr>
            <p:cNvSpPr txBox="1"/>
            <p:nvPr/>
          </p:nvSpPr>
          <p:spPr>
            <a:xfrm>
              <a:off x="9881998" y="3454724"/>
              <a:ext cx="127570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degrees</a:t>
              </a:r>
              <a:endParaRPr lang="en-US" dirty="0"/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0E5D7FA-A5AC-844D-AC50-B377C0AFB2EE}"/>
                </a:ext>
              </a:extLst>
            </p:cNvPr>
            <p:cNvSpPr txBox="1"/>
            <p:nvPr/>
          </p:nvSpPr>
          <p:spPr>
            <a:xfrm>
              <a:off x="9563498" y="2197725"/>
              <a:ext cx="127570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i="1" dirty="0"/>
                <a:t>time</a:t>
              </a:r>
              <a:endParaRPr lang="en-US" i="1" dirty="0"/>
            </a:p>
          </p:txBody>
        </p:sp>
      </p:grp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898C041B-93C7-FDD9-A82C-BF3BAD31B2AC}"/>
              </a:ext>
            </a:extLst>
          </p:cNvPr>
          <p:cNvCxnSpPr>
            <a:cxnSpLocks/>
            <a:stCxn id="54" idx="5"/>
            <a:endCxn id="42" idx="1"/>
          </p:cNvCxnSpPr>
          <p:nvPr/>
        </p:nvCxnSpPr>
        <p:spPr>
          <a:xfrm>
            <a:off x="2358154" y="1822309"/>
            <a:ext cx="4724006" cy="1623897"/>
          </a:xfrm>
          <a:prstGeom prst="straightConnector1">
            <a:avLst/>
          </a:prstGeom>
          <a:ln w="127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Oval 53">
            <a:extLst>
              <a:ext uri="{FF2B5EF4-FFF2-40B4-BE49-F238E27FC236}">
                <a16:creationId xmlns:a16="http://schemas.microsoft.com/office/drawing/2014/main" id="{E648ABA6-399D-F6D7-195E-24E1F7265F15}"/>
              </a:ext>
            </a:extLst>
          </p:cNvPr>
          <p:cNvSpPr/>
          <p:nvPr/>
        </p:nvSpPr>
        <p:spPr>
          <a:xfrm>
            <a:off x="1458301" y="1373943"/>
            <a:ext cx="1054243" cy="525294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659DB617-B7A4-24FE-611A-A767F5EFC22B}"/>
              </a:ext>
            </a:extLst>
          </p:cNvPr>
          <p:cNvSpPr txBox="1"/>
          <p:nvPr/>
        </p:nvSpPr>
        <p:spPr>
          <a:xfrm>
            <a:off x="563388" y="4270491"/>
            <a:ext cx="4719236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8737" algn="ctr">
              <a:buClr>
                <a:srgbClr val="0E00A3"/>
              </a:buClr>
            </a:pPr>
            <a:r>
              <a:rPr lang="en-US" sz="2800" i="1" dirty="0"/>
              <a:t>we can code information into signal by changing signal’s phase (keeping frequency the same!)</a:t>
            </a:r>
            <a:endParaRPr lang="en-US" sz="2000" i="1" dirty="0"/>
          </a:p>
        </p:txBody>
      </p:sp>
      <p:grpSp>
        <p:nvGrpSpPr>
          <p:cNvPr id="1047" name="Group 1046">
            <a:extLst>
              <a:ext uri="{FF2B5EF4-FFF2-40B4-BE49-F238E27FC236}">
                <a16:creationId xmlns:a16="http://schemas.microsoft.com/office/drawing/2014/main" id="{3A4CEA45-8C62-F322-31B8-DD7CBE3986C8}"/>
              </a:ext>
            </a:extLst>
          </p:cNvPr>
          <p:cNvGrpSpPr/>
          <p:nvPr/>
        </p:nvGrpSpPr>
        <p:grpSpPr>
          <a:xfrm>
            <a:off x="5390200" y="4309100"/>
            <a:ext cx="4456073" cy="1777273"/>
            <a:chOff x="5390200" y="4309100"/>
            <a:chExt cx="4456073" cy="1777273"/>
          </a:xfrm>
        </p:grpSpPr>
        <p:sp>
          <p:nvSpPr>
            <p:cNvPr id="1031" name="Rectangle 1030">
              <a:extLst>
                <a:ext uri="{FF2B5EF4-FFF2-40B4-BE49-F238E27FC236}">
                  <a16:creationId xmlns:a16="http://schemas.microsoft.com/office/drawing/2014/main" id="{B1DBA0D7-F2F4-7FE9-8BFF-C063D689A96A}"/>
                </a:ext>
              </a:extLst>
            </p:cNvPr>
            <p:cNvSpPr/>
            <p:nvPr/>
          </p:nvSpPr>
          <p:spPr>
            <a:xfrm>
              <a:off x="9263404" y="4317898"/>
              <a:ext cx="582869" cy="1768475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2" name="Rectangle 1031">
              <a:extLst>
                <a:ext uri="{FF2B5EF4-FFF2-40B4-BE49-F238E27FC236}">
                  <a16:creationId xmlns:a16="http://schemas.microsoft.com/office/drawing/2014/main" id="{F9EBD373-D4C7-6B95-3143-E536ED9B1387}"/>
                </a:ext>
              </a:extLst>
            </p:cNvPr>
            <p:cNvSpPr/>
            <p:nvPr/>
          </p:nvSpPr>
          <p:spPr>
            <a:xfrm>
              <a:off x="8664861" y="4317898"/>
              <a:ext cx="595569" cy="176847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9" name="Rectangle 1028">
              <a:extLst>
                <a:ext uri="{FF2B5EF4-FFF2-40B4-BE49-F238E27FC236}">
                  <a16:creationId xmlns:a16="http://schemas.microsoft.com/office/drawing/2014/main" id="{B6448A4C-E5F2-D1C0-E3DE-D4733E6EEA17}"/>
                </a:ext>
              </a:extLst>
            </p:cNvPr>
            <p:cNvSpPr/>
            <p:nvPr/>
          </p:nvSpPr>
          <p:spPr>
            <a:xfrm>
              <a:off x="8085054" y="4317898"/>
              <a:ext cx="582869" cy="1768475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0" name="Rectangle 1029">
              <a:extLst>
                <a:ext uri="{FF2B5EF4-FFF2-40B4-BE49-F238E27FC236}">
                  <a16:creationId xmlns:a16="http://schemas.microsoft.com/office/drawing/2014/main" id="{5C808B04-6020-2185-69D8-6E17ED317B99}"/>
                </a:ext>
              </a:extLst>
            </p:cNvPr>
            <p:cNvSpPr/>
            <p:nvPr/>
          </p:nvSpPr>
          <p:spPr>
            <a:xfrm>
              <a:off x="7486511" y="4317898"/>
              <a:ext cx="595569" cy="176847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8" name="Rectangle 1027">
              <a:extLst>
                <a:ext uri="{FF2B5EF4-FFF2-40B4-BE49-F238E27FC236}">
                  <a16:creationId xmlns:a16="http://schemas.microsoft.com/office/drawing/2014/main" id="{DF6A9638-0CD7-FF1F-9429-111D216C1034}"/>
                </a:ext>
              </a:extLst>
            </p:cNvPr>
            <p:cNvSpPr/>
            <p:nvPr/>
          </p:nvSpPr>
          <p:spPr>
            <a:xfrm>
              <a:off x="6906704" y="4317898"/>
              <a:ext cx="582869" cy="1768475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7" name="Rectangle 1026">
              <a:extLst>
                <a:ext uri="{FF2B5EF4-FFF2-40B4-BE49-F238E27FC236}">
                  <a16:creationId xmlns:a16="http://schemas.microsoft.com/office/drawing/2014/main" id="{CBBFB737-CD70-2D82-BD09-785DC0074F86}"/>
                </a:ext>
              </a:extLst>
            </p:cNvPr>
            <p:cNvSpPr/>
            <p:nvPr/>
          </p:nvSpPr>
          <p:spPr>
            <a:xfrm>
              <a:off x="6308161" y="4317898"/>
              <a:ext cx="595569" cy="176847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34" name="Straight Connector 1033">
              <a:extLst>
                <a:ext uri="{FF2B5EF4-FFF2-40B4-BE49-F238E27FC236}">
                  <a16:creationId xmlns:a16="http://schemas.microsoft.com/office/drawing/2014/main" id="{B757B762-AD0A-380E-BBD6-FC2C248042C3}"/>
                </a:ext>
              </a:extLst>
            </p:cNvPr>
            <p:cNvCxnSpPr/>
            <p:nvPr/>
          </p:nvCxnSpPr>
          <p:spPr>
            <a:xfrm>
              <a:off x="6308161" y="4678071"/>
              <a:ext cx="3538112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8" name="TextBox 1037">
              <a:extLst>
                <a:ext uri="{FF2B5EF4-FFF2-40B4-BE49-F238E27FC236}">
                  <a16:creationId xmlns:a16="http://schemas.microsoft.com/office/drawing/2014/main" id="{F80B85AD-7ED1-6297-26C9-803F8D3A8AA5}"/>
                </a:ext>
              </a:extLst>
            </p:cNvPr>
            <p:cNvSpPr txBox="1"/>
            <p:nvPr/>
          </p:nvSpPr>
          <p:spPr>
            <a:xfrm>
              <a:off x="5390200" y="4314980"/>
              <a:ext cx="90601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/>
                <a:t>bit value</a:t>
              </a:r>
            </a:p>
          </p:txBody>
        </p:sp>
        <p:sp>
          <p:nvSpPr>
            <p:cNvPr id="1040" name="TextBox 1039">
              <a:extLst>
                <a:ext uri="{FF2B5EF4-FFF2-40B4-BE49-F238E27FC236}">
                  <a16:creationId xmlns:a16="http://schemas.microsoft.com/office/drawing/2014/main" id="{9E3908E2-2D9D-3897-A9E6-B2FDA4DA5D94}"/>
                </a:ext>
              </a:extLst>
            </p:cNvPr>
            <p:cNvSpPr txBox="1"/>
            <p:nvPr/>
          </p:nvSpPr>
          <p:spPr>
            <a:xfrm>
              <a:off x="6448478" y="4309100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0</a:t>
              </a:r>
            </a:p>
          </p:txBody>
        </p:sp>
        <p:sp>
          <p:nvSpPr>
            <p:cNvPr id="1041" name="TextBox 1040">
              <a:extLst>
                <a:ext uri="{FF2B5EF4-FFF2-40B4-BE49-F238E27FC236}">
                  <a16:creationId xmlns:a16="http://schemas.microsoft.com/office/drawing/2014/main" id="{44B064AC-1FBC-F689-21FE-FADB289B7A04}"/>
                </a:ext>
              </a:extLst>
            </p:cNvPr>
            <p:cNvSpPr txBox="1"/>
            <p:nvPr/>
          </p:nvSpPr>
          <p:spPr>
            <a:xfrm>
              <a:off x="7047023" y="4311184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0</a:t>
              </a:r>
            </a:p>
          </p:txBody>
        </p:sp>
        <p:sp>
          <p:nvSpPr>
            <p:cNvPr id="1042" name="TextBox 1041">
              <a:extLst>
                <a:ext uri="{FF2B5EF4-FFF2-40B4-BE49-F238E27FC236}">
                  <a16:creationId xmlns:a16="http://schemas.microsoft.com/office/drawing/2014/main" id="{0800D1ED-F547-3E61-9E32-615E1997118D}"/>
                </a:ext>
              </a:extLst>
            </p:cNvPr>
            <p:cNvSpPr txBox="1"/>
            <p:nvPr/>
          </p:nvSpPr>
          <p:spPr>
            <a:xfrm>
              <a:off x="7645568" y="4313268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1</a:t>
              </a:r>
            </a:p>
          </p:txBody>
        </p:sp>
        <p:sp>
          <p:nvSpPr>
            <p:cNvPr id="1043" name="TextBox 1042">
              <a:extLst>
                <a:ext uri="{FF2B5EF4-FFF2-40B4-BE49-F238E27FC236}">
                  <a16:creationId xmlns:a16="http://schemas.microsoft.com/office/drawing/2014/main" id="{B654FDAE-A404-65F5-9738-6729CB783760}"/>
                </a:ext>
              </a:extLst>
            </p:cNvPr>
            <p:cNvSpPr txBox="1"/>
            <p:nvPr/>
          </p:nvSpPr>
          <p:spPr>
            <a:xfrm>
              <a:off x="8244113" y="4315352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0</a:t>
              </a:r>
            </a:p>
          </p:txBody>
        </p:sp>
        <p:sp>
          <p:nvSpPr>
            <p:cNvPr id="1044" name="TextBox 1043">
              <a:extLst>
                <a:ext uri="{FF2B5EF4-FFF2-40B4-BE49-F238E27FC236}">
                  <a16:creationId xmlns:a16="http://schemas.microsoft.com/office/drawing/2014/main" id="{44E90E0A-7D6C-6B80-B0EB-DC4A288ACE2D}"/>
                </a:ext>
              </a:extLst>
            </p:cNvPr>
            <p:cNvSpPr txBox="1"/>
            <p:nvPr/>
          </p:nvSpPr>
          <p:spPr>
            <a:xfrm>
              <a:off x="8842658" y="4317436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1</a:t>
              </a:r>
            </a:p>
          </p:txBody>
        </p:sp>
        <p:sp>
          <p:nvSpPr>
            <p:cNvPr id="1045" name="TextBox 1044">
              <a:extLst>
                <a:ext uri="{FF2B5EF4-FFF2-40B4-BE49-F238E27FC236}">
                  <a16:creationId xmlns:a16="http://schemas.microsoft.com/office/drawing/2014/main" id="{045969DF-8758-1367-C399-1F647126165B}"/>
                </a:ext>
              </a:extLst>
            </p:cNvPr>
            <p:cNvSpPr txBox="1"/>
            <p:nvPr/>
          </p:nvSpPr>
          <p:spPr>
            <a:xfrm>
              <a:off x="9441203" y="4319520"/>
              <a:ext cx="3145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1</a:t>
              </a:r>
            </a:p>
          </p:txBody>
        </p:sp>
      </p:grpSp>
      <p:grpSp>
        <p:nvGrpSpPr>
          <p:cNvPr id="1046" name="Group 1045">
            <a:extLst>
              <a:ext uri="{FF2B5EF4-FFF2-40B4-BE49-F238E27FC236}">
                <a16:creationId xmlns:a16="http://schemas.microsoft.com/office/drawing/2014/main" id="{5D149BE6-9ED9-93B8-E08D-F189259B24EC}"/>
              </a:ext>
            </a:extLst>
          </p:cNvPr>
          <p:cNvGrpSpPr/>
          <p:nvPr/>
        </p:nvGrpSpPr>
        <p:grpSpPr>
          <a:xfrm>
            <a:off x="5578709" y="5007262"/>
            <a:ext cx="4848630" cy="1009185"/>
            <a:chOff x="6564457" y="5092577"/>
            <a:chExt cx="4848630" cy="1009185"/>
          </a:xfrm>
        </p:grpSpPr>
        <p:grpSp>
          <p:nvGrpSpPr>
            <p:cNvPr id="1025" name="Group 1024">
              <a:extLst>
                <a:ext uri="{FF2B5EF4-FFF2-40B4-BE49-F238E27FC236}">
                  <a16:creationId xmlns:a16="http://schemas.microsoft.com/office/drawing/2014/main" id="{148F2515-9939-F66B-4487-07054ABA17E0}"/>
                </a:ext>
              </a:extLst>
            </p:cNvPr>
            <p:cNvGrpSpPr/>
            <p:nvPr/>
          </p:nvGrpSpPr>
          <p:grpSpPr>
            <a:xfrm>
              <a:off x="7296883" y="5092577"/>
              <a:ext cx="3527866" cy="1009185"/>
              <a:chOff x="3855980" y="4273744"/>
              <a:chExt cx="2251642" cy="2420624"/>
            </a:xfrm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936002EC-C9F3-A34F-F1C1-5EB44A54477A}"/>
                  </a:ext>
                </a:extLst>
              </p:cNvPr>
              <p:cNvSpPr/>
              <p:nvPr/>
            </p:nvSpPr>
            <p:spPr>
              <a:xfrm>
                <a:off x="3855980" y="4273744"/>
                <a:ext cx="376052" cy="2389514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7569" h="2389515">
                    <a:moveTo>
                      <a:pt x="0" y="1199415"/>
                    </a:moveTo>
                    <a:cubicBezTo>
                      <a:pt x="128168" y="661923"/>
                      <a:pt x="66740" y="2574"/>
                      <a:pt x="635170" y="7"/>
                    </a:cubicBezTo>
                    <a:cubicBezTo>
                      <a:pt x="1203600" y="-2560"/>
                      <a:pt x="1112001" y="764577"/>
                      <a:pt x="1264562" y="1205194"/>
                    </a:cubicBezTo>
                    <a:cubicBezTo>
                      <a:pt x="1448897" y="1719952"/>
                      <a:pt x="1475274" y="2389210"/>
                      <a:pt x="1892991" y="2389515"/>
                    </a:cubicBezTo>
                    <a:cubicBezTo>
                      <a:pt x="2310708" y="2389820"/>
                      <a:pt x="2279955" y="1798210"/>
                      <a:pt x="2517569" y="1211290"/>
                    </a:cubicBezTo>
                  </a:path>
                </a:pathLst>
              </a:custGeom>
              <a:noFill/>
              <a:ln w="317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08E60F42-992C-20B9-A8F8-BE594DF60BF8}"/>
                  </a:ext>
                </a:extLst>
              </p:cNvPr>
              <p:cNvSpPr/>
              <p:nvPr/>
            </p:nvSpPr>
            <p:spPr>
              <a:xfrm>
                <a:off x="4232032" y="4289299"/>
                <a:ext cx="376052" cy="23895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7569" h="2389515">
                    <a:moveTo>
                      <a:pt x="0" y="1199415"/>
                    </a:moveTo>
                    <a:cubicBezTo>
                      <a:pt x="128168" y="661923"/>
                      <a:pt x="66740" y="2574"/>
                      <a:pt x="635170" y="7"/>
                    </a:cubicBezTo>
                    <a:cubicBezTo>
                      <a:pt x="1203600" y="-2560"/>
                      <a:pt x="1112001" y="764577"/>
                      <a:pt x="1264562" y="1205194"/>
                    </a:cubicBezTo>
                    <a:cubicBezTo>
                      <a:pt x="1448897" y="1719952"/>
                      <a:pt x="1475274" y="2389210"/>
                      <a:pt x="1892991" y="2389515"/>
                    </a:cubicBezTo>
                    <a:cubicBezTo>
                      <a:pt x="2310708" y="2389820"/>
                      <a:pt x="2279955" y="1798210"/>
                      <a:pt x="2517569" y="1211290"/>
                    </a:cubicBezTo>
                  </a:path>
                </a:pathLst>
              </a:custGeom>
              <a:noFill/>
              <a:ln w="317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5CAE1769-43CA-AADB-A330-658827973C4B}"/>
                  </a:ext>
                </a:extLst>
              </p:cNvPr>
              <p:cNvSpPr/>
              <p:nvPr/>
            </p:nvSpPr>
            <p:spPr>
              <a:xfrm flipH="1">
                <a:off x="4608084" y="4304853"/>
                <a:ext cx="376052" cy="23895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7569" h="2389515">
                    <a:moveTo>
                      <a:pt x="0" y="1199415"/>
                    </a:moveTo>
                    <a:cubicBezTo>
                      <a:pt x="128168" y="661923"/>
                      <a:pt x="66740" y="2574"/>
                      <a:pt x="635170" y="7"/>
                    </a:cubicBezTo>
                    <a:cubicBezTo>
                      <a:pt x="1203600" y="-2560"/>
                      <a:pt x="1112001" y="764577"/>
                      <a:pt x="1264562" y="1205194"/>
                    </a:cubicBezTo>
                    <a:cubicBezTo>
                      <a:pt x="1448897" y="1719952"/>
                      <a:pt x="1475274" y="2389210"/>
                      <a:pt x="1892991" y="2389515"/>
                    </a:cubicBezTo>
                    <a:cubicBezTo>
                      <a:pt x="2310708" y="2389820"/>
                      <a:pt x="2279955" y="1798210"/>
                      <a:pt x="2517569" y="1211290"/>
                    </a:cubicBezTo>
                  </a:path>
                </a:pathLst>
              </a:custGeom>
              <a:noFill/>
              <a:ln w="31750"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404E04E3-7C4A-D142-2E70-830BCB5A0B78}"/>
                  </a:ext>
                </a:extLst>
              </p:cNvPr>
              <p:cNvSpPr/>
              <p:nvPr/>
            </p:nvSpPr>
            <p:spPr>
              <a:xfrm>
                <a:off x="4984136" y="4304853"/>
                <a:ext cx="376052" cy="23895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7569" h="2389515">
                    <a:moveTo>
                      <a:pt x="0" y="1199415"/>
                    </a:moveTo>
                    <a:cubicBezTo>
                      <a:pt x="128168" y="661923"/>
                      <a:pt x="66740" y="2574"/>
                      <a:pt x="635170" y="7"/>
                    </a:cubicBezTo>
                    <a:cubicBezTo>
                      <a:pt x="1203600" y="-2560"/>
                      <a:pt x="1112001" y="764577"/>
                      <a:pt x="1264562" y="1205194"/>
                    </a:cubicBezTo>
                    <a:cubicBezTo>
                      <a:pt x="1448897" y="1719952"/>
                      <a:pt x="1475274" y="2389210"/>
                      <a:pt x="1892991" y="2389515"/>
                    </a:cubicBezTo>
                    <a:cubicBezTo>
                      <a:pt x="2310708" y="2389820"/>
                      <a:pt x="2279955" y="1798210"/>
                      <a:pt x="2517569" y="1211290"/>
                    </a:cubicBezTo>
                  </a:path>
                </a:pathLst>
              </a:custGeom>
              <a:noFill/>
              <a:ln w="317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3E5E9511-705A-327C-AF76-BBF7A1D31936}"/>
                  </a:ext>
                </a:extLst>
              </p:cNvPr>
              <p:cNvSpPr/>
              <p:nvPr/>
            </p:nvSpPr>
            <p:spPr>
              <a:xfrm flipH="1">
                <a:off x="5357687" y="4304853"/>
                <a:ext cx="376052" cy="23895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7569" h="2389515">
                    <a:moveTo>
                      <a:pt x="0" y="1199415"/>
                    </a:moveTo>
                    <a:cubicBezTo>
                      <a:pt x="128168" y="661923"/>
                      <a:pt x="66740" y="2574"/>
                      <a:pt x="635170" y="7"/>
                    </a:cubicBezTo>
                    <a:cubicBezTo>
                      <a:pt x="1203600" y="-2560"/>
                      <a:pt x="1112001" y="764577"/>
                      <a:pt x="1264562" y="1205194"/>
                    </a:cubicBezTo>
                    <a:cubicBezTo>
                      <a:pt x="1448897" y="1719952"/>
                      <a:pt x="1475274" y="2389210"/>
                      <a:pt x="1892991" y="2389515"/>
                    </a:cubicBezTo>
                    <a:cubicBezTo>
                      <a:pt x="2310708" y="2389820"/>
                      <a:pt x="2279955" y="1798210"/>
                      <a:pt x="2517569" y="1211290"/>
                    </a:cubicBezTo>
                  </a:path>
                </a:pathLst>
              </a:custGeom>
              <a:noFill/>
              <a:ln w="31750"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02D6B697-8444-C448-2C30-D99944E918A4}"/>
                  </a:ext>
                </a:extLst>
              </p:cNvPr>
              <p:cNvSpPr/>
              <p:nvPr/>
            </p:nvSpPr>
            <p:spPr>
              <a:xfrm flipH="1">
                <a:off x="5731570" y="4273744"/>
                <a:ext cx="376052" cy="23895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7569" h="2389515">
                    <a:moveTo>
                      <a:pt x="0" y="1199415"/>
                    </a:moveTo>
                    <a:cubicBezTo>
                      <a:pt x="128168" y="661923"/>
                      <a:pt x="66740" y="2574"/>
                      <a:pt x="635170" y="7"/>
                    </a:cubicBezTo>
                    <a:cubicBezTo>
                      <a:pt x="1203600" y="-2560"/>
                      <a:pt x="1112001" y="764577"/>
                      <a:pt x="1264562" y="1205194"/>
                    </a:cubicBezTo>
                    <a:cubicBezTo>
                      <a:pt x="1448897" y="1719952"/>
                      <a:pt x="1475274" y="2389210"/>
                      <a:pt x="1892991" y="2389515"/>
                    </a:cubicBezTo>
                    <a:cubicBezTo>
                      <a:pt x="2310708" y="2389820"/>
                      <a:pt x="2279955" y="1798210"/>
                      <a:pt x="2517569" y="1211290"/>
                    </a:cubicBezTo>
                  </a:path>
                </a:pathLst>
              </a:custGeom>
              <a:noFill/>
              <a:ln w="31750"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1035" name="Straight Connector 1034">
              <a:extLst>
                <a:ext uri="{FF2B5EF4-FFF2-40B4-BE49-F238E27FC236}">
                  <a16:creationId xmlns:a16="http://schemas.microsoft.com/office/drawing/2014/main" id="{258172F1-ACFC-6907-0F97-071CC91D8F58}"/>
                </a:ext>
              </a:extLst>
            </p:cNvPr>
            <p:cNvCxnSpPr>
              <a:cxnSpLocks/>
            </p:cNvCxnSpPr>
            <p:nvPr/>
          </p:nvCxnSpPr>
          <p:spPr>
            <a:xfrm>
              <a:off x="7281965" y="5597169"/>
              <a:ext cx="4097368" cy="0"/>
            </a:xfrm>
            <a:prstGeom prst="line">
              <a:avLst/>
            </a:prstGeom>
            <a:ln w="158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7" name="TextBox 1036">
              <a:extLst>
                <a:ext uri="{FF2B5EF4-FFF2-40B4-BE49-F238E27FC236}">
                  <a16:creationId xmlns:a16="http://schemas.microsoft.com/office/drawing/2014/main" id="{2C674121-5D50-E5FA-CF88-9A4F13AC441E}"/>
                </a:ext>
              </a:extLst>
            </p:cNvPr>
            <p:cNvSpPr txBox="1"/>
            <p:nvPr/>
          </p:nvSpPr>
          <p:spPr>
            <a:xfrm>
              <a:off x="10846906" y="5565438"/>
              <a:ext cx="56618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/>
                <a:t>time</a:t>
              </a:r>
            </a:p>
          </p:txBody>
        </p:sp>
        <p:sp>
          <p:nvSpPr>
            <p:cNvPr id="1039" name="TextBox 1038">
              <a:extLst>
                <a:ext uri="{FF2B5EF4-FFF2-40B4-BE49-F238E27FC236}">
                  <a16:creationId xmlns:a16="http://schemas.microsoft.com/office/drawing/2014/main" id="{52BF50B9-4365-748A-2F19-8DCB10A9C8E1}"/>
                </a:ext>
              </a:extLst>
            </p:cNvPr>
            <p:cNvSpPr txBox="1"/>
            <p:nvPr/>
          </p:nvSpPr>
          <p:spPr>
            <a:xfrm>
              <a:off x="6564457" y="5287450"/>
              <a:ext cx="67518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/>
                <a:t>signal</a:t>
              </a:r>
            </a:p>
          </p:txBody>
        </p:sp>
      </p:grp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0A99FB1-A406-F562-E602-7AD7A2A51D3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631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E6EF77-C1AF-E874-117A-A600AD1553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ACBE8E44-1189-B6BF-350A-5376A220B5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1024714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Radio signal characteristics</a:t>
            </a:r>
            <a:endParaRPr lang="en-US" sz="44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329AE98-D37C-B55D-30BA-E8E1ED8EC276}"/>
              </a:ext>
            </a:extLst>
          </p:cNvPr>
          <p:cNvSpPr txBox="1"/>
          <p:nvPr/>
        </p:nvSpPr>
        <p:spPr>
          <a:xfrm>
            <a:off x="798691" y="1276091"/>
            <a:ext cx="5297309" cy="24468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  <a:effectLst/>
              </a:rPr>
              <a:t>Power</a:t>
            </a:r>
            <a:r>
              <a:rPr lang="en-US" sz="2800" dirty="0">
                <a:solidFill>
                  <a:srgbClr val="C00000"/>
                </a:solidFill>
              </a:rPr>
              <a:t>: </a:t>
            </a:r>
            <a:r>
              <a:rPr lang="en-US" sz="2800" dirty="0"/>
              <a:t>antenna receive/transmit energy per unit time</a:t>
            </a:r>
          </a:p>
          <a:p>
            <a:pPr marL="342900" indent="-220663">
              <a:spcBef>
                <a:spcPts val="600"/>
              </a:spcBef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>
                <a:solidFill>
                  <a:srgbClr val="0E00A3"/>
                </a:solidFill>
              </a:rPr>
              <a:t>linear: </a:t>
            </a:r>
            <a:r>
              <a:rPr lang="en-US" sz="2400" dirty="0"/>
              <a:t>measured in watts (or milliwatts)</a:t>
            </a:r>
          </a:p>
          <a:p>
            <a:pPr marL="342900" indent="-220663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>
                <a:solidFill>
                  <a:srgbClr val="0E00A3"/>
                </a:solidFill>
              </a:rPr>
              <a:t>logarithmic</a:t>
            </a:r>
            <a:r>
              <a:rPr lang="en-US" sz="2400" dirty="0"/>
              <a:t>: measured in decibels (</a:t>
            </a:r>
            <a:r>
              <a:rPr lang="en-US" sz="2400" dirty="0" err="1"/>
              <a:t>db</a:t>
            </a:r>
            <a:r>
              <a:rPr lang="en-US" sz="2400" dirty="0"/>
              <a:t>)</a:t>
            </a:r>
          </a:p>
          <a:p>
            <a:pPr>
              <a:buClr>
                <a:srgbClr val="0000A3"/>
              </a:buClr>
            </a:pPr>
            <a:endParaRPr lang="en-US" sz="2000" dirty="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E93A1AC-7EC6-C6E4-A421-2C415E4EAA00}"/>
              </a:ext>
            </a:extLst>
          </p:cNvPr>
          <p:cNvGrpSpPr/>
          <p:nvPr/>
        </p:nvGrpSpPr>
        <p:grpSpPr>
          <a:xfrm>
            <a:off x="1213292" y="3280039"/>
            <a:ext cx="3152274" cy="1000052"/>
            <a:chOff x="2653990" y="3645971"/>
            <a:chExt cx="3152274" cy="1000052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4F56EC0-4DB9-61C9-F044-028402592C37}"/>
                </a:ext>
              </a:extLst>
            </p:cNvPr>
            <p:cNvSpPr txBox="1"/>
            <p:nvPr/>
          </p:nvSpPr>
          <p:spPr>
            <a:xfrm>
              <a:off x="2653990" y="3880624"/>
              <a:ext cx="20959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err="1">
                  <a:latin typeface="Calibri Light" panose="020F0302020204030204" pitchFamily="34" charset="0"/>
                  <a:cs typeface="Calibri Light" panose="020F0302020204030204" pitchFamily="34" charset="0"/>
                </a:rPr>
                <a:t>P</a:t>
              </a:r>
              <a:r>
                <a:rPr lang="en-US" sz="2400" i="1" baseline="-25000" dirty="0" err="1">
                  <a:latin typeface="Calibri Light" panose="020F0302020204030204" pitchFamily="34" charset="0"/>
                  <a:cs typeface="Calibri Light" panose="020F0302020204030204" pitchFamily="34" charset="0"/>
                </a:rPr>
                <a:t>dBm</a:t>
              </a:r>
              <a:r>
                <a:rPr lang="en-US" sz="24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 = 10 </a:t>
              </a:r>
              <a:r>
                <a:rPr lang="en-US" sz="3200" baseline="300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. </a:t>
              </a:r>
              <a:r>
                <a:rPr lang="en-US" sz="24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log</a:t>
              </a:r>
              <a:r>
                <a:rPr lang="en-US" sz="2400" baseline="-250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10</a:t>
              </a:r>
              <a:endParaRPr lang="en-US" sz="2400" dirty="0">
                <a:latin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4B6FB13E-3DB2-7FE1-D476-B0526533A720}"/>
                </a:ext>
              </a:extLst>
            </p:cNvPr>
            <p:cNvGrpSpPr/>
            <p:nvPr/>
          </p:nvGrpSpPr>
          <p:grpSpPr>
            <a:xfrm>
              <a:off x="4577357" y="3645971"/>
              <a:ext cx="1228907" cy="1000052"/>
              <a:chOff x="6584577" y="3242771"/>
              <a:chExt cx="1228907" cy="1000052"/>
            </a:xfrm>
          </p:grpSpPr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1884065A-3174-307E-0E6D-F4B96144DC4D}"/>
                  </a:ext>
                </a:extLst>
              </p:cNvPr>
              <p:cNvSpPr txBox="1"/>
              <p:nvPr/>
            </p:nvSpPr>
            <p:spPr>
              <a:xfrm>
                <a:off x="6820828" y="3242771"/>
                <a:ext cx="710451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dirty="0" err="1">
                    <a:latin typeface="Calibri Light" panose="020F0302020204030204" pitchFamily="34" charset="0"/>
                    <a:cs typeface="Calibri Light" panose="020F0302020204030204" pitchFamily="34" charset="0"/>
                  </a:rPr>
                  <a:t>P</a:t>
                </a:r>
                <a:r>
                  <a:rPr lang="en-US" sz="2400" baseline="-25000" dirty="0" err="1">
                    <a:latin typeface="Calibri Light" panose="020F0302020204030204" pitchFamily="34" charset="0"/>
                    <a:cs typeface="Calibri Light" panose="020F0302020204030204" pitchFamily="34" charset="0"/>
                  </a:rPr>
                  <a:t>mW</a:t>
                </a:r>
                <a:endParaRPr lang="en-US" sz="2400" dirty="0">
                  <a:latin typeface="Calibri Light" panose="020F0302020204030204" pitchFamily="34" charset="0"/>
                  <a:cs typeface="Calibri Light" panose="020F0302020204030204" pitchFamily="34" charset="0"/>
                </a:endParaRP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51F03E92-8D47-0AE6-F07F-7CB02B8D3E8E}"/>
                  </a:ext>
                </a:extLst>
              </p:cNvPr>
              <p:cNvSpPr txBox="1"/>
              <p:nvPr/>
            </p:nvSpPr>
            <p:spPr>
              <a:xfrm>
                <a:off x="6772471" y="3781158"/>
                <a:ext cx="853119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latin typeface="Calibri Light" panose="020F0302020204030204" pitchFamily="34" charset="0"/>
                    <a:cs typeface="Calibri Light" panose="020F0302020204030204" pitchFamily="34" charset="0"/>
                  </a:rPr>
                  <a:t>1mW</a:t>
                </a:r>
              </a:p>
            </p:txBody>
          </p:sp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10369BC1-E3DF-94D5-2CCF-54FF1F35E3E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15233" y="3784864"/>
                <a:ext cx="767596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82778E86-64EF-9C82-FED8-8156E9D4ACB8}"/>
                  </a:ext>
                </a:extLst>
              </p:cNvPr>
              <p:cNvSpPr txBox="1"/>
              <p:nvPr/>
            </p:nvSpPr>
            <p:spPr>
              <a:xfrm>
                <a:off x="6584577" y="3388249"/>
                <a:ext cx="338554" cy="7078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000" dirty="0">
                    <a:latin typeface="Calibri Light" panose="020F0302020204030204" pitchFamily="34" charset="0"/>
                    <a:cs typeface="Calibri Light" panose="020F0302020204030204" pitchFamily="34" charset="0"/>
                  </a:rPr>
                  <a:t>(</a:t>
                </a: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FBBCA89F-1748-96A7-2230-B9D0042EAF2B}"/>
                  </a:ext>
                </a:extLst>
              </p:cNvPr>
              <p:cNvSpPr txBox="1"/>
              <p:nvPr/>
            </p:nvSpPr>
            <p:spPr>
              <a:xfrm rot="10800000">
                <a:off x="7474930" y="3429895"/>
                <a:ext cx="338554" cy="7078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000" dirty="0">
                    <a:latin typeface="Calibri Light" panose="020F0302020204030204" pitchFamily="34" charset="0"/>
                    <a:cs typeface="Calibri Light" panose="020F0302020204030204" pitchFamily="34" charset="0"/>
                  </a:rPr>
                  <a:t>(</a:t>
                </a:r>
              </a:p>
            </p:txBody>
          </p:sp>
        </p:grp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97B6D023-1768-0A16-A070-7AD95F2902DE}"/>
              </a:ext>
            </a:extLst>
          </p:cNvPr>
          <p:cNvGrpSpPr/>
          <p:nvPr/>
        </p:nvGrpSpPr>
        <p:grpSpPr>
          <a:xfrm>
            <a:off x="881192" y="4236822"/>
            <a:ext cx="3911635" cy="2318977"/>
            <a:chOff x="881192" y="4236822"/>
            <a:chExt cx="3911635" cy="2318977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EE0BCD6-7B08-07C8-A800-C35B391AF9C0}"/>
                </a:ext>
              </a:extLst>
            </p:cNvPr>
            <p:cNvSpPr txBox="1"/>
            <p:nvPr/>
          </p:nvSpPr>
          <p:spPr>
            <a:xfrm>
              <a:off x="881192" y="4236822"/>
              <a:ext cx="3911635" cy="15019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indent="-220663">
                <a:buClr>
                  <a:srgbClr val="0E00A3"/>
                </a:buClr>
                <a:buFont typeface="Wingdings" pitchFamily="2" charset="2"/>
                <a:buChar char="§"/>
              </a:pPr>
              <a:r>
                <a:rPr lang="en-US" sz="2400" dirty="0"/>
                <a:t>e</a:t>
              </a:r>
              <a:r>
                <a:rPr lang="en" sz="2400" dirty="0" err="1"/>
                <a:t>xample</a:t>
              </a:r>
              <a:r>
                <a:rPr lang="en" sz="2400" dirty="0"/>
                <a:t>:</a:t>
              </a:r>
            </a:p>
            <a:p>
              <a:pPr marL="344488">
                <a:lnSpc>
                  <a:spcPct val="90000"/>
                </a:lnSpc>
                <a:spcBef>
                  <a:spcPts val="600"/>
                </a:spcBef>
              </a:pPr>
              <a:r>
                <a:rPr lang="en" sz="2400" dirty="0" err="1">
                  <a:cs typeface="Calibri" panose="020F0502020204030204" pitchFamily="34" charset="0"/>
                </a:rPr>
                <a:t>P</a:t>
              </a:r>
              <a:r>
                <a:rPr lang="en" sz="2400" i="1" baseline="-25000" dirty="0" err="1">
                  <a:cs typeface="Calibri" panose="020F0502020204030204" pitchFamily="34" charset="0"/>
                </a:rPr>
                <a:t>mW</a:t>
              </a:r>
              <a:r>
                <a:rPr lang="en" sz="2400" dirty="0">
                  <a:cs typeface="Calibri" panose="020F0502020204030204" pitchFamily="34" charset="0"/>
                </a:rPr>
                <a:t> = 250 </a:t>
              </a:r>
              <a:r>
                <a:rPr lang="en" sz="2400" dirty="0" err="1">
                  <a:cs typeface="Calibri" panose="020F0502020204030204" pitchFamily="34" charset="0"/>
                </a:rPr>
                <a:t>mW</a:t>
              </a:r>
              <a:r>
                <a:rPr lang="en" sz="2400" dirty="0">
                  <a:cs typeface="Calibri" panose="020F0502020204030204" pitchFamily="34" charset="0"/>
                </a:rPr>
                <a:t> </a:t>
              </a:r>
              <a:r>
                <a:rPr lang="en" sz="2000" dirty="0"/>
                <a:t>(typical max</a:t>
              </a:r>
            </a:p>
            <a:p>
              <a:pPr marL="1146175">
                <a:lnSpc>
                  <a:spcPct val="90000"/>
                </a:lnSpc>
                <a:spcBef>
                  <a:spcPts val="600"/>
                </a:spcBef>
              </a:pPr>
              <a:r>
                <a:rPr lang="en" sz="2000" dirty="0"/>
                <a:t> mobile transmit power)</a:t>
              </a:r>
              <a:br>
                <a:rPr lang="en" sz="2000" dirty="0"/>
              </a:br>
              <a:endParaRPr lang="en-US" sz="2000" dirty="0"/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2DF78F34-E27B-8D95-F708-836543F48F2A}"/>
                </a:ext>
              </a:extLst>
            </p:cNvPr>
            <p:cNvGrpSpPr/>
            <p:nvPr/>
          </p:nvGrpSpPr>
          <p:grpSpPr>
            <a:xfrm>
              <a:off x="1250068" y="5414128"/>
              <a:ext cx="3293633" cy="1141671"/>
              <a:chOff x="6056496" y="4280091"/>
              <a:chExt cx="3293633" cy="1141671"/>
            </a:xfrm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09FB7895-07FB-5F97-52C7-D77E424C7884}"/>
                  </a:ext>
                </a:extLst>
              </p:cNvPr>
              <p:cNvSpPr txBox="1"/>
              <p:nvPr/>
            </p:nvSpPr>
            <p:spPr>
              <a:xfrm>
                <a:off x="6056496" y="4401509"/>
                <a:ext cx="20959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err="1">
                    <a:latin typeface="Calibri Light" panose="020F0302020204030204" pitchFamily="34" charset="0"/>
                    <a:cs typeface="Calibri Light" panose="020F0302020204030204" pitchFamily="34" charset="0"/>
                  </a:rPr>
                  <a:t>P</a:t>
                </a:r>
                <a:r>
                  <a:rPr lang="en-US" sz="2400" i="1" baseline="-25000" dirty="0" err="1">
                    <a:latin typeface="Calibri Light" panose="020F0302020204030204" pitchFamily="34" charset="0"/>
                    <a:cs typeface="Calibri Light" panose="020F0302020204030204" pitchFamily="34" charset="0"/>
                  </a:rPr>
                  <a:t>dBm</a:t>
                </a:r>
                <a:r>
                  <a:rPr lang="en-US" sz="2400" dirty="0">
                    <a:latin typeface="Calibri Light" panose="020F0302020204030204" pitchFamily="34" charset="0"/>
                    <a:cs typeface="Calibri Light" panose="020F0302020204030204" pitchFamily="34" charset="0"/>
                  </a:rPr>
                  <a:t> = 10 </a:t>
                </a:r>
                <a:r>
                  <a:rPr lang="en-US" sz="3200" baseline="30000" dirty="0">
                    <a:latin typeface="Calibri Light" panose="020F0302020204030204" pitchFamily="34" charset="0"/>
                    <a:cs typeface="Calibri Light" panose="020F0302020204030204" pitchFamily="34" charset="0"/>
                  </a:rPr>
                  <a:t>. </a:t>
                </a:r>
                <a:r>
                  <a:rPr lang="en-US" sz="2400" dirty="0">
                    <a:latin typeface="Calibri Light" panose="020F0302020204030204" pitchFamily="34" charset="0"/>
                    <a:cs typeface="Calibri Light" panose="020F0302020204030204" pitchFamily="34" charset="0"/>
                  </a:rPr>
                  <a:t>log</a:t>
                </a:r>
                <a:r>
                  <a:rPr lang="en-US" sz="2400" baseline="-25000" dirty="0">
                    <a:latin typeface="Calibri Light" panose="020F0302020204030204" pitchFamily="34" charset="0"/>
                    <a:cs typeface="Calibri Light" panose="020F0302020204030204" pitchFamily="34" charset="0"/>
                  </a:rPr>
                  <a:t>10</a:t>
                </a:r>
                <a:endParaRPr lang="en-US" sz="2400" dirty="0">
                  <a:latin typeface="Calibri Light" panose="020F0302020204030204" pitchFamily="34" charset="0"/>
                  <a:cs typeface="Calibri Light" panose="020F0302020204030204" pitchFamily="34" charset="0"/>
                </a:endParaRPr>
              </a:p>
            </p:txBody>
          </p:sp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1FC1E3C3-5531-33FE-6940-257A8029E35E}"/>
                  </a:ext>
                </a:extLst>
              </p:cNvPr>
              <p:cNvGrpSpPr/>
              <p:nvPr/>
            </p:nvGrpSpPr>
            <p:grpSpPr>
              <a:xfrm>
                <a:off x="7980004" y="4280091"/>
                <a:ext cx="1370125" cy="792791"/>
                <a:chOff x="7912957" y="4312334"/>
                <a:chExt cx="1370125" cy="792791"/>
              </a:xfrm>
            </p:grpSpPr>
            <p:sp>
              <p:nvSpPr>
                <p:cNvPr id="27" name="TextBox 26">
                  <a:extLst>
                    <a:ext uri="{FF2B5EF4-FFF2-40B4-BE49-F238E27FC236}">
                      <a16:creationId xmlns:a16="http://schemas.microsoft.com/office/drawing/2014/main" id="{68E1CF6D-F29E-29DB-93FC-DD29516FA3E7}"/>
                    </a:ext>
                  </a:extLst>
                </p:cNvPr>
                <p:cNvSpPr txBox="1"/>
                <p:nvPr/>
              </p:nvSpPr>
              <p:spPr>
                <a:xfrm>
                  <a:off x="8126906" y="4345272"/>
                  <a:ext cx="1003801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000" dirty="0">
                      <a:latin typeface="Calibri Light" panose="020F0302020204030204" pitchFamily="34" charset="0"/>
                      <a:cs typeface="Calibri Light" panose="020F0302020204030204" pitchFamily="34" charset="0"/>
                    </a:rPr>
                    <a:t>250mW</a:t>
                  </a:r>
                  <a:endParaRPr lang="en-US" dirty="0">
                    <a:latin typeface="Calibri Light" panose="020F0302020204030204" pitchFamily="34" charset="0"/>
                    <a:cs typeface="Calibri Light" panose="020F0302020204030204" pitchFamily="34" charset="0"/>
                  </a:endParaRPr>
                </a:p>
              </p:txBody>
            </p:sp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9C58BA0C-1517-5411-2BA6-954D6F6B50BC}"/>
                    </a:ext>
                  </a:extLst>
                </p:cNvPr>
                <p:cNvSpPr txBox="1"/>
                <p:nvPr/>
              </p:nvSpPr>
              <p:spPr>
                <a:xfrm>
                  <a:off x="8212361" y="4682941"/>
                  <a:ext cx="744114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000" dirty="0">
                      <a:latin typeface="Calibri Light" panose="020F0302020204030204" pitchFamily="34" charset="0"/>
                      <a:cs typeface="Calibri Light" panose="020F0302020204030204" pitchFamily="34" charset="0"/>
                    </a:rPr>
                    <a:t>1mW</a:t>
                  </a:r>
                </a:p>
              </p:txBody>
            </p:sp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id="{22C47E0E-E419-DAFE-C7E0-D4F5B580D26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210519" y="4708949"/>
                  <a:ext cx="767596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6E6FAB29-C94F-12F4-A603-1D924D8A760F}"/>
                    </a:ext>
                  </a:extLst>
                </p:cNvPr>
                <p:cNvSpPr txBox="1"/>
                <p:nvPr/>
              </p:nvSpPr>
              <p:spPr>
                <a:xfrm>
                  <a:off x="7912957" y="4312334"/>
                  <a:ext cx="338554" cy="7078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4000" dirty="0">
                      <a:latin typeface="Calibri Light" panose="020F0302020204030204" pitchFamily="34" charset="0"/>
                      <a:cs typeface="Calibri Light" panose="020F0302020204030204" pitchFamily="34" charset="0"/>
                    </a:rPr>
                    <a:t>(</a:t>
                  </a:r>
                </a:p>
              </p:txBody>
            </p:sp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14A3BA54-B192-A82C-6847-8542AA0FB6D1}"/>
                    </a:ext>
                  </a:extLst>
                </p:cNvPr>
                <p:cNvSpPr txBox="1"/>
                <p:nvPr/>
              </p:nvSpPr>
              <p:spPr>
                <a:xfrm rot="10800000">
                  <a:off x="8944528" y="4397239"/>
                  <a:ext cx="338554" cy="7078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4000" dirty="0">
                      <a:latin typeface="Calibri Light" panose="020F0302020204030204" pitchFamily="34" charset="0"/>
                      <a:cs typeface="Calibri Light" panose="020F0302020204030204" pitchFamily="34" charset="0"/>
                    </a:rPr>
                    <a:t>(</a:t>
                  </a:r>
                </a:p>
              </p:txBody>
            </p:sp>
          </p:grpSp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BF6480C8-6101-D750-DA95-738A91EEC0B4}"/>
                  </a:ext>
                </a:extLst>
              </p:cNvPr>
              <p:cNvSpPr txBox="1"/>
              <p:nvPr/>
            </p:nvSpPr>
            <p:spPr>
              <a:xfrm>
                <a:off x="6716335" y="4960097"/>
                <a:ext cx="135646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latin typeface="Calibri Light" panose="020F0302020204030204" pitchFamily="34" charset="0"/>
                    <a:cs typeface="Calibri Light" panose="020F0302020204030204" pitchFamily="34" charset="0"/>
                  </a:rPr>
                  <a:t>= 24 dBm</a:t>
                </a:r>
              </a:p>
            </p:txBody>
          </p:sp>
        </p:grp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B05A1F52-508A-7D88-366B-AE797E46D20D}"/>
              </a:ext>
            </a:extLst>
          </p:cNvPr>
          <p:cNvGrpSpPr/>
          <p:nvPr/>
        </p:nvGrpSpPr>
        <p:grpSpPr>
          <a:xfrm>
            <a:off x="6497041" y="1301223"/>
            <a:ext cx="5266238" cy="4179146"/>
            <a:chOff x="6497041" y="1301223"/>
            <a:chExt cx="5266238" cy="4179146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CE298245-CC61-08C5-E58E-A417FBD1A13E}"/>
                </a:ext>
              </a:extLst>
            </p:cNvPr>
            <p:cNvGrpSpPr/>
            <p:nvPr/>
          </p:nvGrpSpPr>
          <p:grpSpPr>
            <a:xfrm>
              <a:off x="7356896" y="2860769"/>
              <a:ext cx="4406383" cy="2619600"/>
              <a:chOff x="3403426" y="1605776"/>
              <a:chExt cx="5951795" cy="4764781"/>
            </a:xfrm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3CEEE1FA-36B3-E005-0A51-DC25CCC420E1}"/>
                  </a:ext>
                </a:extLst>
              </p:cNvPr>
              <p:cNvSpPr/>
              <p:nvPr/>
            </p:nvSpPr>
            <p:spPr>
              <a:xfrm>
                <a:off x="4273646" y="1899752"/>
                <a:ext cx="3168149" cy="3833831"/>
              </a:xfrm>
              <a:custGeom>
                <a:avLst/>
                <a:gdLst>
                  <a:gd name="connsiteX0" fmla="*/ 0 w 3168149"/>
                  <a:gd name="connsiteY0" fmla="*/ 0 h 11383"/>
                  <a:gd name="connsiteX1" fmla="*/ 322506 w 3168149"/>
                  <a:gd name="connsiteY1" fmla="*/ 7588 h 11383"/>
                  <a:gd name="connsiteX2" fmla="*/ 641218 w 3168149"/>
                  <a:gd name="connsiteY2" fmla="*/ 7588 h 11383"/>
                  <a:gd name="connsiteX3" fmla="*/ 952342 w 3168149"/>
                  <a:gd name="connsiteY3" fmla="*/ 3794 h 11383"/>
                  <a:gd name="connsiteX4" fmla="*/ 1274848 w 3168149"/>
                  <a:gd name="connsiteY4" fmla="*/ 3794 h 11383"/>
                  <a:gd name="connsiteX5" fmla="*/ 1897095 w 3168149"/>
                  <a:gd name="connsiteY5" fmla="*/ 7588 h 11383"/>
                  <a:gd name="connsiteX6" fmla="*/ 2193042 w 3168149"/>
                  <a:gd name="connsiteY6" fmla="*/ 11383 h 11383"/>
                  <a:gd name="connsiteX7" fmla="*/ 2485195 w 3168149"/>
                  <a:gd name="connsiteY7" fmla="*/ 11383 h 11383"/>
                  <a:gd name="connsiteX8" fmla="*/ 2826672 w 3168149"/>
                  <a:gd name="connsiteY8" fmla="*/ 3794 h 11383"/>
                  <a:gd name="connsiteX9" fmla="*/ 3168149 w 3168149"/>
                  <a:gd name="connsiteY9" fmla="*/ 7588 h 11383"/>
                  <a:gd name="connsiteX0" fmla="*/ 0 w 3168149"/>
                  <a:gd name="connsiteY0" fmla="*/ 15256 h 15256"/>
                  <a:gd name="connsiteX1" fmla="*/ 322506 w 3168149"/>
                  <a:gd name="connsiteY1" fmla="*/ 3794 h 15256"/>
                  <a:gd name="connsiteX2" fmla="*/ 641218 w 3168149"/>
                  <a:gd name="connsiteY2" fmla="*/ 3794 h 15256"/>
                  <a:gd name="connsiteX3" fmla="*/ 952342 w 3168149"/>
                  <a:gd name="connsiteY3" fmla="*/ 0 h 15256"/>
                  <a:gd name="connsiteX4" fmla="*/ 1274848 w 3168149"/>
                  <a:gd name="connsiteY4" fmla="*/ 0 h 15256"/>
                  <a:gd name="connsiteX5" fmla="*/ 1897095 w 3168149"/>
                  <a:gd name="connsiteY5" fmla="*/ 3794 h 15256"/>
                  <a:gd name="connsiteX6" fmla="*/ 2193042 w 3168149"/>
                  <a:gd name="connsiteY6" fmla="*/ 7589 h 15256"/>
                  <a:gd name="connsiteX7" fmla="*/ 2485195 w 3168149"/>
                  <a:gd name="connsiteY7" fmla="*/ 7589 h 15256"/>
                  <a:gd name="connsiteX8" fmla="*/ 2826672 w 3168149"/>
                  <a:gd name="connsiteY8" fmla="*/ 0 h 15256"/>
                  <a:gd name="connsiteX9" fmla="*/ 3168149 w 3168149"/>
                  <a:gd name="connsiteY9" fmla="*/ 3794 h 15256"/>
                  <a:gd name="connsiteX0" fmla="*/ 0 w 3168149"/>
                  <a:gd name="connsiteY0" fmla="*/ 5731 h 7589"/>
                  <a:gd name="connsiteX1" fmla="*/ 322506 w 3168149"/>
                  <a:gd name="connsiteY1" fmla="*/ 3794 h 7589"/>
                  <a:gd name="connsiteX2" fmla="*/ 641218 w 3168149"/>
                  <a:gd name="connsiteY2" fmla="*/ 3794 h 7589"/>
                  <a:gd name="connsiteX3" fmla="*/ 952342 w 3168149"/>
                  <a:gd name="connsiteY3" fmla="*/ 0 h 7589"/>
                  <a:gd name="connsiteX4" fmla="*/ 1274848 w 3168149"/>
                  <a:gd name="connsiteY4" fmla="*/ 0 h 7589"/>
                  <a:gd name="connsiteX5" fmla="*/ 1897095 w 3168149"/>
                  <a:gd name="connsiteY5" fmla="*/ 3794 h 7589"/>
                  <a:gd name="connsiteX6" fmla="*/ 2193042 w 3168149"/>
                  <a:gd name="connsiteY6" fmla="*/ 7589 h 7589"/>
                  <a:gd name="connsiteX7" fmla="*/ 2485195 w 3168149"/>
                  <a:gd name="connsiteY7" fmla="*/ 7589 h 7589"/>
                  <a:gd name="connsiteX8" fmla="*/ 2826672 w 3168149"/>
                  <a:gd name="connsiteY8" fmla="*/ 0 h 7589"/>
                  <a:gd name="connsiteX9" fmla="*/ 3168149 w 3168149"/>
                  <a:gd name="connsiteY9" fmla="*/ 3794 h 7589"/>
                  <a:gd name="connsiteX0" fmla="*/ 0 w 10000"/>
                  <a:gd name="connsiteY0" fmla="*/ 19457 h 21905"/>
                  <a:gd name="connsiteX1" fmla="*/ 1018 w 10000"/>
                  <a:gd name="connsiteY1" fmla="*/ 16904 h 21905"/>
                  <a:gd name="connsiteX2" fmla="*/ 2024 w 10000"/>
                  <a:gd name="connsiteY2" fmla="*/ 16904 h 21905"/>
                  <a:gd name="connsiteX3" fmla="*/ 3006 w 10000"/>
                  <a:gd name="connsiteY3" fmla="*/ 11905 h 21905"/>
                  <a:gd name="connsiteX4" fmla="*/ 4024 w 10000"/>
                  <a:gd name="connsiteY4" fmla="*/ 11905 h 21905"/>
                  <a:gd name="connsiteX5" fmla="*/ 5988 w 10000"/>
                  <a:gd name="connsiteY5" fmla="*/ 16904 h 21905"/>
                  <a:gd name="connsiteX6" fmla="*/ 6922 w 10000"/>
                  <a:gd name="connsiteY6" fmla="*/ 21905 h 21905"/>
                  <a:gd name="connsiteX7" fmla="*/ 7844 w 10000"/>
                  <a:gd name="connsiteY7" fmla="*/ 21905 h 21905"/>
                  <a:gd name="connsiteX8" fmla="*/ 8922 w 10000"/>
                  <a:gd name="connsiteY8" fmla="*/ 11905 h 21905"/>
                  <a:gd name="connsiteX9" fmla="*/ 10000 w 10000"/>
                  <a:gd name="connsiteY9" fmla="*/ 16904 h 21905"/>
                  <a:gd name="connsiteX0" fmla="*/ 0 w 10000"/>
                  <a:gd name="connsiteY0" fmla="*/ 28056 h 30504"/>
                  <a:gd name="connsiteX1" fmla="*/ 1018 w 10000"/>
                  <a:gd name="connsiteY1" fmla="*/ 25503 h 30504"/>
                  <a:gd name="connsiteX2" fmla="*/ 2024 w 10000"/>
                  <a:gd name="connsiteY2" fmla="*/ 25503 h 30504"/>
                  <a:gd name="connsiteX3" fmla="*/ 3006 w 10000"/>
                  <a:gd name="connsiteY3" fmla="*/ 20504 h 30504"/>
                  <a:gd name="connsiteX4" fmla="*/ 4024 w 10000"/>
                  <a:gd name="connsiteY4" fmla="*/ 20504 h 30504"/>
                  <a:gd name="connsiteX5" fmla="*/ 5988 w 10000"/>
                  <a:gd name="connsiteY5" fmla="*/ 25503 h 30504"/>
                  <a:gd name="connsiteX6" fmla="*/ 6922 w 10000"/>
                  <a:gd name="connsiteY6" fmla="*/ 30504 h 30504"/>
                  <a:gd name="connsiteX7" fmla="*/ 7844 w 10000"/>
                  <a:gd name="connsiteY7" fmla="*/ 30504 h 30504"/>
                  <a:gd name="connsiteX8" fmla="*/ 8922 w 10000"/>
                  <a:gd name="connsiteY8" fmla="*/ 20504 h 30504"/>
                  <a:gd name="connsiteX9" fmla="*/ 10000 w 10000"/>
                  <a:gd name="connsiteY9" fmla="*/ 25503 h 30504"/>
                  <a:gd name="connsiteX0" fmla="*/ 0 w 10000"/>
                  <a:gd name="connsiteY0" fmla="*/ 43460 h 45908"/>
                  <a:gd name="connsiteX1" fmla="*/ 1018 w 10000"/>
                  <a:gd name="connsiteY1" fmla="*/ 40907 h 45908"/>
                  <a:gd name="connsiteX2" fmla="*/ 2024 w 10000"/>
                  <a:gd name="connsiteY2" fmla="*/ 40907 h 45908"/>
                  <a:gd name="connsiteX3" fmla="*/ 3006 w 10000"/>
                  <a:gd name="connsiteY3" fmla="*/ 35908 h 45908"/>
                  <a:gd name="connsiteX4" fmla="*/ 4024 w 10000"/>
                  <a:gd name="connsiteY4" fmla="*/ 35908 h 45908"/>
                  <a:gd name="connsiteX5" fmla="*/ 5988 w 10000"/>
                  <a:gd name="connsiteY5" fmla="*/ 40907 h 45908"/>
                  <a:gd name="connsiteX6" fmla="*/ 6922 w 10000"/>
                  <a:gd name="connsiteY6" fmla="*/ 45908 h 45908"/>
                  <a:gd name="connsiteX7" fmla="*/ 7844 w 10000"/>
                  <a:gd name="connsiteY7" fmla="*/ 45908 h 45908"/>
                  <a:gd name="connsiteX8" fmla="*/ 8922 w 10000"/>
                  <a:gd name="connsiteY8" fmla="*/ 35908 h 45908"/>
                  <a:gd name="connsiteX9" fmla="*/ 10000 w 10000"/>
                  <a:gd name="connsiteY9" fmla="*/ 40907 h 45908"/>
                  <a:gd name="connsiteX0" fmla="*/ 0 w 10000"/>
                  <a:gd name="connsiteY0" fmla="*/ 58342 h 60790"/>
                  <a:gd name="connsiteX1" fmla="*/ 1018 w 10000"/>
                  <a:gd name="connsiteY1" fmla="*/ 55789 h 60790"/>
                  <a:gd name="connsiteX2" fmla="*/ 2024 w 10000"/>
                  <a:gd name="connsiteY2" fmla="*/ 55789 h 60790"/>
                  <a:gd name="connsiteX3" fmla="*/ 3006 w 10000"/>
                  <a:gd name="connsiteY3" fmla="*/ 50790 h 60790"/>
                  <a:gd name="connsiteX4" fmla="*/ 4024 w 10000"/>
                  <a:gd name="connsiteY4" fmla="*/ 50790 h 60790"/>
                  <a:gd name="connsiteX5" fmla="*/ 5988 w 10000"/>
                  <a:gd name="connsiteY5" fmla="*/ 55789 h 60790"/>
                  <a:gd name="connsiteX6" fmla="*/ 6922 w 10000"/>
                  <a:gd name="connsiteY6" fmla="*/ 60790 h 60790"/>
                  <a:gd name="connsiteX7" fmla="*/ 7844 w 10000"/>
                  <a:gd name="connsiteY7" fmla="*/ 60790 h 60790"/>
                  <a:gd name="connsiteX8" fmla="*/ 8922 w 10000"/>
                  <a:gd name="connsiteY8" fmla="*/ 50790 h 60790"/>
                  <a:gd name="connsiteX9" fmla="*/ 10000 w 10000"/>
                  <a:gd name="connsiteY9" fmla="*/ 55789 h 60790"/>
                  <a:gd name="connsiteX0" fmla="*/ 0 w 10000"/>
                  <a:gd name="connsiteY0" fmla="*/ 76747 h 79195"/>
                  <a:gd name="connsiteX1" fmla="*/ 1018 w 10000"/>
                  <a:gd name="connsiteY1" fmla="*/ 74194 h 79195"/>
                  <a:gd name="connsiteX2" fmla="*/ 2024 w 10000"/>
                  <a:gd name="connsiteY2" fmla="*/ 74194 h 79195"/>
                  <a:gd name="connsiteX3" fmla="*/ 3006 w 10000"/>
                  <a:gd name="connsiteY3" fmla="*/ 69195 h 79195"/>
                  <a:gd name="connsiteX4" fmla="*/ 4024 w 10000"/>
                  <a:gd name="connsiteY4" fmla="*/ 69195 h 79195"/>
                  <a:gd name="connsiteX5" fmla="*/ 5988 w 10000"/>
                  <a:gd name="connsiteY5" fmla="*/ 74194 h 79195"/>
                  <a:gd name="connsiteX6" fmla="*/ 6922 w 10000"/>
                  <a:gd name="connsiteY6" fmla="*/ 79195 h 79195"/>
                  <a:gd name="connsiteX7" fmla="*/ 7844 w 10000"/>
                  <a:gd name="connsiteY7" fmla="*/ 79195 h 79195"/>
                  <a:gd name="connsiteX8" fmla="*/ 8922 w 10000"/>
                  <a:gd name="connsiteY8" fmla="*/ 69195 h 79195"/>
                  <a:gd name="connsiteX9" fmla="*/ 10000 w 10000"/>
                  <a:gd name="connsiteY9" fmla="*/ 74194 h 79195"/>
                  <a:gd name="connsiteX0" fmla="*/ 0 w 10000"/>
                  <a:gd name="connsiteY0" fmla="*/ 102230 h 104678"/>
                  <a:gd name="connsiteX1" fmla="*/ 1018 w 10000"/>
                  <a:gd name="connsiteY1" fmla="*/ 99677 h 104678"/>
                  <a:gd name="connsiteX2" fmla="*/ 2024 w 10000"/>
                  <a:gd name="connsiteY2" fmla="*/ 99677 h 104678"/>
                  <a:gd name="connsiteX3" fmla="*/ 3006 w 10000"/>
                  <a:gd name="connsiteY3" fmla="*/ 94678 h 104678"/>
                  <a:gd name="connsiteX4" fmla="*/ 4024 w 10000"/>
                  <a:gd name="connsiteY4" fmla="*/ 94678 h 104678"/>
                  <a:gd name="connsiteX5" fmla="*/ 5988 w 10000"/>
                  <a:gd name="connsiteY5" fmla="*/ 99677 h 104678"/>
                  <a:gd name="connsiteX6" fmla="*/ 6922 w 10000"/>
                  <a:gd name="connsiteY6" fmla="*/ 104678 h 104678"/>
                  <a:gd name="connsiteX7" fmla="*/ 7844 w 10000"/>
                  <a:gd name="connsiteY7" fmla="*/ 104678 h 104678"/>
                  <a:gd name="connsiteX8" fmla="*/ 8922 w 10000"/>
                  <a:gd name="connsiteY8" fmla="*/ 94678 h 104678"/>
                  <a:gd name="connsiteX9" fmla="*/ 10000 w 10000"/>
                  <a:gd name="connsiteY9" fmla="*/ 99677 h 104678"/>
                  <a:gd name="connsiteX0" fmla="*/ 0 w 10000"/>
                  <a:gd name="connsiteY0" fmla="*/ 86941 h 89389"/>
                  <a:gd name="connsiteX1" fmla="*/ 1018 w 10000"/>
                  <a:gd name="connsiteY1" fmla="*/ 84388 h 89389"/>
                  <a:gd name="connsiteX2" fmla="*/ 2024 w 10000"/>
                  <a:gd name="connsiteY2" fmla="*/ 84388 h 89389"/>
                  <a:gd name="connsiteX3" fmla="*/ 3006 w 10000"/>
                  <a:gd name="connsiteY3" fmla="*/ 79389 h 89389"/>
                  <a:gd name="connsiteX4" fmla="*/ 4024 w 10000"/>
                  <a:gd name="connsiteY4" fmla="*/ 79389 h 89389"/>
                  <a:gd name="connsiteX5" fmla="*/ 5988 w 10000"/>
                  <a:gd name="connsiteY5" fmla="*/ 84388 h 89389"/>
                  <a:gd name="connsiteX6" fmla="*/ 6922 w 10000"/>
                  <a:gd name="connsiteY6" fmla="*/ 89389 h 89389"/>
                  <a:gd name="connsiteX7" fmla="*/ 7844 w 10000"/>
                  <a:gd name="connsiteY7" fmla="*/ 89389 h 89389"/>
                  <a:gd name="connsiteX8" fmla="*/ 8922 w 10000"/>
                  <a:gd name="connsiteY8" fmla="*/ 79389 h 89389"/>
                  <a:gd name="connsiteX9" fmla="*/ 10000 w 10000"/>
                  <a:gd name="connsiteY9" fmla="*/ 84388 h 89389"/>
                  <a:gd name="connsiteX0" fmla="*/ 0 w 10000"/>
                  <a:gd name="connsiteY0" fmla="*/ 96048 h 98496"/>
                  <a:gd name="connsiteX1" fmla="*/ 1018 w 10000"/>
                  <a:gd name="connsiteY1" fmla="*/ 93495 h 98496"/>
                  <a:gd name="connsiteX2" fmla="*/ 2024 w 10000"/>
                  <a:gd name="connsiteY2" fmla="*/ 93495 h 98496"/>
                  <a:gd name="connsiteX3" fmla="*/ 3006 w 10000"/>
                  <a:gd name="connsiteY3" fmla="*/ 88496 h 98496"/>
                  <a:gd name="connsiteX4" fmla="*/ 4024 w 10000"/>
                  <a:gd name="connsiteY4" fmla="*/ 88496 h 98496"/>
                  <a:gd name="connsiteX5" fmla="*/ 5988 w 10000"/>
                  <a:gd name="connsiteY5" fmla="*/ 93495 h 98496"/>
                  <a:gd name="connsiteX6" fmla="*/ 6922 w 10000"/>
                  <a:gd name="connsiteY6" fmla="*/ 98496 h 98496"/>
                  <a:gd name="connsiteX7" fmla="*/ 7844 w 10000"/>
                  <a:gd name="connsiteY7" fmla="*/ 98496 h 98496"/>
                  <a:gd name="connsiteX8" fmla="*/ 8922 w 10000"/>
                  <a:gd name="connsiteY8" fmla="*/ 88496 h 98496"/>
                  <a:gd name="connsiteX9" fmla="*/ 10000 w 10000"/>
                  <a:gd name="connsiteY9" fmla="*/ 93495 h 98496"/>
                  <a:gd name="connsiteX0" fmla="*/ 0 w 10000"/>
                  <a:gd name="connsiteY0" fmla="*/ 94481 h 96929"/>
                  <a:gd name="connsiteX1" fmla="*/ 1018 w 10000"/>
                  <a:gd name="connsiteY1" fmla="*/ 91928 h 96929"/>
                  <a:gd name="connsiteX2" fmla="*/ 2024 w 10000"/>
                  <a:gd name="connsiteY2" fmla="*/ 91928 h 96929"/>
                  <a:gd name="connsiteX3" fmla="*/ 3006 w 10000"/>
                  <a:gd name="connsiteY3" fmla="*/ 86929 h 96929"/>
                  <a:gd name="connsiteX4" fmla="*/ 4024 w 10000"/>
                  <a:gd name="connsiteY4" fmla="*/ 86929 h 96929"/>
                  <a:gd name="connsiteX5" fmla="*/ 5988 w 10000"/>
                  <a:gd name="connsiteY5" fmla="*/ 91928 h 96929"/>
                  <a:gd name="connsiteX6" fmla="*/ 6922 w 10000"/>
                  <a:gd name="connsiteY6" fmla="*/ 96929 h 96929"/>
                  <a:gd name="connsiteX7" fmla="*/ 7844 w 10000"/>
                  <a:gd name="connsiteY7" fmla="*/ 96929 h 96929"/>
                  <a:gd name="connsiteX8" fmla="*/ 8922 w 10000"/>
                  <a:gd name="connsiteY8" fmla="*/ 86929 h 96929"/>
                  <a:gd name="connsiteX9" fmla="*/ 10000 w 10000"/>
                  <a:gd name="connsiteY9" fmla="*/ 91928 h 96929"/>
                  <a:gd name="connsiteX0" fmla="*/ 0 w 10000"/>
                  <a:gd name="connsiteY0" fmla="*/ 147007 h 149455"/>
                  <a:gd name="connsiteX1" fmla="*/ 1018 w 10000"/>
                  <a:gd name="connsiteY1" fmla="*/ 144454 h 149455"/>
                  <a:gd name="connsiteX2" fmla="*/ 2024 w 10000"/>
                  <a:gd name="connsiteY2" fmla="*/ 144454 h 149455"/>
                  <a:gd name="connsiteX3" fmla="*/ 3006 w 10000"/>
                  <a:gd name="connsiteY3" fmla="*/ 139455 h 149455"/>
                  <a:gd name="connsiteX4" fmla="*/ 4024 w 10000"/>
                  <a:gd name="connsiteY4" fmla="*/ 139455 h 149455"/>
                  <a:gd name="connsiteX5" fmla="*/ 5988 w 10000"/>
                  <a:gd name="connsiteY5" fmla="*/ 144454 h 149455"/>
                  <a:gd name="connsiteX6" fmla="*/ 6922 w 10000"/>
                  <a:gd name="connsiteY6" fmla="*/ 149455 h 149455"/>
                  <a:gd name="connsiteX7" fmla="*/ 7844 w 10000"/>
                  <a:gd name="connsiteY7" fmla="*/ 149455 h 149455"/>
                  <a:gd name="connsiteX8" fmla="*/ 8922 w 10000"/>
                  <a:gd name="connsiteY8" fmla="*/ 139455 h 149455"/>
                  <a:gd name="connsiteX9" fmla="*/ 10000 w 10000"/>
                  <a:gd name="connsiteY9" fmla="*/ 144454 h 149455"/>
                  <a:gd name="connsiteX0" fmla="*/ 0 w 10000"/>
                  <a:gd name="connsiteY0" fmla="*/ 241315 h 243763"/>
                  <a:gd name="connsiteX1" fmla="*/ 1018 w 10000"/>
                  <a:gd name="connsiteY1" fmla="*/ 238762 h 243763"/>
                  <a:gd name="connsiteX2" fmla="*/ 2024 w 10000"/>
                  <a:gd name="connsiteY2" fmla="*/ 238762 h 243763"/>
                  <a:gd name="connsiteX3" fmla="*/ 3006 w 10000"/>
                  <a:gd name="connsiteY3" fmla="*/ 233763 h 243763"/>
                  <a:gd name="connsiteX4" fmla="*/ 4024 w 10000"/>
                  <a:gd name="connsiteY4" fmla="*/ 233763 h 243763"/>
                  <a:gd name="connsiteX5" fmla="*/ 5988 w 10000"/>
                  <a:gd name="connsiteY5" fmla="*/ 238762 h 243763"/>
                  <a:gd name="connsiteX6" fmla="*/ 6922 w 10000"/>
                  <a:gd name="connsiteY6" fmla="*/ 243763 h 243763"/>
                  <a:gd name="connsiteX7" fmla="*/ 7844 w 10000"/>
                  <a:gd name="connsiteY7" fmla="*/ 243763 h 243763"/>
                  <a:gd name="connsiteX8" fmla="*/ 8922 w 10000"/>
                  <a:gd name="connsiteY8" fmla="*/ 233763 h 243763"/>
                  <a:gd name="connsiteX9" fmla="*/ 10000 w 10000"/>
                  <a:gd name="connsiteY9" fmla="*/ 238762 h 243763"/>
                  <a:gd name="connsiteX0" fmla="*/ 0 w 10000"/>
                  <a:gd name="connsiteY0" fmla="*/ 227374 h 229822"/>
                  <a:gd name="connsiteX1" fmla="*/ 1018 w 10000"/>
                  <a:gd name="connsiteY1" fmla="*/ 224821 h 229822"/>
                  <a:gd name="connsiteX2" fmla="*/ 2024 w 10000"/>
                  <a:gd name="connsiteY2" fmla="*/ 224821 h 229822"/>
                  <a:gd name="connsiteX3" fmla="*/ 3006 w 10000"/>
                  <a:gd name="connsiteY3" fmla="*/ 219822 h 229822"/>
                  <a:gd name="connsiteX4" fmla="*/ 4024 w 10000"/>
                  <a:gd name="connsiteY4" fmla="*/ 219822 h 229822"/>
                  <a:gd name="connsiteX5" fmla="*/ 5988 w 10000"/>
                  <a:gd name="connsiteY5" fmla="*/ 224821 h 229822"/>
                  <a:gd name="connsiteX6" fmla="*/ 6922 w 10000"/>
                  <a:gd name="connsiteY6" fmla="*/ 229822 h 229822"/>
                  <a:gd name="connsiteX7" fmla="*/ 7844 w 10000"/>
                  <a:gd name="connsiteY7" fmla="*/ 229822 h 229822"/>
                  <a:gd name="connsiteX8" fmla="*/ 8922 w 10000"/>
                  <a:gd name="connsiteY8" fmla="*/ 219822 h 229822"/>
                  <a:gd name="connsiteX9" fmla="*/ 10000 w 10000"/>
                  <a:gd name="connsiteY9" fmla="*/ 224821 h 229822"/>
                  <a:gd name="connsiteX0" fmla="*/ 0 w 10000"/>
                  <a:gd name="connsiteY0" fmla="*/ 153905 h 156353"/>
                  <a:gd name="connsiteX1" fmla="*/ 1018 w 10000"/>
                  <a:gd name="connsiteY1" fmla="*/ 151352 h 156353"/>
                  <a:gd name="connsiteX2" fmla="*/ 2024 w 10000"/>
                  <a:gd name="connsiteY2" fmla="*/ 151352 h 156353"/>
                  <a:gd name="connsiteX3" fmla="*/ 3006 w 10000"/>
                  <a:gd name="connsiteY3" fmla="*/ 146353 h 156353"/>
                  <a:gd name="connsiteX4" fmla="*/ 4024 w 10000"/>
                  <a:gd name="connsiteY4" fmla="*/ 146353 h 156353"/>
                  <a:gd name="connsiteX5" fmla="*/ 5988 w 10000"/>
                  <a:gd name="connsiteY5" fmla="*/ 151352 h 156353"/>
                  <a:gd name="connsiteX6" fmla="*/ 6922 w 10000"/>
                  <a:gd name="connsiteY6" fmla="*/ 156353 h 156353"/>
                  <a:gd name="connsiteX7" fmla="*/ 7844 w 10000"/>
                  <a:gd name="connsiteY7" fmla="*/ 156353 h 156353"/>
                  <a:gd name="connsiteX8" fmla="*/ 8922 w 10000"/>
                  <a:gd name="connsiteY8" fmla="*/ 146353 h 156353"/>
                  <a:gd name="connsiteX9" fmla="*/ 10000 w 10000"/>
                  <a:gd name="connsiteY9" fmla="*/ 151352 h 156353"/>
                  <a:gd name="connsiteX0" fmla="*/ 0 w 10000"/>
                  <a:gd name="connsiteY0" fmla="*/ 94481 h 96929"/>
                  <a:gd name="connsiteX1" fmla="*/ 1018 w 10000"/>
                  <a:gd name="connsiteY1" fmla="*/ 91928 h 96929"/>
                  <a:gd name="connsiteX2" fmla="*/ 2024 w 10000"/>
                  <a:gd name="connsiteY2" fmla="*/ 91928 h 96929"/>
                  <a:gd name="connsiteX3" fmla="*/ 3006 w 10000"/>
                  <a:gd name="connsiteY3" fmla="*/ 86929 h 96929"/>
                  <a:gd name="connsiteX4" fmla="*/ 4024 w 10000"/>
                  <a:gd name="connsiteY4" fmla="*/ 86929 h 96929"/>
                  <a:gd name="connsiteX5" fmla="*/ 5988 w 10000"/>
                  <a:gd name="connsiteY5" fmla="*/ 91928 h 96929"/>
                  <a:gd name="connsiteX6" fmla="*/ 6922 w 10000"/>
                  <a:gd name="connsiteY6" fmla="*/ 96929 h 96929"/>
                  <a:gd name="connsiteX7" fmla="*/ 7844 w 10000"/>
                  <a:gd name="connsiteY7" fmla="*/ 96929 h 96929"/>
                  <a:gd name="connsiteX8" fmla="*/ 8922 w 10000"/>
                  <a:gd name="connsiteY8" fmla="*/ 86929 h 96929"/>
                  <a:gd name="connsiteX9" fmla="*/ 10000 w 10000"/>
                  <a:gd name="connsiteY9" fmla="*/ 91928 h 96929"/>
                  <a:gd name="connsiteX0" fmla="*/ 0 w 10000"/>
                  <a:gd name="connsiteY0" fmla="*/ 94481 h 96929"/>
                  <a:gd name="connsiteX1" fmla="*/ 1018 w 10000"/>
                  <a:gd name="connsiteY1" fmla="*/ 91928 h 96929"/>
                  <a:gd name="connsiteX2" fmla="*/ 2024 w 10000"/>
                  <a:gd name="connsiteY2" fmla="*/ 91928 h 96929"/>
                  <a:gd name="connsiteX3" fmla="*/ 3006 w 10000"/>
                  <a:gd name="connsiteY3" fmla="*/ 86929 h 96929"/>
                  <a:gd name="connsiteX4" fmla="*/ 3571 w 10000"/>
                  <a:gd name="connsiteY4" fmla="*/ 47159 h 96929"/>
                  <a:gd name="connsiteX5" fmla="*/ 4024 w 10000"/>
                  <a:gd name="connsiteY5" fmla="*/ 86929 h 96929"/>
                  <a:gd name="connsiteX6" fmla="*/ 5988 w 10000"/>
                  <a:gd name="connsiteY6" fmla="*/ 91928 h 96929"/>
                  <a:gd name="connsiteX7" fmla="*/ 6922 w 10000"/>
                  <a:gd name="connsiteY7" fmla="*/ 96929 h 96929"/>
                  <a:gd name="connsiteX8" fmla="*/ 7844 w 10000"/>
                  <a:gd name="connsiteY8" fmla="*/ 96929 h 96929"/>
                  <a:gd name="connsiteX9" fmla="*/ 8922 w 10000"/>
                  <a:gd name="connsiteY9" fmla="*/ 86929 h 96929"/>
                  <a:gd name="connsiteX10" fmla="*/ 10000 w 10000"/>
                  <a:gd name="connsiteY10" fmla="*/ 91928 h 96929"/>
                  <a:gd name="connsiteX0" fmla="*/ 0 w 10000"/>
                  <a:gd name="connsiteY0" fmla="*/ 256505 h 258953"/>
                  <a:gd name="connsiteX1" fmla="*/ 1018 w 10000"/>
                  <a:gd name="connsiteY1" fmla="*/ 253952 h 258953"/>
                  <a:gd name="connsiteX2" fmla="*/ 2024 w 10000"/>
                  <a:gd name="connsiteY2" fmla="*/ 253952 h 258953"/>
                  <a:gd name="connsiteX3" fmla="*/ 3006 w 10000"/>
                  <a:gd name="connsiteY3" fmla="*/ 248953 h 258953"/>
                  <a:gd name="connsiteX4" fmla="*/ 3581 w 10000"/>
                  <a:gd name="connsiteY4" fmla="*/ 0 h 258953"/>
                  <a:gd name="connsiteX5" fmla="*/ 4024 w 10000"/>
                  <a:gd name="connsiteY5" fmla="*/ 248953 h 258953"/>
                  <a:gd name="connsiteX6" fmla="*/ 5988 w 10000"/>
                  <a:gd name="connsiteY6" fmla="*/ 253952 h 258953"/>
                  <a:gd name="connsiteX7" fmla="*/ 6922 w 10000"/>
                  <a:gd name="connsiteY7" fmla="*/ 258953 h 258953"/>
                  <a:gd name="connsiteX8" fmla="*/ 7844 w 10000"/>
                  <a:gd name="connsiteY8" fmla="*/ 258953 h 258953"/>
                  <a:gd name="connsiteX9" fmla="*/ 8922 w 10000"/>
                  <a:gd name="connsiteY9" fmla="*/ 248953 h 258953"/>
                  <a:gd name="connsiteX10" fmla="*/ 10000 w 10000"/>
                  <a:gd name="connsiteY10" fmla="*/ 253952 h 258953"/>
                  <a:gd name="connsiteX0" fmla="*/ 0 w 10000"/>
                  <a:gd name="connsiteY0" fmla="*/ 256505 h 258953"/>
                  <a:gd name="connsiteX1" fmla="*/ 1018 w 10000"/>
                  <a:gd name="connsiteY1" fmla="*/ 253952 h 258953"/>
                  <a:gd name="connsiteX2" fmla="*/ 2024 w 10000"/>
                  <a:gd name="connsiteY2" fmla="*/ 253952 h 258953"/>
                  <a:gd name="connsiteX3" fmla="*/ 3006 w 10000"/>
                  <a:gd name="connsiteY3" fmla="*/ 248953 h 258953"/>
                  <a:gd name="connsiteX4" fmla="*/ 3581 w 10000"/>
                  <a:gd name="connsiteY4" fmla="*/ 0 h 258953"/>
                  <a:gd name="connsiteX5" fmla="*/ 4024 w 10000"/>
                  <a:gd name="connsiteY5" fmla="*/ 248953 h 258953"/>
                  <a:gd name="connsiteX6" fmla="*/ 5988 w 10000"/>
                  <a:gd name="connsiteY6" fmla="*/ 253952 h 258953"/>
                  <a:gd name="connsiteX7" fmla="*/ 6922 w 10000"/>
                  <a:gd name="connsiteY7" fmla="*/ 258953 h 258953"/>
                  <a:gd name="connsiteX8" fmla="*/ 7844 w 10000"/>
                  <a:gd name="connsiteY8" fmla="*/ 258953 h 258953"/>
                  <a:gd name="connsiteX9" fmla="*/ 8922 w 10000"/>
                  <a:gd name="connsiteY9" fmla="*/ 248953 h 258953"/>
                  <a:gd name="connsiteX10" fmla="*/ 10000 w 10000"/>
                  <a:gd name="connsiteY10" fmla="*/ 253952 h 258953"/>
                  <a:gd name="connsiteX0" fmla="*/ 0 w 10000"/>
                  <a:gd name="connsiteY0" fmla="*/ 256505 h 258953"/>
                  <a:gd name="connsiteX1" fmla="*/ 1018 w 10000"/>
                  <a:gd name="connsiteY1" fmla="*/ 253952 h 258953"/>
                  <a:gd name="connsiteX2" fmla="*/ 2024 w 10000"/>
                  <a:gd name="connsiteY2" fmla="*/ 253952 h 258953"/>
                  <a:gd name="connsiteX3" fmla="*/ 3006 w 10000"/>
                  <a:gd name="connsiteY3" fmla="*/ 248953 h 258953"/>
                  <a:gd name="connsiteX4" fmla="*/ 3531 w 10000"/>
                  <a:gd name="connsiteY4" fmla="*/ 0 h 258953"/>
                  <a:gd name="connsiteX5" fmla="*/ 4024 w 10000"/>
                  <a:gd name="connsiteY5" fmla="*/ 248953 h 258953"/>
                  <a:gd name="connsiteX6" fmla="*/ 5988 w 10000"/>
                  <a:gd name="connsiteY6" fmla="*/ 253952 h 258953"/>
                  <a:gd name="connsiteX7" fmla="*/ 6922 w 10000"/>
                  <a:gd name="connsiteY7" fmla="*/ 258953 h 258953"/>
                  <a:gd name="connsiteX8" fmla="*/ 7844 w 10000"/>
                  <a:gd name="connsiteY8" fmla="*/ 258953 h 258953"/>
                  <a:gd name="connsiteX9" fmla="*/ 8922 w 10000"/>
                  <a:gd name="connsiteY9" fmla="*/ 248953 h 258953"/>
                  <a:gd name="connsiteX10" fmla="*/ 10000 w 10000"/>
                  <a:gd name="connsiteY10" fmla="*/ 253952 h 258953"/>
                  <a:gd name="connsiteX0" fmla="*/ 0 w 10000"/>
                  <a:gd name="connsiteY0" fmla="*/ 256505 h 258953"/>
                  <a:gd name="connsiteX1" fmla="*/ 1018 w 10000"/>
                  <a:gd name="connsiteY1" fmla="*/ 253952 h 258953"/>
                  <a:gd name="connsiteX2" fmla="*/ 2024 w 10000"/>
                  <a:gd name="connsiteY2" fmla="*/ 253952 h 258953"/>
                  <a:gd name="connsiteX3" fmla="*/ 3006 w 10000"/>
                  <a:gd name="connsiteY3" fmla="*/ 248953 h 258953"/>
                  <a:gd name="connsiteX4" fmla="*/ 3531 w 10000"/>
                  <a:gd name="connsiteY4" fmla="*/ 0 h 258953"/>
                  <a:gd name="connsiteX5" fmla="*/ 4024 w 10000"/>
                  <a:gd name="connsiteY5" fmla="*/ 248953 h 258953"/>
                  <a:gd name="connsiteX6" fmla="*/ 5988 w 10000"/>
                  <a:gd name="connsiteY6" fmla="*/ 253952 h 258953"/>
                  <a:gd name="connsiteX7" fmla="*/ 6922 w 10000"/>
                  <a:gd name="connsiteY7" fmla="*/ 258953 h 258953"/>
                  <a:gd name="connsiteX8" fmla="*/ 7844 w 10000"/>
                  <a:gd name="connsiteY8" fmla="*/ 258953 h 258953"/>
                  <a:gd name="connsiteX9" fmla="*/ 8922 w 10000"/>
                  <a:gd name="connsiteY9" fmla="*/ 248953 h 258953"/>
                  <a:gd name="connsiteX10" fmla="*/ 10000 w 10000"/>
                  <a:gd name="connsiteY10" fmla="*/ 253952 h 258953"/>
                  <a:gd name="connsiteX0" fmla="*/ 0 w 10000"/>
                  <a:gd name="connsiteY0" fmla="*/ 256556 h 259004"/>
                  <a:gd name="connsiteX1" fmla="*/ 1018 w 10000"/>
                  <a:gd name="connsiteY1" fmla="*/ 254003 h 259004"/>
                  <a:gd name="connsiteX2" fmla="*/ 2024 w 10000"/>
                  <a:gd name="connsiteY2" fmla="*/ 254003 h 259004"/>
                  <a:gd name="connsiteX3" fmla="*/ 3006 w 10000"/>
                  <a:gd name="connsiteY3" fmla="*/ 249004 h 259004"/>
                  <a:gd name="connsiteX4" fmla="*/ 3531 w 10000"/>
                  <a:gd name="connsiteY4" fmla="*/ 51 h 259004"/>
                  <a:gd name="connsiteX5" fmla="*/ 4024 w 10000"/>
                  <a:gd name="connsiteY5" fmla="*/ 249004 h 259004"/>
                  <a:gd name="connsiteX6" fmla="*/ 5988 w 10000"/>
                  <a:gd name="connsiteY6" fmla="*/ 254003 h 259004"/>
                  <a:gd name="connsiteX7" fmla="*/ 6922 w 10000"/>
                  <a:gd name="connsiteY7" fmla="*/ 259004 h 259004"/>
                  <a:gd name="connsiteX8" fmla="*/ 7844 w 10000"/>
                  <a:gd name="connsiteY8" fmla="*/ 259004 h 259004"/>
                  <a:gd name="connsiteX9" fmla="*/ 8922 w 10000"/>
                  <a:gd name="connsiteY9" fmla="*/ 249004 h 259004"/>
                  <a:gd name="connsiteX10" fmla="*/ 10000 w 10000"/>
                  <a:gd name="connsiteY10" fmla="*/ 254003 h 259004"/>
                  <a:gd name="connsiteX0" fmla="*/ 0 w 10000"/>
                  <a:gd name="connsiteY0" fmla="*/ 256557 h 259005"/>
                  <a:gd name="connsiteX1" fmla="*/ 1018 w 10000"/>
                  <a:gd name="connsiteY1" fmla="*/ 254004 h 259005"/>
                  <a:gd name="connsiteX2" fmla="*/ 2024 w 10000"/>
                  <a:gd name="connsiteY2" fmla="*/ 254004 h 259005"/>
                  <a:gd name="connsiteX3" fmla="*/ 3006 w 10000"/>
                  <a:gd name="connsiteY3" fmla="*/ 249005 h 259005"/>
                  <a:gd name="connsiteX4" fmla="*/ 3531 w 10000"/>
                  <a:gd name="connsiteY4" fmla="*/ 52 h 259005"/>
                  <a:gd name="connsiteX5" fmla="*/ 4024 w 10000"/>
                  <a:gd name="connsiteY5" fmla="*/ 249005 h 259005"/>
                  <a:gd name="connsiteX6" fmla="*/ 5988 w 10000"/>
                  <a:gd name="connsiteY6" fmla="*/ 254004 h 259005"/>
                  <a:gd name="connsiteX7" fmla="*/ 6922 w 10000"/>
                  <a:gd name="connsiteY7" fmla="*/ 259005 h 259005"/>
                  <a:gd name="connsiteX8" fmla="*/ 7844 w 10000"/>
                  <a:gd name="connsiteY8" fmla="*/ 259005 h 259005"/>
                  <a:gd name="connsiteX9" fmla="*/ 8922 w 10000"/>
                  <a:gd name="connsiteY9" fmla="*/ 249005 h 259005"/>
                  <a:gd name="connsiteX10" fmla="*/ 10000 w 10000"/>
                  <a:gd name="connsiteY10" fmla="*/ 254004 h 259005"/>
                  <a:gd name="connsiteX0" fmla="*/ 0 w 10000"/>
                  <a:gd name="connsiteY0" fmla="*/ 256566 h 259014"/>
                  <a:gd name="connsiteX1" fmla="*/ 1018 w 10000"/>
                  <a:gd name="connsiteY1" fmla="*/ 254013 h 259014"/>
                  <a:gd name="connsiteX2" fmla="*/ 2024 w 10000"/>
                  <a:gd name="connsiteY2" fmla="*/ 254013 h 259014"/>
                  <a:gd name="connsiteX3" fmla="*/ 3006 w 10000"/>
                  <a:gd name="connsiteY3" fmla="*/ 249014 h 259014"/>
                  <a:gd name="connsiteX4" fmla="*/ 3531 w 10000"/>
                  <a:gd name="connsiteY4" fmla="*/ 61 h 259014"/>
                  <a:gd name="connsiteX5" fmla="*/ 4024 w 10000"/>
                  <a:gd name="connsiteY5" fmla="*/ 249014 h 259014"/>
                  <a:gd name="connsiteX6" fmla="*/ 5094 w 10000"/>
                  <a:gd name="connsiteY6" fmla="*/ 255267 h 259014"/>
                  <a:gd name="connsiteX7" fmla="*/ 5988 w 10000"/>
                  <a:gd name="connsiteY7" fmla="*/ 254013 h 259014"/>
                  <a:gd name="connsiteX8" fmla="*/ 6922 w 10000"/>
                  <a:gd name="connsiteY8" fmla="*/ 259014 h 259014"/>
                  <a:gd name="connsiteX9" fmla="*/ 7844 w 10000"/>
                  <a:gd name="connsiteY9" fmla="*/ 259014 h 259014"/>
                  <a:gd name="connsiteX10" fmla="*/ 8922 w 10000"/>
                  <a:gd name="connsiteY10" fmla="*/ 249014 h 259014"/>
                  <a:gd name="connsiteX11" fmla="*/ 10000 w 10000"/>
                  <a:gd name="connsiteY11" fmla="*/ 254013 h 259014"/>
                  <a:gd name="connsiteX0" fmla="*/ 0 w 10000"/>
                  <a:gd name="connsiteY0" fmla="*/ 256566 h 259014"/>
                  <a:gd name="connsiteX1" fmla="*/ 1018 w 10000"/>
                  <a:gd name="connsiteY1" fmla="*/ 254013 h 259014"/>
                  <a:gd name="connsiteX2" fmla="*/ 2024 w 10000"/>
                  <a:gd name="connsiteY2" fmla="*/ 254013 h 259014"/>
                  <a:gd name="connsiteX3" fmla="*/ 3006 w 10000"/>
                  <a:gd name="connsiteY3" fmla="*/ 249014 h 259014"/>
                  <a:gd name="connsiteX4" fmla="*/ 3531 w 10000"/>
                  <a:gd name="connsiteY4" fmla="*/ 61 h 259014"/>
                  <a:gd name="connsiteX5" fmla="*/ 4024 w 10000"/>
                  <a:gd name="connsiteY5" fmla="*/ 249014 h 259014"/>
                  <a:gd name="connsiteX6" fmla="*/ 5094 w 10000"/>
                  <a:gd name="connsiteY6" fmla="*/ 255267 h 259014"/>
                  <a:gd name="connsiteX7" fmla="*/ 5988 w 10000"/>
                  <a:gd name="connsiteY7" fmla="*/ 254013 h 259014"/>
                  <a:gd name="connsiteX8" fmla="*/ 6922 w 10000"/>
                  <a:gd name="connsiteY8" fmla="*/ 259014 h 259014"/>
                  <a:gd name="connsiteX9" fmla="*/ 7844 w 10000"/>
                  <a:gd name="connsiteY9" fmla="*/ 259014 h 259014"/>
                  <a:gd name="connsiteX10" fmla="*/ 8922 w 10000"/>
                  <a:gd name="connsiteY10" fmla="*/ 249014 h 259014"/>
                  <a:gd name="connsiteX11" fmla="*/ 10000 w 10000"/>
                  <a:gd name="connsiteY11" fmla="*/ 254013 h 259014"/>
                  <a:gd name="connsiteX0" fmla="*/ 0 w 10000"/>
                  <a:gd name="connsiteY0" fmla="*/ 1796080 h 1798528"/>
                  <a:gd name="connsiteX1" fmla="*/ 1018 w 10000"/>
                  <a:gd name="connsiteY1" fmla="*/ 1793527 h 1798528"/>
                  <a:gd name="connsiteX2" fmla="*/ 2024 w 10000"/>
                  <a:gd name="connsiteY2" fmla="*/ 1793527 h 1798528"/>
                  <a:gd name="connsiteX3" fmla="*/ 3006 w 10000"/>
                  <a:gd name="connsiteY3" fmla="*/ 1788528 h 1798528"/>
                  <a:gd name="connsiteX4" fmla="*/ 3531 w 10000"/>
                  <a:gd name="connsiteY4" fmla="*/ 1539575 h 1798528"/>
                  <a:gd name="connsiteX5" fmla="*/ 4024 w 10000"/>
                  <a:gd name="connsiteY5" fmla="*/ 1788528 h 1798528"/>
                  <a:gd name="connsiteX6" fmla="*/ 4974 w 10000"/>
                  <a:gd name="connsiteY6" fmla="*/ 0 h 1798528"/>
                  <a:gd name="connsiteX7" fmla="*/ 5988 w 10000"/>
                  <a:gd name="connsiteY7" fmla="*/ 1793527 h 1798528"/>
                  <a:gd name="connsiteX8" fmla="*/ 6922 w 10000"/>
                  <a:gd name="connsiteY8" fmla="*/ 1798528 h 1798528"/>
                  <a:gd name="connsiteX9" fmla="*/ 7844 w 10000"/>
                  <a:gd name="connsiteY9" fmla="*/ 1798528 h 1798528"/>
                  <a:gd name="connsiteX10" fmla="*/ 8922 w 10000"/>
                  <a:gd name="connsiteY10" fmla="*/ 1788528 h 1798528"/>
                  <a:gd name="connsiteX11" fmla="*/ 10000 w 10000"/>
                  <a:gd name="connsiteY11" fmla="*/ 1793527 h 1798528"/>
                  <a:gd name="connsiteX0" fmla="*/ 0 w 10000"/>
                  <a:gd name="connsiteY0" fmla="*/ 1796081 h 1798529"/>
                  <a:gd name="connsiteX1" fmla="*/ 1018 w 10000"/>
                  <a:gd name="connsiteY1" fmla="*/ 1793528 h 1798529"/>
                  <a:gd name="connsiteX2" fmla="*/ 2024 w 10000"/>
                  <a:gd name="connsiteY2" fmla="*/ 1793528 h 1798529"/>
                  <a:gd name="connsiteX3" fmla="*/ 3006 w 10000"/>
                  <a:gd name="connsiteY3" fmla="*/ 1788529 h 1798529"/>
                  <a:gd name="connsiteX4" fmla="*/ 3531 w 10000"/>
                  <a:gd name="connsiteY4" fmla="*/ 1539576 h 1798529"/>
                  <a:gd name="connsiteX5" fmla="*/ 4024 w 10000"/>
                  <a:gd name="connsiteY5" fmla="*/ 1788529 h 1798529"/>
                  <a:gd name="connsiteX6" fmla="*/ 4974 w 10000"/>
                  <a:gd name="connsiteY6" fmla="*/ 1 h 1798529"/>
                  <a:gd name="connsiteX7" fmla="*/ 5988 w 10000"/>
                  <a:gd name="connsiteY7" fmla="*/ 1793528 h 1798529"/>
                  <a:gd name="connsiteX8" fmla="*/ 6922 w 10000"/>
                  <a:gd name="connsiteY8" fmla="*/ 1798529 h 1798529"/>
                  <a:gd name="connsiteX9" fmla="*/ 7844 w 10000"/>
                  <a:gd name="connsiteY9" fmla="*/ 1798529 h 1798529"/>
                  <a:gd name="connsiteX10" fmla="*/ 8922 w 10000"/>
                  <a:gd name="connsiteY10" fmla="*/ 1788529 h 1798529"/>
                  <a:gd name="connsiteX11" fmla="*/ 10000 w 10000"/>
                  <a:gd name="connsiteY11" fmla="*/ 1793528 h 1798529"/>
                  <a:gd name="connsiteX0" fmla="*/ 0 w 10000"/>
                  <a:gd name="connsiteY0" fmla="*/ 3364943 h 3367391"/>
                  <a:gd name="connsiteX1" fmla="*/ 1018 w 10000"/>
                  <a:gd name="connsiteY1" fmla="*/ 3362390 h 3367391"/>
                  <a:gd name="connsiteX2" fmla="*/ 2024 w 10000"/>
                  <a:gd name="connsiteY2" fmla="*/ 3362390 h 3367391"/>
                  <a:gd name="connsiteX3" fmla="*/ 3006 w 10000"/>
                  <a:gd name="connsiteY3" fmla="*/ 3357391 h 3367391"/>
                  <a:gd name="connsiteX4" fmla="*/ 3531 w 10000"/>
                  <a:gd name="connsiteY4" fmla="*/ 3108438 h 3367391"/>
                  <a:gd name="connsiteX5" fmla="*/ 4024 w 10000"/>
                  <a:gd name="connsiteY5" fmla="*/ 3357391 h 3367391"/>
                  <a:gd name="connsiteX6" fmla="*/ 4914 w 10000"/>
                  <a:gd name="connsiteY6" fmla="*/ 0 h 3367391"/>
                  <a:gd name="connsiteX7" fmla="*/ 5988 w 10000"/>
                  <a:gd name="connsiteY7" fmla="*/ 3362390 h 3367391"/>
                  <a:gd name="connsiteX8" fmla="*/ 6922 w 10000"/>
                  <a:gd name="connsiteY8" fmla="*/ 3367391 h 3367391"/>
                  <a:gd name="connsiteX9" fmla="*/ 7844 w 10000"/>
                  <a:gd name="connsiteY9" fmla="*/ 3367391 h 3367391"/>
                  <a:gd name="connsiteX10" fmla="*/ 8922 w 10000"/>
                  <a:gd name="connsiteY10" fmla="*/ 3357391 h 3367391"/>
                  <a:gd name="connsiteX11" fmla="*/ 10000 w 10000"/>
                  <a:gd name="connsiteY11" fmla="*/ 3362390 h 3367391"/>
                  <a:gd name="connsiteX0" fmla="*/ 0 w 10000"/>
                  <a:gd name="connsiteY0" fmla="*/ 5042581 h 5045029"/>
                  <a:gd name="connsiteX1" fmla="*/ 1018 w 10000"/>
                  <a:gd name="connsiteY1" fmla="*/ 5040028 h 5045029"/>
                  <a:gd name="connsiteX2" fmla="*/ 2024 w 10000"/>
                  <a:gd name="connsiteY2" fmla="*/ 5040028 h 5045029"/>
                  <a:gd name="connsiteX3" fmla="*/ 3006 w 10000"/>
                  <a:gd name="connsiteY3" fmla="*/ 5035029 h 5045029"/>
                  <a:gd name="connsiteX4" fmla="*/ 3531 w 10000"/>
                  <a:gd name="connsiteY4" fmla="*/ 4786076 h 5045029"/>
                  <a:gd name="connsiteX5" fmla="*/ 4024 w 10000"/>
                  <a:gd name="connsiteY5" fmla="*/ 5035029 h 5045029"/>
                  <a:gd name="connsiteX6" fmla="*/ 4984 w 10000"/>
                  <a:gd name="connsiteY6" fmla="*/ 0 h 5045029"/>
                  <a:gd name="connsiteX7" fmla="*/ 5988 w 10000"/>
                  <a:gd name="connsiteY7" fmla="*/ 5040028 h 5045029"/>
                  <a:gd name="connsiteX8" fmla="*/ 6922 w 10000"/>
                  <a:gd name="connsiteY8" fmla="*/ 5045029 h 5045029"/>
                  <a:gd name="connsiteX9" fmla="*/ 7844 w 10000"/>
                  <a:gd name="connsiteY9" fmla="*/ 5045029 h 5045029"/>
                  <a:gd name="connsiteX10" fmla="*/ 8922 w 10000"/>
                  <a:gd name="connsiteY10" fmla="*/ 5035029 h 5045029"/>
                  <a:gd name="connsiteX11" fmla="*/ 10000 w 10000"/>
                  <a:gd name="connsiteY11" fmla="*/ 5040028 h 5045029"/>
                  <a:gd name="connsiteX0" fmla="*/ 0 w 10000"/>
                  <a:gd name="connsiteY0" fmla="*/ 5042581 h 5045029"/>
                  <a:gd name="connsiteX1" fmla="*/ 1018 w 10000"/>
                  <a:gd name="connsiteY1" fmla="*/ 5040028 h 5045029"/>
                  <a:gd name="connsiteX2" fmla="*/ 2024 w 10000"/>
                  <a:gd name="connsiteY2" fmla="*/ 5040028 h 5045029"/>
                  <a:gd name="connsiteX3" fmla="*/ 3006 w 10000"/>
                  <a:gd name="connsiteY3" fmla="*/ 5035029 h 5045029"/>
                  <a:gd name="connsiteX4" fmla="*/ 3531 w 10000"/>
                  <a:gd name="connsiteY4" fmla="*/ 4786076 h 5045029"/>
                  <a:gd name="connsiteX5" fmla="*/ 4024 w 10000"/>
                  <a:gd name="connsiteY5" fmla="*/ 5035029 h 5045029"/>
                  <a:gd name="connsiteX6" fmla="*/ 4984 w 10000"/>
                  <a:gd name="connsiteY6" fmla="*/ 0 h 5045029"/>
                  <a:gd name="connsiteX7" fmla="*/ 5988 w 10000"/>
                  <a:gd name="connsiteY7" fmla="*/ 5040028 h 5045029"/>
                  <a:gd name="connsiteX8" fmla="*/ 6922 w 10000"/>
                  <a:gd name="connsiteY8" fmla="*/ 5045029 h 5045029"/>
                  <a:gd name="connsiteX9" fmla="*/ 7844 w 10000"/>
                  <a:gd name="connsiteY9" fmla="*/ 5045029 h 5045029"/>
                  <a:gd name="connsiteX10" fmla="*/ 8922 w 10000"/>
                  <a:gd name="connsiteY10" fmla="*/ 5035029 h 5045029"/>
                  <a:gd name="connsiteX11" fmla="*/ 10000 w 10000"/>
                  <a:gd name="connsiteY11" fmla="*/ 5040028 h 5045029"/>
                  <a:gd name="connsiteX0" fmla="*/ 0 w 10000"/>
                  <a:gd name="connsiteY0" fmla="*/ 5042581 h 5045029"/>
                  <a:gd name="connsiteX1" fmla="*/ 1018 w 10000"/>
                  <a:gd name="connsiteY1" fmla="*/ 5040028 h 5045029"/>
                  <a:gd name="connsiteX2" fmla="*/ 2024 w 10000"/>
                  <a:gd name="connsiteY2" fmla="*/ 5040028 h 5045029"/>
                  <a:gd name="connsiteX3" fmla="*/ 3006 w 10000"/>
                  <a:gd name="connsiteY3" fmla="*/ 5035029 h 5045029"/>
                  <a:gd name="connsiteX4" fmla="*/ 3531 w 10000"/>
                  <a:gd name="connsiteY4" fmla="*/ 4786076 h 5045029"/>
                  <a:gd name="connsiteX5" fmla="*/ 4024 w 10000"/>
                  <a:gd name="connsiteY5" fmla="*/ 5035029 h 5045029"/>
                  <a:gd name="connsiteX6" fmla="*/ 4984 w 10000"/>
                  <a:gd name="connsiteY6" fmla="*/ 0 h 5045029"/>
                  <a:gd name="connsiteX7" fmla="*/ 5988 w 10000"/>
                  <a:gd name="connsiteY7" fmla="*/ 5040028 h 5045029"/>
                  <a:gd name="connsiteX8" fmla="*/ 6922 w 10000"/>
                  <a:gd name="connsiteY8" fmla="*/ 5045029 h 5045029"/>
                  <a:gd name="connsiteX9" fmla="*/ 7844 w 10000"/>
                  <a:gd name="connsiteY9" fmla="*/ 5045029 h 5045029"/>
                  <a:gd name="connsiteX10" fmla="*/ 8922 w 10000"/>
                  <a:gd name="connsiteY10" fmla="*/ 5035029 h 5045029"/>
                  <a:gd name="connsiteX11" fmla="*/ 10000 w 10000"/>
                  <a:gd name="connsiteY11" fmla="*/ 5040028 h 5045029"/>
                  <a:gd name="connsiteX0" fmla="*/ 0 w 10000"/>
                  <a:gd name="connsiteY0" fmla="*/ 5042581 h 5045029"/>
                  <a:gd name="connsiteX1" fmla="*/ 1018 w 10000"/>
                  <a:gd name="connsiteY1" fmla="*/ 5040028 h 5045029"/>
                  <a:gd name="connsiteX2" fmla="*/ 2024 w 10000"/>
                  <a:gd name="connsiteY2" fmla="*/ 5040028 h 5045029"/>
                  <a:gd name="connsiteX3" fmla="*/ 3006 w 10000"/>
                  <a:gd name="connsiteY3" fmla="*/ 5035029 h 5045029"/>
                  <a:gd name="connsiteX4" fmla="*/ 3531 w 10000"/>
                  <a:gd name="connsiteY4" fmla="*/ 4786076 h 5045029"/>
                  <a:gd name="connsiteX5" fmla="*/ 4024 w 10000"/>
                  <a:gd name="connsiteY5" fmla="*/ 5035029 h 5045029"/>
                  <a:gd name="connsiteX6" fmla="*/ 4984 w 10000"/>
                  <a:gd name="connsiteY6" fmla="*/ 0 h 5045029"/>
                  <a:gd name="connsiteX7" fmla="*/ 5988 w 10000"/>
                  <a:gd name="connsiteY7" fmla="*/ 5040028 h 5045029"/>
                  <a:gd name="connsiteX8" fmla="*/ 6922 w 10000"/>
                  <a:gd name="connsiteY8" fmla="*/ 5045029 h 5045029"/>
                  <a:gd name="connsiteX9" fmla="*/ 7844 w 10000"/>
                  <a:gd name="connsiteY9" fmla="*/ 5045029 h 5045029"/>
                  <a:gd name="connsiteX10" fmla="*/ 8922 w 10000"/>
                  <a:gd name="connsiteY10" fmla="*/ 5035029 h 5045029"/>
                  <a:gd name="connsiteX11" fmla="*/ 10000 w 10000"/>
                  <a:gd name="connsiteY11" fmla="*/ 5040028 h 5045029"/>
                  <a:gd name="connsiteX0" fmla="*/ 0 w 10000"/>
                  <a:gd name="connsiteY0" fmla="*/ 5042581 h 5045029"/>
                  <a:gd name="connsiteX1" fmla="*/ 1018 w 10000"/>
                  <a:gd name="connsiteY1" fmla="*/ 5040028 h 5045029"/>
                  <a:gd name="connsiteX2" fmla="*/ 2024 w 10000"/>
                  <a:gd name="connsiteY2" fmla="*/ 5040028 h 5045029"/>
                  <a:gd name="connsiteX3" fmla="*/ 3006 w 10000"/>
                  <a:gd name="connsiteY3" fmla="*/ 5035029 h 5045029"/>
                  <a:gd name="connsiteX4" fmla="*/ 3531 w 10000"/>
                  <a:gd name="connsiteY4" fmla="*/ 4786076 h 5045029"/>
                  <a:gd name="connsiteX5" fmla="*/ 4024 w 10000"/>
                  <a:gd name="connsiteY5" fmla="*/ 5035029 h 5045029"/>
                  <a:gd name="connsiteX6" fmla="*/ 4984 w 10000"/>
                  <a:gd name="connsiteY6" fmla="*/ 0 h 5045029"/>
                  <a:gd name="connsiteX7" fmla="*/ 5988 w 10000"/>
                  <a:gd name="connsiteY7" fmla="*/ 5040028 h 5045029"/>
                  <a:gd name="connsiteX8" fmla="*/ 6922 w 10000"/>
                  <a:gd name="connsiteY8" fmla="*/ 5045029 h 5045029"/>
                  <a:gd name="connsiteX9" fmla="*/ 7844 w 10000"/>
                  <a:gd name="connsiteY9" fmla="*/ 5045029 h 5045029"/>
                  <a:gd name="connsiteX10" fmla="*/ 8922 w 10000"/>
                  <a:gd name="connsiteY10" fmla="*/ 5035029 h 5045029"/>
                  <a:gd name="connsiteX11" fmla="*/ 10000 w 10000"/>
                  <a:gd name="connsiteY11" fmla="*/ 5040028 h 5045029"/>
                  <a:gd name="connsiteX0" fmla="*/ 0 w 10000"/>
                  <a:gd name="connsiteY0" fmla="*/ 5042581 h 5045029"/>
                  <a:gd name="connsiteX1" fmla="*/ 1018 w 10000"/>
                  <a:gd name="connsiteY1" fmla="*/ 5040028 h 5045029"/>
                  <a:gd name="connsiteX2" fmla="*/ 2024 w 10000"/>
                  <a:gd name="connsiteY2" fmla="*/ 5040028 h 5045029"/>
                  <a:gd name="connsiteX3" fmla="*/ 3006 w 10000"/>
                  <a:gd name="connsiteY3" fmla="*/ 5035029 h 5045029"/>
                  <a:gd name="connsiteX4" fmla="*/ 3531 w 10000"/>
                  <a:gd name="connsiteY4" fmla="*/ 4786076 h 5045029"/>
                  <a:gd name="connsiteX5" fmla="*/ 4024 w 10000"/>
                  <a:gd name="connsiteY5" fmla="*/ 5035029 h 5045029"/>
                  <a:gd name="connsiteX6" fmla="*/ 4984 w 10000"/>
                  <a:gd name="connsiteY6" fmla="*/ 0 h 5045029"/>
                  <a:gd name="connsiteX7" fmla="*/ 5988 w 10000"/>
                  <a:gd name="connsiteY7" fmla="*/ 5040028 h 5045029"/>
                  <a:gd name="connsiteX8" fmla="*/ 6922 w 10000"/>
                  <a:gd name="connsiteY8" fmla="*/ 5045029 h 5045029"/>
                  <a:gd name="connsiteX9" fmla="*/ 7844 w 10000"/>
                  <a:gd name="connsiteY9" fmla="*/ 5045029 h 5045029"/>
                  <a:gd name="connsiteX10" fmla="*/ 8922 w 10000"/>
                  <a:gd name="connsiteY10" fmla="*/ 5035029 h 5045029"/>
                  <a:gd name="connsiteX11" fmla="*/ 10000 w 10000"/>
                  <a:gd name="connsiteY11" fmla="*/ 5040028 h 5045029"/>
                  <a:gd name="connsiteX0" fmla="*/ 0 w 10000"/>
                  <a:gd name="connsiteY0" fmla="*/ 5042581 h 5045029"/>
                  <a:gd name="connsiteX1" fmla="*/ 1018 w 10000"/>
                  <a:gd name="connsiteY1" fmla="*/ 5040028 h 5045029"/>
                  <a:gd name="connsiteX2" fmla="*/ 2024 w 10000"/>
                  <a:gd name="connsiteY2" fmla="*/ 5040028 h 5045029"/>
                  <a:gd name="connsiteX3" fmla="*/ 3006 w 10000"/>
                  <a:gd name="connsiteY3" fmla="*/ 5035029 h 5045029"/>
                  <a:gd name="connsiteX4" fmla="*/ 3531 w 10000"/>
                  <a:gd name="connsiteY4" fmla="*/ 4786076 h 5045029"/>
                  <a:gd name="connsiteX5" fmla="*/ 4024 w 10000"/>
                  <a:gd name="connsiteY5" fmla="*/ 5035029 h 5045029"/>
                  <a:gd name="connsiteX6" fmla="*/ 4984 w 10000"/>
                  <a:gd name="connsiteY6" fmla="*/ 0 h 5045029"/>
                  <a:gd name="connsiteX7" fmla="*/ 5988 w 10000"/>
                  <a:gd name="connsiteY7" fmla="*/ 5040028 h 5045029"/>
                  <a:gd name="connsiteX8" fmla="*/ 6467 w 10000"/>
                  <a:gd name="connsiteY8" fmla="*/ 5041284 h 5045029"/>
                  <a:gd name="connsiteX9" fmla="*/ 6922 w 10000"/>
                  <a:gd name="connsiteY9" fmla="*/ 5045029 h 5045029"/>
                  <a:gd name="connsiteX10" fmla="*/ 7844 w 10000"/>
                  <a:gd name="connsiteY10" fmla="*/ 5045029 h 5045029"/>
                  <a:gd name="connsiteX11" fmla="*/ 8922 w 10000"/>
                  <a:gd name="connsiteY11" fmla="*/ 5035029 h 5045029"/>
                  <a:gd name="connsiteX12" fmla="*/ 10000 w 10000"/>
                  <a:gd name="connsiteY12" fmla="*/ 5040028 h 5045029"/>
                  <a:gd name="connsiteX0" fmla="*/ 0 w 10000"/>
                  <a:gd name="connsiteY0" fmla="*/ 5042581 h 5045029"/>
                  <a:gd name="connsiteX1" fmla="*/ 1018 w 10000"/>
                  <a:gd name="connsiteY1" fmla="*/ 5040028 h 5045029"/>
                  <a:gd name="connsiteX2" fmla="*/ 2024 w 10000"/>
                  <a:gd name="connsiteY2" fmla="*/ 5040028 h 5045029"/>
                  <a:gd name="connsiteX3" fmla="*/ 3006 w 10000"/>
                  <a:gd name="connsiteY3" fmla="*/ 5035029 h 5045029"/>
                  <a:gd name="connsiteX4" fmla="*/ 3531 w 10000"/>
                  <a:gd name="connsiteY4" fmla="*/ 4786076 h 5045029"/>
                  <a:gd name="connsiteX5" fmla="*/ 4024 w 10000"/>
                  <a:gd name="connsiteY5" fmla="*/ 5035029 h 5045029"/>
                  <a:gd name="connsiteX6" fmla="*/ 4984 w 10000"/>
                  <a:gd name="connsiteY6" fmla="*/ 0 h 5045029"/>
                  <a:gd name="connsiteX7" fmla="*/ 5988 w 10000"/>
                  <a:gd name="connsiteY7" fmla="*/ 5040028 h 5045029"/>
                  <a:gd name="connsiteX8" fmla="*/ 6377 w 10000"/>
                  <a:gd name="connsiteY8" fmla="*/ 4798633 h 5045029"/>
                  <a:gd name="connsiteX9" fmla="*/ 6922 w 10000"/>
                  <a:gd name="connsiteY9" fmla="*/ 5045029 h 5045029"/>
                  <a:gd name="connsiteX10" fmla="*/ 7844 w 10000"/>
                  <a:gd name="connsiteY10" fmla="*/ 5045029 h 5045029"/>
                  <a:gd name="connsiteX11" fmla="*/ 8922 w 10000"/>
                  <a:gd name="connsiteY11" fmla="*/ 5035029 h 5045029"/>
                  <a:gd name="connsiteX12" fmla="*/ 10000 w 10000"/>
                  <a:gd name="connsiteY12" fmla="*/ 5040028 h 5045029"/>
                  <a:gd name="connsiteX0" fmla="*/ 0 w 10000"/>
                  <a:gd name="connsiteY0" fmla="*/ 5042581 h 5045029"/>
                  <a:gd name="connsiteX1" fmla="*/ 1018 w 10000"/>
                  <a:gd name="connsiteY1" fmla="*/ 5040028 h 5045029"/>
                  <a:gd name="connsiteX2" fmla="*/ 2024 w 10000"/>
                  <a:gd name="connsiteY2" fmla="*/ 5040028 h 5045029"/>
                  <a:gd name="connsiteX3" fmla="*/ 3006 w 10000"/>
                  <a:gd name="connsiteY3" fmla="*/ 5035029 h 5045029"/>
                  <a:gd name="connsiteX4" fmla="*/ 3531 w 10000"/>
                  <a:gd name="connsiteY4" fmla="*/ 4786076 h 5045029"/>
                  <a:gd name="connsiteX5" fmla="*/ 4024 w 10000"/>
                  <a:gd name="connsiteY5" fmla="*/ 5035029 h 5045029"/>
                  <a:gd name="connsiteX6" fmla="*/ 4984 w 10000"/>
                  <a:gd name="connsiteY6" fmla="*/ 0 h 5045029"/>
                  <a:gd name="connsiteX7" fmla="*/ 5988 w 10000"/>
                  <a:gd name="connsiteY7" fmla="*/ 5040028 h 5045029"/>
                  <a:gd name="connsiteX8" fmla="*/ 6377 w 10000"/>
                  <a:gd name="connsiteY8" fmla="*/ 4798633 h 5045029"/>
                  <a:gd name="connsiteX9" fmla="*/ 6922 w 10000"/>
                  <a:gd name="connsiteY9" fmla="*/ 5045029 h 5045029"/>
                  <a:gd name="connsiteX10" fmla="*/ 7844 w 10000"/>
                  <a:gd name="connsiteY10" fmla="*/ 5045029 h 5045029"/>
                  <a:gd name="connsiteX11" fmla="*/ 8922 w 10000"/>
                  <a:gd name="connsiteY11" fmla="*/ 5035029 h 5045029"/>
                  <a:gd name="connsiteX12" fmla="*/ 10000 w 10000"/>
                  <a:gd name="connsiteY12" fmla="*/ 5040028 h 5045029"/>
                  <a:gd name="connsiteX0" fmla="*/ 0 w 10000"/>
                  <a:gd name="connsiteY0" fmla="*/ 5042581 h 5045029"/>
                  <a:gd name="connsiteX1" fmla="*/ 1018 w 10000"/>
                  <a:gd name="connsiteY1" fmla="*/ 5040028 h 5045029"/>
                  <a:gd name="connsiteX2" fmla="*/ 2024 w 10000"/>
                  <a:gd name="connsiteY2" fmla="*/ 5040028 h 5045029"/>
                  <a:gd name="connsiteX3" fmla="*/ 3006 w 10000"/>
                  <a:gd name="connsiteY3" fmla="*/ 5035029 h 5045029"/>
                  <a:gd name="connsiteX4" fmla="*/ 3531 w 10000"/>
                  <a:gd name="connsiteY4" fmla="*/ 4786076 h 5045029"/>
                  <a:gd name="connsiteX5" fmla="*/ 4024 w 10000"/>
                  <a:gd name="connsiteY5" fmla="*/ 5035029 h 5045029"/>
                  <a:gd name="connsiteX6" fmla="*/ 4984 w 10000"/>
                  <a:gd name="connsiteY6" fmla="*/ 0 h 5045029"/>
                  <a:gd name="connsiteX7" fmla="*/ 5988 w 10000"/>
                  <a:gd name="connsiteY7" fmla="*/ 5040028 h 5045029"/>
                  <a:gd name="connsiteX8" fmla="*/ 6447 w 10000"/>
                  <a:gd name="connsiteY8" fmla="*/ 4794450 h 5045029"/>
                  <a:gd name="connsiteX9" fmla="*/ 6922 w 10000"/>
                  <a:gd name="connsiteY9" fmla="*/ 5045029 h 5045029"/>
                  <a:gd name="connsiteX10" fmla="*/ 7844 w 10000"/>
                  <a:gd name="connsiteY10" fmla="*/ 5045029 h 5045029"/>
                  <a:gd name="connsiteX11" fmla="*/ 8922 w 10000"/>
                  <a:gd name="connsiteY11" fmla="*/ 5035029 h 5045029"/>
                  <a:gd name="connsiteX12" fmla="*/ 10000 w 10000"/>
                  <a:gd name="connsiteY12" fmla="*/ 5040028 h 5045029"/>
                  <a:gd name="connsiteX0" fmla="*/ 0 w 10000"/>
                  <a:gd name="connsiteY0" fmla="*/ 5042581 h 5045029"/>
                  <a:gd name="connsiteX1" fmla="*/ 1018 w 10000"/>
                  <a:gd name="connsiteY1" fmla="*/ 5040028 h 5045029"/>
                  <a:gd name="connsiteX2" fmla="*/ 2024 w 10000"/>
                  <a:gd name="connsiteY2" fmla="*/ 5040028 h 5045029"/>
                  <a:gd name="connsiteX3" fmla="*/ 3006 w 10000"/>
                  <a:gd name="connsiteY3" fmla="*/ 5035029 h 5045029"/>
                  <a:gd name="connsiteX4" fmla="*/ 3531 w 10000"/>
                  <a:gd name="connsiteY4" fmla="*/ 4786076 h 5045029"/>
                  <a:gd name="connsiteX5" fmla="*/ 4024 w 10000"/>
                  <a:gd name="connsiteY5" fmla="*/ 5035029 h 5045029"/>
                  <a:gd name="connsiteX6" fmla="*/ 4984 w 10000"/>
                  <a:gd name="connsiteY6" fmla="*/ 0 h 5045029"/>
                  <a:gd name="connsiteX7" fmla="*/ 5988 w 10000"/>
                  <a:gd name="connsiteY7" fmla="*/ 5040028 h 5045029"/>
                  <a:gd name="connsiteX8" fmla="*/ 6447 w 10000"/>
                  <a:gd name="connsiteY8" fmla="*/ 4794450 h 5045029"/>
                  <a:gd name="connsiteX9" fmla="*/ 6922 w 10000"/>
                  <a:gd name="connsiteY9" fmla="*/ 5045029 h 5045029"/>
                  <a:gd name="connsiteX10" fmla="*/ 7844 w 10000"/>
                  <a:gd name="connsiteY10" fmla="*/ 5045029 h 5045029"/>
                  <a:gd name="connsiteX11" fmla="*/ 8922 w 10000"/>
                  <a:gd name="connsiteY11" fmla="*/ 5035029 h 5045029"/>
                  <a:gd name="connsiteX12" fmla="*/ 10000 w 10000"/>
                  <a:gd name="connsiteY12" fmla="*/ 5040028 h 5045029"/>
                  <a:gd name="connsiteX0" fmla="*/ 0 w 10000"/>
                  <a:gd name="connsiteY0" fmla="*/ 5042581 h 5045029"/>
                  <a:gd name="connsiteX1" fmla="*/ 1018 w 10000"/>
                  <a:gd name="connsiteY1" fmla="*/ 5040028 h 5045029"/>
                  <a:gd name="connsiteX2" fmla="*/ 2024 w 10000"/>
                  <a:gd name="connsiteY2" fmla="*/ 5040028 h 5045029"/>
                  <a:gd name="connsiteX3" fmla="*/ 3006 w 10000"/>
                  <a:gd name="connsiteY3" fmla="*/ 5035029 h 5045029"/>
                  <a:gd name="connsiteX4" fmla="*/ 3531 w 10000"/>
                  <a:gd name="connsiteY4" fmla="*/ 4786076 h 5045029"/>
                  <a:gd name="connsiteX5" fmla="*/ 4024 w 10000"/>
                  <a:gd name="connsiteY5" fmla="*/ 5035029 h 5045029"/>
                  <a:gd name="connsiteX6" fmla="*/ 4984 w 10000"/>
                  <a:gd name="connsiteY6" fmla="*/ 0 h 5045029"/>
                  <a:gd name="connsiteX7" fmla="*/ 5988 w 10000"/>
                  <a:gd name="connsiteY7" fmla="*/ 5040028 h 5045029"/>
                  <a:gd name="connsiteX8" fmla="*/ 6447 w 10000"/>
                  <a:gd name="connsiteY8" fmla="*/ 4794450 h 5045029"/>
                  <a:gd name="connsiteX9" fmla="*/ 6972 w 10000"/>
                  <a:gd name="connsiteY9" fmla="*/ 5045029 h 5045029"/>
                  <a:gd name="connsiteX10" fmla="*/ 7844 w 10000"/>
                  <a:gd name="connsiteY10" fmla="*/ 5045029 h 5045029"/>
                  <a:gd name="connsiteX11" fmla="*/ 8922 w 10000"/>
                  <a:gd name="connsiteY11" fmla="*/ 5035029 h 5045029"/>
                  <a:gd name="connsiteX12" fmla="*/ 10000 w 10000"/>
                  <a:gd name="connsiteY12" fmla="*/ 5040028 h 5045029"/>
                  <a:gd name="connsiteX0" fmla="*/ 0 w 10000"/>
                  <a:gd name="connsiteY0" fmla="*/ 5042581 h 5045029"/>
                  <a:gd name="connsiteX1" fmla="*/ 1018 w 10000"/>
                  <a:gd name="connsiteY1" fmla="*/ 5040028 h 5045029"/>
                  <a:gd name="connsiteX2" fmla="*/ 2024 w 10000"/>
                  <a:gd name="connsiteY2" fmla="*/ 5040028 h 5045029"/>
                  <a:gd name="connsiteX3" fmla="*/ 3006 w 10000"/>
                  <a:gd name="connsiteY3" fmla="*/ 5035029 h 5045029"/>
                  <a:gd name="connsiteX4" fmla="*/ 3531 w 10000"/>
                  <a:gd name="connsiteY4" fmla="*/ 4786076 h 5045029"/>
                  <a:gd name="connsiteX5" fmla="*/ 4024 w 10000"/>
                  <a:gd name="connsiteY5" fmla="*/ 5035029 h 5045029"/>
                  <a:gd name="connsiteX6" fmla="*/ 4984 w 10000"/>
                  <a:gd name="connsiteY6" fmla="*/ 0 h 5045029"/>
                  <a:gd name="connsiteX7" fmla="*/ 5988 w 10000"/>
                  <a:gd name="connsiteY7" fmla="*/ 5040028 h 5045029"/>
                  <a:gd name="connsiteX8" fmla="*/ 6447 w 10000"/>
                  <a:gd name="connsiteY8" fmla="*/ 4794450 h 5045029"/>
                  <a:gd name="connsiteX9" fmla="*/ 6972 w 10000"/>
                  <a:gd name="connsiteY9" fmla="*/ 5045029 h 5045029"/>
                  <a:gd name="connsiteX10" fmla="*/ 7844 w 10000"/>
                  <a:gd name="connsiteY10" fmla="*/ 5045029 h 5045029"/>
                  <a:gd name="connsiteX11" fmla="*/ 8922 w 10000"/>
                  <a:gd name="connsiteY11" fmla="*/ 5035029 h 5045029"/>
                  <a:gd name="connsiteX12" fmla="*/ 10000 w 10000"/>
                  <a:gd name="connsiteY12" fmla="*/ 5040028 h 5045029"/>
                  <a:gd name="connsiteX0" fmla="*/ 0 w 10000"/>
                  <a:gd name="connsiteY0" fmla="*/ 5042581 h 5045029"/>
                  <a:gd name="connsiteX1" fmla="*/ 1018 w 10000"/>
                  <a:gd name="connsiteY1" fmla="*/ 5040028 h 5045029"/>
                  <a:gd name="connsiteX2" fmla="*/ 2024 w 10000"/>
                  <a:gd name="connsiteY2" fmla="*/ 5040028 h 5045029"/>
                  <a:gd name="connsiteX3" fmla="*/ 3006 w 10000"/>
                  <a:gd name="connsiteY3" fmla="*/ 5035029 h 5045029"/>
                  <a:gd name="connsiteX4" fmla="*/ 3531 w 10000"/>
                  <a:gd name="connsiteY4" fmla="*/ 4786076 h 5045029"/>
                  <a:gd name="connsiteX5" fmla="*/ 4024 w 10000"/>
                  <a:gd name="connsiteY5" fmla="*/ 5035029 h 5045029"/>
                  <a:gd name="connsiteX6" fmla="*/ 4984 w 10000"/>
                  <a:gd name="connsiteY6" fmla="*/ 0 h 5045029"/>
                  <a:gd name="connsiteX7" fmla="*/ 5988 w 10000"/>
                  <a:gd name="connsiteY7" fmla="*/ 5040028 h 5045029"/>
                  <a:gd name="connsiteX8" fmla="*/ 6447 w 10000"/>
                  <a:gd name="connsiteY8" fmla="*/ 4794450 h 5045029"/>
                  <a:gd name="connsiteX9" fmla="*/ 6972 w 10000"/>
                  <a:gd name="connsiteY9" fmla="*/ 5045029 h 5045029"/>
                  <a:gd name="connsiteX10" fmla="*/ 7844 w 10000"/>
                  <a:gd name="connsiteY10" fmla="*/ 5045029 h 5045029"/>
                  <a:gd name="connsiteX11" fmla="*/ 8922 w 10000"/>
                  <a:gd name="connsiteY11" fmla="*/ 5035029 h 5045029"/>
                  <a:gd name="connsiteX12" fmla="*/ 10000 w 10000"/>
                  <a:gd name="connsiteY12" fmla="*/ 5040028 h 5045029"/>
                  <a:gd name="connsiteX0" fmla="*/ 0 w 10000"/>
                  <a:gd name="connsiteY0" fmla="*/ 5042581 h 5049213"/>
                  <a:gd name="connsiteX1" fmla="*/ 1018 w 10000"/>
                  <a:gd name="connsiteY1" fmla="*/ 5040028 h 5049213"/>
                  <a:gd name="connsiteX2" fmla="*/ 2024 w 10000"/>
                  <a:gd name="connsiteY2" fmla="*/ 5040028 h 5049213"/>
                  <a:gd name="connsiteX3" fmla="*/ 3006 w 10000"/>
                  <a:gd name="connsiteY3" fmla="*/ 5035029 h 5049213"/>
                  <a:gd name="connsiteX4" fmla="*/ 3531 w 10000"/>
                  <a:gd name="connsiteY4" fmla="*/ 4786076 h 5049213"/>
                  <a:gd name="connsiteX5" fmla="*/ 4024 w 10000"/>
                  <a:gd name="connsiteY5" fmla="*/ 5035029 h 5049213"/>
                  <a:gd name="connsiteX6" fmla="*/ 4984 w 10000"/>
                  <a:gd name="connsiteY6" fmla="*/ 0 h 5049213"/>
                  <a:gd name="connsiteX7" fmla="*/ 5988 w 10000"/>
                  <a:gd name="connsiteY7" fmla="*/ 5040028 h 5049213"/>
                  <a:gd name="connsiteX8" fmla="*/ 6447 w 10000"/>
                  <a:gd name="connsiteY8" fmla="*/ 4794450 h 5049213"/>
                  <a:gd name="connsiteX9" fmla="*/ 6972 w 10000"/>
                  <a:gd name="connsiteY9" fmla="*/ 5045029 h 5049213"/>
                  <a:gd name="connsiteX10" fmla="*/ 7974 w 10000"/>
                  <a:gd name="connsiteY10" fmla="*/ 5049213 h 5049213"/>
                  <a:gd name="connsiteX11" fmla="*/ 8922 w 10000"/>
                  <a:gd name="connsiteY11" fmla="*/ 5035029 h 5049213"/>
                  <a:gd name="connsiteX12" fmla="*/ 10000 w 10000"/>
                  <a:gd name="connsiteY12" fmla="*/ 5040028 h 5049213"/>
                  <a:gd name="connsiteX0" fmla="*/ 0 w 10000"/>
                  <a:gd name="connsiteY0" fmla="*/ 5042581 h 5049213"/>
                  <a:gd name="connsiteX1" fmla="*/ 1018 w 10000"/>
                  <a:gd name="connsiteY1" fmla="*/ 5040028 h 5049213"/>
                  <a:gd name="connsiteX2" fmla="*/ 2024 w 10000"/>
                  <a:gd name="connsiteY2" fmla="*/ 5040028 h 5049213"/>
                  <a:gd name="connsiteX3" fmla="*/ 3006 w 10000"/>
                  <a:gd name="connsiteY3" fmla="*/ 5035029 h 5049213"/>
                  <a:gd name="connsiteX4" fmla="*/ 3531 w 10000"/>
                  <a:gd name="connsiteY4" fmla="*/ 4786076 h 5049213"/>
                  <a:gd name="connsiteX5" fmla="*/ 4024 w 10000"/>
                  <a:gd name="connsiteY5" fmla="*/ 5035029 h 5049213"/>
                  <a:gd name="connsiteX6" fmla="*/ 4984 w 10000"/>
                  <a:gd name="connsiteY6" fmla="*/ 0 h 5049213"/>
                  <a:gd name="connsiteX7" fmla="*/ 5988 w 10000"/>
                  <a:gd name="connsiteY7" fmla="*/ 5040028 h 5049213"/>
                  <a:gd name="connsiteX8" fmla="*/ 6447 w 10000"/>
                  <a:gd name="connsiteY8" fmla="*/ 4794450 h 5049213"/>
                  <a:gd name="connsiteX9" fmla="*/ 6972 w 10000"/>
                  <a:gd name="connsiteY9" fmla="*/ 5045029 h 5049213"/>
                  <a:gd name="connsiteX10" fmla="*/ 7974 w 10000"/>
                  <a:gd name="connsiteY10" fmla="*/ 5049213 h 5049213"/>
                  <a:gd name="connsiteX11" fmla="*/ 8922 w 10000"/>
                  <a:gd name="connsiteY11" fmla="*/ 5035029 h 5049213"/>
                  <a:gd name="connsiteX12" fmla="*/ 10000 w 10000"/>
                  <a:gd name="connsiteY12" fmla="*/ 5040028 h 5049213"/>
                  <a:gd name="connsiteX0" fmla="*/ 0 w 10000"/>
                  <a:gd name="connsiteY0" fmla="*/ 5042581 h 5049213"/>
                  <a:gd name="connsiteX1" fmla="*/ 1018 w 10000"/>
                  <a:gd name="connsiteY1" fmla="*/ 5040028 h 5049213"/>
                  <a:gd name="connsiteX2" fmla="*/ 2024 w 10000"/>
                  <a:gd name="connsiteY2" fmla="*/ 5040028 h 5049213"/>
                  <a:gd name="connsiteX3" fmla="*/ 3006 w 10000"/>
                  <a:gd name="connsiteY3" fmla="*/ 5035029 h 5049213"/>
                  <a:gd name="connsiteX4" fmla="*/ 3531 w 10000"/>
                  <a:gd name="connsiteY4" fmla="*/ 4786076 h 5049213"/>
                  <a:gd name="connsiteX5" fmla="*/ 4024 w 10000"/>
                  <a:gd name="connsiteY5" fmla="*/ 5035029 h 5049213"/>
                  <a:gd name="connsiteX6" fmla="*/ 4984 w 10000"/>
                  <a:gd name="connsiteY6" fmla="*/ 0 h 5049213"/>
                  <a:gd name="connsiteX7" fmla="*/ 5988 w 10000"/>
                  <a:gd name="connsiteY7" fmla="*/ 5040028 h 5049213"/>
                  <a:gd name="connsiteX8" fmla="*/ 6447 w 10000"/>
                  <a:gd name="connsiteY8" fmla="*/ 4794450 h 5049213"/>
                  <a:gd name="connsiteX9" fmla="*/ 6972 w 10000"/>
                  <a:gd name="connsiteY9" fmla="*/ 5045029 h 5049213"/>
                  <a:gd name="connsiteX10" fmla="*/ 7974 w 10000"/>
                  <a:gd name="connsiteY10" fmla="*/ 5049213 h 5049213"/>
                  <a:gd name="connsiteX11" fmla="*/ 8922 w 10000"/>
                  <a:gd name="connsiteY11" fmla="*/ 5035029 h 5049213"/>
                  <a:gd name="connsiteX12" fmla="*/ 10000 w 10000"/>
                  <a:gd name="connsiteY12" fmla="*/ 5040028 h 5049213"/>
                  <a:gd name="connsiteX0" fmla="*/ 0 w 10000"/>
                  <a:gd name="connsiteY0" fmla="*/ 5042581 h 5045029"/>
                  <a:gd name="connsiteX1" fmla="*/ 1018 w 10000"/>
                  <a:gd name="connsiteY1" fmla="*/ 5040028 h 5045029"/>
                  <a:gd name="connsiteX2" fmla="*/ 2024 w 10000"/>
                  <a:gd name="connsiteY2" fmla="*/ 5040028 h 5045029"/>
                  <a:gd name="connsiteX3" fmla="*/ 3006 w 10000"/>
                  <a:gd name="connsiteY3" fmla="*/ 5035029 h 5045029"/>
                  <a:gd name="connsiteX4" fmla="*/ 3531 w 10000"/>
                  <a:gd name="connsiteY4" fmla="*/ 4786076 h 5045029"/>
                  <a:gd name="connsiteX5" fmla="*/ 4024 w 10000"/>
                  <a:gd name="connsiteY5" fmla="*/ 5035029 h 5045029"/>
                  <a:gd name="connsiteX6" fmla="*/ 4984 w 10000"/>
                  <a:gd name="connsiteY6" fmla="*/ 0 h 5045029"/>
                  <a:gd name="connsiteX7" fmla="*/ 5988 w 10000"/>
                  <a:gd name="connsiteY7" fmla="*/ 5040028 h 5045029"/>
                  <a:gd name="connsiteX8" fmla="*/ 6447 w 10000"/>
                  <a:gd name="connsiteY8" fmla="*/ 4794450 h 5045029"/>
                  <a:gd name="connsiteX9" fmla="*/ 6972 w 10000"/>
                  <a:gd name="connsiteY9" fmla="*/ 5045029 h 5045029"/>
                  <a:gd name="connsiteX10" fmla="*/ 7994 w 10000"/>
                  <a:gd name="connsiteY10" fmla="*/ 5045029 h 5045029"/>
                  <a:gd name="connsiteX11" fmla="*/ 8922 w 10000"/>
                  <a:gd name="connsiteY11" fmla="*/ 5035029 h 5045029"/>
                  <a:gd name="connsiteX12" fmla="*/ 10000 w 10000"/>
                  <a:gd name="connsiteY12" fmla="*/ 5040028 h 5045029"/>
                  <a:gd name="connsiteX0" fmla="*/ 0 w 10000"/>
                  <a:gd name="connsiteY0" fmla="*/ 5042581 h 5052301"/>
                  <a:gd name="connsiteX1" fmla="*/ 1018 w 10000"/>
                  <a:gd name="connsiteY1" fmla="*/ 5040028 h 5052301"/>
                  <a:gd name="connsiteX2" fmla="*/ 2024 w 10000"/>
                  <a:gd name="connsiteY2" fmla="*/ 5040028 h 5052301"/>
                  <a:gd name="connsiteX3" fmla="*/ 3006 w 10000"/>
                  <a:gd name="connsiteY3" fmla="*/ 5035029 h 5052301"/>
                  <a:gd name="connsiteX4" fmla="*/ 3531 w 10000"/>
                  <a:gd name="connsiteY4" fmla="*/ 4786076 h 5052301"/>
                  <a:gd name="connsiteX5" fmla="*/ 4024 w 10000"/>
                  <a:gd name="connsiteY5" fmla="*/ 5035029 h 5052301"/>
                  <a:gd name="connsiteX6" fmla="*/ 4984 w 10000"/>
                  <a:gd name="connsiteY6" fmla="*/ 0 h 5052301"/>
                  <a:gd name="connsiteX7" fmla="*/ 5988 w 10000"/>
                  <a:gd name="connsiteY7" fmla="*/ 5040028 h 5052301"/>
                  <a:gd name="connsiteX8" fmla="*/ 6447 w 10000"/>
                  <a:gd name="connsiteY8" fmla="*/ 4794450 h 5052301"/>
                  <a:gd name="connsiteX9" fmla="*/ 6972 w 10000"/>
                  <a:gd name="connsiteY9" fmla="*/ 5045029 h 5052301"/>
                  <a:gd name="connsiteX10" fmla="*/ 7994 w 10000"/>
                  <a:gd name="connsiteY10" fmla="*/ 5045029 h 5052301"/>
                  <a:gd name="connsiteX11" fmla="*/ 8982 w 10000"/>
                  <a:gd name="connsiteY11" fmla="*/ 5051764 h 5052301"/>
                  <a:gd name="connsiteX12" fmla="*/ 10000 w 10000"/>
                  <a:gd name="connsiteY12" fmla="*/ 5040028 h 5052301"/>
                  <a:gd name="connsiteX0" fmla="*/ 0 w 10000"/>
                  <a:gd name="connsiteY0" fmla="*/ 5042581 h 5051829"/>
                  <a:gd name="connsiteX1" fmla="*/ 1018 w 10000"/>
                  <a:gd name="connsiteY1" fmla="*/ 5040028 h 5051829"/>
                  <a:gd name="connsiteX2" fmla="*/ 2024 w 10000"/>
                  <a:gd name="connsiteY2" fmla="*/ 5040028 h 5051829"/>
                  <a:gd name="connsiteX3" fmla="*/ 3006 w 10000"/>
                  <a:gd name="connsiteY3" fmla="*/ 5035029 h 5051829"/>
                  <a:gd name="connsiteX4" fmla="*/ 3531 w 10000"/>
                  <a:gd name="connsiteY4" fmla="*/ 4786076 h 5051829"/>
                  <a:gd name="connsiteX5" fmla="*/ 4024 w 10000"/>
                  <a:gd name="connsiteY5" fmla="*/ 5035029 h 5051829"/>
                  <a:gd name="connsiteX6" fmla="*/ 4984 w 10000"/>
                  <a:gd name="connsiteY6" fmla="*/ 0 h 5051829"/>
                  <a:gd name="connsiteX7" fmla="*/ 5988 w 10000"/>
                  <a:gd name="connsiteY7" fmla="*/ 5040028 h 5051829"/>
                  <a:gd name="connsiteX8" fmla="*/ 6447 w 10000"/>
                  <a:gd name="connsiteY8" fmla="*/ 4794450 h 5051829"/>
                  <a:gd name="connsiteX9" fmla="*/ 6972 w 10000"/>
                  <a:gd name="connsiteY9" fmla="*/ 5045029 h 5051829"/>
                  <a:gd name="connsiteX10" fmla="*/ 7994 w 10000"/>
                  <a:gd name="connsiteY10" fmla="*/ 5045029 h 5051829"/>
                  <a:gd name="connsiteX11" fmla="*/ 8982 w 10000"/>
                  <a:gd name="connsiteY11" fmla="*/ 5051764 h 5051829"/>
                  <a:gd name="connsiteX12" fmla="*/ 10000 w 10000"/>
                  <a:gd name="connsiteY12" fmla="*/ 5040028 h 5051829"/>
                  <a:gd name="connsiteX0" fmla="*/ 0 w 10000"/>
                  <a:gd name="connsiteY0" fmla="*/ 5042581 h 5051764"/>
                  <a:gd name="connsiteX1" fmla="*/ 1018 w 10000"/>
                  <a:gd name="connsiteY1" fmla="*/ 5040028 h 5051764"/>
                  <a:gd name="connsiteX2" fmla="*/ 2024 w 10000"/>
                  <a:gd name="connsiteY2" fmla="*/ 5040028 h 5051764"/>
                  <a:gd name="connsiteX3" fmla="*/ 3006 w 10000"/>
                  <a:gd name="connsiteY3" fmla="*/ 5035029 h 5051764"/>
                  <a:gd name="connsiteX4" fmla="*/ 3531 w 10000"/>
                  <a:gd name="connsiteY4" fmla="*/ 4786076 h 5051764"/>
                  <a:gd name="connsiteX5" fmla="*/ 4024 w 10000"/>
                  <a:gd name="connsiteY5" fmla="*/ 5035029 h 5051764"/>
                  <a:gd name="connsiteX6" fmla="*/ 4984 w 10000"/>
                  <a:gd name="connsiteY6" fmla="*/ 0 h 5051764"/>
                  <a:gd name="connsiteX7" fmla="*/ 5988 w 10000"/>
                  <a:gd name="connsiteY7" fmla="*/ 5040028 h 5051764"/>
                  <a:gd name="connsiteX8" fmla="*/ 6447 w 10000"/>
                  <a:gd name="connsiteY8" fmla="*/ 4794450 h 5051764"/>
                  <a:gd name="connsiteX9" fmla="*/ 6972 w 10000"/>
                  <a:gd name="connsiteY9" fmla="*/ 5045029 h 5051764"/>
                  <a:gd name="connsiteX10" fmla="*/ 7994 w 10000"/>
                  <a:gd name="connsiteY10" fmla="*/ 5045029 h 5051764"/>
                  <a:gd name="connsiteX11" fmla="*/ 8982 w 10000"/>
                  <a:gd name="connsiteY11" fmla="*/ 5051764 h 5051764"/>
                  <a:gd name="connsiteX12" fmla="*/ 10000 w 10000"/>
                  <a:gd name="connsiteY12" fmla="*/ 5040028 h 5051764"/>
                  <a:gd name="connsiteX0" fmla="*/ 0 w 10000"/>
                  <a:gd name="connsiteY0" fmla="*/ 5042581 h 5051764"/>
                  <a:gd name="connsiteX1" fmla="*/ 1018 w 10000"/>
                  <a:gd name="connsiteY1" fmla="*/ 5040028 h 5051764"/>
                  <a:gd name="connsiteX2" fmla="*/ 2024 w 10000"/>
                  <a:gd name="connsiteY2" fmla="*/ 5040028 h 5051764"/>
                  <a:gd name="connsiteX3" fmla="*/ 3006 w 10000"/>
                  <a:gd name="connsiteY3" fmla="*/ 5035029 h 5051764"/>
                  <a:gd name="connsiteX4" fmla="*/ 3531 w 10000"/>
                  <a:gd name="connsiteY4" fmla="*/ 4786076 h 5051764"/>
                  <a:gd name="connsiteX5" fmla="*/ 4024 w 10000"/>
                  <a:gd name="connsiteY5" fmla="*/ 5035029 h 5051764"/>
                  <a:gd name="connsiteX6" fmla="*/ 4984 w 10000"/>
                  <a:gd name="connsiteY6" fmla="*/ 0 h 5051764"/>
                  <a:gd name="connsiteX7" fmla="*/ 5988 w 10000"/>
                  <a:gd name="connsiteY7" fmla="*/ 5040028 h 5051764"/>
                  <a:gd name="connsiteX8" fmla="*/ 6447 w 10000"/>
                  <a:gd name="connsiteY8" fmla="*/ 4794450 h 5051764"/>
                  <a:gd name="connsiteX9" fmla="*/ 6972 w 10000"/>
                  <a:gd name="connsiteY9" fmla="*/ 5045029 h 5051764"/>
                  <a:gd name="connsiteX10" fmla="*/ 7994 w 10000"/>
                  <a:gd name="connsiteY10" fmla="*/ 5045029 h 5051764"/>
                  <a:gd name="connsiteX11" fmla="*/ 8982 w 10000"/>
                  <a:gd name="connsiteY11" fmla="*/ 5051764 h 5051764"/>
                  <a:gd name="connsiteX12" fmla="*/ 10000 w 10000"/>
                  <a:gd name="connsiteY12" fmla="*/ 5040028 h 5051764"/>
                  <a:gd name="connsiteX0" fmla="*/ 0 w 10000"/>
                  <a:gd name="connsiteY0" fmla="*/ 5042581 h 5051764"/>
                  <a:gd name="connsiteX1" fmla="*/ 1018 w 10000"/>
                  <a:gd name="connsiteY1" fmla="*/ 5040028 h 5051764"/>
                  <a:gd name="connsiteX2" fmla="*/ 2024 w 10000"/>
                  <a:gd name="connsiteY2" fmla="*/ 5040028 h 5051764"/>
                  <a:gd name="connsiteX3" fmla="*/ 3006 w 10000"/>
                  <a:gd name="connsiteY3" fmla="*/ 5035029 h 5051764"/>
                  <a:gd name="connsiteX4" fmla="*/ 3531 w 10000"/>
                  <a:gd name="connsiteY4" fmla="*/ 4786076 h 5051764"/>
                  <a:gd name="connsiteX5" fmla="*/ 4024 w 10000"/>
                  <a:gd name="connsiteY5" fmla="*/ 5035029 h 5051764"/>
                  <a:gd name="connsiteX6" fmla="*/ 4984 w 10000"/>
                  <a:gd name="connsiteY6" fmla="*/ 0 h 5051764"/>
                  <a:gd name="connsiteX7" fmla="*/ 5988 w 10000"/>
                  <a:gd name="connsiteY7" fmla="*/ 5040028 h 5051764"/>
                  <a:gd name="connsiteX8" fmla="*/ 6447 w 10000"/>
                  <a:gd name="connsiteY8" fmla="*/ 4794450 h 5051764"/>
                  <a:gd name="connsiteX9" fmla="*/ 6972 w 10000"/>
                  <a:gd name="connsiteY9" fmla="*/ 5045029 h 5051764"/>
                  <a:gd name="connsiteX10" fmla="*/ 7994 w 10000"/>
                  <a:gd name="connsiteY10" fmla="*/ 5045029 h 5051764"/>
                  <a:gd name="connsiteX11" fmla="*/ 8982 w 10000"/>
                  <a:gd name="connsiteY11" fmla="*/ 5051764 h 5051764"/>
                  <a:gd name="connsiteX12" fmla="*/ 10000 w 10000"/>
                  <a:gd name="connsiteY12" fmla="*/ 5040028 h 5051764"/>
                  <a:gd name="connsiteX0" fmla="*/ 0 w 10000"/>
                  <a:gd name="connsiteY0" fmla="*/ 5042581 h 5051764"/>
                  <a:gd name="connsiteX1" fmla="*/ 1018 w 10000"/>
                  <a:gd name="connsiteY1" fmla="*/ 5040028 h 5051764"/>
                  <a:gd name="connsiteX2" fmla="*/ 2024 w 10000"/>
                  <a:gd name="connsiteY2" fmla="*/ 5040028 h 5051764"/>
                  <a:gd name="connsiteX3" fmla="*/ 3006 w 10000"/>
                  <a:gd name="connsiteY3" fmla="*/ 5035029 h 5051764"/>
                  <a:gd name="connsiteX4" fmla="*/ 3531 w 10000"/>
                  <a:gd name="connsiteY4" fmla="*/ 4786076 h 5051764"/>
                  <a:gd name="connsiteX5" fmla="*/ 4024 w 10000"/>
                  <a:gd name="connsiteY5" fmla="*/ 5035029 h 5051764"/>
                  <a:gd name="connsiteX6" fmla="*/ 4984 w 10000"/>
                  <a:gd name="connsiteY6" fmla="*/ 0 h 5051764"/>
                  <a:gd name="connsiteX7" fmla="*/ 5988 w 10000"/>
                  <a:gd name="connsiteY7" fmla="*/ 5040028 h 5051764"/>
                  <a:gd name="connsiteX8" fmla="*/ 6447 w 10000"/>
                  <a:gd name="connsiteY8" fmla="*/ 4794450 h 5051764"/>
                  <a:gd name="connsiteX9" fmla="*/ 6972 w 10000"/>
                  <a:gd name="connsiteY9" fmla="*/ 5045029 h 5051764"/>
                  <a:gd name="connsiteX10" fmla="*/ 7994 w 10000"/>
                  <a:gd name="connsiteY10" fmla="*/ 5045029 h 5051764"/>
                  <a:gd name="connsiteX11" fmla="*/ 8982 w 10000"/>
                  <a:gd name="connsiteY11" fmla="*/ 5051764 h 5051764"/>
                  <a:gd name="connsiteX12" fmla="*/ 10000 w 10000"/>
                  <a:gd name="connsiteY12" fmla="*/ 5040028 h 5051764"/>
                  <a:gd name="connsiteX0" fmla="*/ 0 w 10000"/>
                  <a:gd name="connsiteY0" fmla="*/ 5042581 h 5051764"/>
                  <a:gd name="connsiteX1" fmla="*/ 1018 w 10000"/>
                  <a:gd name="connsiteY1" fmla="*/ 5040028 h 5051764"/>
                  <a:gd name="connsiteX2" fmla="*/ 2024 w 10000"/>
                  <a:gd name="connsiteY2" fmla="*/ 5040028 h 5051764"/>
                  <a:gd name="connsiteX3" fmla="*/ 3006 w 10000"/>
                  <a:gd name="connsiteY3" fmla="*/ 5035029 h 5051764"/>
                  <a:gd name="connsiteX4" fmla="*/ 3531 w 10000"/>
                  <a:gd name="connsiteY4" fmla="*/ 4786076 h 5051764"/>
                  <a:gd name="connsiteX5" fmla="*/ 4024 w 10000"/>
                  <a:gd name="connsiteY5" fmla="*/ 5035029 h 5051764"/>
                  <a:gd name="connsiteX6" fmla="*/ 4984 w 10000"/>
                  <a:gd name="connsiteY6" fmla="*/ 0 h 5051764"/>
                  <a:gd name="connsiteX7" fmla="*/ 5988 w 10000"/>
                  <a:gd name="connsiteY7" fmla="*/ 5040028 h 5051764"/>
                  <a:gd name="connsiteX8" fmla="*/ 6447 w 10000"/>
                  <a:gd name="connsiteY8" fmla="*/ 4794450 h 5051764"/>
                  <a:gd name="connsiteX9" fmla="*/ 6972 w 10000"/>
                  <a:gd name="connsiteY9" fmla="*/ 5045029 h 5051764"/>
                  <a:gd name="connsiteX10" fmla="*/ 7994 w 10000"/>
                  <a:gd name="connsiteY10" fmla="*/ 5045029 h 5051764"/>
                  <a:gd name="connsiteX11" fmla="*/ 8982 w 10000"/>
                  <a:gd name="connsiteY11" fmla="*/ 5051764 h 5051764"/>
                  <a:gd name="connsiteX12" fmla="*/ 10000 w 10000"/>
                  <a:gd name="connsiteY12" fmla="*/ 5040028 h 5051764"/>
                  <a:gd name="connsiteX0" fmla="*/ 0 w 10000"/>
                  <a:gd name="connsiteY0" fmla="*/ 5042581 h 5051764"/>
                  <a:gd name="connsiteX1" fmla="*/ 1018 w 10000"/>
                  <a:gd name="connsiteY1" fmla="*/ 5040028 h 5051764"/>
                  <a:gd name="connsiteX2" fmla="*/ 2024 w 10000"/>
                  <a:gd name="connsiteY2" fmla="*/ 5040028 h 5051764"/>
                  <a:gd name="connsiteX3" fmla="*/ 3006 w 10000"/>
                  <a:gd name="connsiteY3" fmla="*/ 5035029 h 5051764"/>
                  <a:gd name="connsiteX4" fmla="*/ 3531 w 10000"/>
                  <a:gd name="connsiteY4" fmla="*/ 4786076 h 5051764"/>
                  <a:gd name="connsiteX5" fmla="*/ 4024 w 10000"/>
                  <a:gd name="connsiteY5" fmla="*/ 5035029 h 5051764"/>
                  <a:gd name="connsiteX6" fmla="*/ 4984 w 10000"/>
                  <a:gd name="connsiteY6" fmla="*/ 0 h 5051764"/>
                  <a:gd name="connsiteX7" fmla="*/ 5988 w 10000"/>
                  <a:gd name="connsiteY7" fmla="*/ 5040028 h 5051764"/>
                  <a:gd name="connsiteX8" fmla="*/ 6447 w 10000"/>
                  <a:gd name="connsiteY8" fmla="*/ 4794450 h 5051764"/>
                  <a:gd name="connsiteX9" fmla="*/ 6972 w 10000"/>
                  <a:gd name="connsiteY9" fmla="*/ 5045029 h 5051764"/>
                  <a:gd name="connsiteX10" fmla="*/ 7994 w 10000"/>
                  <a:gd name="connsiteY10" fmla="*/ 5045029 h 5051764"/>
                  <a:gd name="connsiteX11" fmla="*/ 8982 w 10000"/>
                  <a:gd name="connsiteY11" fmla="*/ 5051764 h 5051764"/>
                  <a:gd name="connsiteX12" fmla="*/ 10000 w 10000"/>
                  <a:gd name="connsiteY12" fmla="*/ 5040028 h 5051764"/>
                  <a:gd name="connsiteX0" fmla="*/ 0 w 10000"/>
                  <a:gd name="connsiteY0" fmla="*/ 5042581 h 5051764"/>
                  <a:gd name="connsiteX1" fmla="*/ 1018 w 10000"/>
                  <a:gd name="connsiteY1" fmla="*/ 5040028 h 5051764"/>
                  <a:gd name="connsiteX2" fmla="*/ 2024 w 10000"/>
                  <a:gd name="connsiteY2" fmla="*/ 5040028 h 5051764"/>
                  <a:gd name="connsiteX3" fmla="*/ 3006 w 10000"/>
                  <a:gd name="connsiteY3" fmla="*/ 5035029 h 5051764"/>
                  <a:gd name="connsiteX4" fmla="*/ 3531 w 10000"/>
                  <a:gd name="connsiteY4" fmla="*/ 4786076 h 5051764"/>
                  <a:gd name="connsiteX5" fmla="*/ 4024 w 10000"/>
                  <a:gd name="connsiteY5" fmla="*/ 5035029 h 5051764"/>
                  <a:gd name="connsiteX6" fmla="*/ 4984 w 10000"/>
                  <a:gd name="connsiteY6" fmla="*/ 0 h 5051764"/>
                  <a:gd name="connsiteX7" fmla="*/ 5988 w 10000"/>
                  <a:gd name="connsiteY7" fmla="*/ 5040028 h 5051764"/>
                  <a:gd name="connsiteX8" fmla="*/ 6447 w 10000"/>
                  <a:gd name="connsiteY8" fmla="*/ 4794450 h 5051764"/>
                  <a:gd name="connsiteX9" fmla="*/ 6972 w 10000"/>
                  <a:gd name="connsiteY9" fmla="*/ 5045029 h 5051764"/>
                  <a:gd name="connsiteX10" fmla="*/ 7994 w 10000"/>
                  <a:gd name="connsiteY10" fmla="*/ 5045029 h 5051764"/>
                  <a:gd name="connsiteX11" fmla="*/ 8982 w 10000"/>
                  <a:gd name="connsiteY11" fmla="*/ 5051764 h 5051764"/>
                  <a:gd name="connsiteX12" fmla="*/ 10000 w 10000"/>
                  <a:gd name="connsiteY12" fmla="*/ 5040028 h 5051764"/>
                  <a:gd name="connsiteX0" fmla="*/ 0 w 10000"/>
                  <a:gd name="connsiteY0" fmla="*/ 5042581 h 5051764"/>
                  <a:gd name="connsiteX1" fmla="*/ 1018 w 10000"/>
                  <a:gd name="connsiteY1" fmla="*/ 5040028 h 5051764"/>
                  <a:gd name="connsiteX2" fmla="*/ 2024 w 10000"/>
                  <a:gd name="connsiteY2" fmla="*/ 5040028 h 5051764"/>
                  <a:gd name="connsiteX3" fmla="*/ 3006 w 10000"/>
                  <a:gd name="connsiteY3" fmla="*/ 5035029 h 5051764"/>
                  <a:gd name="connsiteX4" fmla="*/ 3531 w 10000"/>
                  <a:gd name="connsiteY4" fmla="*/ 4786076 h 5051764"/>
                  <a:gd name="connsiteX5" fmla="*/ 4024 w 10000"/>
                  <a:gd name="connsiteY5" fmla="*/ 5035029 h 5051764"/>
                  <a:gd name="connsiteX6" fmla="*/ 4984 w 10000"/>
                  <a:gd name="connsiteY6" fmla="*/ 0 h 5051764"/>
                  <a:gd name="connsiteX7" fmla="*/ 5988 w 10000"/>
                  <a:gd name="connsiteY7" fmla="*/ 5040028 h 5051764"/>
                  <a:gd name="connsiteX8" fmla="*/ 6447 w 10000"/>
                  <a:gd name="connsiteY8" fmla="*/ 4794450 h 5051764"/>
                  <a:gd name="connsiteX9" fmla="*/ 6972 w 10000"/>
                  <a:gd name="connsiteY9" fmla="*/ 5045029 h 5051764"/>
                  <a:gd name="connsiteX10" fmla="*/ 7994 w 10000"/>
                  <a:gd name="connsiteY10" fmla="*/ 5045029 h 5051764"/>
                  <a:gd name="connsiteX11" fmla="*/ 8982 w 10000"/>
                  <a:gd name="connsiteY11" fmla="*/ 5051764 h 5051764"/>
                  <a:gd name="connsiteX12" fmla="*/ 10000 w 10000"/>
                  <a:gd name="connsiteY12" fmla="*/ 5040028 h 5051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000" h="5051764">
                    <a:moveTo>
                      <a:pt x="0" y="5042581"/>
                    </a:moveTo>
                    <a:cubicBezTo>
                      <a:pt x="449" y="4999893"/>
                      <a:pt x="659" y="5011594"/>
                      <a:pt x="1018" y="5040028"/>
                    </a:cubicBezTo>
                    <a:cubicBezTo>
                      <a:pt x="1473" y="4947989"/>
                      <a:pt x="1699" y="4985641"/>
                      <a:pt x="2024" y="5040028"/>
                    </a:cubicBezTo>
                    <a:cubicBezTo>
                      <a:pt x="2472" y="4917035"/>
                      <a:pt x="2539" y="4919553"/>
                      <a:pt x="3006" y="5035029"/>
                    </a:cubicBezTo>
                    <a:cubicBezTo>
                      <a:pt x="3264" y="5027568"/>
                      <a:pt x="3271" y="4790260"/>
                      <a:pt x="3531" y="4786076"/>
                    </a:cubicBezTo>
                    <a:cubicBezTo>
                      <a:pt x="3791" y="4781892"/>
                      <a:pt x="3764" y="4992495"/>
                      <a:pt x="4024" y="5035029"/>
                    </a:cubicBezTo>
                    <a:cubicBezTo>
                      <a:pt x="4541" y="4350998"/>
                      <a:pt x="4607" y="2099"/>
                      <a:pt x="4984" y="0"/>
                    </a:cubicBezTo>
                    <a:cubicBezTo>
                      <a:pt x="5361" y="-2099"/>
                      <a:pt x="5380" y="4358792"/>
                      <a:pt x="5988" y="5040028"/>
                    </a:cubicBezTo>
                    <a:cubicBezTo>
                      <a:pt x="6118" y="4959563"/>
                      <a:pt x="6283" y="4793617"/>
                      <a:pt x="6447" y="4794450"/>
                    </a:cubicBezTo>
                    <a:cubicBezTo>
                      <a:pt x="6611" y="4795283"/>
                      <a:pt x="6820" y="5043781"/>
                      <a:pt x="6972" y="5045029"/>
                    </a:cubicBezTo>
                    <a:cubicBezTo>
                      <a:pt x="7403" y="4919520"/>
                      <a:pt x="7543" y="4919520"/>
                      <a:pt x="7994" y="5045029"/>
                    </a:cubicBezTo>
                    <a:cubicBezTo>
                      <a:pt x="8383" y="4928738"/>
                      <a:pt x="8633" y="4921221"/>
                      <a:pt x="8982" y="5051764"/>
                    </a:cubicBezTo>
                    <a:cubicBezTo>
                      <a:pt x="9461" y="4985097"/>
                      <a:pt x="9631" y="5010471"/>
                      <a:pt x="10000" y="5040028"/>
                    </a:cubicBezTo>
                  </a:path>
                </a:pathLst>
              </a:custGeom>
              <a:noFill/>
              <a:ln w="38100">
                <a:solidFill>
                  <a:srgbClr val="C2514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dirty="0"/>
              </a:p>
            </p:txBody>
          </p:sp>
          <p:cxnSp>
            <p:nvCxnSpPr>
              <p:cNvPr id="50" name="Straight Connector 49">
                <a:extLst>
                  <a:ext uri="{FF2B5EF4-FFF2-40B4-BE49-F238E27FC236}">
                    <a16:creationId xmlns:a16="http://schemas.microsoft.com/office/drawing/2014/main" id="{C209BEAE-D455-F425-1C20-1ED23EDEA80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6019" y="5747946"/>
                <a:ext cx="3880625" cy="0"/>
              </a:xfrm>
              <a:prstGeom prst="line">
                <a:avLst/>
              </a:prstGeom>
              <a:ln w="412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369062CC-3832-D630-3985-BC3A42B5A8E3}"/>
                  </a:ext>
                </a:extLst>
              </p:cNvPr>
              <p:cNvCxnSpPr/>
              <p:nvPr/>
            </p:nvCxnSpPr>
            <p:spPr>
              <a:xfrm>
                <a:off x="5856966" y="5715000"/>
                <a:ext cx="0" cy="2222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56E46D7C-B6DD-FFED-3241-45C67433D742}"/>
                  </a:ext>
                </a:extLst>
              </p:cNvPr>
              <p:cNvCxnSpPr/>
              <p:nvPr/>
            </p:nvCxnSpPr>
            <p:spPr>
              <a:xfrm>
                <a:off x="4752066" y="5715000"/>
                <a:ext cx="0" cy="2222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id="{2166EE55-A152-F2D3-8829-4CC4FABC3C9B}"/>
                  </a:ext>
                </a:extLst>
              </p:cNvPr>
              <p:cNvCxnSpPr/>
              <p:nvPr/>
            </p:nvCxnSpPr>
            <p:spPr>
              <a:xfrm>
                <a:off x="6961866" y="5715000"/>
                <a:ext cx="0" cy="2222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B7E5F567-C1A3-0E96-39CD-B324D4791B2D}"/>
                  </a:ext>
                </a:extLst>
              </p:cNvPr>
              <p:cNvSpPr txBox="1"/>
              <p:nvPr/>
            </p:nvSpPr>
            <p:spPr>
              <a:xfrm>
                <a:off x="5564392" y="5894716"/>
                <a:ext cx="589371" cy="4758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050" dirty="0"/>
                  <a:t>1.00</a:t>
                </a:r>
              </a:p>
            </p:txBody>
          </p:sp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29925E76-2831-2884-2C7B-CEF0A9299528}"/>
                  </a:ext>
                </a:extLst>
              </p:cNvPr>
              <p:cNvSpPr txBox="1"/>
              <p:nvPr/>
            </p:nvSpPr>
            <p:spPr>
              <a:xfrm>
                <a:off x="6571856" y="5891538"/>
                <a:ext cx="784240" cy="4758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050" dirty="0"/>
                  <a:t>1.0025</a:t>
                </a:r>
              </a:p>
            </p:txBody>
          </p:sp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A328D97A-176A-6A7E-08C0-D738B4675608}"/>
                  </a:ext>
                </a:extLst>
              </p:cNvPr>
              <p:cNvSpPr txBox="1"/>
              <p:nvPr/>
            </p:nvSpPr>
            <p:spPr>
              <a:xfrm>
                <a:off x="4426051" y="5891537"/>
                <a:ext cx="686805" cy="4758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050" dirty="0"/>
                  <a:t>.9975</a:t>
                </a:r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682FD977-8870-AD2E-7F2E-3EEEF7769DA2}"/>
                  </a:ext>
                </a:extLst>
              </p:cNvPr>
              <p:cNvSpPr txBox="1"/>
              <p:nvPr/>
            </p:nvSpPr>
            <p:spPr>
              <a:xfrm>
                <a:off x="7455895" y="5832487"/>
                <a:ext cx="1899326" cy="4758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00" i="1" dirty="0"/>
                  <a:t>frequency (GHz)</a:t>
                </a:r>
              </a:p>
            </p:txBody>
          </p:sp>
          <p:cxnSp>
            <p:nvCxnSpPr>
              <p:cNvPr id="58" name="Straight Connector 57">
                <a:extLst>
                  <a:ext uri="{FF2B5EF4-FFF2-40B4-BE49-F238E27FC236}">
                    <a16:creationId xmlns:a16="http://schemas.microsoft.com/office/drawing/2014/main" id="{D83E47F0-06AE-1A75-EA9C-47714B201514}"/>
                  </a:ext>
                </a:extLst>
              </p:cNvPr>
              <p:cNvCxnSpPr/>
              <p:nvPr/>
            </p:nvCxnSpPr>
            <p:spPr>
              <a:xfrm flipV="1">
                <a:off x="3836020" y="1605776"/>
                <a:ext cx="0" cy="412484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149DC31B-BE44-F518-E02D-7CD42BBD9581}"/>
                  </a:ext>
                </a:extLst>
              </p:cNvPr>
              <p:cNvSpPr txBox="1"/>
              <p:nvPr/>
            </p:nvSpPr>
            <p:spPr>
              <a:xfrm rot="16200000">
                <a:off x="2228390" y="3991636"/>
                <a:ext cx="2703433" cy="35336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power spectral density</a:t>
                </a:r>
              </a:p>
            </p:txBody>
          </p:sp>
        </p:grp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65DB44D8-6CAF-119E-F74A-A6CB29C1543C}"/>
                </a:ext>
              </a:extLst>
            </p:cNvPr>
            <p:cNvSpPr txBox="1"/>
            <p:nvPr/>
          </p:nvSpPr>
          <p:spPr>
            <a:xfrm>
              <a:off x="6497041" y="1301223"/>
              <a:ext cx="5159277" cy="13388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solidFill>
                    <a:srgbClr val="C00000"/>
                  </a:solidFill>
                </a:rPr>
                <a:t>Power spectral density</a:t>
              </a:r>
              <a:r>
                <a:rPr lang="en-US" sz="2800" dirty="0"/>
                <a:t>:</a:t>
              </a:r>
            </a:p>
            <a:p>
              <a:pPr marL="344488" indent="-222250">
                <a:spcBef>
                  <a:spcPts val="600"/>
                </a:spcBef>
                <a:buClr>
                  <a:srgbClr val="0E00A3"/>
                </a:buClr>
                <a:buFont typeface="Wingdings" pitchFamily="2" charset="2"/>
                <a:buChar char="§"/>
              </a:pPr>
              <a:r>
                <a:rPr lang="en-US" sz="2400" dirty="0"/>
                <a:t>power present in signal as a function of frequency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FF4022D1-7338-AC8D-499C-8D0D2C7FED4B}"/>
              </a:ext>
            </a:extLst>
          </p:cNvPr>
          <p:cNvGrpSpPr/>
          <p:nvPr/>
        </p:nvGrpSpPr>
        <p:grpSpPr>
          <a:xfrm>
            <a:off x="7480079" y="2951904"/>
            <a:ext cx="3393878" cy="3263718"/>
            <a:chOff x="7480079" y="2951904"/>
            <a:chExt cx="3393878" cy="3263718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F21BA3A8-BE95-A8D7-BB44-5D63E0ECAD7C}"/>
                </a:ext>
              </a:extLst>
            </p:cNvPr>
            <p:cNvSpPr txBox="1"/>
            <p:nvPr/>
          </p:nvSpPr>
          <p:spPr>
            <a:xfrm>
              <a:off x="7480079" y="5753957"/>
              <a:ext cx="33938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E00A3"/>
                  </a:solidFill>
                </a:rPr>
                <a:t>carrier (center) frequency</a:t>
              </a:r>
            </a:p>
          </p:txBody>
        </p: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BB28A46E-A34A-DF0B-9BE1-B1705995E35A}"/>
                </a:ext>
              </a:extLst>
            </p:cNvPr>
            <p:cNvCxnSpPr/>
            <p:nvPr/>
          </p:nvCxnSpPr>
          <p:spPr>
            <a:xfrm>
              <a:off x="9173362" y="2951904"/>
              <a:ext cx="0" cy="2832831"/>
            </a:xfrm>
            <a:prstGeom prst="line">
              <a:avLst/>
            </a:prstGeom>
            <a:ln w="12700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61FFF5AE-E71A-E2AF-8FA6-CD42078F1B2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3211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6EDA2A-A3EF-9335-58F8-BC2CB7A08D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EC165680-E875-7149-4B1F-7AB0EA7B81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1024714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Radio signal characteristics</a:t>
            </a:r>
            <a:endParaRPr lang="en-US" sz="44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A3B9A43-BBA1-A44D-65C1-39F8C10B4F93}"/>
              </a:ext>
            </a:extLst>
          </p:cNvPr>
          <p:cNvSpPr txBox="1"/>
          <p:nvPr/>
        </p:nvSpPr>
        <p:spPr>
          <a:xfrm>
            <a:off x="584339" y="1310295"/>
            <a:ext cx="6327787" cy="34778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  <a:effectLst/>
              </a:rPr>
              <a:t>Bandwidth</a:t>
            </a:r>
            <a:r>
              <a:rPr lang="en-US" sz="2800" dirty="0">
                <a:solidFill>
                  <a:srgbClr val="C00000"/>
                </a:solidFill>
              </a:rPr>
              <a:t>: </a:t>
            </a:r>
            <a:r>
              <a:rPr lang="en-US" sz="2800" dirty="0">
                <a:effectLst/>
                <a:latin typeface="Aptos" panose="020B0004020202020204" pitchFamily="34" charset="0"/>
              </a:rPr>
              <a:t>width (measured in Hz) of range of frequencies use by radio signal </a:t>
            </a:r>
            <a:endParaRPr lang="en-US" sz="2400" dirty="0"/>
          </a:p>
          <a:p>
            <a:pPr marL="342900" indent="-220663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/>
              <a:t>radio frequency usage characterized by power spectral density (</a:t>
            </a:r>
            <a:r>
              <a:rPr lang="en-US" sz="2400" dirty="0" err="1"/>
              <a:t>psd</a:t>
            </a:r>
            <a:r>
              <a:rPr lang="en-US" sz="2400" dirty="0"/>
              <a:t> of zero means no signal power at that frequency)</a:t>
            </a:r>
          </a:p>
          <a:p>
            <a:pPr marL="342900" indent="-220663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/>
              <a:t>bandwidth = “band” + “width” (width of frequency band used)</a:t>
            </a:r>
          </a:p>
          <a:p>
            <a:pPr marL="342900" indent="-220663">
              <a:buClr>
                <a:srgbClr val="0E00A3"/>
              </a:buClr>
              <a:buFont typeface="Wingdings" pitchFamily="2" charset="2"/>
              <a:buChar char="§"/>
            </a:pPr>
            <a:endParaRPr lang="en-US" sz="2400" dirty="0"/>
          </a:p>
          <a:p>
            <a:pPr>
              <a:buClr>
                <a:srgbClr val="0000A3"/>
              </a:buClr>
            </a:pPr>
            <a:endParaRPr lang="en-US" sz="2000" dirty="0"/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E6E4E261-16F8-0C2F-3155-1AC7E570ADAC}"/>
              </a:ext>
            </a:extLst>
          </p:cNvPr>
          <p:cNvGrpSpPr/>
          <p:nvPr/>
        </p:nvGrpSpPr>
        <p:grpSpPr>
          <a:xfrm>
            <a:off x="7390224" y="1603975"/>
            <a:ext cx="4481825" cy="4331900"/>
            <a:chOff x="7390224" y="1603975"/>
            <a:chExt cx="4481825" cy="4331900"/>
          </a:xfrm>
        </p:grpSpPr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711AA3DB-DC04-DC09-154A-31C90AD109CC}"/>
                </a:ext>
              </a:extLst>
            </p:cNvPr>
            <p:cNvGrpSpPr/>
            <p:nvPr/>
          </p:nvGrpSpPr>
          <p:grpSpPr>
            <a:xfrm>
              <a:off x="7390224" y="1603975"/>
              <a:ext cx="4155482" cy="2977425"/>
              <a:chOff x="7237827" y="1603975"/>
              <a:chExt cx="4155482" cy="2977425"/>
            </a:xfrm>
          </p:grpSpPr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1ED14FE3-3A76-F4CF-A437-7E69EB7D63C7}"/>
                  </a:ext>
                </a:extLst>
              </p:cNvPr>
              <p:cNvSpPr/>
              <p:nvPr/>
            </p:nvSpPr>
            <p:spPr>
              <a:xfrm>
                <a:off x="8259368" y="1731457"/>
                <a:ext cx="1636004" cy="2131704"/>
              </a:xfrm>
              <a:prstGeom prst="rect">
                <a:avLst/>
              </a:prstGeom>
              <a:solidFill>
                <a:srgbClr val="C00000">
                  <a:alpha val="1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98DC4958-2DC1-54DA-606C-8498E7015E7D}"/>
                  </a:ext>
                </a:extLst>
              </p:cNvPr>
              <p:cNvGrpSpPr/>
              <p:nvPr/>
            </p:nvGrpSpPr>
            <p:grpSpPr>
              <a:xfrm>
                <a:off x="7237827" y="1603975"/>
                <a:ext cx="3216351" cy="2634990"/>
                <a:chOff x="3372248" y="1605776"/>
                <a:chExt cx="4344396" cy="4792772"/>
              </a:xfrm>
            </p:grpSpPr>
            <p:cxnSp>
              <p:nvCxnSpPr>
                <p:cNvPr id="36" name="Straight Connector 35">
                  <a:extLst>
                    <a:ext uri="{FF2B5EF4-FFF2-40B4-BE49-F238E27FC236}">
                      <a16:creationId xmlns:a16="http://schemas.microsoft.com/office/drawing/2014/main" id="{BC1B0D6D-CD74-BA79-5094-22181E9028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836019" y="5747946"/>
                  <a:ext cx="3880625" cy="0"/>
                </a:xfrm>
                <a:prstGeom prst="line">
                  <a:avLst/>
                </a:prstGeom>
                <a:ln w="412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Straight Connector 36">
                  <a:extLst>
                    <a:ext uri="{FF2B5EF4-FFF2-40B4-BE49-F238E27FC236}">
                      <a16:creationId xmlns:a16="http://schemas.microsoft.com/office/drawing/2014/main" id="{259C3CB2-94BB-93E8-A2C0-CC1C4F91740E}"/>
                    </a:ext>
                  </a:extLst>
                </p:cNvPr>
                <p:cNvCxnSpPr/>
                <p:nvPr/>
              </p:nvCxnSpPr>
              <p:spPr>
                <a:xfrm>
                  <a:off x="5856966" y="5715000"/>
                  <a:ext cx="0" cy="22225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" name="Straight Connector 37">
                  <a:extLst>
                    <a:ext uri="{FF2B5EF4-FFF2-40B4-BE49-F238E27FC236}">
                      <a16:creationId xmlns:a16="http://schemas.microsoft.com/office/drawing/2014/main" id="{36EE583A-E229-D5C8-486F-675F6808A521}"/>
                    </a:ext>
                  </a:extLst>
                </p:cNvPr>
                <p:cNvCxnSpPr/>
                <p:nvPr/>
              </p:nvCxnSpPr>
              <p:spPr>
                <a:xfrm>
                  <a:off x="4752066" y="5715000"/>
                  <a:ext cx="0" cy="22225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Straight Connector 38">
                  <a:extLst>
                    <a:ext uri="{FF2B5EF4-FFF2-40B4-BE49-F238E27FC236}">
                      <a16:creationId xmlns:a16="http://schemas.microsoft.com/office/drawing/2014/main" id="{EF054127-2A76-B9D0-6C37-553A53C5A06B}"/>
                    </a:ext>
                  </a:extLst>
                </p:cNvPr>
                <p:cNvCxnSpPr/>
                <p:nvPr/>
              </p:nvCxnSpPr>
              <p:spPr>
                <a:xfrm>
                  <a:off x="6961866" y="5715000"/>
                  <a:ext cx="0" cy="22225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0BDD640E-FC81-3553-9C0D-6C6289931629}"/>
                    </a:ext>
                  </a:extLst>
                </p:cNvPr>
                <p:cNvSpPr txBox="1"/>
                <p:nvPr/>
              </p:nvSpPr>
              <p:spPr>
                <a:xfrm>
                  <a:off x="5496187" y="5894716"/>
                  <a:ext cx="725780" cy="5038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200" dirty="0"/>
                    <a:t>2.438</a:t>
                  </a:r>
                </a:p>
              </p:txBody>
            </p:sp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1D14DD05-3E14-4847-B520-27C34138A1F9}"/>
                    </a:ext>
                  </a:extLst>
                </p:cNvPr>
                <p:cNvSpPr txBox="1"/>
                <p:nvPr/>
              </p:nvSpPr>
              <p:spPr>
                <a:xfrm>
                  <a:off x="6601085" y="5891538"/>
                  <a:ext cx="725780" cy="5038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200" dirty="0"/>
                    <a:t>2.449</a:t>
                  </a:r>
                </a:p>
              </p:txBody>
            </p:sp>
            <p:sp>
              <p:nvSpPr>
                <p:cNvPr id="42" name="TextBox 41">
                  <a:extLst>
                    <a:ext uri="{FF2B5EF4-FFF2-40B4-BE49-F238E27FC236}">
                      <a16:creationId xmlns:a16="http://schemas.microsoft.com/office/drawing/2014/main" id="{3296ECB0-7AE8-F295-B82E-3B7B340399D2}"/>
                    </a:ext>
                  </a:extLst>
                </p:cNvPr>
                <p:cNvSpPr txBox="1"/>
                <p:nvPr/>
              </p:nvSpPr>
              <p:spPr>
                <a:xfrm>
                  <a:off x="4380583" y="5891536"/>
                  <a:ext cx="777745" cy="5038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200" dirty="0"/>
                    <a:t>2.427</a:t>
                  </a:r>
                </a:p>
              </p:txBody>
            </p:sp>
            <p:cxnSp>
              <p:nvCxnSpPr>
                <p:cNvPr id="43" name="Straight Connector 42">
                  <a:extLst>
                    <a:ext uri="{FF2B5EF4-FFF2-40B4-BE49-F238E27FC236}">
                      <a16:creationId xmlns:a16="http://schemas.microsoft.com/office/drawing/2014/main" id="{1A5EE451-BB47-24D9-C0E0-031B5C191930}"/>
                    </a:ext>
                  </a:extLst>
                </p:cNvPr>
                <p:cNvCxnSpPr/>
                <p:nvPr/>
              </p:nvCxnSpPr>
              <p:spPr>
                <a:xfrm flipV="1">
                  <a:off x="3836020" y="1605776"/>
                  <a:ext cx="0" cy="4124845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A53536F2-CE89-0141-BF38-D9ABFB306101}"/>
                    </a:ext>
                  </a:extLst>
                </p:cNvPr>
                <p:cNvSpPr txBox="1"/>
                <p:nvPr/>
              </p:nvSpPr>
              <p:spPr>
                <a:xfrm rot="16200000">
                  <a:off x="1531949" y="3960457"/>
                  <a:ext cx="4096319" cy="4157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dirty="0"/>
                    <a:t>power spectral density (</a:t>
                  </a:r>
                  <a:r>
                    <a:rPr lang="en-US" sz="1400" dirty="0" err="1"/>
                    <a:t>psd</a:t>
                  </a:r>
                  <a:r>
                    <a:rPr lang="en-US" sz="1400" dirty="0"/>
                    <a:t>)</a:t>
                  </a:r>
                </a:p>
              </p:txBody>
            </p:sp>
          </p:grpSp>
          <p:sp>
            <p:nvSpPr>
              <p:cNvPr id="6" name="Freeform 5">
                <a:extLst>
                  <a:ext uri="{FF2B5EF4-FFF2-40B4-BE49-F238E27FC236}">
                    <a16:creationId xmlns:a16="http://schemas.microsoft.com/office/drawing/2014/main" id="{F52A5A05-AA13-A580-D6BA-AB7EA64B1A7A}"/>
                  </a:ext>
                </a:extLst>
              </p:cNvPr>
              <p:cNvSpPr/>
              <p:nvPr/>
            </p:nvSpPr>
            <p:spPr>
              <a:xfrm>
                <a:off x="8259369" y="1731457"/>
                <a:ext cx="1636003" cy="2144485"/>
              </a:xfrm>
              <a:custGeom>
                <a:avLst/>
                <a:gdLst>
                  <a:gd name="connsiteX0" fmla="*/ 0 w 947057"/>
                  <a:gd name="connsiteY0" fmla="*/ 2144485 h 2144485"/>
                  <a:gd name="connsiteX1" fmla="*/ 0 w 947057"/>
                  <a:gd name="connsiteY1" fmla="*/ 0 h 2144485"/>
                  <a:gd name="connsiteX2" fmla="*/ 947057 w 947057"/>
                  <a:gd name="connsiteY2" fmla="*/ 0 h 2144485"/>
                  <a:gd name="connsiteX3" fmla="*/ 947057 w 947057"/>
                  <a:gd name="connsiteY3" fmla="*/ 2133600 h 2144485"/>
                  <a:gd name="connsiteX4" fmla="*/ 925285 w 947057"/>
                  <a:gd name="connsiteY4" fmla="*/ 2133600 h 2144485"/>
                  <a:gd name="connsiteX5" fmla="*/ 925285 w 947057"/>
                  <a:gd name="connsiteY5" fmla="*/ 2133600 h 2144485"/>
                  <a:gd name="connsiteX0" fmla="*/ 0 w 947057"/>
                  <a:gd name="connsiteY0" fmla="*/ 2144485 h 2144485"/>
                  <a:gd name="connsiteX1" fmla="*/ 0 w 947057"/>
                  <a:gd name="connsiteY1" fmla="*/ 0 h 2144485"/>
                  <a:gd name="connsiteX2" fmla="*/ 947057 w 947057"/>
                  <a:gd name="connsiteY2" fmla="*/ 0 h 2144485"/>
                  <a:gd name="connsiteX3" fmla="*/ 947057 w 947057"/>
                  <a:gd name="connsiteY3" fmla="*/ 2133600 h 2144485"/>
                  <a:gd name="connsiteX4" fmla="*/ 925285 w 947057"/>
                  <a:gd name="connsiteY4" fmla="*/ 2133600 h 2144485"/>
                  <a:gd name="connsiteX0" fmla="*/ 0 w 947057"/>
                  <a:gd name="connsiteY0" fmla="*/ 2144485 h 2144485"/>
                  <a:gd name="connsiteX1" fmla="*/ 0 w 947057"/>
                  <a:gd name="connsiteY1" fmla="*/ 0 h 2144485"/>
                  <a:gd name="connsiteX2" fmla="*/ 947057 w 947057"/>
                  <a:gd name="connsiteY2" fmla="*/ 0 h 2144485"/>
                  <a:gd name="connsiteX3" fmla="*/ 947057 w 947057"/>
                  <a:gd name="connsiteY3" fmla="*/ 2133600 h 2144485"/>
                  <a:gd name="connsiteX0" fmla="*/ 0 w 947057"/>
                  <a:gd name="connsiteY0" fmla="*/ 2144485 h 2144485"/>
                  <a:gd name="connsiteX1" fmla="*/ 0 w 947057"/>
                  <a:gd name="connsiteY1" fmla="*/ 0 h 2144485"/>
                  <a:gd name="connsiteX2" fmla="*/ 927106 w 947057"/>
                  <a:gd name="connsiteY2" fmla="*/ 0 h 2144485"/>
                  <a:gd name="connsiteX3" fmla="*/ 947057 w 947057"/>
                  <a:gd name="connsiteY3" fmla="*/ 2133600 h 2144485"/>
                  <a:gd name="connsiteX0" fmla="*/ 0 w 947057"/>
                  <a:gd name="connsiteY0" fmla="*/ 2144485 h 2144485"/>
                  <a:gd name="connsiteX1" fmla="*/ 0 w 947057"/>
                  <a:gd name="connsiteY1" fmla="*/ 0 h 2144485"/>
                  <a:gd name="connsiteX2" fmla="*/ 933756 w 947057"/>
                  <a:gd name="connsiteY2" fmla="*/ 0 h 2144485"/>
                  <a:gd name="connsiteX3" fmla="*/ 947057 w 947057"/>
                  <a:gd name="connsiteY3" fmla="*/ 2133600 h 2144485"/>
                  <a:gd name="connsiteX0" fmla="*/ 0 w 947057"/>
                  <a:gd name="connsiteY0" fmla="*/ 2144485 h 2144485"/>
                  <a:gd name="connsiteX1" fmla="*/ 0 w 947057"/>
                  <a:gd name="connsiteY1" fmla="*/ 0 h 2144485"/>
                  <a:gd name="connsiteX2" fmla="*/ 940407 w 947057"/>
                  <a:gd name="connsiteY2" fmla="*/ 0 h 2144485"/>
                  <a:gd name="connsiteX3" fmla="*/ 947057 w 947057"/>
                  <a:gd name="connsiteY3" fmla="*/ 2133600 h 2144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057" h="2144485">
                    <a:moveTo>
                      <a:pt x="0" y="2144485"/>
                    </a:moveTo>
                    <a:lnTo>
                      <a:pt x="0" y="0"/>
                    </a:lnTo>
                    <a:lnTo>
                      <a:pt x="940407" y="0"/>
                    </a:lnTo>
                    <a:cubicBezTo>
                      <a:pt x="944841" y="711200"/>
                      <a:pt x="942623" y="1422400"/>
                      <a:pt x="947057" y="2133600"/>
                    </a:cubicBezTo>
                  </a:path>
                </a:pathLst>
              </a:custGeom>
              <a:noFill/>
              <a:ln w="381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11C4232E-0619-85A6-09DF-2AA10FF5BDA3}"/>
                  </a:ext>
                </a:extLst>
              </p:cNvPr>
              <p:cNvSpPr txBox="1"/>
              <p:nvPr/>
            </p:nvSpPr>
            <p:spPr>
              <a:xfrm>
                <a:off x="9987152" y="3609716"/>
                <a:ext cx="1406157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i="1" dirty="0"/>
                  <a:t>frequency (GHz)</a:t>
                </a:r>
              </a:p>
            </p:txBody>
          </p: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A64DE387-99B4-FD48-29B5-3C52C69CFDC9}"/>
                  </a:ext>
                </a:extLst>
              </p:cNvPr>
              <p:cNvGrpSpPr/>
              <p:nvPr/>
            </p:nvGrpSpPr>
            <p:grpSpPr>
              <a:xfrm>
                <a:off x="8278344" y="1765598"/>
                <a:ext cx="1587294" cy="2815802"/>
                <a:chOff x="8403631" y="2976504"/>
                <a:chExt cx="1587294" cy="2815802"/>
              </a:xfrm>
            </p:grpSpPr>
            <p:sp>
              <p:nvSpPr>
                <p:cNvPr id="26" name="TextBox 25">
                  <a:extLst>
                    <a:ext uri="{FF2B5EF4-FFF2-40B4-BE49-F238E27FC236}">
                      <a16:creationId xmlns:a16="http://schemas.microsoft.com/office/drawing/2014/main" id="{0D773AC5-F0B0-ABE0-D26F-7144DE4E5D45}"/>
                    </a:ext>
                  </a:extLst>
                </p:cNvPr>
                <p:cNvSpPr txBox="1"/>
                <p:nvPr/>
              </p:nvSpPr>
              <p:spPr>
                <a:xfrm>
                  <a:off x="8403631" y="5546085"/>
                  <a:ext cx="1587294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000" dirty="0"/>
                    <a:t>carrier (center) frequency</a:t>
                  </a:r>
                </a:p>
              </p:txBody>
            </p:sp>
            <p:cxnSp>
              <p:nvCxnSpPr>
                <p:cNvPr id="35" name="Straight Connector 34">
                  <a:extLst>
                    <a:ext uri="{FF2B5EF4-FFF2-40B4-BE49-F238E27FC236}">
                      <a16:creationId xmlns:a16="http://schemas.microsoft.com/office/drawing/2014/main" id="{AF618713-197F-A7FB-2469-2C4709262E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173362" y="2976504"/>
                  <a:ext cx="23916" cy="2541871"/>
                </a:xfrm>
                <a:prstGeom prst="line">
                  <a:avLst/>
                </a:prstGeom>
                <a:ln w="12700"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3E8EF22F-3E3C-D5D5-ADCD-76EF8E9511C9}"/>
                  </a:ext>
                </a:extLst>
              </p:cNvPr>
              <p:cNvGrpSpPr/>
              <p:nvPr/>
            </p:nvGrpSpPr>
            <p:grpSpPr>
              <a:xfrm>
                <a:off x="8260937" y="2048028"/>
                <a:ext cx="1636003" cy="368371"/>
                <a:chOff x="7718308" y="1079522"/>
                <a:chExt cx="1636003" cy="368371"/>
              </a:xfrm>
            </p:grpSpPr>
            <p:sp>
              <p:nvSpPr>
                <p:cNvPr id="15" name="Rectangle 14">
                  <a:extLst>
                    <a:ext uri="{FF2B5EF4-FFF2-40B4-BE49-F238E27FC236}">
                      <a16:creationId xmlns:a16="http://schemas.microsoft.com/office/drawing/2014/main" id="{3F121CF3-14B0-F6AB-C0AE-FB95ED4BF4B0}"/>
                    </a:ext>
                  </a:extLst>
                </p:cNvPr>
                <p:cNvSpPr/>
                <p:nvPr/>
              </p:nvSpPr>
              <p:spPr>
                <a:xfrm>
                  <a:off x="8136423" y="1133692"/>
                  <a:ext cx="754233" cy="260032"/>
                </a:xfrm>
                <a:prstGeom prst="rect">
                  <a:avLst/>
                </a:prstGeom>
                <a:solidFill>
                  <a:srgbClr val="F6D5D2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7" name="Group 16">
                  <a:extLst>
                    <a:ext uri="{FF2B5EF4-FFF2-40B4-BE49-F238E27FC236}">
                      <a16:creationId xmlns:a16="http://schemas.microsoft.com/office/drawing/2014/main" id="{723486F3-5FBB-A2BF-45E6-5924FCF8CFFE}"/>
                    </a:ext>
                  </a:extLst>
                </p:cNvPr>
                <p:cNvGrpSpPr/>
                <p:nvPr/>
              </p:nvGrpSpPr>
              <p:grpSpPr>
                <a:xfrm>
                  <a:off x="7718308" y="1079522"/>
                  <a:ext cx="1636003" cy="368371"/>
                  <a:chOff x="7743908" y="398119"/>
                  <a:chExt cx="1636003" cy="368371"/>
                </a:xfrm>
              </p:grpSpPr>
              <p:cxnSp>
                <p:nvCxnSpPr>
                  <p:cNvPr id="18" name="Straight Arrow Connector 17">
                    <a:extLst>
                      <a:ext uri="{FF2B5EF4-FFF2-40B4-BE49-F238E27FC236}">
                        <a16:creationId xmlns:a16="http://schemas.microsoft.com/office/drawing/2014/main" id="{AFE8212B-AEEA-147A-5B1B-7C8F439C8A0A}"/>
                      </a:ext>
                    </a:extLst>
                  </p:cNvPr>
                  <p:cNvCxnSpPr/>
                  <p:nvPr/>
                </p:nvCxnSpPr>
                <p:spPr>
                  <a:xfrm>
                    <a:off x="7743908" y="565632"/>
                    <a:ext cx="1636003" cy="0"/>
                  </a:xfrm>
                  <a:prstGeom prst="straightConnector1">
                    <a:avLst/>
                  </a:prstGeom>
                  <a:ln w="15875">
                    <a:solidFill>
                      <a:schemeClr val="tx1"/>
                    </a:solidFill>
                    <a:headEnd type="triangle"/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" name="TextBox 23">
                    <a:extLst>
                      <a:ext uri="{FF2B5EF4-FFF2-40B4-BE49-F238E27FC236}">
                        <a16:creationId xmlns:a16="http://schemas.microsoft.com/office/drawing/2014/main" id="{0FCD3DDC-81EB-2B0F-9921-A05C43E7463E}"/>
                      </a:ext>
                    </a:extLst>
                  </p:cNvPr>
                  <p:cNvSpPr txBox="1"/>
                  <p:nvPr/>
                </p:nvSpPr>
                <p:spPr>
                  <a:xfrm>
                    <a:off x="8177383" y="398119"/>
                    <a:ext cx="832279" cy="36837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ctr">
                      <a:lnSpc>
                        <a:spcPct val="80000"/>
                      </a:lnSpc>
                    </a:pPr>
                    <a:r>
                      <a:rPr lang="en-US" sz="1100" dirty="0"/>
                      <a:t>22 MHz</a:t>
                    </a:r>
                  </a:p>
                  <a:p>
                    <a:pPr algn="ctr">
                      <a:lnSpc>
                        <a:spcPct val="80000"/>
                      </a:lnSpc>
                    </a:pPr>
                    <a:r>
                      <a:rPr lang="en-US" sz="1100" dirty="0"/>
                      <a:t>bandwidth</a:t>
                    </a:r>
                  </a:p>
                </p:txBody>
              </p:sp>
            </p:grpSp>
          </p:grpSp>
        </p:grp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81DD4BBC-3479-DAFE-92D3-E809E9086C42}"/>
                </a:ext>
              </a:extLst>
            </p:cNvPr>
            <p:cNvSpPr txBox="1"/>
            <p:nvPr/>
          </p:nvSpPr>
          <p:spPr>
            <a:xfrm>
              <a:off x="7486127" y="4735546"/>
              <a:ext cx="438592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effectLst/>
                  <a:latin typeface="Aptos" panose="020B0004020202020204" pitchFamily="34" charset="0"/>
                </a:rPr>
                <a:t>Radio signal with 22 MHz bandwidth, evenly spread between 2.427, 2.429 GHz. This 22 MHz bandwidth channel corresponds to channel 6 in WiFi network)</a:t>
              </a: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B22B4ADF-197C-F11E-2E66-79690F739035}"/>
              </a:ext>
            </a:extLst>
          </p:cNvPr>
          <p:cNvGrpSpPr/>
          <p:nvPr/>
        </p:nvGrpSpPr>
        <p:grpSpPr>
          <a:xfrm>
            <a:off x="584339" y="4335179"/>
            <a:ext cx="6483289" cy="2011338"/>
            <a:chOff x="694938" y="4557337"/>
            <a:chExt cx="6483289" cy="2011338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A996C730-13B7-D4E2-D775-95E5631C28E7}"/>
                </a:ext>
              </a:extLst>
            </p:cNvPr>
            <p:cNvSpPr txBox="1"/>
            <p:nvPr/>
          </p:nvSpPr>
          <p:spPr>
            <a:xfrm>
              <a:off x="1364602" y="5091347"/>
              <a:ext cx="5813625" cy="1477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/>
                <a:t>Radio signal “bandwidth” different from link “bandwidth” (maximum transmission rate) term used by network engineers!</a:t>
              </a:r>
            </a:p>
            <a:p>
              <a:endParaRPr lang="en-US" dirty="0"/>
            </a:p>
          </p:txBody>
        </p: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41E91970-D91E-5ADC-D3FB-165F375DBF40}"/>
                </a:ext>
              </a:extLst>
            </p:cNvPr>
            <p:cNvSpPr/>
            <p:nvPr/>
          </p:nvSpPr>
          <p:spPr>
            <a:xfrm>
              <a:off x="694938" y="4788170"/>
              <a:ext cx="6327786" cy="1780505"/>
            </a:xfrm>
            <a:prstGeom prst="rect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92" name="Picture 91">
              <a:extLst>
                <a:ext uri="{FF2B5EF4-FFF2-40B4-BE49-F238E27FC236}">
                  <a16:creationId xmlns:a16="http://schemas.microsoft.com/office/drawing/2014/main" id="{975EE00A-E096-927C-CA10-3AABDE98FCD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flipH="1">
              <a:off x="851918" y="4926367"/>
              <a:ext cx="457385" cy="1582382"/>
            </a:xfrm>
            <a:prstGeom prst="rect">
              <a:avLst/>
            </a:prstGeom>
          </p:spPr>
        </p:pic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134ABD40-D0BB-E6E5-2C12-FD1BDECF4513}"/>
                </a:ext>
              </a:extLst>
            </p:cNvPr>
            <p:cNvSpPr txBox="1"/>
            <p:nvPr/>
          </p:nvSpPr>
          <p:spPr>
            <a:xfrm>
              <a:off x="1620309" y="4557337"/>
              <a:ext cx="4784643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two meanings/usage of “bandwidth”</a:t>
              </a:r>
            </a:p>
          </p:txBody>
        </p:sp>
      </p:grp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E9DAA4E4-5EA4-FC7C-14C5-44B593F8065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2687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C34943-D8FF-41A1-6AC1-3B7F4E6C84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D3498BD5-F752-27C2-C40C-8B7170F652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1024714" cy="894622"/>
          </a:xfrm>
        </p:spPr>
        <p:txBody>
          <a:bodyPr>
            <a:normAutofit/>
          </a:bodyPr>
          <a:lstStyle/>
          <a:p>
            <a:r>
              <a:rPr lang="en-US" dirty="0">
                <a:cs typeface="Calibri" panose="020F0502020204030204" pitchFamily="34" charset="0"/>
              </a:rPr>
              <a:t>Signals and  Noise</a:t>
            </a:r>
            <a:endParaRPr lang="en-US" sz="440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3FDE199-AE2A-0098-6C76-079D4D2666FB}"/>
              </a:ext>
            </a:extLst>
          </p:cNvPr>
          <p:cNvSpPr txBox="1"/>
          <p:nvPr/>
        </p:nvSpPr>
        <p:spPr>
          <a:xfrm>
            <a:off x="747892" y="1256467"/>
            <a:ext cx="5991576" cy="59708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27013">
              <a:spcBef>
                <a:spcPts val="600"/>
              </a:spcBef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800" dirty="0">
                <a:solidFill>
                  <a:srgbClr val="0E00A3"/>
                </a:solidFill>
              </a:rPr>
              <a:t>interference: </a:t>
            </a:r>
            <a:r>
              <a:rPr lang="en-US" sz="2800" dirty="0"/>
              <a:t>other transmitters/EM </a:t>
            </a:r>
            <a:r>
              <a:rPr lang="en-US" sz="2800" dirty="0" err="1"/>
              <a:t>radiaters</a:t>
            </a:r>
            <a:r>
              <a:rPr lang="en-US" sz="2800" dirty="0"/>
              <a:t> in same frequency band</a:t>
            </a:r>
          </a:p>
          <a:p>
            <a:pPr marL="571500" lvl="1" indent="-228600">
              <a:spcBef>
                <a:spcPts val="600"/>
              </a:spcBef>
              <a:buClr>
                <a:srgbClr val="0E00A3"/>
              </a:buClr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E00A3"/>
                </a:solidFill>
                <a:effectLst/>
              </a:rPr>
              <a:t>hundreds of consumer devices operate in unlicensed 2.4 GHz band (aka: </a:t>
            </a:r>
            <a:r>
              <a:rPr lang="en-US" sz="2400" dirty="0">
                <a:solidFill>
                  <a:srgbClr val="0E00A3"/>
                </a:solidFill>
              </a:rPr>
              <a:t>Industrial, Scientific, and Medical band)</a:t>
            </a:r>
            <a:r>
              <a:rPr lang="en-US" sz="2400" dirty="0">
                <a:solidFill>
                  <a:srgbClr val="0E00A3"/>
                </a:solidFill>
                <a:effectLst/>
              </a:rPr>
              <a:t>: </a:t>
            </a:r>
            <a:r>
              <a:rPr lang="en-US" sz="2400" dirty="0">
                <a:effectLst/>
              </a:rPr>
              <a:t>WiFi, Bluetooth, Zigbee, satellite TV, microwave ovens, </a:t>
            </a:r>
            <a:r>
              <a:rPr lang="en-US" sz="2400" dirty="0"/>
              <a:t>garage-door openers, baby monitors,</a:t>
            </a:r>
            <a:r>
              <a:rPr lang="en-US" sz="2400" dirty="0">
                <a:effectLst/>
              </a:rPr>
              <a:t> cordless phones, wireless mics/speakers, radio-controlled drones and toys, amateur radio, ...  </a:t>
            </a:r>
            <a:endParaRPr lang="en-US" sz="2400" dirty="0"/>
          </a:p>
          <a:p>
            <a:pPr marL="285750" indent="-227013">
              <a:spcBef>
                <a:spcPts val="600"/>
              </a:spcBef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>
                <a:solidFill>
                  <a:srgbClr val="0E00A3"/>
                </a:solidFill>
              </a:rPr>
              <a:t>thermal and electronic noise in </a:t>
            </a:r>
            <a:r>
              <a:rPr lang="en-US" sz="2400" dirty="0"/>
              <a:t>receiver:</a:t>
            </a:r>
          </a:p>
          <a:p>
            <a:pPr marL="571500" lvl="2" indent="-228600">
              <a:spcBef>
                <a:spcPts val="600"/>
              </a:spcBef>
              <a:buClr>
                <a:srgbClr val="0E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natural thermal variations, imperfections in electronics</a:t>
            </a:r>
          </a:p>
          <a:p>
            <a:pPr marL="285750" indent="-227013">
              <a:spcBef>
                <a:spcPts val="600"/>
              </a:spcBef>
              <a:buClr>
                <a:srgbClr val="0E00A3"/>
              </a:buClr>
              <a:buFont typeface="Wingdings" pitchFamily="2" charset="2"/>
              <a:buChar char="§"/>
            </a:pPr>
            <a:endParaRPr lang="en-US" sz="2400" dirty="0"/>
          </a:p>
          <a:p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32CC91F-D3F0-7EB0-057F-8A597E729E7A}"/>
              </a:ext>
            </a:extLst>
          </p:cNvPr>
          <p:cNvGrpSpPr/>
          <p:nvPr/>
        </p:nvGrpSpPr>
        <p:grpSpPr>
          <a:xfrm>
            <a:off x="6766365" y="2455875"/>
            <a:ext cx="5231252" cy="3126034"/>
            <a:chOff x="6732171" y="2882098"/>
            <a:chExt cx="5231252" cy="3126034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38C2E12D-6C21-E84B-6DC9-615C32DDA68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32171" y="2882098"/>
              <a:ext cx="5088973" cy="2447766"/>
            </a:xfrm>
            <a:prstGeom prst="rect">
              <a:avLst/>
            </a:prstGeom>
          </p:spPr>
        </p:pic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1005C16-4267-763C-CE15-6AC036942EE2}"/>
                </a:ext>
              </a:extLst>
            </p:cNvPr>
            <p:cNvSpPr txBox="1"/>
            <p:nvPr/>
          </p:nvSpPr>
          <p:spPr>
            <a:xfrm>
              <a:off x="6918452" y="5638800"/>
              <a:ext cx="504497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effectLst/>
                  <a:latin typeface="Helvetica" pitchFamily="2" charset="0"/>
                </a:rPr>
                <a:t>Original signal, noise, and noisy received signal</a:t>
              </a:r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5E062BA-2E1A-F433-3D95-6C33A451B0F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612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E7E290-5893-B808-1E17-2B9C7FD767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03E898-B031-9B74-FF62-EAD5076C32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Wireless and mobile networks: overview</a:t>
            </a:r>
            <a:endParaRPr lang="en-US" sz="4400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DD62E387-E9B6-AAC4-C678-8E204FFF45D6}"/>
              </a:ext>
            </a:extLst>
          </p:cNvPr>
          <p:cNvSpPr txBox="1">
            <a:spLocks noChangeArrowheads="1"/>
          </p:cNvSpPr>
          <p:nvPr/>
        </p:nvSpPr>
        <p:spPr>
          <a:xfrm>
            <a:off x="867032" y="1295400"/>
            <a:ext cx="9834306" cy="49720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Chapter goals: 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understand principles of wireless networks: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12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physical layer: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radio, influence on higher layers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12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access network: 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link-layer challenges/solutions in any wireless networks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12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core network: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“network” layer in a wireless network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12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user/device mobility: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among access networks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12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application-specific wireless networks: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Bluetooth, satellite, IoT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wireless networks in practice: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12A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WiFi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12A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5G (with a bit of 4G)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12A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Bluetooth, satellite, IoT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D560074-F051-2572-23F6-5DFFEC5D96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DC55D37-A186-1641-D9A9-CF1E4485117E}"/>
              </a:ext>
            </a:extLst>
          </p:cNvPr>
          <p:cNvSpPr txBox="1"/>
          <p:nvPr/>
        </p:nvSpPr>
        <p:spPr>
          <a:xfrm>
            <a:off x="838200" y="6140507"/>
            <a:ext cx="95787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For a more extensive treatment of wireless and mobile networks visit:  </a:t>
            </a:r>
            <a:r>
              <a:rPr lang="en-US" sz="1400" dirty="0">
                <a:hlinkClick r:id="rId3"/>
              </a:rPr>
              <a:t>https://gaia.cs.umass.edu/wireless_and_mobile_networks</a:t>
            </a:r>
            <a:r>
              <a:rPr lang="en-US" sz="140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134985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4F399C-F9BE-B4F4-F737-CACCA7F22B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60EACEC3-91D3-D348-1197-8B10D032D0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1024714" cy="894622"/>
          </a:xfrm>
        </p:spPr>
        <p:txBody>
          <a:bodyPr>
            <a:normAutofit/>
          </a:bodyPr>
          <a:lstStyle/>
          <a:p>
            <a:r>
              <a:rPr lang="en-US" dirty="0">
                <a:cs typeface="Calibri" panose="020F0502020204030204" pitchFamily="34" charset="0"/>
              </a:rPr>
              <a:t>Signal to Noise Ratio (SNR)</a:t>
            </a:r>
            <a:endParaRPr lang="en-US" sz="44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A5B456C-036B-CDC6-DB30-14A7EFA7B3F3}"/>
              </a:ext>
            </a:extLst>
          </p:cNvPr>
          <p:cNvSpPr txBox="1"/>
          <p:nvPr/>
        </p:nvSpPr>
        <p:spPr>
          <a:xfrm>
            <a:off x="798691" y="1276091"/>
            <a:ext cx="1018001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  <a:effectLst/>
              </a:rPr>
              <a:t>SNR</a:t>
            </a:r>
            <a:r>
              <a:rPr lang="en-US" sz="2800" dirty="0">
                <a:solidFill>
                  <a:srgbClr val="C00000"/>
                </a:solidFill>
              </a:rPr>
              <a:t>: </a:t>
            </a:r>
            <a:r>
              <a:rPr lang="en-US" sz="2800" dirty="0"/>
              <a:t>ratio of signal power to noise power </a:t>
            </a:r>
            <a:r>
              <a:rPr lang="en-US" sz="2400" dirty="0"/>
              <a:t>(often measured in dB)</a:t>
            </a:r>
            <a:endParaRPr lang="en-US" sz="2000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2CB1F90-2ACF-CA5E-D904-4EFAF75C06AD}"/>
              </a:ext>
            </a:extLst>
          </p:cNvPr>
          <p:cNvGrpSpPr/>
          <p:nvPr/>
        </p:nvGrpSpPr>
        <p:grpSpPr>
          <a:xfrm>
            <a:off x="1078776" y="2647381"/>
            <a:ext cx="5227632" cy="824437"/>
            <a:chOff x="1213292" y="3378066"/>
            <a:chExt cx="5227632" cy="824437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4BDB03B-9AD3-7D02-1844-495F31F383EF}"/>
                </a:ext>
              </a:extLst>
            </p:cNvPr>
            <p:cNvSpPr txBox="1"/>
            <p:nvPr/>
          </p:nvSpPr>
          <p:spPr>
            <a:xfrm>
              <a:off x="1213292" y="3514692"/>
              <a:ext cx="260680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SNR </a:t>
              </a:r>
              <a:r>
                <a:rPr lang="en-US" sz="20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(dB)  </a:t>
              </a:r>
              <a:r>
                <a:rPr lang="en-US" sz="24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= 10 </a:t>
              </a:r>
              <a:r>
                <a:rPr lang="en-US" sz="3200" baseline="300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. </a:t>
              </a:r>
              <a:r>
                <a:rPr lang="en-US" sz="24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log</a:t>
              </a:r>
              <a:r>
                <a:rPr lang="en-US" sz="2400" baseline="-250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10</a:t>
              </a:r>
              <a:endParaRPr lang="en-US" sz="2400" dirty="0">
                <a:latin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8A9A7D3C-A949-3DE6-3AB5-FF6E5FACD029}"/>
                </a:ext>
              </a:extLst>
            </p:cNvPr>
            <p:cNvGrpSpPr/>
            <p:nvPr/>
          </p:nvGrpSpPr>
          <p:grpSpPr>
            <a:xfrm>
              <a:off x="3869077" y="3448450"/>
              <a:ext cx="2413994" cy="696566"/>
              <a:chOff x="3936051" y="3232588"/>
              <a:chExt cx="2413994" cy="696566"/>
            </a:xfrm>
          </p:grpSpPr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C53A18EA-F12A-743F-FF22-46D1BB856341}"/>
                  </a:ext>
                </a:extLst>
              </p:cNvPr>
              <p:cNvSpPr txBox="1"/>
              <p:nvPr/>
            </p:nvSpPr>
            <p:spPr>
              <a:xfrm>
                <a:off x="3936051" y="3232588"/>
                <a:ext cx="2413994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latin typeface="Calibri Light" panose="020F0302020204030204" pitchFamily="34" charset="0"/>
                    <a:cs typeface="Calibri Light" panose="020F0302020204030204" pitchFamily="34" charset="0"/>
                  </a:rPr>
                  <a:t>received signal power</a:t>
                </a:r>
                <a:endParaRPr lang="en-US" dirty="0">
                  <a:latin typeface="Calibri Light" panose="020F0302020204030204" pitchFamily="34" charset="0"/>
                  <a:cs typeface="Calibri Light" panose="020F0302020204030204" pitchFamily="34" charset="0"/>
                </a:endParaRP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8EA7F14F-71AF-1B22-F450-80F6B778533A}"/>
                  </a:ext>
                </a:extLst>
              </p:cNvPr>
              <p:cNvSpPr txBox="1"/>
              <p:nvPr/>
            </p:nvSpPr>
            <p:spPr>
              <a:xfrm>
                <a:off x="4186779" y="3529044"/>
                <a:ext cx="144725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latin typeface="Calibri Light" panose="020F0302020204030204" pitchFamily="34" charset="0"/>
                    <a:cs typeface="Calibri Light" panose="020F0302020204030204" pitchFamily="34" charset="0"/>
                  </a:rPr>
                  <a:t>noise power</a:t>
                </a:r>
              </a:p>
            </p:txBody>
          </p:sp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24E7FF80-9695-3E80-3998-E4A092E0752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014604" y="3585198"/>
                <a:ext cx="219791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8A90C13-13F4-001E-7747-8790FF4F0463}"/>
                </a:ext>
              </a:extLst>
            </p:cNvPr>
            <p:cNvSpPr txBox="1"/>
            <p:nvPr/>
          </p:nvSpPr>
          <p:spPr>
            <a:xfrm>
              <a:off x="3699800" y="3378066"/>
              <a:ext cx="33855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(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F707C83-1A9E-E15C-47D2-E428158D685C}"/>
                </a:ext>
              </a:extLst>
            </p:cNvPr>
            <p:cNvSpPr txBox="1"/>
            <p:nvPr/>
          </p:nvSpPr>
          <p:spPr>
            <a:xfrm rot="10800000">
              <a:off x="6102370" y="3494617"/>
              <a:ext cx="33855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(</a:t>
              </a: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23777567-0CAF-FE44-1177-0DE64DDF518D}"/>
              </a:ext>
            </a:extLst>
          </p:cNvPr>
          <p:cNvSpPr txBox="1"/>
          <p:nvPr/>
        </p:nvSpPr>
        <p:spPr>
          <a:xfrm>
            <a:off x="798691" y="2137245"/>
            <a:ext cx="578780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27013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/>
              <a:t>fundamental measure of channel “quality”</a:t>
            </a:r>
          </a:p>
          <a:p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24BB1DD-03ED-A2AA-3134-2A57307C8365}"/>
              </a:ext>
            </a:extLst>
          </p:cNvPr>
          <p:cNvSpPr txBox="1"/>
          <p:nvPr/>
        </p:nvSpPr>
        <p:spPr>
          <a:xfrm>
            <a:off x="798691" y="3440164"/>
            <a:ext cx="6037260" cy="31854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27013">
              <a:spcBef>
                <a:spcPts val="600"/>
              </a:spcBef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/>
              <a:t>SNR of 0 implies equal signal and noise</a:t>
            </a:r>
          </a:p>
          <a:p>
            <a:pPr marL="285750" indent="-227013">
              <a:spcBef>
                <a:spcPts val="600"/>
              </a:spcBef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/>
              <a:t>high (or low) SNR: easy (or hard) to extract signal from </a:t>
            </a:r>
            <a:r>
              <a:rPr lang="en-US" sz="2400" dirty="0" err="1"/>
              <a:t>signal+noise</a:t>
            </a:r>
            <a:endParaRPr lang="en-US" sz="2400" dirty="0"/>
          </a:p>
          <a:p>
            <a:pPr marL="285750" indent="-227013">
              <a:spcBef>
                <a:spcPts val="600"/>
              </a:spcBef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/>
              <a:t>Typical ranges for current radios: </a:t>
            </a:r>
          </a:p>
          <a:p>
            <a:pPr marL="520700" lvl="1" indent="-212725" algn="l" rtl="0">
              <a:spcBef>
                <a:spcPts val="0"/>
              </a:spcBef>
              <a:spcAft>
                <a:spcPts val="0"/>
              </a:spcAft>
              <a:buClr>
                <a:srgbClr val="0E00A3"/>
              </a:buClr>
              <a:buSzPts val="1400"/>
              <a:buFont typeface="Arial" panose="020B0604020202020204" pitchFamily="34" charset="0"/>
              <a:buChar char="•"/>
            </a:pPr>
            <a:r>
              <a:rPr lang="en-US" sz="2400" dirty="0"/>
              <a:t>lower limit for cellular: -10 to -6 dB</a:t>
            </a:r>
          </a:p>
          <a:p>
            <a:pPr marL="520700" lvl="1" indent="-212725" algn="l" rtl="0">
              <a:spcBef>
                <a:spcPts val="0"/>
              </a:spcBef>
              <a:spcAft>
                <a:spcPts val="0"/>
              </a:spcAft>
              <a:buClr>
                <a:srgbClr val="0E00A3"/>
              </a:buClr>
              <a:buSzPts val="1400"/>
              <a:buFont typeface="Arial" panose="020B0604020202020204" pitchFamily="34" charset="0"/>
              <a:buChar char="•"/>
            </a:pPr>
            <a:r>
              <a:rPr lang="en-US" sz="2400" dirty="0"/>
              <a:t>lower limit for WiFi: 20dB </a:t>
            </a:r>
          </a:p>
          <a:p>
            <a:pPr marL="285750" indent="-227013">
              <a:spcBef>
                <a:spcPts val="600"/>
              </a:spcBef>
              <a:buClr>
                <a:srgbClr val="0E00A3"/>
              </a:buClr>
              <a:buFont typeface="Wingdings" pitchFamily="2" charset="2"/>
              <a:buChar char="§"/>
            </a:pPr>
            <a:endParaRPr lang="en-US" sz="2400" dirty="0"/>
          </a:p>
          <a:p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2D75C59-34BB-5779-5BCD-7332D3CB2B4F}"/>
              </a:ext>
            </a:extLst>
          </p:cNvPr>
          <p:cNvGrpSpPr/>
          <p:nvPr/>
        </p:nvGrpSpPr>
        <p:grpSpPr>
          <a:xfrm>
            <a:off x="6766365" y="2455875"/>
            <a:ext cx="5231252" cy="3126034"/>
            <a:chOff x="6732171" y="2882098"/>
            <a:chExt cx="5231252" cy="3126034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899821E8-5A22-276F-E2BA-21B3AB54AD1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32171" y="2882098"/>
              <a:ext cx="5088973" cy="2447766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7FFB81D-41B0-C4F9-A20A-00F7DA52D28E}"/>
                </a:ext>
              </a:extLst>
            </p:cNvPr>
            <p:cNvSpPr txBox="1"/>
            <p:nvPr/>
          </p:nvSpPr>
          <p:spPr>
            <a:xfrm>
              <a:off x="6918452" y="5638800"/>
              <a:ext cx="504497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effectLst/>
                  <a:latin typeface="Helvetica" pitchFamily="2" charset="0"/>
                </a:rPr>
                <a:t>Original signal, noise, and noisy received signal</a:t>
              </a:r>
            </a:p>
          </p:txBody>
        </p:sp>
      </p:grp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E098E5A-F384-1196-E9ED-60074961582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7912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638067-0BAA-FCDB-90EE-39AC1D1ADC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ACF4991E-6ACC-FF7C-8038-FC67DC5525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1024714" cy="894622"/>
          </a:xfrm>
        </p:spPr>
        <p:txBody>
          <a:bodyPr>
            <a:normAutofit/>
          </a:bodyPr>
          <a:lstStyle/>
          <a:p>
            <a:r>
              <a:rPr lang="en-US" dirty="0">
                <a:cs typeface="Calibri" panose="020F0502020204030204" pitchFamily="34" charset="0"/>
              </a:rPr>
              <a:t>Channel Capacity </a:t>
            </a:r>
            <a:endParaRPr lang="en-US" sz="44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01F71D8-342C-7A9F-D2CB-B2364A589B17}"/>
              </a:ext>
            </a:extLst>
          </p:cNvPr>
          <p:cNvSpPr txBox="1"/>
          <p:nvPr/>
        </p:nvSpPr>
        <p:spPr>
          <a:xfrm>
            <a:off x="798691" y="1276091"/>
            <a:ext cx="10180017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  <a:effectLst/>
              </a:rPr>
              <a:t>Shannon capacity (of a communication channel)</a:t>
            </a:r>
            <a:r>
              <a:rPr lang="en-US" sz="2800" dirty="0">
                <a:solidFill>
                  <a:srgbClr val="C00000"/>
                </a:solidFill>
              </a:rPr>
              <a:t>: </a:t>
            </a:r>
            <a:r>
              <a:rPr lang="en" sz="2800" dirty="0">
                <a:solidFill>
                  <a:srgbClr val="0E00A3"/>
                </a:solidFill>
              </a:rPr>
              <a:t>maximum</a:t>
            </a:r>
            <a:r>
              <a:rPr lang="en" sz="2800" dirty="0"/>
              <a:t> rate at which data can be transmitted, given bandwidth, SNR constraints </a:t>
            </a:r>
            <a:endParaRPr lang="en-US" sz="2000" dirty="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1C2F729-B664-9467-9C30-A826F2172A7B}"/>
              </a:ext>
            </a:extLst>
          </p:cNvPr>
          <p:cNvGrpSpPr/>
          <p:nvPr/>
        </p:nvGrpSpPr>
        <p:grpSpPr>
          <a:xfrm>
            <a:off x="3126162" y="2369973"/>
            <a:ext cx="4694232" cy="787703"/>
            <a:chOff x="1068762" y="4286855"/>
            <a:chExt cx="4694232" cy="787703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CAEBC57-210C-5958-4899-9DFDDEFFD220}"/>
                </a:ext>
              </a:extLst>
            </p:cNvPr>
            <p:cNvSpPr txBox="1"/>
            <p:nvPr/>
          </p:nvSpPr>
          <p:spPr>
            <a:xfrm>
              <a:off x="1068762" y="4412147"/>
              <a:ext cx="159691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C</a:t>
              </a:r>
              <a:r>
                <a:rPr lang="en-US" sz="20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  </a:t>
              </a:r>
              <a:r>
                <a:rPr lang="en-US" sz="24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= B  </a:t>
              </a:r>
              <a:r>
                <a:rPr lang="en-US" sz="3200" baseline="300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. </a:t>
              </a:r>
              <a:r>
                <a:rPr lang="en-US" sz="24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log</a:t>
              </a:r>
              <a:r>
                <a:rPr lang="en-US" sz="2400" baseline="-250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2</a:t>
              </a:r>
              <a:endParaRPr lang="en-US" sz="2400" dirty="0">
                <a:latin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A90C677-4396-BF85-AC20-95757EDA54CC}"/>
                </a:ext>
              </a:extLst>
            </p:cNvPr>
            <p:cNvSpPr txBox="1"/>
            <p:nvPr/>
          </p:nvSpPr>
          <p:spPr>
            <a:xfrm>
              <a:off x="3191147" y="4320505"/>
              <a:ext cx="241399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received signal power</a:t>
              </a:r>
              <a:endParaRPr lang="en-US" dirty="0">
                <a:latin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DF590E4-854C-0A4E-99B4-FAF41D470EED}"/>
                </a:ext>
              </a:extLst>
            </p:cNvPr>
            <p:cNvSpPr txBox="1"/>
            <p:nvPr/>
          </p:nvSpPr>
          <p:spPr>
            <a:xfrm>
              <a:off x="3441875" y="4616961"/>
              <a:ext cx="144725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noise power</a:t>
              </a: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2DA8334F-92DC-F5C9-E138-D1C196ABBD3D}"/>
                </a:ext>
              </a:extLst>
            </p:cNvPr>
            <p:cNvCxnSpPr>
              <a:cxnSpLocks/>
            </p:cNvCxnSpPr>
            <p:nvPr/>
          </p:nvCxnSpPr>
          <p:spPr>
            <a:xfrm>
              <a:off x="3269700" y="4673115"/>
              <a:ext cx="2197919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BE04479-EFB1-D2C2-AF95-BBD2042FC88A}"/>
                </a:ext>
              </a:extLst>
            </p:cNvPr>
            <p:cNvSpPr txBox="1"/>
            <p:nvPr/>
          </p:nvSpPr>
          <p:spPr>
            <a:xfrm>
              <a:off x="2734644" y="4421929"/>
              <a:ext cx="49404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1+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76056AE-DB79-84DF-3EC6-87B6D6A0D919}"/>
                </a:ext>
              </a:extLst>
            </p:cNvPr>
            <p:cNvSpPr txBox="1"/>
            <p:nvPr/>
          </p:nvSpPr>
          <p:spPr>
            <a:xfrm>
              <a:off x="2520075" y="4286855"/>
              <a:ext cx="33855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(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9BB6391-F800-811A-9884-F178B019DFB1}"/>
                </a:ext>
              </a:extLst>
            </p:cNvPr>
            <p:cNvSpPr txBox="1"/>
            <p:nvPr/>
          </p:nvSpPr>
          <p:spPr>
            <a:xfrm rot="10800000">
              <a:off x="5424440" y="4366672"/>
              <a:ext cx="33855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dirty="0">
                  <a:latin typeface="Calibri Light" panose="020F0302020204030204" pitchFamily="34" charset="0"/>
                  <a:cs typeface="Calibri Light" panose="020F0302020204030204" pitchFamily="34" charset="0"/>
                </a:rPr>
                <a:t>(</a:t>
              </a: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74F5F8A4-D955-FA19-715F-3E9007FA6A94}"/>
              </a:ext>
            </a:extLst>
          </p:cNvPr>
          <p:cNvSpPr txBox="1"/>
          <p:nvPr/>
        </p:nvSpPr>
        <p:spPr>
          <a:xfrm>
            <a:off x="714101" y="2996167"/>
            <a:ext cx="3794400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8737">
              <a:buClr>
                <a:srgbClr val="0E00A3"/>
              </a:buClr>
            </a:pPr>
            <a:r>
              <a:rPr lang="en-US" sz="2400" dirty="0"/>
              <a:t>where:</a:t>
            </a:r>
          </a:p>
          <a:p>
            <a:pPr lvl="1" indent="-228600">
              <a:buClr>
                <a:srgbClr val="0E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C is capacity (bits/sec) </a:t>
            </a:r>
          </a:p>
          <a:p>
            <a:pPr lvl="1" indent="-228600">
              <a:buClr>
                <a:srgbClr val="0E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B is bandwidth (in Hz)</a:t>
            </a:r>
          </a:p>
          <a:p>
            <a:pPr lvl="1" indent="-228600">
              <a:buClr>
                <a:srgbClr val="0E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power measured linearly (e.g., in </a:t>
            </a:r>
            <a:r>
              <a:rPr lang="en-US" sz="2400" dirty="0" err="1"/>
              <a:t>mW</a:t>
            </a:r>
            <a:r>
              <a:rPr lang="en-US" sz="2400" dirty="0"/>
              <a:t>)</a:t>
            </a:r>
          </a:p>
          <a:p>
            <a:endParaRPr lang="en-US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4EE3597-F5E7-B6B6-D80A-46035BEA5167}"/>
              </a:ext>
            </a:extLst>
          </p:cNvPr>
          <p:cNvSpPr txBox="1"/>
          <p:nvPr/>
        </p:nvSpPr>
        <p:spPr>
          <a:xfrm>
            <a:off x="5039067" y="3891289"/>
            <a:ext cx="6296884" cy="22775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8737">
              <a:buClr>
                <a:srgbClr val="0E00A3"/>
              </a:buClr>
            </a:pPr>
            <a:r>
              <a:rPr lang="en-US" sz="2800" dirty="0">
                <a:solidFill>
                  <a:srgbClr val="C00000"/>
                </a:solidFill>
              </a:rPr>
              <a:t>Observations:</a:t>
            </a:r>
          </a:p>
          <a:p>
            <a:pPr lvl="1" indent="-228600">
              <a:buClr>
                <a:srgbClr val="0E00A3"/>
              </a:buClr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E00A3"/>
                </a:solidFill>
              </a:rPr>
              <a:t>C scales linearly with B </a:t>
            </a:r>
            <a:r>
              <a:rPr lang="en-US" sz="2400" dirty="0"/>
              <a:t>(for constant SNR)</a:t>
            </a:r>
          </a:p>
          <a:p>
            <a:pPr lvl="1" indent="-228600">
              <a:buClr>
                <a:srgbClr val="0E00A3"/>
              </a:buClr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E00A3"/>
                </a:solidFill>
              </a:rPr>
              <a:t>high SNR: </a:t>
            </a:r>
            <a:r>
              <a:rPr lang="en-US" sz="2400" dirty="0"/>
              <a:t>C scales logarithmically: </a:t>
            </a:r>
            <a:r>
              <a:rPr lang="en-US" sz="2400" i="1" dirty="0"/>
              <a:t>little value in increasing SNR beyond a certain point</a:t>
            </a:r>
          </a:p>
          <a:p>
            <a:pPr lvl="1" indent="-228600">
              <a:buClr>
                <a:srgbClr val="0E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Shannon: classic 1948 paper</a:t>
            </a:r>
          </a:p>
          <a:p>
            <a:endParaRPr lang="en-US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56A2CD1-FC81-CE44-5F2E-F363C65221E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5919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75820974-A86F-69F7-2134-A5D007FA3D6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04747" y="3663055"/>
            <a:ext cx="3706221" cy="2657033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399" y="235921"/>
            <a:ext cx="11193929" cy="894622"/>
          </a:xfrm>
        </p:spPr>
        <p:txBody>
          <a:bodyPr>
            <a:normAutofit/>
          </a:bodyPr>
          <a:lstStyle/>
          <a:p>
            <a:r>
              <a:rPr lang="en-US" dirty="0"/>
              <a:t>Wireless link characteristics: path loss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557B6F7-FFAB-CF45-9050-F598CF6820AB}"/>
              </a:ext>
            </a:extLst>
          </p:cNvPr>
          <p:cNvSpPr txBox="1">
            <a:spLocks noChangeArrowheads="1"/>
          </p:cNvSpPr>
          <p:nvPr/>
        </p:nvSpPr>
        <p:spPr>
          <a:xfrm>
            <a:off x="433741" y="1245100"/>
            <a:ext cx="10869259" cy="54710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7987" lvl="1" indent="0">
              <a:lnSpc>
                <a:spcPct val="100000"/>
              </a:lnSpc>
              <a:spcBef>
                <a:spcPts val="600"/>
              </a:spcBef>
              <a:buNone/>
              <a:defRPr/>
            </a:pPr>
            <a:r>
              <a:rPr lang="en-US" sz="2800" dirty="0">
                <a:solidFill>
                  <a:srgbClr val="C00000"/>
                </a:solidFill>
              </a:rPr>
              <a:t>Wireless </a:t>
            </a:r>
            <a:r>
              <a:rPr lang="en-US" sz="2800" dirty="0"/>
              <a:t>radio signal attenuates (loses power) as it propagates </a:t>
            </a:r>
          </a:p>
          <a:p>
            <a:pPr marL="407987" lvl="1" indent="0">
              <a:lnSpc>
                <a:spcPct val="100000"/>
              </a:lnSpc>
              <a:spcBef>
                <a:spcPts val="600"/>
              </a:spcBef>
              <a:buNone/>
              <a:defRPr/>
            </a:pPr>
            <a:endParaRPr lang="en-US" sz="2800" dirty="0"/>
          </a:p>
          <a:p>
            <a:pPr marL="407987" lvl="1" indent="0">
              <a:lnSpc>
                <a:spcPct val="100000"/>
              </a:lnSpc>
              <a:spcBef>
                <a:spcPts val="600"/>
              </a:spcBef>
              <a:buNone/>
              <a:defRPr/>
            </a:pPr>
            <a:endParaRPr lang="en-US" sz="2800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677B75D-C988-23AB-9954-FB50845321BD}"/>
              </a:ext>
            </a:extLst>
          </p:cNvPr>
          <p:cNvSpPr txBox="1"/>
          <p:nvPr/>
        </p:nvSpPr>
        <p:spPr>
          <a:xfrm>
            <a:off x="4098767" y="4576073"/>
            <a:ext cx="169065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i="1" dirty="0"/>
              <a:t>f</a:t>
            </a:r>
            <a:r>
              <a:rPr lang="en-US" sz="2400" dirty="0"/>
              <a:t>: frequency</a:t>
            </a:r>
          </a:p>
          <a:p>
            <a:r>
              <a:rPr lang="en-US" sz="2400" i="1" dirty="0"/>
              <a:t>d</a:t>
            </a:r>
            <a:r>
              <a:rPr lang="en-US" sz="2400" dirty="0"/>
              <a:t>: distance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64D53D80-8E67-6384-1BDF-81EB64A3605F}"/>
              </a:ext>
            </a:extLst>
          </p:cNvPr>
          <p:cNvGrpSpPr/>
          <p:nvPr/>
        </p:nvGrpSpPr>
        <p:grpSpPr>
          <a:xfrm>
            <a:off x="1601534" y="1823167"/>
            <a:ext cx="8821111" cy="1455083"/>
            <a:chOff x="1803241" y="1881304"/>
            <a:chExt cx="6011494" cy="1455083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A4E06B62-1B96-9325-2681-1B58325F10DC}"/>
                </a:ext>
              </a:extLst>
            </p:cNvPr>
            <p:cNvGrpSpPr/>
            <p:nvPr/>
          </p:nvGrpSpPr>
          <p:grpSpPr>
            <a:xfrm>
              <a:off x="1803241" y="2136058"/>
              <a:ext cx="6011494" cy="1200329"/>
              <a:chOff x="3672382" y="1961532"/>
              <a:chExt cx="6011494" cy="1200329"/>
            </a:xfrm>
          </p:grpSpPr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0E5CB27D-9873-983D-A494-0A39BD47E39A}"/>
                  </a:ext>
                </a:extLst>
              </p:cNvPr>
              <p:cNvSpPr/>
              <p:nvPr/>
            </p:nvSpPr>
            <p:spPr>
              <a:xfrm>
                <a:off x="3672382" y="1961532"/>
                <a:ext cx="6011494" cy="120032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64563F69-BC79-6CB2-4AF7-64BB567242E2}"/>
                  </a:ext>
                </a:extLst>
              </p:cNvPr>
              <p:cNvSpPr txBox="1"/>
              <p:nvPr/>
            </p:nvSpPr>
            <p:spPr>
              <a:xfrm>
                <a:off x="3812783" y="2150958"/>
                <a:ext cx="5833635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2400" dirty="0"/>
                  <a:t>(aka </a:t>
                </a:r>
                <a:r>
                  <a:rPr lang="en-US" sz="2400" i="1" dirty="0">
                    <a:solidFill>
                      <a:srgbClr val="C00000"/>
                    </a:solidFill>
                  </a:rPr>
                  <a:t>fading</a:t>
                </a:r>
                <a:r>
                  <a:rPr lang="en-US" sz="2400" dirty="0"/>
                  <a:t>) reduction in power density (attenuation) of an electromagnetic wave as it propagates from transmitter to receiver</a:t>
                </a:r>
              </a:p>
            </p:txBody>
          </p:sp>
        </p:grp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3302DF7-BC1B-778B-465B-D1EE9BEE2F41}"/>
                </a:ext>
              </a:extLst>
            </p:cNvPr>
            <p:cNvSpPr txBox="1"/>
            <p:nvPr/>
          </p:nvSpPr>
          <p:spPr>
            <a:xfrm>
              <a:off x="1917599" y="1881304"/>
              <a:ext cx="975252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i="1" dirty="0">
                  <a:solidFill>
                    <a:srgbClr val="C00000"/>
                  </a:solidFill>
                </a:rPr>
                <a:t>path loss</a:t>
              </a: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7B3A7D3E-1E43-6C49-E836-FECF5DEA5455}"/>
              </a:ext>
            </a:extLst>
          </p:cNvPr>
          <p:cNvSpPr txBox="1"/>
          <p:nvPr/>
        </p:nvSpPr>
        <p:spPr>
          <a:xfrm>
            <a:off x="1511815" y="5653232"/>
            <a:ext cx="92865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19075"/>
            <a:r>
              <a:rPr lang="en-US" sz="2400" dirty="0">
                <a:solidFill>
                  <a:srgbClr val="0E00A3"/>
                </a:solidFill>
              </a:rPr>
              <a:t>Generalized path loss ~  (</a:t>
            </a:r>
            <a:r>
              <a:rPr lang="en-US" sz="2400" i="1" dirty="0" err="1">
                <a:solidFill>
                  <a:srgbClr val="0E00A3"/>
                </a:solidFill>
              </a:rPr>
              <a:t>fd</a:t>
            </a:r>
            <a:r>
              <a:rPr lang="en-US" sz="2400" dirty="0">
                <a:solidFill>
                  <a:srgbClr val="0E00A3"/>
                </a:solidFill>
              </a:rPr>
              <a:t>)</a:t>
            </a:r>
            <a:r>
              <a:rPr lang="en-US" sz="2800" baseline="30000" dirty="0">
                <a:solidFill>
                  <a:srgbClr val="C00000"/>
                </a:solidFill>
              </a:rPr>
              <a:t>n</a:t>
            </a:r>
            <a:r>
              <a:rPr lang="en-US" sz="2400" baseline="30000" dirty="0">
                <a:solidFill>
                  <a:srgbClr val="0E00A3"/>
                </a:solidFill>
              </a:rPr>
              <a:t> </a:t>
            </a:r>
            <a:r>
              <a:rPr lang="en-US" sz="2400" dirty="0">
                <a:solidFill>
                  <a:srgbClr val="0E00A3"/>
                </a:solidFill>
              </a:rPr>
              <a:t>:</a:t>
            </a:r>
          </a:p>
          <a:p>
            <a:pPr marL="400050" indent="-227013">
              <a:buClr>
                <a:srgbClr val="0E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n=2 (free space), n=(2.7,3.5) urban, n= (3,6) in building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3C2D248-C362-9F5E-5044-7423C08128A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08973" y="3507103"/>
            <a:ext cx="3896880" cy="1135226"/>
          </a:xfrm>
          <a:prstGeom prst="rect">
            <a:avLst/>
          </a:prstGeom>
        </p:spPr>
      </p:pic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40A70C6-077B-B81E-EE86-50362A87CF6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43071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7EB401-A559-EFEA-EFF3-9FE93EBC00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195956E5-84E7-84FB-01EB-696F521C61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248988"/>
            <a:ext cx="11505615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“Hidden terminal problem” recalling  </a:t>
            </a:r>
            <a:r>
              <a:rPr lang="en-US" sz="4400" dirty="0"/>
              <a:t>~ (</a:t>
            </a:r>
            <a:r>
              <a:rPr lang="en-US" sz="4400" i="1" dirty="0"/>
              <a:t>fd</a:t>
            </a:r>
            <a:r>
              <a:rPr lang="en-US" sz="4400" dirty="0"/>
              <a:t>)</a:t>
            </a:r>
            <a:r>
              <a:rPr lang="en-US" sz="4400" baseline="30000" dirty="0"/>
              <a:t>2 </a:t>
            </a:r>
            <a:r>
              <a:rPr lang="en-US" sz="4400" dirty="0"/>
              <a:t>path loss</a:t>
            </a:r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DEAE25E-1BD1-0BFA-829E-4B8AE097AAEC}"/>
              </a:ext>
            </a:extLst>
          </p:cNvPr>
          <p:cNvSpPr txBox="1">
            <a:spLocks noChangeArrowheads="1"/>
          </p:cNvSpPr>
          <p:nvPr/>
        </p:nvSpPr>
        <p:spPr>
          <a:xfrm>
            <a:off x="661370" y="1298109"/>
            <a:ext cx="10869259" cy="547103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7987" lvl="1" indent="0">
              <a:lnSpc>
                <a:spcPct val="100000"/>
              </a:lnSpc>
              <a:spcBef>
                <a:spcPts val="600"/>
              </a:spcBef>
              <a:buNone/>
              <a:defRPr/>
            </a:pPr>
            <a:r>
              <a:rPr lang="en-US" sz="3600" dirty="0"/>
              <a:t>Signal fading with~ (</a:t>
            </a:r>
            <a:r>
              <a:rPr lang="en-US" sz="3600" i="1" dirty="0"/>
              <a:t>d</a:t>
            </a:r>
            <a:r>
              <a:rPr lang="en-US" sz="3600" dirty="0"/>
              <a:t>)</a:t>
            </a:r>
            <a:r>
              <a:rPr lang="en-US" sz="3600" baseline="30000" dirty="0"/>
              <a:t>2 </a:t>
            </a:r>
            <a:r>
              <a:rPr lang="en-US" sz="3600" dirty="0"/>
              <a:t>path loss, causes a “hidden terminal” problem:</a:t>
            </a:r>
          </a:p>
          <a:p>
            <a:pPr marL="407987" lvl="1" indent="0">
              <a:lnSpc>
                <a:spcPct val="100000"/>
              </a:lnSpc>
              <a:spcBef>
                <a:spcPts val="600"/>
              </a:spcBef>
              <a:buNone/>
              <a:defRPr/>
            </a:pPr>
            <a:endParaRPr lang="en-US" sz="2800" dirty="0"/>
          </a:p>
          <a:p>
            <a:pPr marL="407987" lvl="1" indent="0">
              <a:lnSpc>
                <a:spcPct val="100000"/>
              </a:lnSpc>
              <a:spcBef>
                <a:spcPts val="600"/>
              </a:spcBef>
              <a:buNone/>
              <a:defRPr/>
            </a:pPr>
            <a:endParaRPr lang="en-US" sz="2800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A64219F-71D9-49BD-0AF8-AA81183094D8}"/>
              </a:ext>
            </a:extLst>
          </p:cNvPr>
          <p:cNvGrpSpPr/>
          <p:nvPr/>
        </p:nvGrpSpPr>
        <p:grpSpPr>
          <a:xfrm>
            <a:off x="3538226" y="1980541"/>
            <a:ext cx="5457849" cy="2924014"/>
            <a:chOff x="6728718" y="2040616"/>
            <a:chExt cx="4670611" cy="2534482"/>
          </a:xfrm>
        </p:grpSpPr>
        <p:sp>
          <p:nvSpPr>
            <p:cNvPr id="16" name="Text Box 47">
              <a:extLst>
                <a:ext uri="{FF2B5EF4-FFF2-40B4-BE49-F238E27FC236}">
                  <a16:creationId xmlns:a16="http://schemas.microsoft.com/office/drawing/2014/main" id="{29AB2802-A158-4713-C440-9C3F6F6D83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3275" y="2178728"/>
              <a:ext cx="271775" cy="3714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FF0000"/>
                  </a:solidFill>
                  <a:latin typeface="Aptos" panose="020B0004020202020204" pitchFamily="34" charset="0"/>
                  <a:cs typeface="Arial" charset="0"/>
                </a:rPr>
                <a:t>A</a:t>
              </a:r>
            </a:p>
          </p:txBody>
        </p:sp>
        <p:sp>
          <p:nvSpPr>
            <p:cNvPr id="17" name="Text Box 48">
              <a:extLst>
                <a:ext uri="{FF2B5EF4-FFF2-40B4-BE49-F238E27FC236}">
                  <a16:creationId xmlns:a16="http://schemas.microsoft.com/office/drawing/2014/main" id="{45BABC8F-69BF-684D-2FF1-F8A2017DC6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88916" y="2175553"/>
              <a:ext cx="328612" cy="3714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Aptos" panose="020B0004020202020204" pitchFamily="34" charset="0"/>
                  <a:cs typeface="Arial" charset="0"/>
                </a:rPr>
                <a:t>B</a:t>
              </a:r>
            </a:p>
          </p:txBody>
        </p:sp>
        <p:sp>
          <p:nvSpPr>
            <p:cNvPr id="18" name="Text Box 49">
              <a:extLst>
                <a:ext uri="{FF2B5EF4-FFF2-40B4-BE49-F238E27FC236}">
                  <a16:creationId xmlns:a16="http://schemas.microsoft.com/office/drawing/2014/main" id="{125E7FD3-0BA2-DEA8-C852-A119AFBA38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04235" y="2203517"/>
              <a:ext cx="295594" cy="3714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3333CC"/>
                  </a:solidFill>
                  <a:latin typeface="Aptos" panose="020B0004020202020204" pitchFamily="34" charset="0"/>
                  <a:cs typeface="Arial" charset="0"/>
                </a:rPr>
                <a:t>C</a:t>
              </a:r>
            </a:p>
          </p:txBody>
        </p:sp>
        <p:sp>
          <p:nvSpPr>
            <p:cNvPr id="19" name="Line 60">
              <a:extLst>
                <a:ext uri="{FF2B5EF4-FFF2-40B4-BE49-F238E27FC236}">
                  <a16:creationId xmlns:a16="http://schemas.microsoft.com/office/drawing/2014/main" id="{AC1F2F4D-326F-B50F-C025-DDBEC1A238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77183" y="4320144"/>
              <a:ext cx="345510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0B0004020202020204" pitchFamily="34" charset="0"/>
                <a:ea typeface="ＭＳ Ｐゴシック" charset="0"/>
              </a:endParaRPr>
            </a:p>
          </p:txBody>
        </p:sp>
        <p:sp>
          <p:nvSpPr>
            <p:cNvPr id="20" name="Line 61">
              <a:extLst>
                <a:ext uri="{FF2B5EF4-FFF2-40B4-BE49-F238E27FC236}">
                  <a16:creationId xmlns:a16="http://schemas.microsoft.com/office/drawing/2014/main" id="{488C9A73-E4F5-45CF-5EDB-0334D22A4C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58819" y="3182426"/>
              <a:ext cx="0" cy="113823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0B0004020202020204" pitchFamily="34" charset="0"/>
                <a:ea typeface="ＭＳ Ｐゴシック" charset="0"/>
              </a:endParaRPr>
            </a:p>
          </p:txBody>
        </p:sp>
        <p:sp>
          <p:nvSpPr>
            <p:cNvPr id="21" name="Text Box 63">
              <a:extLst>
                <a:ext uri="{FF2B5EF4-FFF2-40B4-BE49-F238E27FC236}">
                  <a16:creationId xmlns:a16="http://schemas.microsoft.com/office/drawing/2014/main" id="{E643BB19-3CA3-84DA-61D1-13CCF812C3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59497" y="4302668"/>
              <a:ext cx="537356" cy="2724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latin typeface="Aptos" panose="020B0004020202020204" pitchFamily="34" charset="0"/>
                  <a:cs typeface="Arial" charset="0"/>
                </a:rPr>
                <a:t>space</a:t>
              </a:r>
            </a:p>
          </p:txBody>
        </p:sp>
        <p:grpSp>
          <p:nvGrpSpPr>
            <p:cNvPr id="22" name="Group 356">
              <a:extLst>
                <a:ext uri="{FF2B5EF4-FFF2-40B4-BE49-F238E27FC236}">
                  <a16:creationId xmlns:a16="http://schemas.microsoft.com/office/drawing/2014/main" id="{E230BAA2-B66B-36DC-9148-1E6620D2CB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40600" y="2040616"/>
              <a:ext cx="627063" cy="642937"/>
              <a:chOff x="313" y="1497"/>
              <a:chExt cx="1152" cy="1014"/>
            </a:xfrm>
          </p:grpSpPr>
          <p:pic>
            <p:nvPicPr>
              <p:cNvPr id="38" name="Picture 354" descr="laptop_stylized_small">
                <a:extLst>
                  <a:ext uri="{FF2B5EF4-FFF2-40B4-BE49-F238E27FC236}">
                    <a16:creationId xmlns:a16="http://schemas.microsoft.com/office/drawing/2014/main" id="{06DCA74E-77D3-6236-0DE7-DECB100C415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" name="Picture 355" descr="antenna_stylized">
                <a:extLst>
                  <a:ext uri="{FF2B5EF4-FFF2-40B4-BE49-F238E27FC236}">
                    <a16:creationId xmlns:a16="http://schemas.microsoft.com/office/drawing/2014/main" id="{36D8CF2B-5F49-33F7-09C1-D566D2C83D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3" name="Group 356">
              <a:extLst>
                <a:ext uri="{FF2B5EF4-FFF2-40B4-BE49-F238E27FC236}">
                  <a16:creationId xmlns:a16="http://schemas.microsoft.com/office/drawing/2014/main" id="{7DF76030-6FCF-E0F0-BA7E-F9C4E8AA3F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55831" y="2044767"/>
              <a:ext cx="627062" cy="644525"/>
              <a:chOff x="313" y="1497"/>
              <a:chExt cx="1152" cy="1014"/>
            </a:xfrm>
          </p:grpSpPr>
          <p:pic>
            <p:nvPicPr>
              <p:cNvPr id="36" name="Picture 354" descr="laptop_stylized_small">
                <a:extLst>
                  <a:ext uri="{FF2B5EF4-FFF2-40B4-BE49-F238E27FC236}">
                    <a16:creationId xmlns:a16="http://schemas.microsoft.com/office/drawing/2014/main" id="{8B2173D6-23B2-B4B7-5BCE-3ABBE381B1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7" name="Picture 355" descr="antenna_stylized">
                <a:extLst>
                  <a:ext uri="{FF2B5EF4-FFF2-40B4-BE49-F238E27FC236}">
                    <a16:creationId xmlns:a16="http://schemas.microsoft.com/office/drawing/2014/main" id="{DD80D3FA-6EBB-04A8-351F-48E808E222A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4" name="Group 356">
              <a:extLst>
                <a:ext uri="{FF2B5EF4-FFF2-40B4-BE49-F238E27FC236}">
                  <a16:creationId xmlns:a16="http://schemas.microsoft.com/office/drawing/2014/main" id="{003F7B3A-CF18-E802-1EE4-D7C5CA2977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61041" y="2050323"/>
              <a:ext cx="627062" cy="642938"/>
              <a:chOff x="313" y="1497"/>
              <a:chExt cx="1152" cy="1014"/>
            </a:xfrm>
          </p:grpSpPr>
          <p:pic>
            <p:nvPicPr>
              <p:cNvPr id="34" name="Picture 354" descr="laptop_stylized_small">
                <a:extLst>
                  <a:ext uri="{FF2B5EF4-FFF2-40B4-BE49-F238E27FC236}">
                    <a16:creationId xmlns:a16="http://schemas.microsoft.com/office/drawing/2014/main" id="{FBCCC63F-4B3F-8EC0-C0D2-DF30C9FDA3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5" name="Picture 355" descr="antenna_stylized">
                <a:extLst>
                  <a:ext uri="{FF2B5EF4-FFF2-40B4-BE49-F238E27FC236}">
                    <a16:creationId xmlns:a16="http://schemas.microsoft.com/office/drawing/2014/main" id="{7E8D2DDD-CBC2-F5B4-3DBD-DE682ECA70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B3EBE7C2-F2D5-CFE9-3D4F-B878662F03E0}"/>
                </a:ext>
              </a:extLst>
            </p:cNvPr>
            <p:cNvSpPr txBox="1"/>
            <p:nvPr/>
          </p:nvSpPr>
          <p:spPr>
            <a:xfrm rot="16200000">
              <a:off x="6293219" y="3576101"/>
              <a:ext cx="1237906" cy="3669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600" dirty="0">
                  <a:latin typeface="Aptos" panose="020B0004020202020204" pitchFamily="34" charset="0"/>
                </a:rPr>
                <a:t>Signal strength </a:t>
              </a:r>
            </a:p>
            <a:p>
              <a:pPr algn="ctr">
                <a:lnSpc>
                  <a:spcPct val="80000"/>
                </a:lnSpc>
              </a:pPr>
              <a:r>
                <a:rPr lang="en-US" sz="1600" dirty="0">
                  <a:latin typeface="Aptos" panose="020B0004020202020204" pitchFamily="34" charset="0"/>
                </a:rPr>
                <a:t>(log scale)</a:t>
              </a:r>
            </a:p>
          </p:txBody>
        </p:sp>
        <p:cxnSp>
          <p:nvCxnSpPr>
            <p:cNvPr id="26" name="Straight Arrow Connector 25">
              <a:extLst>
                <a:ext uri="{FF2B5EF4-FFF2-40B4-BE49-F238E27FC236}">
                  <a16:creationId xmlns:a16="http://schemas.microsoft.com/office/drawing/2014/main" id="{ACA69759-C324-E479-644D-87E88C72C2A4}"/>
                </a:ext>
              </a:extLst>
            </p:cNvPr>
            <p:cNvCxnSpPr>
              <a:cxnSpLocks/>
            </p:cNvCxnSpPr>
            <p:nvPr/>
          </p:nvCxnSpPr>
          <p:spPr>
            <a:xfrm>
              <a:off x="7613647" y="3182426"/>
              <a:ext cx="2612425" cy="996430"/>
            </a:xfrm>
            <a:prstGeom prst="straightConnector1">
              <a:avLst/>
            </a:prstGeom>
            <a:ln w="9525">
              <a:solidFill>
                <a:srgbClr val="FF000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Arrow Connector 26">
              <a:extLst>
                <a:ext uri="{FF2B5EF4-FFF2-40B4-BE49-F238E27FC236}">
                  <a16:creationId xmlns:a16="http://schemas.microsoft.com/office/drawing/2014/main" id="{1E133C91-95EB-7923-6A26-FDD3B29154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596292" y="3179790"/>
              <a:ext cx="2622687" cy="993576"/>
            </a:xfrm>
            <a:prstGeom prst="straightConnector1">
              <a:avLst/>
            </a:prstGeom>
            <a:ln w="9525">
              <a:solidFill>
                <a:srgbClr val="3333CC"/>
              </a:solidFill>
              <a:headEnd type="triangle"/>
              <a:tailEnd type="non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Arrow Connector 27">
              <a:extLst>
                <a:ext uri="{FF2B5EF4-FFF2-40B4-BE49-F238E27FC236}">
                  <a16:creationId xmlns:a16="http://schemas.microsoft.com/office/drawing/2014/main" id="{0F82A0E8-A741-20E3-5CBF-39BCFBC909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587666" y="3192073"/>
              <a:ext cx="1305410" cy="505475"/>
            </a:xfrm>
            <a:prstGeom prst="straightConnector1">
              <a:avLst/>
            </a:prstGeom>
            <a:ln w="9525">
              <a:solidFill>
                <a:schemeClr val="tx1"/>
              </a:solidFill>
              <a:headEnd type="triangle"/>
              <a:tailEnd type="non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Arrow Connector 28">
              <a:extLst>
                <a:ext uri="{FF2B5EF4-FFF2-40B4-BE49-F238E27FC236}">
                  <a16:creationId xmlns:a16="http://schemas.microsoft.com/office/drawing/2014/main" id="{BA44D800-5E09-55F3-3F29-ED525970FA11}"/>
                </a:ext>
              </a:extLst>
            </p:cNvPr>
            <p:cNvCxnSpPr>
              <a:cxnSpLocks/>
            </p:cNvCxnSpPr>
            <p:nvPr/>
          </p:nvCxnSpPr>
          <p:spPr>
            <a:xfrm>
              <a:off x="8893774" y="3190904"/>
              <a:ext cx="1305410" cy="505475"/>
            </a:xfrm>
            <a:prstGeom prst="straightConnector1">
              <a:avLst/>
            </a:prstGeom>
            <a:ln w="9525">
              <a:solidFill>
                <a:schemeClr val="tx1"/>
              </a:solidFill>
              <a:headEnd type="non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Arrow Connector 29">
              <a:extLst>
                <a:ext uri="{FF2B5EF4-FFF2-40B4-BE49-F238E27FC236}">
                  <a16:creationId xmlns:a16="http://schemas.microsoft.com/office/drawing/2014/main" id="{8A48BDB5-CEBF-CAEB-7074-44D7C9616E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26555" y="3184072"/>
              <a:ext cx="376003" cy="136758"/>
            </a:xfrm>
            <a:prstGeom prst="straightConnector1">
              <a:avLst/>
            </a:prstGeom>
            <a:ln w="9525">
              <a:solidFill>
                <a:srgbClr val="FF0000"/>
              </a:solidFill>
              <a:headEnd type="triangle"/>
              <a:tailEnd type="non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08A26908-551B-68D9-454C-E797D76D9254}"/>
                </a:ext>
              </a:extLst>
            </p:cNvPr>
            <p:cNvCxnSpPr>
              <a:cxnSpLocks/>
            </p:cNvCxnSpPr>
            <p:nvPr/>
          </p:nvCxnSpPr>
          <p:spPr>
            <a:xfrm>
              <a:off x="10219850" y="3180028"/>
              <a:ext cx="376003" cy="136758"/>
            </a:xfrm>
            <a:prstGeom prst="straightConnector1">
              <a:avLst/>
            </a:prstGeom>
            <a:ln w="9525">
              <a:solidFill>
                <a:srgbClr val="3333CC"/>
              </a:solidFill>
              <a:headEnd type="non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1F3884A5-632F-3F1B-5EB0-498178C2B5CF}"/>
                </a:ext>
              </a:extLst>
            </p:cNvPr>
            <p:cNvCxnSpPr>
              <a:cxnSpLocks/>
            </p:cNvCxnSpPr>
            <p:nvPr/>
          </p:nvCxnSpPr>
          <p:spPr>
            <a:xfrm>
              <a:off x="7177183" y="3985847"/>
              <a:ext cx="3455108" cy="0"/>
            </a:xfrm>
            <a:prstGeom prst="line">
              <a:avLst/>
            </a:prstGeom>
            <a:ln w="9525">
              <a:prstDash val="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Text Box 63">
              <a:extLst>
                <a:ext uri="{FF2B5EF4-FFF2-40B4-BE49-F238E27FC236}">
                  <a16:creationId xmlns:a16="http://schemas.microsoft.com/office/drawing/2014/main" id="{F2D459D2-2F66-0A5E-719B-8B6AAC63F2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82702" y="3783001"/>
              <a:ext cx="1216627" cy="3973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latin typeface="Aptos" panose="020B0004020202020204" pitchFamily="34" charset="0"/>
                  <a:cs typeface="Arial" charset="0"/>
                </a:rPr>
                <a:t>signal detection </a:t>
              </a:r>
            </a:p>
            <a:p>
              <a:pPr algn="ctr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latin typeface="Aptos" panose="020B0004020202020204" pitchFamily="34" charset="0"/>
                  <a:cs typeface="Arial" charset="0"/>
                </a:rPr>
                <a:t>threshold</a:t>
              </a: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71C21FD6-F692-ABFD-FCB1-448A30B9F3DE}"/>
              </a:ext>
            </a:extLst>
          </p:cNvPr>
          <p:cNvSpPr txBox="1"/>
          <p:nvPr/>
        </p:nvSpPr>
        <p:spPr>
          <a:xfrm>
            <a:off x="806726" y="4943624"/>
            <a:ext cx="10987701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</a:rPr>
              <a:t>hidden terminals: </a:t>
            </a:r>
            <a:r>
              <a:rPr lang="en-US" sz="2800" dirty="0"/>
              <a:t>A and B can hear each other, B and C can hear each other, but A  and C can not hear each other</a:t>
            </a:r>
          </a:p>
          <a:p>
            <a:pPr marL="457200" indent="-274638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800" dirty="0"/>
              <a:t>complicates wireless channel sharing among A, B, C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9D0C021-F10D-8E3B-DABF-A78AF17EB4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15826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9A020C40-9DCE-A49B-F2FD-A6CEBBEB338E}"/>
              </a:ext>
            </a:extLst>
          </p:cNvPr>
          <p:cNvGrpSpPr/>
          <p:nvPr/>
        </p:nvGrpSpPr>
        <p:grpSpPr>
          <a:xfrm>
            <a:off x="6533566" y="1529765"/>
            <a:ext cx="5372099" cy="4529733"/>
            <a:chOff x="881063" y="1346255"/>
            <a:chExt cx="5372099" cy="4529733"/>
          </a:xfrm>
        </p:grpSpPr>
        <p:grpSp>
          <p:nvGrpSpPr>
            <p:cNvPr id="107" name="Group 356">
              <a:extLst>
                <a:ext uri="{FF2B5EF4-FFF2-40B4-BE49-F238E27FC236}">
                  <a16:creationId xmlns:a16="http://schemas.microsoft.com/office/drawing/2014/main" id="{58A73542-A8C2-3747-8963-FA5E2C4C09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7113" y="2183416"/>
              <a:ext cx="627062" cy="642937"/>
              <a:chOff x="313" y="1497"/>
              <a:chExt cx="1152" cy="1014"/>
            </a:xfrm>
          </p:grpSpPr>
          <p:pic>
            <p:nvPicPr>
              <p:cNvPr id="108" name="Picture 354" descr="laptop_stylized_small">
                <a:extLst>
                  <a:ext uri="{FF2B5EF4-FFF2-40B4-BE49-F238E27FC236}">
                    <a16:creationId xmlns:a16="http://schemas.microsoft.com/office/drawing/2014/main" id="{B2EACC5A-1F17-F14E-B327-E3058A6142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9" name="Picture 355" descr="antenna_stylized">
                <a:extLst>
                  <a:ext uri="{FF2B5EF4-FFF2-40B4-BE49-F238E27FC236}">
                    <a16:creationId xmlns:a16="http://schemas.microsoft.com/office/drawing/2014/main" id="{3DC5A5D2-F456-6C4C-B076-22D375BC329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11" name="Freeform 7">
              <a:extLst>
                <a:ext uri="{FF2B5EF4-FFF2-40B4-BE49-F238E27FC236}">
                  <a16:creationId xmlns:a16="http://schemas.microsoft.com/office/drawing/2014/main" id="{F64D421C-A8EA-AA46-9CF6-1F440BA24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850" y="2026253"/>
              <a:ext cx="2020888" cy="1085850"/>
            </a:xfrm>
            <a:custGeom>
              <a:avLst/>
              <a:gdLst>
                <a:gd name="T0" fmla="*/ 2147483647 w 1273"/>
                <a:gd name="T1" fmla="*/ 2147483647 h 684"/>
                <a:gd name="T2" fmla="*/ 2147483647 w 1273"/>
                <a:gd name="T3" fmla="*/ 0 h 684"/>
                <a:gd name="T4" fmla="*/ 2147483647 w 1273"/>
                <a:gd name="T5" fmla="*/ 2147483647 h 684"/>
                <a:gd name="T6" fmla="*/ 2147483647 w 1273"/>
                <a:gd name="T7" fmla="*/ 2147483647 h 684"/>
                <a:gd name="T8" fmla="*/ 2147483647 w 1273"/>
                <a:gd name="T9" fmla="*/ 2147483647 h 684"/>
                <a:gd name="T10" fmla="*/ 2147483647 w 1273"/>
                <a:gd name="T11" fmla="*/ 2147483647 h 684"/>
                <a:gd name="T12" fmla="*/ 2147483647 w 1273"/>
                <a:gd name="T13" fmla="*/ 2147483647 h 684"/>
                <a:gd name="T14" fmla="*/ 2147483647 w 1273"/>
                <a:gd name="T15" fmla="*/ 2147483647 h 684"/>
                <a:gd name="T16" fmla="*/ 2147483647 w 1273"/>
                <a:gd name="T17" fmla="*/ 2147483647 h 684"/>
                <a:gd name="T18" fmla="*/ 0 w 1273"/>
                <a:gd name="T19" fmla="*/ 2147483647 h 6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73" h="684">
                  <a:moveTo>
                    <a:pt x="9" y="675"/>
                  </a:moveTo>
                  <a:lnTo>
                    <a:pt x="316" y="0"/>
                  </a:lnTo>
                  <a:lnTo>
                    <a:pt x="461" y="228"/>
                  </a:lnTo>
                  <a:lnTo>
                    <a:pt x="510" y="119"/>
                  </a:lnTo>
                  <a:lnTo>
                    <a:pt x="631" y="467"/>
                  </a:lnTo>
                  <a:lnTo>
                    <a:pt x="667" y="391"/>
                  </a:lnTo>
                  <a:lnTo>
                    <a:pt x="739" y="464"/>
                  </a:lnTo>
                  <a:lnTo>
                    <a:pt x="1058" y="57"/>
                  </a:lnTo>
                  <a:lnTo>
                    <a:pt x="1273" y="684"/>
                  </a:lnTo>
                  <a:lnTo>
                    <a:pt x="0" y="674"/>
                  </a:lnTo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00CC66"/>
                </a:gs>
              </a:gsLst>
              <a:lin ang="5400000" scaled="1"/>
            </a:gradFill>
            <a:ln w="9525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2" name="Line 26">
              <a:extLst>
                <a:ext uri="{FF2B5EF4-FFF2-40B4-BE49-F238E27FC236}">
                  <a16:creationId xmlns:a16="http://schemas.microsoft.com/office/drawing/2014/main" id="{21069D36-C753-C94F-A501-02B3B81CDA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75025" y="3240691"/>
              <a:ext cx="998538" cy="16986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13" name="Line 27">
              <a:extLst>
                <a:ext uri="{FF2B5EF4-FFF2-40B4-BE49-F238E27FC236}">
                  <a16:creationId xmlns:a16="http://schemas.microsoft.com/office/drawing/2014/main" id="{D088846B-014D-2C40-A52B-2FC53A963A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8125" y="2761266"/>
              <a:ext cx="407988" cy="32226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14" name="Text Box 28">
              <a:extLst>
                <a:ext uri="{FF2B5EF4-FFF2-40B4-BE49-F238E27FC236}">
                  <a16:creationId xmlns:a16="http://schemas.microsoft.com/office/drawing/2014/main" id="{BB572165-F49B-6548-85B2-DCB2FAF232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3963" y="3132741"/>
              <a:ext cx="350837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A</a:t>
              </a:r>
            </a:p>
          </p:txBody>
        </p:sp>
        <p:sp>
          <p:nvSpPr>
            <p:cNvPr id="115" name="Text Box 29">
              <a:extLst>
                <a:ext uri="{FF2B5EF4-FFF2-40B4-BE49-F238E27FC236}">
                  <a16:creationId xmlns:a16="http://schemas.microsoft.com/office/drawing/2014/main" id="{F727CB4B-B31D-B44A-8126-9A73973F15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67288" y="2905728"/>
              <a:ext cx="3381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B</a:t>
              </a:r>
            </a:p>
          </p:txBody>
        </p:sp>
        <p:sp>
          <p:nvSpPr>
            <p:cNvPr id="116" name="Text Box 30">
              <a:extLst>
                <a:ext uri="{FF2B5EF4-FFF2-40B4-BE49-F238E27FC236}">
                  <a16:creationId xmlns:a16="http://schemas.microsoft.com/office/drawing/2014/main" id="{E7687122-B847-5F42-A300-D5553034D2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4963" y="2200878"/>
              <a:ext cx="3508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C</a:t>
              </a:r>
            </a:p>
          </p:txBody>
        </p:sp>
        <p:sp>
          <p:nvSpPr>
            <p:cNvPr id="117" name="Rectangle 32">
              <a:extLst>
                <a:ext uri="{FF2B5EF4-FFF2-40B4-BE49-F238E27FC236}">
                  <a16:creationId xmlns:a16="http://schemas.microsoft.com/office/drawing/2014/main" id="{849DF770-B526-8044-9F6D-6C14557B6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063" y="1346255"/>
              <a:ext cx="5372099" cy="45297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CC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indent="-342900" eaLnBrk="0" fontAlgn="base" hangingPunct="0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75000"/>
                <a:buFont typeface="Wingdings" charset="0"/>
                <a:buNone/>
                <a:defRPr/>
              </a:pPr>
              <a:r>
                <a:rPr lang="en-US" sz="2800" dirty="0">
                  <a:solidFill>
                    <a:srgbClr val="C00000"/>
                  </a:solidFill>
                  <a:ea typeface="ＭＳ Ｐゴシック" charset="0"/>
                </a:rPr>
                <a:t>Objects cause ”hidden terminals”</a:t>
              </a:r>
            </a:p>
            <a:p>
              <a:pPr marL="342900" indent="-342900" eaLnBrk="0" fontAlgn="base" hangingPunct="0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75000"/>
                <a:buFont typeface="Wingdings" charset="0"/>
                <a:buNone/>
                <a:defRPr/>
              </a:pPr>
              <a:endParaRPr lang="en-US" sz="2800" dirty="0">
                <a:solidFill>
                  <a:srgbClr val="C00000"/>
                </a:solidFill>
                <a:ea typeface="ＭＳ Ｐゴシック" charset="0"/>
              </a:endParaRPr>
            </a:p>
            <a:p>
              <a:pPr marL="342900" indent="-342900" eaLnBrk="0" fontAlgn="base" hangingPunct="0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75000"/>
                <a:buFont typeface="Wingdings" charset="0"/>
                <a:buNone/>
                <a:defRPr/>
              </a:pPr>
              <a:endParaRPr lang="en-US" sz="2800" dirty="0">
                <a:solidFill>
                  <a:srgbClr val="C00000"/>
                </a:solidFill>
                <a:ea typeface="ＭＳ Ｐゴシック" charset="0"/>
              </a:endParaRPr>
            </a:p>
            <a:p>
              <a:pPr marL="342900" indent="-342900" eaLnBrk="0" fontAlgn="base" hangingPunct="0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75000"/>
                <a:buFont typeface="Wingdings" charset="0"/>
                <a:buNone/>
                <a:defRPr/>
              </a:pPr>
              <a:endParaRPr lang="en-US" sz="2800" dirty="0">
                <a:solidFill>
                  <a:srgbClr val="C00000"/>
                </a:solidFill>
                <a:ea typeface="ＭＳ Ｐゴシック" charset="0"/>
              </a:endParaRPr>
            </a:p>
            <a:p>
              <a:pPr marL="342900" indent="-342900" eaLnBrk="0" fontAlgn="base" hangingPunct="0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75000"/>
                <a:buFont typeface="Wingdings" charset="0"/>
                <a:buNone/>
                <a:defRPr/>
              </a:pPr>
              <a:endParaRPr lang="en-US" sz="2800" dirty="0">
                <a:solidFill>
                  <a:srgbClr val="C00000"/>
                </a:solidFill>
                <a:ea typeface="ＭＳ Ｐゴシック" charset="0"/>
              </a:endParaRPr>
            </a:p>
            <a:p>
              <a:pPr marL="277813" indent="-277813" eaLnBrk="0" fontAlgn="base" hangingPunct="0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/>
              </a:pPr>
              <a:r>
                <a:rPr lang="en-US" sz="2400" dirty="0">
                  <a:solidFill>
                    <a:srgbClr val="000000"/>
                  </a:solidFill>
                  <a:ea typeface="ＭＳ Ｐゴシック" charset="0"/>
                </a:rPr>
                <a:t>B, A hear each other</a:t>
              </a:r>
            </a:p>
            <a:p>
              <a:pPr marL="277813" indent="-277813" eaLnBrk="0" fontAlgn="base" hangingPunct="0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/>
              </a:pPr>
              <a:r>
                <a:rPr lang="en-US" sz="2400" dirty="0">
                  <a:solidFill>
                    <a:srgbClr val="000000"/>
                  </a:solidFill>
                  <a:ea typeface="ＭＳ Ｐゴシック" charset="0"/>
                </a:rPr>
                <a:t>B, C hear each other</a:t>
              </a:r>
            </a:p>
            <a:p>
              <a:pPr marL="277813" indent="-277813" eaLnBrk="0" fontAlgn="base" hangingPunct="0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/>
              </a:pPr>
              <a:r>
                <a:rPr lang="en-US" sz="2400" dirty="0">
                  <a:solidFill>
                    <a:srgbClr val="000000"/>
                  </a:solidFill>
                  <a:ea typeface="ＭＳ Ｐゴシック" charset="0"/>
                </a:rPr>
                <a:t>A, C can not hear each other means A, C unaware of their interference at B</a:t>
              </a:r>
            </a:p>
            <a:p>
              <a:pPr marL="342900" indent="-342900" eaLnBrk="0" fontAlgn="base" hangingPunct="0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75000"/>
                <a:buFont typeface="Wingdings" charset="0"/>
                <a:buChar char="v"/>
                <a:defRPr/>
              </a:pPr>
              <a:endParaRPr lang="en-US" sz="2000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31" name="Group 356">
              <a:extLst>
                <a:ext uri="{FF2B5EF4-FFF2-40B4-BE49-F238E27FC236}">
                  <a16:creationId xmlns:a16="http://schemas.microsoft.com/office/drawing/2014/main" id="{4CA07968-03D3-0041-BCA1-C9FDA0B76E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113" y="2732691"/>
              <a:ext cx="627062" cy="642937"/>
              <a:chOff x="313" y="1497"/>
              <a:chExt cx="1152" cy="1014"/>
            </a:xfrm>
          </p:grpSpPr>
          <p:pic>
            <p:nvPicPr>
              <p:cNvPr id="132" name="Picture 354" descr="laptop_stylized_small">
                <a:extLst>
                  <a:ext uri="{FF2B5EF4-FFF2-40B4-BE49-F238E27FC236}">
                    <a16:creationId xmlns:a16="http://schemas.microsoft.com/office/drawing/2014/main" id="{7306B260-74E1-5346-A521-CA70EAD7EE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3" name="Picture 355" descr="antenna_stylized">
                <a:extLst>
                  <a:ext uri="{FF2B5EF4-FFF2-40B4-BE49-F238E27FC236}">
                    <a16:creationId xmlns:a16="http://schemas.microsoft.com/office/drawing/2014/main" id="{C6C0BA51-6B06-3B4F-AAD9-C22224D558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4" name="Group 356">
              <a:extLst>
                <a:ext uri="{FF2B5EF4-FFF2-40B4-BE49-F238E27FC236}">
                  <a16:creationId xmlns:a16="http://schemas.microsoft.com/office/drawing/2014/main" id="{CB4DEA0C-C72B-0346-A94A-CBBD910F33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5113" y="2873978"/>
              <a:ext cx="627062" cy="644525"/>
              <a:chOff x="313" y="1497"/>
              <a:chExt cx="1152" cy="1014"/>
            </a:xfrm>
          </p:grpSpPr>
          <p:pic>
            <p:nvPicPr>
              <p:cNvPr id="135" name="Picture 354" descr="laptop_stylized_small">
                <a:extLst>
                  <a:ext uri="{FF2B5EF4-FFF2-40B4-BE49-F238E27FC236}">
                    <a16:creationId xmlns:a16="http://schemas.microsoft.com/office/drawing/2014/main" id="{A761A985-95DE-D44A-832C-B5DA904846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6" name="Picture 355" descr="antenna_stylized">
                <a:extLst>
                  <a:ext uri="{FF2B5EF4-FFF2-40B4-BE49-F238E27FC236}">
                    <a16:creationId xmlns:a16="http://schemas.microsoft.com/office/drawing/2014/main" id="{446B3308-57E8-114D-BAF3-DDE4A94E2A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" name="Title 2">
            <a:extLst>
              <a:ext uri="{FF2B5EF4-FFF2-40B4-BE49-F238E27FC236}">
                <a16:creationId xmlns:a16="http://schemas.microsoft.com/office/drawing/2014/main" id="{60D8960B-043D-F875-3096-F0FE30791A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4863" y="251553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Wireless link characteristics: hidden terminals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DCF6C21-C750-D6A5-A494-87AC5B576B32}"/>
              </a:ext>
            </a:extLst>
          </p:cNvPr>
          <p:cNvGrpSpPr/>
          <p:nvPr/>
        </p:nvGrpSpPr>
        <p:grpSpPr>
          <a:xfrm>
            <a:off x="553458" y="1529765"/>
            <a:ext cx="5591537" cy="5096834"/>
            <a:chOff x="6391462" y="1346255"/>
            <a:chExt cx="5591537" cy="5096834"/>
          </a:xfrm>
        </p:grpSpPr>
        <p:sp>
          <p:nvSpPr>
            <p:cNvPr id="146" name="Rectangle 70">
              <a:extLst>
                <a:ext uri="{FF2B5EF4-FFF2-40B4-BE49-F238E27FC236}">
                  <a16:creationId xmlns:a16="http://schemas.microsoft.com/office/drawing/2014/main" id="{74CC21E7-8D8F-BE42-B6A9-4A812307A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1462" y="1346255"/>
              <a:ext cx="5591537" cy="50968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CC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indent="-342900">
                <a:lnSpc>
                  <a:spcPct val="90000"/>
                </a:lnSpc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Path loss causes “hidden terminals”</a:t>
              </a:r>
            </a:p>
            <a:p>
              <a:pPr marL="342900" indent="-342900">
                <a:lnSpc>
                  <a:spcPct val="90000"/>
                </a:lnSpc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defRPr/>
              </a:pPr>
              <a:endParaRPr lang="en-US" sz="2400" dirty="0">
                <a:solidFill>
                  <a:srgbClr val="C00000"/>
                </a:solidFill>
              </a:endParaRPr>
            </a:p>
            <a:p>
              <a:pPr marL="342900" indent="-342900">
                <a:lnSpc>
                  <a:spcPct val="90000"/>
                </a:lnSpc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defRPr/>
              </a:pPr>
              <a:endParaRPr lang="en-US" sz="2400" dirty="0">
                <a:solidFill>
                  <a:srgbClr val="C00000"/>
                </a:solidFill>
                <a:cs typeface="+mn-cs"/>
              </a:endParaRPr>
            </a:p>
            <a:p>
              <a:pPr marL="342900" indent="-342900">
                <a:lnSpc>
                  <a:spcPct val="90000"/>
                </a:lnSpc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defRPr/>
              </a:pPr>
              <a:endParaRPr lang="en-US" sz="2400" dirty="0">
                <a:solidFill>
                  <a:srgbClr val="C00000"/>
                </a:solidFill>
              </a:endParaRPr>
            </a:p>
            <a:p>
              <a:pPr marL="342900" indent="-342900">
                <a:lnSpc>
                  <a:spcPct val="90000"/>
                </a:lnSpc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defRPr/>
              </a:pPr>
              <a:endParaRPr lang="en-US" sz="2400" dirty="0">
                <a:solidFill>
                  <a:srgbClr val="C00000"/>
                </a:solidFill>
              </a:endParaRPr>
            </a:p>
            <a:p>
              <a:pPr marL="342900" indent="-342900">
                <a:lnSpc>
                  <a:spcPct val="90000"/>
                </a:lnSpc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defRPr/>
              </a:pPr>
              <a:endParaRPr lang="en-US" sz="2400" dirty="0">
                <a:solidFill>
                  <a:srgbClr val="C00000"/>
                </a:solidFill>
                <a:cs typeface="+mn-cs"/>
              </a:endParaRPr>
            </a:p>
            <a:p>
              <a:pPr marL="342900" indent="-342900">
                <a:lnSpc>
                  <a:spcPct val="90000"/>
                </a:lnSpc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defRPr/>
              </a:pPr>
              <a:endParaRPr lang="en-US" sz="2400" dirty="0">
                <a:solidFill>
                  <a:srgbClr val="C00000"/>
                </a:solidFill>
                <a:cs typeface="+mn-cs"/>
              </a:endParaRPr>
            </a:p>
            <a:p>
              <a:pPr marL="277813" indent="-277813">
                <a:lnSpc>
                  <a:spcPct val="90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/>
              </a:pPr>
              <a:r>
                <a:rPr lang="en-US" sz="2400" dirty="0">
                  <a:cs typeface="+mn-cs"/>
                </a:rPr>
                <a:t>B, A hear each other</a:t>
              </a:r>
            </a:p>
            <a:p>
              <a:pPr marL="277813" indent="-277813">
                <a:lnSpc>
                  <a:spcPct val="90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/>
              </a:pPr>
              <a:r>
                <a:rPr lang="en-US" sz="2400" dirty="0">
                  <a:cs typeface="+mn-cs"/>
                </a:rPr>
                <a:t>B, C hear each other</a:t>
              </a:r>
            </a:p>
            <a:p>
              <a:pPr marL="277813" indent="-277813">
                <a:lnSpc>
                  <a:spcPct val="90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/>
              </a:pPr>
              <a:r>
                <a:rPr lang="en-US" sz="2400" dirty="0">
                  <a:cs typeface="+mn-cs"/>
                </a:rPr>
                <a:t>A, C can not hear each other interfering at B</a:t>
              </a: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3FBB4A4B-7BD9-9CAD-88C5-DA6E28822984}"/>
                </a:ext>
              </a:extLst>
            </p:cNvPr>
            <p:cNvGrpSpPr/>
            <p:nvPr/>
          </p:nvGrpSpPr>
          <p:grpSpPr>
            <a:xfrm>
              <a:off x="7317908" y="2007959"/>
              <a:ext cx="3710050" cy="2284535"/>
              <a:chOff x="6715451" y="2040616"/>
              <a:chExt cx="4714937" cy="2538277"/>
            </a:xfrm>
          </p:grpSpPr>
          <p:sp>
            <p:nvSpPr>
              <p:cNvPr id="4" name="Text Box 47">
                <a:extLst>
                  <a:ext uri="{FF2B5EF4-FFF2-40B4-BE49-F238E27FC236}">
                    <a16:creationId xmlns:a16="http://schemas.microsoft.com/office/drawing/2014/main" id="{861A2F64-CC7D-65EB-F0CB-90413D2A4E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19592" y="2134556"/>
                <a:ext cx="350837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dirty="0">
                    <a:solidFill>
                      <a:srgbClr val="FF0000"/>
                    </a:solidFill>
                    <a:latin typeface="Arial" charset="0"/>
                    <a:cs typeface="Arial" charset="0"/>
                  </a:rPr>
                  <a:t>A</a:t>
                </a:r>
              </a:p>
            </p:txBody>
          </p:sp>
          <p:sp>
            <p:nvSpPr>
              <p:cNvPr id="5" name="Text Box 48">
                <a:extLst>
                  <a:ext uri="{FF2B5EF4-FFF2-40B4-BE49-F238E27FC236}">
                    <a16:creationId xmlns:a16="http://schemas.microsoft.com/office/drawing/2014/main" id="{E8A46B63-8A6F-FA65-3566-FF99510E32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88916" y="2175553"/>
                <a:ext cx="328612" cy="3667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dirty="0">
                    <a:solidFill>
                      <a:srgbClr val="000000"/>
                    </a:solidFill>
                    <a:latin typeface="Arial" charset="0"/>
                    <a:cs typeface="Arial" charset="0"/>
                  </a:rPr>
                  <a:t>B</a:t>
                </a:r>
              </a:p>
            </p:txBody>
          </p:sp>
          <p:sp>
            <p:nvSpPr>
              <p:cNvPr id="8" name="Text Box 49">
                <a:extLst>
                  <a:ext uri="{FF2B5EF4-FFF2-40B4-BE49-F238E27FC236}">
                    <a16:creationId xmlns:a16="http://schemas.microsoft.com/office/drawing/2014/main" id="{3E0D2271-1729-FC82-E87E-5F4FCD864E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604235" y="2203517"/>
                <a:ext cx="350837" cy="3698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dirty="0">
                    <a:solidFill>
                      <a:srgbClr val="3333CC"/>
                    </a:solidFill>
                    <a:latin typeface="Arial" charset="0"/>
                    <a:cs typeface="Arial" charset="0"/>
                  </a:rPr>
                  <a:t>C</a:t>
                </a:r>
              </a:p>
            </p:txBody>
          </p:sp>
          <p:sp>
            <p:nvSpPr>
              <p:cNvPr id="9" name="Line 60">
                <a:extLst>
                  <a:ext uri="{FF2B5EF4-FFF2-40B4-BE49-F238E27FC236}">
                    <a16:creationId xmlns:a16="http://schemas.microsoft.com/office/drawing/2014/main" id="{E2294FDA-1929-AE42-F657-57B0820C10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77183" y="4320144"/>
                <a:ext cx="345510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" name="Line 61">
                <a:extLst>
                  <a:ext uri="{FF2B5EF4-FFF2-40B4-BE49-F238E27FC236}">
                    <a16:creationId xmlns:a16="http://schemas.microsoft.com/office/drawing/2014/main" id="{86CD1292-CBC2-8DFB-7663-F22F23E71E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58819" y="3182426"/>
                <a:ext cx="0" cy="11382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" name="Text Box 63">
                <a:extLst>
                  <a:ext uri="{FF2B5EF4-FFF2-40B4-BE49-F238E27FC236}">
                    <a16:creationId xmlns:a16="http://schemas.microsoft.com/office/drawing/2014/main" id="{FF957A4C-D18B-F062-8190-BDD1AD46E8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59497" y="4302668"/>
                <a:ext cx="593725" cy="2762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200" dirty="0">
                    <a:solidFill>
                      <a:srgbClr val="000000"/>
                    </a:solidFill>
                    <a:latin typeface="+mn-lt"/>
                    <a:cs typeface="Arial" charset="0"/>
                  </a:rPr>
                  <a:t>space</a:t>
                </a:r>
              </a:p>
            </p:txBody>
          </p:sp>
          <p:grpSp>
            <p:nvGrpSpPr>
              <p:cNvPr id="12" name="Group 356">
                <a:extLst>
                  <a:ext uri="{FF2B5EF4-FFF2-40B4-BE49-F238E27FC236}">
                    <a16:creationId xmlns:a16="http://schemas.microsoft.com/office/drawing/2014/main" id="{ABC289C5-2147-E648-6FD9-119AFF95E6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340600" y="2040616"/>
                <a:ext cx="627063" cy="642937"/>
                <a:chOff x="313" y="1497"/>
                <a:chExt cx="1152" cy="1014"/>
              </a:xfrm>
            </p:grpSpPr>
            <p:pic>
              <p:nvPicPr>
                <p:cNvPr id="28" name="Picture 354" descr="laptop_stylized_small">
                  <a:extLst>
                    <a:ext uri="{FF2B5EF4-FFF2-40B4-BE49-F238E27FC236}">
                      <a16:creationId xmlns:a16="http://schemas.microsoft.com/office/drawing/2014/main" id="{9DDB7BB1-C36D-F706-D136-9572652D2C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3" y="1727"/>
                  <a:ext cx="1152" cy="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9" name="Picture 355" descr="antenna_stylized">
                  <a:extLst>
                    <a:ext uri="{FF2B5EF4-FFF2-40B4-BE49-F238E27FC236}">
                      <a16:creationId xmlns:a16="http://schemas.microsoft.com/office/drawing/2014/main" id="{519FB3EB-1058-E309-50C1-C713D32BAD5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34" y="1497"/>
                  <a:ext cx="1113" cy="6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3" name="Group 356">
                <a:extLst>
                  <a:ext uri="{FF2B5EF4-FFF2-40B4-BE49-F238E27FC236}">
                    <a16:creationId xmlns:a16="http://schemas.microsoft.com/office/drawing/2014/main" id="{E486952D-2F2C-4DAA-74EF-3BAC126C3D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55831" y="2044767"/>
                <a:ext cx="627062" cy="644525"/>
                <a:chOff x="313" y="1497"/>
                <a:chExt cx="1152" cy="1014"/>
              </a:xfrm>
            </p:grpSpPr>
            <p:pic>
              <p:nvPicPr>
                <p:cNvPr id="26" name="Picture 354" descr="laptop_stylized_small">
                  <a:extLst>
                    <a:ext uri="{FF2B5EF4-FFF2-40B4-BE49-F238E27FC236}">
                      <a16:creationId xmlns:a16="http://schemas.microsoft.com/office/drawing/2014/main" id="{0AB65EBF-3AAB-E07C-4263-991B515D65C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3" y="1727"/>
                  <a:ext cx="1152" cy="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7" name="Picture 355" descr="antenna_stylized">
                  <a:extLst>
                    <a:ext uri="{FF2B5EF4-FFF2-40B4-BE49-F238E27FC236}">
                      <a16:creationId xmlns:a16="http://schemas.microsoft.com/office/drawing/2014/main" id="{B811165D-C552-0ADA-EC31-ADF34F5429A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34" y="1497"/>
                  <a:ext cx="1113" cy="6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4" name="Group 356">
                <a:extLst>
                  <a:ext uri="{FF2B5EF4-FFF2-40B4-BE49-F238E27FC236}">
                    <a16:creationId xmlns:a16="http://schemas.microsoft.com/office/drawing/2014/main" id="{2B2E189F-86D3-2D7F-5051-BCD4C4DD28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961041" y="2050323"/>
                <a:ext cx="627062" cy="642938"/>
                <a:chOff x="313" y="1497"/>
                <a:chExt cx="1152" cy="1014"/>
              </a:xfrm>
            </p:grpSpPr>
            <p:pic>
              <p:nvPicPr>
                <p:cNvPr id="24" name="Picture 354" descr="laptop_stylized_small">
                  <a:extLst>
                    <a:ext uri="{FF2B5EF4-FFF2-40B4-BE49-F238E27FC236}">
                      <a16:creationId xmlns:a16="http://schemas.microsoft.com/office/drawing/2014/main" id="{06EC8C4F-1642-88BD-9666-DA4B95B6BAD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3" y="1727"/>
                  <a:ext cx="1152" cy="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" name="Picture 355" descr="antenna_stylized">
                  <a:extLst>
                    <a:ext uri="{FF2B5EF4-FFF2-40B4-BE49-F238E27FC236}">
                      <a16:creationId xmlns:a16="http://schemas.microsoft.com/office/drawing/2014/main" id="{233EE978-F5A1-A3B9-FFA1-694CCA62617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34" y="1497"/>
                  <a:ext cx="1113" cy="6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E0CA0E67-5937-271C-4A70-1F407C2CDE6A}"/>
                  </a:ext>
                </a:extLst>
              </p:cNvPr>
              <p:cNvSpPr txBox="1"/>
              <p:nvPr/>
            </p:nvSpPr>
            <p:spPr>
              <a:xfrm rot="16200000">
                <a:off x="6309987" y="3562834"/>
                <a:ext cx="1204369" cy="3934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200" dirty="0"/>
                  <a:t>Signal strength 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200" dirty="0"/>
                  <a:t>(log scale)</a:t>
                </a:r>
              </a:p>
            </p:txBody>
          </p:sp>
          <p:cxnSp>
            <p:nvCxnSpPr>
              <p:cNvPr id="16" name="Straight Arrow Connector 15">
                <a:extLst>
                  <a:ext uri="{FF2B5EF4-FFF2-40B4-BE49-F238E27FC236}">
                    <a16:creationId xmlns:a16="http://schemas.microsoft.com/office/drawing/2014/main" id="{934D3FB0-24E8-3D13-5FD1-BD0AC06C954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613647" y="3182426"/>
                <a:ext cx="2612425" cy="996430"/>
              </a:xfrm>
              <a:prstGeom prst="straightConnector1">
                <a:avLst/>
              </a:prstGeom>
              <a:ln w="9525">
                <a:solidFill>
                  <a:srgbClr val="FF0000"/>
                </a:solidFill>
                <a:tailEnd type="triangle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Arrow Connector 16">
                <a:extLst>
                  <a:ext uri="{FF2B5EF4-FFF2-40B4-BE49-F238E27FC236}">
                    <a16:creationId xmlns:a16="http://schemas.microsoft.com/office/drawing/2014/main" id="{168C7654-0B25-C0DC-167C-F6DC87987AC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596292" y="3179790"/>
                <a:ext cx="2622687" cy="993576"/>
              </a:xfrm>
              <a:prstGeom prst="straightConnector1">
                <a:avLst/>
              </a:prstGeom>
              <a:ln w="9525">
                <a:solidFill>
                  <a:srgbClr val="3333CC"/>
                </a:solidFill>
                <a:headEnd type="triangle"/>
                <a:tailEnd type="none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>
                <a:extLst>
                  <a:ext uri="{FF2B5EF4-FFF2-40B4-BE49-F238E27FC236}">
                    <a16:creationId xmlns:a16="http://schemas.microsoft.com/office/drawing/2014/main" id="{63887CA7-B590-18FC-0DB2-7F1BC539D1A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587666" y="3192073"/>
                <a:ext cx="1305410" cy="505475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triangle"/>
                <a:tailEnd type="none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Arrow Connector 18">
                <a:extLst>
                  <a:ext uri="{FF2B5EF4-FFF2-40B4-BE49-F238E27FC236}">
                    <a16:creationId xmlns:a16="http://schemas.microsoft.com/office/drawing/2014/main" id="{5902BD13-C436-A2CA-43D6-2EFCBD8829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893774" y="3190904"/>
                <a:ext cx="1305410" cy="505475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headEnd type="none"/>
                <a:tailEnd type="triangle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Arrow Connector 19">
                <a:extLst>
                  <a:ext uri="{FF2B5EF4-FFF2-40B4-BE49-F238E27FC236}">
                    <a16:creationId xmlns:a16="http://schemas.microsoft.com/office/drawing/2014/main" id="{A04B3F06-16BE-2D10-D9BE-679EF740E7A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226555" y="3184072"/>
                <a:ext cx="376003" cy="136758"/>
              </a:xfrm>
              <a:prstGeom prst="straightConnector1">
                <a:avLst/>
              </a:prstGeom>
              <a:ln w="9525">
                <a:solidFill>
                  <a:srgbClr val="FF0000"/>
                </a:solidFill>
                <a:headEnd type="triangle"/>
                <a:tailEnd type="none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Arrow Connector 20">
                <a:extLst>
                  <a:ext uri="{FF2B5EF4-FFF2-40B4-BE49-F238E27FC236}">
                    <a16:creationId xmlns:a16="http://schemas.microsoft.com/office/drawing/2014/main" id="{712A0FAE-7351-6227-C153-799D429DBD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19850" y="3180028"/>
                <a:ext cx="376003" cy="136758"/>
              </a:xfrm>
              <a:prstGeom prst="straightConnector1">
                <a:avLst/>
              </a:prstGeom>
              <a:ln w="9525">
                <a:solidFill>
                  <a:srgbClr val="3333CC"/>
                </a:solidFill>
                <a:headEnd type="none"/>
                <a:tailEnd type="triangle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A43162E3-B5AF-BC48-709F-34DB59D76F5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77183" y="3985847"/>
                <a:ext cx="3455108" cy="0"/>
              </a:xfrm>
              <a:prstGeom prst="line">
                <a:avLst/>
              </a:prstGeom>
              <a:ln w="9525">
                <a:prstDash val="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Text Box 63">
                <a:extLst>
                  <a:ext uri="{FF2B5EF4-FFF2-40B4-BE49-F238E27FC236}">
                    <a16:creationId xmlns:a16="http://schemas.microsoft.com/office/drawing/2014/main" id="{EC643D16-0E3D-4A37-7F8C-AAA49C1956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151640" y="3783001"/>
                <a:ext cx="1278748" cy="3934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200" dirty="0">
                    <a:solidFill>
                      <a:srgbClr val="000000"/>
                    </a:solidFill>
                    <a:latin typeface="+mn-lt"/>
                    <a:cs typeface="Arial" charset="0"/>
                  </a:rPr>
                  <a:t>signal detection </a:t>
                </a:r>
              </a:p>
              <a:p>
                <a:pPr algn="ctr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200" dirty="0">
                    <a:solidFill>
                      <a:srgbClr val="000000"/>
                    </a:solidFill>
                    <a:latin typeface="+mn-lt"/>
                    <a:cs typeface="Arial" charset="0"/>
                  </a:rPr>
                  <a:t>threshold</a:t>
                </a:r>
              </a:p>
            </p:txBody>
          </p:sp>
        </p:grpSp>
      </p:grpSp>
      <p:sp>
        <p:nvSpPr>
          <p:cNvPr id="32" name="Slide Number Placeholder 31">
            <a:extLst>
              <a:ext uri="{FF2B5EF4-FFF2-40B4-BE49-F238E27FC236}">
                <a16:creationId xmlns:a16="http://schemas.microsoft.com/office/drawing/2014/main" id="{F2F7466F-5369-03A1-98F3-48C6A4216B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5305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link characteristics: multipath</a:t>
            </a:r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AB7767E-A3AF-B615-1E24-16E4721F5562}"/>
              </a:ext>
            </a:extLst>
          </p:cNvPr>
          <p:cNvSpPr txBox="1">
            <a:spLocks noChangeArrowheads="1"/>
          </p:cNvSpPr>
          <p:nvPr/>
        </p:nvSpPr>
        <p:spPr>
          <a:xfrm>
            <a:off x="433741" y="1130543"/>
            <a:ext cx="10869259" cy="13728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7987" lvl="1" indent="0">
              <a:lnSpc>
                <a:spcPct val="100000"/>
              </a:lnSpc>
              <a:spcBef>
                <a:spcPts val="600"/>
              </a:spcBef>
              <a:buNone/>
              <a:defRPr/>
            </a:pPr>
            <a:r>
              <a:rPr lang="en-US" sz="2800" dirty="0">
                <a:solidFill>
                  <a:srgbClr val="C00000"/>
                </a:solidFill>
              </a:rPr>
              <a:t>multipath propagation: </a:t>
            </a:r>
            <a:r>
              <a:rPr lang="en-US" sz="2800" dirty="0"/>
              <a:t>radio signal reflects off objects ground, built environment, arriving at destination at slightly different times</a:t>
            </a:r>
            <a:endParaRPr lang="en-US" dirty="0">
              <a:latin typeface="Gill Sans MT" charset="0"/>
            </a:endParaRPr>
          </a:p>
          <a:p>
            <a:pPr marL="407987" lvl="1" indent="0">
              <a:lnSpc>
                <a:spcPct val="100000"/>
              </a:lnSpc>
              <a:spcBef>
                <a:spcPts val="600"/>
              </a:spcBef>
              <a:buNone/>
              <a:defRPr/>
            </a:pPr>
            <a:endParaRPr lang="en-US" sz="2800" dirty="0"/>
          </a:p>
        </p:txBody>
      </p: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C7163DF3-8582-3897-7E78-9CCFD3ABC4B8}"/>
              </a:ext>
            </a:extLst>
          </p:cNvPr>
          <p:cNvGrpSpPr/>
          <p:nvPr/>
        </p:nvGrpSpPr>
        <p:grpSpPr>
          <a:xfrm flipH="1">
            <a:off x="5760437" y="4298161"/>
            <a:ext cx="1120967" cy="365125"/>
            <a:chOff x="8493165" y="2029804"/>
            <a:chExt cx="849312" cy="226109"/>
          </a:xfrm>
        </p:grpSpPr>
        <p:pic>
          <p:nvPicPr>
            <p:cNvPr id="263" name="Picture 603" descr="car_icon_small">
              <a:extLst>
                <a:ext uri="{FF2B5EF4-FFF2-40B4-BE49-F238E27FC236}">
                  <a16:creationId xmlns:a16="http://schemas.microsoft.com/office/drawing/2014/main" id="{6ED5674B-43DC-9997-C361-FC9D338199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4" name="Picture 1017" descr="antenna_stylized">
              <a:extLst>
                <a:ext uri="{FF2B5EF4-FFF2-40B4-BE49-F238E27FC236}">
                  <a16:creationId xmlns:a16="http://schemas.microsoft.com/office/drawing/2014/main" id="{03F97D3A-958E-566F-68F2-CECAE6D76F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175F49D0-0D01-256A-0CD7-B6B6CF0BEC23}"/>
              </a:ext>
            </a:extLst>
          </p:cNvPr>
          <p:cNvGrpSpPr/>
          <p:nvPr/>
        </p:nvGrpSpPr>
        <p:grpSpPr>
          <a:xfrm>
            <a:off x="4055467" y="3827615"/>
            <a:ext cx="457200" cy="848265"/>
            <a:chOff x="2392033" y="2938550"/>
            <a:chExt cx="457200" cy="848265"/>
          </a:xfrm>
        </p:grpSpPr>
        <p:pic>
          <p:nvPicPr>
            <p:cNvPr id="59" name="Picture 799" descr="cell_tower_radiation copy">
              <a:extLst>
                <a:ext uri="{FF2B5EF4-FFF2-40B4-BE49-F238E27FC236}">
                  <a16:creationId xmlns:a16="http://schemas.microsoft.com/office/drawing/2014/main" id="{78B7D071-EBD1-94DA-3C10-8A06472D25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2033" y="2938550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Oval 800">
              <a:extLst>
                <a:ext uri="{FF2B5EF4-FFF2-40B4-BE49-F238E27FC236}">
                  <a16:creationId xmlns:a16="http://schemas.microsoft.com/office/drawing/2014/main" id="{66E36809-A4F1-E415-7E26-9AB8223F2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5708" y="3073378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94" name="Group 783">
              <a:extLst>
                <a:ext uri="{FF2B5EF4-FFF2-40B4-BE49-F238E27FC236}">
                  <a16:creationId xmlns:a16="http://schemas.microsoft.com/office/drawing/2014/main" id="{751CDA7E-472F-5EE3-F8F6-9C85ABF2F8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4451" y="3089758"/>
              <a:ext cx="260874" cy="697057"/>
              <a:chOff x="3130" y="3288"/>
              <a:chExt cx="410" cy="742"/>
            </a:xfrm>
          </p:grpSpPr>
          <p:sp>
            <p:nvSpPr>
              <p:cNvPr id="441" name="Line 270">
                <a:extLst>
                  <a:ext uri="{FF2B5EF4-FFF2-40B4-BE49-F238E27FC236}">
                    <a16:creationId xmlns:a16="http://schemas.microsoft.com/office/drawing/2014/main" id="{F17E4B8D-DFDF-CAC6-A143-30AE3A3E02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2" name="Line 271">
                <a:extLst>
                  <a:ext uri="{FF2B5EF4-FFF2-40B4-BE49-F238E27FC236}">
                    <a16:creationId xmlns:a16="http://schemas.microsoft.com/office/drawing/2014/main" id="{791ACE4A-5DEE-6DB5-66DC-09E2FB53B4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3" name="Line 272">
                <a:extLst>
                  <a:ext uri="{FF2B5EF4-FFF2-40B4-BE49-F238E27FC236}">
                    <a16:creationId xmlns:a16="http://schemas.microsoft.com/office/drawing/2014/main" id="{42AECBF6-97A8-731D-EFC1-08DEC004E5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4" name="Line 273">
                <a:extLst>
                  <a:ext uri="{FF2B5EF4-FFF2-40B4-BE49-F238E27FC236}">
                    <a16:creationId xmlns:a16="http://schemas.microsoft.com/office/drawing/2014/main" id="{14C9C70F-D6DA-CE9A-5A1A-892678CDB7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5" name="Line 274">
                <a:extLst>
                  <a:ext uri="{FF2B5EF4-FFF2-40B4-BE49-F238E27FC236}">
                    <a16:creationId xmlns:a16="http://schemas.microsoft.com/office/drawing/2014/main" id="{F6ECA830-1C69-A8CB-96F2-2192A53248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6" name="Line 275">
                <a:extLst>
                  <a:ext uri="{FF2B5EF4-FFF2-40B4-BE49-F238E27FC236}">
                    <a16:creationId xmlns:a16="http://schemas.microsoft.com/office/drawing/2014/main" id="{C2F3E90C-F8AB-633D-6DF8-C08D3334DF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7" name="Line 276">
                <a:extLst>
                  <a:ext uri="{FF2B5EF4-FFF2-40B4-BE49-F238E27FC236}">
                    <a16:creationId xmlns:a16="http://schemas.microsoft.com/office/drawing/2014/main" id="{8B2D4235-76EF-6619-6ABB-5BA101A8F4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8" name="Line 277">
                <a:extLst>
                  <a:ext uri="{FF2B5EF4-FFF2-40B4-BE49-F238E27FC236}">
                    <a16:creationId xmlns:a16="http://schemas.microsoft.com/office/drawing/2014/main" id="{9CC57805-653E-1AF4-CB55-910DFF482C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9" name="Line 278">
                <a:extLst>
                  <a:ext uri="{FF2B5EF4-FFF2-40B4-BE49-F238E27FC236}">
                    <a16:creationId xmlns:a16="http://schemas.microsoft.com/office/drawing/2014/main" id="{08942CFD-69B5-19E2-A662-8E307C7ABD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50" name="Line 279">
                <a:extLst>
                  <a:ext uri="{FF2B5EF4-FFF2-40B4-BE49-F238E27FC236}">
                    <a16:creationId xmlns:a16="http://schemas.microsoft.com/office/drawing/2014/main" id="{B06C3075-4737-C73A-65B2-1FEC2F4BE7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51" name="Line 280">
                <a:extLst>
                  <a:ext uri="{FF2B5EF4-FFF2-40B4-BE49-F238E27FC236}">
                    <a16:creationId xmlns:a16="http://schemas.microsoft.com/office/drawing/2014/main" id="{2F686B90-F1EA-85A2-F8C9-2336A9D0B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52" name="Line 281">
                <a:extLst>
                  <a:ext uri="{FF2B5EF4-FFF2-40B4-BE49-F238E27FC236}">
                    <a16:creationId xmlns:a16="http://schemas.microsoft.com/office/drawing/2014/main" id="{1964F2B7-34E7-5B6C-3EA7-20276C4F3F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53" name="Line 282">
                <a:extLst>
                  <a:ext uri="{FF2B5EF4-FFF2-40B4-BE49-F238E27FC236}">
                    <a16:creationId xmlns:a16="http://schemas.microsoft.com/office/drawing/2014/main" id="{6676524B-8638-C41B-4C8B-07C943BDD4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54" name="Line 283">
                <a:extLst>
                  <a:ext uri="{FF2B5EF4-FFF2-40B4-BE49-F238E27FC236}">
                    <a16:creationId xmlns:a16="http://schemas.microsoft.com/office/drawing/2014/main" id="{13EF8D29-EF5E-3F38-7C10-5D0FE81D97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55" name="Line 284">
                <a:extLst>
                  <a:ext uri="{FF2B5EF4-FFF2-40B4-BE49-F238E27FC236}">
                    <a16:creationId xmlns:a16="http://schemas.microsoft.com/office/drawing/2014/main" id="{4A09CA93-38FB-076B-BE2C-7E448B0583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</p:grpSp>
      <p:pic>
        <p:nvPicPr>
          <p:cNvPr id="460" name="Picture 459">
            <a:extLst>
              <a:ext uri="{FF2B5EF4-FFF2-40B4-BE49-F238E27FC236}">
                <a16:creationId xmlns:a16="http://schemas.microsoft.com/office/drawing/2014/main" id="{9D969351-9DBB-D5B0-0D6F-351526A9B28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505575" y="2466372"/>
            <a:ext cx="1034924" cy="1287905"/>
          </a:xfrm>
          <a:prstGeom prst="rect">
            <a:avLst/>
          </a:prstGeom>
        </p:spPr>
      </p:pic>
      <p:pic>
        <p:nvPicPr>
          <p:cNvPr id="461" name="Picture 460">
            <a:extLst>
              <a:ext uri="{FF2B5EF4-FFF2-40B4-BE49-F238E27FC236}">
                <a16:creationId xmlns:a16="http://schemas.microsoft.com/office/drawing/2014/main" id="{D32EC732-52D6-C783-8C36-D5F33C913BE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470171" y="3335979"/>
            <a:ext cx="1430167" cy="1127120"/>
          </a:xfrm>
          <a:prstGeom prst="rect">
            <a:avLst/>
          </a:prstGeom>
        </p:spPr>
      </p:pic>
      <p:sp>
        <p:nvSpPr>
          <p:cNvPr id="462" name="Freeform 461">
            <a:extLst>
              <a:ext uri="{FF2B5EF4-FFF2-40B4-BE49-F238E27FC236}">
                <a16:creationId xmlns:a16="http://schemas.microsoft.com/office/drawing/2014/main" id="{D2672AE7-FDD2-D557-2F8E-6CD10CFC3972}"/>
              </a:ext>
            </a:extLst>
          </p:cNvPr>
          <p:cNvSpPr/>
          <p:nvPr/>
        </p:nvSpPr>
        <p:spPr>
          <a:xfrm>
            <a:off x="4332157" y="3478655"/>
            <a:ext cx="2358765" cy="778552"/>
          </a:xfrm>
          <a:custGeom>
            <a:avLst/>
            <a:gdLst>
              <a:gd name="connsiteX0" fmla="*/ 0 w 2263515"/>
              <a:gd name="connsiteY0" fmla="*/ 824459 h 1064302"/>
              <a:gd name="connsiteX1" fmla="*/ 2263515 w 2263515"/>
              <a:gd name="connsiteY1" fmla="*/ 0 h 1064302"/>
              <a:gd name="connsiteX2" fmla="*/ 1933732 w 2263515"/>
              <a:gd name="connsiteY2" fmla="*/ 1064302 h 1064302"/>
              <a:gd name="connsiteX0" fmla="*/ 0 w 2358765"/>
              <a:gd name="connsiteY0" fmla="*/ 538709 h 778552"/>
              <a:gd name="connsiteX1" fmla="*/ 2358765 w 2358765"/>
              <a:gd name="connsiteY1" fmla="*/ 0 h 778552"/>
              <a:gd name="connsiteX2" fmla="*/ 1933732 w 2358765"/>
              <a:gd name="connsiteY2" fmla="*/ 778552 h 778552"/>
              <a:gd name="connsiteX0" fmla="*/ 0 w 2358765"/>
              <a:gd name="connsiteY0" fmla="*/ 538709 h 778552"/>
              <a:gd name="connsiteX1" fmla="*/ 2358765 w 2358765"/>
              <a:gd name="connsiteY1" fmla="*/ 0 h 778552"/>
              <a:gd name="connsiteX2" fmla="*/ 1933732 w 2358765"/>
              <a:gd name="connsiteY2" fmla="*/ 778552 h 778552"/>
              <a:gd name="connsiteX0" fmla="*/ 0 w 2358765"/>
              <a:gd name="connsiteY0" fmla="*/ 538709 h 778552"/>
              <a:gd name="connsiteX1" fmla="*/ 2358765 w 2358765"/>
              <a:gd name="connsiteY1" fmla="*/ 0 h 778552"/>
              <a:gd name="connsiteX2" fmla="*/ 1933732 w 2358765"/>
              <a:gd name="connsiteY2" fmla="*/ 778552 h 778552"/>
              <a:gd name="connsiteX0" fmla="*/ 0 w 2358765"/>
              <a:gd name="connsiteY0" fmla="*/ 538709 h 778552"/>
              <a:gd name="connsiteX1" fmla="*/ 2358765 w 2358765"/>
              <a:gd name="connsiteY1" fmla="*/ 0 h 778552"/>
              <a:gd name="connsiteX2" fmla="*/ 1933732 w 2358765"/>
              <a:gd name="connsiteY2" fmla="*/ 778552 h 778552"/>
              <a:gd name="connsiteX0" fmla="*/ 0 w 2358765"/>
              <a:gd name="connsiteY0" fmla="*/ 538709 h 778552"/>
              <a:gd name="connsiteX1" fmla="*/ 2358765 w 2358765"/>
              <a:gd name="connsiteY1" fmla="*/ 0 h 778552"/>
              <a:gd name="connsiteX2" fmla="*/ 1933732 w 2358765"/>
              <a:gd name="connsiteY2" fmla="*/ 778552 h 778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58765" h="778552">
                <a:moveTo>
                  <a:pt x="0" y="538709"/>
                </a:moveTo>
                <a:lnTo>
                  <a:pt x="2358765" y="0"/>
                </a:lnTo>
                <a:cubicBezTo>
                  <a:pt x="2036989" y="612080"/>
                  <a:pt x="2323611" y="78563"/>
                  <a:pt x="1933732" y="778552"/>
                </a:cubicBezTo>
              </a:path>
            </a:pathLst>
          </a:custGeom>
          <a:noFill/>
          <a:ln w="25400">
            <a:solidFill>
              <a:srgbClr val="CC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63" name="Freeform 462">
            <a:extLst>
              <a:ext uri="{FF2B5EF4-FFF2-40B4-BE49-F238E27FC236}">
                <a16:creationId xmlns:a16="http://schemas.microsoft.com/office/drawing/2014/main" id="{DE1B1550-C495-966D-A5F2-CC17AB4D5476}"/>
              </a:ext>
            </a:extLst>
          </p:cNvPr>
          <p:cNvSpPr/>
          <p:nvPr/>
        </p:nvSpPr>
        <p:spPr>
          <a:xfrm>
            <a:off x="4400550" y="4019550"/>
            <a:ext cx="4133850" cy="342900"/>
          </a:xfrm>
          <a:custGeom>
            <a:avLst/>
            <a:gdLst>
              <a:gd name="connsiteX0" fmla="*/ 0 w 4133850"/>
              <a:gd name="connsiteY0" fmla="*/ 0 h 342900"/>
              <a:gd name="connsiteX1" fmla="*/ 4133850 w 4133850"/>
              <a:gd name="connsiteY1" fmla="*/ 171450 h 342900"/>
              <a:gd name="connsiteX2" fmla="*/ 2305050 w 4133850"/>
              <a:gd name="connsiteY2" fmla="*/ 342900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33850" h="342900">
                <a:moveTo>
                  <a:pt x="0" y="0"/>
                </a:moveTo>
                <a:lnTo>
                  <a:pt x="4133850" y="171450"/>
                </a:lnTo>
                <a:lnTo>
                  <a:pt x="2305050" y="342900"/>
                </a:lnTo>
              </a:path>
            </a:pathLst>
          </a:custGeom>
          <a:noFill/>
          <a:ln w="25400">
            <a:solidFill>
              <a:srgbClr val="7030A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465" name="Straight Arrow Connector 464">
            <a:extLst>
              <a:ext uri="{FF2B5EF4-FFF2-40B4-BE49-F238E27FC236}">
                <a16:creationId xmlns:a16="http://schemas.microsoft.com/office/drawing/2014/main" id="{01B2E45D-7B77-590F-F0E0-7C98865A067F}"/>
              </a:ext>
            </a:extLst>
          </p:cNvPr>
          <p:cNvCxnSpPr>
            <a:stCxn id="462" idx="0"/>
          </p:cNvCxnSpPr>
          <p:nvPr/>
        </p:nvCxnSpPr>
        <p:spPr>
          <a:xfrm>
            <a:off x="4332157" y="4017364"/>
            <a:ext cx="1569676" cy="370111"/>
          </a:xfrm>
          <a:prstGeom prst="straightConnector1">
            <a:avLst/>
          </a:prstGeom>
          <a:ln w="254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6" name="TextBox 465">
            <a:extLst>
              <a:ext uri="{FF2B5EF4-FFF2-40B4-BE49-F238E27FC236}">
                <a16:creationId xmlns:a16="http://schemas.microsoft.com/office/drawing/2014/main" id="{2BA97D04-E685-871B-A52A-8D53972A5F88}"/>
              </a:ext>
            </a:extLst>
          </p:cNvPr>
          <p:cNvSpPr txBox="1"/>
          <p:nvPr/>
        </p:nvSpPr>
        <p:spPr>
          <a:xfrm>
            <a:off x="4557334" y="4277690"/>
            <a:ext cx="1072666" cy="4412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>
                <a:solidFill>
                  <a:schemeClr val="accent6">
                    <a:lumMod val="75000"/>
                  </a:schemeClr>
                </a:solidFill>
              </a:rPr>
              <a:t>line of sight </a:t>
            </a:r>
          </a:p>
          <a:p>
            <a:pPr algn="ctr">
              <a:lnSpc>
                <a:spcPct val="80000"/>
              </a:lnSpc>
            </a:pPr>
            <a:r>
              <a:rPr lang="en-US" sz="1400" dirty="0">
                <a:solidFill>
                  <a:schemeClr val="accent6">
                    <a:lumMod val="75000"/>
                  </a:schemeClr>
                </a:solidFill>
              </a:rPr>
              <a:t>(LOS) path</a:t>
            </a:r>
          </a:p>
        </p:txBody>
      </p:sp>
      <p:sp>
        <p:nvSpPr>
          <p:cNvPr id="467" name="TextBox 466">
            <a:extLst>
              <a:ext uri="{FF2B5EF4-FFF2-40B4-BE49-F238E27FC236}">
                <a16:creationId xmlns:a16="http://schemas.microsoft.com/office/drawing/2014/main" id="{F625F961-6209-4343-89DD-6AB099FC92F3}"/>
              </a:ext>
            </a:extLst>
          </p:cNvPr>
          <p:cNvSpPr txBox="1"/>
          <p:nvPr/>
        </p:nvSpPr>
        <p:spPr>
          <a:xfrm>
            <a:off x="5411653" y="3260795"/>
            <a:ext cx="1212641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>
                <a:solidFill>
                  <a:srgbClr val="CC0000"/>
                </a:solidFill>
              </a:rPr>
              <a:t>reflected path</a:t>
            </a:r>
          </a:p>
        </p:txBody>
      </p:sp>
      <p:sp>
        <p:nvSpPr>
          <p:cNvPr id="468" name="TextBox 467">
            <a:extLst>
              <a:ext uri="{FF2B5EF4-FFF2-40B4-BE49-F238E27FC236}">
                <a16:creationId xmlns:a16="http://schemas.microsoft.com/office/drawing/2014/main" id="{3525C1E0-5E56-0EB3-A4A2-63BDC2CE5932}"/>
              </a:ext>
            </a:extLst>
          </p:cNvPr>
          <p:cNvSpPr txBox="1"/>
          <p:nvPr/>
        </p:nvSpPr>
        <p:spPr>
          <a:xfrm>
            <a:off x="7153237" y="4338503"/>
            <a:ext cx="1212641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>
                <a:solidFill>
                  <a:srgbClr val="7030A0"/>
                </a:solidFill>
              </a:rPr>
              <a:t>reflected</a:t>
            </a:r>
            <a:r>
              <a:rPr lang="en-US" sz="1400" dirty="0">
                <a:solidFill>
                  <a:srgbClr val="0000A3"/>
                </a:solidFill>
              </a:rPr>
              <a:t> path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B4A7303-255F-A1F6-A393-44781394B3F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9143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link characteristics: multipath</a:t>
            </a:r>
          </a:p>
        </p:txBody>
      </p: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17AC6375-0CE5-2A21-E9E0-1C3FDC55F6E2}"/>
              </a:ext>
            </a:extLst>
          </p:cNvPr>
          <p:cNvCxnSpPr>
            <a:cxnSpLocks/>
          </p:cNvCxnSpPr>
          <p:nvPr/>
        </p:nvCxnSpPr>
        <p:spPr>
          <a:xfrm>
            <a:off x="2725647" y="5246002"/>
            <a:ext cx="979324" cy="0"/>
          </a:xfrm>
          <a:prstGeom prst="straightConnector1">
            <a:avLst/>
          </a:prstGeom>
          <a:ln w="15875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49D9B310-BD4D-4FB2-2ACC-0676A025BD5D}"/>
              </a:ext>
            </a:extLst>
          </p:cNvPr>
          <p:cNvSpPr txBox="1"/>
          <p:nvPr/>
        </p:nvSpPr>
        <p:spPr>
          <a:xfrm>
            <a:off x="2403755" y="5332298"/>
            <a:ext cx="17254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coherence time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C1545AE-4562-A983-A277-617194C33FEA}"/>
              </a:ext>
            </a:extLst>
          </p:cNvPr>
          <p:cNvSpPr txBox="1"/>
          <p:nvPr/>
        </p:nvSpPr>
        <p:spPr>
          <a:xfrm>
            <a:off x="6953250" y="2220874"/>
            <a:ext cx="4966736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Coherence time: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amount of time bit is present in channel to be received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influences maximum possible transmission rate, since coherence times can not overlap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inversely proportional to</a:t>
            </a:r>
          </a:p>
          <a:p>
            <a:pPr marL="74295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frequency</a:t>
            </a:r>
          </a:p>
          <a:p>
            <a:pPr marL="74295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receiver velocity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548AF5A5-B067-526D-4F78-449DE705F24D}"/>
              </a:ext>
            </a:extLst>
          </p:cNvPr>
          <p:cNvSpPr/>
          <p:nvPr/>
        </p:nvSpPr>
        <p:spPr>
          <a:xfrm>
            <a:off x="2076805" y="3046250"/>
            <a:ext cx="200025" cy="644526"/>
          </a:xfrm>
          <a:custGeom>
            <a:avLst/>
            <a:gdLst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9842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0025"/>
              <a:gd name="connsiteY0" fmla="*/ 644525 h 644525"/>
              <a:gd name="connsiteX1" fmla="*/ 88900 w 200025"/>
              <a:gd name="connsiteY1" fmla="*/ 0 h 644525"/>
              <a:gd name="connsiteX2" fmla="*/ 200025 w 200025"/>
              <a:gd name="connsiteY2" fmla="*/ 644525 h 644525"/>
              <a:gd name="connsiteX3" fmla="*/ 0 w 200025"/>
              <a:gd name="connsiteY3" fmla="*/ 644525 h 644525"/>
              <a:gd name="connsiteX0" fmla="*/ 0 w 200025"/>
              <a:gd name="connsiteY0" fmla="*/ 644526 h 644526"/>
              <a:gd name="connsiteX1" fmla="*/ 88900 w 200025"/>
              <a:gd name="connsiteY1" fmla="*/ 1 h 644526"/>
              <a:gd name="connsiteX2" fmla="*/ 200025 w 200025"/>
              <a:gd name="connsiteY2" fmla="*/ 644526 h 644526"/>
              <a:gd name="connsiteX3" fmla="*/ 0 w 200025"/>
              <a:gd name="connsiteY3" fmla="*/ 644526 h 644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025" h="644526">
                <a:moveTo>
                  <a:pt x="0" y="644526"/>
                </a:moveTo>
                <a:cubicBezTo>
                  <a:pt x="35983" y="482601"/>
                  <a:pt x="-55033" y="1"/>
                  <a:pt x="88900" y="1"/>
                </a:cubicBezTo>
                <a:cubicBezTo>
                  <a:pt x="225425" y="-1057"/>
                  <a:pt x="161925" y="455084"/>
                  <a:pt x="200025" y="644526"/>
                </a:cubicBezTo>
                <a:lnTo>
                  <a:pt x="0" y="644526"/>
                </a:lnTo>
                <a:close/>
              </a:path>
            </a:pathLst>
          </a:custGeom>
          <a:solidFill>
            <a:srgbClr val="0000A3"/>
          </a:solidFill>
          <a:ln w="63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5A3D21B0-18C7-7B16-24D4-D15F7CA420FA}"/>
              </a:ext>
            </a:extLst>
          </p:cNvPr>
          <p:cNvSpPr/>
          <p:nvPr/>
        </p:nvSpPr>
        <p:spPr>
          <a:xfrm>
            <a:off x="3648430" y="3042494"/>
            <a:ext cx="200025" cy="644526"/>
          </a:xfrm>
          <a:custGeom>
            <a:avLst/>
            <a:gdLst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9842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0025"/>
              <a:gd name="connsiteY0" fmla="*/ 644525 h 644525"/>
              <a:gd name="connsiteX1" fmla="*/ 88900 w 200025"/>
              <a:gd name="connsiteY1" fmla="*/ 0 h 644525"/>
              <a:gd name="connsiteX2" fmla="*/ 200025 w 200025"/>
              <a:gd name="connsiteY2" fmla="*/ 644525 h 644525"/>
              <a:gd name="connsiteX3" fmla="*/ 0 w 200025"/>
              <a:gd name="connsiteY3" fmla="*/ 644525 h 644525"/>
              <a:gd name="connsiteX0" fmla="*/ 0 w 200025"/>
              <a:gd name="connsiteY0" fmla="*/ 644526 h 644526"/>
              <a:gd name="connsiteX1" fmla="*/ 88900 w 200025"/>
              <a:gd name="connsiteY1" fmla="*/ 1 h 644526"/>
              <a:gd name="connsiteX2" fmla="*/ 200025 w 200025"/>
              <a:gd name="connsiteY2" fmla="*/ 644526 h 644526"/>
              <a:gd name="connsiteX3" fmla="*/ 0 w 200025"/>
              <a:gd name="connsiteY3" fmla="*/ 644526 h 644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025" h="644526">
                <a:moveTo>
                  <a:pt x="0" y="644526"/>
                </a:moveTo>
                <a:cubicBezTo>
                  <a:pt x="35983" y="482601"/>
                  <a:pt x="-55033" y="1"/>
                  <a:pt x="88900" y="1"/>
                </a:cubicBezTo>
                <a:cubicBezTo>
                  <a:pt x="225425" y="-1057"/>
                  <a:pt x="161925" y="455084"/>
                  <a:pt x="200025" y="644526"/>
                </a:cubicBezTo>
                <a:lnTo>
                  <a:pt x="0" y="644526"/>
                </a:lnTo>
                <a:close/>
              </a:path>
            </a:pathLst>
          </a:custGeom>
          <a:solidFill>
            <a:srgbClr val="0000A3"/>
          </a:solidFill>
          <a:ln w="63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5737B68-3FCF-6B41-C272-5BAED2A5B688}"/>
              </a:ext>
            </a:extLst>
          </p:cNvPr>
          <p:cNvSpPr txBox="1"/>
          <p:nvPr/>
        </p:nvSpPr>
        <p:spPr>
          <a:xfrm>
            <a:off x="844266" y="3181501"/>
            <a:ext cx="1042145" cy="4412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transmitted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pulses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FA80B1F-938A-244C-2B6A-94DE5B3F612A}"/>
              </a:ext>
            </a:extLst>
          </p:cNvPr>
          <p:cNvSpPr txBox="1"/>
          <p:nvPr/>
        </p:nvSpPr>
        <p:spPr>
          <a:xfrm>
            <a:off x="936223" y="4588478"/>
            <a:ext cx="805733" cy="4412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received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pulse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AE422FF-7F2C-B25B-A003-F1254A01CB47}"/>
              </a:ext>
            </a:extLst>
          </p:cNvPr>
          <p:cNvGrpSpPr/>
          <p:nvPr/>
        </p:nvGrpSpPr>
        <p:grpSpPr>
          <a:xfrm>
            <a:off x="2101932" y="3705101"/>
            <a:ext cx="1680259" cy="1401289"/>
            <a:chOff x="2101932" y="3705101"/>
            <a:chExt cx="1680259" cy="1401289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1EF99848-80E6-28F5-1478-85540401DD8D}"/>
                </a:ext>
              </a:extLst>
            </p:cNvPr>
            <p:cNvSpPr/>
            <p:nvPr/>
          </p:nvSpPr>
          <p:spPr>
            <a:xfrm>
              <a:off x="2101932" y="3705101"/>
              <a:ext cx="1603169" cy="1401289"/>
            </a:xfrm>
            <a:custGeom>
              <a:avLst/>
              <a:gdLst>
                <a:gd name="connsiteX0" fmla="*/ 629393 w 1603169"/>
                <a:gd name="connsiteY0" fmla="*/ 1377538 h 1401289"/>
                <a:gd name="connsiteX1" fmla="*/ 0 w 1603169"/>
                <a:gd name="connsiteY1" fmla="*/ 0 h 1401289"/>
                <a:gd name="connsiteX2" fmla="*/ 201881 w 1603169"/>
                <a:gd name="connsiteY2" fmla="*/ 0 h 1401289"/>
                <a:gd name="connsiteX3" fmla="*/ 1555668 w 1603169"/>
                <a:gd name="connsiteY3" fmla="*/ 1045029 h 1401289"/>
                <a:gd name="connsiteX4" fmla="*/ 1603169 w 1603169"/>
                <a:gd name="connsiteY4" fmla="*/ 1401289 h 1401289"/>
                <a:gd name="connsiteX5" fmla="*/ 629393 w 1603169"/>
                <a:gd name="connsiteY5" fmla="*/ 1377538 h 140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3169" h="1401289">
                  <a:moveTo>
                    <a:pt x="629393" y="1377538"/>
                  </a:moveTo>
                  <a:lnTo>
                    <a:pt x="0" y="0"/>
                  </a:lnTo>
                  <a:lnTo>
                    <a:pt x="201881" y="0"/>
                  </a:lnTo>
                  <a:lnTo>
                    <a:pt x="1555668" y="1045029"/>
                  </a:lnTo>
                  <a:lnTo>
                    <a:pt x="1603169" y="1401289"/>
                  </a:lnTo>
                  <a:lnTo>
                    <a:pt x="629393" y="13775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67010563-B53D-5A8B-2237-96D04929E5AB}"/>
                </a:ext>
              </a:extLst>
            </p:cNvPr>
            <p:cNvGrpSpPr/>
            <p:nvPr/>
          </p:nvGrpSpPr>
          <p:grpSpPr>
            <a:xfrm>
              <a:off x="2720845" y="4574226"/>
              <a:ext cx="961407" cy="523875"/>
              <a:chOff x="1978510" y="4514850"/>
              <a:chExt cx="961407" cy="523875"/>
            </a:xfrm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378BB6F1-7563-9DE9-1193-B7E0251604CA}"/>
                  </a:ext>
                </a:extLst>
              </p:cNvPr>
              <p:cNvSpPr/>
              <p:nvPr/>
            </p:nvSpPr>
            <p:spPr>
              <a:xfrm>
                <a:off x="1978510" y="4514850"/>
                <a:ext cx="200025" cy="523875"/>
              </a:xfrm>
              <a:custGeom>
                <a:avLst/>
                <a:gdLst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9842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0025"/>
                  <a:gd name="connsiteY0" fmla="*/ 644525 h 644525"/>
                  <a:gd name="connsiteX1" fmla="*/ 88900 w 200025"/>
                  <a:gd name="connsiteY1" fmla="*/ 0 h 644525"/>
                  <a:gd name="connsiteX2" fmla="*/ 200025 w 200025"/>
                  <a:gd name="connsiteY2" fmla="*/ 644525 h 644525"/>
                  <a:gd name="connsiteX3" fmla="*/ 0 w 200025"/>
                  <a:gd name="connsiteY3" fmla="*/ 644525 h 644525"/>
                  <a:gd name="connsiteX0" fmla="*/ 0 w 200025"/>
                  <a:gd name="connsiteY0" fmla="*/ 644526 h 644526"/>
                  <a:gd name="connsiteX1" fmla="*/ 88900 w 200025"/>
                  <a:gd name="connsiteY1" fmla="*/ 1 h 644526"/>
                  <a:gd name="connsiteX2" fmla="*/ 200025 w 200025"/>
                  <a:gd name="connsiteY2" fmla="*/ 644526 h 644526"/>
                  <a:gd name="connsiteX3" fmla="*/ 0 w 200025"/>
                  <a:gd name="connsiteY3" fmla="*/ 644526 h 644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644526">
                    <a:moveTo>
                      <a:pt x="0" y="644526"/>
                    </a:moveTo>
                    <a:cubicBezTo>
                      <a:pt x="35983" y="482601"/>
                      <a:pt x="-55033" y="1"/>
                      <a:pt x="88900" y="1"/>
                    </a:cubicBezTo>
                    <a:cubicBezTo>
                      <a:pt x="225425" y="-1057"/>
                      <a:pt x="161925" y="455084"/>
                      <a:pt x="200025" y="644526"/>
                    </a:cubicBezTo>
                    <a:lnTo>
                      <a:pt x="0" y="644526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635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87C26B72-170E-567B-2F63-AD5DBB7AD5BA}"/>
                  </a:ext>
                </a:extLst>
              </p:cNvPr>
              <p:cNvSpPr/>
              <p:nvPr/>
            </p:nvSpPr>
            <p:spPr>
              <a:xfrm>
                <a:off x="2359510" y="4775201"/>
                <a:ext cx="164615" cy="263523"/>
              </a:xfrm>
              <a:custGeom>
                <a:avLst/>
                <a:gdLst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9842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0025"/>
                  <a:gd name="connsiteY0" fmla="*/ 644525 h 644525"/>
                  <a:gd name="connsiteX1" fmla="*/ 88900 w 200025"/>
                  <a:gd name="connsiteY1" fmla="*/ 0 h 644525"/>
                  <a:gd name="connsiteX2" fmla="*/ 200025 w 200025"/>
                  <a:gd name="connsiteY2" fmla="*/ 644525 h 644525"/>
                  <a:gd name="connsiteX3" fmla="*/ 0 w 200025"/>
                  <a:gd name="connsiteY3" fmla="*/ 644525 h 644525"/>
                  <a:gd name="connsiteX0" fmla="*/ 0 w 200025"/>
                  <a:gd name="connsiteY0" fmla="*/ 644526 h 644526"/>
                  <a:gd name="connsiteX1" fmla="*/ 88900 w 200025"/>
                  <a:gd name="connsiteY1" fmla="*/ 1 h 644526"/>
                  <a:gd name="connsiteX2" fmla="*/ 200025 w 200025"/>
                  <a:gd name="connsiteY2" fmla="*/ 644526 h 644526"/>
                  <a:gd name="connsiteX3" fmla="*/ 0 w 200025"/>
                  <a:gd name="connsiteY3" fmla="*/ 644526 h 644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644526">
                    <a:moveTo>
                      <a:pt x="0" y="644526"/>
                    </a:moveTo>
                    <a:cubicBezTo>
                      <a:pt x="35983" y="482601"/>
                      <a:pt x="-55033" y="1"/>
                      <a:pt x="88900" y="1"/>
                    </a:cubicBezTo>
                    <a:cubicBezTo>
                      <a:pt x="225425" y="-1057"/>
                      <a:pt x="161925" y="455084"/>
                      <a:pt x="200025" y="644526"/>
                    </a:cubicBezTo>
                    <a:lnTo>
                      <a:pt x="0" y="644526"/>
                    </a:lnTo>
                    <a:close/>
                  </a:path>
                </a:pathLst>
              </a:custGeom>
              <a:solidFill>
                <a:srgbClr val="CC0000"/>
              </a:solidFill>
              <a:ln w="63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0E2A91B7-F240-C413-E490-4DF85521D437}"/>
                  </a:ext>
                </a:extLst>
              </p:cNvPr>
              <p:cNvSpPr/>
              <p:nvPr/>
            </p:nvSpPr>
            <p:spPr>
              <a:xfrm>
                <a:off x="2739892" y="4654563"/>
                <a:ext cx="200025" cy="384162"/>
              </a:xfrm>
              <a:custGeom>
                <a:avLst/>
                <a:gdLst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9842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0025"/>
                  <a:gd name="connsiteY0" fmla="*/ 644525 h 644525"/>
                  <a:gd name="connsiteX1" fmla="*/ 88900 w 200025"/>
                  <a:gd name="connsiteY1" fmla="*/ 0 h 644525"/>
                  <a:gd name="connsiteX2" fmla="*/ 200025 w 200025"/>
                  <a:gd name="connsiteY2" fmla="*/ 644525 h 644525"/>
                  <a:gd name="connsiteX3" fmla="*/ 0 w 200025"/>
                  <a:gd name="connsiteY3" fmla="*/ 644525 h 644525"/>
                  <a:gd name="connsiteX0" fmla="*/ 0 w 200025"/>
                  <a:gd name="connsiteY0" fmla="*/ 644526 h 644526"/>
                  <a:gd name="connsiteX1" fmla="*/ 88900 w 200025"/>
                  <a:gd name="connsiteY1" fmla="*/ 1 h 644526"/>
                  <a:gd name="connsiteX2" fmla="*/ 200025 w 200025"/>
                  <a:gd name="connsiteY2" fmla="*/ 644526 h 644526"/>
                  <a:gd name="connsiteX3" fmla="*/ 0 w 200025"/>
                  <a:gd name="connsiteY3" fmla="*/ 644526 h 644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644526">
                    <a:moveTo>
                      <a:pt x="0" y="644526"/>
                    </a:moveTo>
                    <a:cubicBezTo>
                      <a:pt x="35983" y="482601"/>
                      <a:pt x="-55033" y="1"/>
                      <a:pt x="88900" y="1"/>
                    </a:cubicBezTo>
                    <a:cubicBezTo>
                      <a:pt x="225425" y="-1057"/>
                      <a:pt x="161925" y="455084"/>
                      <a:pt x="200025" y="644526"/>
                    </a:cubicBezTo>
                    <a:lnTo>
                      <a:pt x="0" y="644526"/>
                    </a:lnTo>
                    <a:close/>
                  </a:path>
                </a:pathLst>
              </a:custGeom>
              <a:solidFill>
                <a:srgbClr val="7030A0"/>
              </a:solidFill>
              <a:ln w="6350">
                <a:solidFill>
                  <a:schemeClr val="accent5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F1ED6F0-ED81-2167-C837-6C9B418AAA40}"/>
                </a:ext>
              </a:extLst>
            </p:cNvPr>
            <p:cNvSpPr txBox="1"/>
            <p:nvPr/>
          </p:nvSpPr>
          <p:spPr>
            <a:xfrm>
              <a:off x="2433935" y="4150072"/>
              <a:ext cx="737702" cy="3665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received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LOS pulse</a:t>
              </a:r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A661DFEE-1044-E444-F262-AAEE92095C97}"/>
                </a:ext>
              </a:extLst>
            </p:cNvPr>
            <p:cNvGrpSpPr/>
            <p:nvPr/>
          </p:nvGrpSpPr>
          <p:grpSpPr>
            <a:xfrm>
              <a:off x="3039680" y="4062256"/>
              <a:ext cx="742511" cy="650098"/>
              <a:chOff x="2297345" y="4002880"/>
              <a:chExt cx="742511" cy="650098"/>
            </a:xfrm>
          </p:grpSpPr>
          <p:sp>
            <p:nvSpPr>
              <p:cNvPr id="26" name="Right Brace 25">
                <a:extLst>
                  <a:ext uri="{FF2B5EF4-FFF2-40B4-BE49-F238E27FC236}">
                    <a16:creationId xmlns:a16="http://schemas.microsoft.com/office/drawing/2014/main" id="{1EBEFE9B-C63F-8389-1780-9A86C8F08DDD}"/>
                  </a:ext>
                </a:extLst>
              </p:cNvPr>
              <p:cNvSpPr/>
              <p:nvPr/>
            </p:nvSpPr>
            <p:spPr>
              <a:xfrm rot="16200000">
                <a:off x="2571001" y="4225101"/>
                <a:ext cx="184208" cy="671545"/>
              </a:xfrm>
              <a:prstGeom prst="rightBrac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BD198516-A0F9-9794-9531-8CA89843F5A4}"/>
                  </a:ext>
                </a:extLst>
              </p:cNvPr>
              <p:cNvSpPr txBox="1"/>
              <p:nvPr/>
            </p:nvSpPr>
            <p:spPr>
              <a:xfrm>
                <a:off x="2297345" y="4002880"/>
                <a:ext cx="742511" cy="5019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received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multipath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pulses</a:t>
                </a:r>
              </a:p>
            </p:txBody>
          </p:sp>
        </p:grpSp>
      </p:grp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280194B8-A739-3F3D-ED0C-971BE014F591}"/>
              </a:ext>
            </a:extLst>
          </p:cNvPr>
          <p:cNvCxnSpPr>
            <a:cxnSpLocks/>
          </p:cNvCxnSpPr>
          <p:nvPr/>
        </p:nvCxnSpPr>
        <p:spPr>
          <a:xfrm>
            <a:off x="1951703" y="3687020"/>
            <a:ext cx="4144297" cy="7792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F9E1E3B0-181A-F2DC-A713-211C1A662AB1}"/>
              </a:ext>
            </a:extLst>
          </p:cNvPr>
          <p:cNvCxnSpPr>
            <a:cxnSpLocks/>
          </p:cNvCxnSpPr>
          <p:nvPr/>
        </p:nvCxnSpPr>
        <p:spPr>
          <a:xfrm>
            <a:off x="1951702" y="5092617"/>
            <a:ext cx="4144297" cy="7792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D9FCD19D-3AD1-24A0-DF2C-74B335EAB1BA}"/>
              </a:ext>
            </a:extLst>
          </p:cNvPr>
          <p:cNvSpPr txBox="1"/>
          <p:nvPr/>
        </p:nvSpPr>
        <p:spPr>
          <a:xfrm>
            <a:off x="5581954" y="3696596"/>
            <a:ext cx="445956" cy="2310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time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1764AE7-199E-E457-741A-C30A27A186CE}"/>
              </a:ext>
            </a:extLst>
          </p:cNvPr>
          <p:cNvSpPr txBox="1"/>
          <p:nvPr/>
        </p:nvSpPr>
        <p:spPr>
          <a:xfrm>
            <a:off x="5577513" y="5101209"/>
            <a:ext cx="445956" cy="2310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5EB1D7E-6E80-1D34-90A6-981EFF5D9934}"/>
              </a:ext>
            </a:extLst>
          </p:cNvPr>
          <p:cNvGrpSpPr/>
          <p:nvPr/>
        </p:nvGrpSpPr>
        <p:grpSpPr>
          <a:xfrm>
            <a:off x="3677415" y="3704704"/>
            <a:ext cx="1682341" cy="1401289"/>
            <a:chOff x="3677415" y="3704704"/>
            <a:chExt cx="1682341" cy="1401289"/>
          </a:xfrm>
        </p:grpSpPr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A404176C-D023-2986-E121-AE60769FA143}"/>
                </a:ext>
              </a:extLst>
            </p:cNvPr>
            <p:cNvSpPr/>
            <p:nvPr/>
          </p:nvSpPr>
          <p:spPr>
            <a:xfrm>
              <a:off x="3677415" y="3704704"/>
              <a:ext cx="1603169" cy="1401289"/>
            </a:xfrm>
            <a:custGeom>
              <a:avLst/>
              <a:gdLst>
                <a:gd name="connsiteX0" fmla="*/ 629393 w 1603169"/>
                <a:gd name="connsiteY0" fmla="*/ 1377538 h 1401289"/>
                <a:gd name="connsiteX1" fmla="*/ 0 w 1603169"/>
                <a:gd name="connsiteY1" fmla="*/ 0 h 1401289"/>
                <a:gd name="connsiteX2" fmla="*/ 201881 w 1603169"/>
                <a:gd name="connsiteY2" fmla="*/ 0 h 1401289"/>
                <a:gd name="connsiteX3" fmla="*/ 1555668 w 1603169"/>
                <a:gd name="connsiteY3" fmla="*/ 1045029 h 1401289"/>
                <a:gd name="connsiteX4" fmla="*/ 1603169 w 1603169"/>
                <a:gd name="connsiteY4" fmla="*/ 1401289 h 1401289"/>
                <a:gd name="connsiteX5" fmla="*/ 629393 w 1603169"/>
                <a:gd name="connsiteY5" fmla="*/ 1377538 h 140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3169" h="1401289">
                  <a:moveTo>
                    <a:pt x="629393" y="1377538"/>
                  </a:moveTo>
                  <a:lnTo>
                    <a:pt x="0" y="0"/>
                  </a:lnTo>
                  <a:lnTo>
                    <a:pt x="201881" y="0"/>
                  </a:lnTo>
                  <a:lnTo>
                    <a:pt x="1555668" y="1045029"/>
                  </a:lnTo>
                  <a:lnTo>
                    <a:pt x="1603169" y="1401289"/>
                  </a:lnTo>
                  <a:lnTo>
                    <a:pt x="629393" y="13775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795F74C7-4CB3-F0C4-60C0-3313C956CCF5}"/>
                </a:ext>
              </a:extLst>
            </p:cNvPr>
            <p:cNvGrpSpPr/>
            <p:nvPr/>
          </p:nvGrpSpPr>
          <p:grpSpPr>
            <a:xfrm>
              <a:off x="4019296" y="4121766"/>
              <a:ext cx="1340460" cy="974748"/>
              <a:chOff x="3175361" y="4062390"/>
              <a:chExt cx="1340460" cy="974748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E8CB807C-64BA-3560-7D2C-B1BF60509A59}"/>
                  </a:ext>
                </a:extLst>
              </p:cNvPr>
              <p:cNvGrpSpPr/>
              <p:nvPr/>
            </p:nvGrpSpPr>
            <p:grpSpPr>
              <a:xfrm>
                <a:off x="3458690" y="4513263"/>
                <a:ext cx="961407" cy="523875"/>
                <a:chOff x="1978510" y="4514850"/>
                <a:chExt cx="961407" cy="523875"/>
              </a:xfrm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737A0058-7C92-5C00-27B6-DB675CB65506}"/>
                    </a:ext>
                  </a:extLst>
                </p:cNvPr>
                <p:cNvSpPr/>
                <p:nvPr/>
              </p:nvSpPr>
              <p:spPr>
                <a:xfrm>
                  <a:off x="1978510" y="4514850"/>
                  <a:ext cx="200025" cy="523875"/>
                </a:xfrm>
                <a:custGeom>
                  <a:avLst/>
                  <a:gdLst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9842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0025"/>
                    <a:gd name="connsiteY0" fmla="*/ 644525 h 644525"/>
                    <a:gd name="connsiteX1" fmla="*/ 88900 w 200025"/>
                    <a:gd name="connsiteY1" fmla="*/ 0 h 644525"/>
                    <a:gd name="connsiteX2" fmla="*/ 200025 w 200025"/>
                    <a:gd name="connsiteY2" fmla="*/ 644525 h 644525"/>
                    <a:gd name="connsiteX3" fmla="*/ 0 w 200025"/>
                    <a:gd name="connsiteY3" fmla="*/ 644525 h 644525"/>
                    <a:gd name="connsiteX0" fmla="*/ 0 w 200025"/>
                    <a:gd name="connsiteY0" fmla="*/ 644526 h 644526"/>
                    <a:gd name="connsiteX1" fmla="*/ 88900 w 200025"/>
                    <a:gd name="connsiteY1" fmla="*/ 1 h 644526"/>
                    <a:gd name="connsiteX2" fmla="*/ 200025 w 200025"/>
                    <a:gd name="connsiteY2" fmla="*/ 644526 h 644526"/>
                    <a:gd name="connsiteX3" fmla="*/ 0 w 200025"/>
                    <a:gd name="connsiteY3" fmla="*/ 644526 h 644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5" h="644526">
                      <a:moveTo>
                        <a:pt x="0" y="644526"/>
                      </a:moveTo>
                      <a:cubicBezTo>
                        <a:pt x="35983" y="482601"/>
                        <a:pt x="-55033" y="1"/>
                        <a:pt x="88900" y="1"/>
                      </a:cubicBezTo>
                      <a:cubicBezTo>
                        <a:pt x="225425" y="-1057"/>
                        <a:pt x="161925" y="455084"/>
                        <a:pt x="200025" y="644526"/>
                      </a:cubicBezTo>
                      <a:lnTo>
                        <a:pt x="0" y="644526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 w="63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A69D7BC0-8024-DDBD-49A0-02C6E3576B44}"/>
                    </a:ext>
                  </a:extLst>
                </p:cNvPr>
                <p:cNvSpPr/>
                <p:nvPr/>
              </p:nvSpPr>
              <p:spPr>
                <a:xfrm>
                  <a:off x="2359510" y="4775201"/>
                  <a:ext cx="164615" cy="263523"/>
                </a:xfrm>
                <a:custGeom>
                  <a:avLst/>
                  <a:gdLst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9842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0025"/>
                    <a:gd name="connsiteY0" fmla="*/ 644525 h 644525"/>
                    <a:gd name="connsiteX1" fmla="*/ 88900 w 200025"/>
                    <a:gd name="connsiteY1" fmla="*/ 0 h 644525"/>
                    <a:gd name="connsiteX2" fmla="*/ 200025 w 200025"/>
                    <a:gd name="connsiteY2" fmla="*/ 644525 h 644525"/>
                    <a:gd name="connsiteX3" fmla="*/ 0 w 200025"/>
                    <a:gd name="connsiteY3" fmla="*/ 644525 h 644525"/>
                    <a:gd name="connsiteX0" fmla="*/ 0 w 200025"/>
                    <a:gd name="connsiteY0" fmla="*/ 644526 h 644526"/>
                    <a:gd name="connsiteX1" fmla="*/ 88900 w 200025"/>
                    <a:gd name="connsiteY1" fmla="*/ 1 h 644526"/>
                    <a:gd name="connsiteX2" fmla="*/ 200025 w 200025"/>
                    <a:gd name="connsiteY2" fmla="*/ 644526 h 644526"/>
                    <a:gd name="connsiteX3" fmla="*/ 0 w 200025"/>
                    <a:gd name="connsiteY3" fmla="*/ 644526 h 644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5" h="644526">
                      <a:moveTo>
                        <a:pt x="0" y="644526"/>
                      </a:moveTo>
                      <a:cubicBezTo>
                        <a:pt x="35983" y="482601"/>
                        <a:pt x="-55033" y="1"/>
                        <a:pt x="88900" y="1"/>
                      </a:cubicBezTo>
                      <a:cubicBezTo>
                        <a:pt x="225425" y="-1057"/>
                        <a:pt x="161925" y="455084"/>
                        <a:pt x="200025" y="644526"/>
                      </a:cubicBezTo>
                      <a:lnTo>
                        <a:pt x="0" y="644526"/>
                      </a:lnTo>
                      <a:close/>
                    </a:path>
                  </a:pathLst>
                </a:custGeom>
                <a:solidFill>
                  <a:srgbClr val="CC0000"/>
                </a:solidFill>
                <a:ln w="63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FD40AEFF-FF9F-D0DD-CF06-E59CED081B30}"/>
                    </a:ext>
                  </a:extLst>
                </p:cNvPr>
                <p:cNvSpPr/>
                <p:nvPr/>
              </p:nvSpPr>
              <p:spPr>
                <a:xfrm>
                  <a:off x="2739892" y="4654563"/>
                  <a:ext cx="200025" cy="384162"/>
                </a:xfrm>
                <a:custGeom>
                  <a:avLst/>
                  <a:gdLst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9842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0025"/>
                    <a:gd name="connsiteY0" fmla="*/ 644525 h 644525"/>
                    <a:gd name="connsiteX1" fmla="*/ 88900 w 200025"/>
                    <a:gd name="connsiteY1" fmla="*/ 0 h 644525"/>
                    <a:gd name="connsiteX2" fmla="*/ 200025 w 200025"/>
                    <a:gd name="connsiteY2" fmla="*/ 644525 h 644525"/>
                    <a:gd name="connsiteX3" fmla="*/ 0 w 200025"/>
                    <a:gd name="connsiteY3" fmla="*/ 644525 h 644525"/>
                    <a:gd name="connsiteX0" fmla="*/ 0 w 200025"/>
                    <a:gd name="connsiteY0" fmla="*/ 644526 h 644526"/>
                    <a:gd name="connsiteX1" fmla="*/ 88900 w 200025"/>
                    <a:gd name="connsiteY1" fmla="*/ 1 h 644526"/>
                    <a:gd name="connsiteX2" fmla="*/ 200025 w 200025"/>
                    <a:gd name="connsiteY2" fmla="*/ 644526 h 644526"/>
                    <a:gd name="connsiteX3" fmla="*/ 0 w 200025"/>
                    <a:gd name="connsiteY3" fmla="*/ 644526 h 644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5" h="644526">
                      <a:moveTo>
                        <a:pt x="0" y="644526"/>
                      </a:moveTo>
                      <a:cubicBezTo>
                        <a:pt x="35983" y="482601"/>
                        <a:pt x="-55033" y="1"/>
                        <a:pt x="88900" y="1"/>
                      </a:cubicBezTo>
                      <a:cubicBezTo>
                        <a:pt x="225425" y="-1057"/>
                        <a:pt x="161925" y="455084"/>
                        <a:pt x="200025" y="644526"/>
                      </a:cubicBezTo>
                      <a:lnTo>
                        <a:pt x="0" y="644526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6350">
                  <a:solidFill>
                    <a:schemeClr val="accent5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B04E191C-CEF1-E3D0-CC89-F8CDA6C84D71}"/>
                  </a:ext>
                </a:extLst>
              </p:cNvPr>
              <p:cNvSpPr txBox="1"/>
              <p:nvPr/>
            </p:nvSpPr>
            <p:spPr>
              <a:xfrm>
                <a:off x="3175361" y="4142642"/>
                <a:ext cx="737702" cy="36651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received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LOS pulse</a:t>
                </a:r>
              </a:p>
            </p:txBody>
          </p:sp>
          <p:grpSp>
            <p:nvGrpSpPr>
              <p:cNvPr id="36" name="Group 35">
                <a:extLst>
                  <a:ext uri="{FF2B5EF4-FFF2-40B4-BE49-F238E27FC236}">
                    <a16:creationId xmlns:a16="http://schemas.microsoft.com/office/drawing/2014/main" id="{78DD52A8-7B03-C545-7C07-96E620692AC6}"/>
                  </a:ext>
                </a:extLst>
              </p:cNvPr>
              <p:cNvGrpSpPr/>
              <p:nvPr/>
            </p:nvGrpSpPr>
            <p:grpSpPr>
              <a:xfrm>
                <a:off x="3773310" y="4062390"/>
                <a:ext cx="742511" cy="650098"/>
                <a:chOff x="2297345" y="4002880"/>
                <a:chExt cx="742511" cy="650098"/>
              </a:xfrm>
            </p:grpSpPr>
            <p:sp>
              <p:nvSpPr>
                <p:cNvPr id="37" name="Right Brace 36">
                  <a:extLst>
                    <a:ext uri="{FF2B5EF4-FFF2-40B4-BE49-F238E27FC236}">
                      <a16:creationId xmlns:a16="http://schemas.microsoft.com/office/drawing/2014/main" id="{1AEBED80-B8B3-E365-20D5-A07B5F60575E}"/>
                    </a:ext>
                  </a:extLst>
                </p:cNvPr>
                <p:cNvSpPr/>
                <p:nvPr/>
              </p:nvSpPr>
              <p:spPr>
                <a:xfrm rot="16200000">
                  <a:off x="2571001" y="4225101"/>
                  <a:ext cx="184208" cy="671545"/>
                </a:xfrm>
                <a:prstGeom prst="rightBrac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TextBox 37">
                  <a:extLst>
                    <a:ext uri="{FF2B5EF4-FFF2-40B4-BE49-F238E27FC236}">
                      <a16:creationId xmlns:a16="http://schemas.microsoft.com/office/drawing/2014/main" id="{DF2DB092-EBBA-2CA5-DF83-8152099FEBCC}"/>
                    </a:ext>
                  </a:extLst>
                </p:cNvPr>
                <p:cNvSpPr txBox="1"/>
                <p:nvPr/>
              </p:nvSpPr>
              <p:spPr>
                <a:xfrm>
                  <a:off x="2297345" y="4002880"/>
                  <a:ext cx="742511" cy="5019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1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received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1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multipath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1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pulses</a:t>
                  </a:r>
                </a:p>
              </p:txBody>
            </p:sp>
          </p:grpSp>
        </p:grpSp>
      </p:grp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084FFB8F-8DDF-5D60-38AF-BBF129ADDF67}"/>
              </a:ext>
            </a:extLst>
          </p:cNvPr>
          <p:cNvCxnSpPr>
            <a:stCxn id="14" idx="0"/>
          </p:cNvCxnSpPr>
          <p:nvPr/>
        </p:nvCxnSpPr>
        <p:spPr>
          <a:xfrm>
            <a:off x="2720845" y="5098101"/>
            <a:ext cx="0" cy="242249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1156373B-9390-B509-2347-893C08FDB673}"/>
              </a:ext>
            </a:extLst>
          </p:cNvPr>
          <p:cNvCxnSpPr/>
          <p:nvPr/>
        </p:nvCxnSpPr>
        <p:spPr>
          <a:xfrm>
            <a:off x="3704971" y="5098101"/>
            <a:ext cx="0" cy="242249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3">
            <a:extLst>
              <a:ext uri="{FF2B5EF4-FFF2-40B4-BE49-F238E27FC236}">
                <a16:creationId xmlns:a16="http://schemas.microsoft.com/office/drawing/2014/main" id="{038B4DAA-E969-5815-2524-7FE58DE467D2}"/>
              </a:ext>
            </a:extLst>
          </p:cNvPr>
          <p:cNvSpPr txBox="1">
            <a:spLocks noChangeArrowheads="1"/>
          </p:cNvSpPr>
          <p:nvPr/>
        </p:nvSpPr>
        <p:spPr>
          <a:xfrm>
            <a:off x="433741" y="1130543"/>
            <a:ext cx="10869259" cy="13728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7987" lvl="1" indent="0">
              <a:lnSpc>
                <a:spcPct val="100000"/>
              </a:lnSpc>
              <a:spcBef>
                <a:spcPts val="600"/>
              </a:spcBef>
              <a:buNone/>
              <a:defRPr/>
            </a:pPr>
            <a:r>
              <a:rPr lang="en-US" sz="2800" dirty="0">
                <a:solidFill>
                  <a:srgbClr val="C00000"/>
                </a:solidFill>
              </a:rPr>
              <a:t>multipath propagation: </a:t>
            </a:r>
            <a:r>
              <a:rPr lang="en-US" sz="2800" dirty="0"/>
              <a:t>radio signal reflects off objects ground, built environment, arriving at destination at slightly different times</a:t>
            </a:r>
            <a:endParaRPr lang="en-US" dirty="0">
              <a:latin typeface="Gill Sans MT" charset="0"/>
            </a:endParaRPr>
          </a:p>
          <a:p>
            <a:pPr marL="407987" lvl="1" indent="0">
              <a:lnSpc>
                <a:spcPct val="100000"/>
              </a:lnSpc>
              <a:spcBef>
                <a:spcPts val="600"/>
              </a:spcBef>
              <a:buNone/>
              <a:defRPr/>
            </a:pPr>
            <a:endParaRPr lang="en-US" sz="2800" dirty="0"/>
          </a:p>
        </p:txBody>
      </p:sp>
      <p:sp>
        <p:nvSpPr>
          <p:cNvPr id="28" name="Slide Number Placeholder 27">
            <a:extLst>
              <a:ext uri="{FF2B5EF4-FFF2-40B4-BE49-F238E27FC236}">
                <a16:creationId xmlns:a16="http://schemas.microsoft.com/office/drawing/2014/main" id="{B3F6B3E0-54BE-5155-E3E6-813716E7D69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351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 animBg="1"/>
      <p:bldP spid="13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04E377C1-AACB-D670-1005-944A6D8EAE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98525" y="3122624"/>
            <a:ext cx="2566392" cy="2005367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Antennas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557B6F7-FFAB-CF45-9050-F598CF6820AB}"/>
              </a:ext>
            </a:extLst>
          </p:cNvPr>
          <p:cNvSpPr txBox="1">
            <a:spLocks noChangeArrowheads="1"/>
          </p:cNvSpPr>
          <p:nvPr/>
        </p:nvSpPr>
        <p:spPr>
          <a:xfrm>
            <a:off x="433741" y="1130543"/>
            <a:ext cx="10869259" cy="13728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7987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Antennas both transmit and receive radio waves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C1545AE-4562-A983-A277-617194C33FEA}"/>
              </a:ext>
            </a:extLst>
          </p:cNvPr>
          <p:cNvSpPr txBox="1"/>
          <p:nvPr/>
        </p:nvSpPr>
        <p:spPr>
          <a:xfrm>
            <a:off x="889000" y="1709695"/>
            <a:ext cx="93307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single antenna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old school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AA36B4D8-4E2A-5FBB-84D3-BF90D25157B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00690" y="4804148"/>
            <a:ext cx="2989875" cy="185087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C0CFD26-8B0D-7E95-AEBF-154D4C5C4C8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17932" y="2812067"/>
            <a:ext cx="2750654" cy="201190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04B3C44-5BCC-C95A-E5CF-133B630FC737}"/>
              </a:ext>
            </a:extLst>
          </p:cNvPr>
          <p:cNvSpPr txBox="1"/>
          <p:nvPr/>
        </p:nvSpPr>
        <p:spPr>
          <a:xfrm>
            <a:off x="8593278" y="3754479"/>
            <a:ext cx="261067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Gigabit LTE with 4x4 MIMO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Wi‑Fi 6 (802.11ax) with 2x2 MIMO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363E5F1-96B2-9582-3B6D-09F78649ABA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64917" y="3823789"/>
            <a:ext cx="1805266" cy="2649032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F22C1C9-CF96-737D-5453-F935697A3851}"/>
              </a:ext>
            </a:extLst>
          </p:cNvPr>
          <p:cNvSpPr txBox="1"/>
          <p:nvPr/>
        </p:nvSpPr>
        <p:spPr>
          <a:xfrm>
            <a:off x="888999" y="2193449"/>
            <a:ext cx="93307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multiple antenna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common now in wireless networks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2D89FCF-0A93-3408-8C01-A8BD75724213}"/>
              </a:ext>
            </a:extLst>
          </p:cNvPr>
          <p:cNvSpPr txBox="1"/>
          <p:nvPr/>
        </p:nvSpPr>
        <p:spPr>
          <a:xfrm>
            <a:off x="8261113" y="458409"/>
            <a:ext cx="3698448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</a:rPr>
              <a:t>MIMO: </a:t>
            </a:r>
            <a:r>
              <a:rPr lang="en-US" sz="2800" u="sng" dirty="0"/>
              <a:t>M</a:t>
            </a:r>
            <a:r>
              <a:rPr lang="en-US" sz="2800" dirty="0"/>
              <a:t>ultiple </a:t>
            </a:r>
            <a:r>
              <a:rPr lang="en-US" sz="2800" u="sng" dirty="0"/>
              <a:t>i</a:t>
            </a:r>
            <a:r>
              <a:rPr lang="en-US" sz="2800" dirty="0"/>
              <a:t>nput</a:t>
            </a:r>
          </a:p>
          <a:p>
            <a:r>
              <a:rPr lang="en-US" sz="2800" dirty="0"/>
              <a:t>              </a:t>
            </a:r>
            <a:r>
              <a:rPr lang="en-US" sz="2800" u="sng" dirty="0"/>
              <a:t>m</a:t>
            </a:r>
            <a:r>
              <a:rPr lang="en-US" sz="2800" dirty="0"/>
              <a:t>ultiple </a:t>
            </a:r>
            <a:r>
              <a:rPr lang="en-US" sz="2800" u="sng" dirty="0"/>
              <a:t>o</a:t>
            </a:r>
            <a:r>
              <a:rPr lang="en-US" sz="2800" dirty="0"/>
              <a:t>utput </a:t>
            </a:r>
          </a:p>
          <a:p>
            <a:r>
              <a:rPr lang="en-US" sz="2800" dirty="0"/>
              <a:t>              antenna</a:t>
            </a:r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AABF0212-3F19-11AB-7EEA-12B3396E0F2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220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8292" y="256285"/>
            <a:ext cx="11175416" cy="894622"/>
          </a:xfrm>
        </p:spPr>
        <p:txBody>
          <a:bodyPr>
            <a:normAutofit/>
          </a:bodyPr>
          <a:lstStyle/>
          <a:p>
            <a:r>
              <a:rPr lang="en-US" dirty="0"/>
              <a:t>MIMO transmission: single user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0DF834F-AA15-3C90-6C8B-6707FA5FCA20}"/>
              </a:ext>
            </a:extLst>
          </p:cNvPr>
          <p:cNvSpPr txBox="1"/>
          <p:nvPr/>
        </p:nvSpPr>
        <p:spPr>
          <a:xfrm>
            <a:off x="497318" y="1250421"/>
            <a:ext cx="10497535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C00000"/>
                </a:solidFill>
              </a:rPr>
              <a:t>Single User </a:t>
            </a:r>
            <a:r>
              <a:rPr lang="en-US" sz="2800" dirty="0">
                <a:solidFill>
                  <a:srgbClr val="C00000"/>
                </a:solidFill>
              </a:rPr>
              <a:t>MIMO: spatial </a:t>
            </a:r>
            <a:r>
              <a:rPr lang="en-US" sz="2800" i="1" u="sng" dirty="0">
                <a:solidFill>
                  <a:srgbClr val="C00000"/>
                </a:solidFill>
              </a:rPr>
              <a:t>diversity</a:t>
            </a:r>
          </a:p>
          <a:p>
            <a:pPr marL="457200" indent="-338138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800" dirty="0"/>
              <a:t>multiple transmit/receive antenna to/at one user at same time</a:t>
            </a:r>
          </a:p>
          <a:p>
            <a:pPr marL="463550" indent="-347663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0E00A3"/>
                </a:solidFill>
              </a:rPr>
              <a:t>exploit multipath: </a:t>
            </a:r>
            <a:r>
              <a:rPr lang="en-US" sz="2800" dirty="0"/>
              <a:t>use multiple antennas to increase number of paths for transmitted signal between transmitter and receiver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5AF5C66-7DE9-04DA-8129-73B7110FF820}"/>
              </a:ext>
            </a:extLst>
          </p:cNvPr>
          <p:cNvGrpSpPr/>
          <p:nvPr/>
        </p:nvGrpSpPr>
        <p:grpSpPr>
          <a:xfrm>
            <a:off x="5627145" y="3907744"/>
            <a:ext cx="799977" cy="816708"/>
            <a:chOff x="9314843" y="4228123"/>
            <a:chExt cx="799977" cy="816708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C4ABC68C-D0C7-EAC6-04BE-5E1E357A1C06}"/>
                </a:ext>
              </a:extLst>
            </p:cNvPr>
            <p:cNvGrpSpPr/>
            <p:nvPr/>
          </p:nvGrpSpPr>
          <p:grpSpPr>
            <a:xfrm>
              <a:off x="9362831" y="4228123"/>
              <a:ext cx="751989" cy="816708"/>
              <a:chOff x="9362831" y="4228123"/>
              <a:chExt cx="751989" cy="816708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07CD5601-B253-DC75-7206-547F714FB368}"/>
                  </a:ext>
                </a:extLst>
              </p:cNvPr>
              <p:cNvSpPr/>
              <p:nvPr/>
            </p:nvSpPr>
            <p:spPr>
              <a:xfrm>
                <a:off x="9433784" y="4295754"/>
                <a:ext cx="681036" cy="675039"/>
              </a:xfrm>
              <a:prstGeom prst="ellipse">
                <a:avLst/>
              </a:prstGeom>
              <a:noFill/>
              <a:ln w="476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AAFEB764-2960-F4A1-03E5-AD82C0905400}"/>
                  </a:ext>
                </a:extLst>
              </p:cNvPr>
              <p:cNvSpPr/>
              <p:nvPr/>
            </p:nvSpPr>
            <p:spPr>
              <a:xfrm>
                <a:off x="9362831" y="4228123"/>
                <a:ext cx="554892" cy="81670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7696D222-7219-2A2C-CADF-2455F2243C38}"/>
                </a:ext>
              </a:extLst>
            </p:cNvPr>
            <p:cNvGrpSpPr/>
            <p:nvPr/>
          </p:nvGrpSpPr>
          <p:grpSpPr>
            <a:xfrm>
              <a:off x="9314843" y="4295754"/>
              <a:ext cx="650867" cy="675040"/>
              <a:chOff x="8506580" y="4369791"/>
              <a:chExt cx="650867" cy="675040"/>
            </a:xfrm>
          </p:grpSpPr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DF420A26-CBBA-8E0F-07A6-3FDAE391F3DA}"/>
                  </a:ext>
                </a:extLst>
              </p:cNvPr>
              <p:cNvSpPr/>
              <p:nvPr/>
            </p:nvSpPr>
            <p:spPr>
              <a:xfrm>
                <a:off x="8633012" y="4437529"/>
                <a:ext cx="524435" cy="519817"/>
              </a:xfrm>
              <a:prstGeom prst="ellipse">
                <a:avLst/>
              </a:prstGeom>
              <a:noFill/>
              <a:ln w="476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A458C4C7-B2AC-5842-FF7D-D66B25B6E7C3}"/>
                  </a:ext>
                </a:extLst>
              </p:cNvPr>
              <p:cNvSpPr/>
              <p:nvPr/>
            </p:nvSpPr>
            <p:spPr>
              <a:xfrm>
                <a:off x="8506580" y="4369791"/>
                <a:ext cx="563174" cy="67504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6D06F271-DA7E-98DB-0AF1-FF4DA427505A}"/>
                </a:ext>
              </a:extLst>
            </p:cNvPr>
            <p:cNvSpPr/>
            <p:nvPr/>
          </p:nvSpPr>
          <p:spPr>
            <a:xfrm>
              <a:off x="9621673" y="4518133"/>
              <a:ext cx="210534" cy="21053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6DFF368-7C78-90AE-592A-E553EFAF6BAA}"/>
              </a:ext>
            </a:extLst>
          </p:cNvPr>
          <p:cNvGrpSpPr/>
          <p:nvPr/>
        </p:nvGrpSpPr>
        <p:grpSpPr>
          <a:xfrm>
            <a:off x="5638575" y="4710678"/>
            <a:ext cx="799977" cy="816708"/>
            <a:chOff x="9314843" y="4228123"/>
            <a:chExt cx="799977" cy="816708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1E3373DA-4395-898D-FB0E-25BFCDC6EEEC}"/>
                </a:ext>
              </a:extLst>
            </p:cNvPr>
            <p:cNvGrpSpPr/>
            <p:nvPr/>
          </p:nvGrpSpPr>
          <p:grpSpPr>
            <a:xfrm>
              <a:off x="9362831" y="4228123"/>
              <a:ext cx="751989" cy="816708"/>
              <a:chOff x="9362831" y="4228123"/>
              <a:chExt cx="751989" cy="816708"/>
            </a:xfrm>
          </p:grpSpPr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8D4BEDC2-E424-0F9D-3668-45BC5EF02804}"/>
                  </a:ext>
                </a:extLst>
              </p:cNvPr>
              <p:cNvSpPr/>
              <p:nvPr/>
            </p:nvSpPr>
            <p:spPr>
              <a:xfrm>
                <a:off x="9433784" y="4295754"/>
                <a:ext cx="681036" cy="675039"/>
              </a:xfrm>
              <a:prstGeom prst="ellipse">
                <a:avLst/>
              </a:prstGeom>
              <a:noFill/>
              <a:ln w="476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26770593-C0F5-94ED-9524-AB69C413B349}"/>
                  </a:ext>
                </a:extLst>
              </p:cNvPr>
              <p:cNvSpPr/>
              <p:nvPr/>
            </p:nvSpPr>
            <p:spPr>
              <a:xfrm>
                <a:off x="9362831" y="4228123"/>
                <a:ext cx="554892" cy="81670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8FF71371-14E4-4001-CE77-1180CD6B166D}"/>
                </a:ext>
              </a:extLst>
            </p:cNvPr>
            <p:cNvGrpSpPr/>
            <p:nvPr/>
          </p:nvGrpSpPr>
          <p:grpSpPr>
            <a:xfrm>
              <a:off x="9314843" y="4295754"/>
              <a:ext cx="650867" cy="675040"/>
              <a:chOff x="8506580" y="4369791"/>
              <a:chExt cx="650867" cy="675040"/>
            </a:xfrm>
          </p:grpSpPr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BF9DB03E-1282-180D-40DE-CE2DA5B4616E}"/>
                  </a:ext>
                </a:extLst>
              </p:cNvPr>
              <p:cNvSpPr/>
              <p:nvPr/>
            </p:nvSpPr>
            <p:spPr>
              <a:xfrm>
                <a:off x="8633012" y="4437529"/>
                <a:ext cx="524435" cy="519817"/>
              </a:xfrm>
              <a:prstGeom prst="ellipse">
                <a:avLst/>
              </a:prstGeom>
              <a:noFill/>
              <a:ln w="476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43130EBF-F1FB-4A24-490B-5A573D86A48D}"/>
                  </a:ext>
                </a:extLst>
              </p:cNvPr>
              <p:cNvSpPr/>
              <p:nvPr/>
            </p:nvSpPr>
            <p:spPr>
              <a:xfrm>
                <a:off x="8506580" y="4369791"/>
                <a:ext cx="563174" cy="67504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D63754BF-8F7E-0331-29B8-07E47C8A596D}"/>
                </a:ext>
              </a:extLst>
            </p:cNvPr>
            <p:cNvSpPr/>
            <p:nvPr/>
          </p:nvSpPr>
          <p:spPr>
            <a:xfrm>
              <a:off x="9621673" y="4518133"/>
              <a:ext cx="210534" cy="21053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" name="Oval 26">
            <a:extLst>
              <a:ext uri="{FF2B5EF4-FFF2-40B4-BE49-F238E27FC236}">
                <a16:creationId xmlns:a16="http://schemas.microsoft.com/office/drawing/2014/main" id="{08573132-F4EC-72F5-2407-9D699A8C2F4F}"/>
              </a:ext>
            </a:extLst>
          </p:cNvPr>
          <p:cNvSpPr/>
          <p:nvPr/>
        </p:nvSpPr>
        <p:spPr>
          <a:xfrm>
            <a:off x="11161295" y="4187074"/>
            <a:ext cx="210534" cy="21053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15051221-163A-8662-4E07-A8B6935366B8}"/>
              </a:ext>
            </a:extLst>
          </p:cNvPr>
          <p:cNvSpPr/>
          <p:nvPr/>
        </p:nvSpPr>
        <p:spPr>
          <a:xfrm>
            <a:off x="11172725" y="4990008"/>
            <a:ext cx="210534" cy="21053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3" name="Picture 42">
            <a:extLst>
              <a:ext uri="{FF2B5EF4-FFF2-40B4-BE49-F238E27FC236}">
                <a16:creationId xmlns:a16="http://schemas.microsoft.com/office/drawing/2014/main" id="{58E277DC-99DD-B8AE-B8C9-C0453BEE48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847" y="3009542"/>
            <a:ext cx="922529" cy="1148036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id="{601E6E4D-F21E-5495-8E91-6D5AE5D4D65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81754" y="5181032"/>
            <a:ext cx="597758" cy="779494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7C922252-7E2C-FC46-01C2-8C90441674B5}"/>
              </a:ext>
            </a:extLst>
          </p:cNvPr>
          <p:cNvGrpSpPr/>
          <p:nvPr/>
        </p:nvGrpSpPr>
        <p:grpSpPr>
          <a:xfrm>
            <a:off x="6540982" y="3776269"/>
            <a:ext cx="4480560" cy="1805265"/>
            <a:chOff x="6542152" y="4100046"/>
            <a:chExt cx="4480560" cy="1805265"/>
          </a:xfrm>
        </p:grpSpPr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DB081347-1C95-2E27-38A0-5FFE1CF51CA8}"/>
                </a:ext>
              </a:extLst>
            </p:cNvPr>
            <p:cNvCxnSpPr/>
            <p:nvPr/>
          </p:nvCxnSpPr>
          <p:spPr>
            <a:xfrm>
              <a:off x="6542152" y="4624476"/>
              <a:ext cx="4480560" cy="0"/>
            </a:xfrm>
            <a:prstGeom prst="straightConnector1">
              <a:avLst/>
            </a:prstGeom>
            <a:ln w="127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Arrow Connector 44">
              <a:extLst>
                <a:ext uri="{FF2B5EF4-FFF2-40B4-BE49-F238E27FC236}">
                  <a16:creationId xmlns:a16="http://schemas.microsoft.com/office/drawing/2014/main" id="{2EED50F1-3EF9-2E2A-8C97-F284C50FAE3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152" y="4110801"/>
              <a:ext cx="2423160" cy="526455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54042247-3E36-141F-A003-B6AC1A8F3250}"/>
                </a:ext>
              </a:extLst>
            </p:cNvPr>
            <p:cNvSpPr/>
            <p:nvPr/>
          </p:nvSpPr>
          <p:spPr>
            <a:xfrm>
              <a:off x="8965312" y="4100046"/>
              <a:ext cx="2057400" cy="381804"/>
            </a:xfrm>
            <a:custGeom>
              <a:avLst/>
              <a:gdLst>
                <a:gd name="connsiteX0" fmla="*/ 0 w 2045970"/>
                <a:gd name="connsiteY0" fmla="*/ 0 h 411480"/>
                <a:gd name="connsiteX1" fmla="*/ 2045970 w 2045970"/>
                <a:gd name="connsiteY1" fmla="*/ 411480 h 41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45970" h="411480">
                  <a:moveTo>
                    <a:pt x="0" y="0"/>
                  </a:moveTo>
                  <a:lnTo>
                    <a:pt x="2045970" y="411480"/>
                  </a:lnTo>
                </a:path>
              </a:pathLst>
            </a:custGeom>
            <a:noFill/>
            <a:ln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9" name="Straight Arrow Connector 48">
              <a:extLst>
                <a:ext uri="{FF2B5EF4-FFF2-40B4-BE49-F238E27FC236}">
                  <a16:creationId xmlns:a16="http://schemas.microsoft.com/office/drawing/2014/main" id="{2D1000E9-81DA-D5D7-8EE2-44E8C19B41E9}"/>
                </a:ext>
              </a:extLst>
            </p:cNvPr>
            <p:cNvCxnSpPr>
              <a:cxnSpLocks/>
            </p:cNvCxnSpPr>
            <p:nvPr/>
          </p:nvCxnSpPr>
          <p:spPr>
            <a:xfrm>
              <a:off x="6547851" y="4637256"/>
              <a:ext cx="1431984" cy="1268055"/>
            </a:xfrm>
            <a:prstGeom prst="straightConnector1">
              <a:avLst/>
            </a:prstGeom>
            <a:ln w="12700">
              <a:solidFill>
                <a:srgbClr val="50247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4B2F6499-C60F-76EC-6861-E6D82031FF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979835" y="4755517"/>
              <a:ext cx="3042877" cy="1139263"/>
            </a:xfrm>
            <a:prstGeom prst="straightConnector1">
              <a:avLst/>
            </a:prstGeom>
            <a:ln w="12700">
              <a:solidFill>
                <a:srgbClr val="50247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BD0B755A-DDE7-0BCB-E28E-137A93D65D02}"/>
              </a:ext>
            </a:extLst>
          </p:cNvPr>
          <p:cNvGrpSpPr/>
          <p:nvPr/>
        </p:nvGrpSpPr>
        <p:grpSpPr>
          <a:xfrm>
            <a:off x="6542152" y="3776269"/>
            <a:ext cx="4456019" cy="1783979"/>
            <a:chOff x="6542152" y="3776269"/>
            <a:chExt cx="4456019" cy="1783979"/>
          </a:xfrm>
        </p:grpSpPr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5A443ED2-82F0-CF84-FA05-C0FD43D0A405}"/>
                </a:ext>
              </a:extLst>
            </p:cNvPr>
            <p:cNvCxnSpPr>
              <a:cxnSpLocks/>
            </p:cNvCxnSpPr>
            <p:nvPr/>
          </p:nvCxnSpPr>
          <p:spPr>
            <a:xfrm>
              <a:off x="6542152" y="5092878"/>
              <a:ext cx="4445809" cy="0"/>
            </a:xfrm>
            <a:prstGeom prst="straightConnector1">
              <a:avLst/>
            </a:prstGeom>
            <a:ln w="127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4D07E638-7EDC-342E-A9D9-ECBAB1D1EA2C}"/>
                </a:ext>
              </a:extLst>
            </p:cNvPr>
            <p:cNvSpPr/>
            <p:nvPr/>
          </p:nvSpPr>
          <p:spPr>
            <a:xfrm>
              <a:off x="8965313" y="3776269"/>
              <a:ext cx="2032858" cy="1190865"/>
            </a:xfrm>
            <a:custGeom>
              <a:avLst/>
              <a:gdLst>
                <a:gd name="connsiteX0" fmla="*/ 0 w 2045970"/>
                <a:gd name="connsiteY0" fmla="*/ 0 h 411480"/>
                <a:gd name="connsiteX1" fmla="*/ 2045970 w 2045970"/>
                <a:gd name="connsiteY1" fmla="*/ 411480 h 41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45970" h="411480">
                  <a:moveTo>
                    <a:pt x="0" y="0"/>
                  </a:moveTo>
                  <a:lnTo>
                    <a:pt x="2045970" y="411480"/>
                  </a:lnTo>
                </a:path>
              </a:pathLst>
            </a:custGeom>
            <a:noFill/>
            <a:ln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" name="Straight Arrow Connector 56">
              <a:extLst>
                <a:ext uri="{FF2B5EF4-FFF2-40B4-BE49-F238E27FC236}">
                  <a16:creationId xmlns:a16="http://schemas.microsoft.com/office/drawing/2014/main" id="{AE5C7117-4BAF-4B3A-4BD8-3E8CBA7A98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979835" y="5223225"/>
              <a:ext cx="3008126" cy="337023"/>
            </a:xfrm>
            <a:prstGeom prst="straightConnector1">
              <a:avLst/>
            </a:prstGeom>
            <a:ln w="12700">
              <a:solidFill>
                <a:srgbClr val="50247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Arrow Connector 63">
              <a:extLst>
                <a:ext uri="{FF2B5EF4-FFF2-40B4-BE49-F238E27FC236}">
                  <a16:creationId xmlns:a16="http://schemas.microsoft.com/office/drawing/2014/main" id="{22B94410-F67F-6DE7-19D5-01C57F83A80F}"/>
                </a:ext>
              </a:extLst>
            </p:cNvPr>
            <p:cNvCxnSpPr>
              <a:cxnSpLocks/>
            </p:cNvCxnSpPr>
            <p:nvPr/>
          </p:nvCxnSpPr>
          <p:spPr>
            <a:xfrm>
              <a:off x="8619211" y="3996634"/>
              <a:ext cx="2368750" cy="1049939"/>
            </a:xfrm>
            <a:prstGeom prst="straightConnector1">
              <a:avLst/>
            </a:prstGeom>
            <a:ln w="12700">
              <a:solidFill>
                <a:srgbClr val="0E00A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C48CA0B5-FCE7-ECDC-31E1-1D3D2AC822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990893" y="5144798"/>
              <a:ext cx="3005173" cy="185131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Arrow Connector 87">
              <a:extLst>
                <a:ext uri="{FF2B5EF4-FFF2-40B4-BE49-F238E27FC236}">
                  <a16:creationId xmlns:a16="http://schemas.microsoft.com/office/drawing/2014/main" id="{56D564F4-BF2C-E3D3-AF4F-BB57BB8EEF27}"/>
                </a:ext>
              </a:extLst>
            </p:cNvPr>
            <p:cNvCxnSpPr>
              <a:cxnSpLocks/>
            </p:cNvCxnSpPr>
            <p:nvPr/>
          </p:nvCxnSpPr>
          <p:spPr>
            <a:xfrm>
              <a:off x="6547851" y="4302724"/>
              <a:ext cx="4316619" cy="743849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A7FA56B4-A845-ED3C-F4C6-DF06A1258FDA}"/>
              </a:ext>
            </a:extLst>
          </p:cNvPr>
          <p:cNvGrpSpPr/>
          <p:nvPr/>
        </p:nvGrpSpPr>
        <p:grpSpPr>
          <a:xfrm>
            <a:off x="6477980" y="3994629"/>
            <a:ext cx="4469130" cy="1369083"/>
            <a:chOff x="6553582" y="4304517"/>
            <a:chExt cx="4469130" cy="1369083"/>
          </a:xfrm>
        </p:grpSpPr>
        <p:cxnSp>
          <p:nvCxnSpPr>
            <p:cNvPr id="62" name="Straight Arrow Connector 61">
              <a:extLst>
                <a:ext uri="{FF2B5EF4-FFF2-40B4-BE49-F238E27FC236}">
                  <a16:creationId xmlns:a16="http://schemas.microsoft.com/office/drawing/2014/main" id="{04E552D9-F71B-2047-DB08-B015F13D38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53582" y="4304517"/>
              <a:ext cx="2043529" cy="1121329"/>
            </a:xfrm>
            <a:prstGeom prst="straightConnector1">
              <a:avLst/>
            </a:prstGeom>
            <a:ln w="12700">
              <a:solidFill>
                <a:srgbClr val="0E00A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Arrow Connector 71">
              <a:extLst>
                <a:ext uri="{FF2B5EF4-FFF2-40B4-BE49-F238E27FC236}">
                  <a16:creationId xmlns:a16="http://schemas.microsoft.com/office/drawing/2014/main" id="{9B450FA3-DF82-1671-0D2F-20E88AE0C504}"/>
                </a:ext>
              </a:extLst>
            </p:cNvPr>
            <p:cNvCxnSpPr>
              <a:cxnSpLocks/>
            </p:cNvCxnSpPr>
            <p:nvPr/>
          </p:nvCxnSpPr>
          <p:spPr>
            <a:xfrm>
              <a:off x="8616266" y="4331166"/>
              <a:ext cx="2406446" cy="220641"/>
            </a:xfrm>
            <a:prstGeom prst="straightConnector1">
              <a:avLst/>
            </a:prstGeom>
            <a:ln w="12700">
              <a:solidFill>
                <a:srgbClr val="0E00A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Arrow Connector 76">
              <a:extLst>
                <a:ext uri="{FF2B5EF4-FFF2-40B4-BE49-F238E27FC236}">
                  <a16:creationId xmlns:a16="http://schemas.microsoft.com/office/drawing/2014/main" id="{F1F76F55-BD31-0C65-D343-2DC672FFD85E}"/>
                </a:ext>
              </a:extLst>
            </p:cNvPr>
            <p:cNvCxnSpPr>
              <a:cxnSpLocks/>
            </p:cNvCxnSpPr>
            <p:nvPr/>
          </p:nvCxnSpPr>
          <p:spPr>
            <a:xfrm>
              <a:off x="6558909" y="5423611"/>
              <a:ext cx="1426926" cy="249989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Arrow Connector 81">
              <a:extLst>
                <a:ext uri="{FF2B5EF4-FFF2-40B4-BE49-F238E27FC236}">
                  <a16:creationId xmlns:a16="http://schemas.microsoft.com/office/drawing/2014/main" id="{0AC63DE1-3BC0-E3B4-4B11-1371D84553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973835" y="4682153"/>
              <a:ext cx="3024336" cy="982308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Arrow Connector 90">
              <a:extLst>
                <a:ext uri="{FF2B5EF4-FFF2-40B4-BE49-F238E27FC236}">
                  <a16:creationId xmlns:a16="http://schemas.microsoft.com/office/drawing/2014/main" id="{0465E8B0-7CE0-E14C-E9EA-80ADE43296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58909" y="4659626"/>
              <a:ext cx="4305561" cy="756329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3" name="TextBox 92">
            <a:extLst>
              <a:ext uri="{FF2B5EF4-FFF2-40B4-BE49-F238E27FC236}">
                <a16:creationId xmlns:a16="http://schemas.microsoft.com/office/drawing/2014/main" id="{CC2A8D33-F870-3EC2-E4F0-D38BA3D90C22}"/>
              </a:ext>
            </a:extLst>
          </p:cNvPr>
          <p:cNvSpPr txBox="1"/>
          <p:nvPr/>
        </p:nvSpPr>
        <p:spPr>
          <a:xfrm>
            <a:off x="856356" y="3314052"/>
            <a:ext cx="421973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61950" indent="-244475">
              <a:buClr>
                <a:srgbClr val="0E00A3"/>
              </a:buClr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E00A3"/>
                </a:solidFill>
              </a:rPr>
              <a:t>multipath: </a:t>
            </a:r>
            <a:r>
              <a:rPr lang="en-US" sz="2400" dirty="0"/>
              <a:t>signals arriving at receiver not the same (e.g., some at higher quality) </a:t>
            </a:r>
            <a:endParaRPr lang="en-US" sz="2400" dirty="0">
              <a:solidFill>
                <a:srgbClr val="0E00A3"/>
              </a:solidFill>
            </a:endParaRPr>
          </a:p>
          <a:p>
            <a:pPr marL="361950" indent="-244475">
              <a:buClr>
                <a:srgbClr val="0E00A3"/>
              </a:buClr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E00A3"/>
                </a:solidFill>
              </a:rPr>
              <a:t>antenna gain: </a:t>
            </a:r>
            <a:r>
              <a:rPr lang="en-US" sz="2400" dirty="0"/>
              <a:t>increase SNR by combining multiple signals</a:t>
            </a:r>
          </a:p>
          <a:p>
            <a:pPr marL="361950" indent="-244475">
              <a:buClr>
                <a:srgbClr val="0E00A3"/>
              </a:buClr>
              <a:buFont typeface="Arial" panose="020B0604020202020204" pitchFamily="34" charset="0"/>
              <a:buChar char="•"/>
            </a:pPr>
            <a:endParaRPr lang="en-US" sz="2400" dirty="0"/>
          </a:p>
        </p:txBody>
      </p: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F9D6CB01-09B1-31D6-82C6-FFB2F51CF7B8}"/>
              </a:ext>
            </a:extLst>
          </p:cNvPr>
          <p:cNvGrpSpPr/>
          <p:nvPr/>
        </p:nvGrpSpPr>
        <p:grpSpPr>
          <a:xfrm>
            <a:off x="5456610" y="4312895"/>
            <a:ext cx="473965" cy="1647631"/>
            <a:chOff x="5757059" y="4503734"/>
            <a:chExt cx="473965" cy="1647631"/>
          </a:xfrm>
        </p:grpSpPr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E049BA5E-86BE-4825-2C0A-6450D7F3E2BE}"/>
                </a:ext>
              </a:extLst>
            </p:cNvPr>
            <p:cNvCxnSpPr>
              <a:cxnSpLocks/>
            </p:cNvCxnSpPr>
            <p:nvPr/>
          </p:nvCxnSpPr>
          <p:spPr>
            <a:xfrm>
              <a:off x="5765034" y="4503734"/>
              <a:ext cx="0" cy="1647631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180F564B-1A53-3CE2-0CC8-4352619875F0}"/>
                </a:ext>
              </a:extLst>
            </p:cNvPr>
            <p:cNvCxnSpPr>
              <a:cxnSpLocks/>
            </p:cNvCxnSpPr>
            <p:nvPr/>
          </p:nvCxnSpPr>
          <p:spPr>
            <a:xfrm>
              <a:off x="5757059" y="4515933"/>
              <a:ext cx="46355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78B0624C-4901-BC53-93A1-CBD04BFEFAFA}"/>
                </a:ext>
              </a:extLst>
            </p:cNvPr>
            <p:cNvCxnSpPr>
              <a:cxnSpLocks/>
            </p:cNvCxnSpPr>
            <p:nvPr/>
          </p:nvCxnSpPr>
          <p:spPr>
            <a:xfrm>
              <a:off x="5771227" y="5279918"/>
              <a:ext cx="459797" cy="0"/>
            </a:xfrm>
            <a:prstGeom prst="line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6E05DC55-F8F3-F3C8-53DD-F8827F2305B9}"/>
              </a:ext>
            </a:extLst>
          </p:cNvPr>
          <p:cNvGrpSpPr/>
          <p:nvPr/>
        </p:nvGrpSpPr>
        <p:grpSpPr>
          <a:xfrm flipH="1">
            <a:off x="11370132" y="4282139"/>
            <a:ext cx="473965" cy="1647631"/>
            <a:chOff x="5757059" y="4503734"/>
            <a:chExt cx="473965" cy="1647631"/>
          </a:xfrm>
        </p:grpSpPr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720ADD35-6C06-CBE9-8827-4EF6C89B24BD}"/>
                </a:ext>
              </a:extLst>
            </p:cNvPr>
            <p:cNvCxnSpPr>
              <a:cxnSpLocks/>
            </p:cNvCxnSpPr>
            <p:nvPr/>
          </p:nvCxnSpPr>
          <p:spPr>
            <a:xfrm>
              <a:off x="5778097" y="4503734"/>
              <a:ext cx="0" cy="1647631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30A9C745-E3E5-7B7A-E4AE-C4045F8A3500}"/>
                </a:ext>
              </a:extLst>
            </p:cNvPr>
            <p:cNvCxnSpPr>
              <a:cxnSpLocks/>
            </p:cNvCxnSpPr>
            <p:nvPr/>
          </p:nvCxnSpPr>
          <p:spPr>
            <a:xfrm>
              <a:off x="5757059" y="4515933"/>
              <a:ext cx="463552" cy="0"/>
            </a:xfrm>
            <a:prstGeom prst="line">
              <a:avLst/>
            </a:prstGeom>
            <a:ln w="25400">
              <a:solidFill>
                <a:schemeClr val="tx1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05659A13-ABDB-518E-9211-C626A072BEAD}"/>
                </a:ext>
              </a:extLst>
            </p:cNvPr>
            <p:cNvCxnSpPr>
              <a:cxnSpLocks/>
            </p:cNvCxnSpPr>
            <p:nvPr/>
          </p:nvCxnSpPr>
          <p:spPr>
            <a:xfrm>
              <a:off x="5771227" y="5279918"/>
              <a:ext cx="459797" cy="0"/>
            </a:xfrm>
            <a:prstGeom prst="line">
              <a:avLst/>
            </a:prstGeom>
            <a:ln w="25400">
              <a:solidFill>
                <a:schemeClr val="tx1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D80E1AF3-AD3C-75FC-A41A-0C40B987F1A4}"/>
              </a:ext>
            </a:extLst>
          </p:cNvPr>
          <p:cNvSpPr txBox="1"/>
          <p:nvPr/>
        </p:nvSpPr>
        <p:spPr>
          <a:xfrm>
            <a:off x="6230025" y="6001508"/>
            <a:ext cx="504237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12 signal paths from one sender (with two antennae) to one receiver (with two antennae) 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DEA1337-2450-3EF2-88BA-6E1199529134}"/>
              </a:ext>
            </a:extLst>
          </p:cNvPr>
          <p:cNvSpPr txBox="1"/>
          <p:nvPr/>
        </p:nvSpPr>
        <p:spPr>
          <a:xfrm>
            <a:off x="4661553" y="5688767"/>
            <a:ext cx="8290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sender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53DCD4A-7311-6432-C75F-CEB62CB42188}"/>
              </a:ext>
            </a:extLst>
          </p:cNvPr>
          <p:cNvSpPr txBox="1"/>
          <p:nvPr/>
        </p:nvSpPr>
        <p:spPr>
          <a:xfrm>
            <a:off x="10911838" y="5640861"/>
            <a:ext cx="9408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receiver</a:t>
            </a:r>
          </a:p>
        </p:txBody>
      </p:sp>
      <p:sp>
        <p:nvSpPr>
          <p:cNvPr id="24" name="Slide Number Placeholder 23">
            <a:extLst>
              <a:ext uri="{FF2B5EF4-FFF2-40B4-BE49-F238E27FC236}">
                <a16:creationId xmlns:a16="http://schemas.microsoft.com/office/drawing/2014/main" id="{93005BCC-A7CC-F23F-8077-18775EC34B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36250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MIMO: spatial </a:t>
            </a:r>
            <a:r>
              <a:rPr lang="en-US" i="1" dirty="0"/>
              <a:t>diversity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557B6F7-FFAB-CF45-9050-F598CF6820AB}"/>
              </a:ext>
            </a:extLst>
          </p:cNvPr>
          <p:cNvSpPr txBox="1">
            <a:spLocks noChangeArrowheads="1"/>
          </p:cNvSpPr>
          <p:nvPr/>
        </p:nvSpPr>
        <p:spPr>
          <a:xfrm>
            <a:off x="754002" y="1575331"/>
            <a:ext cx="5291198" cy="52927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0838" marR="0" lvl="1" indent="-33178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increase reliability, range by sending / receiving </a:t>
            </a:r>
            <a:r>
              <a:rPr kumimoji="0" lang="en-US" sz="2800" b="0" i="1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redundant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streams of information in parallel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along different spatial paths between transmit and receive antennas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07987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" name="Rectangle 3">
            <a:extLst>
              <a:ext uri="{FF2B5EF4-FFF2-40B4-BE49-F238E27FC236}">
                <a16:creationId xmlns:a16="http://schemas.microsoft.com/office/drawing/2014/main" id="{8A6E88E4-CE13-8BD0-B201-75996407D407}"/>
              </a:ext>
            </a:extLst>
          </p:cNvPr>
          <p:cNvSpPr txBox="1">
            <a:spLocks noChangeArrowheads="1"/>
          </p:cNvSpPr>
          <p:nvPr/>
        </p:nvSpPr>
        <p:spPr>
          <a:xfrm>
            <a:off x="741946" y="4081898"/>
            <a:ext cx="10157058" cy="20763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905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improved reliability: </a:t>
            </a: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unlikely that all paths degraded at same time</a:t>
            </a:r>
          </a:p>
          <a:p>
            <a:pPr marL="352425" marR="0" lvl="0" indent="-22225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improved range: </a:t>
            </a: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multiple antennas gather more signal at receiver</a:t>
            </a:r>
          </a:p>
          <a:p>
            <a:pPr marL="407987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9" name="Picture 68">
            <a:extLst>
              <a:ext uri="{FF2B5EF4-FFF2-40B4-BE49-F238E27FC236}">
                <a16:creationId xmlns:a16="http://schemas.microsoft.com/office/drawing/2014/main" id="{57C49110-90D8-C40C-9797-9E6DCAE8FB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792173" y="516753"/>
            <a:ext cx="754927" cy="939464"/>
          </a:xfrm>
          <a:prstGeom prst="rect">
            <a:avLst/>
          </a:pr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id="{3BD35B0B-EED9-769E-4824-2E4883EAD18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08104" y="2776545"/>
            <a:ext cx="654784" cy="853858"/>
          </a:xfrm>
          <a:prstGeom prst="rect">
            <a:avLst/>
          </a:prstGeom>
        </p:spPr>
      </p:pic>
      <p:grpSp>
        <p:nvGrpSpPr>
          <p:cNvPr id="71" name="Group 70">
            <a:extLst>
              <a:ext uri="{FF2B5EF4-FFF2-40B4-BE49-F238E27FC236}">
                <a16:creationId xmlns:a16="http://schemas.microsoft.com/office/drawing/2014/main" id="{82E9CF2D-936E-0151-5F45-7DE5A8A7D536}"/>
              </a:ext>
            </a:extLst>
          </p:cNvPr>
          <p:cNvGrpSpPr/>
          <p:nvPr/>
        </p:nvGrpSpPr>
        <p:grpSpPr>
          <a:xfrm>
            <a:off x="7420525" y="1157103"/>
            <a:ext cx="3612063" cy="1977487"/>
            <a:chOff x="6542152" y="4100046"/>
            <a:chExt cx="4483668" cy="1805265"/>
          </a:xfrm>
        </p:grpSpPr>
        <p:cxnSp>
          <p:nvCxnSpPr>
            <p:cNvPr id="72" name="Straight Arrow Connector 71">
              <a:extLst>
                <a:ext uri="{FF2B5EF4-FFF2-40B4-BE49-F238E27FC236}">
                  <a16:creationId xmlns:a16="http://schemas.microsoft.com/office/drawing/2014/main" id="{C143B6CA-3934-7E1F-AE59-7A0E996BDCF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152" y="4617977"/>
              <a:ext cx="4441341" cy="6500"/>
            </a:xfrm>
            <a:prstGeom prst="straightConnector1">
              <a:avLst/>
            </a:prstGeom>
            <a:ln w="127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Arrow Connector 72">
              <a:extLst>
                <a:ext uri="{FF2B5EF4-FFF2-40B4-BE49-F238E27FC236}">
                  <a16:creationId xmlns:a16="http://schemas.microsoft.com/office/drawing/2014/main" id="{4CB76FDA-3C49-1862-4A9C-792F2DDB11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152" y="4110801"/>
              <a:ext cx="2423160" cy="526455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AF4CC941-28A1-7DBF-36D5-AD19CC07EC28}"/>
                </a:ext>
              </a:extLst>
            </p:cNvPr>
            <p:cNvSpPr/>
            <p:nvPr/>
          </p:nvSpPr>
          <p:spPr>
            <a:xfrm>
              <a:off x="8965312" y="4100046"/>
              <a:ext cx="2057400" cy="381804"/>
            </a:xfrm>
            <a:custGeom>
              <a:avLst/>
              <a:gdLst>
                <a:gd name="connsiteX0" fmla="*/ 0 w 2045970"/>
                <a:gd name="connsiteY0" fmla="*/ 0 h 411480"/>
                <a:gd name="connsiteX1" fmla="*/ 2045970 w 2045970"/>
                <a:gd name="connsiteY1" fmla="*/ 411480 h 41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45970" h="411480">
                  <a:moveTo>
                    <a:pt x="0" y="0"/>
                  </a:moveTo>
                  <a:lnTo>
                    <a:pt x="2045970" y="411480"/>
                  </a:lnTo>
                </a:path>
              </a:pathLst>
            </a:custGeom>
            <a:noFill/>
            <a:ln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" name="Straight Arrow Connector 74">
              <a:extLst>
                <a:ext uri="{FF2B5EF4-FFF2-40B4-BE49-F238E27FC236}">
                  <a16:creationId xmlns:a16="http://schemas.microsoft.com/office/drawing/2014/main" id="{2A74028D-48DA-2762-DF1D-32DC6D443C85}"/>
                </a:ext>
              </a:extLst>
            </p:cNvPr>
            <p:cNvCxnSpPr>
              <a:cxnSpLocks/>
            </p:cNvCxnSpPr>
            <p:nvPr/>
          </p:nvCxnSpPr>
          <p:spPr>
            <a:xfrm>
              <a:off x="6547851" y="4637256"/>
              <a:ext cx="1431984" cy="1268055"/>
            </a:xfrm>
            <a:prstGeom prst="straightConnector1">
              <a:avLst/>
            </a:prstGeom>
            <a:ln w="12700">
              <a:solidFill>
                <a:srgbClr val="50247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Arrow Connector 75">
              <a:extLst>
                <a:ext uri="{FF2B5EF4-FFF2-40B4-BE49-F238E27FC236}">
                  <a16:creationId xmlns:a16="http://schemas.microsoft.com/office/drawing/2014/main" id="{C16D6C99-4010-BE1C-579E-2183AF01DE1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979835" y="4774465"/>
              <a:ext cx="3045985" cy="1120316"/>
            </a:xfrm>
            <a:prstGeom prst="straightConnector1">
              <a:avLst/>
            </a:prstGeom>
            <a:ln w="12700">
              <a:solidFill>
                <a:srgbClr val="50247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136EE605-4288-4B22-F3A5-F53AF9B8A140}"/>
              </a:ext>
            </a:extLst>
          </p:cNvPr>
          <p:cNvGrpSpPr/>
          <p:nvPr/>
        </p:nvGrpSpPr>
        <p:grpSpPr>
          <a:xfrm>
            <a:off x="7416925" y="1159133"/>
            <a:ext cx="3589789" cy="1954171"/>
            <a:chOff x="6542152" y="3776269"/>
            <a:chExt cx="4456019" cy="1783979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58D05E3D-2B1F-FAEE-5EEA-C9B22C27EB47}"/>
                </a:ext>
              </a:extLst>
            </p:cNvPr>
            <p:cNvCxnSpPr>
              <a:cxnSpLocks/>
            </p:cNvCxnSpPr>
            <p:nvPr/>
          </p:nvCxnSpPr>
          <p:spPr>
            <a:xfrm>
              <a:off x="6542152" y="5092878"/>
              <a:ext cx="4445809" cy="0"/>
            </a:xfrm>
            <a:prstGeom prst="straightConnector1">
              <a:avLst/>
            </a:prstGeom>
            <a:ln w="127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FBEA0B53-F4B3-6E91-2F41-ECC27520691A}"/>
                </a:ext>
              </a:extLst>
            </p:cNvPr>
            <p:cNvSpPr/>
            <p:nvPr/>
          </p:nvSpPr>
          <p:spPr>
            <a:xfrm>
              <a:off x="8965313" y="3776269"/>
              <a:ext cx="2032858" cy="1190865"/>
            </a:xfrm>
            <a:custGeom>
              <a:avLst/>
              <a:gdLst>
                <a:gd name="connsiteX0" fmla="*/ 0 w 2045970"/>
                <a:gd name="connsiteY0" fmla="*/ 0 h 411480"/>
                <a:gd name="connsiteX1" fmla="*/ 2045970 w 2045970"/>
                <a:gd name="connsiteY1" fmla="*/ 411480 h 41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45970" h="411480">
                  <a:moveTo>
                    <a:pt x="0" y="0"/>
                  </a:moveTo>
                  <a:lnTo>
                    <a:pt x="2045970" y="411480"/>
                  </a:lnTo>
                </a:path>
              </a:pathLst>
            </a:custGeom>
            <a:noFill/>
            <a:ln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" name="Straight Arrow Connector 79">
              <a:extLst>
                <a:ext uri="{FF2B5EF4-FFF2-40B4-BE49-F238E27FC236}">
                  <a16:creationId xmlns:a16="http://schemas.microsoft.com/office/drawing/2014/main" id="{248EF2B1-CB53-A6B5-BFD9-B34B3B100CA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979835" y="5223225"/>
              <a:ext cx="3008126" cy="337023"/>
            </a:xfrm>
            <a:prstGeom prst="straightConnector1">
              <a:avLst/>
            </a:prstGeom>
            <a:ln w="12700">
              <a:solidFill>
                <a:srgbClr val="50247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Arrow Connector 80">
              <a:extLst>
                <a:ext uri="{FF2B5EF4-FFF2-40B4-BE49-F238E27FC236}">
                  <a16:creationId xmlns:a16="http://schemas.microsoft.com/office/drawing/2014/main" id="{C718194C-33EC-D663-FA15-00369DEE32D4}"/>
                </a:ext>
              </a:extLst>
            </p:cNvPr>
            <p:cNvCxnSpPr>
              <a:cxnSpLocks/>
            </p:cNvCxnSpPr>
            <p:nvPr/>
          </p:nvCxnSpPr>
          <p:spPr>
            <a:xfrm>
              <a:off x="8727966" y="3932259"/>
              <a:ext cx="2259995" cy="1114314"/>
            </a:xfrm>
            <a:prstGeom prst="straightConnector1">
              <a:avLst/>
            </a:prstGeom>
            <a:ln w="12700">
              <a:solidFill>
                <a:srgbClr val="0E00A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Arrow Connector 81">
              <a:extLst>
                <a:ext uri="{FF2B5EF4-FFF2-40B4-BE49-F238E27FC236}">
                  <a16:creationId xmlns:a16="http://schemas.microsoft.com/office/drawing/2014/main" id="{04EF8622-2419-E510-BDFD-5494D26CEAF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85911" y="5144798"/>
              <a:ext cx="3110155" cy="241502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Arrow Connector 82">
              <a:extLst>
                <a:ext uri="{FF2B5EF4-FFF2-40B4-BE49-F238E27FC236}">
                  <a16:creationId xmlns:a16="http://schemas.microsoft.com/office/drawing/2014/main" id="{E59BA1A6-935A-CB78-E961-B45DD51617A8}"/>
                </a:ext>
              </a:extLst>
            </p:cNvPr>
            <p:cNvCxnSpPr>
              <a:cxnSpLocks/>
            </p:cNvCxnSpPr>
            <p:nvPr/>
          </p:nvCxnSpPr>
          <p:spPr>
            <a:xfrm>
              <a:off x="6547851" y="4302724"/>
              <a:ext cx="4316619" cy="743849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E4CE7465-7A50-A5DD-6D46-6E5AB9C8BF01}"/>
              </a:ext>
            </a:extLst>
          </p:cNvPr>
          <p:cNvGrpSpPr/>
          <p:nvPr/>
        </p:nvGrpSpPr>
        <p:grpSpPr>
          <a:xfrm>
            <a:off x="7355300" y="1314707"/>
            <a:ext cx="3667315" cy="1602064"/>
            <a:chOff x="6553582" y="4211063"/>
            <a:chExt cx="4552253" cy="1462537"/>
          </a:xfrm>
        </p:grpSpPr>
        <p:cxnSp>
          <p:nvCxnSpPr>
            <p:cNvPr id="85" name="Straight Arrow Connector 84">
              <a:extLst>
                <a:ext uri="{FF2B5EF4-FFF2-40B4-BE49-F238E27FC236}">
                  <a16:creationId xmlns:a16="http://schemas.microsoft.com/office/drawing/2014/main" id="{60C4C267-47EB-D47A-00E2-9DD1C44A21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53582" y="4211063"/>
              <a:ext cx="2252141" cy="1214782"/>
            </a:xfrm>
            <a:prstGeom prst="straightConnector1">
              <a:avLst/>
            </a:prstGeom>
            <a:ln w="12700">
              <a:solidFill>
                <a:srgbClr val="0E00A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51F197D5-5EDF-6147-948B-26EEEA2A44B4}"/>
                </a:ext>
              </a:extLst>
            </p:cNvPr>
            <p:cNvCxnSpPr>
              <a:cxnSpLocks/>
            </p:cNvCxnSpPr>
            <p:nvPr/>
          </p:nvCxnSpPr>
          <p:spPr>
            <a:xfrm>
              <a:off x="8805723" y="4224408"/>
              <a:ext cx="2293494" cy="287213"/>
            </a:xfrm>
            <a:prstGeom prst="straightConnector1">
              <a:avLst/>
            </a:prstGeom>
            <a:ln w="12700">
              <a:solidFill>
                <a:srgbClr val="0E00A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Arrow Connector 86">
              <a:extLst>
                <a:ext uri="{FF2B5EF4-FFF2-40B4-BE49-F238E27FC236}">
                  <a16:creationId xmlns:a16="http://schemas.microsoft.com/office/drawing/2014/main" id="{2ECE4766-C0E5-41A8-B24E-E55DE98AA31E}"/>
                </a:ext>
              </a:extLst>
            </p:cNvPr>
            <p:cNvCxnSpPr>
              <a:cxnSpLocks/>
            </p:cNvCxnSpPr>
            <p:nvPr/>
          </p:nvCxnSpPr>
          <p:spPr>
            <a:xfrm>
              <a:off x="6558909" y="5423611"/>
              <a:ext cx="1426926" cy="249989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Arrow Connector 87">
              <a:extLst>
                <a:ext uri="{FF2B5EF4-FFF2-40B4-BE49-F238E27FC236}">
                  <a16:creationId xmlns:a16="http://schemas.microsoft.com/office/drawing/2014/main" id="{8CD2D857-3272-741C-0174-73E5B6FA6E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973835" y="4682822"/>
              <a:ext cx="3132000" cy="981639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Arrow Connector 88">
              <a:extLst>
                <a:ext uri="{FF2B5EF4-FFF2-40B4-BE49-F238E27FC236}">
                  <a16:creationId xmlns:a16="http://schemas.microsoft.com/office/drawing/2014/main" id="{78FE5D4D-11EB-A6D3-5D9E-5469C1F464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58908" y="4633988"/>
              <a:ext cx="4537656" cy="781967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3DE48F78-FD4D-D99E-F28F-1AF28F0DBC53}"/>
              </a:ext>
            </a:extLst>
          </p:cNvPr>
          <p:cNvGrpSpPr/>
          <p:nvPr/>
        </p:nvGrpSpPr>
        <p:grpSpPr>
          <a:xfrm>
            <a:off x="6304282" y="1461281"/>
            <a:ext cx="1131379" cy="1822078"/>
            <a:chOff x="6304282" y="1461281"/>
            <a:chExt cx="1131379" cy="1822078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F4D36104-0D88-CA59-3081-10CE5FF4F7EC}"/>
                </a:ext>
              </a:extLst>
            </p:cNvPr>
            <p:cNvGrpSpPr/>
            <p:nvPr/>
          </p:nvGrpSpPr>
          <p:grpSpPr>
            <a:xfrm>
              <a:off x="6857802" y="1461281"/>
              <a:ext cx="529615" cy="543741"/>
              <a:chOff x="9314843" y="4228123"/>
              <a:chExt cx="799977" cy="816708"/>
            </a:xfrm>
          </p:grpSpPr>
          <p:grpSp>
            <p:nvGrpSpPr>
              <p:cNvPr id="50" name="Group 49">
                <a:extLst>
                  <a:ext uri="{FF2B5EF4-FFF2-40B4-BE49-F238E27FC236}">
                    <a16:creationId xmlns:a16="http://schemas.microsoft.com/office/drawing/2014/main" id="{FCA5D50F-1EEB-9E62-6D4F-00CC7C34B661}"/>
                  </a:ext>
                </a:extLst>
              </p:cNvPr>
              <p:cNvGrpSpPr/>
              <p:nvPr/>
            </p:nvGrpSpPr>
            <p:grpSpPr>
              <a:xfrm>
                <a:off x="9362831" y="4228123"/>
                <a:ext cx="751989" cy="816708"/>
                <a:chOff x="9362831" y="4228123"/>
                <a:chExt cx="751989" cy="816708"/>
              </a:xfrm>
            </p:grpSpPr>
            <p:sp>
              <p:nvSpPr>
                <p:cNvPr id="57" name="Oval 56">
                  <a:extLst>
                    <a:ext uri="{FF2B5EF4-FFF2-40B4-BE49-F238E27FC236}">
                      <a16:creationId xmlns:a16="http://schemas.microsoft.com/office/drawing/2014/main" id="{E79723FA-54C1-B586-632B-38ED5C0C4899}"/>
                    </a:ext>
                  </a:extLst>
                </p:cNvPr>
                <p:cNvSpPr/>
                <p:nvPr/>
              </p:nvSpPr>
              <p:spPr>
                <a:xfrm>
                  <a:off x="9433784" y="4295754"/>
                  <a:ext cx="681036" cy="675039"/>
                </a:xfrm>
                <a:prstGeom prst="ellipse">
                  <a:avLst/>
                </a:prstGeom>
                <a:noFill/>
                <a:ln w="476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Rectangle 57">
                  <a:extLst>
                    <a:ext uri="{FF2B5EF4-FFF2-40B4-BE49-F238E27FC236}">
                      <a16:creationId xmlns:a16="http://schemas.microsoft.com/office/drawing/2014/main" id="{B8906F99-0800-B48D-F1AA-BEB6E42F0E69}"/>
                    </a:ext>
                  </a:extLst>
                </p:cNvPr>
                <p:cNvSpPr/>
                <p:nvPr/>
              </p:nvSpPr>
              <p:spPr>
                <a:xfrm>
                  <a:off x="9362831" y="4228123"/>
                  <a:ext cx="554892" cy="81670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" name="Group 52">
                <a:extLst>
                  <a:ext uri="{FF2B5EF4-FFF2-40B4-BE49-F238E27FC236}">
                    <a16:creationId xmlns:a16="http://schemas.microsoft.com/office/drawing/2014/main" id="{9A05B077-8FC7-0F84-DE12-ED2C289EF500}"/>
                  </a:ext>
                </a:extLst>
              </p:cNvPr>
              <p:cNvGrpSpPr/>
              <p:nvPr/>
            </p:nvGrpSpPr>
            <p:grpSpPr>
              <a:xfrm>
                <a:off x="9314843" y="4295754"/>
                <a:ext cx="650867" cy="675040"/>
                <a:chOff x="8506580" y="4369791"/>
                <a:chExt cx="650867" cy="675040"/>
              </a:xfrm>
            </p:grpSpPr>
            <p:sp>
              <p:nvSpPr>
                <p:cNvPr id="55" name="Oval 54">
                  <a:extLst>
                    <a:ext uri="{FF2B5EF4-FFF2-40B4-BE49-F238E27FC236}">
                      <a16:creationId xmlns:a16="http://schemas.microsoft.com/office/drawing/2014/main" id="{3816C001-9D85-4F4E-5506-260E02898AE9}"/>
                    </a:ext>
                  </a:extLst>
                </p:cNvPr>
                <p:cNvSpPr/>
                <p:nvPr/>
              </p:nvSpPr>
              <p:spPr>
                <a:xfrm>
                  <a:off x="8633012" y="4437529"/>
                  <a:ext cx="524435" cy="519817"/>
                </a:xfrm>
                <a:prstGeom prst="ellipse">
                  <a:avLst/>
                </a:prstGeom>
                <a:noFill/>
                <a:ln w="476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Rectangle 55">
                  <a:extLst>
                    <a:ext uri="{FF2B5EF4-FFF2-40B4-BE49-F238E27FC236}">
                      <a16:creationId xmlns:a16="http://schemas.microsoft.com/office/drawing/2014/main" id="{0C910A1C-272C-B5E4-92C2-2F8685A6C2EA}"/>
                    </a:ext>
                  </a:extLst>
                </p:cNvPr>
                <p:cNvSpPr/>
                <p:nvPr/>
              </p:nvSpPr>
              <p:spPr>
                <a:xfrm>
                  <a:off x="8506580" y="4369791"/>
                  <a:ext cx="563174" cy="67504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4F0F0636-71A0-EB9E-0DCA-5CA467F835E0}"/>
                  </a:ext>
                </a:extLst>
              </p:cNvPr>
              <p:cNvSpPr/>
              <p:nvPr/>
            </p:nvSpPr>
            <p:spPr>
              <a:xfrm>
                <a:off x="9621673" y="4518133"/>
                <a:ext cx="210534" cy="21053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F88AF397-C0CC-FBA1-12B2-BCC5EAD7A1C2}"/>
                </a:ext>
              </a:extLst>
            </p:cNvPr>
            <p:cNvGrpSpPr/>
            <p:nvPr/>
          </p:nvGrpSpPr>
          <p:grpSpPr>
            <a:xfrm>
              <a:off x="6796428" y="2391144"/>
              <a:ext cx="541824" cy="503577"/>
              <a:chOff x="9314843" y="4228123"/>
              <a:chExt cx="818418" cy="816708"/>
            </a:xfrm>
          </p:grpSpPr>
          <p:grpSp>
            <p:nvGrpSpPr>
              <p:cNvPr id="60" name="Group 59">
                <a:extLst>
                  <a:ext uri="{FF2B5EF4-FFF2-40B4-BE49-F238E27FC236}">
                    <a16:creationId xmlns:a16="http://schemas.microsoft.com/office/drawing/2014/main" id="{5B44AC0E-665F-077D-CAF0-A27945B37001}"/>
                  </a:ext>
                </a:extLst>
              </p:cNvPr>
              <p:cNvGrpSpPr/>
              <p:nvPr/>
            </p:nvGrpSpPr>
            <p:grpSpPr>
              <a:xfrm>
                <a:off x="9362831" y="4228123"/>
                <a:ext cx="770430" cy="816708"/>
                <a:chOff x="9362831" y="4228123"/>
                <a:chExt cx="770430" cy="816708"/>
              </a:xfrm>
            </p:grpSpPr>
            <p:sp>
              <p:nvSpPr>
                <p:cNvPr id="65" name="Oval 64">
                  <a:extLst>
                    <a:ext uri="{FF2B5EF4-FFF2-40B4-BE49-F238E27FC236}">
                      <a16:creationId xmlns:a16="http://schemas.microsoft.com/office/drawing/2014/main" id="{07569C8B-F7DB-6AF6-80C5-493064B28830}"/>
                    </a:ext>
                  </a:extLst>
                </p:cNvPr>
                <p:cNvSpPr/>
                <p:nvPr/>
              </p:nvSpPr>
              <p:spPr>
                <a:xfrm>
                  <a:off x="9452226" y="4309666"/>
                  <a:ext cx="681035" cy="675040"/>
                </a:xfrm>
                <a:prstGeom prst="ellipse">
                  <a:avLst/>
                </a:prstGeom>
                <a:noFill/>
                <a:ln w="476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Rectangle 65">
                  <a:extLst>
                    <a:ext uri="{FF2B5EF4-FFF2-40B4-BE49-F238E27FC236}">
                      <a16:creationId xmlns:a16="http://schemas.microsoft.com/office/drawing/2014/main" id="{B4C56DE1-4F6F-5B46-FDCD-8EBB12BB27B7}"/>
                    </a:ext>
                  </a:extLst>
                </p:cNvPr>
                <p:cNvSpPr/>
                <p:nvPr/>
              </p:nvSpPr>
              <p:spPr>
                <a:xfrm>
                  <a:off x="9362831" y="4228123"/>
                  <a:ext cx="554892" cy="81670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1" name="Group 60">
                <a:extLst>
                  <a:ext uri="{FF2B5EF4-FFF2-40B4-BE49-F238E27FC236}">
                    <a16:creationId xmlns:a16="http://schemas.microsoft.com/office/drawing/2014/main" id="{F11278F8-6FE1-1EB9-AC0C-1B9026308081}"/>
                  </a:ext>
                </a:extLst>
              </p:cNvPr>
              <p:cNvGrpSpPr/>
              <p:nvPr/>
            </p:nvGrpSpPr>
            <p:grpSpPr>
              <a:xfrm>
                <a:off x="9314843" y="4295754"/>
                <a:ext cx="650867" cy="675040"/>
                <a:chOff x="8506580" y="4369791"/>
                <a:chExt cx="650867" cy="675040"/>
              </a:xfrm>
            </p:grpSpPr>
            <p:sp>
              <p:nvSpPr>
                <p:cNvPr id="63" name="Oval 62">
                  <a:extLst>
                    <a:ext uri="{FF2B5EF4-FFF2-40B4-BE49-F238E27FC236}">
                      <a16:creationId xmlns:a16="http://schemas.microsoft.com/office/drawing/2014/main" id="{5C75F8CC-DB96-D993-2C25-C0677602E105}"/>
                    </a:ext>
                  </a:extLst>
                </p:cNvPr>
                <p:cNvSpPr/>
                <p:nvPr/>
              </p:nvSpPr>
              <p:spPr>
                <a:xfrm>
                  <a:off x="8633012" y="4437529"/>
                  <a:ext cx="524435" cy="519817"/>
                </a:xfrm>
                <a:prstGeom prst="ellipse">
                  <a:avLst/>
                </a:prstGeom>
                <a:noFill/>
                <a:ln w="476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Rectangle 63">
                  <a:extLst>
                    <a:ext uri="{FF2B5EF4-FFF2-40B4-BE49-F238E27FC236}">
                      <a16:creationId xmlns:a16="http://schemas.microsoft.com/office/drawing/2014/main" id="{5CF8F9F1-09BD-1B68-6344-7D64E213F6D5}"/>
                    </a:ext>
                  </a:extLst>
                </p:cNvPr>
                <p:cNvSpPr/>
                <p:nvPr/>
              </p:nvSpPr>
              <p:spPr>
                <a:xfrm>
                  <a:off x="8506580" y="4369791"/>
                  <a:ext cx="563174" cy="67504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F9F562F7-DC5F-316E-2A01-09AE792C0D71}"/>
                  </a:ext>
                </a:extLst>
              </p:cNvPr>
              <p:cNvSpPr/>
              <p:nvPr/>
            </p:nvSpPr>
            <p:spPr>
              <a:xfrm>
                <a:off x="9621673" y="4518133"/>
                <a:ext cx="210534" cy="21053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66696701-1A2C-A817-4114-6D27F1E6D92A}"/>
                </a:ext>
              </a:extLst>
            </p:cNvPr>
            <p:cNvGrpSpPr/>
            <p:nvPr/>
          </p:nvGrpSpPr>
          <p:grpSpPr>
            <a:xfrm>
              <a:off x="6749364" y="1718428"/>
              <a:ext cx="306889" cy="1119751"/>
              <a:chOff x="5881861" y="4553851"/>
              <a:chExt cx="463552" cy="1270125"/>
            </a:xfrm>
          </p:grpSpPr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D3E23F78-9BCD-E21F-D302-3D93454A922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7589" y="4553851"/>
                <a:ext cx="30533" cy="127012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73E9E338-9577-CC6F-81B1-080740036B5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1861" y="4560675"/>
                <a:ext cx="463552" cy="0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6C7C4C67-E975-1A1A-DE35-E632D2F8F6ED}"/>
                  </a:ext>
                </a:extLst>
              </p:cNvPr>
              <p:cNvCxnSpPr>
                <a:cxnSpLocks/>
                <a:stCxn id="64" idx="1"/>
              </p:cNvCxnSpPr>
              <p:nvPr/>
            </p:nvCxnSpPr>
            <p:spPr>
              <a:xfrm flipV="1">
                <a:off x="5952951" y="5593444"/>
                <a:ext cx="316393" cy="6826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3162DB4C-0215-60B6-785B-CC63C2EAA129}"/>
                </a:ext>
              </a:extLst>
            </p:cNvPr>
            <p:cNvSpPr txBox="1"/>
            <p:nvPr/>
          </p:nvSpPr>
          <p:spPr>
            <a:xfrm>
              <a:off x="6304282" y="2902139"/>
              <a:ext cx="1131379" cy="381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sender</a:t>
              </a:r>
            </a:p>
          </p:txBody>
        </p: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D9C928DB-3384-8138-3C50-218906B92EF1}"/>
              </a:ext>
            </a:extLst>
          </p:cNvPr>
          <p:cNvSpPr txBox="1"/>
          <p:nvPr/>
        </p:nvSpPr>
        <p:spPr>
          <a:xfrm>
            <a:off x="10970406" y="2787886"/>
            <a:ext cx="10330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receiver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9AE329CB-AD81-F75A-3AD0-1D86C5D79FCF}"/>
              </a:ext>
            </a:extLst>
          </p:cNvPr>
          <p:cNvGrpSpPr/>
          <p:nvPr/>
        </p:nvGrpSpPr>
        <p:grpSpPr>
          <a:xfrm flipH="1">
            <a:off x="11032961" y="1639207"/>
            <a:ext cx="450955" cy="1240360"/>
            <a:chOff x="6749364" y="1654361"/>
            <a:chExt cx="450955" cy="1240360"/>
          </a:xfrm>
        </p:grpSpPr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BF817A5B-FF20-8BBC-EC2E-27CE4ECDC050}"/>
                </a:ext>
              </a:extLst>
            </p:cNvPr>
            <p:cNvSpPr/>
            <p:nvPr/>
          </p:nvSpPr>
          <p:spPr>
            <a:xfrm>
              <a:off x="7060937" y="1654361"/>
              <a:ext cx="139382" cy="14016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7677D47B-BDD8-D5F8-AA6D-B25682CAEBFB}"/>
                </a:ext>
              </a:extLst>
            </p:cNvPr>
            <p:cNvGrpSpPr/>
            <p:nvPr/>
          </p:nvGrpSpPr>
          <p:grpSpPr>
            <a:xfrm>
              <a:off x="6796434" y="2391144"/>
              <a:ext cx="399130" cy="503577"/>
              <a:chOff x="9314843" y="4228123"/>
              <a:chExt cx="602880" cy="816708"/>
            </a:xfrm>
          </p:grpSpPr>
          <p:sp>
            <p:nvSpPr>
              <p:cNvPr id="152" name="Rectangle 151">
                <a:extLst>
                  <a:ext uri="{FF2B5EF4-FFF2-40B4-BE49-F238E27FC236}">
                    <a16:creationId xmlns:a16="http://schemas.microsoft.com/office/drawing/2014/main" id="{718B7819-2330-7A0B-762D-290FF27904A5}"/>
                  </a:ext>
                </a:extLst>
              </p:cNvPr>
              <p:cNvSpPr/>
              <p:nvPr/>
            </p:nvSpPr>
            <p:spPr>
              <a:xfrm>
                <a:off x="9362831" y="4228123"/>
                <a:ext cx="554892" cy="81670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Rectangle 149">
                <a:extLst>
                  <a:ext uri="{FF2B5EF4-FFF2-40B4-BE49-F238E27FC236}">
                    <a16:creationId xmlns:a16="http://schemas.microsoft.com/office/drawing/2014/main" id="{19C85F0F-61B1-01FA-726F-3635B9E62C5F}"/>
                  </a:ext>
                </a:extLst>
              </p:cNvPr>
              <p:cNvSpPr/>
              <p:nvPr/>
            </p:nvSpPr>
            <p:spPr>
              <a:xfrm>
                <a:off x="9314843" y="4295754"/>
                <a:ext cx="563174" cy="67503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Oval 147">
                <a:extLst>
                  <a:ext uri="{FF2B5EF4-FFF2-40B4-BE49-F238E27FC236}">
                    <a16:creationId xmlns:a16="http://schemas.microsoft.com/office/drawing/2014/main" id="{A706263C-D15D-C9CF-3E95-8223AECE5CEE}"/>
                  </a:ext>
                </a:extLst>
              </p:cNvPr>
              <p:cNvSpPr/>
              <p:nvPr/>
            </p:nvSpPr>
            <p:spPr>
              <a:xfrm>
                <a:off x="9621673" y="4518133"/>
                <a:ext cx="210534" cy="21053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33A449B7-7213-522E-016E-83C739477985}"/>
                </a:ext>
              </a:extLst>
            </p:cNvPr>
            <p:cNvGrpSpPr/>
            <p:nvPr/>
          </p:nvGrpSpPr>
          <p:grpSpPr>
            <a:xfrm>
              <a:off x="6749364" y="1718428"/>
              <a:ext cx="306889" cy="1119751"/>
              <a:chOff x="5881861" y="4553851"/>
              <a:chExt cx="463552" cy="1270125"/>
            </a:xfrm>
          </p:grpSpPr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E7697CB9-CD54-7DF0-854A-9AAD6A8E2D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7589" y="4553851"/>
                <a:ext cx="30533" cy="127012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Straight Connector 143">
                <a:extLst>
                  <a:ext uri="{FF2B5EF4-FFF2-40B4-BE49-F238E27FC236}">
                    <a16:creationId xmlns:a16="http://schemas.microsoft.com/office/drawing/2014/main" id="{F6476BF7-CB8C-227A-FAD6-63B54AC671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1861" y="4560675"/>
                <a:ext cx="463552" cy="0"/>
              </a:xfrm>
              <a:prstGeom prst="line">
                <a:avLst/>
              </a:prstGeom>
              <a:ln w="25400">
                <a:solidFill>
                  <a:schemeClr val="tx1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662F4DCC-82C2-76CF-F892-2B8643C4BEEA}"/>
                  </a:ext>
                </a:extLst>
              </p:cNvPr>
              <p:cNvCxnSpPr>
                <a:cxnSpLocks/>
                <a:stCxn id="150" idx="1"/>
              </p:cNvCxnSpPr>
              <p:nvPr/>
            </p:nvCxnSpPr>
            <p:spPr>
              <a:xfrm flipV="1">
                <a:off x="5952951" y="5593444"/>
                <a:ext cx="316393" cy="6826"/>
              </a:xfrm>
              <a:prstGeom prst="line">
                <a:avLst/>
              </a:prstGeom>
              <a:ln w="25400">
                <a:solidFill>
                  <a:schemeClr val="tx1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332D0F9-31A8-3CFC-912E-487FEC3EEFD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9035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9A002B-29CF-1C79-C64C-8C8923C116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4046C7-0126-F4BB-AAA5-5B6C0B59B8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dirty="0">
                <a:cs typeface="Calibri" panose="020F0502020204030204" pitchFamily="34" charset="0"/>
              </a:rPr>
              <a:t>Chapter 7 outline</a:t>
            </a:r>
            <a:endParaRPr lang="en-US" sz="480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CF88BCA0-326A-F58A-3CC5-BFAEB8B9A031}"/>
              </a:ext>
            </a:extLst>
          </p:cNvPr>
          <p:cNvSpPr txBox="1">
            <a:spLocks noChangeArrowheads="1"/>
          </p:cNvSpPr>
          <p:nvPr/>
        </p:nvSpPr>
        <p:spPr>
          <a:xfrm>
            <a:off x="799156" y="1544895"/>
            <a:ext cx="6216007" cy="4898193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4488" indent="-214313">
              <a:buClr>
                <a:srgbClr val="0012A0"/>
              </a:buClr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radio: the physical layer</a:t>
            </a:r>
          </a:p>
          <a:p>
            <a:pPr marL="406400" marR="0" lvl="0" indent="-276225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wireless 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access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network</a:t>
            </a:r>
          </a:p>
          <a:p>
            <a:pPr marL="695325" marR="0" lvl="1" indent="-231775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principles, WiFi, 5G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wireless core network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principles, 5G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mobility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Bluetooth, satellite, IoT wireless networks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4D47232-DDDB-4864-4078-537738495A9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69568" y="1544895"/>
            <a:ext cx="4390800" cy="2808061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FE98BC1-D2A3-7138-507D-57BECAB5D2B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386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EC181B-15E2-F5D5-FD55-35BB51DFD5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C7847264-67FE-1497-6A66-9D8D3B9508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MIMO: spatial </a:t>
            </a:r>
            <a:r>
              <a:rPr lang="en-US" i="1" dirty="0"/>
              <a:t>diversity</a:t>
            </a:r>
          </a:p>
        </p:txBody>
      </p:sp>
      <p:pic>
        <p:nvPicPr>
          <p:cNvPr id="121" name="Picture 120">
            <a:extLst>
              <a:ext uri="{FF2B5EF4-FFF2-40B4-BE49-F238E27FC236}">
                <a16:creationId xmlns:a16="http://schemas.microsoft.com/office/drawing/2014/main" id="{D2BD2990-8725-01F1-4F13-E13C289404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26413" y="516753"/>
            <a:ext cx="754927" cy="939464"/>
          </a:xfrm>
          <a:prstGeom prst="rect">
            <a:avLst/>
          </a:prstGeom>
        </p:spPr>
      </p:pic>
      <p:pic>
        <p:nvPicPr>
          <p:cNvPr id="122" name="Picture 121">
            <a:extLst>
              <a:ext uri="{FF2B5EF4-FFF2-40B4-BE49-F238E27FC236}">
                <a16:creationId xmlns:a16="http://schemas.microsoft.com/office/drawing/2014/main" id="{BF2406EE-939E-2D04-8753-0258CC81634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42344" y="2776545"/>
            <a:ext cx="654784" cy="853858"/>
          </a:xfrm>
          <a:prstGeom prst="rect">
            <a:avLst/>
          </a:prstGeom>
        </p:spPr>
      </p:pic>
      <p:grpSp>
        <p:nvGrpSpPr>
          <p:cNvPr id="123" name="Group 122">
            <a:extLst>
              <a:ext uri="{FF2B5EF4-FFF2-40B4-BE49-F238E27FC236}">
                <a16:creationId xmlns:a16="http://schemas.microsoft.com/office/drawing/2014/main" id="{EF22D4B4-CEEC-73A0-5B58-0FC47AC81C0D}"/>
              </a:ext>
            </a:extLst>
          </p:cNvPr>
          <p:cNvGrpSpPr/>
          <p:nvPr/>
        </p:nvGrpSpPr>
        <p:grpSpPr>
          <a:xfrm>
            <a:off x="7054765" y="1157103"/>
            <a:ext cx="3612063" cy="1977487"/>
            <a:chOff x="6542152" y="4100046"/>
            <a:chExt cx="4483668" cy="1805265"/>
          </a:xfrm>
        </p:grpSpPr>
        <p:cxnSp>
          <p:nvCxnSpPr>
            <p:cNvPr id="124" name="Straight Arrow Connector 123">
              <a:extLst>
                <a:ext uri="{FF2B5EF4-FFF2-40B4-BE49-F238E27FC236}">
                  <a16:creationId xmlns:a16="http://schemas.microsoft.com/office/drawing/2014/main" id="{6B994C85-45DC-0EBF-EE48-D7BF9A7E8CB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152" y="4617977"/>
              <a:ext cx="4441341" cy="6500"/>
            </a:xfrm>
            <a:prstGeom prst="straightConnector1">
              <a:avLst/>
            </a:prstGeom>
            <a:ln w="127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Arrow Connector 124">
              <a:extLst>
                <a:ext uri="{FF2B5EF4-FFF2-40B4-BE49-F238E27FC236}">
                  <a16:creationId xmlns:a16="http://schemas.microsoft.com/office/drawing/2014/main" id="{7B87F3EB-80B0-A123-A76D-C213BAA388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152" y="4110801"/>
              <a:ext cx="2423160" cy="526455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2694CBC6-4E59-891B-22BA-35BEE2FA3BB9}"/>
                </a:ext>
              </a:extLst>
            </p:cNvPr>
            <p:cNvSpPr/>
            <p:nvPr/>
          </p:nvSpPr>
          <p:spPr>
            <a:xfrm>
              <a:off x="8965312" y="4100046"/>
              <a:ext cx="2057400" cy="381804"/>
            </a:xfrm>
            <a:custGeom>
              <a:avLst/>
              <a:gdLst>
                <a:gd name="connsiteX0" fmla="*/ 0 w 2045970"/>
                <a:gd name="connsiteY0" fmla="*/ 0 h 411480"/>
                <a:gd name="connsiteX1" fmla="*/ 2045970 w 2045970"/>
                <a:gd name="connsiteY1" fmla="*/ 411480 h 41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45970" h="411480">
                  <a:moveTo>
                    <a:pt x="0" y="0"/>
                  </a:moveTo>
                  <a:lnTo>
                    <a:pt x="2045970" y="411480"/>
                  </a:lnTo>
                </a:path>
              </a:pathLst>
            </a:custGeom>
            <a:noFill/>
            <a:ln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27" name="Straight Arrow Connector 126">
              <a:extLst>
                <a:ext uri="{FF2B5EF4-FFF2-40B4-BE49-F238E27FC236}">
                  <a16:creationId xmlns:a16="http://schemas.microsoft.com/office/drawing/2014/main" id="{553B9034-4EB0-F93F-FC4F-9C6A9E1A5807}"/>
                </a:ext>
              </a:extLst>
            </p:cNvPr>
            <p:cNvCxnSpPr>
              <a:cxnSpLocks/>
            </p:cNvCxnSpPr>
            <p:nvPr/>
          </p:nvCxnSpPr>
          <p:spPr>
            <a:xfrm>
              <a:off x="6547851" y="4637256"/>
              <a:ext cx="1431984" cy="1268055"/>
            </a:xfrm>
            <a:prstGeom prst="straightConnector1">
              <a:avLst/>
            </a:prstGeom>
            <a:ln w="12700">
              <a:solidFill>
                <a:srgbClr val="50247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Arrow Connector 127">
              <a:extLst>
                <a:ext uri="{FF2B5EF4-FFF2-40B4-BE49-F238E27FC236}">
                  <a16:creationId xmlns:a16="http://schemas.microsoft.com/office/drawing/2014/main" id="{A88F1115-D7AA-5C8D-5EF0-2064E6D3D5E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979835" y="4774465"/>
              <a:ext cx="3045985" cy="1120316"/>
            </a:xfrm>
            <a:prstGeom prst="straightConnector1">
              <a:avLst/>
            </a:prstGeom>
            <a:ln w="12700">
              <a:solidFill>
                <a:srgbClr val="50247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B53CB2F6-D6F8-59EA-955B-28413C11D270}"/>
              </a:ext>
            </a:extLst>
          </p:cNvPr>
          <p:cNvGrpSpPr/>
          <p:nvPr/>
        </p:nvGrpSpPr>
        <p:grpSpPr>
          <a:xfrm>
            <a:off x="7021658" y="1159133"/>
            <a:ext cx="3619297" cy="1954171"/>
            <a:chOff x="6505524" y="3776269"/>
            <a:chExt cx="4492647" cy="1783979"/>
          </a:xfrm>
        </p:grpSpPr>
        <p:cxnSp>
          <p:nvCxnSpPr>
            <p:cNvPr id="130" name="Straight Arrow Connector 129">
              <a:extLst>
                <a:ext uri="{FF2B5EF4-FFF2-40B4-BE49-F238E27FC236}">
                  <a16:creationId xmlns:a16="http://schemas.microsoft.com/office/drawing/2014/main" id="{F4E705E4-3CC9-E5A0-D626-8818A4E5FDF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05524" y="5092878"/>
              <a:ext cx="4482438" cy="30308"/>
            </a:xfrm>
            <a:prstGeom prst="straightConnector1">
              <a:avLst/>
            </a:prstGeom>
            <a:ln w="127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EBFADDF4-3B07-D38D-C366-C200F159F51E}"/>
                </a:ext>
              </a:extLst>
            </p:cNvPr>
            <p:cNvSpPr/>
            <p:nvPr/>
          </p:nvSpPr>
          <p:spPr>
            <a:xfrm>
              <a:off x="8965313" y="3776269"/>
              <a:ext cx="2032858" cy="1190865"/>
            </a:xfrm>
            <a:custGeom>
              <a:avLst/>
              <a:gdLst>
                <a:gd name="connsiteX0" fmla="*/ 0 w 2045970"/>
                <a:gd name="connsiteY0" fmla="*/ 0 h 411480"/>
                <a:gd name="connsiteX1" fmla="*/ 2045970 w 2045970"/>
                <a:gd name="connsiteY1" fmla="*/ 411480 h 41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45970" h="411480">
                  <a:moveTo>
                    <a:pt x="0" y="0"/>
                  </a:moveTo>
                  <a:lnTo>
                    <a:pt x="2045970" y="411480"/>
                  </a:lnTo>
                </a:path>
              </a:pathLst>
            </a:custGeom>
            <a:noFill/>
            <a:ln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32" name="Straight Arrow Connector 131">
              <a:extLst>
                <a:ext uri="{FF2B5EF4-FFF2-40B4-BE49-F238E27FC236}">
                  <a16:creationId xmlns:a16="http://schemas.microsoft.com/office/drawing/2014/main" id="{F3C4CB89-F6EA-8DFA-7ADA-CA09DB5E1E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979835" y="5223225"/>
              <a:ext cx="3008126" cy="337023"/>
            </a:xfrm>
            <a:prstGeom prst="straightConnector1">
              <a:avLst/>
            </a:prstGeom>
            <a:ln w="12700">
              <a:solidFill>
                <a:srgbClr val="50247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Arrow Connector 132">
              <a:extLst>
                <a:ext uri="{FF2B5EF4-FFF2-40B4-BE49-F238E27FC236}">
                  <a16:creationId xmlns:a16="http://schemas.microsoft.com/office/drawing/2014/main" id="{2088C733-FCF0-D716-E8A4-6477738C388A}"/>
                </a:ext>
              </a:extLst>
            </p:cNvPr>
            <p:cNvCxnSpPr>
              <a:cxnSpLocks/>
            </p:cNvCxnSpPr>
            <p:nvPr/>
          </p:nvCxnSpPr>
          <p:spPr>
            <a:xfrm>
              <a:off x="8727966" y="3932259"/>
              <a:ext cx="2259995" cy="1114314"/>
            </a:xfrm>
            <a:prstGeom prst="straightConnector1">
              <a:avLst/>
            </a:prstGeom>
            <a:ln w="12700">
              <a:solidFill>
                <a:srgbClr val="0E00A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Arrow Connector 133">
              <a:extLst>
                <a:ext uri="{FF2B5EF4-FFF2-40B4-BE49-F238E27FC236}">
                  <a16:creationId xmlns:a16="http://schemas.microsoft.com/office/drawing/2014/main" id="{2225918E-E436-021D-DB74-987BC91946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85911" y="5144798"/>
              <a:ext cx="3110155" cy="241502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Arrow Connector 134">
              <a:extLst>
                <a:ext uri="{FF2B5EF4-FFF2-40B4-BE49-F238E27FC236}">
                  <a16:creationId xmlns:a16="http://schemas.microsoft.com/office/drawing/2014/main" id="{90ED51C1-E1E1-C4C1-181C-16F2E5A438F5}"/>
                </a:ext>
              </a:extLst>
            </p:cNvPr>
            <p:cNvCxnSpPr>
              <a:cxnSpLocks/>
            </p:cNvCxnSpPr>
            <p:nvPr/>
          </p:nvCxnSpPr>
          <p:spPr>
            <a:xfrm>
              <a:off x="6547851" y="4302724"/>
              <a:ext cx="4316619" cy="743849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A3118742-337E-18A1-9CD9-891DD1704A6D}"/>
              </a:ext>
            </a:extLst>
          </p:cNvPr>
          <p:cNvGrpSpPr/>
          <p:nvPr/>
        </p:nvGrpSpPr>
        <p:grpSpPr>
          <a:xfrm>
            <a:off x="7028471" y="1314707"/>
            <a:ext cx="3628383" cy="1602064"/>
            <a:chOff x="6601908" y="4211063"/>
            <a:chExt cx="4503927" cy="1462537"/>
          </a:xfrm>
        </p:grpSpPr>
        <p:cxnSp>
          <p:nvCxnSpPr>
            <p:cNvPr id="137" name="Straight Arrow Connector 136">
              <a:extLst>
                <a:ext uri="{FF2B5EF4-FFF2-40B4-BE49-F238E27FC236}">
                  <a16:creationId xmlns:a16="http://schemas.microsoft.com/office/drawing/2014/main" id="{4172E062-9D7B-E462-0A18-D3C73632F9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610162" y="4211063"/>
              <a:ext cx="2195562" cy="1204892"/>
            </a:xfrm>
            <a:prstGeom prst="straightConnector1">
              <a:avLst/>
            </a:prstGeom>
            <a:ln w="12700">
              <a:solidFill>
                <a:srgbClr val="0E00A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Arrow Connector 137">
              <a:extLst>
                <a:ext uri="{FF2B5EF4-FFF2-40B4-BE49-F238E27FC236}">
                  <a16:creationId xmlns:a16="http://schemas.microsoft.com/office/drawing/2014/main" id="{B2974DAB-81D2-6BD4-DB72-0939356E686C}"/>
                </a:ext>
              </a:extLst>
            </p:cNvPr>
            <p:cNvCxnSpPr>
              <a:cxnSpLocks/>
            </p:cNvCxnSpPr>
            <p:nvPr/>
          </p:nvCxnSpPr>
          <p:spPr>
            <a:xfrm>
              <a:off x="8805723" y="4224408"/>
              <a:ext cx="2293494" cy="287213"/>
            </a:xfrm>
            <a:prstGeom prst="straightConnector1">
              <a:avLst/>
            </a:prstGeom>
            <a:ln w="12700">
              <a:solidFill>
                <a:srgbClr val="0E00A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Arrow Connector 138">
              <a:extLst>
                <a:ext uri="{FF2B5EF4-FFF2-40B4-BE49-F238E27FC236}">
                  <a16:creationId xmlns:a16="http://schemas.microsoft.com/office/drawing/2014/main" id="{D3933B7A-D62E-516D-48CD-942526264402}"/>
                </a:ext>
              </a:extLst>
            </p:cNvPr>
            <p:cNvCxnSpPr>
              <a:cxnSpLocks/>
            </p:cNvCxnSpPr>
            <p:nvPr/>
          </p:nvCxnSpPr>
          <p:spPr>
            <a:xfrm>
              <a:off x="6601908" y="5418034"/>
              <a:ext cx="1383926" cy="255566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Arrow Connector 139">
              <a:extLst>
                <a:ext uri="{FF2B5EF4-FFF2-40B4-BE49-F238E27FC236}">
                  <a16:creationId xmlns:a16="http://schemas.microsoft.com/office/drawing/2014/main" id="{FE5A7203-48B4-05FC-1B72-DB368DFAE49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973835" y="4682822"/>
              <a:ext cx="3132000" cy="981639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Arrow Connector 140">
              <a:extLst>
                <a:ext uri="{FF2B5EF4-FFF2-40B4-BE49-F238E27FC236}">
                  <a16:creationId xmlns:a16="http://schemas.microsoft.com/office/drawing/2014/main" id="{49C50C61-5455-C777-F4A9-C34E9EDC22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610161" y="4633988"/>
              <a:ext cx="4486402" cy="775145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558B95D2-2ACF-12C6-EF72-649E712E76B6}"/>
              </a:ext>
            </a:extLst>
          </p:cNvPr>
          <p:cNvGrpSpPr/>
          <p:nvPr/>
        </p:nvGrpSpPr>
        <p:grpSpPr>
          <a:xfrm>
            <a:off x="5938522" y="1461281"/>
            <a:ext cx="1436802" cy="1810190"/>
            <a:chOff x="6304282" y="1461281"/>
            <a:chExt cx="1436802" cy="1810190"/>
          </a:xfrm>
        </p:grpSpPr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FF7681C3-1681-C393-21CD-25D9D00CEFFF}"/>
                </a:ext>
              </a:extLst>
            </p:cNvPr>
            <p:cNvGrpSpPr/>
            <p:nvPr/>
          </p:nvGrpSpPr>
          <p:grpSpPr>
            <a:xfrm>
              <a:off x="6857802" y="1461281"/>
              <a:ext cx="529615" cy="543741"/>
              <a:chOff x="9314843" y="4228123"/>
              <a:chExt cx="799977" cy="816708"/>
            </a:xfrm>
          </p:grpSpPr>
          <p:grpSp>
            <p:nvGrpSpPr>
              <p:cNvPr id="157" name="Group 156">
                <a:extLst>
                  <a:ext uri="{FF2B5EF4-FFF2-40B4-BE49-F238E27FC236}">
                    <a16:creationId xmlns:a16="http://schemas.microsoft.com/office/drawing/2014/main" id="{7B24DEC3-C77E-1754-E7A2-0E252AB9632E}"/>
                  </a:ext>
                </a:extLst>
              </p:cNvPr>
              <p:cNvGrpSpPr/>
              <p:nvPr/>
            </p:nvGrpSpPr>
            <p:grpSpPr>
              <a:xfrm>
                <a:off x="9362831" y="4228123"/>
                <a:ext cx="751989" cy="816708"/>
                <a:chOff x="9362831" y="4228123"/>
                <a:chExt cx="751989" cy="816708"/>
              </a:xfrm>
            </p:grpSpPr>
            <p:sp>
              <p:nvSpPr>
                <p:cNvPr id="162" name="Oval 161">
                  <a:extLst>
                    <a:ext uri="{FF2B5EF4-FFF2-40B4-BE49-F238E27FC236}">
                      <a16:creationId xmlns:a16="http://schemas.microsoft.com/office/drawing/2014/main" id="{0D0CA35C-EAD1-2199-60A4-ABB25ECA62D3}"/>
                    </a:ext>
                  </a:extLst>
                </p:cNvPr>
                <p:cNvSpPr/>
                <p:nvPr/>
              </p:nvSpPr>
              <p:spPr>
                <a:xfrm>
                  <a:off x="9433784" y="4295754"/>
                  <a:ext cx="681036" cy="675039"/>
                </a:xfrm>
                <a:prstGeom prst="ellipse">
                  <a:avLst/>
                </a:prstGeom>
                <a:noFill/>
                <a:ln w="476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Rectangle 162">
                  <a:extLst>
                    <a:ext uri="{FF2B5EF4-FFF2-40B4-BE49-F238E27FC236}">
                      <a16:creationId xmlns:a16="http://schemas.microsoft.com/office/drawing/2014/main" id="{0277065A-E88D-073D-4E3F-BD638C8ADEB0}"/>
                    </a:ext>
                  </a:extLst>
                </p:cNvPr>
                <p:cNvSpPr/>
                <p:nvPr/>
              </p:nvSpPr>
              <p:spPr>
                <a:xfrm>
                  <a:off x="9362831" y="4228123"/>
                  <a:ext cx="554892" cy="81670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58" name="Group 157">
                <a:extLst>
                  <a:ext uri="{FF2B5EF4-FFF2-40B4-BE49-F238E27FC236}">
                    <a16:creationId xmlns:a16="http://schemas.microsoft.com/office/drawing/2014/main" id="{9BEC2AC1-73D5-437A-8DD3-4A29A3A12A2D}"/>
                  </a:ext>
                </a:extLst>
              </p:cNvPr>
              <p:cNvGrpSpPr/>
              <p:nvPr/>
            </p:nvGrpSpPr>
            <p:grpSpPr>
              <a:xfrm>
                <a:off x="9314843" y="4295754"/>
                <a:ext cx="650867" cy="675040"/>
                <a:chOff x="8506580" y="4369791"/>
                <a:chExt cx="650867" cy="675040"/>
              </a:xfrm>
            </p:grpSpPr>
            <p:sp>
              <p:nvSpPr>
                <p:cNvPr id="160" name="Oval 159">
                  <a:extLst>
                    <a:ext uri="{FF2B5EF4-FFF2-40B4-BE49-F238E27FC236}">
                      <a16:creationId xmlns:a16="http://schemas.microsoft.com/office/drawing/2014/main" id="{9820C0FA-C1A9-A250-EC8B-8BB67DD38CE1}"/>
                    </a:ext>
                  </a:extLst>
                </p:cNvPr>
                <p:cNvSpPr/>
                <p:nvPr/>
              </p:nvSpPr>
              <p:spPr>
                <a:xfrm>
                  <a:off x="8633012" y="4437529"/>
                  <a:ext cx="524435" cy="519817"/>
                </a:xfrm>
                <a:prstGeom prst="ellipse">
                  <a:avLst/>
                </a:prstGeom>
                <a:noFill/>
                <a:ln w="476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Rectangle 160">
                  <a:extLst>
                    <a:ext uri="{FF2B5EF4-FFF2-40B4-BE49-F238E27FC236}">
                      <a16:creationId xmlns:a16="http://schemas.microsoft.com/office/drawing/2014/main" id="{B02A2615-8E34-FAAA-3A13-002D89E672D7}"/>
                    </a:ext>
                  </a:extLst>
                </p:cNvPr>
                <p:cNvSpPr/>
                <p:nvPr/>
              </p:nvSpPr>
              <p:spPr>
                <a:xfrm>
                  <a:off x="8506580" y="4369791"/>
                  <a:ext cx="563174" cy="67504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9106A1F1-F060-DBC7-1970-385669C1D974}"/>
                  </a:ext>
                </a:extLst>
              </p:cNvPr>
              <p:cNvSpPr/>
              <p:nvPr/>
            </p:nvSpPr>
            <p:spPr>
              <a:xfrm>
                <a:off x="9621673" y="4518133"/>
                <a:ext cx="210534" cy="21053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B6452BE5-D840-6665-4539-E8CAF7697D50}"/>
                </a:ext>
              </a:extLst>
            </p:cNvPr>
            <p:cNvGrpSpPr/>
            <p:nvPr/>
          </p:nvGrpSpPr>
          <p:grpSpPr>
            <a:xfrm>
              <a:off x="6796413" y="2391144"/>
              <a:ext cx="574871" cy="503577"/>
              <a:chOff x="9314843" y="4228123"/>
              <a:chExt cx="868337" cy="816708"/>
            </a:xfrm>
          </p:grpSpPr>
          <p:grpSp>
            <p:nvGrpSpPr>
              <p:cNvPr id="150" name="Group 149">
                <a:extLst>
                  <a:ext uri="{FF2B5EF4-FFF2-40B4-BE49-F238E27FC236}">
                    <a16:creationId xmlns:a16="http://schemas.microsoft.com/office/drawing/2014/main" id="{8B3CDA45-FD70-0014-2D6E-FAB5BB38F665}"/>
                  </a:ext>
                </a:extLst>
              </p:cNvPr>
              <p:cNvGrpSpPr/>
              <p:nvPr/>
            </p:nvGrpSpPr>
            <p:grpSpPr>
              <a:xfrm>
                <a:off x="9362831" y="4228123"/>
                <a:ext cx="820349" cy="816708"/>
                <a:chOff x="9362831" y="4228123"/>
                <a:chExt cx="820349" cy="816708"/>
              </a:xfrm>
            </p:grpSpPr>
            <p:sp>
              <p:nvSpPr>
                <p:cNvPr id="155" name="Oval 154">
                  <a:extLst>
                    <a:ext uri="{FF2B5EF4-FFF2-40B4-BE49-F238E27FC236}">
                      <a16:creationId xmlns:a16="http://schemas.microsoft.com/office/drawing/2014/main" id="{8A4D3002-05B0-5EC6-27DC-EB0BC17DA393}"/>
                    </a:ext>
                  </a:extLst>
                </p:cNvPr>
                <p:cNvSpPr/>
                <p:nvPr/>
              </p:nvSpPr>
              <p:spPr>
                <a:xfrm>
                  <a:off x="9502145" y="4309666"/>
                  <a:ext cx="681035" cy="675039"/>
                </a:xfrm>
                <a:prstGeom prst="ellipse">
                  <a:avLst/>
                </a:prstGeom>
                <a:noFill/>
                <a:ln w="476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6" name="Rectangle 155">
                  <a:extLst>
                    <a:ext uri="{FF2B5EF4-FFF2-40B4-BE49-F238E27FC236}">
                      <a16:creationId xmlns:a16="http://schemas.microsoft.com/office/drawing/2014/main" id="{601DFD34-C666-DD2B-A9E1-07B8B123DD70}"/>
                    </a:ext>
                  </a:extLst>
                </p:cNvPr>
                <p:cNvSpPr/>
                <p:nvPr/>
              </p:nvSpPr>
              <p:spPr>
                <a:xfrm>
                  <a:off x="9362831" y="4228123"/>
                  <a:ext cx="554892" cy="81670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51" name="Group 150">
                <a:extLst>
                  <a:ext uri="{FF2B5EF4-FFF2-40B4-BE49-F238E27FC236}">
                    <a16:creationId xmlns:a16="http://schemas.microsoft.com/office/drawing/2014/main" id="{A8B7A666-FCFD-AEA1-B617-2469A9B8BDFF}"/>
                  </a:ext>
                </a:extLst>
              </p:cNvPr>
              <p:cNvGrpSpPr/>
              <p:nvPr/>
            </p:nvGrpSpPr>
            <p:grpSpPr>
              <a:xfrm>
                <a:off x="9314843" y="4295754"/>
                <a:ext cx="709104" cy="675040"/>
                <a:chOff x="8506580" y="4369791"/>
                <a:chExt cx="709104" cy="675040"/>
              </a:xfrm>
            </p:grpSpPr>
            <p:sp>
              <p:nvSpPr>
                <p:cNvPr id="153" name="Oval 152">
                  <a:extLst>
                    <a:ext uri="{FF2B5EF4-FFF2-40B4-BE49-F238E27FC236}">
                      <a16:creationId xmlns:a16="http://schemas.microsoft.com/office/drawing/2014/main" id="{51ECC5B9-8664-782A-EB07-29F183E0BC9B}"/>
                    </a:ext>
                  </a:extLst>
                </p:cNvPr>
                <p:cNvSpPr/>
                <p:nvPr/>
              </p:nvSpPr>
              <p:spPr>
                <a:xfrm>
                  <a:off x="8691251" y="4455395"/>
                  <a:ext cx="524433" cy="519818"/>
                </a:xfrm>
                <a:prstGeom prst="ellipse">
                  <a:avLst/>
                </a:prstGeom>
                <a:noFill/>
                <a:ln w="476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4" name="Rectangle 153">
                  <a:extLst>
                    <a:ext uri="{FF2B5EF4-FFF2-40B4-BE49-F238E27FC236}">
                      <a16:creationId xmlns:a16="http://schemas.microsoft.com/office/drawing/2014/main" id="{EEAFF9BE-0587-18F0-077B-D9467FA77F76}"/>
                    </a:ext>
                  </a:extLst>
                </p:cNvPr>
                <p:cNvSpPr/>
                <p:nvPr/>
              </p:nvSpPr>
              <p:spPr>
                <a:xfrm>
                  <a:off x="8506580" y="4369791"/>
                  <a:ext cx="563174" cy="67504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52" name="Oval 151">
                <a:extLst>
                  <a:ext uri="{FF2B5EF4-FFF2-40B4-BE49-F238E27FC236}">
                    <a16:creationId xmlns:a16="http://schemas.microsoft.com/office/drawing/2014/main" id="{19030900-3B1F-3AD7-F08E-96C7B48AC926}"/>
                  </a:ext>
                </a:extLst>
              </p:cNvPr>
              <p:cNvSpPr/>
              <p:nvPr/>
            </p:nvSpPr>
            <p:spPr>
              <a:xfrm>
                <a:off x="9663272" y="4518132"/>
                <a:ext cx="210534" cy="21053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0264A219-3050-F302-A7DF-183278C968AB}"/>
                </a:ext>
              </a:extLst>
            </p:cNvPr>
            <p:cNvGrpSpPr/>
            <p:nvPr/>
          </p:nvGrpSpPr>
          <p:grpSpPr>
            <a:xfrm>
              <a:off x="6473632" y="1724444"/>
              <a:ext cx="582622" cy="915933"/>
              <a:chOff x="5465370" y="4560675"/>
              <a:chExt cx="880043" cy="1038936"/>
            </a:xfrm>
          </p:grpSpPr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0C663E69-82AC-52F4-FC2C-EAAAFB3BEBE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1861" y="4560675"/>
                <a:ext cx="463552" cy="0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Straight Connector 148">
                <a:extLst>
                  <a:ext uri="{FF2B5EF4-FFF2-40B4-BE49-F238E27FC236}">
                    <a16:creationId xmlns:a16="http://schemas.microsoft.com/office/drawing/2014/main" id="{D180D6A6-F1D8-184B-F975-3B18D86C25A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6081" y="5599611"/>
                <a:ext cx="415275" cy="0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Straight Connector 8">
                <a:extLst>
                  <a:ext uri="{FF2B5EF4-FFF2-40B4-BE49-F238E27FC236}">
                    <a16:creationId xmlns:a16="http://schemas.microsoft.com/office/drawing/2014/main" id="{03400901-B805-62BF-CF2E-4DAF0011AA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65370" y="5066258"/>
                <a:ext cx="415275" cy="0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BBA42153-788F-A9DA-8D4A-C06E5ADDB92A}"/>
                </a:ext>
              </a:extLst>
            </p:cNvPr>
            <p:cNvSpPr txBox="1"/>
            <p:nvPr/>
          </p:nvSpPr>
          <p:spPr>
            <a:xfrm>
              <a:off x="6304282" y="2902139"/>
              <a:ext cx="143680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transmitter</a:t>
              </a:r>
            </a:p>
          </p:txBody>
        </p:sp>
      </p:grpSp>
      <p:grpSp>
        <p:nvGrpSpPr>
          <p:cNvPr id="165" name="Group 164">
            <a:extLst>
              <a:ext uri="{FF2B5EF4-FFF2-40B4-BE49-F238E27FC236}">
                <a16:creationId xmlns:a16="http://schemas.microsoft.com/office/drawing/2014/main" id="{43CAB883-7CE8-1731-6BF4-967ECAF4530F}"/>
              </a:ext>
            </a:extLst>
          </p:cNvPr>
          <p:cNvGrpSpPr/>
          <p:nvPr/>
        </p:nvGrpSpPr>
        <p:grpSpPr>
          <a:xfrm flipH="1">
            <a:off x="10667201" y="1639207"/>
            <a:ext cx="450955" cy="1240360"/>
            <a:chOff x="6749364" y="1654361"/>
            <a:chExt cx="450955" cy="1240360"/>
          </a:xfrm>
        </p:grpSpPr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052297DE-ABC3-C8D0-C23B-FEB8152C834F}"/>
                </a:ext>
              </a:extLst>
            </p:cNvPr>
            <p:cNvSpPr/>
            <p:nvPr/>
          </p:nvSpPr>
          <p:spPr>
            <a:xfrm>
              <a:off x="7060937" y="1654361"/>
              <a:ext cx="139382" cy="14016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A4DE5BB4-A18D-D7CC-B722-68076DD50CFD}"/>
                </a:ext>
              </a:extLst>
            </p:cNvPr>
            <p:cNvGrpSpPr/>
            <p:nvPr/>
          </p:nvGrpSpPr>
          <p:grpSpPr>
            <a:xfrm>
              <a:off x="6796434" y="2391144"/>
              <a:ext cx="399130" cy="503577"/>
              <a:chOff x="9314843" y="4228123"/>
              <a:chExt cx="602880" cy="816708"/>
            </a:xfrm>
          </p:grpSpPr>
          <p:sp>
            <p:nvSpPr>
              <p:cNvPr id="172" name="Rectangle 171">
                <a:extLst>
                  <a:ext uri="{FF2B5EF4-FFF2-40B4-BE49-F238E27FC236}">
                    <a16:creationId xmlns:a16="http://schemas.microsoft.com/office/drawing/2014/main" id="{F4077B21-49D7-DDB0-E047-5B03575AFDC9}"/>
                  </a:ext>
                </a:extLst>
              </p:cNvPr>
              <p:cNvSpPr/>
              <p:nvPr/>
            </p:nvSpPr>
            <p:spPr>
              <a:xfrm>
                <a:off x="9362831" y="4228123"/>
                <a:ext cx="554892" cy="81670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Rectangle 172">
                <a:extLst>
                  <a:ext uri="{FF2B5EF4-FFF2-40B4-BE49-F238E27FC236}">
                    <a16:creationId xmlns:a16="http://schemas.microsoft.com/office/drawing/2014/main" id="{C81FDED1-5BAB-0AF0-3AF2-F80D6F0272FE}"/>
                  </a:ext>
                </a:extLst>
              </p:cNvPr>
              <p:cNvSpPr/>
              <p:nvPr/>
            </p:nvSpPr>
            <p:spPr>
              <a:xfrm>
                <a:off x="9314843" y="4295754"/>
                <a:ext cx="563174" cy="67503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Oval 173">
                <a:extLst>
                  <a:ext uri="{FF2B5EF4-FFF2-40B4-BE49-F238E27FC236}">
                    <a16:creationId xmlns:a16="http://schemas.microsoft.com/office/drawing/2014/main" id="{E3EDE5A3-07FC-9F8E-E8F4-C2BDA908CA69}"/>
                  </a:ext>
                </a:extLst>
              </p:cNvPr>
              <p:cNvSpPr/>
              <p:nvPr/>
            </p:nvSpPr>
            <p:spPr>
              <a:xfrm>
                <a:off x="9621673" y="4518133"/>
                <a:ext cx="210534" cy="21053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11CFF6AA-FEE0-E52F-0DCC-226BCA2C3FC2}"/>
                </a:ext>
              </a:extLst>
            </p:cNvPr>
            <p:cNvGrpSpPr/>
            <p:nvPr/>
          </p:nvGrpSpPr>
          <p:grpSpPr>
            <a:xfrm>
              <a:off x="6749364" y="1724443"/>
              <a:ext cx="306889" cy="916514"/>
              <a:chOff x="5881861" y="4560675"/>
              <a:chExt cx="463552" cy="1039595"/>
            </a:xfrm>
          </p:grpSpPr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BA74FE7-4852-880E-A447-0899D2E4740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1861" y="4560675"/>
                <a:ext cx="463552" cy="0"/>
              </a:xfrm>
              <a:prstGeom prst="line">
                <a:avLst/>
              </a:prstGeom>
              <a:ln w="25400">
                <a:solidFill>
                  <a:schemeClr val="tx1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92D18BAB-0199-84F4-D251-32900C2F47B5}"/>
                  </a:ext>
                </a:extLst>
              </p:cNvPr>
              <p:cNvCxnSpPr>
                <a:cxnSpLocks/>
                <a:stCxn id="173" idx="1"/>
              </p:cNvCxnSpPr>
              <p:nvPr/>
            </p:nvCxnSpPr>
            <p:spPr>
              <a:xfrm flipV="1">
                <a:off x="5952951" y="5593444"/>
                <a:ext cx="316393" cy="6826"/>
              </a:xfrm>
              <a:prstGeom prst="line">
                <a:avLst/>
              </a:prstGeom>
              <a:ln w="25400">
                <a:solidFill>
                  <a:schemeClr val="tx1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FEB079A7-2D30-C54A-0F3C-0E2585AF555D}"/>
              </a:ext>
            </a:extLst>
          </p:cNvPr>
          <p:cNvGrpSpPr/>
          <p:nvPr/>
        </p:nvGrpSpPr>
        <p:grpSpPr>
          <a:xfrm>
            <a:off x="9851460" y="888430"/>
            <a:ext cx="694421" cy="1445208"/>
            <a:chOff x="10217220" y="888430"/>
            <a:chExt cx="694421" cy="1445208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1F4C92D9-8745-1C35-4D50-95C9815595AB}"/>
                </a:ext>
              </a:extLst>
            </p:cNvPr>
            <p:cNvGrpSpPr/>
            <p:nvPr/>
          </p:nvGrpSpPr>
          <p:grpSpPr>
            <a:xfrm>
              <a:off x="10336525" y="1200012"/>
              <a:ext cx="49357" cy="1133626"/>
              <a:chOff x="10336525" y="1200012"/>
              <a:chExt cx="49357" cy="1133626"/>
            </a:xfrm>
          </p:grpSpPr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3AE2F566-BF37-9BDF-4882-32B46E0D651C}"/>
                  </a:ext>
                </a:extLst>
              </p:cNvPr>
              <p:cNvSpPr/>
              <p:nvPr/>
            </p:nvSpPr>
            <p:spPr>
              <a:xfrm>
                <a:off x="10336525" y="1314707"/>
                <a:ext cx="49357" cy="191601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Oval 175">
                <a:extLst>
                  <a:ext uri="{FF2B5EF4-FFF2-40B4-BE49-F238E27FC236}">
                    <a16:creationId xmlns:a16="http://schemas.microsoft.com/office/drawing/2014/main" id="{43859EBE-98C4-EE69-EDC0-9A4FE7A0517F}"/>
                  </a:ext>
                </a:extLst>
              </p:cNvPr>
              <p:cNvSpPr/>
              <p:nvPr/>
            </p:nvSpPr>
            <p:spPr>
              <a:xfrm>
                <a:off x="10336525" y="1621003"/>
                <a:ext cx="49357" cy="191601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Oval 176">
                <a:extLst>
                  <a:ext uri="{FF2B5EF4-FFF2-40B4-BE49-F238E27FC236}">
                    <a16:creationId xmlns:a16="http://schemas.microsoft.com/office/drawing/2014/main" id="{BF0ADFE6-071C-E6AC-3A58-93B2B4F7F739}"/>
                  </a:ext>
                </a:extLst>
              </p:cNvPr>
              <p:cNvSpPr/>
              <p:nvPr/>
            </p:nvSpPr>
            <p:spPr>
              <a:xfrm>
                <a:off x="10336525" y="2142037"/>
                <a:ext cx="49357" cy="191601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179" name="Straight Connector 178">
                <a:extLst>
                  <a:ext uri="{FF2B5EF4-FFF2-40B4-BE49-F238E27FC236}">
                    <a16:creationId xmlns:a16="http://schemas.microsoft.com/office/drawing/2014/main" id="{A938FC31-96A2-63F9-055E-084A492E99BA}"/>
                  </a:ext>
                </a:extLst>
              </p:cNvPr>
              <p:cNvCxnSpPr>
                <a:cxnSpLocks/>
                <a:stCxn id="175" idx="4"/>
                <a:endCxn id="176" idx="0"/>
              </p:cNvCxnSpPr>
              <p:nvPr/>
            </p:nvCxnSpPr>
            <p:spPr>
              <a:xfrm>
                <a:off x="10361204" y="1506308"/>
                <a:ext cx="0" cy="114695"/>
              </a:xfrm>
              <a:prstGeom prst="line">
                <a:avLst/>
              </a:prstGeom>
              <a:ln w="9525">
                <a:solidFill>
                  <a:srgbClr val="FF01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Straight Connector 180">
                <a:extLst>
                  <a:ext uri="{FF2B5EF4-FFF2-40B4-BE49-F238E27FC236}">
                    <a16:creationId xmlns:a16="http://schemas.microsoft.com/office/drawing/2014/main" id="{9C9BBE33-4FAB-056F-54BF-53C2C87E704D}"/>
                  </a:ext>
                </a:extLst>
              </p:cNvPr>
              <p:cNvCxnSpPr>
                <a:cxnSpLocks/>
                <a:endCxn id="177" idx="0"/>
              </p:cNvCxnSpPr>
              <p:nvPr/>
            </p:nvCxnSpPr>
            <p:spPr>
              <a:xfrm>
                <a:off x="10361203" y="1811370"/>
                <a:ext cx="1" cy="330667"/>
              </a:xfrm>
              <a:prstGeom prst="line">
                <a:avLst/>
              </a:prstGeom>
              <a:ln w="9525">
                <a:solidFill>
                  <a:srgbClr val="FF01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3" name="Straight Connector 182">
                <a:extLst>
                  <a:ext uri="{FF2B5EF4-FFF2-40B4-BE49-F238E27FC236}">
                    <a16:creationId xmlns:a16="http://schemas.microsoft.com/office/drawing/2014/main" id="{5B2CE429-2964-589A-F39A-A87B553AAC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61203" y="1200012"/>
                <a:ext cx="0" cy="114695"/>
              </a:xfrm>
              <a:prstGeom prst="line">
                <a:avLst/>
              </a:prstGeom>
              <a:ln w="9525">
                <a:solidFill>
                  <a:srgbClr val="FF01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75F543CE-115D-5AC3-07C6-F7921859A811}"/>
                </a:ext>
              </a:extLst>
            </p:cNvPr>
            <p:cNvSpPr txBox="1"/>
            <p:nvPr/>
          </p:nvSpPr>
          <p:spPr>
            <a:xfrm>
              <a:off x="10217220" y="888430"/>
              <a:ext cx="6944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FF0100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H</a:t>
              </a:r>
              <a:r>
                <a:rPr kumimoji="0" lang="en-US" sz="14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FF0100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1,1</a:t>
              </a: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FF0100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(x)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100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 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1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0" name="TextBox 189">
            <a:extLst>
              <a:ext uri="{FF2B5EF4-FFF2-40B4-BE49-F238E27FC236}">
                <a16:creationId xmlns:a16="http://schemas.microsoft.com/office/drawing/2014/main" id="{6449EF9E-3D5D-57F8-CA2E-FFCDE46EE090}"/>
              </a:ext>
            </a:extLst>
          </p:cNvPr>
          <p:cNvSpPr txBox="1"/>
          <p:nvPr/>
        </p:nvSpPr>
        <p:spPr>
          <a:xfrm>
            <a:off x="6371775" y="2320033"/>
            <a:ext cx="2840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  <a:endParaRPr kumimoji="0" lang="en-US" sz="18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79E8C234-51B7-A179-C4D9-5A3B68E7AE6F}"/>
              </a:ext>
            </a:extLst>
          </p:cNvPr>
          <p:cNvSpPr txBox="1"/>
          <p:nvPr/>
        </p:nvSpPr>
        <p:spPr>
          <a:xfrm>
            <a:off x="6371781" y="1394971"/>
            <a:ext cx="2840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  <a:endParaRPr kumimoji="0" lang="en-US" sz="18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83E051EF-C9E0-F922-D06B-5A4FB97E022F}"/>
              </a:ext>
            </a:extLst>
          </p:cNvPr>
          <p:cNvGrpSpPr/>
          <p:nvPr/>
        </p:nvGrpSpPr>
        <p:grpSpPr>
          <a:xfrm>
            <a:off x="10106663" y="1124942"/>
            <a:ext cx="694421" cy="953148"/>
            <a:chOff x="10472423" y="1124942"/>
            <a:chExt cx="694421" cy="953148"/>
          </a:xfrm>
        </p:grpSpPr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2CC61063-0353-EC09-687C-2BF8ADEBA48C}"/>
                </a:ext>
              </a:extLst>
            </p:cNvPr>
            <p:cNvGrpSpPr/>
            <p:nvPr/>
          </p:nvGrpSpPr>
          <p:grpSpPr>
            <a:xfrm>
              <a:off x="10602250" y="1354039"/>
              <a:ext cx="52532" cy="724051"/>
              <a:chOff x="10333350" y="1200012"/>
              <a:chExt cx="52532" cy="724051"/>
            </a:xfrm>
          </p:grpSpPr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B14F9FF6-2671-02D7-FB2A-D41242735EE4}"/>
                  </a:ext>
                </a:extLst>
              </p:cNvPr>
              <p:cNvSpPr/>
              <p:nvPr/>
            </p:nvSpPr>
            <p:spPr>
              <a:xfrm>
                <a:off x="10336525" y="1314707"/>
                <a:ext cx="49357" cy="191601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73F9BE37-325B-E0B4-82FA-574B9077DACC}"/>
                  </a:ext>
                </a:extLst>
              </p:cNvPr>
              <p:cNvSpPr/>
              <p:nvPr/>
            </p:nvSpPr>
            <p:spPr>
              <a:xfrm>
                <a:off x="10336525" y="1614653"/>
                <a:ext cx="49357" cy="191601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Oval 206">
                <a:extLst>
                  <a:ext uri="{FF2B5EF4-FFF2-40B4-BE49-F238E27FC236}">
                    <a16:creationId xmlns:a16="http://schemas.microsoft.com/office/drawing/2014/main" id="{F42A8073-5A6A-4C1E-11A1-A215C570969B}"/>
                  </a:ext>
                </a:extLst>
              </p:cNvPr>
              <p:cNvSpPr/>
              <p:nvPr/>
            </p:nvSpPr>
            <p:spPr>
              <a:xfrm>
                <a:off x="10333350" y="1732462"/>
                <a:ext cx="49357" cy="191601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3E2256D3-634F-7059-AF06-86905C07C8E1}"/>
                  </a:ext>
                </a:extLst>
              </p:cNvPr>
              <p:cNvCxnSpPr>
                <a:cxnSpLocks/>
                <a:stCxn id="205" idx="4"/>
                <a:endCxn id="206" idx="0"/>
              </p:cNvCxnSpPr>
              <p:nvPr/>
            </p:nvCxnSpPr>
            <p:spPr>
              <a:xfrm>
                <a:off x="10361204" y="1506308"/>
                <a:ext cx="0" cy="108345"/>
              </a:xfrm>
              <a:prstGeom prst="line">
                <a:avLst/>
              </a:prstGeom>
              <a:ln w="9525">
                <a:solidFill>
                  <a:srgbClr val="FF01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A1264B75-5ED1-9E57-4556-B8B879FDE40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61203" y="1200012"/>
                <a:ext cx="0" cy="114695"/>
              </a:xfrm>
              <a:prstGeom prst="line">
                <a:avLst/>
              </a:prstGeom>
              <a:ln w="9525">
                <a:solidFill>
                  <a:srgbClr val="FF01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8969A684-199B-63EF-B492-71F8217A755F}"/>
                </a:ext>
              </a:extLst>
            </p:cNvPr>
            <p:cNvSpPr txBox="1"/>
            <p:nvPr/>
          </p:nvSpPr>
          <p:spPr>
            <a:xfrm>
              <a:off x="10472423" y="1124942"/>
              <a:ext cx="6944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FF0100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H</a:t>
              </a:r>
              <a:r>
                <a:rPr kumimoji="0" lang="en-US" sz="14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FF0100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2,1</a:t>
              </a: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FF0100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(x)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100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 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1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7" name="TextBox 216">
            <a:extLst>
              <a:ext uri="{FF2B5EF4-FFF2-40B4-BE49-F238E27FC236}">
                <a16:creationId xmlns:a16="http://schemas.microsoft.com/office/drawing/2014/main" id="{396C1759-102C-8D1D-045B-638275576A8B}"/>
              </a:ext>
            </a:extLst>
          </p:cNvPr>
          <p:cNvSpPr txBox="1"/>
          <p:nvPr/>
        </p:nvSpPr>
        <p:spPr>
          <a:xfrm>
            <a:off x="10898296" y="1327936"/>
            <a:ext cx="108555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y</a:t>
            </a:r>
            <a:r>
              <a:rPr kumimoji="0" lang="en-US" sz="1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= H</a:t>
            </a:r>
            <a:r>
              <a:rPr kumimoji="0" lang="en-US" sz="1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1,1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(x)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       + H</a:t>
            </a:r>
            <a:r>
              <a:rPr kumimoji="0" lang="en-US" sz="1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2,1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(x)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9DFB49F0-680B-5853-C4AD-CFB0278FC13E}"/>
              </a:ext>
            </a:extLst>
          </p:cNvPr>
          <p:cNvSpPr txBox="1"/>
          <p:nvPr/>
        </p:nvSpPr>
        <p:spPr>
          <a:xfrm>
            <a:off x="10753491" y="2664662"/>
            <a:ext cx="123321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y</a:t>
            </a:r>
            <a:r>
              <a:rPr kumimoji="0" lang="en-US" sz="1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= H</a:t>
            </a:r>
            <a:r>
              <a:rPr kumimoji="0" lang="en-US" sz="1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1,2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(x)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       + H</a:t>
            </a:r>
            <a:r>
              <a:rPr kumimoji="0" lang="en-US" sz="1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2,2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(x)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8" name="Rectangle 3">
            <a:extLst>
              <a:ext uri="{FF2B5EF4-FFF2-40B4-BE49-F238E27FC236}">
                <a16:creationId xmlns:a16="http://schemas.microsoft.com/office/drawing/2014/main" id="{35242BD9-0752-A79D-C0C8-A572F8BD5E64}"/>
              </a:ext>
            </a:extLst>
          </p:cNvPr>
          <p:cNvSpPr txBox="1">
            <a:spLocks noChangeArrowheads="1"/>
          </p:cNvSpPr>
          <p:nvPr/>
        </p:nvSpPr>
        <p:spPr>
          <a:xfrm>
            <a:off x="789223" y="1105697"/>
            <a:ext cx="5078625" cy="31578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905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signal transmitted</a:t>
            </a:r>
            <a:endParaRPr kumimoji="0" lang="en-US" sz="28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905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en-US" sz="28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signal received at antenna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j</a:t>
            </a:r>
          </a:p>
          <a:p>
            <a:pPr marL="407988" marR="0" lvl="1" indent="-393700" algn="l" defTabSz="914400" rtl="0" eaLnBrk="1" fontAlgn="auto" latinLnBrk="0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  <a:r>
              <a:rPr kumimoji="0" lang="en-US" sz="28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i,j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(x):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transformation of signal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from transmitter antenna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to receiver antenna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estimated by receiver (perhaps with sender’s help)</a:t>
            </a:r>
          </a:p>
          <a:p>
            <a:pPr marL="407987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0" name="Rectangle 229">
            <a:extLst>
              <a:ext uri="{FF2B5EF4-FFF2-40B4-BE49-F238E27FC236}">
                <a16:creationId xmlns:a16="http://schemas.microsoft.com/office/drawing/2014/main" id="{87C9C12B-5508-B021-978F-B9251673E4C2}"/>
              </a:ext>
            </a:extLst>
          </p:cNvPr>
          <p:cNvSpPr/>
          <p:nvPr/>
        </p:nvSpPr>
        <p:spPr>
          <a:xfrm>
            <a:off x="10932712" y="1628698"/>
            <a:ext cx="301712" cy="108294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D4D752E1-6158-6802-2843-6B3F544B0681}"/>
              </a:ext>
            </a:extLst>
          </p:cNvPr>
          <p:cNvSpPr txBox="1"/>
          <p:nvPr/>
        </p:nvSpPr>
        <p:spPr>
          <a:xfrm rot="16200000">
            <a:off x="10559594" y="1917843"/>
            <a:ext cx="103304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receiver</a:t>
            </a:r>
          </a:p>
        </p:txBody>
      </p: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636FF2C2-40F9-E0B4-4085-4E01561D9065}"/>
              </a:ext>
            </a:extLst>
          </p:cNvPr>
          <p:cNvGrpSpPr/>
          <p:nvPr/>
        </p:nvGrpSpPr>
        <p:grpSpPr>
          <a:xfrm>
            <a:off x="6687969" y="4050725"/>
            <a:ext cx="4228315" cy="1744041"/>
            <a:chOff x="5508246" y="2897840"/>
            <a:chExt cx="4228315" cy="1744041"/>
          </a:xfrm>
        </p:grpSpPr>
        <p:sp>
          <p:nvSpPr>
            <p:cNvPr id="236" name="Rectangle 235">
              <a:extLst>
                <a:ext uri="{FF2B5EF4-FFF2-40B4-BE49-F238E27FC236}">
                  <a16:creationId xmlns:a16="http://schemas.microsoft.com/office/drawing/2014/main" id="{B023F45F-D232-68A5-359D-839BBD17018C}"/>
                </a:ext>
              </a:extLst>
            </p:cNvPr>
            <p:cNvSpPr/>
            <p:nvPr/>
          </p:nvSpPr>
          <p:spPr>
            <a:xfrm>
              <a:off x="6073627" y="3247292"/>
              <a:ext cx="386861" cy="108658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467530FA-8640-B8EE-A2F6-7FEB5481FC6C}"/>
                </a:ext>
              </a:extLst>
            </p:cNvPr>
            <p:cNvSpPr txBox="1"/>
            <p:nvPr/>
          </p:nvSpPr>
          <p:spPr>
            <a:xfrm rot="16200000">
              <a:off x="5730015" y="3625824"/>
              <a:ext cx="106484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Transmitter</a:t>
              </a:r>
            </a:p>
          </p:txBody>
        </p: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DFD78CBF-CC89-09A8-CD33-FBCDDE2D4C1A}"/>
                </a:ext>
              </a:extLst>
            </p:cNvPr>
            <p:cNvGrpSpPr/>
            <p:nvPr/>
          </p:nvGrpSpPr>
          <p:grpSpPr>
            <a:xfrm>
              <a:off x="6470013" y="3176861"/>
              <a:ext cx="371098" cy="465719"/>
              <a:chOff x="3411415" y="3036154"/>
              <a:chExt cx="371098" cy="465719"/>
            </a:xfrm>
          </p:grpSpPr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E82D2E3E-9779-76F4-1769-31020A5D233E}"/>
                  </a:ext>
                </a:extLst>
              </p:cNvPr>
              <p:cNvSpPr/>
              <p:nvPr/>
            </p:nvSpPr>
            <p:spPr>
              <a:xfrm>
                <a:off x="3411415" y="3223478"/>
                <a:ext cx="275807" cy="278395"/>
              </a:xfrm>
              <a:custGeom>
                <a:avLst/>
                <a:gdLst>
                  <a:gd name="connsiteX0" fmla="*/ 0 w 196850"/>
                  <a:gd name="connsiteY0" fmla="*/ 431800 h 431800"/>
                  <a:gd name="connsiteX1" fmla="*/ 196850 w 196850"/>
                  <a:gd name="connsiteY1" fmla="*/ 431800 h 431800"/>
                  <a:gd name="connsiteX2" fmla="*/ 196850 w 196850"/>
                  <a:gd name="connsiteY2" fmla="*/ 0 h 43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6850" h="431800">
                    <a:moveTo>
                      <a:pt x="0" y="431800"/>
                    </a:moveTo>
                    <a:lnTo>
                      <a:pt x="196850" y="431800"/>
                    </a:lnTo>
                    <a:lnTo>
                      <a:pt x="196850" y="0"/>
                    </a:lnTo>
                  </a:path>
                </a:pathLst>
              </a:cu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Triangle 271">
                <a:extLst>
                  <a:ext uri="{FF2B5EF4-FFF2-40B4-BE49-F238E27FC236}">
                    <a16:creationId xmlns:a16="http://schemas.microsoft.com/office/drawing/2014/main" id="{56AA8579-65E2-1B8B-7D19-BE9AEA0171DA}"/>
                  </a:ext>
                </a:extLst>
              </p:cNvPr>
              <p:cNvSpPr/>
              <p:nvPr/>
            </p:nvSpPr>
            <p:spPr>
              <a:xfrm rot="10800000">
                <a:off x="3591930" y="3036154"/>
                <a:ext cx="190583" cy="187324"/>
              </a:xfrm>
              <a:prstGeom prst="triangle">
                <a:avLst/>
              </a:pr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E7135C2B-34F5-534D-2D0D-1D56E61CDA86}"/>
                </a:ext>
              </a:extLst>
            </p:cNvPr>
            <p:cNvSpPr txBox="1"/>
            <p:nvPr/>
          </p:nvSpPr>
          <p:spPr>
            <a:xfrm>
              <a:off x="5641767" y="3346629"/>
              <a:ext cx="27283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x</a:t>
              </a:r>
              <a:endParaRPr kumimoji="0" lang="en-US" sz="16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40" name="Straight Arrow Connector 239">
              <a:extLst>
                <a:ext uri="{FF2B5EF4-FFF2-40B4-BE49-F238E27FC236}">
                  <a16:creationId xmlns:a16="http://schemas.microsoft.com/office/drawing/2014/main" id="{3E62E4B4-6CFD-9999-B5E6-0417E815DF64}"/>
                </a:ext>
              </a:extLst>
            </p:cNvPr>
            <p:cNvCxnSpPr>
              <a:cxnSpLocks/>
            </p:cNvCxnSpPr>
            <p:nvPr/>
          </p:nvCxnSpPr>
          <p:spPr>
            <a:xfrm>
              <a:off x="5508246" y="3662568"/>
              <a:ext cx="559264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9002886A-C3BA-5866-6714-CCE005C4FCAB}"/>
                </a:ext>
              </a:extLst>
            </p:cNvPr>
            <p:cNvSpPr txBox="1"/>
            <p:nvPr/>
          </p:nvSpPr>
          <p:spPr>
            <a:xfrm>
              <a:off x="6444218" y="3926623"/>
              <a:ext cx="27283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x</a:t>
              </a:r>
              <a:endParaRPr kumimoji="0" lang="en-US" sz="16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9CFE38CA-AA42-45FF-F75D-4A249004230B}"/>
                </a:ext>
              </a:extLst>
            </p:cNvPr>
            <p:cNvGrpSpPr/>
            <p:nvPr/>
          </p:nvGrpSpPr>
          <p:grpSpPr>
            <a:xfrm>
              <a:off x="6464978" y="3779712"/>
              <a:ext cx="371098" cy="465719"/>
              <a:chOff x="3411415" y="3036154"/>
              <a:chExt cx="371098" cy="465719"/>
            </a:xfrm>
          </p:grpSpPr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99FC0D6B-6CDF-1367-1408-F622368FE0E8}"/>
                  </a:ext>
                </a:extLst>
              </p:cNvPr>
              <p:cNvSpPr/>
              <p:nvPr/>
            </p:nvSpPr>
            <p:spPr>
              <a:xfrm>
                <a:off x="3411415" y="3223478"/>
                <a:ext cx="275807" cy="278395"/>
              </a:xfrm>
              <a:custGeom>
                <a:avLst/>
                <a:gdLst>
                  <a:gd name="connsiteX0" fmla="*/ 0 w 196850"/>
                  <a:gd name="connsiteY0" fmla="*/ 431800 h 431800"/>
                  <a:gd name="connsiteX1" fmla="*/ 196850 w 196850"/>
                  <a:gd name="connsiteY1" fmla="*/ 431800 h 431800"/>
                  <a:gd name="connsiteX2" fmla="*/ 196850 w 196850"/>
                  <a:gd name="connsiteY2" fmla="*/ 0 h 43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6850" h="431800">
                    <a:moveTo>
                      <a:pt x="0" y="431800"/>
                    </a:moveTo>
                    <a:lnTo>
                      <a:pt x="196850" y="431800"/>
                    </a:lnTo>
                    <a:lnTo>
                      <a:pt x="196850" y="0"/>
                    </a:lnTo>
                  </a:path>
                </a:pathLst>
              </a:cu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Triangle 269">
                <a:extLst>
                  <a:ext uri="{FF2B5EF4-FFF2-40B4-BE49-F238E27FC236}">
                    <a16:creationId xmlns:a16="http://schemas.microsoft.com/office/drawing/2014/main" id="{DFEBE699-E20E-3226-BD9D-F4E7178AFFC4}"/>
                  </a:ext>
                </a:extLst>
              </p:cNvPr>
              <p:cNvSpPr/>
              <p:nvPr/>
            </p:nvSpPr>
            <p:spPr>
              <a:xfrm rot="10800000">
                <a:off x="3591930" y="3036154"/>
                <a:ext cx="190583" cy="187324"/>
              </a:xfrm>
              <a:prstGeom prst="triangle">
                <a:avLst/>
              </a:pr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53F34699-D947-FA90-0F4E-1FC7C4FA89D8}"/>
                </a:ext>
              </a:extLst>
            </p:cNvPr>
            <p:cNvSpPr txBox="1"/>
            <p:nvPr/>
          </p:nvSpPr>
          <p:spPr>
            <a:xfrm>
              <a:off x="6434549" y="3333948"/>
              <a:ext cx="27283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x</a:t>
              </a:r>
              <a:endParaRPr kumimoji="0" lang="en-US" sz="16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Rectangle 243">
              <a:extLst>
                <a:ext uri="{FF2B5EF4-FFF2-40B4-BE49-F238E27FC236}">
                  <a16:creationId xmlns:a16="http://schemas.microsoft.com/office/drawing/2014/main" id="{8DE385E1-8358-9582-84BC-2C901C7A24D8}"/>
                </a:ext>
              </a:extLst>
            </p:cNvPr>
            <p:cNvSpPr/>
            <p:nvPr/>
          </p:nvSpPr>
          <p:spPr>
            <a:xfrm>
              <a:off x="8265464" y="3251462"/>
              <a:ext cx="386861" cy="108658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C35FCBB7-EC7E-E432-5068-AE7B63FBA35B}"/>
                </a:ext>
              </a:extLst>
            </p:cNvPr>
            <p:cNvSpPr txBox="1"/>
            <p:nvPr/>
          </p:nvSpPr>
          <p:spPr>
            <a:xfrm rot="16200000">
              <a:off x="8021783" y="3629994"/>
              <a:ext cx="85459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Receiver</a:t>
              </a:r>
            </a:p>
          </p:txBody>
        </p:sp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70A8FC6B-9EC9-AE50-06D2-8BE15F9D7023}"/>
                </a:ext>
              </a:extLst>
            </p:cNvPr>
            <p:cNvGrpSpPr/>
            <p:nvPr/>
          </p:nvGrpSpPr>
          <p:grpSpPr>
            <a:xfrm flipH="1">
              <a:off x="7903393" y="3795732"/>
              <a:ext cx="371098" cy="465719"/>
              <a:chOff x="3411415" y="3036154"/>
              <a:chExt cx="371098" cy="465719"/>
            </a:xfrm>
          </p:grpSpPr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F8B5F502-175A-5CAC-F777-9E0FB044ABD5}"/>
                  </a:ext>
                </a:extLst>
              </p:cNvPr>
              <p:cNvSpPr/>
              <p:nvPr/>
            </p:nvSpPr>
            <p:spPr>
              <a:xfrm>
                <a:off x="3411415" y="3223478"/>
                <a:ext cx="275807" cy="278395"/>
              </a:xfrm>
              <a:custGeom>
                <a:avLst/>
                <a:gdLst>
                  <a:gd name="connsiteX0" fmla="*/ 0 w 196850"/>
                  <a:gd name="connsiteY0" fmla="*/ 431800 h 431800"/>
                  <a:gd name="connsiteX1" fmla="*/ 196850 w 196850"/>
                  <a:gd name="connsiteY1" fmla="*/ 431800 h 431800"/>
                  <a:gd name="connsiteX2" fmla="*/ 196850 w 196850"/>
                  <a:gd name="connsiteY2" fmla="*/ 0 h 43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6850" h="431800">
                    <a:moveTo>
                      <a:pt x="0" y="431800"/>
                    </a:moveTo>
                    <a:lnTo>
                      <a:pt x="196850" y="431800"/>
                    </a:lnTo>
                    <a:lnTo>
                      <a:pt x="196850" y="0"/>
                    </a:lnTo>
                  </a:path>
                </a:pathLst>
              </a:cu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Triangle 267">
                <a:extLst>
                  <a:ext uri="{FF2B5EF4-FFF2-40B4-BE49-F238E27FC236}">
                    <a16:creationId xmlns:a16="http://schemas.microsoft.com/office/drawing/2014/main" id="{A810C87B-A053-9DB3-8675-235A99289D1A}"/>
                  </a:ext>
                </a:extLst>
              </p:cNvPr>
              <p:cNvSpPr/>
              <p:nvPr/>
            </p:nvSpPr>
            <p:spPr>
              <a:xfrm rot="10800000">
                <a:off x="3591930" y="3036154"/>
                <a:ext cx="190583" cy="187324"/>
              </a:xfrm>
              <a:prstGeom prst="triangle">
                <a:avLst/>
              </a:pr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07A0DB6F-3021-6FE5-900F-37486E67A9ED}"/>
                </a:ext>
              </a:extLst>
            </p:cNvPr>
            <p:cNvGrpSpPr/>
            <p:nvPr/>
          </p:nvGrpSpPr>
          <p:grpSpPr>
            <a:xfrm flipH="1">
              <a:off x="7883328" y="3172922"/>
              <a:ext cx="371098" cy="465719"/>
              <a:chOff x="3411415" y="3036154"/>
              <a:chExt cx="371098" cy="465719"/>
            </a:xfrm>
          </p:grpSpPr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C3A5122D-CCB9-7909-3D0B-F7060EC55A75}"/>
                  </a:ext>
                </a:extLst>
              </p:cNvPr>
              <p:cNvSpPr/>
              <p:nvPr/>
            </p:nvSpPr>
            <p:spPr>
              <a:xfrm>
                <a:off x="3411415" y="3223478"/>
                <a:ext cx="275807" cy="278395"/>
              </a:xfrm>
              <a:custGeom>
                <a:avLst/>
                <a:gdLst>
                  <a:gd name="connsiteX0" fmla="*/ 0 w 196850"/>
                  <a:gd name="connsiteY0" fmla="*/ 431800 h 431800"/>
                  <a:gd name="connsiteX1" fmla="*/ 196850 w 196850"/>
                  <a:gd name="connsiteY1" fmla="*/ 431800 h 431800"/>
                  <a:gd name="connsiteX2" fmla="*/ 196850 w 196850"/>
                  <a:gd name="connsiteY2" fmla="*/ 0 h 43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6850" h="431800">
                    <a:moveTo>
                      <a:pt x="0" y="431800"/>
                    </a:moveTo>
                    <a:lnTo>
                      <a:pt x="196850" y="431800"/>
                    </a:lnTo>
                    <a:lnTo>
                      <a:pt x="196850" y="0"/>
                    </a:lnTo>
                  </a:path>
                </a:pathLst>
              </a:cu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6" name="Triangle 265">
                <a:extLst>
                  <a:ext uri="{FF2B5EF4-FFF2-40B4-BE49-F238E27FC236}">
                    <a16:creationId xmlns:a16="http://schemas.microsoft.com/office/drawing/2014/main" id="{58C193DB-3381-07B1-01FD-5B7A4287062A}"/>
                  </a:ext>
                </a:extLst>
              </p:cNvPr>
              <p:cNvSpPr/>
              <p:nvPr/>
            </p:nvSpPr>
            <p:spPr>
              <a:xfrm rot="10800000">
                <a:off x="3591930" y="3036154"/>
                <a:ext cx="190583" cy="187324"/>
              </a:xfrm>
              <a:prstGeom prst="triangle">
                <a:avLst/>
              </a:pr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6675EECD-8C6D-24AD-F4BF-80A78006D380}"/>
                </a:ext>
              </a:extLst>
            </p:cNvPr>
            <p:cNvSpPr txBox="1"/>
            <p:nvPr/>
          </p:nvSpPr>
          <p:spPr>
            <a:xfrm>
              <a:off x="8039033" y="2897840"/>
              <a:ext cx="168026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y</a:t>
              </a:r>
              <a:r>
                <a:rPr kumimoji="0" lang="en-US" sz="14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1</a:t>
              </a: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= H</a:t>
              </a:r>
              <a:r>
                <a:rPr kumimoji="0" lang="en-US" sz="14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1,1</a:t>
              </a: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(x) + H</a:t>
              </a:r>
              <a:r>
                <a:rPr kumimoji="0" lang="en-US" sz="14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2,1</a:t>
              </a: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(x)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 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49" name="Straight Arrow Connector 248">
              <a:extLst>
                <a:ext uri="{FF2B5EF4-FFF2-40B4-BE49-F238E27FC236}">
                  <a16:creationId xmlns:a16="http://schemas.microsoft.com/office/drawing/2014/main" id="{D5BA3C93-A30B-6B66-46ED-C7372CFF06CE}"/>
                </a:ext>
              </a:extLst>
            </p:cNvPr>
            <p:cNvCxnSpPr>
              <a:cxnSpLocks/>
            </p:cNvCxnSpPr>
            <p:nvPr/>
          </p:nvCxnSpPr>
          <p:spPr>
            <a:xfrm>
              <a:off x="6912856" y="3273133"/>
              <a:ext cx="957219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0" name="Straight Arrow Connector 249">
              <a:extLst>
                <a:ext uri="{FF2B5EF4-FFF2-40B4-BE49-F238E27FC236}">
                  <a16:creationId xmlns:a16="http://schemas.microsoft.com/office/drawing/2014/main" id="{152F56F5-6B24-2412-04F7-FDFB3CC582F1}"/>
                </a:ext>
              </a:extLst>
            </p:cNvPr>
            <p:cNvCxnSpPr>
              <a:cxnSpLocks/>
            </p:cNvCxnSpPr>
            <p:nvPr/>
          </p:nvCxnSpPr>
          <p:spPr>
            <a:xfrm>
              <a:off x="6921530" y="3372644"/>
              <a:ext cx="948545" cy="79202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51" name="TextBox 250">
              <a:extLst>
                <a:ext uri="{FF2B5EF4-FFF2-40B4-BE49-F238E27FC236}">
                  <a16:creationId xmlns:a16="http://schemas.microsoft.com/office/drawing/2014/main" id="{10C060FF-F1C9-BB8A-A685-5B7C35D5CD0E}"/>
                </a:ext>
              </a:extLst>
            </p:cNvPr>
            <p:cNvSpPr txBox="1"/>
            <p:nvPr/>
          </p:nvSpPr>
          <p:spPr>
            <a:xfrm>
              <a:off x="7084329" y="2972897"/>
              <a:ext cx="61427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H</a:t>
              </a:r>
              <a:r>
                <a:rPr kumimoji="0" lang="en-US" sz="14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1,1</a:t>
              </a: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()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 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TextBox 252">
              <a:extLst>
                <a:ext uri="{FF2B5EF4-FFF2-40B4-BE49-F238E27FC236}">
                  <a16:creationId xmlns:a16="http://schemas.microsoft.com/office/drawing/2014/main" id="{258C5ADB-2EFC-D1D1-B215-2AA601139B28}"/>
                </a:ext>
              </a:extLst>
            </p:cNvPr>
            <p:cNvSpPr txBox="1"/>
            <p:nvPr/>
          </p:nvSpPr>
          <p:spPr>
            <a:xfrm>
              <a:off x="5656011" y="3914781"/>
              <a:ext cx="27283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x</a:t>
              </a:r>
              <a:endParaRPr kumimoji="0" lang="en-US" sz="16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54" name="Straight Arrow Connector 253">
              <a:extLst>
                <a:ext uri="{FF2B5EF4-FFF2-40B4-BE49-F238E27FC236}">
                  <a16:creationId xmlns:a16="http://schemas.microsoft.com/office/drawing/2014/main" id="{5453F573-81AF-F2BB-C2D6-3286ABE54694}"/>
                </a:ext>
              </a:extLst>
            </p:cNvPr>
            <p:cNvCxnSpPr>
              <a:cxnSpLocks/>
            </p:cNvCxnSpPr>
            <p:nvPr/>
          </p:nvCxnSpPr>
          <p:spPr>
            <a:xfrm>
              <a:off x="5512728" y="4230720"/>
              <a:ext cx="559264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42AE3A7A-2201-239E-0C86-FEE045FA923C}"/>
                </a:ext>
              </a:extLst>
            </p:cNvPr>
            <p:cNvGrpSpPr/>
            <p:nvPr/>
          </p:nvGrpSpPr>
          <p:grpSpPr>
            <a:xfrm>
              <a:off x="6897882" y="3418163"/>
              <a:ext cx="614271" cy="322225"/>
              <a:chOff x="6897882" y="3418163"/>
              <a:chExt cx="614271" cy="322225"/>
            </a:xfrm>
          </p:grpSpPr>
          <p:sp>
            <p:nvSpPr>
              <p:cNvPr id="263" name="Rectangle 262">
                <a:extLst>
                  <a:ext uri="{FF2B5EF4-FFF2-40B4-BE49-F238E27FC236}">
                    <a16:creationId xmlns:a16="http://schemas.microsoft.com/office/drawing/2014/main" id="{D050159B-D32D-43B0-E2B9-601B8775B078}"/>
                  </a:ext>
                </a:extLst>
              </p:cNvPr>
              <p:cNvSpPr/>
              <p:nvPr/>
            </p:nvSpPr>
            <p:spPr>
              <a:xfrm>
                <a:off x="7074473" y="3418163"/>
                <a:ext cx="237472" cy="30777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4" name="TextBox 263">
                <a:extLst>
                  <a:ext uri="{FF2B5EF4-FFF2-40B4-BE49-F238E27FC236}">
                    <a16:creationId xmlns:a16="http://schemas.microsoft.com/office/drawing/2014/main" id="{56A57D9D-F295-F50A-6489-1E194BD39394}"/>
                  </a:ext>
                </a:extLst>
              </p:cNvPr>
              <p:cNvSpPr txBox="1"/>
              <p:nvPr/>
            </p:nvSpPr>
            <p:spPr>
              <a:xfrm>
                <a:off x="6897882" y="3432611"/>
                <a:ext cx="614271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H</a:t>
                </a:r>
                <a:r>
                  <a:rPr kumimoji="0" lang="en-US" sz="1400" b="0" i="1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1,2</a:t>
                </a:r>
                <a:r>
                  <a:rPr kumimoji="0" lang="en-US" sz="14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()</a:t>
                </a: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 </a:t>
                </a:r>
                <a:endPara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cxnSp>
          <p:nvCxnSpPr>
            <p:cNvPr id="256" name="Straight Arrow Connector 255">
              <a:extLst>
                <a:ext uri="{FF2B5EF4-FFF2-40B4-BE49-F238E27FC236}">
                  <a16:creationId xmlns:a16="http://schemas.microsoft.com/office/drawing/2014/main" id="{6A19996C-860C-74CD-3157-0A0B3D9358A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929084" y="3380184"/>
              <a:ext cx="944630" cy="778748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57" name="Straight Arrow Connector 256">
              <a:extLst>
                <a:ext uri="{FF2B5EF4-FFF2-40B4-BE49-F238E27FC236}">
                  <a16:creationId xmlns:a16="http://schemas.microsoft.com/office/drawing/2014/main" id="{4CACAA3E-E4E4-51CB-D0A3-FE69E1582B26}"/>
                </a:ext>
              </a:extLst>
            </p:cNvPr>
            <p:cNvCxnSpPr>
              <a:cxnSpLocks/>
            </p:cNvCxnSpPr>
            <p:nvPr/>
          </p:nvCxnSpPr>
          <p:spPr>
            <a:xfrm>
              <a:off x="6926109" y="4241150"/>
              <a:ext cx="957219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58" name="TextBox 257">
              <a:extLst>
                <a:ext uri="{FF2B5EF4-FFF2-40B4-BE49-F238E27FC236}">
                  <a16:creationId xmlns:a16="http://schemas.microsoft.com/office/drawing/2014/main" id="{60845565-DF63-3E6D-4F37-F6C20AF07552}"/>
                </a:ext>
              </a:extLst>
            </p:cNvPr>
            <p:cNvSpPr txBox="1"/>
            <p:nvPr/>
          </p:nvSpPr>
          <p:spPr>
            <a:xfrm>
              <a:off x="7089291" y="4245431"/>
              <a:ext cx="61427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H</a:t>
              </a:r>
              <a:r>
                <a:rPr kumimoji="0" lang="en-US" sz="14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2,2</a:t>
              </a: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()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 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59" name="Group 258">
              <a:extLst>
                <a:ext uri="{FF2B5EF4-FFF2-40B4-BE49-F238E27FC236}">
                  <a16:creationId xmlns:a16="http://schemas.microsoft.com/office/drawing/2014/main" id="{F88275F4-E34F-0734-3771-73E0B64345E6}"/>
                </a:ext>
              </a:extLst>
            </p:cNvPr>
            <p:cNvGrpSpPr/>
            <p:nvPr/>
          </p:nvGrpSpPr>
          <p:grpSpPr>
            <a:xfrm>
              <a:off x="6911287" y="3792815"/>
              <a:ext cx="614271" cy="317388"/>
              <a:chOff x="6919883" y="3408552"/>
              <a:chExt cx="614271" cy="317388"/>
            </a:xfrm>
          </p:grpSpPr>
          <p:sp>
            <p:nvSpPr>
              <p:cNvPr id="261" name="Rectangle 260">
                <a:extLst>
                  <a:ext uri="{FF2B5EF4-FFF2-40B4-BE49-F238E27FC236}">
                    <a16:creationId xmlns:a16="http://schemas.microsoft.com/office/drawing/2014/main" id="{0A211A41-9A6F-88AC-1802-D496738AB073}"/>
                  </a:ext>
                </a:extLst>
              </p:cNvPr>
              <p:cNvSpPr/>
              <p:nvPr/>
            </p:nvSpPr>
            <p:spPr>
              <a:xfrm>
                <a:off x="7074473" y="3525590"/>
                <a:ext cx="189159" cy="20035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TextBox 261">
                <a:extLst>
                  <a:ext uri="{FF2B5EF4-FFF2-40B4-BE49-F238E27FC236}">
                    <a16:creationId xmlns:a16="http://schemas.microsoft.com/office/drawing/2014/main" id="{048FB75D-0B65-9A87-FDD8-27447F7F536E}"/>
                  </a:ext>
                </a:extLst>
              </p:cNvPr>
              <p:cNvSpPr txBox="1"/>
              <p:nvPr/>
            </p:nvSpPr>
            <p:spPr>
              <a:xfrm>
                <a:off x="6919883" y="3408552"/>
                <a:ext cx="614271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H</a:t>
                </a:r>
                <a:r>
                  <a:rPr kumimoji="0" lang="en-US" sz="1400" b="0" i="1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2,1</a:t>
                </a:r>
                <a:r>
                  <a:rPr kumimoji="0" lang="en-US" sz="14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()</a:t>
                </a: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 </a:t>
                </a:r>
                <a:endPara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33945AE2-23FF-8683-EEE1-9CBC0B9A0312}"/>
                </a:ext>
              </a:extLst>
            </p:cNvPr>
            <p:cNvSpPr txBox="1"/>
            <p:nvPr/>
          </p:nvSpPr>
          <p:spPr>
            <a:xfrm>
              <a:off x="8056293" y="4334104"/>
              <a:ext cx="168026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y</a:t>
              </a:r>
              <a:r>
                <a:rPr kumimoji="0" lang="en-US" sz="14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2</a:t>
              </a: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= H</a:t>
              </a:r>
              <a:r>
                <a:rPr kumimoji="0" lang="en-US" sz="14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1,2</a:t>
              </a: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(x) + H</a:t>
              </a:r>
              <a:r>
                <a:rPr kumimoji="0" lang="en-US" sz="14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2,2</a:t>
              </a: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(x)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 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0E41089-B54F-0FFC-A7E4-696A58F74BD9}"/>
              </a:ext>
            </a:extLst>
          </p:cNvPr>
          <p:cNvCxnSpPr/>
          <p:nvPr/>
        </p:nvCxnSpPr>
        <p:spPr>
          <a:xfrm>
            <a:off x="6382798" y="1709289"/>
            <a:ext cx="0" cy="953125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434719CF-2857-954C-44AD-2EBAD05585FF}"/>
              </a:ext>
            </a:extLst>
          </p:cNvPr>
          <p:cNvSpPr txBox="1"/>
          <p:nvPr/>
        </p:nvSpPr>
        <p:spPr>
          <a:xfrm>
            <a:off x="6006412" y="1857771"/>
            <a:ext cx="1393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  <a:endParaRPr kumimoji="0" lang="en-US" sz="18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5725804A-9E8B-C281-5E1F-BCB104783887}"/>
              </a:ext>
            </a:extLst>
          </p:cNvPr>
          <p:cNvSpPr txBox="1">
            <a:spLocks noChangeArrowheads="1"/>
          </p:cNvSpPr>
          <p:nvPr/>
        </p:nvSpPr>
        <p:spPr>
          <a:xfrm>
            <a:off x="754001" y="4204613"/>
            <a:ext cx="5585461" cy="235787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905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None/>
              <a:tabLst/>
              <a:defRPr/>
            </a:pPr>
            <a:r>
              <a:rPr lang="en-US" sz="2800" dirty="0">
                <a:solidFill>
                  <a:srgbClr val="C00000"/>
                </a:solidFill>
                <a:latin typeface="Calibri" panose="020F0502020204030204"/>
              </a:rPr>
              <a:t>Signa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 processing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at receiver?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95275" lvl="1" indent="-222250">
              <a:lnSpc>
                <a:spcPct val="100000"/>
              </a:lnSpc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don’t want to just add y1, y2</a:t>
            </a:r>
          </a:p>
          <a:p>
            <a:pPr marL="295275" lvl="1" indent="-222250">
              <a:lnSpc>
                <a:spcPct val="100000"/>
              </a:lnSpc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take stronger or smaller SNR  of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y1, y2?</a:t>
            </a:r>
          </a:p>
          <a:p>
            <a:pPr marL="295275" lvl="1" indent="-222250">
              <a:lnSpc>
                <a:spcPct val="100000"/>
              </a:lnSpc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re-align phases, coherently add?</a:t>
            </a:r>
          </a:p>
          <a:p>
            <a:pPr marL="295275" lvl="1" indent="-222250">
              <a:lnSpc>
                <a:spcPct val="100000"/>
              </a:lnSpc>
              <a:spcBef>
                <a:spcPts val="600"/>
              </a:spcBef>
              <a:buFont typeface="Wingdings" pitchFamily="2" charset="2"/>
              <a:buChar char="§"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07987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15CAA64-D709-1395-A093-9F8C1C2D943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3153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EC181B-15E2-F5D5-FD55-35BB51DFD5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C7847264-67FE-1497-6A66-9D8D3B9508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MIMO: spatial </a:t>
            </a:r>
            <a:r>
              <a:rPr lang="en-US" i="1" dirty="0"/>
              <a:t>multiplexing</a:t>
            </a:r>
          </a:p>
        </p:txBody>
      </p:sp>
      <p:pic>
        <p:nvPicPr>
          <p:cNvPr id="121" name="Picture 120">
            <a:extLst>
              <a:ext uri="{FF2B5EF4-FFF2-40B4-BE49-F238E27FC236}">
                <a16:creationId xmlns:a16="http://schemas.microsoft.com/office/drawing/2014/main" id="{D2BD2990-8725-01F1-4F13-E13C289404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26413" y="516753"/>
            <a:ext cx="754927" cy="939464"/>
          </a:xfrm>
          <a:prstGeom prst="rect">
            <a:avLst/>
          </a:prstGeom>
        </p:spPr>
      </p:pic>
      <p:pic>
        <p:nvPicPr>
          <p:cNvPr id="122" name="Picture 121">
            <a:extLst>
              <a:ext uri="{FF2B5EF4-FFF2-40B4-BE49-F238E27FC236}">
                <a16:creationId xmlns:a16="http://schemas.microsoft.com/office/drawing/2014/main" id="{BF2406EE-939E-2D04-8753-0258CC81634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42344" y="2776545"/>
            <a:ext cx="654784" cy="853858"/>
          </a:xfrm>
          <a:prstGeom prst="rect">
            <a:avLst/>
          </a:prstGeom>
        </p:spPr>
      </p:pic>
      <p:grpSp>
        <p:nvGrpSpPr>
          <p:cNvPr id="123" name="Group 122">
            <a:extLst>
              <a:ext uri="{FF2B5EF4-FFF2-40B4-BE49-F238E27FC236}">
                <a16:creationId xmlns:a16="http://schemas.microsoft.com/office/drawing/2014/main" id="{EF22D4B4-CEEC-73A0-5B58-0FC47AC81C0D}"/>
              </a:ext>
            </a:extLst>
          </p:cNvPr>
          <p:cNvGrpSpPr/>
          <p:nvPr/>
        </p:nvGrpSpPr>
        <p:grpSpPr>
          <a:xfrm>
            <a:off x="7054765" y="1157103"/>
            <a:ext cx="3612063" cy="1977487"/>
            <a:chOff x="6542152" y="4100046"/>
            <a:chExt cx="4483668" cy="1805265"/>
          </a:xfrm>
        </p:grpSpPr>
        <p:cxnSp>
          <p:nvCxnSpPr>
            <p:cNvPr id="124" name="Straight Arrow Connector 123">
              <a:extLst>
                <a:ext uri="{FF2B5EF4-FFF2-40B4-BE49-F238E27FC236}">
                  <a16:creationId xmlns:a16="http://schemas.microsoft.com/office/drawing/2014/main" id="{6B994C85-45DC-0EBF-EE48-D7BF9A7E8CB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152" y="4617977"/>
              <a:ext cx="4441341" cy="6500"/>
            </a:xfrm>
            <a:prstGeom prst="straightConnector1">
              <a:avLst/>
            </a:prstGeom>
            <a:ln w="127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Arrow Connector 124">
              <a:extLst>
                <a:ext uri="{FF2B5EF4-FFF2-40B4-BE49-F238E27FC236}">
                  <a16:creationId xmlns:a16="http://schemas.microsoft.com/office/drawing/2014/main" id="{7B87F3EB-80B0-A123-A76D-C213BAA388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152" y="4110801"/>
              <a:ext cx="2423160" cy="526455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2694CBC6-4E59-891B-22BA-35BEE2FA3BB9}"/>
                </a:ext>
              </a:extLst>
            </p:cNvPr>
            <p:cNvSpPr/>
            <p:nvPr/>
          </p:nvSpPr>
          <p:spPr>
            <a:xfrm>
              <a:off x="8965312" y="4100046"/>
              <a:ext cx="2057400" cy="381804"/>
            </a:xfrm>
            <a:custGeom>
              <a:avLst/>
              <a:gdLst>
                <a:gd name="connsiteX0" fmla="*/ 0 w 2045970"/>
                <a:gd name="connsiteY0" fmla="*/ 0 h 411480"/>
                <a:gd name="connsiteX1" fmla="*/ 2045970 w 2045970"/>
                <a:gd name="connsiteY1" fmla="*/ 411480 h 41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45970" h="411480">
                  <a:moveTo>
                    <a:pt x="0" y="0"/>
                  </a:moveTo>
                  <a:lnTo>
                    <a:pt x="2045970" y="411480"/>
                  </a:lnTo>
                </a:path>
              </a:pathLst>
            </a:custGeom>
            <a:noFill/>
            <a:ln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7" name="Straight Arrow Connector 126">
              <a:extLst>
                <a:ext uri="{FF2B5EF4-FFF2-40B4-BE49-F238E27FC236}">
                  <a16:creationId xmlns:a16="http://schemas.microsoft.com/office/drawing/2014/main" id="{553B9034-4EB0-F93F-FC4F-9C6A9E1A5807}"/>
                </a:ext>
              </a:extLst>
            </p:cNvPr>
            <p:cNvCxnSpPr>
              <a:cxnSpLocks/>
            </p:cNvCxnSpPr>
            <p:nvPr/>
          </p:nvCxnSpPr>
          <p:spPr>
            <a:xfrm>
              <a:off x="6547851" y="4637256"/>
              <a:ext cx="1431984" cy="1268055"/>
            </a:xfrm>
            <a:prstGeom prst="straightConnector1">
              <a:avLst/>
            </a:prstGeom>
            <a:ln w="12700">
              <a:solidFill>
                <a:srgbClr val="50247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Arrow Connector 127">
              <a:extLst>
                <a:ext uri="{FF2B5EF4-FFF2-40B4-BE49-F238E27FC236}">
                  <a16:creationId xmlns:a16="http://schemas.microsoft.com/office/drawing/2014/main" id="{A88F1115-D7AA-5C8D-5EF0-2064E6D3D5E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979835" y="4774465"/>
              <a:ext cx="3045985" cy="1120316"/>
            </a:xfrm>
            <a:prstGeom prst="straightConnector1">
              <a:avLst/>
            </a:prstGeom>
            <a:ln w="12700">
              <a:solidFill>
                <a:srgbClr val="50247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B53CB2F6-D6F8-59EA-955B-28413C11D270}"/>
              </a:ext>
            </a:extLst>
          </p:cNvPr>
          <p:cNvGrpSpPr/>
          <p:nvPr/>
        </p:nvGrpSpPr>
        <p:grpSpPr>
          <a:xfrm>
            <a:off x="7021658" y="1159133"/>
            <a:ext cx="3619297" cy="1954171"/>
            <a:chOff x="6505524" y="3776269"/>
            <a:chExt cx="4492647" cy="1783979"/>
          </a:xfrm>
        </p:grpSpPr>
        <p:cxnSp>
          <p:nvCxnSpPr>
            <p:cNvPr id="130" name="Straight Arrow Connector 129">
              <a:extLst>
                <a:ext uri="{FF2B5EF4-FFF2-40B4-BE49-F238E27FC236}">
                  <a16:creationId xmlns:a16="http://schemas.microsoft.com/office/drawing/2014/main" id="{F4E705E4-3CC9-E5A0-D626-8818A4E5FDF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05524" y="5092878"/>
              <a:ext cx="4482438" cy="30308"/>
            </a:xfrm>
            <a:prstGeom prst="straightConnector1">
              <a:avLst/>
            </a:prstGeom>
            <a:ln w="127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EBFADDF4-3B07-D38D-C366-C200F159F51E}"/>
                </a:ext>
              </a:extLst>
            </p:cNvPr>
            <p:cNvSpPr/>
            <p:nvPr/>
          </p:nvSpPr>
          <p:spPr>
            <a:xfrm>
              <a:off x="8965313" y="3776269"/>
              <a:ext cx="2032858" cy="1190865"/>
            </a:xfrm>
            <a:custGeom>
              <a:avLst/>
              <a:gdLst>
                <a:gd name="connsiteX0" fmla="*/ 0 w 2045970"/>
                <a:gd name="connsiteY0" fmla="*/ 0 h 411480"/>
                <a:gd name="connsiteX1" fmla="*/ 2045970 w 2045970"/>
                <a:gd name="connsiteY1" fmla="*/ 411480 h 41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45970" h="411480">
                  <a:moveTo>
                    <a:pt x="0" y="0"/>
                  </a:moveTo>
                  <a:lnTo>
                    <a:pt x="2045970" y="411480"/>
                  </a:lnTo>
                </a:path>
              </a:pathLst>
            </a:custGeom>
            <a:noFill/>
            <a:ln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2" name="Straight Arrow Connector 131">
              <a:extLst>
                <a:ext uri="{FF2B5EF4-FFF2-40B4-BE49-F238E27FC236}">
                  <a16:creationId xmlns:a16="http://schemas.microsoft.com/office/drawing/2014/main" id="{F3C4CB89-F6EA-8DFA-7ADA-CA09DB5E1E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979835" y="5223225"/>
              <a:ext cx="3008126" cy="337023"/>
            </a:xfrm>
            <a:prstGeom prst="straightConnector1">
              <a:avLst/>
            </a:prstGeom>
            <a:ln w="12700">
              <a:solidFill>
                <a:srgbClr val="50247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Arrow Connector 132">
              <a:extLst>
                <a:ext uri="{FF2B5EF4-FFF2-40B4-BE49-F238E27FC236}">
                  <a16:creationId xmlns:a16="http://schemas.microsoft.com/office/drawing/2014/main" id="{2088C733-FCF0-D716-E8A4-6477738C388A}"/>
                </a:ext>
              </a:extLst>
            </p:cNvPr>
            <p:cNvCxnSpPr>
              <a:cxnSpLocks/>
            </p:cNvCxnSpPr>
            <p:nvPr/>
          </p:nvCxnSpPr>
          <p:spPr>
            <a:xfrm>
              <a:off x="8727966" y="3932259"/>
              <a:ext cx="2259995" cy="1114314"/>
            </a:xfrm>
            <a:prstGeom prst="straightConnector1">
              <a:avLst/>
            </a:prstGeom>
            <a:ln w="12700">
              <a:solidFill>
                <a:srgbClr val="0E00A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Arrow Connector 133">
              <a:extLst>
                <a:ext uri="{FF2B5EF4-FFF2-40B4-BE49-F238E27FC236}">
                  <a16:creationId xmlns:a16="http://schemas.microsoft.com/office/drawing/2014/main" id="{2225918E-E436-021D-DB74-987BC91946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85911" y="5144798"/>
              <a:ext cx="3110155" cy="241502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Arrow Connector 134">
              <a:extLst>
                <a:ext uri="{FF2B5EF4-FFF2-40B4-BE49-F238E27FC236}">
                  <a16:creationId xmlns:a16="http://schemas.microsoft.com/office/drawing/2014/main" id="{90ED51C1-E1E1-C4C1-181C-16F2E5A438F5}"/>
                </a:ext>
              </a:extLst>
            </p:cNvPr>
            <p:cNvCxnSpPr>
              <a:cxnSpLocks/>
            </p:cNvCxnSpPr>
            <p:nvPr/>
          </p:nvCxnSpPr>
          <p:spPr>
            <a:xfrm>
              <a:off x="6547851" y="4302724"/>
              <a:ext cx="4316619" cy="743849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A3118742-337E-18A1-9CD9-891DD1704A6D}"/>
              </a:ext>
            </a:extLst>
          </p:cNvPr>
          <p:cNvGrpSpPr/>
          <p:nvPr/>
        </p:nvGrpSpPr>
        <p:grpSpPr>
          <a:xfrm>
            <a:off x="7028471" y="1314707"/>
            <a:ext cx="3628383" cy="1602064"/>
            <a:chOff x="6601908" y="4211063"/>
            <a:chExt cx="4503927" cy="1462537"/>
          </a:xfrm>
        </p:grpSpPr>
        <p:cxnSp>
          <p:nvCxnSpPr>
            <p:cNvPr id="137" name="Straight Arrow Connector 136">
              <a:extLst>
                <a:ext uri="{FF2B5EF4-FFF2-40B4-BE49-F238E27FC236}">
                  <a16:creationId xmlns:a16="http://schemas.microsoft.com/office/drawing/2014/main" id="{4172E062-9D7B-E462-0A18-D3C73632F9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610162" y="4211063"/>
              <a:ext cx="2195562" cy="1204892"/>
            </a:xfrm>
            <a:prstGeom prst="straightConnector1">
              <a:avLst/>
            </a:prstGeom>
            <a:ln w="12700">
              <a:solidFill>
                <a:srgbClr val="0E00A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Arrow Connector 137">
              <a:extLst>
                <a:ext uri="{FF2B5EF4-FFF2-40B4-BE49-F238E27FC236}">
                  <a16:creationId xmlns:a16="http://schemas.microsoft.com/office/drawing/2014/main" id="{B2974DAB-81D2-6BD4-DB72-0939356E686C}"/>
                </a:ext>
              </a:extLst>
            </p:cNvPr>
            <p:cNvCxnSpPr>
              <a:cxnSpLocks/>
            </p:cNvCxnSpPr>
            <p:nvPr/>
          </p:nvCxnSpPr>
          <p:spPr>
            <a:xfrm>
              <a:off x="8805723" y="4224408"/>
              <a:ext cx="2293494" cy="287213"/>
            </a:xfrm>
            <a:prstGeom prst="straightConnector1">
              <a:avLst/>
            </a:prstGeom>
            <a:ln w="12700">
              <a:solidFill>
                <a:srgbClr val="0E00A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Arrow Connector 138">
              <a:extLst>
                <a:ext uri="{FF2B5EF4-FFF2-40B4-BE49-F238E27FC236}">
                  <a16:creationId xmlns:a16="http://schemas.microsoft.com/office/drawing/2014/main" id="{D3933B7A-D62E-516D-48CD-942526264402}"/>
                </a:ext>
              </a:extLst>
            </p:cNvPr>
            <p:cNvCxnSpPr>
              <a:cxnSpLocks/>
            </p:cNvCxnSpPr>
            <p:nvPr/>
          </p:nvCxnSpPr>
          <p:spPr>
            <a:xfrm>
              <a:off x="6601908" y="5418034"/>
              <a:ext cx="1383926" cy="255566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Arrow Connector 139">
              <a:extLst>
                <a:ext uri="{FF2B5EF4-FFF2-40B4-BE49-F238E27FC236}">
                  <a16:creationId xmlns:a16="http://schemas.microsoft.com/office/drawing/2014/main" id="{FE5A7203-48B4-05FC-1B72-DB368DFAE49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973835" y="4682822"/>
              <a:ext cx="3132000" cy="981639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Arrow Connector 140">
              <a:extLst>
                <a:ext uri="{FF2B5EF4-FFF2-40B4-BE49-F238E27FC236}">
                  <a16:creationId xmlns:a16="http://schemas.microsoft.com/office/drawing/2014/main" id="{49C50C61-5455-C777-F4A9-C34E9EDC22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610161" y="4633988"/>
              <a:ext cx="4486402" cy="775145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558B95D2-2ACF-12C6-EF72-649E712E76B6}"/>
              </a:ext>
            </a:extLst>
          </p:cNvPr>
          <p:cNvGrpSpPr/>
          <p:nvPr/>
        </p:nvGrpSpPr>
        <p:grpSpPr>
          <a:xfrm>
            <a:off x="5938522" y="1461281"/>
            <a:ext cx="1436802" cy="1810190"/>
            <a:chOff x="6304282" y="1461281"/>
            <a:chExt cx="1436802" cy="1810190"/>
          </a:xfrm>
        </p:grpSpPr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FF7681C3-1681-C393-21CD-25D9D00CEFFF}"/>
                </a:ext>
              </a:extLst>
            </p:cNvPr>
            <p:cNvGrpSpPr/>
            <p:nvPr/>
          </p:nvGrpSpPr>
          <p:grpSpPr>
            <a:xfrm>
              <a:off x="6857802" y="1461281"/>
              <a:ext cx="529615" cy="543741"/>
              <a:chOff x="9314843" y="4228123"/>
              <a:chExt cx="799977" cy="816708"/>
            </a:xfrm>
          </p:grpSpPr>
          <p:grpSp>
            <p:nvGrpSpPr>
              <p:cNvPr id="157" name="Group 156">
                <a:extLst>
                  <a:ext uri="{FF2B5EF4-FFF2-40B4-BE49-F238E27FC236}">
                    <a16:creationId xmlns:a16="http://schemas.microsoft.com/office/drawing/2014/main" id="{7B24DEC3-C77E-1754-E7A2-0E252AB9632E}"/>
                  </a:ext>
                </a:extLst>
              </p:cNvPr>
              <p:cNvGrpSpPr/>
              <p:nvPr/>
            </p:nvGrpSpPr>
            <p:grpSpPr>
              <a:xfrm>
                <a:off x="9362831" y="4228123"/>
                <a:ext cx="751989" cy="816708"/>
                <a:chOff x="9362831" y="4228123"/>
                <a:chExt cx="751989" cy="816708"/>
              </a:xfrm>
            </p:grpSpPr>
            <p:sp>
              <p:nvSpPr>
                <p:cNvPr id="162" name="Oval 161">
                  <a:extLst>
                    <a:ext uri="{FF2B5EF4-FFF2-40B4-BE49-F238E27FC236}">
                      <a16:creationId xmlns:a16="http://schemas.microsoft.com/office/drawing/2014/main" id="{0D0CA35C-EAD1-2199-60A4-ABB25ECA62D3}"/>
                    </a:ext>
                  </a:extLst>
                </p:cNvPr>
                <p:cNvSpPr/>
                <p:nvPr/>
              </p:nvSpPr>
              <p:spPr>
                <a:xfrm>
                  <a:off x="9433784" y="4295754"/>
                  <a:ext cx="681036" cy="675039"/>
                </a:xfrm>
                <a:prstGeom prst="ellipse">
                  <a:avLst/>
                </a:prstGeom>
                <a:noFill/>
                <a:ln w="476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Rectangle 162">
                  <a:extLst>
                    <a:ext uri="{FF2B5EF4-FFF2-40B4-BE49-F238E27FC236}">
                      <a16:creationId xmlns:a16="http://schemas.microsoft.com/office/drawing/2014/main" id="{0277065A-E88D-073D-4E3F-BD638C8ADEB0}"/>
                    </a:ext>
                  </a:extLst>
                </p:cNvPr>
                <p:cNvSpPr/>
                <p:nvPr/>
              </p:nvSpPr>
              <p:spPr>
                <a:xfrm>
                  <a:off x="9362831" y="4228123"/>
                  <a:ext cx="554892" cy="81670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8" name="Group 157">
                <a:extLst>
                  <a:ext uri="{FF2B5EF4-FFF2-40B4-BE49-F238E27FC236}">
                    <a16:creationId xmlns:a16="http://schemas.microsoft.com/office/drawing/2014/main" id="{9BEC2AC1-73D5-437A-8DD3-4A29A3A12A2D}"/>
                  </a:ext>
                </a:extLst>
              </p:cNvPr>
              <p:cNvGrpSpPr/>
              <p:nvPr/>
            </p:nvGrpSpPr>
            <p:grpSpPr>
              <a:xfrm>
                <a:off x="9314843" y="4295754"/>
                <a:ext cx="650867" cy="675040"/>
                <a:chOff x="8506580" y="4369791"/>
                <a:chExt cx="650867" cy="675040"/>
              </a:xfrm>
            </p:grpSpPr>
            <p:sp>
              <p:nvSpPr>
                <p:cNvPr id="160" name="Oval 159">
                  <a:extLst>
                    <a:ext uri="{FF2B5EF4-FFF2-40B4-BE49-F238E27FC236}">
                      <a16:creationId xmlns:a16="http://schemas.microsoft.com/office/drawing/2014/main" id="{9820C0FA-C1A9-A250-EC8B-8BB67DD38CE1}"/>
                    </a:ext>
                  </a:extLst>
                </p:cNvPr>
                <p:cNvSpPr/>
                <p:nvPr/>
              </p:nvSpPr>
              <p:spPr>
                <a:xfrm>
                  <a:off x="8633012" y="4437529"/>
                  <a:ext cx="524435" cy="519817"/>
                </a:xfrm>
                <a:prstGeom prst="ellipse">
                  <a:avLst/>
                </a:prstGeom>
                <a:noFill/>
                <a:ln w="476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Rectangle 160">
                  <a:extLst>
                    <a:ext uri="{FF2B5EF4-FFF2-40B4-BE49-F238E27FC236}">
                      <a16:creationId xmlns:a16="http://schemas.microsoft.com/office/drawing/2014/main" id="{B02A2615-8E34-FAAA-3A13-002D89E672D7}"/>
                    </a:ext>
                  </a:extLst>
                </p:cNvPr>
                <p:cNvSpPr/>
                <p:nvPr/>
              </p:nvSpPr>
              <p:spPr>
                <a:xfrm>
                  <a:off x="8506580" y="4369791"/>
                  <a:ext cx="563174" cy="67504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9106A1F1-F060-DBC7-1970-385669C1D974}"/>
                  </a:ext>
                </a:extLst>
              </p:cNvPr>
              <p:cNvSpPr/>
              <p:nvPr/>
            </p:nvSpPr>
            <p:spPr>
              <a:xfrm>
                <a:off x="9621673" y="4518133"/>
                <a:ext cx="210534" cy="21053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B6452BE5-D840-6665-4539-E8CAF7697D50}"/>
                </a:ext>
              </a:extLst>
            </p:cNvPr>
            <p:cNvGrpSpPr/>
            <p:nvPr/>
          </p:nvGrpSpPr>
          <p:grpSpPr>
            <a:xfrm>
              <a:off x="6796428" y="2391144"/>
              <a:ext cx="541824" cy="503577"/>
              <a:chOff x="9314843" y="4228123"/>
              <a:chExt cx="818418" cy="816708"/>
            </a:xfrm>
          </p:grpSpPr>
          <p:grpSp>
            <p:nvGrpSpPr>
              <p:cNvPr id="150" name="Group 149">
                <a:extLst>
                  <a:ext uri="{FF2B5EF4-FFF2-40B4-BE49-F238E27FC236}">
                    <a16:creationId xmlns:a16="http://schemas.microsoft.com/office/drawing/2014/main" id="{8B3CDA45-FD70-0014-2D6E-FAB5BB38F665}"/>
                  </a:ext>
                </a:extLst>
              </p:cNvPr>
              <p:cNvGrpSpPr/>
              <p:nvPr/>
            </p:nvGrpSpPr>
            <p:grpSpPr>
              <a:xfrm>
                <a:off x="9362831" y="4228123"/>
                <a:ext cx="770430" cy="816708"/>
                <a:chOff x="9362831" y="4228123"/>
                <a:chExt cx="770430" cy="816708"/>
              </a:xfrm>
            </p:grpSpPr>
            <p:sp>
              <p:nvSpPr>
                <p:cNvPr id="155" name="Oval 154">
                  <a:extLst>
                    <a:ext uri="{FF2B5EF4-FFF2-40B4-BE49-F238E27FC236}">
                      <a16:creationId xmlns:a16="http://schemas.microsoft.com/office/drawing/2014/main" id="{8A4D3002-05B0-5EC6-27DC-EB0BC17DA393}"/>
                    </a:ext>
                  </a:extLst>
                </p:cNvPr>
                <p:cNvSpPr/>
                <p:nvPr/>
              </p:nvSpPr>
              <p:spPr>
                <a:xfrm>
                  <a:off x="9452226" y="4309666"/>
                  <a:ext cx="681035" cy="675040"/>
                </a:xfrm>
                <a:prstGeom prst="ellipse">
                  <a:avLst/>
                </a:prstGeom>
                <a:noFill/>
                <a:ln w="476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ectangle 155">
                  <a:extLst>
                    <a:ext uri="{FF2B5EF4-FFF2-40B4-BE49-F238E27FC236}">
                      <a16:creationId xmlns:a16="http://schemas.microsoft.com/office/drawing/2014/main" id="{601DFD34-C666-DD2B-A9E1-07B8B123DD70}"/>
                    </a:ext>
                  </a:extLst>
                </p:cNvPr>
                <p:cNvSpPr/>
                <p:nvPr/>
              </p:nvSpPr>
              <p:spPr>
                <a:xfrm>
                  <a:off x="9362831" y="4228123"/>
                  <a:ext cx="554892" cy="81670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1" name="Group 150">
                <a:extLst>
                  <a:ext uri="{FF2B5EF4-FFF2-40B4-BE49-F238E27FC236}">
                    <a16:creationId xmlns:a16="http://schemas.microsoft.com/office/drawing/2014/main" id="{A8B7A666-FCFD-AEA1-B617-2469A9B8BDFF}"/>
                  </a:ext>
                </a:extLst>
              </p:cNvPr>
              <p:cNvGrpSpPr/>
              <p:nvPr/>
            </p:nvGrpSpPr>
            <p:grpSpPr>
              <a:xfrm>
                <a:off x="9314843" y="4295754"/>
                <a:ext cx="650867" cy="675040"/>
                <a:chOff x="8506580" y="4369791"/>
                <a:chExt cx="650867" cy="675040"/>
              </a:xfrm>
            </p:grpSpPr>
            <p:sp>
              <p:nvSpPr>
                <p:cNvPr id="153" name="Oval 152">
                  <a:extLst>
                    <a:ext uri="{FF2B5EF4-FFF2-40B4-BE49-F238E27FC236}">
                      <a16:creationId xmlns:a16="http://schemas.microsoft.com/office/drawing/2014/main" id="{51ECC5B9-8664-782A-EB07-29F183E0BC9B}"/>
                    </a:ext>
                  </a:extLst>
                </p:cNvPr>
                <p:cNvSpPr/>
                <p:nvPr/>
              </p:nvSpPr>
              <p:spPr>
                <a:xfrm>
                  <a:off x="8633012" y="4437529"/>
                  <a:ext cx="524435" cy="519817"/>
                </a:xfrm>
                <a:prstGeom prst="ellipse">
                  <a:avLst/>
                </a:prstGeom>
                <a:noFill/>
                <a:ln w="476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Rectangle 153">
                  <a:extLst>
                    <a:ext uri="{FF2B5EF4-FFF2-40B4-BE49-F238E27FC236}">
                      <a16:creationId xmlns:a16="http://schemas.microsoft.com/office/drawing/2014/main" id="{EEAFF9BE-0587-18F0-077B-D9467FA77F76}"/>
                    </a:ext>
                  </a:extLst>
                </p:cNvPr>
                <p:cNvSpPr/>
                <p:nvPr/>
              </p:nvSpPr>
              <p:spPr>
                <a:xfrm>
                  <a:off x="8506580" y="4369791"/>
                  <a:ext cx="563174" cy="67504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2" name="Oval 151">
                <a:extLst>
                  <a:ext uri="{FF2B5EF4-FFF2-40B4-BE49-F238E27FC236}">
                    <a16:creationId xmlns:a16="http://schemas.microsoft.com/office/drawing/2014/main" id="{19030900-3B1F-3AD7-F08E-96C7B48AC926}"/>
                  </a:ext>
                </a:extLst>
              </p:cNvPr>
              <p:cNvSpPr/>
              <p:nvPr/>
            </p:nvSpPr>
            <p:spPr>
              <a:xfrm>
                <a:off x="9621673" y="4518133"/>
                <a:ext cx="210534" cy="21053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0264A219-3050-F302-A7DF-183278C968AB}"/>
                </a:ext>
              </a:extLst>
            </p:cNvPr>
            <p:cNvGrpSpPr/>
            <p:nvPr/>
          </p:nvGrpSpPr>
          <p:grpSpPr>
            <a:xfrm>
              <a:off x="6749364" y="1724444"/>
              <a:ext cx="306889" cy="916514"/>
              <a:chOff x="5881861" y="4560675"/>
              <a:chExt cx="463552" cy="1039595"/>
            </a:xfrm>
          </p:grpSpPr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0C663E69-82AC-52F4-FC2C-EAAAFB3BEBE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1861" y="4560675"/>
                <a:ext cx="463552" cy="0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Straight Connector 148">
                <a:extLst>
                  <a:ext uri="{FF2B5EF4-FFF2-40B4-BE49-F238E27FC236}">
                    <a16:creationId xmlns:a16="http://schemas.microsoft.com/office/drawing/2014/main" id="{D180D6A6-F1D8-184B-F975-3B18D86C25A2}"/>
                  </a:ext>
                </a:extLst>
              </p:cNvPr>
              <p:cNvCxnSpPr>
                <a:cxnSpLocks/>
                <a:endCxn id="152" idx="2"/>
              </p:cNvCxnSpPr>
              <p:nvPr/>
            </p:nvCxnSpPr>
            <p:spPr>
              <a:xfrm flipV="1">
                <a:off x="5920832" y="5593363"/>
                <a:ext cx="338949" cy="6907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BBA42153-788F-A9DA-8D4A-C06E5ADDB92A}"/>
                </a:ext>
              </a:extLst>
            </p:cNvPr>
            <p:cNvSpPr txBox="1"/>
            <p:nvPr/>
          </p:nvSpPr>
          <p:spPr>
            <a:xfrm>
              <a:off x="6304282" y="2902139"/>
              <a:ext cx="143680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transmitter</a:t>
              </a:r>
            </a:p>
          </p:txBody>
        </p:sp>
      </p:grpSp>
      <p:grpSp>
        <p:nvGrpSpPr>
          <p:cNvPr id="165" name="Group 164">
            <a:extLst>
              <a:ext uri="{FF2B5EF4-FFF2-40B4-BE49-F238E27FC236}">
                <a16:creationId xmlns:a16="http://schemas.microsoft.com/office/drawing/2014/main" id="{43CAB883-7CE8-1731-6BF4-967ECAF4530F}"/>
              </a:ext>
            </a:extLst>
          </p:cNvPr>
          <p:cNvGrpSpPr/>
          <p:nvPr/>
        </p:nvGrpSpPr>
        <p:grpSpPr>
          <a:xfrm flipH="1">
            <a:off x="10667201" y="1639207"/>
            <a:ext cx="450955" cy="1240360"/>
            <a:chOff x="6749364" y="1654361"/>
            <a:chExt cx="450955" cy="1240360"/>
          </a:xfrm>
        </p:grpSpPr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052297DE-ABC3-C8D0-C23B-FEB8152C834F}"/>
                </a:ext>
              </a:extLst>
            </p:cNvPr>
            <p:cNvSpPr/>
            <p:nvPr/>
          </p:nvSpPr>
          <p:spPr>
            <a:xfrm>
              <a:off x="7060937" y="1654361"/>
              <a:ext cx="139382" cy="14016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A4DE5BB4-A18D-D7CC-B722-68076DD50CFD}"/>
                </a:ext>
              </a:extLst>
            </p:cNvPr>
            <p:cNvGrpSpPr/>
            <p:nvPr/>
          </p:nvGrpSpPr>
          <p:grpSpPr>
            <a:xfrm>
              <a:off x="6796434" y="2391144"/>
              <a:ext cx="399130" cy="503577"/>
              <a:chOff x="9314843" y="4228123"/>
              <a:chExt cx="602880" cy="816708"/>
            </a:xfrm>
          </p:grpSpPr>
          <p:sp>
            <p:nvSpPr>
              <p:cNvPr id="172" name="Rectangle 171">
                <a:extLst>
                  <a:ext uri="{FF2B5EF4-FFF2-40B4-BE49-F238E27FC236}">
                    <a16:creationId xmlns:a16="http://schemas.microsoft.com/office/drawing/2014/main" id="{F4077B21-49D7-DDB0-E047-5B03575AFDC9}"/>
                  </a:ext>
                </a:extLst>
              </p:cNvPr>
              <p:cNvSpPr/>
              <p:nvPr/>
            </p:nvSpPr>
            <p:spPr>
              <a:xfrm>
                <a:off x="9362831" y="4228123"/>
                <a:ext cx="554892" cy="81670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Rectangle 172">
                <a:extLst>
                  <a:ext uri="{FF2B5EF4-FFF2-40B4-BE49-F238E27FC236}">
                    <a16:creationId xmlns:a16="http://schemas.microsoft.com/office/drawing/2014/main" id="{C81FDED1-5BAB-0AF0-3AF2-F80D6F0272FE}"/>
                  </a:ext>
                </a:extLst>
              </p:cNvPr>
              <p:cNvSpPr/>
              <p:nvPr/>
            </p:nvSpPr>
            <p:spPr>
              <a:xfrm>
                <a:off x="9314843" y="4295754"/>
                <a:ext cx="563174" cy="67503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Oval 173">
                <a:extLst>
                  <a:ext uri="{FF2B5EF4-FFF2-40B4-BE49-F238E27FC236}">
                    <a16:creationId xmlns:a16="http://schemas.microsoft.com/office/drawing/2014/main" id="{E3EDE5A3-07FC-9F8E-E8F4-C2BDA908CA69}"/>
                  </a:ext>
                </a:extLst>
              </p:cNvPr>
              <p:cNvSpPr/>
              <p:nvPr/>
            </p:nvSpPr>
            <p:spPr>
              <a:xfrm>
                <a:off x="9621673" y="4518133"/>
                <a:ext cx="210534" cy="21053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11CFF6AA-FEE0-E52F-0DCC-226BCA2C3FC2}"/>
                </a:ext>
              </a:extLst>
            </p:cNvPr>
            <p:cNvGrpSpPr/>
            <p:nvPr/>
          </p:nvGrpSpPr>
          <p:grpSpPr>
            <a:xfrm>
              <a:off x="6749364" y="1724443"/>
              <a:ext cx="306889" cy="916514"/>
              <a:chOff x="5881861" y="4560675"/>
              <a:chExt cx="463552" cy="1039595"/>
            </a:xfrm>
          </p:grpSpPr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BA74FE7-4852-880E-A447-0899D2E4740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1861" y="4560675"/>
                <a:ext cx="463552" cy="0"/>
              </a:xfrm>
              <a:prstGeom prst="line">
                <a:avLst/>
              </a:prstGeom>
              <a:ln w="25400">
                <a:solidFill>
                  <a:schemeClr val="tx1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92D18BAB-0199-84F4-D251-32900C2F47B5}"/>
                  </a:ext>
                </a:extLst>
              </p:cNvPr>
              <p:cNvCxnSpPr>
                <a:cxnSpLocks/>
                <a:stCxn id="173" idx="1"/>
              </p:cNvCxnSpPr>
              <p:nvPr/>
            </p:nvCxnSpPr>
            <p:spPr>
              <a:xfrm flipV="1">
                <a:off x="5952951" y="5593444"/>
                <a:ext cx="316393" cy="6826"/>
              </a:xfrm>
              <a:prstGeom prst="line">
                <a:avLst/>
              </a:prstGeom>
              <a:ln w="25400">
                <a:solidFill>
                  <a:schemeClr val="tx1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FEB079A7-2D30-C54A-0F3C-0E2585AF555D}"/>
              </a:ext>
            </a:extLst>
          </p:cNvPr>
          <p:cNvGrpSpPr/>
          <p:nvPr/>
        </p:nvGrpSpPr>
        <p:grpSpPr>
          <a:xfrm>
            <a:off x="9851460" y="888430"/>
            <a:ext cx="758541" cy="1445208"/>
            <a:chOff x="10217220" y="888430"/>
            <a:chExt cx="758541" cy="1445208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1F4C92D9-8745-1C35-4D50-95C9815595AB}"/>
                </a:ext>
              </a:extLst>
            </p:cNvPr>
            <p:cNvGrpSpPr/>
            <p:nvPr/>
          </p:nvGrpSpPr>
          <p:grpSpPr>
            <a:xfrm>
              <a:off x="10336525" y="1200012"/>
              <a:ext cx="49357" cy="1133626"/>
              <a:chOff x="10336525" y="1200012"/>
              <a:chExt cx="49357" cy="1133626"/>
            </a:xfrm>
          </p:grpSpPr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3AE2F566-BF37-9BDF-4882-32B46E0D651C}"/>
                  </a:ext>
                </a:extLst>
              </p:cNvPr>
              <p:cNvSpPr/>
              <p:nvPr/>
            </p:nvSpPr>
            <p:spPr>
              <a:xfrm>
                <a:off x="10336525" y="1314707"/>
                <a:ext cx="49357" cy="191601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6" name="Oval 175">
                <a:extLst>
                  <a:ext uri="{FF2B5EF4-FFF2-40B4-BE49-F238E27FC236}">
                    <a16:creationId xmlns:a16="http://schemas.microsoft.com/office/drawing/2014/main" id="{43859EBE-98C4-EE69-EDC0-9A4FE7A0517F}"/>
                  </a:ext>
                </a:extLst>
              </p:cNvPr>
              <p:cNvSpPr/>
              <p:nvPr/>
            </p:nvSpPr>
            <p:spPr>
              <a:xfrm>
                <a:off x="10336525" y="1621003"/>
                <a:ext cx="49357" cy="191601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7" name="Oval 176">
                <a:extLst>
                  <a:ext uri="{FF2B5EF4-FFF2-40B4-BE49-F238E27FC236}">
                    <a16:creationId xmlns:a16="http://schemas.microsoft.com/office/drawing/2014/main" id="{BF0ADFE6-071C-E6AC-3A58-93B2B4F7F739}"/>
                  </a:ext>
                </a:extLst>
              </p:cNvPr>
              <p:cNvSpPr/>
              <p:nvPr/>
            </p:nvSpPr>
            <p:spPr>
              <a:xfrm>
                <a:off x="10336525" y="2142037"/>
                <a:ext cx="49357" cy="191601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9" name="Straight Connector 178">
                <a:extLst>
                  <a:ext uri="{FF2B5EF4-FFF2-40B4-BE49-F238E27FC236}">
                    <a16:creationId xmlns:a16="http://schemas.microsoft.com/office/drawing/2014/main" id="{A938FC31-96A2-63F9-055E-084A492E99BA}"/>
                  </a:ext>
                </a:extLst>
              </p:cNvPr>
              <p:cNvCxnSpPr>
                <a:cxnSpLocks/>
                <a:stCxn id="175" idx="4"/>
                <a:endCxn id="176" idx="0"/>
              </p:cNvCxnSpPr>
              <p:nvPr/>
            </p:nvCxnSpPr>
            <p:spPr>
              <a:xfrm>
                <a:off x="10361204" y="1506308"/>
                <a:ext cx="0" cy="114695"/>
              </a:xfrm>
              <a:prstGeom prst="line">
                <a:avLst/>
              </a:prstGeom>
              <a:ln w="9525">
                <a:solidFill>
                  <a:srgbClr val="FF01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Straight Connector 180">
                <a:extLst>
                  <a:ext uri="{FF2B5EF4-FFF2-40B4-BE49-F238E27FC236}">
                    <a16:creationId xmlns:a16="http://schemas.microsoft.com/office/drawing/2014/main" id="{9C9BBE33-4FAB-056F-54BF-53C2C87E704D}"/>
                  </a:ext>
                </a:extLst>
              </p:cNvPr>
              <p:cNvCxnSpPr>
                <a:cxnSpLocks/>
                <a:endCxn id="177" idx="0"/>
              </p:cNvCxnSpPr>
              <p:nvPr/>
            </p:nvCxnSpPr>
            <p:spPr>
              <a:xfrm>
                <a:off x="10361203" y="1811370"/>
                <a:ext cx="1" cy="330667"/>
              </a:xfrm>
              <a:prstGeom prst="line">
                <a:avLst/>
              </a:prstGeom>
              <a:ln w="9525">
                <a:solidFill>
                  <a:srgbClr val="FF01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3" name="Straight Connector 182">
                <a:extLst>
                  <a:ext uri="{FF2B5EF4-FFF2-40B4-BE49-F238E27FC236}">
                    <a16:creationId xmlns:a16="http://schemas.microsoft.com/office/drawing/2014/main" id="{5B2CE429-2964-589A-F39A-A87B553AAC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61203" y="1200012"/>
                <a:ext cx="0" cy="114695"/>
              </a:xfrm>
              <a:prstGeom prst="line">
                <a:avLst/>
              </a:prstGeom>
              <a:ln w="9525">
                <a:solidFill>
                  <a:srgbClr val="FF01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75F543CE-115D-5AC3-07C6-F7921859A811}"/>
                </a:ext>
              </a:extLst>
            </p:cNvPr>
            <p:cNvSpPr txBox="1"/>
            <p:nvPr/>
          </p:nvSpPr>
          <p:spPr>
            <a:xfrm>
              <a:off x="10217220" y="888430"/>
              <a:ext cx="75854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H</a:t>
              </a:r>
              <a:r>
                <a:rPr lang="en-US" sz="1400" i="1" baseline="-25000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1,1</a:t>
              </a:r>
              <a:r>
                <a:rPr lang="en-US" sz="1400" i="1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(x</a:t>
              </a:r>
              <a:r>
                <a:rPr lang="en-US" sz="1400" i="1" baseline="-25000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1</a:t>
              </a:r>
              <a:r>
                <a:rPr lang="en-US" sz="1400" i="1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)</a:t>
              </a:r>
              <a:r>
                <a:rPr lang="en-US" sz="1400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 </a:t>
              </a:r>
              <a:endParaRPr lang="en-US" sz="1400" dirty="0">
                <a:solidFill>
                  <a:srgbClr val="FF0100"/>
                </a:solidFill>
              </a:endParaRPr>
            </a:p>
          </p:txBody>
        </p:sp>
      </p:grpSp>
      <p:sp>
        <p:nvSpPr>
          <p:cNvPr id="190" name="TextBox 189">
            <a:extLst>
              <a:ext uri="{FF2B5EF4-FFF2-40B4-BE49-F238E27FC236}">
                <a16:creationId xmlns:a16="http://schemas.microsoft.com/office/drawing/2014/main" id="{6449EF9E-3D5D-57F8-CA2E-FFCDE46EE090}"/>
              </a:ext>
            </a:extLst>
          </p:cNvPr>
          <p:cNvSpPr txBox="1"/>
          <p:nvPr/>
        </p:nvSpPr>
        <p:spPr>
          <a:xfrm>
            <a:off x="6317301" y="2255410"/>
            <a:ext cx="3626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x</a:t>
            </a:r>
            <a:r>
              <a:rPr lang="en-US" baseline="-25000" dirty="0"/>
              <a:t>2</a:t>
            </a: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79E8C234-51B7-A179-C4D9-5A3B68E7AE6F}"/>
              </a:ext>
            </a:extLst>
          </p:cNvPr>
          <p:cNvSpPr txBox="1"/>
          <p:nvPr/>
        </p:nvSpPr>
        <p:spPr>
          <a:xfrm>
            <a:off x="6315863" y="1350823"/>
            <a:ext cx="3626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x</a:t>
            </a:r>
            <a:r>
              <a:rPr lang="en-US" baseline="-25000" dirty="0"/>
              <a:t>1</a:t>
            </a: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83E051EF-C9E0-F922-D06B-5A4FB97E022F}"/>
              </a:ext>
            </a:extLst>
          </p:cNvPr>
          <p:cNvGrpSpPr/>
          <p:nvPr/>
        </p:nvGrpSpPr>
        <p:grpSpPr>
          <a:xfrm>
            <a:off x="10106663" y="1124942"/>
            <a:ext cx="758541" cy="953148"/>
            <a:chOff x="10472423" y="1124942"/>
            <a:chExt cx="758541" cy="953148"/>
          </a:xfrm>
        </p:grpSpPr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2CC61063-0353-EC09-687C-2BF8ADEBA48C}"/>
                </a:ext>
              </a:extLst>
            </p:cNvPr>
            <p:cNvGrpSpPr/>
            <p:nvPr/>
          </p:nvGrpSpPr>
          <p:grpSpPr>
            <a:xfrm>
              <a:off x="10602250" y="1354039"/>
              <a:ext cx="52532" cy="724051"/>
              <a:chOff x="10333350" y="1200012"/>
              <a:chExt cx="52532" cy="724051"/>
            </a:xfrm>
          </p:grpSpPr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B14F9FF6-2671-02D7-FB2A-D41242735EE4}"/>
                  </a:ext>
                </a:extLst>
              </p:cNvPr>
              <p:cNvSpPr/>
              <p:nvPr/>
            </p:nvSpPr>
            <p:spPr>
              <a:xfrm>
                <a:off x="10336525" y="1314707"/>
                <a:ext cx="49357" cy="191601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73F9BE37-325B-E0B4-82FA-574B9077DACC}"/>
                  </a:ext>
                </a:extLst>
              </p:cNvPr>
              <p:cNvSpPr/>
              <p:nvPr/>
            </p:nvSpPr>
            <p:spPr>
              <a:xfrm>
                <a:off x="10336525" y="1614653"/>
                <a:ext cx="49357" cy="191601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7" name="Oval 206">
                <a:extLst>
                  <a:ext uri="{FF2B5EF4-FFF2-40B4-BE49-F238E27FC236}">
                    <a16:creationId xmlns:a16="http://schemas.microsoft.com/office/drawing/2014/main" id="{F42A8073-5A6A-4C1E-11A1-A215C570969B}"/>
                  </a:ext>
                </a:extLst>
              </p:cNvPr>
              <p:cNvSpPr/>
              <p:nvPr/>
            </p:nvSpPr>
            <p:spPr>
              <a:xfrm>
                <a:off x="10333350" y="1732462"/>
                <a:ext cx="49357" cy="191601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3E2256D3-634F-7059-AF06-86905C07C8E1}"/>
                  </a:ext>
                </a:extLst>
              </p:cNvPr>
              <p:cNvCxnSpPr>
                <a:cxnSpLocks/>
                <a:stCxn id="205" idx="4"/>
                <a:endCxn id="206" idx="0"/>
              </p:cNvCxnSpPr>
              <p:nvPr/>
            </p:nvCxnSpPr>
            <p:spPr>
              <a:xfrm>
                <a:off x="10361204" y="1506308"/>
                <a:ext cx="0" cy="108345"/>
              </a:xfrm>
              <a:prstGeom prst="line">
                <a:avLst/>
              </a:prstGeom>
              <a:ln w="9525">
                <a:solidFill>
                  <a:srgbClr val="FF01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A1264B75-5ED1-9E57-4556-B8B879FDE40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61203" y="1200012"/>
                <a:ext cx="0" cy="114695"/>
              </a:xfrm>
              <a:prstGeom prst="line">
                <a:avLst/>
              </a:prstGeom>
              <a:ln w="9525">
                <a:solidFill>
                  <a:srgbClr val="FF01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8969A684-199B-63EF-B492-71F8217A755F}"/>
                </a:ext>
              </a:extLst>
            </p:cNvPr>
            <p:cNvSpPr txBox="1"/>
            <p:nvPr/>
          </p:nvSpPr>
          <p:spPr>
            <a:xfrm>
              <a:off x="10472423" y="1124942"/>
              <a:ext cx="75854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H</a:t>
              </a:r>
              <a:r>
                <a:rPr lang="en-US" sz="1400" i="1" baseline="-25000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2,1</a:t>
              </a:r>
              <a:r>
                <a:rPr lang="en-US" sz="1400" i="1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(x</a:t>
              </a:r>
              <a:r>
                <a:rPr lang="en-US" sz="1400" i="1" baseline="-25000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2</a:t>
              </a:r>
              <a:r>
                <a:rPr lang="en-US" sz="1400" i="1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)</a:t>
              </a:r>
              <a:r>
                <a:rPr lang="en-US" sz="1400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 </a:t>
              </a:r>
              <a:endParaRPr lang="en-US" sz="1400" dirty="0">
                <a:solidFill>
                  <a:srgbClr val="FF0100"/>
                </a:solidFill>
              </a:endParaRPr>
            </a:p>
          </p:txBody>
        </p:sp>
      </p:grpSp>
      <p:sp>
        <p:nvSpPr>
          <p:cNvPr id="217" name="TextBox 216">
            <a:extLst>
              <a:ext uri="{FF2B5EF4-FFF2-40B4-BE49-F238E27FC236}">
                <a16:creationId xmlns:a16="http://schemas.microsoft.com/office/drawing/2014/main" id="{396C1759-102C-8D1D-045B-638275576A8B}"/>
              </a:ext>
            </a:extLst>
          </p:cNvPr>
          <p:cNvSpPr txBox="1"/>
          <p:nvPr/>
        </p:nvSpPr>
        <p:spPr>
          <a:xfrm>
            <a:off x="10898296" y="1327936"/>
            <a:ext cx="118173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y</a:t>
            </a:r>
            <a:r>
              <a:rPr lang="en-US" sz="14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= H</a:t>
            </a:r>
            <a:r>
              <a:rPr lang="en-US" sz="14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1,1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(x</a:t>
            </a:r>
            <a:r>
              <a:rPr lang="en-US" sz="14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) </a:t>
            </a:r>
          </a:p>
          <a:p>
            <a:r>
              <a:rPr lang="en-US" sz="1400" i="1" dirty="0"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       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+ H</a:t>
            </a:r>
            <a:r>
              <a:rPr lang="en-US" sz="14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2,1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(x</a:t>
            </a:r>
            <a:r>
              <a:rPr lang="en-US" sz="14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)</a:t>
            </a:r>
            <a:r>
              <a:rPr lang="en-US" sz="14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 </a:t>
            </a:r>
            <a:endParaRPr lang="en-US" sz="1400" dirty="0"/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9DFB49F0-680B-5853-C4AD-CFB0278FC13E}"/>
              </a:ext>
            </a:extLst>
          </p:cNvPr>
          <p:cNvSpPr txBox="1"/>
          <p:nvPr/>
        </p:nvSpPr>
        <p:spPr>
          <a:xfrm>
            <a:off x="10753491" y="2664662"/>
            <a:ext cx="123321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y</a:t>
            </a:r>
            <a:r>
              <a:rPr lang="en-US" sz="14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= H</a:t>
            </a:r>
            <a:r>
              <a:rPr lang="en-US" sz="14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1,2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(x</a:t>
            </a:r>
            <a:r>
              <a:rPr lang="en-US" sz="14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) </a:t>
            </a:r>
          </a:p>
          <a:p>
            <a:r>
              <a:rPr lang="en-US" sz="1400" i="1" dirty="0"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       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+ H</a:t>
            </a:r>
            <a:r>
              <a:rPr lang="en-US" sz="14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2,2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(x</a:t>
            </a:r>
            <a:r>
              <a:rPr lang="en-US" sz="14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)</a:t>
            </a:r>
            <a:r>
              <a:rPr lang="en-US" sz="14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 </a:t>
            </a:r>
            <a:endParaRPr lang="en-US" sz="1400" dirty="0"/>
          </a:p>
        </p:txBody>
      </p:sp>
      <p:sp>
        <p:nvSpPr>
          <p:cNvPr id="230" name="Rectangle 229">
            <a:extLst>
              <a:ext uri="{FF2B5EF4-FFF2-40B4-BE49-F238E27FC236}">
                <a16:creationId xmlns:a16="http://schemas.microsoft.com/office/drawing/2014/main" id="{87C9C12B-5508-B021-978F-B9251673E4C2}"/>
              </a:ext>
            </a:extLst>
          </p:cNvPr>
          <p:cNvSpPr/>
          <p:nvPr/>
        </p:nvSpPr>
        <p:spPr>
          <a:xfrm>
            <a:off x="10932712" y="1628698"/>
            <a:ext cx="301712" cy="108294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D4D752E1-6158-6802-2843-6B3F544B0681}"/>
              </a:ext>
            </a:extLst>
          </p:cNvPr>
          <p:cNvSpPr txBox="1"/>
          <p:nvPr/>
        </p:nvSpPr>
        <p:spPr>
          <a:xfrm rot="16200000">
            <a:off x="10559594" y="1917843"/>
            <a:ext cx="103304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receiver</a:t>
            </a:r>
          </a:p>
        </p:txBody>
      </p:sp>
      <p:sp>
        <p:nvSpPr>
          <p:cNvPr id="234" name="Rectangle 3">
            <a:extLst>
              <a:ext uri="{FF2B5EF4-FFF2-40B4-BE49-F238E27FC236}">
                <a16:creationId xmlns:a16="http://schemas.microsoft.com/office/drawing/2014/main" id="{87D04177-AD00-0663-4955-0E986AD8BB3B}"/>
              </a:ext>
            </a:extLst>
          </p:cNvPr>
          <p:cNvSpPr txBox="1">
            <a:spLocks noChangeArrowheads="1"/>
          </p:cNvSpPr>
          <p:nvPr/>
        </p:nvSpPr>
        <p:spPr>
          <a:xfrm>
            <a:off x="722342" y="1100263"/>
            <a:ext cx="5291198" cy="27910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0838" marR="0" lvl="1" indent="-33178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sz="2800" dirty="0">
                <a:solidFill>
                  <a:prstClr val="black"/>
                </a:solidFill>
                <a:latin typeface="Calibri" panose="020F0502020204030204"/>
              </a:rPr>
              <a:t>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end two </a:t>
            </a:r>
            <a:r>
              <a:rPr kumimoji="0" lang="en-US" sz="2800" b="0" i="1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different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streams of information, </a:t>
            </a:r>
            <a:r>
              <a:rPr kumimoji="0" lang="en-US" sz="28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  <a:r>
              <a:rPr kumimoji="0" lang="en-US" sz="2800" b="0" u="none" strike="noStrike" kern="1200" cap="none" spc="0" normalizeH="0" baseline="-2500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en-US" sz="28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and x</a:t>
            </a:r>
            <a:r>
              <a:rPr kumimoji="0" lang="en-US" sz="2800" b="0" u="none" strike="noStrike" kern="1200" cap="none" spc="0" normalizeH="0" baseline="-2500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r>
              <a:rPr kumimoji="0" lang="en-US" sz="28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in parallel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along different spatial paths from transmitter to receiver</a:t>
            </a:r>
          </a:p>
          <a:p>
            <a:pPr marL="350838" marR="0" lvl="1" indent="-33178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spatial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multiplexing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differs from spatial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E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diversity</a:t>
            </a:r>
            <a:endParaRPr kumimoji="0" lang="en-US" sz="2400" b="0" i="1" u="none" strike="noStrike" kern="1200" cap="none" spc="0" normalizeH="0" baseline="0" noProof="0" dirty="0">
              <a:ln>
                <a:noFill/>
              </a:ln>
              <a:solidFill>
                <a:srgbClr val="0E00A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07987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636FF2C2-40F9-E0B4-4085-4E01561D9065}"/>
              </a:ext>
            </a:extLst>
          </p:cNvPr>
          <p:cNvGrpSpPr/>
          <p:nvPr/>
        </p:nvGrpSpPr>
        <p:grpSpPr>
          <a:xfrm>
            <a:off x="6687969" y="4050725"/>
            <a:ext cx="4324495" cy="1744041"/>
            <a:chOff x="5508246" y="2897840"/>
            <a:chExt cx="4324495" cy="1744041"/>
          </a:xfrm>
        </p:grpSpPr>
        <p:sp>
          <p:nvSpPr>
            <p:cNvPr id="236" name="Rectangle 235">
              <a:extLst>
                <a:ext uri="{FF2B5EF4-FFF2-40B4-BE49-F238E27FC236}">
                  <a16:creationId xmlns:a16="http://schemas.microsoft.com/office/drawing/2014/main" id="{B023F45F-D232-68A5-359D-839BBD17018C}"/>
                </a:ext>
              </a:extLst>
            </p:cNvPr>
            <p:cNvSpPr/>
            <p:nvPr/>
          </p:nvSpPr>
          <p:spPr>
            <a:xfrm>
              <a:off x="6073627" y="3247292"/>
              <a:ext cx="386861" cy="108658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467530FA-8640-B8EE-A2F6-7FEB5481FC6C}"/>
                </a:ext>
              </a:extLst>
            </p:cNvPr>
            <p:cNvSpPr txBox="1"/>
            <p:nvPr/>
          </p:nvSpPr>
          <p:spPr>
            <a:xfrm rot="16200000">
              <a:off x="5730015" y="3625824"/>
              <a:ext cx="106484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Transmitter</a:t>
              </a:r>
            </a:p>
          </p:txBody>
        </p: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DFD78CBF-CC89-09A8-CD33-FBCDDE2D4C1A}"/>
                </a:ext>
              </a:extLst>
            </p:cNvPr>
            <p:cNvGrpSpPr/>
            <p:nvPr/>
          </p:nvGrpSpPr>
          <p:grpSpPr>
            <a:xfrm>
              <a:off x="6470013" y="3176861"/>
              <a:ext cx="371098" cy="465719"/>
              <a:chOff x="3411415" y="3036154"/>
              <a:chExt cx="371098" cy="465719"/>
            </a:xfrm>
          </p:grpSpPr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E82D2E3E-9779-76F4-1769-31020A5D233E}"/>
                  </a:ext>
                </a:extLst>
              </p:cNvPr>
              <p:cNvSpPr/>
              <p:nvPr/>
            </p:nvSpPr>
            <p:spPr>
              <a:xfrm>
                <a:off x="3411415" y="3223478"/>
                <a:ext cx="275807" cy="278395"/>
              </a:xfrm>
              <a:custGeom>
                <a:avLst/>
                <a:gdLst>
                  <a:gd name="connsiteX0" fmla="*/ 0 w 196850"/>
                  <a:gd name="connsiteY0" fmla="*/ 431800 h 431800"/>
                  <a:gd name="connsiteX1" fmla="*/ 196850 w 196850"/>
                  <a:gd name="connsiteY1" fmla="*/ 431800 h 431800"/>
                  <a:gd name="connsiteX2" fmla="*/ 196850 w 196850"/>
                  <a:gd name="connsiteY2" fmla="*/ 0 h 43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6850" h="431800">
                    <a:moveTo>
                      <a:pt x="0" y="431800"/>
                    </a:moveTo>
                    <a:lnTo>
                      <a:pt x="196850" y="431800"/>
                    </a:lnTo>
                    <a:lnTo>
                      <a:pt x="196850" y="0"/>
                    </a:lnTo>
                  </a:path>
                </a:pathLst>
              </a:cu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" name="Triangle 271">
                <a:extLst>
                  <a:ext uri="{FF2B5EF4-FFF2-40B4-BE49-F238E27FC236}">
                    <a16:creationId xmlns:a16="http://schemas.microsoft.com/office/drawing/2014/main" id="{56AA8579-65E2-1B8B-7D19-BE9AEA0171DA}"/>
                  </a:ext>
                </a:extLst>
              </p:cNvPr>
              <p:cNvSpPr/>
              <p:nvPr/>
            </p:nvSpPr>
            <p:spPr>
              <a:xfrm rot="10800000">
                <a:off x="3591930" y="3036154"/>
                <a:ext cx="190583" cy="187324"/>
              </a:xfrm>
              <a:prstGeom prst="triangle">
                <a:avLst/>
              </a:pr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E7135C2B-34F5-534D-2D0D-1D56E61CDA86}"/>
                </a:ext>
              </a:extLst>
            </p:cNvPr>
            <p:cNvSpPr txBox="1"/>
            <p:nvPr/>
          </p:nvSpPr>
          <p:spPr>
            <a:xfrm>
              <a:off x="5641767" y="3346629"/>
              <a:ext cx="34977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/>
                <a:t>x</a:t>
              </a:r>
              <a:r>
                <a:rPr lang="en-US" sz="1600" i="1" baseline="-25000" dirty="0"/>
                <a:t>1</a:t>
              </a:r>
            </a:p>
          </p:txBody>
        </p:sp>
        <p:cxnSp>
          <p:nvCxnSpPr>
            <p:cNvPr id="240" name="Straight Arrow Connector 239">
              <a:extLst>
                <a:ext uri="{FF2B5EF4-FFF2-40B4-BE49-F238E27FC236}">
                  <a16:creationId xmlns:a16="http://schemas.microsoft.com/office/drawing/2014/main" id="{3E62E4B4-6CFD-9999-B5E6-0417E815DF64}"/>
                </a:ext>
              </a:extLst>
            </p:cNvPr>
            <p:cNvCxnSpPr>
              <a:cxnSpLocks/>
            </p:cNvCxnSpPr>
            <p:nvPr/>
          </p:nvCxnSpPr>
          <p:spPr>
            <a:xfrm>
              <a:off x="5508246" y="3662568"/>
              <a:ext cx="559264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9002886A-C3BA-5866-6714-CCE005C4FCAB}"/>
                </a:ext>
              </a:extLst>
            </p:cNvPr>
            <p:cNvSpPr txBox="1"/>
            <p:nvPr/>
          </p:nvSpPr>
          <p:spPr>
            <a:xfrm>
              <a:off x="6444218" y="3926623"/>
              <a:ext cx="34977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/>
                <a:t>x</a:t>
              </a:r>
              <a:r>
                <a:rPr lang="en-US" sz="1600" i="1" baseline="-25000" dirty="0"/>
                <a:t>2</a:t>
              </a:r>
            </a:p>
          </p:txBody>
        </p: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9CFE38CA-AA42-45FF-F75D-4A249004230B}"/>
                </a:ext>
              </a:extLst>
            </p:cNvPr>
            <p:cNvGrpSpPr/>
            <p:nvPr/>
          </p:nvGrpSpPr>
          <p:grpSpPr>
            <a:xfrm>
              <a:off x="6464978" y="3779712"/>
              <a:ext cx="371098" cy="465719"/>
              <a:chOff x="3411415" y="3036154"/>
              <a:chExt cx="371098" cy="465719"/>
            </a:xfrm>
          </p:grpSpPr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99FC0D6B-6CDF-1367-1408-F622368FE0E8}"/>
                  </a:ext>
                </a:extLst>
              </p:cNvPr>
              <p:cNvSpPr/>
              <p:nvPr/>
            </p:nvSpPr>
            <p:spPr>
              <a:xfrm>
                <a:off x="3411415" y="3223478"/>
                <a:ext cx="275807" cy="278395"/>
              </a:xfrm>
              <a:custGeom>
                <a:avLst/>
                <a:gdLst>
                  <a:gd name="connsiteX0" fmla="*/ 0 w 196850"/>
                  <a:gd name="connsiteY0" fmla="*/ 431800 h 431800"/>
                  <a:gd name="connsiteX1" fmla="*/ 196850 w 196850"/>
                  <a:gd name="connsiteY1" fmla="*/ 431800 h 431800"/>
                  <a:gd name="connsiteX2" fmla="*/ 196850 w 196850"/>
                  <a:gd name="connsiteY2" fmla="*/ 0 h 43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6850" h="431800">
                    <a:moveTo>
                      <a:pt x="0" y="431800"/>
                    </a:moveTo>
                    <a:lnTo>
                      <a:pt x="196850" y="431800"/>
                    </a:lnTo>
                    <a:lnTo>
                      <a:pt x="196850" y="0"/>
                    </a:lnTo>
                  </a:path>
                </a:pathLst>
              </a:cu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0" name="Triangle 269">
                <a:extLst>
                  <a:ext uri="{FF2B5EF4-FFF2-40B4-BE49-F238E27FC236}">
                    <a16:creationId xmlns:a16="http://schemas.microsoft.com/office/drawing/2014/main" id="{DFEBE699-E20E-3226-BD9D-F4E7178AFFC4}"/>
                  </a:ext>
                </a:extLst>
              </p:cNvPr>
              <p:cNvSpPr/>
              <p:nvPr/>
            </p:nvSpPr>
            <p:spPr>
              <a:xfrm rot="10800000">
                <a:off x="3591930" y="3036154"/>
                <a:ext cx="190583" cy="187324"/>
              </a:xfrm>
              <a:prstGeom prst="triangle">
                <a:avLst/>
              </a:pr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53F34699-D947-FA90-0F4E-1FC7C4FA89D8}"/>
                </a:ext>
              </a:extLst>
            </p:cNvPr>
            <p:cNvSpPr txBox="1"/>
            <p:nvPr/>
          </p:nvSpPr>
          <p:spPr>
            <a:xfrm>
              <a:off x="6434549" y="3333948"/>
              <a:ext cx="34977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/>
                <a:t>x</a:t>
              </a:r>
              <a:r>
                <a:rPr lang="en-US" sz="1600" i="1" baseline="-25000" dirty="0"/>
                <a:t>1</a:t>
              </a:r>
            </a:p>
          </p:txBody>
        </p:sp>
        <p:sp>
          <p:nvSpPr>
            <p:cNvPr id="244" name="Rectangle 243">
              <a:extLst>
                <a:ext uri="{FF2B5EF4-FFF2-40B4-BE49-F238E27FC236}">
                  <a16:creationId xmlns:a16="http://schemas.microsoft.com/office/drawing/2014/main" id="{8DE385E1-8358-9582-84BC-2C901C7A24D8}"/>
                </a:ext>
              </a:extLst>
            </p:cNvPr>
            <p:cNvSpPr/>
            <p:nvPr/>
          </p:nvSpPr>
          <p:spPr>
            <a:xfrm>
              <a:off x="8265464" y="3251462"/>
              <a:ext cx="386861" cy="108658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C35FCBB7-EC7E-E432-5068-AE7B63FBA35B}"/>
                </a:ext>
              </a:extLst>
            </p:cNvPr>
            <p:cNvSpPr txBox="1"/>
            <p:nvPr/>
          </p:nvSpPr>
          <p:spPr>
            <a:xfrm rot="16200000">
              <a:off x="8021783" y="3629994"/>
              <a:ext cx="85459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Receiver</a:t>
              </a:r>
            </a:p>
          </p:txBody>
        </p:sp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70A8FC6B-9EC9-AE50-06D2-8BE15F9D7023}"/>
                </a:ext>
              </a:extLst>
            </p:cNvPr>
            <p:cNvGrpSpPr/>
            <p:nvPr/>
          </p:nvGrpSpPr>
          <p:grpSpPr>
            <a:xfrm flipH="1">
              <a:off x="7903393" y="3795732"/>
              <a:ext cx="371098" cy="465719"/>
              <a:chOff x="3411415" y="3036154"/>
              <a:chExt cx="371098" cy="465719"/>
            </a:xfrm>
          </p:grpSpPr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F8B5F502-175A-5CAC-F777-9E0FB044ABD5}"/>
                  </a:ext>
                </a:extLst>
              </p:cNvPr>
              <p:cNvSpPr/>
              <p:nvPr/>
            </p:nvSpPr>
            <p:spPr>
              <a:xfrm>
                <a:off x="3411415" y="3223478"/>
                <a:ext cx="275807" cy="278395"/>
              </a:xfrm>
              <a:custGeom>
                <a:avLst/>
                <a:gdLst>
                  <a:gd name="connsiteX0" fmla="*/ 0 w 196850"/>
                  <a:gd name="connsiteY0" fmla="*/ 431800 h 431800"/>
                  <a:gd name="connsiteX1" fmla="*/ 196850 w 196850"/>
                  <a:gd name="connsiteY1" fmla="*/ 431800 h 431800"/>
                  <a:gd name="connsiteX2" fmla="*/ 196850 w 196850"/>
                  <a:gd name="connsiteY2" fmla="*/ 0 h 43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6850" h="431800">
                    <a:moveTo>
                      <a:pt x="0" y="431800"/>
                    </a:moveTo>
                    <a:lnTo>
                      <a:pt x="196850" y="431800"/>
                    </a:lnTo>
                    <a:lnTo>
                      <a:pt x="196850" y="0"/>
                    </a:lnTo>
                  </a:path>
                </a:pathLst>
              </a:cu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Triangle 267">
                <a:extLst>
                  <a:ext uri="{FF2B5EF4-FFF2-40B4-BE49-F238E27FC236}">
                    <a16:creationId xmlns:a16="http://schemas.microsoft.com/office/drawing/2014/main" id="{A810C87B-A053-9DB3-8675-235A99289D1A}"/>
                  </a:ext>
                </a:extLst>
              </p:cNvPr>
              <p:cNvSpPr/>
              <p:nvPr/>
            </p:nvSpPr>
            <p:spPr>
              <a:xfrm rot="10800000">
                <a:off x="3591930" y="3036154"/>
                <a:ext cx="190583" cy="187324"/>
              </a:xfrm>
              <a:prstGeom prst="triangle">
                <a:avLst/>
              </a:pr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07A0DB6F-3021-6FE5-900F-37486E67A9ED}"/>
                </a:ext>
              </a:extLst>
            </p:cNvPr>
            <p:cNvGrpSpPr/>
            <p:nvPr/>
          </p:nvGrpSpPr>
          <p:grpSpPr>
            <a:xfrm flipH="1">
              <a:off x="7883328" y="3172922"/>
              <a:ext cx="371098" cy="465719"/>
              <a:chOff x="3411415" y="3036154"/>
              <a:chExt cx="371098" cy="465719"/>
            </a:xfrm>
          </p:grpSpPr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C3A5122D-CCB9-7909-3D0B-F7060EC55A75}"/>
                  </a:ext>
                </a:extLst>
              </p:cNvPr>
              <p:cNvSpPr/>
              <p:nvPr/>
            </p:nvSpPr>
            <p:spPr>
              <a:xfrm>
                <a:off x="3411415" y="3223478"/>
                <a:ext cx="275807" cy="278395"/>
              </a:xfrm>
              <a:custGeom>
                <a:avLst/>
                <a:gdLst>
                  <a:gd name="connsiteX0" fmla="*/ 0 w 196850"/>
                  <a:gd name="connsiteY0" fmla="*/ 431800 h 431800"/>
                  <a:gd name="connsiteX1" fmla="*/ 196850 w 196850"/>
                  <a:gd name="connsiteY1" fmla="*/ 431800 h 431800"/>
                  <a:gd name="connsiteX2" fmla="*/ 196850 w 196850"/>
                  <a:gd name="connsiteY2" fmla="*/ 0 h 43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6850" h="431800">
                    <a:moveTo>
                      <a:pt x="0" y="431800"/>
                    </a:moveTo>
                    <a:lnTo>
                      <a:pt x="196850" y="431800"/>
                    </a:lnTo>
                    <a:lnTo>
                      <a:pt x="196850" y="0"/>
                    </a:lnTo>
                  </a:path>
                </a:pathLst>
              </a:cu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Triangle 265">
                <a:extLst>
                  <a:ext uri="{FF2B5EF4-FFF2-40B4-BE49-F238E27FC236}">
                    <a16:creationId xmlns:a16="http://schemas.microsoft.com/office/drawing/2014/main" id="{58C193DB-3381-07B1-01FD-5B7A4287062A}"/>
                  </a:ext>
                </a:extLst>
              </p:cNvPr>
              <p:cNvSpPr/>
              <p:nvPr/>
            </p:nvSpPr>
            <p:spPr>
              <a:xfrm rot="10800000">
                <a:off x="3591930" y="3036154"/>
                <a:ext cx="190583" cy="187324"/>
              </a:xfrm>
              <a:prstGeom prst="triangle">
                <a:avLst/>
              </a:pr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6675EECD-8C6D-24AD-F4BF-80A78006D380}"/>
                </a:ext>
              </a:extLst>
            </p:cNvPr>
            <p:cNvSpPr txBox="1"/>
            <p:nvPr/>
          </p:nvSpPr>
          <p:spPr>
            <a:xfrm>
              <a:off x="8039033" y="2897840"/>
              <a:ext cx="177644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y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1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= H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1,1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(x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1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) + H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2,1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(x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2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)</a:t>
              </a:r>
              <a:r>
                <a:rPr lang="en-US" sz="14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 </a:t>
              </a:r>
              <a:endParaRPr lang="en-US" sz="1400" dirty="0"/>
            </a:p>
          </p:txBody>
        </p:sp>
        <p:cxnSp>
          <p:nvCxnSpPr>
            <p:cNvPr id="249" name="Straight Arrow Connector 248">
              <a:extLst>
                <a:ext uri="{FF2B5EF4-FFF2-40B4-BE49-F238E27FC236}">
                  <a16:creationId xmlns:a16="http://schemas.microsoft.com/office/drawing/2014/main" id="{D5BA3C93-A30B-6B66-46ED-C7372CFF06CE}"/>
                </a:ext>
              </a:extLst>
            </p:cNvPr>
            <p:cNvCxnSpPr>
              <a:cxnSpLocks/>
            </p:cNvCxnSpPr>
            <p:nvPr/>
          </p:nvCxnSpPr>
          <p:spPr>
            <a:xfrm>
              <a:off x="6912856" y="3273133"/>
              <a:ext cx="957219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0" name="Straight Arrow Connector 249">
              <a:extLst>
                <a:ext uri="{FF2B5EF4-FFF2-40B4-BE49-F238E27FC236}">
                  <a16:creationId xmlns:a16="http://schemas.microsoft.com/office/drawing/2014/main" id="{152F56F5-6B24-2412-04F7-FDFB3CC582F1}"/>
                </a:ext>
              </a:extLst>
            </p:cNvPr>
            <p:cNvCxnSpPr>
              <a:cxnSpLocks/>
            </p:cNvCxnSpPr>
            <p:nvPr/>
          </p:nvCxnSpPr>
          <p:spPr>
            <a:xfrm>
              <a:off x="6921530" y="3372644"/>
              <a:ext cx="948545" cy="79202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51" name="TextBox 250">
              <a:extLst>
                <a:ext uri="{FF2B5EF4-FFF2-40B4-BE49-F238E27FC236}">
                  <a16:creationId xmlns:a16="http://schemas.microsoft.com/office/drawing/2014/main" id="{10C060FF-F1C9-BB8A-A685-5B7C35D5CD0E}"/>
                </a:ext>
              </a:extLst>
            </p:cNvPr>
            <p:cNvSpPr txBox="1"/>
            <p:nvPr/>
          </p:nvSpPr>
          <p:spPr>
            <a:xfrm>
              <a:off x="7084329" y="2972897"/>
              <a:ext cx="61427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H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1,1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()</a:t>
              </a:r>
              <a:r>
                <a:rPr lang="en-US" sz="14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 </a:t>
              </a:r>
              <a:endParaRPr lang="en-US" sz="1400" dirty="0"/>
            </a:p>
          </p:txBody>
        </p:sp>
        <p:sp>
          <p:nvSpPr>
            <p:cNvPr id="253" name="TextBox 252">
              <a:extLst>
                <a:ext uri="{FF2B5EF4-FFF2-40B4-BE49-F238E27FC236}">
                  <a16:creationId xmlns:a16="http://schemas.microsoft.com/office/drawing/2014/main" id="{258C5ADB-2EFC-D1D1-B215-2AA601139B28}"/>
                </a:ext>
              </a:extLst>
            </p:cNvPr>
            <p:cNvSpPr txBox="1"/>
            <p:nvPr/>
          </p:nvSpPr>
          <p:spPr>
            <a:xfrm>
              <a:off x="5656011" y="3914781"/>
              <a:ext cx="34977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/>
                <a:t>x</a:t>
              </a:r>
              <a:r>
                <a:rPr lang="en-US" sz="1600" i="1" baseline="-25000" dirty="0"/>
                <a:t>2</a:t>
              </a:r>
            </a:p>
          </p:txBody>
        </p:sp>
        <p:cxnSp>
          <p:nvCxnSpPr>
            <p:cNvPr id="254" name="Straight Arrow Connector 253">
              <a:extLst>
                <a:ext uri="{FF2B5EF4-FFF2-40B4-BE49-F238E27FC236}">
                  <a16:creationId xmlns:a16="http://schemas.microsoft.com/office/drawing/2014/main" id="{5453F573-81AF-F2BB-C2D6-3286ABE54694}"/>
                </a:ext>
              </a:extLst>
            </p:cNvPr>
            <p:cNvCxnSpPr>
              <a:cxnSpLocks/>
            </p:cNvCxnSpPr>
            <p:nvPr/>
          </p:nvCxnSpPr>
          <p:spPr>
            <a:xfrm>
              <a:off x="5512728" y="4230720"/>
              <a:ext cx="559264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42AE3A7A-2201-239E-0C86-FEE045FA923C}"/>
                </a:ext>
              </a:extLst>
            </p:cNvPr>
            <p:cNvGrpSpPr/>
            <p:nvPr/>
          </p:nvGrpSpPr>
          <p:grpSpPr>
            <a:xfrm>
              <a:off x="6897882" y="3418163"/>
              <a:ext cx="614271" cy="322225"/>
              <a:chOff x="6897882" y="3418163"/>
              <a:chExt cx="614271" cy="322225"/>
            </a:xfrm>
          </p:grpSpPr>
          <p:sp>
            <p:nvSpPr>
              <p:cNvPr id="263" name="Rectangle 262">
                <a:extLst>
                  <a:ext uri="{FF2B5EF4-FFF2-40B4-BE49-F238E27FC236}">
                    <a16:creationId xmlns:a16="http://schemas.microsoft.com/office/drawing/2014/main" id="{D050159B-D32D-43B0-E2B9-601B8775B078}"/>
                  </a:ext>
                </a:extLst>
              </p:cNvPr>
              <p:cNvSpPr/>
              <p:nvPr/>
            </p:nvSpPr>
            <p:spPr>
              <a:xfrm>
                <a:off x="7074473" y="3418163"/>
                <a:ext cx="237472" cy="30777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TextBox 263">
                <a:extLst>
                  <a:ext uri="{FF2B5EF4-FFF2-40B4-BE49-F238E27FC236}">
                    <a16:creationId xmlns:a16="http://schemas.microsoft.com/office/drawing/2014/main" id="{56A57D9D-F295-F50A-6489-1E194BD39394}"/>
                  </a:ext>
                </a:extLst>
              </p:cNvPr>
              <p:cNvSpPr txBox="1"/>
              <p:nvPr/>
            </p:nvSpPr>
            <p:spPr>
              <a:xfrm>
                <a:off x="6897882" y="3432611"/>
                <a:ext cx="614271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i="1" dirty="0">
                    <a:effectLst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400" i="1" baseline="-25000" dirty="0">
                    <a:effectLst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1,2</a:t>
                </a:r>
                <a:r>
                  <a:rPr lang="en-US" sz="1400" i="1" dirty="0">
                    <a:effectLst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()</a:t>
                </a:r>
                <a:r>
                  <a:rPr lang="en-US" sz="1400" dirty="0">
                    <a:effectLst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 </a:t>
                </a:r>
                <a:endParaRPr lang="en-US" sz="1400" dirty="0"/>
              </a:p>
            </p:txBody>
          </p:sp>
        </p:grpSp>
        <p:cxnSp>
          <p:nvCxnSpPr>
            <p:cNvPr id="256" name="Straight Arrow Connector 255">
              <a:extLst>
                <a:ext uri="{FF2B5EF4-FFF2-40B4-BE49-F238E27FC236}">
                  <a16:creationId xmlns:a16="http://schemas.microsoft.com/office/drawing/2014/main" id="{6A19996C-860C-74CD-3157-0A0B3D9358A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929084" y="3380184"/>
              <a:ext cx="944630" cy="778748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57" name="Straight Arrow Connector 256">
              <a:extLst>
                <a:ext uri="{FF2B5EF4-FFF2-40B4-BE49-F238E27FC236}">
                  <a16:creationId xmlns:a16="http://schemas.microsoft.com/office/drawing/2014/main" id="{4CACAA3E-E4E4-51CB-D0A3-FE69E1582B26}"/>
                </a:ext>
              </a:extLst>
            </p:cNvPr>
            <p:cNvCxnSpPr>
              <a:cxnSpLocks/>
            </p:cNvCxnSpPr>
            <p:nvPr/>
          </p:nvCxnSpPr>
          <p:spPr>
            <a:xfrm>
              <a:off x="6926109" y="4241150"/>
              <a:ext cx="957219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58" name="TextBox 257">
              <a:extLst>
                <a:ext uri="{FF2B5EF4-FFF2-40B4-BE49-F238E27FC236}">
                  <a16:creationId xmlns:a16="http://schemas.microsoft.com/office/drawing/2014/main" id="{60845565-DF63-3E6D-4F37-F6C20AF07552}"/>
                </a:ext>
              </a:extLst>
            </p:cNvPr>
            <p:cNvSpPr txBox="1"/>
            <p:nvPr/>
          </p:nvSpPr>
          <p:spPr>
            <a:xfrm>
              <a:off x="7089291" y="4245431"/>
              <a:ext cx="61427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H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2,2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()</a:t>
              </a:r>
              <a:r>
                <a:rPr lang="en-US" sz="14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 </a:t>
              </a:r>
              <a:endParaRPr lang="en-US" sz="1400" dirty="0"/>
            </a:p>
          </p:txBody>
        </p:sp>
        <p:grpSp>
          <p:nvGrpSpPr>
            <p:cNvPr id="259" name="Group 258">
              <a:extLst>
                <a:ext uri="{FF2B5EF4-FFF2-40B4-BE49-F238E27FC236}">
                  <a16:creationId xmlns:a16="http://schemas.microsoft.com/office/drawing/2014/main" id="{F88275F4-E34F-0734-3771-73E0B64345E6}"/>
                </a:ext>
              </a:extLst>
            </p:cNvPr>
            <p:cNvGrpSpPr/>
            <p:nvPr/>
          </p:nvGrpSpPr>
          <p:grpSpPr>
            <a:xfrm>
              <a:off x="6911287" y="3792815"/>
              <a:ext cx="614271" cy="317388"/>
              <a:chOff x="6919883" y="3408552"/>
              <a:chExt cx="614271" cy="317388"/>
            </a:xfrm>
          </p:grpSpPr>
          <p:sp>
            <p:nvSpPr>
              <p:cNvPr id="261" name="Rectangle 260">
                <a:extLst>
                  <a:ext uri="{FF2B5EF4-FFF2-40B4-BE49-F238E27FC236}">
                    <a16:creationId xmlns:a16="http://schemas.microsoft.com/office/drawing/2014/main" id="{0A211A41-9A6F-88AC-1802-D496738AB073}"/>
                  </a:ext>
                </a:extLst>
              </p:cNvPr>
              <p:cNvSpPr/>
              <p:nvPr/>
            </p:nvSpPr>
            <p:spPr>
              <a:xfrm>
                <a:off x="7074473" y="3525590"/>
                <a:ext cx="189159" cy="20035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TextBox 261">
                <a:extLst>
                  <a:ext uri="{FF2B5EF4-FFF2-40B4-BE49-F238E27FC236}">
                    <a16:creationId xmlns:a16="http://schemas.microsoft.com/office/drawing/2014/main" id="{048FB75D-0B65-9A87-FDD8-27447F7F536E}"/>
                  </a:ext>
                </a:extLst>
              </p:cNvPr>
              <p:cNvSpPr txBox="1"/>
              <p:nvPr/>
            </p:nvSpPr>
            <p:spPr>
              <a:xfrm>
                <a:off x="6919883" y="3408552"/>
                <a:ext cx="614271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i="1" dirty="0">
                    <a:effectLst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400" i="1" baseline="-25000" dirty="0">
                    <a:effectLst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2,1</a:t>
                </a:r>
                <a:r>
                  <a:rPr lang="en-US" sz="1400" i="1" dirty="0">
                    <a:effectLst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()</a:t>
                </a:r>
                <a:r>
                  <a:rPr lang="en-US" sz="1400" dirty="0">
                    <a:effectLst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 </a:t>
                </a:r>
                <a:endParaRPr lang="en-US" sz="1400" dirty="0"/>
              </a:p>
            </p:txBody>
          </p:sp>
        </p:grp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33945AE2-23FF-8683-EEE1-9CBC0B9A0312}"/>
                </a:ext>
              </a:extLst>
            </p:cNvPr>
            <p:cNvSpPr txBox="1"/>
            <p:nvPr/>
          </p:nvSpPr>
          <p:spPr>
            <a:xfrm>
              <a:off x="8056293" y="4334104"/>
              <a:ext cx="177644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y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2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= H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1,2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(x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1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) + H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2,2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(x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2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)</a:t>
              </a:r>
              <a:r>
                <a:rPr lang="en-US" sz="14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 </a:t>
              </a:r>
              <a:endParaRPr lang="en-US" sz="1400" dirty="0"/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22C7ED0-4336-32BA-9451-15B44D44EFF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53549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7420A3-29F6-FBA2-0331-B50642B528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C64E592-EFD8-49C5-80ED-343E231144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MIMO: spatial </a:t>
            </a:r>
            <a:r>
              <a:rPr lang="en-US" i="1" dirty="0"/>
              <a:t>multiplexing</a:t>
            </a:r>
          </a:p>
        </p:txBody>
      </p:sp>
      <p:pic>
        <p:nvPicPr>
          <p:cNvPr id="121" name="Picture 120">
            <a:extLst>
              <a:ext uri="{FF2B5EF4-FFF2-40B4-BE49-F238E27FC236}">
                <a16:creationId xmlns:a16="http://schemas.microsoft.com/office/drawing/2014/main" id="{0110CF29-B802-CB4F-505F-13128C56224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26413" y="516753"/>
            <a:ext cx="754927" cy="939464"/>
          </a:xfrm>
          <a:prstGeom prst="rect">
            <a:avLst/>
          </a:prstGeom>
        </p:spPr>
      </p:pic>
      <p:pic>
        <p:nvPicPr>
          <p:cNvPr id="122" name="Picture 121">
            <a:extLst>
              <a:ext uri="{FF2B5EF4-FFF2-40B4-BE49-F238E27FC236}">
                <a16:creationId xmlns:a16="http://schemas.microsoft.com/office/drawing/2014/main" id="{DDBE7E0E-7471-375D-C20C-3690AA1B98D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42344" y="2776545"/>
            <a:ext cx="654784" cy="853858"/>
          </a:xfrm>
          <a:prstGeom prst="rect">
            <a:avLst/>
          </a:prstGeom>
        </p:spPr>
      </p:pic>
      <p:grpSp>
        <p:nvGrpSpPr>
          <p:cNvPr id="123" name="Group 122">
            <a:extLst>
              <a:ext uri="{FF2B5EF4-FFF2-40B4-BE49-F238E27FC236}">
                <a16:creationId xmlns:a16="http://schemas.microsoft.com/office/drawing/2014/main" id="{9DD191E9-467D-FBA3-19BC-7A03B6C45E0D}"/>
              </a:ext>
            </a:extLst>
          </p:cNvPr>
          <p:cNvGrpSpPr/>
          <p:nvPr/>
        </p:nvGrpSpPr>
        <p:grpSpPr>
          <a:xfrm>
            <a:off x="7054765" y="1157103"/>
            <a:ext cx="3612063" cy="1977487"/>
            <a:chOff x="6542152" y="4100046"/>
            <a:chExt cx="4483668" cy="1805265"/>
          </a:xfrm>
        </p:grpSpPr>
        <p:cxnSp>
          <p:nvCxnSpPr>
            <p:cNvPr id="124" name="Straight Arrow Connector 123">
              <a:extLst>
                <a:ext uri="{FF2B5EF4-FFF2-40B4-BE49-F238E27FC236}">
                  <a16:creationId xmlns:a16="http://schemas.microsoft.com/office/drawing/2014/main" id="{4B083FCD-3A0F-4AB1-AFAB-153A8422A09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152" y="4617977"/>
              <a:ext cx="4441341" cy="6500"/>
            </a:xfrm>
            <a:prstGeom prst="straightConnector1">
              <a:avLst/>
            </a:prstGeom>
            <a:ln w="127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Arrow Connector 124">
              <a:extLst>
                <a:ext uri="{FF2B5EF4-FFF2-40B4-BE49-F238E27FC236}">
                  <a16:creationId xmlns:a16="http://schemas.microsoft.com/office/drawing/2014/main" id="{8251F789-5730-A408-3F94-B1317F2B1BC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152" y="4110801"/>
              <a:ext cx="2423160" cy="526455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D0986516-B07C-F3B6-338D-74364F101CD9}"/>
                </a:ext>
              </a:extLst>
            </p:cNvPr>
            <p:cNvSpPr/>
            <p:nvPr/>
          </p:nvSpPr>
          <p:spPr>
            <a:xfrm>
              <a:off x="8965312" y="4100046"/>
              <a:ext cx="2057400" cy="381804"/>
            </a:xfrm>
            <a:custGeom>
              <a:avLst/>
              <a:gdLst>
                <a:gd name="connsiteX0" fmla="*/ 0 w 2045970"/>
                <a:gd name="connsiteY0" fmla="*/ 0 h 411480"/>
                <a:gd name="connsiteX1" fmla="*/ 2045970 w 2045970"/>
                <a:gd name="connsiteY1" fmla="*/ 411480 h 41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45970" h="411480">
                  <a:moveTo>
                    <a:pt x="0" y="0"/>
                  </a:moveTo>
                  <a:lnTo>
                    <a:pt x="2045970" y="411480"/>
                  </a:lnTo>
                </a:path>
              </a:pathLst>
            </a:custGeom>
            <a:noFill/>
            <a:ln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7" name="Straight Arrow Connector 126">
              <a:extLst>
                <a:ext uri="{FF2B5EF4-FFF2-40B4-BE49-F238E27FC236}">
                  <a16:creationId xmlns:a16="http://schemas.microsoft.com/office/drawing/2014/main" id="{E5A543A3-2904-E57D-EAC4-455D566083E5}"/>
                </a:ext>
              </a:extLst>
            </p:cNvPr>
            <p:cNvCxnSpPr>
              <a:cxnSpLocks/>
            </p:cNvCxnSpPr>
            <p:nvPr/>
          </p:nvCxnSpPr>
          <p:spPr>
            <a:xfrm>
              <a:off x="6547851" y="4637256"/>
              <a:ext cx="1431984" cy="1268055"/>
            </a:xfrm>
            <a:prstGeom prst="straightConnector1">
              <a:avLst/>
            </a:prstGeom>
            <a:ln w="12700">
              <a:solidFill>
                <a:srgbClr val="50247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Arrow Connector 127">
              <a:extLst>
                <a:ext uri="{FF2B5EF4-FFF2-40B4-BE49-F238E27FC236}">
                  <a16:creationId xmlns:a16="http://schemas.microsoft.com/office/drawing/2014/main" id="{769F4391-D96E-0336-4937-92616316160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979835" y="4774465"/>
              <a:ext cx="3045985" cy="1120316"/>
            </a:xfrm>
            <a:prstGeom prst="straightConnector1">
              <a:avLst/>
            </a:prstGeom>
            <a:ln w="12700">
              <a:solidFill>
                <a:srgbClr val="50247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5B7E9867-D831-2D05-FEA4-BB2960E7F0D5}"/>
              </a:ext>
            </a:extLst>
          </p:cNvPr>
          <p:cNvGrpSpPr/>
          <p:nvPr/>
        </p:nvGrpSpPr>
        <p:grpSpPr>
          <a:xfrm>
            <a:off x="7021658" y="1159133"/>
            <a:ext cx="3619297" cy="1954171"/>
            <a:chOff x="6505524" y="3776269"/>
            <a:chExt cx="4492647" cy="1783979"/>
          </a:xfrm>
        </p:grpSpPr>
        <p:cxnSp>
          <p:nvCxnSpPr>
            <p:cNvPr id="130" name="Straight Arrow Connector 129">
              <a:extLst>
                <a:ext uri="{FF2B5EF4-FFF2-40B4-BE49-F238E27FC236}">
                  <a16:creationId xmlns:a16="http://schemas.microsoft.com/office/drawing/2014/main" id="{F3240861-1C17-AFA6-2C94-EB99680AC3E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05524" y="5092878"/>
              <a:ext cx="4482438" cy="30308"/>
            </a:xfrm>
            <a:prstGeom prst="straightConnector1">
              <a:avLst/>
            </a:prstGeom>
            <a:ln w="127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8D38BE55-C620-6C8F-0505-0026A63E456E}"/>
                </a:ext>
              </a:extLst>
            </p:cNvPr>
            <p:cNvSpPr/>
            <p:nvPr/>
          </p:nvSpPr>
          <p:spPr>
            <a:xfrm>
              <a:off x="8965313" y="3776269"/>
              <a:ext cx="2032858" cy="1190865"/>
            </a:xfrm>
            <a:custGeom>
              <a:avLst/>
              <a:gdLst>
                <a:gd name="connsiteX0" fmla="*/ 0 w 2045970"/>
                <a:gd name="connsiteY0" fmla="*/ 0 h 411480"/>
                <a:gd name="connsiteX1" fmla="*/ 2045970 w 2045970"/>
                <a:gd name="connsiteY1" fmla="*/ 411480 h 41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45970" h="411480">
                  <a:moveTo>
                    <a:pt x="0" y="0"/>
                  </a:moveTo>
                  <a:lnTo>
                    <a:pt x="2045970" y="411480"/>
                  </a:lnTo>
                </a:path>
              </a:pathLst>
            </a:custGeom>
            <a:noFill/>
            <a:ln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2" name="Straight Arrow Connector 131">
              <a:extLst>
                <a:ext uri="{FF2B5EF4-FFF2-40B4-BE49-F238E27FC236}">
                  <a16:creationId xmlns:a16="http://schemas.microsoft.com/office/drawing/2014/main" id="{A5953EBE-F21C-849F-FFE4-B2696909FAB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979835" y="5223225"/>
              <a:ext cx="3008126" cy="337023"/>
            </a:xfrm>
            <a:prstGeom prst="straightConnector1">
              <a:avLst/>
            </a:prstGeom>
            <a:ln w="12700">
              <a:solidFill>
                <a:srgbClr val="50247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Arrow Connector 132">
              <a:extLst>
                <a:ext uri="{FF2B5EF4-FFF2-40B4-BE49-F238E27FC236}">
                  <a16:creationId xmlns:a16="http://schemas.microsoft.com/office/drawing/2014/main" id="{E351307A-0C9A-5E89-21CA-B3719448DDE4}"/>
                </a:ext>
              </a:extLst>
            </p:cNvPr>
            <p:cNvCxnSpPr>
              <a:cxnSpLocks/>
            </p:cNvCxnSpPr>
            <p:nvPr/>
          </p:nvCxnSpPr>
          <p:spPr>
            <a:xfrm>
              <a:off x="8727966" y="3932259"/>
              <a:ext cx="2259995" cy="1114314"/>
            </a:xfrm>
            <a:prstGeom prst="straightConnector1">
              <a:avLst/>
            </a:prstGeom>
            <a:ln w="12700">
              <a:solidFill>
                <a:srgbClr val="0E00A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Arrow Connector 133">
              <a:extLst>
                <a:ext uri="{FF2B5EF4-FFF2-40B4-BE49-F238E27FC236}">
                  <a16:creationId xmlns:a16="http://schemas.microsoft.com/office/drawing/2014/main" id="{D96AF21F-B432-C433-4F74-43EA07D536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85911" y="5144798"/>
              <a:ext cx="3110155" cy="241502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Arrow Connector 134">
              <a:extLst>
                <a:ext uri="{FF2B5EF4-FFF2-40B4-BE49-F238E27FC236}">
                  <a16:creationId xmlns:a16="http://schemas.microsoft.com/office/drawing/2014/main" id="{C5EA62A9-F48E-FE4C-BCD0-4F4E251D4D46}"/>
                </a:ext>
              </a:extLst>
            </p:cNvPr>
            <p:cNvCxnSpPr>
              <a:cxnSpLocks/>
            </p:cNvCxnSpPr>
            <p:nvPr/>
          </p:nvCxnSpPr>
          <p:spPr>
            <a:xfrm>
              <a:off x="6547851" y="4302724"/>
              <a:ext cx="4316619" cy="743849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D16032F5-4A8E-27D8-BF63-65D72E461C5A}"/>
              </a:ext>
            </a:extLst>
          </p:cNvPr>
          <p:cNvGrpSpPr/>
          <p:nvPr/>
        </p:nvGrpSpPr>
        <p:grpSpPr>
          <a:xfrm>
            <a:off x="7028471" y="1314707"/>
            <a:ext cx="3628383" cy="1602064"/>
            <a:chOff x="6601908" y="4211063"/>
            <a:chExt cx="4503927" cy="1462537"/>
          </a:xfrm>
        </p:grpSpPr>
        <p:cxnSp>
          <p:nvCxnSpPr>
            <p:cNvPr id="137" name="Straight Arrow Connector 136">
              <a:extLst>
                <a:ext uri="{FF2B5EF4-FFF2-40B4-BE49-F238E27FC236}">
                  <a16:creationId xmlns:a16="http://schemas.microsoft.com/office/drawing/2014/main" id="{C5610008-B5A9-11F5-E5EF-08C448C2B2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610162" y="4211063"/>
              <a:ext cx="2195562" cy="1204892"/>
            </a:xfrm>
            <a:prstGeom prst="straightConnector1">
              <a:avLst/>
            </a:prstGeom>
            <a:ln w="12700">
              <a:solidFill>
                <a:srgbClr val="0E00A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Arrow Connector 137">
              <a:extLst>
                <a:ext uri="{FF2B5EF4-FFF2-40B4-BE49-F238E27FC236}">
                  <a16:creationId xmlns:a16="http://schemas.microsoft.com/office/drawing/2014/main" id="{889B011C-22BD-4309-9835-B62E11D52EE3}"/>
                </a:ext>
              </a:extLst>
            </p:cNvPr>
            <p:cNvCxnSpPr>
              <a:cxnSpLocks/>
            </p:cNvCxnSpPr>
            <p:nvPr/>
          </p:nvCxnSpPr>
          <p:spPr>
            <a:xfrm>
              <a:off x="8805723" y="4224408"/>
              <a:ext cx="2293494" cy="287213"/>
            </a:xfrm>
            <a:prstGeom prst="straightConnector1">
              <a:avLst/>
            </a:prstGeom>
            <a:ln w="12700">
              <a:solidFill>
                <a:srgbClr val="0E00A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Arrow Connector 138">
              <a:extLst>
                <a:ext uri="{FF2B5EF4-FFF2-40B4-BE49-F238E27FC236}">
                  <a16:creationId xmlns:a16="http://schemas.microsoft.com/office/drawing/2014/main" id="{84424218-A504-3054-E576-183E60349C49}"/>
                </a:ext>
              </a:extLst>
            </p:cNvPr>
            <p:cNvCxnSpPr>
              <a:cxnSpLocks/>
            </p:cNvCxnSpPr>
            <p:nvPr/>
          </p:nvCxnSpPr>
          <p:spPr>
            <a:xfrm>
              <a:off x="6601908" y="5418034"/>
              <a:ext cx="1383926" cy="255566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Arrow Connector 139">
              <a:extLst>
                <a:ext uri="{FF2B5EF4-FFF2-40B4-BE49-F238E27FC236}">
                  <a16:creationId xmlns:a16="http://schemas.microsoft.com/office/drawing/2014/main" id="{9039E23C-E196-6C86-99CC-522A9DC16C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973835" y="4682822"/>
              <a:ext cx="3132000" cy="981639"/>
            </a:xfrm>
            <a:prstGeom prst="straightConnector1">
              <a:avLst/>
            </a:prstGeom>
            <a:ln w="12700">
              <a:solidFill>
                <a:schemeClr val="accent2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Arrow Connector 140">
              <a:extLst>
                <a:ext uri="{FF2B5EF4-FFF2-40B4-BE49-F238E27FC236}">
                  <a16:creationId xmlns:a16="http://schemas.microsoft.com/office/drawing/2014/main" id="{6B70896C-8DE5-F545-4B82-D17A51CDD9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610161" y="4633988"/>
              <a:ext cx="4486402" cy="775145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B4780DD2-4FA1-D2EA-E33E-A27373D25EB6}"/>
              </a:ext>
            </a:extLst>
          </p:cNvPr>
          <p:cNvGrpSpPr/>
          <p:nvPr/>
        </p:nvGrpSpPr>
        <p:grpSpPr>
          <a:xfrm>
            <a:off x="5938522" y="1461281"/>
            <a:ext cx="1436802" cy="1810190"/>
            <a:chOff x="6304282" y="1461281"/>
            <a:chExt cx="1436802" cy="1810190"/>
          </a:xfrm>
        </p:grpSpPr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9D69931A-BB4D-502A-C47F-F531C17E5359}"/>
                </a:ext>
              </a:extLst>
            </p:cNvPr>
            <p:cNvGrpSpPr/>
            <p:nvPr/>
          </p:nvGrpSpPr>
          <p:grpSpPr>
            <a:xfrm>
              <a:off x="6857802" y="1461281"/>
              <a:ext cx="529615" cy="543741"/>
              <a:chOff x="9314843" y="4228123"/>
              <a:chExt cx="799977" cy="816708"/>
            </a:xfrm>
          </p:grpSpPr>
          <p:grpSp>
            <p:nvGrpSpPr>
              <p:cNvPr id="157" name="Group 156">
                <a:extLst>
                  <a:ext uri="{FF2B5EF4-FFF2-40B4-BE49-F238E27FC236}">
                    <a16:creationId xmlns:a16="http://schemas.microsoft.com/office/drawing/2014/main" id="{1576EC38-BF6B-262B-8344-CBD806309C44}"/>
                  </a:ext>
                </a:extLst>
              </p:cNvPr>
              <p:cNvGrpSpPr/>
              <p:nvPr/>
            </p:nvGrpSpPr>
            <p:grpSpPr>
              <a:xfrm>
                <a:off x="9362831" y="4228123"/>
                <a:ext cx="751989" cy="816708"/>
                <a:chOff x="9362831" y="4228123"/>
                <a:chExt cx="751989" cy="816708"/>
              </a:xfrm>
            </p:grpSpPr>
            <p:sp>
              <p:nvSpPr>
                <p:cNvPr id="162" name="Oval 161">
                  <a:extLst>
                    <a:ext uri="{FF2B5EF4-FFF2-40B4-BE49-F238E27FC236}">
                      <a16:creationId xmlns:a16="http://schemas.microsoft.com/office/drawing/2014/main" id="{B68FB662-4354-7478-8230-2733D02FEDF8}"/>
                    </a:ext>
                  </a:extLst>
                </p:cNvPr>
                <p:cNvSpPr/>
                <p:nvPr/>
              </p:nvSpPr>
              <p:spPr>
                <a:xfrm>
                  <a:off x="9433784" y="4295754"/>
                  <a:ext cx="681036" cy="675039"/>
                </a:xfrm>
                <a:prstGeom prst="ellipse">
                  <a:avLst/>
                </a:prstGeom>
                <a:noFill/>
                <a:ln w="476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Rectangle 162">
                  <a:extLst>
                    <a:ext uri="{FF2B5EF4-FFF2-40B4-BE49-F238E27FC236}">
                      <a16:creationId xmlns:a16="http://schemas.microsoft.com/office/drawing/2014/main" id="{6EAAD5D5-9048-CDCB-9DCA-FE5144936F3B}"/>
                    </a:ext>
                  </a:extLst>
                </p:cNvPr>
                <p:cNvSpPr/>
                <p:nvPr/>
              </p:nvSpPr>
              <p:spPr>
                <a:xfrm>
                  <a:off x="9362831" y="4228123"/>
                  <a:ext cx="554892" cy="81670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8" name="Group 157">
                <a:extLst>
                  <a:ext uri="{FF2B5EF4-FFF2-40B4-BE49-F238E27FC236}">
                    <a16:creationId xmlns:a16="http://schemas.microsoft.com/office/drawing/2014/main" id="{2CE2FB36-B33E-429E-12EE-50074098B162}"/>
                  </a:ext>
                </a:extLst>
              </p:cNvPr>
              <p:cNvGrpSpPr/>
              <p:nvPr/>
            </p:nvGrpSpPr>
            <p:grpSpPr>
              <a:xfrm>
                <a:off x="9314843" y="4295754"/>
                <a:ext cx="650867" cy="675040"/>
                <a:chOff x="8506580" y="4369791"/>
                <a:chExt cx="650867" cy="675040"/>
              </a:xfrm>
            </p:grpSpPr>
            <p:sp>
              <p:nvSpPr>
                <p:cNvPr id="160" name="Oval 159">
                  <a:extLst>
                    <a:ext uri="{FF2B5EF4-FFF2-40B4-BE49-F238E27FC236}">
                      <a16:creationId xmlns:a16="http://schemas.microsoft.com/office/drawing/2014/main" id="{42C3C5B6-2BBD-7627-1B75-7A766C16CEF3}"/>
                    </a:ext>
                  </a:extLst>
                </p:cNvPr>
                <p:cNvSpPr/>
                <p:nvPr/>
              </p:nvSpPr>
              <p:spPr>
                <a:xfrm>
                  <a:off x="8633012" y="4437529"/>
                  <a:ext cx="524435" cy="519817"/>
                </a:xfrm>
                <a:prstGeom prst="ellipse">
                  <a:avLst/>
                </a:prstGeom>
                <a:noFill/>
                <a:ln w="476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Rectangle 160">
                  <a:extLst>
                    <a:ext uri="{FF2B5EF4-FFF2-40B4-BE49-F238E27FC236}">
                      <a16:creationId xmlns:a16="http://schemas.microsoft.com/office/drawing/2014/main" id="{2ACBEA25-B3B9-DF3B-968D-FC12C6CB7AF2}"/>
                    </a:ext>
                  </a:extLst>
                </p:cNvPr>
                <p:cNvSpPr/>
                <p:nvPr/>
              </p:nvSpPr>
              <p:spPr>
                <a:xfrm>
                  <a:off x="8506580" y="4369791"/>
                  <a:ext cx="563174" cy="67504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67D0AE00-7660-D3E6-5FF1-9A6EC8EEA55A}"/>
                  </a:ext>
                </a:extLst>
              </p:cNvPr>
              <p:cNvSpPr/>
              <p:nvPr/>
            </p:nvSpPr>
            <p:spPr>
              <a:xfrm>
                <a:off x="9621673" y="4518133"/>
                <a:ext cx="210534" cy="21053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1E1A8C1A-50B1-945A-88E2-92837E64C13D}"/>
                </a:ext>
              </a:extLst>
            </p:cNvPr>
            <p:cNvGrpSpPr/>
            <p:nvPr/>
          </p:nvGrpSpPr>
          <p:grpSpPr>
            <a:xfrm>
              <a:off x="6796428" y="2391144"/>
              <a:ext cx="541824" cy="503577"/>
              <a:chOff x="9314843" y="4228123"/>
              <a:chExt cx="818418" cy="816708"/>
            </a:xfrm>
          </p:grpSpPr>
          <p:grpSp>
            <p:nvGrpSpPr>
              <p:cNvPr id="150" name="Group 149">
                <a:extLst>
                  <a:ext uri="{FF2B5EF4-FFF2-40B4-BE49-F238E27FC236}">
                    <a16:creationId xmlns:a16="http://schemas.microsoft.com/office/drawing/2014/main" id="{29FA6B7D-D97C-668E-BE67-A1193400B358}"/>
                  </a:ext>
                </a:extLst>
              </p:cNvPr>
              <p:cNvGrpSpPr/>
              <p:nvPr/>
            </p:nvGrpSpPr>
            <p:grpSpPr>
              <a:xfrm>
                <a:off x="9362831" y="4228123"/>
                <a:ext cx="770430" cy="816708"/>
                <a:chOff x="9362831" y="4228123"/>
                <a:chExt cx="770430" cy="816708"/>
              </a:xfrm>
            </p:grpSpPr>
            <p:sp>
              <p:nvSpPr>
                <p:cNvPr id="155" name="Oval 154">
                  <a:extLst>
                    <a:ext uri="{FF2B5EF4-FFF2-40B4-BE49-F238E27FC236}">
                      <a16:creationId xmlns:a16="http://schemas.microsoft.com/office/drawing/2014/main" id="{B8791A21-FDEE-DB24-D752-5EC22DC91982}"/>
                    </a:ext>
                  </a:extLst>
                </p:cNvPr>
                <p:cNvSpPr/>
                <p:nvPr/>
              </p:nvSpPr>
              <p:spPr>
                <a:xfrm>
                  <a:off x="9452226" y="4309666"/>
                  <a:ext cx="681035" cy="675040"/>
                </a:xfrm>
                <a:prstGeom prst="ellipse">
                  <a:avLst/>
                </a:prstGeom>
                <a:noFill/>
                <a:ln w="476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ectangle 155">
                  <a:extLst>
                    <a:ext uri="{FF2B5EF4-FFF2-40B4-BE49-F238E27FC236}">
                      <a16:creationId xmlns:a16="http://schemas.microsoft.com/office/drawing/2014/main" id="{E77F2852-E0EA-017A-96E7-1DA1D52913DB}"/>
                    </a:ext>
                  </a:extLst>
                </p:cNvPr>
                <p:cNvSpPr/>
                <p:nvPr/>
              </p:nvSpPr>
              <p:spPr>
                <a:xfrm>
                  <a:off x="9362831" y="4228123"/>
                  <a:ext cx="554892" cy="81670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1" name="Group 150">
                <a:extLst>
                  <a:ext uri="{FF2B5EF4-FFF2-40B4-BE49-F238E27FC236}">
                    <a16:creationId xmlns:a16="http://schemas.microsoft.com/office/drawing/2014/main" id="{11B244BC-6E15-8F4A-07A3-5171286EC131}"/>
                  </a:ext>
                </a:extLst>
              </p:cNvPr>
              <p:cNvGrpSpPr/>
              <p:nvPr/>
            </p:nvGrpSpPr>
            <p:grpSpPr>
              <a:xfrm>
                <a:off x="9314843" y="4295754"/>
                <a:ext cx="650867" cy="675040"/>
                <a:chOff x="8506580" y="4369791"/>
                <a:chExt cx="650867" cy="675040"/>
              </a:xfrm>
            </p:grpSpPr>
            <p:sp>
              <p:nvSpPr>
                <p:cNvPr id="153" name="Oval 152">
                  <a:extLst>
                    <a:ext uri="{FF2B5EF4-FFF2-40B4-BE49-F238E27FC236}">
                      <a16:creationId xmlns:a16="http://schemas.microsoft.com/office/drawing/2014/main" id="{3043935B-EE37-C13E-5EC1-EA2CD05D506E}"/>
                    </a:ext>
                  </a:extLst>
                </p:cNvPr>
                <p:cNvSpPr/>
                <p:nvPr/>
              </p:nvSpPr>
              <p:spPr>
                <a:xfrm>
                  <a:off x="8633012" y="4437529"/>
                  <a:ext cx="524435" cy="519817"/>
                </a:xfrm>
                <a:prstGeom prst="ellipse">
                  <a:avLst/>
                </a:prstGeom>
                <a:noFill/>
                <a:ln w="476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Rectangle 153">
                  <a:extLst>
                    <a:ext uri="{FF2B5EF4-FFF2-40B4-BE49-F238E27FC236}">
                      <a16:creationId xmlns:a16="http://schemas.microsoft.com/office/drawing/2014/main" id="{F7D4D379-E980-9BC3-2C64-13C4588918C6}"/>
                    </a:ext>
                  </a:extLst>
                </p:cNvPr>
                <p:cNvSpPr/>
                <p:nvPr/>
              </p:nvSpPr>
              <p:spPr>
                <a:xfrm>
                  <a:off x="8506580" y="4369791"/>
                  <a:ext cx="563174" cy="67504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2" name="Oval 151">
                <a:extLst>
                  <a:ext uri="{FF2B5EF4-FFF2-40B4-BE49-F238E27FC236}">
                    <a16:creationId xmlns:a16="http://schemas.microsoft.com/office/drawing/2014/main" id="{4EC521B0-8FE9-4B56-5E99-48A6AB380551}"/>
                  </a:ext>
                </a:extLst>
              </p:cNvPr>
              <p:cNvSpPr/>
              <p:nvPr/>
            </p:nvSpPr>
            <p:spPr>
              <a:xfrm>
                <a:off x="9621673" y="4518133"/>
                <a:ext cx="210534" cy="21053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84FE04A4-6623-EBE8-86DE-BE955EE3919E}"/>
                </a:ext>
              </a:extLst>
            </p:cNvPr>
            <p:cNvGrpSpPr/>
            <p:nvPr/>
          </p:nvGrpSpPr>
          <p:grpSpPr>
            <a:xfrm>
              <a:off x="6749364" y="1724444"/>
              <a:ext cx="306889" cy="916514"/>
              <a:chOff x="5881861" y="4560675"/>
              <a:chExt cx="463552" cy="1039595"/>
            </a:xfrm>
          </p:grpSpPr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29FC70C2-8120-E97C-94D1-6A93CCF3D01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1861" y="4560675"/>
                <a:ext cx="463552" cy="0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Straight Connector 148">
                <a:extLst>
                  <a:ext uri="{FF2B5EF4-FFF2-40B4-BE49-F238E27FC236}">
                    <a16:creationId xmlns:a16="http://schemas.microsoft.com/office/drawing/2014/main" id="{2A40CAA3-0A4F-9BFA-4638-B45CFAE1555D}"/>
                  </a:ext>
                </a:extLst>
              </p:cNvPr>
              <p:cNvCxnSpPr>
                <a:cxnSpLocks/>
                <a:endCxn id="152" idx="2"/>
              </p:cNvCxnSpPr>
              <p:nvPr/>
            </p:nvCxnSpPr>
            <p:spPr>
              <a:xfrm flipV="1">
                <a:off x="5920832" y="5593363"/>
                <a:ext cx="338949" cy="6907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1B8282B2-E918-29C9-9643-0A61322B3506}"/>
                </a:ext>
              </a:extLst>
            </p:cNvPr>
            <p:cNvSpPr txBox="1"/>
            <p:nvPr/>
          </p:nvSpPr>
          <p:spPr>
            <a:xfrm>
              <a:off x="6304282" y="2902139"/>
              <a:ext cx="143680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transmitter</a:t>
              </a:r>
            </a:p>
          </p:txBody>
        </p:sp>
      </p:grpSp>
      <p:grpSp>
        <p:nvGrpSpPr>
          <p:cNvPr id="165" name="Group 164">
            <a:extLst>
              <a:ext uri="{FF2B5EF4-FFF2-40B4-BE49-F238E27FC236}">
                <a16:creationId xmlns:a16="http://schemas.microsoft.com/office/drawing/2014/main" id="{861ECBF9-77FB-93EA-8660-2BDD30E3868A}"/>
              </a:ext>
            </a:extLst>
          </p:cNvPr>
          <p:cNvGrpSpPr/>
          <p:nvPr/>
        </p:nvGrpSpPr>
        <p:grpSpPr>
          <a:xfrm flipH="1">
            <a:off x="10667201" y="1639207"/>
            <a:ext cx="450955" cy="1240360"/>
            <a:chOff x="6749364" y="1654361"/>
            <a:chExt cx="450955" cy="1240360"/>
          </a:xfrm>
        </p:grpSpPr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AC46F44D-ADFA-F5BD-6CB1-B5054519BCF8}"/>
                </a:ext>
              </a:extLst>
            </p:cNvPr>
            <p:cNvSpPr/>
            <p:nvPr/>
          </p:nvSpPr>
          <p:spPr>
            <a:xfrm>
              <a:off x="7060937" y="1654361"/>
              <a:ext cx="139382" cy="14016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C2DF4DB3-C7CF-A95B-E4C6-63C1503552CE}"/>
                </a:ext>
              </a:extLst>
            </p:cNvPr>
            <p:cNvGrpSpPr/>
            <p:nvPr/>
          </p:nvGrpSpPr>
          <p:grpSpPr>
            <a:xfrm>
              <a:off x="6796434" y="2391144"/>
              <a:ext cx="399130" cy="503577"/>
              <a:chOff x="9314843" y="4228123"/>
              <a:chExt cx="602880" cy="816708"/>
            </a:xfrm>
          </p:grpSpPr>
          <p:sp>
            <p:nvSpPr>
              <p:cNvPr id="172" name="Rectangle 171">
                <a:extLst>
                  <a:ext uri="{FF2B5EF4-FFF2-40B4-BE49-F238E27FC236}">
                    <a16:creationId xmlns:a16="http://schemas.microsoft.com/office/drawing/2014/main" id="{C9CF5782-791F-82B0-DDBD-670A3CD377AA}"/>
                  </a:ext>
                </a:extLst>
              </p:cNvPr>
              <p:cNvSpPr/>
              <p:nvPr/>
            </p:nvSpPr>
            <p:spPr>
              <a:xfrm>
                <a:off x="9362831" y="4228123"/>
                <a:ext cx="554892" cy="81670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Rectangle 172">
                <a:extLst>
                  <a:ext uri="{FF2B5EF4-FFF2-40B4-BE49-F238E27FC236}">
                    <a16:creationId xmlns:a16="http://schemas.microsoft.com/office/drawing/2014/main" id="{22FB0BE9-6DDD-1927-9601-6E01172F0CF8}"/>
                  </a:ext>
                </a:extLst>
              </p:cNvPr>
              <p:cNvSpPr/>
              <p:nvPr/>
            </p:nvSpPr>
            <p:spPr>
              <a:xfrm>
                <a:off x="9314843" y="4295754"/>
                <a:ext cx="563174" cy="67503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Oval 173">
                <a:extLst>
                  <a:ext uri="{FF2B5EF4-FFF2-40B4-BE49-F238E27FC236}">
                    <a16:creationId xmlns:a16="http://schemas.microsoft.com/office/drawing/2014/main" id="{584EB098-87ED-649A-70EA-D959689C0844}"/>
                  </a:ext>
                </a:extLst>
              </p:cNvPr>
              <p:cNvSpPr/>
              <p:nvPr/>
            </p:nvSpPr>
            <p:spPr>
              <a:xfrm>
                <a:off x="9621673" y="4518133"/>
                <a:ext cx="210534" cy="21053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116D7678-F53F-F8A0-5C4F-0C0CCE71E63D}"/>
                </a:ext>
              </a:extLst>
            </p:cNvPr>
            <p:cNvGrpSpPr/>
            <p:nvPr/>
          </p:nvGrpSpPr>
          <p:grpSpPr>
            <a:xfrm>
              <a:off x="6749364" y="1724443"/>
              <a:ext cx="306889" cy="916514"/>
              <a:chOff x="5881861" y="4560675"/>
              <a:chExt cx="463552" cy="1039595"/>
            </a:xfrm>
          </p:grpSpPr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0D9E14AC-E9B1-738F-1B1B-7FC3203EBF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1861" y="4560675"/>
                <a:ext cx="463552" cy="0"/>
              </a:xfrm>
              <a:prstGeom prst="line">
                <a:avLst/>
              </a:prstGeom>
              <a:ln w="25400">
                <a:solidFill>
                  <a:schemeClr val="tx1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8FA4C4E6-EA8D-3E51-44C2-33207F01E7F3}"/>
                  </a:ext>
                </a:extLst>
              </p:cNvPr>
              <p:cNvCxnSpPr>
                <a:cxnSpLocks/>
                <a:stCxn id="173" idx="1"/>
              </p:cNvCxnSpPr>
              <p:nvPr/>
            </p:nvCxnSpPr>
            <p:spPr>
              <a:xfrm flipV="1">
                <a:off x="5952951" y="5593444"/>
                <a:ext cx="316393" cy="6826"/>
              </a:xfrm>
              <a:prstGeom prst="line">
                <a:avLst/>
              </a:prstGeom>
              <a:ln w="25400">
                <a:solidFill>
                  <a:schemeClr val="tx1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6700E5F4-9975-40CA-49ED-516FD5264907}"/>
              </a:ext>
            </a:extLst>
          </p:cNvPr>
          <p:cNvGrpSpPr/>
          <p:nvPr/>
        </p:nvGrpSpPr>
        <p:grpSpPr>
          <a:xfrm>
            <a:off x="9851460" y="888430"/>
            <a:ext cx="758541" cy="1445208"/>
            <a:chOff x="10217220" y="888430"/>
            <a:chExt cx="758541" cy="1445208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0B422DCD-6ECC-2C6F-A247-71C69AB95001}"/>
                </a:ext>
              </a:extLst>
            </p:cNvPr>
            <p:cNvGrpSpPr/>
            <p:nvPr/>
          </p:nvGrpSpPr>
          <p:grpSpPr>
            <a:xfrm>
              <a:off x="10336525" y="1200012"/>
              <a:ext cx="49357" cy="1133626"/>
              <a:chOff x="10336525" y="1200012"/>
              <a:chExt cx="49357" cy="1133626"/>
            </a:xfrm>
          </p:grpSpPr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C64B6D1E-4CC9-1480-25D7-6318056FC145}"/>
                  </a:ext>
                </a:extLst>
              </p:cNvPr>
              <p:cNvSpPr/>
              <p:nvPr/>
            </p:nvSpPr>
            <p:spPr>
              <a:xfrm>
                <a:off x="10336525" y="1314707"/>
                <a:ext cx="49357" cy="191601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6" name="Oval 175">
                <a:extLst>
                  <a:ext uri="{FF2B5EF4-FFF2-40B4-BE49-F238E27FC236}">
                    <a16:creationId xmlns:a16="http://schemas.microsoft.com/office/drawing/2014/main" id="{A46CED85-6919-7BED-D907-B2AF83ACE7F1}"/>
                  </a:ext>
                </a:extLst>
              </p:cNvPr>
              <p:cNvSpPr/>
              <p:nvPr/>
            </p:nvSpPr>
            <p:spPr>
              <a:xfrm>
                <a:off x="10336525" y="1621003"/>
                <a:ext cx="49357" cy="191601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7" name="Oval 176">
                <a:extLst>
                  <a:ext uri="{FF2B5EF4-FFF2-40B4-BE49-F238E27FC236}">
                    <a16:creationId xmlns:a16="http://schemas.microsoft.com/office/drawing/2014/main" id="{43F07F45-BDD5-1805-3066-D075C9382118}"/>
                  </a:ext>
                </a:extLst>
              </p:cNvPr>
              <p:cNvSpPr/>
              <p:nvPr/>
            </p:nvSpPr>
            <p:spPr>
              <a:xfrm>
                <a:off x="10336525" y="2142037"/>
                <a:ext cx="49357" cy="191601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9" name="Straight Connector 178">
                <a:extLst>
                  <a:ext uri="{FF2B5EF4-FFF2-40B4-BE49-F238E27FC236}">
                    <a16:creationId xmlns:a16="http://schemas.microsoft.com/office/drawing/2014/main" id="{FA533517-4522-950C-4C88-85286ED80770}"/>
                  </a:ext>
                </a:extLst>
              </p:cNvPr>
              <p:cNvCxnSpPr>
                <a:cxnSpLocks/>
                <a:stCxn id="175" idx="4"/>
                <a:endCxn id="176" idx="0"/>
              </p:cNvCxnSpPr>
              <p:nvPr/>
            </p:nvCxnSpPr>
            <p:spPr>
              <a:xfrm>
                <a:off x="10361204" y="1506308"/>
                <a:ext cx="0" cy="114695"/>
              </a:xfrm>
              <a:prstGeom prst="line">
                <a:avLst/>
              </a:prstGeom>
              <a:ln w="9525">
                <a:solidFill>
                  <a:srgbClr val="FF01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Straight Connector 180">
                <a:extLst>
                  <a:ext uri="{FF2B5EF4-FFF2-40B4-BE49-F238E27FC236}">
                    <a16:creationId xmlns:a16="http://schemas.microsoft.com/office/drawing/2014/main" id="{0273E119-5289-D30F-292B-AE6608856C67}"/>
                  </a:ext>
                </a:extLst>
              </p:cNvPr>
              <p:cNvCxnSpPr>
                <a:cxnSpLocks/>
                <a:endCxn id="177" idx="0"/>
              </p:cNvCxnSpPr>
              <p:nvPr/>
            </p:nvCxnSpPr>
            <p:spPr>
              <a:xfrm>
                <a:off x="10361203" y="1811370"/>
                <a:ext cx="1" cy="330667"/>
              </a:xfrm>
              <a:prstGeom prst="line">
                <a:avLst/>
              </a:prstGeom>
              <a:ln w="9525">
                <a:solidFill>
                  <a:srgbClr val="FF01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3" name="Straight Connector 182">
                <a:extLst>
                  <a:ext uri="{FF2B5EF4-FFF2-40B4-BE49-F238E27FC236}">
                    <a16:creationId xmlns:a16="http://schemas.microsoft.com/office/drawing/2014/main" id="{045E1DB9-2B78-1710-F4D4-BE3B05401EB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61203" y="1200012"/>
                <a:ext cx="0" cy="114695"/>
              </a:xfrm>
              <a:prstGeom prst="line">
                <a:avLst/>
              </a:prstGeom>
              <a:ln w="9525">
                <a:solidFill>
                  <a:srgbClr val="FF01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EDA7DC3D-0183-F49A-9B6A-E1DD29B64530}"/>
                </a:ext>
              </a:extLst>
            </p:cNvPr>
            <p:cNvSpPr txBox="1"/>
            <p:nvPr/>
          </p:nvSpPr>
          <p:spPr>
            <a:xfrm>
              <a:off x="10217220" y="888430"/>
              <a:ext cx="75854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H</a:t>
              </a:r>
              <a:r>
                <a:rPr lang="en-US" sz="1400" i="1" baseline="-25000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1,1</a:t>
              </a:r>
              <a:r>
                <a:rPr lang="en-US" sz="1400" i="1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(x</a:t>
              </a:r>
              <a:r>
                <a:rPr lang="en-US" sz="1400" i="1" baseline="-25000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1</a:t>
              </a:r>
              <a:r>
                <a:rPr lang="en-US" sz="1400" i="1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)</a:t>
              </a:r>
              <a:r>
                <a:rPr lang="en-US" sz="1400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 </a:t>
              </a:r>
              <a:endParaRPr lang="en-US" sz="1400" dirty="0">
                <a:solidFill>
                  <a:srgbClr val="FF0100"/>
                </a:solidFill>
              </a:endParaRPr>
            </a:p>
          </p:txBody>
        </p:sp>
      </p:grpSp>
      <p:sp>
        <p:nvSpPr>
          <p:cNvPr id="190" name="TextBox 189">
            <a:extLst>
              <a:ext uri="{FF2B5EF4-FFF2-40B4-BE49-F238E27FC236}">
                <a16:creationId xmlns:a16="http://schemas.microsoft.com/office/drawing/2014/main" id="{81143B48-BB6E-7A36-77C5-86E1C43D081A}"/>
              </a:ext>
            </a:extLst>
          </p:cNvPr>
          <p:cNvSpPr txBox="1"/>
          <p:nvPr/>
        </p:nvSpPr>
        <p:spPr>
          <a:xfrm>
            <a:off x="6317301" y="2255410"/>
            <a:ext cx="3626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x</a:t>
            </a:r>
            <a:r>
              <a:rPr lang="en-US" baseline="-25000" dirty="0"/>
              <a:t>2</a:t>
            </a: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35372382-74E3-79E8-C748-47511FF4AD5F}"/>
              </a:ext>
            </a:extLst>
          </p:cNvPr>
          <p:cNvSpPr txBox="1"/>
          <p:nvPr/>
        </p:nvSpPr>
        <p:spPr>
          <a:xfrm>
            <a:off x="6315863" y="1350823"/>
            <a:ext cx="3626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x</a:t>
            </a:r>
            <a:r>
              <a:rPr lang="en-US" baseline="-25000" dirty="0"/>
              <a:t>1</a:t>
            </a: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E8C7F4B0-28A4-3A4C-C362-426031F5D157}"/>
              </a:ext>
            </a:extLst>
          </p:cNvPr>
          <p:cNvGrpSpPr/>
          <p:nvPr/>
        </p:nvGrpSpPr>
        <p:grpSpPr>
          <a:xfrm>
            <a:off x="10106663" y="1124942"/>
            <a:ext cx="758541" cy="953148"/>
            <a:chOff x="10472423" y="1124942"/>
            <a:chExt cx="758541" cy="953148"/>
          </a:xfrm>
        </p:grpSpPr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B539E03A-A972-6B86-166D-F7620009BD65}"/>
                </a:ext>
              </a:extLst>
            </p:cNvPr>
            <p:cNvGrpSpPr/>
            <p:nvPr/>
          </p:nvGrpSpPr>
          <p:grpSpPr>
            <a:xfrm>
              <a:off x="10602250" y="1354039"/>
              <a:ext cx="52532" cy="724051"/>
              <a:chOff x="10333350" y="1200012"/>
              <a:chExt cx="52532" cy="724051"/>
            </a:xfrm>
          </p:grpSpPr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35EEADC7-B6D2-1098-861F-250DCFA7E7F1}"/>
                  </a:ext>
                </a:extLst>
              </p:cNvPr>
              <p:cNvSpPr/>
              <p:nvPr/>
            </p:nvSpPr>
            <p:spPr>
              <a:xfrm>
                <a:off x="10336525" y="1314707"/>
                <a:ext cx="49357" cy="191601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B32EF7E0-B5EA-7D40-DEE8-0E988FD06DF4}"/>
                  </a:ext>
                </a:extLst>
              </p:cNvPr>
              <p:cNvSpPr/>
              <p:nvPr/>
            </p:nvSpPr>
            <p:spPr>
              <a:xfrm>
                <a:off x="10336525" y="1614653"/>
                <a:ext cx="49357" cy="191601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7" name="Oval 206">
                <a:extLst>
                  <a:ext uri="{FF2B5EF4-FFF2-40B4-BE49-F238E27FC236}">
                    <a16:creationId xmlns:a16="http://schemas.microsoft.com/office/drawing/2014/main" id="{33B2896A-C5E8-2D7D-ABA1-9CC372E141CB}"/>
                  </a:ext>
                </a:extLst>
              </p:cNvPr>
              <p:cNvSpPr/>
              <p:nvPr/>
            </p:nvSpPr>
            <p:spPr>
              <a:xfrm>
                <a:off x="10333350" y="1732462"/>
                <a:ext cx="49357" cy="191601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9E580165-CAE5-198D-D60F-0B4D40FDAB0B}"/>
                  </a:ext>
                </a:extLst>
              </p:cNvPr>
              <p:cNvCxnSpPr>
                <a:cxnSpLocks/>
                <a:stCxn id="205" idx="4"/>
                <a:endCxn id="206" idx="0"/>
              </p:cNvCxnSpPr>
              <p:nvPr/>
            </p:nvCxnSpPr>
            <p:spPr>
              <a:xfrm>
                <a:off x="10361204" y="1506308"/>
                <a:ext cx="0" cy="108345"/>
              </a:xfrm>
              <a:prstGeom prst="line">
                <a:avLst/>
              </a:prstGeom>
              <a:ln w="9525">
                <a:solidFill>
                  <a:srgbClr val="FF01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B1E26F9B-BE27-D465-673A-887528182C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61203" y="1200012"/>
                <a:ext cx="0" cy="114695"/>
              </a:xfrm>
              <a:prstGeom prst="line">
                <a:avLst/>
              </a:prstGeom>
              <a:ln w="9525">
                <a:solidFill>
                  <a:srgbClr val="FF01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D4B7A953-3AF6-8C90-455C-7F608A76A449}"/>
                </a:ext>
              </a:extLst>
            </p:cNvPr>
            <p:cNvSpPr txBox="1"/>
            <p:nvPr/>
          </p:nvSpPr>
          <p:spPr>
            <a:xfrm>
              <a:off x="10472423" y="1124942"/>
              <a:ext cx="75854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H</a:t>
              </a:r>
              <a:r>
                <a:rPr lang="en-US" sz="1400" i="1" baseline="-25000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2,1</a:t>
              </a:r>
              <a:r>
                <a:rPr lang="en-US" sz="1400" i="1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(x</a:t>
              </a:r>
              <a:r>
                <a:rPr lang="en-US" sz="1400" i="1" baseline="-25000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2</a:t>
              </a:r>
              <a:r>
                <a:rPr lang="en-US" sz="1400" i="1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)</a:t>
              </a:r>
              <a:r>
                <a:rPr lang="en-US" sz="1400" dirty="0">
                  <a:solidFill>
                    <a:srgbClr val="FF01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 </a:t>
              </a:r>
              <a:endParaRPr lang="en-US" sz="1400" dirty="0">
                <a:solidFill>
                  <a:srgbClr val="FF0100"/>
                </a:solidFill>
              </a:endParaRPr>
            </a:p>
          </p:txBody>
        </p:sp>
      </p:grpSp>
      <p:sp>
        <p:nvSpPr>
          <p:cNvPr id="217" name="TextBox 216">
            <a:extLst>
              <a:ext uri="{FF2B5EF4-FFF2-40B4-BE49-F238E27FC236}">
                <a16:creationId xmlns:a16="http://schemas.microsoft.com/office/drawing/2014/main" id="{8344FDB9-FEFE-ACC8-38C1-8F86C361E7DF}"/>
              </a:ext>
            </a:extLst>
          </p:cNvPr>
          <p:cNvSpPr txBox="1"/>
          <p:nvPr/>
        </p:nvSpPr>
        <p:spPr>
          <a:xfrm>
            <a:off x="10898296" y="1327936"/>
            <a:ext cx="118173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y</a:t>
            </a:r>
            <a:r>
              <a:rPr lang="en-US" sz="14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= H</a:t>
            </a:r>
            <a:r>
              <a:rPr lang="en-US" sz="14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1,1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(x</a:t>
            </a:r>
            <a:r>
              <a:rPr lang="en-US" sz="14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) </a:t>
            </a:r>
          </a:p>
          <a:p>
            <a:r>
              <a:rPr lang="en-US" sz="1400" i="1" dirty="0"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       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+ H</a:t>
            </a:r>
            <a:r>
              <a:rPr lang="en-US" sz="14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2,1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(x</a:t>
            </a:r>
            <a:r>
              <a:rPr lang="en-US" sz="14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)</a:t>
            </a:r>
            <a:r>
              <a:rPr lang="en-US" sz="14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 </a:t>
            </a:r>
            <a:endParaRPr lang="en-US" sz="1400" dirty="0"/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748B4850-1B0A-402A-E490-FE9A0A3D5842}"/>
              </a:ext>
            </a:extLst>
          </p:cNvPr>
          <p:cNvSpPr txBox="1"/>
          <p:nvPr/>
        </p:nvSpPr>
        <p:spPr>
          <a:xfrm>
            <a:off x="10753491" y="2664662"/>
            <a:ext cx="123321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y</a:t>
            </a:r>
            <a:r>
              <a:rPr lang="en-US" sz="14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= H</a:t>
            </a:r>
            <a:r>
              <a:rPr lang="en-US" sz="14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1,2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(x</a:t>
            </a:r>
            <a:r>
              <a:rPr lang="en-US" sz="14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) </a:t>
            </a:r>
          </a:p>
          <a:p>
            <a:r>
              <a:rPr lang="en-US" sz="1400" i="1" dirty="0"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       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+ H</a:t>
            </a:r>
            <a:r>
              <a:rPr lang="en-US" sz="14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2,2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(x</a:t>
            </a:r>
            <a:r>
              <a:rPr lang="en-US" sz="14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</a:t>
            </a:r>
            <a:r>
              <a:rPr lang="en-US" sz="14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)</a:t>
            </a:r>
            <a:r>
              <a:rPr lang="en-US" sz="14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 </a:t>
            </a:r>
            <a:endParaRPr lang="en-US" sz="1400" dirty="0"/>
          </a:p>
        </p:txBody>
      </p:sp>
      <p:sp>
        <p:nvSpPr>
          <p:cNvPr id="228" name="Rectangle 3">
            <a:extLst>
              <a:ext uri="{FF2B5EF4-FFF2-40B4-BE49-F238E27FC236}">
                <a16:creationId xmlns:a16="http://schemas.microsoft.com/office/drawing/2014/main" id="{97FF20CF-8E08-F2E0-9C3A-CBB16976F748}"/>
              </a:ext>
            </a:extLst>
          </p:cNvPr>
          <p:cNvSpPr txBox="1">
            <a:spLocks noChangeArrowheads="1"/>
          </p:cNvSpPr>
          <p:nvPr/>
        </p:nvSpPr>
        <p:spPr>
          <a:xfrm>
            <a:off x="859897" y="4069777"/>
            <a:ext cx="5078625" cy="191586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905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None/>
              <a:tabLst/>
              <a:defRPr/>
            </a:pPr>
            <a:r>
              <a:rPr kumimoji="0" lang="en-US" sz="28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Two equations in two unknowns</a:t>
            </a:r>
          </a:p>
          <a:p>
            <a:pPr marL="476250" lvl="1" indent="-300038">
              <a:lnSpc>
                <a:spcPct val="100000"/>
              </a:lnSpc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en-US" sz="2800" dirty="0">
                <a:latin typeface="Calibri" panose="020F0502020204030204"/>
              </a:rPr>
              <a:t>but</a:t>
            </a:r>
            <a:r>
              <a:rPr lang="en-US" sz="2800" i="1" dirty="0">
                <a:latin typeface="Calibri" panose="020F0502020204030204"/>
              </a:rPr>
              <a:t> </a:t>
            </a:r>
            <a:r>
              <a:rPr lang="en-US" sz="2800" i="1" dirty="0" err="1">
                <a:latin typeface="Calibri" panose="020F0502020204030204"/>
              </a:rPr>
              <a:t>H</a:t>
            </a:r>
            <a:r>
              <a:rPr lang="en-US" sz="2800" i="1" baseline="-25000" dirty="0" err="1">
                <a:latin typeface="Calibri" panose="020F0502020204030204"/>
              </a:rPr>
              <a:t>i,j</a:t>
            </a:r>
            <a:r>
              <a:rPr lang="en-US" sz="2800" i="1" dirty="0">
                <a:latin typeface="Calibri" panose="020F0502020204030204"/>
              </a:rPr>
              <a:t>(x</a:t>
            </a:r>
            <a:r>
              <a:rPr lang="en-US" sz="2800" i="1" baseline="-25000" dirty="0">
                <a:latin typeface="Calibri" panose="020F0502020204030204"/>
              </a:rPr>
              <a:t>i</a:t>
            </a:r>
            <a:r>
              <a:rPr lang="en-US" sz="2800" i="1" dirty="0">
                <a:latin typeface="Calibri" panose="020F0502020204030204"/>
              </a:rPr>
              <a:t>) </a:t>
            </a:r>
            <a:r>
              <a:rPr lang="en-US" sz="2800" dirty="0">
                <a:latin typeface="Calibri" panose="020F0502020204030204"/>
              </a:rPr>
              <a:t>are time-varying stochastic quantities</a:t>
            </a:r>
            <a:endParaRPr kumimoji="0" lang="en-US" sz="2800" b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07987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0" name="Rectangle 229">
            <a:extLst>
              <a:ext uri="{FF2B5EF4-FFF2-40B4-BE49-F238E27FC236}">
                <a16:creationId xmlns:a16="http://schemas.microsoft.com/office/drawing/2014/main" id="{3FA4540D-49FC-4059-CFAA-705264DCDCE7}"/>
              </a:ext>
            </a:extLst>
          </p:cNvPr>
          <p:cNvSpPr/>
          <p:nvPr/>
        </p:nvSpPr>
        <p:spPr>
          <a:xfrm>
            <a:off x="10932712" y="1628698"/>
            <a:ext cx="301712" cy="108294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58F38624-E577-0420-189F-7846D932A5FC}"/>
              </a:ext>
            </a:extLst>
          </p:cNvPr>
          <p:cNvSpPr txBox="1"/>
          <p:nvPr/>
        </p:nvSpPr>
        <p:spPr>
          <a:xfrm rot="16200000">
            <a:off x="10559594" y="1917843"/>
            <a:ext cx="103304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receiver</a:t>
            </a:r>
          </a:p>
        </p:txBody>
      </p: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55F5D82A-BC58-B735-B57E-C7A7C2318670}"/>
              </a:ext>
            </a:extLst>
          </p:cNvPr>
          <p:cNvGrpSpPr/>
          <p:nvPr/>
        </p:nvGrpSpPr>
        <p:grpSpPr>
          <a:xfrm>
            <a:off x="6687969" y="4050725"/>
            <a:ext cx="4324495" cy="1744041"/>
            <a:chOff x="5508246" y="2897840"/>
            <a:chExt cx="4324495" cy="1744041"/>
          </a:xfrm>
        </p:grpSpPr>
        <p:sp>
          <p:nvSpPr>
            <p:cNvPr id="236" name="Rectangle 235">
              <a:extLst>
                <a:ext uri="{FF2B5EF4-FFF2-40B4-BE49-F238E27FC236}">
                  <a16:creationId xmlns:a16="http://schemas.microsoft.com/office/drawing/2014/main" id="{DFC45F30-4CB3-26AE-F2F2-F37C0414EEFA}"/>
                </a:ext>
              </a:extLst>
            </p:cNvPr>
            <p:cNvSpPr/>
            <p:nvPr/>
          </p:nvSpPr>
          <p:spPr>
            <a:xfrm>
              <a:off x="6073627" y="3247292"/>
              <a:ext cx="386861" cy="108658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C0B420E1-66AE-EC33-5847-9FB59684EAB4}"/>
                </a:ext>
              </a:extLst>
            </p:cNvPr>
            <p:cNvSpPr txBox="1"/>
            <p:nvPr/>
          </p:nvSpPr>
          <p:spPr>
            <a:xfrm rot="16200000">
              <a:off x="5730015" y="3625824"/>
              <a:ext cx="106484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Transmitter</a:t>
              </a:r>
            </a:p>
          </p:txBody>
        </p: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692CFFEE-E2FE-0CBC-BDDC-C529183A620D}"/>
                </a:ext>
              </a:extLst>
            </p:cNvPr>
            <p:cNvGrpSpPr/>
            <p:nvPr/>
          </p:nvGrpSpPr>
          <p:grpSpPr>
            <a:xfrm>
              <a:off x="6470013" y="3176861"/>
              <a:ext cx="371098" cy="465719"/>
              <a:chOff x="3411415" y="3036154"/>
              <a:chExt cx="371098" cy="465719"/>
            </a:xfrm>
          </p:grpSpPr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4390A430-8740-0F88-ACE5-94312F0EFBA4}"/>
                  </a:ext>
                </a:extLst>
              </p:cNvPr>
              <p:cNvSpPr/>
              <p:nvPr/>
            </p:nvSpPr>
            <p:spPr>
              <a:xfrm>
                <a:off x="3411415" y="3223478"/>
                <a:ext cx="275807" cy="278395"/>
              </a:xfrm>
              <a:custGeom>
                <a:avLst/>
                <a:gdLst>
                  <a:gd name="connsiteX0" fmla="*/ 0 w 196850"/>
                  <a:gd name="connsiteY0" fmla="*/ 431800 h 431800"/>
                  <a:gd name="connsiteX1" fmla="*/ 196850 w 196850"/>
                  <a:gd name="connsiteY1" fmla="*/ 431800 h 431800"/>
                  <a:gd name="connsiteX2" fmla="*/ 196850 w 196850"/>
                  <a:gd name="connsiteY2" fmla="*/ 0 h 43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6850" h="431800">
                    <a:moveTo>
                      <a:pt x="0" y="431800"/>
                    </a:moveTo>
                    <a:lnTo>
                      <a:pt x="196850" y="431800"/>
                    </a:lnTo>
                    <a:lnTo>
                      <a:pt x="196850" y="0"/>
                    </a:lnTo>
                  </a:path>
                </a:pathLst>
              </a:cu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" name="Triangle 271">
                <a:extLst>
                  <a:ext uri="{FF2B5EF4-FFF2-40B4-BE49-F238E27FC236}">
                    <a16:creationId xmlns:a16="http://schemas.microsoft.com/office/drawing/2014/main" id="{C0690564-0E0F-A4E9-56D7-BA0757FEBE45}"/>
                  </a:ext>
                </a:extLst>
              </p:cNvPr>
              <p:cNvSpPr/>
              <p:nvPr/>
            </p:nvSpPr>
            <p:spPr>
              <a:xfrm rot="10800000">
                <a:off x="3591930" y="3036154"/>
                <a:ext cx="190583" cy="187324"/>
              </a:xfrm>
              <a:prstGeom prst="triangle">
                <a:avLst/>
              </a:pr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C67FBE7C-5866-BC10-90D4-EFF4CF090FEE}"/>
                </a:ext>
              </a:extLst>
            </p:cNvPr>
            <p:cNvSpPr txBox="1"/>
            <p:nvPr/>
          </p:nvSpPr>
          <p:spPr>
            <a:xfrm>
              <a:off x="5641767" y="3346629"/>
              <a:ext cx="34977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/>
                <a:t>x</a:t>
              </a:r>
              <a:r>
                <a:rPr lang="en-US" sz="1600" i="1" baseline="-25000" dirty="0"/>
                <a:t>1</a:t>
              </a:r>
            </a:p>
          </p:txBody>
        </p:sp>
        <p:cxnSp>
          <p:nvCxnSpPr>
            <p:cNvPr id="240" name="Straight Arrow Connector 239">
              <a:extLst>
                <a:ext uri="{FF2B5EF4-FFF2-40B4-BE49-F238E27FC236}">
                  <a16:creationId xmlns:a16="http://schemas.microsoft.com/office/drawing/2014/main" id="{47771708-3F81-6714-2CEB-8EEEB7651C53}"/>
                </a:ext>
              </a:extLst>
            </p:cNvPr>
            <p:cNvCxnSpPr>
              <a:cxnSpLocks/>
            </p:cNvCxnSpPr>
            <p:nvPr/>
          </p:nvCxnSpPr>
          <p:spPr>
            <a:xfrm>
              <a:off x="5508246" y="3662568"/>
              <a:ext cx="559264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E1A7388F-10B0-3B7A-1BFF-2932FEE282CF}"/>
                </a:ext>
              </a:extLst>
            </p:cNvPr>
            <p:cNvSpPr txBox="1"/>
            <p:nvPr/>
          </p:nvSpPr>
          <p:spPr>
            <a:xfrm>
              <a:off x="6444218" y="3926623"/>
              <a:ext cx="34977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/>
                <a:t>x</a:t>
              </a:r>
              <a:r>
                <a:rPr lang="en-US" sz="1600" i="1" baseline="-25000" dirty="0"/>
                <a:t>2</a:t>
              </a:r>
            </a:p>
          </p:txBody>
        </p: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EE8220B1-92CB-54CF-1D8F-87EE99B24043}"/>
                </a:ext>
              </a:extLst>
            </p:cNvPr>
            <p:cNvGrpSpPr/>
            <p:nvPr/>
          </p:nvGrpSpPr>
          <p:grpSpPr>
            <a:xfrm>
              <a:off x="6464978" y="3779712"/>
              <a:ext cx="371098" cy="465719"/>
              <a:chOff x="3411415" y="3036154"/>
              <a:chExt cx="371098" cy="465719"/>
            </a:xfrm>
          </p:grpSpPr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D97921EC-3943-7516-838A-380D20A90496}"/>
                  </a:ext>
                </a:extLst>
              </p:cNvPr>
              <p:cNvSpPr/>
              <p:nvPr/>
            </p:nvSpPr>
            <p:spPr>
              <a:xfrm>
                <a:off x="3411415" y="3223478"/>
                <a:ext cx="275807" cy="278395"/>
              </a:xfrm>
              <a:custGeom>
                <a:avLst/>
                <a:gdLst>
                  <a:gd name="connsiteX0" fmla="*/ 0 w 196850"/>
                  <a:gd name="connsiteY0" fmla="*/ 431800 h 431800"/>
                  <a:gd name="connsiteX1" fmla="*/ 196850 w 196850"/>
                  <a:gd name="connsiteY1" fmla="*/ 431800 h 431800"/>
                  <a:gd name="connsiteX2" fmla="*/ 196850 w 196850"/>
                  <a:gd name="connsiteY2" fmla="*/ 0 h 43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6850" h="431800">
                    <a:moveTo>
                      <a:pt x="0" y="431800"/>
                    </a:moveTo>
                    <a:lnTo>
                      <a:pt x="196850" y="431800"/>
                    </a:lnTo>
                    <a:lnTo>
                      <a:pt x="196850" y="0"/>
                    </a:lnTo>
                  </a:path>
                </a:pathLst>
              </a:cu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0" name="Triangle 269">
                <a:extLst>
                  <a:ext uri="{FF2B5EF4-FFF2-40B4-BE49-F238E27FC236}">
                    <a16:creationId xmlns:a16="http://schemas.microsoft.com/office/drawing/2014/main" id="{381ED892-8E35-BBB0-BA88-F25BE7DF6FFE}"/>
                  </a:ext>
                </a:extLst>
              </p:cNvPr>
              <p:cNvSpPr/>
              <p:nvPr/>
            </p:nvSpPr>
            <p:spPr>
              <a:xfrm rot="10800000">
                <a:off x="3591930" y="3036154"/>
                <a:ext cx="190583" cy="187324"/>
              </a:xfrm>
              <a:prstGeom prst="triangle">
                <a:avLst/>
              </a:pr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69F0EA76-FA73-B92E-4301-82EA711501D4}"/>
                </a:ext>
              </a:extLst>
            </p:cNvPr>
            <p:cNvSpPr txBox="1"/>
            <p:nvPr/>
          </p:nvSpPr>
          <p:spPr>
            <a:xfrm>
              <a:off x="6434549" y="3333948"/>
              <a:ext cx="34977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/>
                <a:t>x</a:t>
              </a:r>
              <a:r>
                <a:rPr lang="en-US" sz="1600" i="1" baseline="-25000" dirty="0"/>
                <a:t>1</a:t>
              </a:r>
            </a:p>
          </p:txBody>
        </p:sp>
        <p:sp>
          <p:nvSpPr>
            <p:cNvPr id="244" name="Rectangle 243">
              <a:extLst>
                <a:ext uri="{FF2B5EF4-FFF2-40B4-BE49-F238E27FC236}">
                  <a16:creationId xmlns:a16="http://schemas.microsoft.com/office/drawing/2014/main" id="{50086F26-102D-6FCB-D08D-3F2B7318610B}"/>
                </a:ext>
              </a:extLst>
            </p:cNvPr>
            <p:cNvSpPr/>
            <p:nvPr/>
          </p:nvSpPr>
          <p:spPr>
            <a:xfrm>
              <a:off x="8265464" y="3251462"/>
              <a:ext cx="386861" cy="108658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11937904-CE8F-2BC3-3AE0-1A0BD880BE97}"/>
                </a:ext>
              </a:extLst>
            </p:cNvPr>
            <p:cNvSpPr txBox="1"/>
            <p:nvPr/>
          </p:nvSpPr>
          <p:spPr>
            <a:xfrm rot="16200000">
              <a:off x="8021783" y="3629994"/>
              <a:ext cx="85459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Receiver</a:t>
              </a:r>
            </a:p>
          </p:txBody>
        </p:sp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24DC0FE3-C327-C626-D872-118B6420DF79}"/>
                </a:ext>
              </a:extLst>
            </p:cNvPr>
            <p:cNvGrpSpPr/>
            <p:nvPr/>
          </p:nvGrpSpPr>
          <p:grpSpPr>
            <a:xfrm flipH="1">
              <a:off x="7903393" y="3795732"/>
              <a:ext cx="371098" cy="465719"/>
              <a:chOff x="3411415" y="3036154"/>
              <a:chExt cx="371098" cy="465719"/>
            </a:xfrm>
          </p:grpSpPr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460E17FC-9228-314A-3543-14C617B9D201}"/>
                  </a:ext>
                </a:extLst>
              </p:cNvPr>
              <p:cNvSpPr/>
              <p:nvPr/>
            </p:nvSpPr>
            <p:spPr>
              <a:xfrm>
                <a:off x="3411415" y="3223478"/>
                <a:ext cx="275807" cy="278395"/>
              </a:xfrm>
              <a:custGeom>
                <a:avLst/>
                <a:gdLst>
                  <a:gd name="connsiteX0" fmla="*/ 0 w 196850"/>
                  <a:gd name="connsiteY0" fmla="*/ 431800 h 431800"/>
                  <a:gd name="connsiteX1" fmla="*/ 196850 w 196850"/>
                  <a:gd name="connsiteY1" fmla="*/ 431800 h 431800"/>
                  <a:gd name="connsiteX2" fmla="*/ 196850 w 196850"/>
                  <a:gd name="connsiteY2" fmla="*/ 0 h 43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6850" h="431800">
                    <a:moveTo>
                      <a:pt x="0" y="431800"/>
                    </a:moveTo>
                    <a:lnTo>
                      <a:pt x="196850" y="431800"/>
                    </a:lnTo>
                    <a:lnTo>
                      <a:pt x="196850" y="0"/>
                    </a:lnTo>
                  </a:path>
                </a:pathLst>
              </a:cu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Triangle 267">
                <a:extLst>
                  <a:ext uri="{FF2B5EF4-FFF2-40B4-BE49-F238E27FC236}">
                    <a16:creationId xmlns:a16="http://schemas.microsoft.com/office/drawing/2014/main" id="{D4B3F814-6D18-3B2F-BAD2-0883732946E2}"/>
                  </a:ext>
                </a:extLst>
              </p:cNvPr>
              <p:cNvSpPr/>
              <p:nvPr/>
            </p:nvSpPr>
            <p:spPr>
              <a:xfrm rot="10800000">
                <a:off x="3591930" y="3036154"/>
                <a:ext cx="190583" cy="187324"/>
              </a:xfrm>
              <a:prstGeom prst="triangle">
                <a:avLst/>
              </a:pr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B4247816-0D8F-D723-224E-A1E63E4D4E79}"/>
                </a:ext>
              </a:extLst>
            </p:cNvPr>
            <p:cNvGrpSpPr/>
            <p:nvPr/>
          </p:nvGrpSpPr>
          <p:grpSpPr>
            <a:xfrm flipH="1">
              <a:off x="7883328" y="3172922"/>
              <a:ext cx="371098" cy="465719"/>
              <a:chOff x="3411415" y="3036154"/>
              <a:chExt cx="371098" cy="465719"/>
            </a:xfrm>
          </p:grpSpPr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55933DB9-3EA1-CD28-40A1-4823B1FF5601}"/>
                  </a:ext>
                </a:extLst>
              </p:cNvPr>
              <p:cNvSpPr/>
              <p:nvPr/>
            </p:nvSpPr>
            <p:spPr>
              <a:xfrm>
                <a:off x="3411415" y="3223478"/>
                <a:ext cx="275807" cy="278395"/>
              </a:xfrm>
              <a:custGeom>
                <a:avLst/>
                <a:gdLst>
                  <a:gd name="connsiteX0" fmla="*/ 0 w 196850"/>
                  <a:gd name="connsiteY0" fmla="*/ 431800 h 431800"/>
                  <a:gd name="connsiteX1" fmla="*/ 196850 w 196850"/>
                  <a:gd name="connsiteY1" fmla="*/ 431800 h 431800"/>
                  <a:gd name="connsiteX2" fmla="*/ 196850 w 196850"/>
                  <a:gd name="connsiteY2" fmla="*/ 0 h 43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6850" h="431800">
                    <a:moveTo>
                      <a:pt x="0" y="431800"/>
                    </a:moveTo>
                    <a:lnTo>
                      <a:pt x="196850" y="431800"/>
                    </a:lnTo>
                    <a:lnTo>
                      <a:pt x="196850" y="0"/>
                    </a:lnTo>
                  </a:path>
                </a:pathLst>
              </a:cu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Triangle 265">
                <a:extLst>
                  <a:ext uri="{FF2B5EF4-FFF2-40B4-BE49-F238E27FC236}">
                    <a16:creationId xmlns:a16="http://schemas.microsoft.com/office/drawing/2014/main" id="{F8E6E079-B0DA-339B-C9F3-459C1F389CFF}"/>
                  </a:ext>
                </a:extLst>
              </p:cNvPr>
              <p:cNvSpPr/>
              <p:nvPr/>
            </p:nvSpPr>
            <p:spPr>
              <a:xfrm rot="10800000">
                <a:off x="3591930" y="3036154"/>
                <a:ext cx="190583" cy="187324"/>
              </a:xfrm>
              <a:prstGeom prst="triangle">
                <a:avLst/>
              </a:pr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66E20C4B-E180-992C-364F-C9185AD53F12}"/>
                </a:ext>
              </a:extLst>
            </p:cNvPr>
            <p:cNvSpPr txBox="1"/>
            <p:nvPr/>
          </p:nvSpPr>
          <p:spPr>
            <a:xfrm>
              <a:off x="8039033" y="2897840"/>
              <a:ext cx="177644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y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1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= H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1,1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(x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1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) + H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2,1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(x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2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)</a:t>
              </a:r>
              <a:r>
                <a:rPr lang="en-US" sz="14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 </a:t>
              </a:r>
              <a:endParaRPr lang="en-US" sz="1400" dirty="0"/>
            </a:p>
          </p:txBody>
        </p:sp>
        <p:cxnSp>
          <p:nvCxnSpPr>
            <p:cNvPr id="249" name="Straight Arrow Connector 248">
              <a:extLst>
                <a:ext uri="{FF2B5EF4-FFF2-40B4-BE49-F238E27FC236}">
                  <a16:creationId xmlns:a16="http://schemas.microsoft.com/office/drawing/2014/main" id="{2B52E165-F586-B502-9F4D-72FBE08FE8EB}"/>
                </a:ext>
              </a:extLst>
            </p:cNvPr>
            <p:cNvCxnSpPr>
              <a:cxnSpLocks/>
            </p:cNvCxnSpPr>
            <p:nvPr/>
          </p:nvCxnSpPr>
          <p:spPr>
            <a:xfrm>
              <a:off x="6912856" y="3273133"/>
              <a:ext cx="957219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0" name="Straight Arrow Connector 249">
              <a:extLst>
                <a:ext uri="{FF2B5EF4-FFF2-40B4-BE49-F238E27FC236}">
                  <a16:creationId xmlns:a16="http://schemas.microsoft.com/office/drawing/2014/main" id="{17C0DFB3-2D36-BC58-4D1D-AA8855B516BB}"/>
                </a:ext>
              </a:extLst>
            </p:cNvPr>
            <p:cNvCxnSpPr>
              <a:cxnSpLocks/>
            </p:cNvCxnSpPr>
            <p:nvPr/>
          </p:nvCxnSpPr>
          <p:spPr>
            <a:xfrm>
              <a:off x="6921530" y="3372644"/>
              <a:ext cx="948545" cy="79202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51" name="TextBox 250">
              <a:extLst>
                <a:ext uri="{FF2B5EF4-FFF2-40B4-BE49-F238E27FC236}">
                  <a16:creationId xmlns:a16="http://schemas.microsoft.com/office/drawing/2014/main" id="{698D070A-80A5-FA19-77AA-EF3DBE576F3A}"/>
                </a:ext>
              </a:extLst>
            </p:cNvPr>
            <p:cNvSpPr txBox="1"/>
            <p:nvPr/>
          </p:nvSpPr>
          <p:spPr>
            <a:xfrm>
              <a:off x="7084329" y="2972897"/>
              <a:ext cx="61427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H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1,1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()</a:t>
              </a:r>
              <a:r>
                <a:rPr lang="en-US" sz="14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 </a:t>
              </a:r>
              <a:endParaRPr lang="en-US" sz="1400" dirty="0"/>
            </a:p>
          </p:txBody>
        </p:sp>
        <p:sp>
          <p:nvSpPr>
            <p:cNvPr id="253" name="TextBox 252">
              <a:extLst>
                <a:ext uri="{FF2B5EF4-FFF2-40B4-BE49-F238E27FC236}">
                  <a16:creationId xmlns:a16="http://schemas.microsoft.com/office/drawing/2014/main" id="{679C15C6-A607-2218-F458-3E117DA670B0}"/>
                </a:ext>
              </a:extLst>
            </p:cNvPr>
            <p:cNvSpPr txBox="1"/>
            <p:nvPr/>
          </p:nvSpPr>
          <p:spPr>
            <a:xfrm>
              <a:off x="5656011" y="3914781"/>
              <a:ext cx="34977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/>
                <a:t>x</a:t>
              </a:r>
              <a:r>
                <a:rPr lang="en-US" sz="1600" i="1" baseline="-25000" dirty="0"/>
                <a:t>2</a:t>
              </a:r>
            </a:p>
          </p:txBody>
        </p:sp>
        <p:cxnSp>
          <p:nvCxnSpPr>
            <p:cNvPr id="254" name="Straight Arrow Connector 253">
              <a:extLst>
                <a:ext uri="{FF2B5EF4-FFF2-40B4-BE49-F238E27FC236}">
                  <a16:creationId xmlns:a16="http://schemas.microsoft.com/office/drawing/2014/main" id="{A2672BC9-0498-6374-DCB4-C1CC6BFE113A}"/>
                </a:ext>
              </a:extLst>
            </p:cNvPr>
            <p:cNvCxnSpPr>
              <a:cxnSpLocks/>
            </p:cNvCxnSpPr>
            <p:nvPr/>
          </p:nvCxnSpPr>
          <p:spPr>
            <a:xfrm>
              <a:off x="5512728" y="4230720"/>
              <a:ext cx="559264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65EF3AA9-2072-47E8-BC1C-FAC9B78E5819}"/>
                </a:ext>
              </a:extLst>
            </p:cNvPr>
            <p:cNvGrpSpPr/>
            <p:nvPr/>
          </p:nvGrpSpPr>
          <p:grpSpPr>
            <a:xfrm>
              <a:off x="6897882" y="3418163"/>
              <a:ext cx="614271" cy="322225"/>
              <a:chOff x="6897882" y="3418163"/>
              <a:chExt cx="614271" cy="322225"/>
            </a:xfrm>
          </p:grpSpPr>
          <p:sp>
            <p:nvSpPr>
              <p:cNvPr id="263" name="Rectangle 262">
                <a:extLst>
                  <a:ext uri="{FF2B5EF4-FFF2-40B4-BE49-F238E27FC236}">
                    <a16:creationId xmlns:a16="http://schemas.microsoft.com/office/drawing/2014/main" id="{96ACE6CD-57C7-4AFA-04D0-4916A11FFCF8}"/>
                  </a:ext>
                </a:extLst>
              </p:cNvPr>
              <p:cNvSpPr/>
              <p:nvPr/>
            </p:nvSpPr>
            <p:spPr>
              <a:xfrm>
                <a:off x="7074473" y="3418163"/>
                <a:ext cx="237472" cy="30777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TextBox 263">
                <a:extLst>
                  <a:ext uri="{FF2B5EF4-FFF2-40B4-BE49-F238E27FC236}">
                    <a16:creationId xmlns:a16="http://schemas.microsoft.com/office/drawing/2014/main" id="{64C66719-2503-9CCB-4D08-EB26F8577907}"/>
                  </a:ext>
                </a:extLst>
              </p:cNvPr>
              <p:cNvSpPr txBox="1"/>
              <p:nvPr/>
            </p:nvSpPr>
            <p:spPr>
              <a:xfrm>
                <a:off x="6897882" y="3432611"/>
                <a:ext cx="614271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i="1" dirty="0">
                    <a:effectLst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400" i="1" baseline="-25000" dirty="0">
                    <a:effectLst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1,2</a:t>
                </a:r>
                <a:r>
                  <a:rPr lang="en-US" sz="1400" i="1" dirty="0">
                    <a:effectLst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()</a:t>
                </a:r>
                <a:r>
                  <a:rPr lang="en-US" sz="1400" dirty="0">
                    <a:effectLst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 </a:t>
                </a:r>
                <a:endParaRPr lang="en-US" sz="1400" dirty="0"/>
              </a:p>
            </p:txBody>
          </p:sp>
        </p:grpSp>
        <p:cxnSp>
          <p:nvCxnSpPr>
            <p:cNvPr id="256" name="Straight Arrow Connector 255">
              <a:extLst>
                <a:ext uri="{FF2B5EF4-FFF2-40B4-BE49-F238E27FC236}">
                  <a16:creationId xmlns:a16="http://schemas.microsoft.com/office/drawing/2014/main" id="{9F8F31B8-2FA0-6940-BAA1-F4C2F5D2A5A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929084" y="3380184"/>
              <a:ext cx="944630" cy="778748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57" name="Straight Arrow Connector 256">
              <a:extLst>
                <a:ext uri="{FF2B5EF4-FFF2-40B4-BE49-F238E27FC236}">
                  <a16:creationId xmlns:a16="http://schemas.microsoft.com/office/drawing/2014/main" id="{93821165-32CD-796B-084B-BA4C8EFFCD7C}"/>
                </a:ext>
              </a:extLst>
            </p:cNvPr>
            <p:cNvCxnSpPr>
              <a:cxnSpLocks/>
            </p:cNvCxnSpPr>
            <p:nvPr/>
          </p:nvCxnSpPr>
          <p:spPr>
            <a:xfrm>
              <a:off x="6926109" y="4241150"/>
              <a:ext cx="957219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58" name="TextBox 257">
              <a:extLst>
                <a:ext uri="{FF2B5EF4-FFF2-40B4-BE49-F238E27FC236}">
                  <a16:creationId xmlns:a16="http://schemas.microsoft.com/office/drawing/2014/main" id="{0A3527D6-0C98-B8B3-4A36-16EA53724D79}"/>
                </a:ext>
              </a:extLst>
            </p:cNvPr>
            <p:cNvSpPr txBox="1"/>
            <p:nvPr/>
          </p:nvSpPr>
          <p:spPr>
            <a:xfrm>
              <a:off x="7089291" y="4245431"/>
              <a:ext cx="61427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H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2,2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()</a:t>
              </a:r>
              <a:r>
                <a:rPr lang="en-US" sz="14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 </a:t>
              </a:r>
              <a:endParaRPr lang="en-US" sz="1400" dirty="0"/>
            </a:p>
          </p:txBody>
        </p:sp>
        <p:grpSp>
          <p:nvGrpSpPr>
            <p:cNvPr id="259" name="Group 258">
              <a:extLst>
                <a:ext uri="{FF2B5EF4-FFF2-40B4-BE49-F238E27FC236}">
                  <a16:creationId xmlns:a16="http://schemas.microsoft.com/office/drawing/2014/main" id="{3E4D5AEF-024E-CEAF-4AC8-0F75141A62FA}"/>
                </a:ext>
              </a:extLst>
            </p:cNvPr>
            <p:cNvGrpSpPr/>
            <p:nvPr/>
          </p:nvGrpSpPr>
          <p:grpSpPr>
            <a:xfrm>
              <a:off x="6911287" y="3792815"/>
              <a:ext cx="614271" cy="317388"/>
              <a:chOff x="6919883" y="3408552"/>
              <a:chExt cx="614271" cy="317388"/>
            </a:xfrm>
          </p:grpSpPr>
          <p:sp>
            <p:nvSpPr>
              <p:cNvPr id="261" name="Rectangle 260">
                <a:extLst>
                  <a:ext uri="{FF2B5EF4-FFF2-40B4-BE49-F238E27FC236}">
                    <a16:creationId xmlns:a16="http://schemas.microsoft.com/office/drawing/2014/main" id="{4588B1B2-4042-AE4D-EF51-A5CA485F6384}"/>
                  </a:ext>
                </a:extLst>
              </p:cNvPr>
              <p:cNvSpPr/>
              <p:nvPr/>
            </p:nvSpPr>
            <p:spPr>
              <a:xfrm>
                <a:off x="7074473" y="3525590"/>
                <a:ext cx="189159" cy="20035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TextBox 261">
                <a:extLst>
                  <a:ext uri="{FF2B5EF4-FFF2-40B4-BE49-F238E27FC236}">
                    <a16:creationId xmlns:a16="http://schemas.microsoft.com/office/drawing/2014/main" id="{B3B98B62-AF67-5176-CF60-083511A3AAA3}"/>
                  </a:ext>
                </a:extLst>
              </p:cNvPr>
              <p:cNvSpPr txBox="1"/>
              <p:nvPr/>
            </p:nvSpPr>
            <p:spPr>
              <a:xfrm>
                <a:off x="6919883" y="3408552"/>
                <a:ext cx="614271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i="1" dirty="0">
                    <a:effectLst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400" i="1" baseline="-25000" dirty="0">
                    <a:effectLst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2,1</a:t>
                </a:r>
                <a:r>
                  <a:rPr lang="en-US" sz="1400" i="1" dirty="0">
                    <a:effectLst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()</a:t>
                </a:r>
                <a:r>
                  <a:rPr lang="en-US" sz="1400" dirty="0">
                    <a:effectLst/>
                    <a:latin typeface="Aptos" panose="020B0004020202020204" pitchFamily="34" charset="0"/>
                    <a:ea typeface="Aptos" panose="020B0004020202020204" pitchFamily="34" charset="0"/>
                    <a:cs typeface="Times New Roman" panose="02020603050405020304" pitchFamily="18" charset="0"/>
                  </a:rPr>
                  <a:t> </a:t>
                </a:r>
                <a:endParaRPr lang="en-US" sz="1400" dirty="0"/>
              </a:p>
            </p:txBody>
          </p:sp>
        </p:grp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F159CD71-5C74-66CE-3AC8-2925BAC18473}"/>
                </a:ext>
              </a:extLst>
            </p:cNvPr>
            <p:cNvSpPr txBox="1"/>
            <p:nvPr/>
          </p:nvSpPr>
          <p:spPr>
            <a:xfrm>
              <a:off x="8056293" y="4334104"/>
              <a:ext cx="177644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y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2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= H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1,2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(x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1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) + H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2,2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(x</a:t>
              </a:r>
              <a:r>
                <a:rPr lang="en-US" sz="1400" i="1" baseline="-250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2</a:t>
              </a:r>
              <a:r>
                <a:rPr lang="en-US" sz="14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)</a:t>
              </a:r>
              <a:r>
                <a:rPr lang="en-US" sz="1400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 </a:t>
              </a:r>
              <a:endParaRPr lang="en-US" sz="1400" dirty="0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F40A8C06-2A8E-3132-E449-63F0713753AF}"/>
              </a:ext>
            </a:extLst>
          </p:cNvPr>
          <p:cNvSpPr txBox="1"/>
          <p:nvPr/>
        </p:nvSpPr>
        <p:spPr>
          <a:xfrm>
            <a:off x="1380848" y="2459893"/>
            <a:ext cx="3735318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y</a:t>
            </a:r>
            <a:r>
              <a:rPr lang="en-US" sz="32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</a:t>
            </a:r>
            <a:r>
              <a:rPr lang="en-US" sz="32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= H</a:t>
            </a:r>
            <a:r>
              <a:rPr lang="en-US" sz="32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1,1</a:t>
            </a:r>
            <a:r>
              <a:rPr lang="en-US" sz="32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(x</a:t>
            </a:r>
            <a:r>
              <a:rPr lang="en-US" sz="32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</a:t>
            </a:r>
            <a:r>
              <a:rPr lang="en-US" sz="32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) + H</a:t>
            </a:r>
            <a:r>
              <a:rPr lang="en-US" sz="32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2,1</a:t>
            </a:r>
            <a:r>
              <a:rPr lang="en-US" sz="32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(x</a:t>
            </a:r>
            <a:r>
              <a:rPr lang="en-US" sz="32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</a:t>
            </a:r>
            <a:r>
              <a:rPr lang="en-US" sz="32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)</a:t>
            </a:r>
            <a:r>
              <a:rPr lang="en-US" sz="32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 </a:t>
            </a:r>
            <a:endParaRPr lang="en-US" sz="3200" dirty="0"/>
          </a:p>
          <a:p>
            <a:r>
              <a:rPr lang="en-US" sz="32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y</a:t>
            </a:r>
            <a:r>
              <a:rPr lang="en-US" sz="32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</a:t>
            </a:r>
            <a:r>
              <a:rPr lang="en-US" sz="32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= H</a:t>
            </a:r>
            <a:r>
              <a:rPr lang="en-US" sz="32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1,2</a:t>
            </a:r>
            <a:r>
              <a:rPr lang="en-US" sz="32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(x</a:t>
            </a:r>
            <a:r>
              <a:rPr lang="en-US" sz="32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</a:t>
            </a:r>
            <a:r>
              <a:rPr lang="en-US" sz="32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) + H</a:t>
            </a:r>
            <a:r>
              <a:rPr lang="en-US" sz="32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2,2</a:t>
            </a:r>
            <a:r>
              <a:rPr lang="en-US" sz="32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(x</a:t>
            </a:r>
            <a:r>
              <a:rPr lang="en-US" sz="3200" i="1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</a:t>
            </a:r>
            <a:r>
              <a:rPr lang="en-US" sz="3200" i="1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)</a:t>
            </a:r>
            <a:r>
              <a:rPr lang="en-US" sz="32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 </a:t>
            </a:r>
            <a:endParaRPr lang="en-US" sz="3200" dirty="0"/>
          </a:p>
          <a:p>
            <a:endParaRPr lang="en-US" sz="32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233CEB1-30C4-89F1-A63F-A0A0A4154B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46887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CBCC4F-AAD3-31F6-88A5-ACF97C1A9C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570A09A6-D155-15DB-A59A-2CF8674FE2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8292" y="256285"/>
            <a:ext cx="11175416" cy="894622"/>
          </a:xfrm>
        </p:spPr>
        <p:txBody>
          <a:bodyPr>
            <a:normAutofit/>
          </a:bodyPr>
          <a:lstStyle/>
          <a:p>
            <a:r>
              <a:rPr lang="en-US" dirty="0"/>
              <a:t>Multi-user MIMO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B991460-A054-069E-1A79-1CFE485F91A6}"/>
              </a:ext>
            </a:extLst>
          </p:cNvPr>
          <p:cNvSpPr txBox="1"/>
          <p:nvPr/>
        </p:nvSpPr>
        <p:spPr>
          <a:xfrm>
            <a:off x="508292" y="1228800"/>
            <a:ext cx="6300614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338138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800" dirty="0"/>
              <a:t>multiple transmit antenna send to </a:t>
            </a:r>
            <a:r>
              <a:rPr lang="en-US" sz="2800" i="1" dirty="0">
                <a:solidFill>
                  <a:srgbClr val="0E00A3"/>
                </a:solidFill>
              </a:rPr>
              <a:t>different</a:t>
            </a:r>
            <a:r>
              <a:rPr lang="en-US" sz="2800" dirty="0"/>
              <a:t> users at same time</a:t>
            </a:r>
          </a:p>
          <a:p>
            <a:pPr marL="1033462" lvl="1" indent="-457200">
              <a:buClr>
                <a:srgbClr val="0E00A3"/>
              </a:buClr>
              <a:buFont typeface="Arial" panose="020B0604020202020204" pitchFamily="34" charset="0"/>
              <a:buChar char="•"/>
            </a:pPr>
            <a:r>
              <a:rPr lang="en-US" sz="2800" dirty="0"/>
              <a:t>“spatial multiplexing”</a:t>
            </a:r>
          </a:p>
          <a:p>
            <a:pPr marL="463550" indent="-347663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0E00A3"/>
                </a:solidFill>
              </a:rPr>
              <a:t>exploit directional antenna: </a:t>
            </a:r>
            <a:r>
              <a:rPr lang="en-US" sz="2800" dirty="0"/>
              <a:t>send to geographically separated users at same time via beamforming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CC68933-F34D-3280-E848-E3FF2945554F}"/>
              </a:ext>
            </a:extLst>
          </p:cNvPr>
          <p:cNvGrpSpPr/>
          <p:nvPr/>
        </p:nvGrpSpPr>
        <p:grpSpPr>
          <a:xfrm>
            <a:off x="1685018" y="4114315"/>
            <a:ext cx="799977" cy="816708"/>
            <a:chOff x="9314843" y="4228123"/>
            <a:chExt cx="799977" cy="816708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173D19A7-4EBC-8B58-3F3F-80F7F9C83CCE}"/>
                </a:ext>
              </a:extLst>
            </p:cNvPr>
            <p:cNvGrpSpPr/>
            <p:nvPr/>
          </p:nvGrpSpPr>
          <p:grpSpPr>
            <a:xfrm>
              <a:off x="9362831" y="4228123"/>
              <a:ext cx="751989" cy="816708"/>
              <a:chOff x="9362831" y="4228123"/>
              <a:chExt cx="751989" cy="816708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5E03C191-41EF-AB89-89A2-D3D8CB8467D8}"/>
                  </a:ext>
                </a:extLst>
              </p:cNvPr>
              <p:cNvSpPr/>
              <p:nvPr/>
            </p:nvSpPr>
            <p:spPr>
              <a:xfrm>
                <a:off x="9433784" y="4295754"/>
                <a:ext cx="681036" cy="675039"/>
              </a:xfrm>
              <a:prstGeom prst="ellipse">
                <a:avLst/>
              </a:prstGeom>
              <a:noFill/>
              <a:ln w="476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C8D417A9-398B-2108-AD98-2981F74B7DFC}"/>
                  </a:ext>
                </a:extLst>
              </p:cNvPr>
              <p:cNvSpPr/>
              <p:nvPr/>
            </p:nvSpPr>
            <p:spPr>
              <a:xfrm>
                <a:off x="9362831" y="4228123"/>
                <a:ext cx="554892" cy="81670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9CE8A24-AB8D-30EC-5E56-0BD131D4BDE5}"/>
                </a:ext>
              </a:extLst>
            </p:cNvPr>
            <p:cNvGrpSpPr/>
            <p:nvPr/>
          </p:nvGrpSpPr>
          <p:grpSpPr>
            <a:xfrm>
              <a:off x="9314843" y="4295754"/>
              <a:ext cx="650867" cy="675040"/>
              <a:chOff x="8506580" y="4369791"/>
              <a:chExt cx="650867" cy="675040"/>
            </a:xfrm>
          </p:grpSpPr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96E07BC5-1830-CA8D-5D08-314982F85699}"/>
                  </a:ext>
                </a:extLst>
              </p:cNvPr>
              <p:cNvSpPr/>
              <p:nvPr/>
            </p:nvSpPr>
            <p:spPr>
              <a:xfrm>
                <a:off x="8633012" y="4437529"/>
                <a:ext cx="524435" cy="519817"/>
              </a:xfrm>
              <a:prstGeom prst="ellipse">
                <a:avLst/>
              </a:prstGeom>
              <a:noFill/>
              <a:ln w="476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08771F95-7523-D4E6-E696-7720B732F923}"/>
                  </a:ext>
                </a:extLst>
              </p:cNvPr>
              <p:cNvSpPr/>
              <p:nvPr/>
            </p:nvSpPr>
            <p:spPr>
              <a:xfrm>
                <a:off x="8506580" y="4369791"/>
                <a:ext cx="563174" cy="67504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0A42BB50-FEFA-9AE3-78DF-CEF4F39F0CDB}"/>
                </a:ext>
              </a:extLst>
            </p:cNvPr>
            <p:cNvSpPr/>
            <p:nvPr/>
          </p:nvSpPr>
          <p:spPr>
            <a:xfrm>
              <a:off x="9621673" y="4518133"/>
              <a:ext cx="210534" cy="21053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707B0E8-30E8-7C26-F829-C11172A9946A}"/>
              </a:ext>
            </a:extLst>
          </p:cNvPr>
          <p:cNvGrpSpPr/>
          <p:nvPr/>
        </p:nvGrpSpPr>
        <p:grpSpPr>
          <a:xfrm>
            <a:off x="1696448" y="4917249"/>
            <a:ext cx="799977" cy="816708"/>
            <a:chOff x="9314843" y="4228123"/>
            <a:chExt cx="799977" cy="816708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D7F799E-BD40-F33B-180D-774181313687}"/>
                </a:ext>
              </a:extLst>
            </p:cNvPr>
            <p:cNvGrpSpPr/>
            <p:nvPr/>
          </p:nvGrpSpPr>
          <p:grpSpPr>
            <a:xfrm>
              <a:off x="9362831" y="4228123"/>
              <a:ext cx="751989" cy="816708"/>
              <a:chOff x="9362831" y="4228123"/>
              <a:chExt cx="751989" cy="816708"/>
            </a:xfrm>
          </p:grpSpPr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7F20F8A3-F069-52C7-B0C3-A773FCEB8C5B}"/>
                  </a:ext>
                </a:extLst>
              </p:cNvPr>
              <p:cNvSpPr/>
              <p:nvPr/>
            </p:nvSpPr>
            <p:spPr>
              <a:xfrm>
                <a:off x="9433784" y="4295754"/>
                <a:ext cx="681036" cy="675039"/>
              </a:xfrm>
              <a:prstGeom prst="ellipse">
                <a:avLst/>
              </a:prstGeom>
              <a:noFill/>
              <a:ln w="476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C482E329-946F-1265-C480-58407CDADF0D}"/>
                  </a:ext>
                </a:extLst>
              </p:cNvPr>
              <p:cNvSpPr/>
              <p:nvPr/>
            </p:nvSpPr>
            <p:spPr>
              <a:xfrm>
                <a:off x="9362831" y="4228123"/>
                <a:ext cx="554892" cy="81670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8A526A21-67A3-3539-5E00-A36131A696B1}"/>
                </a:ext>
              </a:extLst>
            </p:cNvPr>
            <p:cNvGrpSpPr/>
            <p:nvPr/>
          </p:nvGrpSpPr>
          <p:grpSpPr>
            <a:xfrm>
              <a:off x="9314843" y="4295754"/>
              <a:ext cx="650867" cy="675040"/>
              <a:chOff x="8506580" y="4369791"/>
              <a:chExt cx="650867" cy="675040"/>
            </a:xfrm>
          </p:grpSpPr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EEFA8F6A-AEE5-BAC8-9F30-633751B7CA3F}"/>
                  </a:ext>
                </a:extLst>
              </p:cNvPr>
              <p:cNvSpPr/>
              <p:nvPr/>
            </p:nvSpPr>
            <p:spPr>
              <a:xfrm>
                <a:off x="8633012" y="4437529"/>
                <a:ext cx="524435" cy="519817"/>
              </a:xfrm>
              <a:prstGeom prst="ellipse">
                <a:avLst/>
              </a:prstGeom>
              <a:noFill/>
              <a:ln w="476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BEEB9268-1458-8431-EC4B-95C9CFC9BC08}"/>
                  </a:ext>
                </a:extLst>
              </p:cNvPr>
              <p:cNvSpPr/>
              <p:nvPr/>
            </p:nvSpPr>
            <p:spPr>
              <a:xfrm>
                <a:off x="8506580" y="4369791"/>
                <a:ext cx="563174" cy="67504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DB351535-BEDB-0045-73FE-3072771F7D6E}"/>
                </a:ext>
              </a:extLst>
            </p:cNvPr>
            <p:cNvSpPr/>
            <p:nvPr/>
          </p:nvSpPr>
          <p:spPr>
            <a:xfrm>
              <a:off x="9621673" y="4518133"/>
              <a:ext cx="210534" cy="21053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86B532B1-74D3-DD1B-9948-36FD6195F28A}"/>
              </a:ext>
            </a:extLst>
          </p:cNvPr>
          <p:cNvCxnSpPr>
            <a:cxnSpLocks/>
          </p:cNvCxnSpPr>
          <p:nvPr/>
        </p:nvCxnSpPr>
        <p:spPr>
          <a:xfrm>
            <a:off x="1522458" y="4519466"/>
            <a:ext cx="0" cy="1647631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F37B4717-E0B8-B444-3186-65A13D28A31D}"/>
              </a:ext>
            </a:extLst>
          </p:cNvPr>
          <p:cNvCxnSpPr>
            <a:cxnSpLocks/>
          </p:cNvCxnSpPr>
          <p:nvPr/>
        </p:nvCxnSpPr>
        <p:spPr>
          <a:xfrm>
            <a:off x="1514483" y="4531665"/>
            <a:ext cx="463552" cy="0"/>
          </a:xfrm>
          <a:prstGeom prst="line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2400F717-C235-9204-AD42-F6A9BCA30696}"/>
              </a:ext>
            </a:extLst>
          </p:cNvPr>
          <p:cNvCxnSpPr>
            <a:cxnSpLocks/>
          </p:cNvCxnSpPr>
          <p:nvPr/>
        </p:nvCxnSpPr>
        <p:spPr>
          <a:xfrm>
            <a:off x="1528651" y="5295650"/>
            <a:ext cx="459797" cy="0"/>
          </a:xfrm>
          <a:prstGeom prst="line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>
            <a:extLst>
              <a:ext uri="{FF2B5EF4-FFF2-40B4-BE49-F238E27FC236}">
                <a16:creationId xmlns:a16="http://schemas.microsoft.com/office/drawing/2014/main" id="{35ACFA03-01F1-A769-7346-6686628B5977}"/>
              </a:ext>
            </a:extLst>
          </p:cNvPr>
          <p:cNvGrpSpPr/>
          <p:nvPr/>
        </p:nvGrpSpPr>
        <p:grpSpPr>
          <a:xfrm>
            <a:off x="1724706" y="5640836"/>
            <a:ext cx="751989" cy="816708"/>
            <a:chOff x="9362831" y="4228123"/>
            <a:chExt cx="751989" cy="816708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A8DF3480-98D9-6282-3ABA-B606C53180FE}"/>
                </a:ext>
              </a:extLst>
            </p:cNvPr>
            <p:cNvSpPr/>
            <p:nvPr/>
          </p:nvSpPr>
          <p:spPr>
            <a:xfrm>
              <a:off x="9433784" y="4295754"/>
              <a:ext cx="681036" cy="675039"/>
            </a:xfrm>
            <a:prstGeom prst="ellipse">
              <a:avLst/>
            </a:prstGeom>
            <a:noFill/>
            <a:ln w="476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10373490-EAA2-C217-3C7B-CEA1C6AF34BD}"/>
                </a:ext>
              </a:extLst>
            </p:cNvPr>
            <p:cNvSpPr/>
            <p:nvPr/>
          </p:nvSpPr>
          <p:spPr>
            <a:xfrm>
              <a:off x="9362831" y="4228123"/>
              <a:ext cx="554892" cy="81670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94B03C2-2E62-4081-AC19-E1C37FED7B29}"/>
              </a:ext>
            </a:extLst>
          </p:cNvPr>
          <p:cNvGrpSpPr/>
          <p:nvPr/>
        </p:nvGrpSpPr>
        <p:grpSpPr>
          <a:xfrm>
            <a:off x="1676718" y="5708467"/>
            <a:ext cx="650867" cy="675040"/>
            <a:chOff x="8506580" y="4369791"/>
            <a:chExt cx="650867" cy="675040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ECA1F4B7-FB48-993D-A4D8-EB43CFC4B51A}"/>
                </a:ext>
              </a:extLst>
            </p:cNvPr>
            <p:cNvSpPr/>
            <p:nvPr/>
          </p:nvSpPr>
          <p:spPr>
            <a:xfrm>
              <a:off x="8633012" y="4437529"/>
              <a:ext cx="524435" cy="519817"/>
            </a:xfrm>
            <a:prstGeom prst="ellipse">
              <a:avLst/>
            </a:prstGeom>
            <a:noFill/>
            <a:ln w="476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819D7B00-D8CE-F1F7-95F3-FE558052A0A0}"/>
                </a:ext>
              </a:extLst>
            </p:cNvPr>
            <p:cNvSpPr/>
            <p:nvPr/>
          </p:nvSpPr>
          <p:spPr>
            <a:xfrm>
              <a:off x="8506580" y="4369791"/>
              <a:ext cx="563174" cy="6750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F958FCA3-527C-60B9-7091-9669D0E2A2EB}"/>
              </a:ext>
            </a:extLst>
          </p:cNvPr>
          <p:cNvSpPr/>
          <p:nvPr/>
        </p:nvSpPr>
        <p:spPr>
          <a:xfrm>
            <a:off x="1983548" y="5930846"/>
            <a:ext cx="210534" cy="21053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EB4DC5B-3D5E-8745-6B6C-3DEA7272CCB3}"/>
              </a:ext>
            </a:extLst>
          </p:cNvPr>
          <p:cNvCxnSpPr>
            <a:cxnSpLocks/>
          </p:cNvCxnSpPr>
          <p:nvPr/>
        </p:nvCxnSpPr>
        <p:spPr>
          <a:xfrm>
            <a:off x="1522458" y="6036113"/>
            <a:ext cx="459797" cy="0"/>
          </a:xfrm>
          <a:prstGeom prst="line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" name="Picture 38" descr="A rainbow colored fish on a black background&#10;&#10;Description automatically generated">
            <a:extLst>
              <a:ext uri="{FF2B5EF4-FFF2-40B4-BE49-F238E27FC236}">
                <a16:creationId xmlns:a16="http://schemas.microsoft.com/office/drawing/2014/main" id="{0EE347BF-CF94-6C07-B69B-9AB5D8C581F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95586" y="4057382"/>
            <a:ext cx="5067544" cy="762659"/>
          </a:xfrm>
          <a:prstGeom prst="rect">
            <a:avLst/>
          </a:prstGeom>
        </p:spPr>
      </p:pic>
      <p:pic>
        <p:nvPicPr>
          <p:cNvPr id="40" name="Picture 39" descr="A rainbow colored fish on a black background&#10;&#10;Description automatically generated">
            <a:extLst>
              <a:ext uri="{FF2B5EF4-FFF2-40B4-BE49-F238E27FC236}">
                <a16:creationId xmlns:a16="http://schemas.microsoft.com/office/drawing/2014/main" id="{FB25C3FF-A1D6-C7EA-1E9A-D6F842D088F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0282">
            <a:off x="820672" y="5173655"/>
            <a:ext cx="5886552" cy="1014445"/>
          </a:xfrm>
          <a:prstGeom prst="rect">
            <a:avLst/>
          </a:prstGeom>
        </p:spPr>
      </p:pic>
      <p:grpSp>
        <p:nvGrpSpPr>
          <p:cNvPr id="31" name="Group 403">
            <a:extLst>
              <a:ext uri="{FF2B5EF4-FFF2-40B4-BE49-F238E27FC236}">
                <a16:creationId xmlns:a16="http://schemas.microsoft.com/office/drawing/2014/main" id="{A006D3BE-D3F8-9BD1-FB17-5389AFD0335D}"/>
              </a:ext>
            </a:extLst>
          </p:cNvPr>
          <p:cNvGrpSpPr>
            <a:grpSpLocks/>
          </p:cNvGrpSpPr>
          <p:nvPr/>
        </p:nvGrpSpPr>
        <p:grpSpPr bwMode="auto">
          <a:xfrm>
            <a:off x="5171284" y="4299022"/>
            <a:ext cx="525463" cy="392113"/>
            <a:chOff x="2751" y="1851"/>
            <a:chExt cx="462" cy="478"/>
          </a:xfrm>
        </p:grpSpPr>
        <p:pic>
          <p:nvPicPr>
            <p:cNvPr id="32" name="Picture 364" descr="iphone_stylized_small">
              <a:extLst>
                <a:ext uri="{FF2B5EF4-FFF2-40B4-BE49-F238E27FC236}">
                  <a16:creationId xmlns:a16="http://schemas.microsoft.com/office/drawing/2014/main" id="{8EBF7DD2-4A95-A876-A65E-D1ADCA3CD9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" name="Picture 402" descr="antenna_radiation_stylized">
              <a:extLst>
                <a:ext uri="{FF2B5EF4-FFF2-40B4-BE49-F238E27FC236}">
                  <a16:creationId xmlns:a16="http://schemas.microsoft.com/office/drawing/2014/main" id="{EF393778-B804-43DD-9CA0-D376AC8ED1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4" name="Group 403">
            <a:extLst>
              <a:ext uri="{FF2B5EF4-FFF2-40B4-BE49-F238E27FC236}">
                <a16:creationId xmlns:a16="http://schemas.microsoft.com/office/drawing/2014/main" id="{9BB6B909-10E3-CBDA-5007-85E41290756C}"/>
              </a:ext>
            </a:extLst>
          </p:cNvPr>
          <p:cNvGrpSpPr>
            <a:grpSpLocks/>
          </p:cNvGrpSpPr>
          <p:nvPr/>
        </p:nvGrpSpPr>
        <p:grpSpPr bwMode="auto">
          <a:xfrm>
            <a:off x="5696747" y="5708467"/>
            <a:ext cx="525463" cy="392113"/>
            <a:chOff x="2751" y="1851"/>
            <a:chExt cx="462" cy="478"/>
          </a:xfrm>
        </p:grpSpPr>
        <p:pic>
          <p:nvPicPr>
            <p:cNvPr id="36" name="Picture 364" descr="iphone_stylized_small">
              <a:extLst>
                <a:ext uri="{FF2B5EF4-FFF2-40B4-BE49-F238E27FC236}">
                  <a16:creationId xmlns:a16="http://schemas.microsoft.com/office/drawing/2014/main" id="{46584805-2F7B-1819-0A14-B743277E54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" name="Picture 402" descr="antenna_radiation_stylized">
              <a:extLst>
                <a:ext uri="{FF2B5EF4-FFF2-40B4-BE49-F238E27FC236}">
                  <a16:creationId xmlns:a16="http://schemas.microsoft.com/office/drawing/2014/main" id="{3C0F60AE-8972-7A7E-1128-1579E163EA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7" name="Group 403">
            <a:extLst>
              <a:ext uri="{FF2B5EF4-FFF2-40B4-BE49-F238E27FC236}">
                <a16:creationId xmlns:a16="http://schemas.microsoft.com/office/drawing/2014/main" id="{DE8E77DE-4E18-D5B5-6ACA-565C7A955C29}"/>
              </a:ext>
            </a:extLst>
          </p:cNvPr>
          <p:cNvGrpSpPr>
            <a:grpSpLocks/>
          </p:cNvGrpSpPr>
          <p:nvPr/>
        </p:nvGrpSpPr>
        <p:grpSpPr bwMode="auto">
          <a:xfrm>
            <a:off x="3565408" y="4821260"/>
            <a:ext cx="525463" cy="392113"/>
            <a:chOff x="2751" y="1851"/>
            <a:chExt cx="462" cy="478"/>
          </a:xfrm>
        </p:grpSpPr>
        <p:pic>
          <p:nvPicPr>
            <p:cNvPr id="50" name="Picture 364" descr="iphone_stylized_small">
              <a:extLst>
                <a:ext uri="{FF2B5EF4-FFF2-40B4-BE49-F238E27FC236}">
                  <a16:creationId xmlns:a16="http://schemas.microsoft.com/office/drawing/2014/main" id="{70361F82-D519-BC3E-678B-35F094FA76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" name="Picture 402" descr="antenna_radiation_stylized">
              <a:extLst>
                <a:ext uri="{FF2B5EF4-FFF2-40B4-BE49-F238E27FC236}">
                  <a16:creationId xmlns:a16="http://schemas.microsoft.com/office/drawing/2014/main" id="{EA8C206C-F3A1-9808-8FE9-DF18E5ABA8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7" name="Picture 66" descr="A rainbow colored fish on a black background&#10;&#10;Description automatically generated">
            <a:extLst>
              <a:ext uri="{FF2B5EF4-FFF2-40B4-BE49-F238E27FC236}">
                <a16:creationId xmlns:a16="http://schemas.microsoft.com/office/drawing/2014/main" id="{F1F72A6D-72AB-6E17-D31F-8F96D1120A66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80000"/>
          </a:blip>
          <a:stretch>
            <a:fillRect/>
          </a:stretch>
        </p:blipFill>
        <p:spPr>
          <a:xfrm rot="20797884">
            <a:off x="9352760" y="1855585"/>
            <a:ext cx="1749659" cy="211788"/>
          </a:xfrm>
          <a:prstGeom prst="rect">
            <a:avLst/>
          </a:prstGeom>
        </p:spPr>
      </p:pic>
      <p:pic>
        <p:nvPicPr>
          <p:cNvPr id="68" name="Picture 67" descr="A rainbow colored fish on a black background&#10;&#10;Description automatically generated">
            <a:extLst>
              <a:ext uri="{FF2B5EF4-FFF2-40B4-BE49-F238E27FC236}">
                <a16:creationId xmlns:a16="http://schemas.microsoft.com/office/drawing/2014/main" id="{6F34259D-B86D-73A8-E25B-61E775749460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80000"/>
          </a:blip>
          <a:stretch>
            <a:fillRect/>
          </a:stretch>
        </p:blipFill>
        <p:spPr>
          <a:xfrm rot="793626">
            <a:off x="9348795" y="2122164"/>
            <a:ext cx="1710830" cy="170514"/>
          </a:xfrm>
          <a:prstGeom prst="rect">
            <a:avLst/>
          </a:prstGeom>
        </p:spPr>
      </p:pic>
      <p:pic>
        <p:nvPicPr>
          <p:cNvPr id="69" name="Picture 68" descr="A rainbow colored fish on a black background&#10;&#10;Description automatically generated">
            <a:extLst>
              <a:ext uri="{FF2B5EF4-FFF2-40B4-BE49-F238E27FC236}">
                <a16:creationId xmlns:a16="http://schemas.microsoft.com/office/drawing/2014/main" id="{3B745E3C-0E90-BA4F-F0F0-9F40CB1F2DE1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81000"/>
          </a:blip>
          <a:stretch>
            <a:fillRect/>
          </a:stretch>
        </p:blipFill>
        <p:spPr>
          <a:xfrm rot="2688699">
            <a:off x="9095872" y="2679357"/>
            <a:ext cx="2627520" cy="170514"/>
          </a:xfrm>
          <a:prstGeom prst="rect">
            <a:avLst/>
          </a:prstGeom>
        </p:spPr>
      </p:pic>
      <p:pic>
        <p:nvPicPr>
          <p:cNvPr id="70" name="Picture 69" descr="A rainbow colored fish on a black background&#10;&#10;Description automatically generated">
            <a:extLst>
              <a:ext uri="{FF2B5EF4-FFF2-40B4-BE49-F238E27FC236}">
                <a16:creationId xmlns:a16="http://schemas.microsoft.com/office/drawing/2014/main" id="{99AC1ABC-F0DA-BB21-E433-5D76F1CC5EA1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80000"/>
          </a:blip>
          <a:stretch>
            <a:fillRect/>
          </a:stretch>
        </p:blipFill>
        <p:spPr>
          <a:xfrm rot="4309499">
            <a:off x="8779520" y="2524110"/>
            <a:ext cx="2250973" cy="170514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FDF7D6B1-6E15-1775-5912-CE34F49DEE4A}"/>
              </a:ext>
            </a:extLst>
          </p:cNvPr>
          <p:cNvGrpSpPr/>
          <p:nvPr/>
        </p:nvGrpSpPr>
        <p:grpSpPr>
          <a:xfrm>
            <a:off x="7179665" y="1467281"/>
            <a:ext cx="4579693" cy="4048275"/>
            <a:chOff x="7179665" y="1467281"/>
            <a:chExt cx="4579693" cy="4048275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E90405D6-2FF8-F5E5-2009-A8C88BE69FA5}"/>
                </a:ext>
              </a:extLst>
            </p:cNvPr>
            <p:cNvGrpSpPr/>
            <p:nvPr/>
          </p:nvGrpSpPr>
          <p:grpSpPr>
            <a:xfrm flipH="1">
              <a:off x="10865030" y="3474921"/>
              <a:ext cx="777611" cy="266558"/>
              <a:chOff x="8493165" y="2029804"/>
              <a:chExt cx="849312" cy="226109"/>
            </a:xfrm>
          </p:grpSpPr>
          <p:pic>
            <p:nvPicPr>
              <p:cNvPr id="41" name="Picture 603" descr="car_icon_small">
                <a:extLst>
                  <a:ext uri="{FF2B5EF4-FFF2-40B4-BE49-F238E27FC236}">
                    <a16:creationId xmlns:a16="http://schemas.microsoft.com/office/drawing/2014/main" id="{1F656900-0026-CDD2-2C8F-0C0C2C9F811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" name="Picture 1017" descr="antenna_stylized">
                <a:extLst>
                  <a:ext uri="{FF2B5EF4-FFF2-40B4-BE49-F238E27FC236}">
                    <a16:creationId xmlns:a16="http://schemas.microsoft.com/office/drawing/2014/main" id="{100F867B-398D-B37D-B23C-E4452813227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8FAD3683-276C-1891-E478-C0A9D03E1726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0753064" y="1467281"/>
              <a:ext cx="1006294" cy="1527539"/>
            </a:xfrm>
            <a:prstGeom prst="rect">
              <a:avLst/>
            </a:prstGeom>
          </p:spPr>
        </p:pic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295F49A4-7C4D-64F2-CA4B-A9426633AD13}"/>
                </a:ext>
              </a:extLst>
            </p:cNvPr>
            <p:cNvGrpSpPr/>
            <p:nvPr/>
          </p:nvGrpSpPr>
          <p:grpSpPr>
            <a:xfrm>
              <a:off x="9141430" y="1929444"/>
              <a:ext cx="744103" cy="1527539"/>
              <a:chOff x="3585986" y="1924270"/>
              <a:chExt cx="468358" cy="1695944"/>
            </a:xfrm>
          </p:grpSpPr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BF30E275-D4CA-F1D8-239B-997374CAB308}"/>
                  </a:ext>
                </a:extLst>
              </p:cNvPr>
              <p:cNvSpPr/>
              <p:nvPr/>
            </p:nvSpPr>
            <p:spPr>
              <a:xfrm>
                <a:off x="3793799" y="1924270"/>
                <a:ext cx="48947" cy="1695944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F7021B05-0BFB-69FC-12AA-9A06544D782B}"/>
                  </a:ext>
                </a:extLst>
              </p:cNvPr>
              <p:cNvSpPr/>
              <p:nvPr/>
            </p:nvSpPr>
            <p:spPr>
              <a:xfrm rot="5400000">
                <a:off x="3797305" y="1906792"/>
                <a:ext cx="45719" cy="46835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D6142999-CFC9-7857-EC58-287ABBB9CDF5}"/>
                  </a:ext>
                </a:extLst>
              </p:cNvPr>
              <p:cNvSpPr/>
              <p:nvPr/>
            </p:nvSpPr>
            <p:spPr>
              <a:xfrm>
                <a:off x="3641274" y="2079689"/>
                <a:ext cx="97237" cy="16827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0F46D69D-2467-5DDD-DF72-835A0C472E23}"/>
                  </a:ext>
                </a:extLst>
              </p:cNvPr>
              <p:cNvSpPr/>
              <p:nvPr/>
            </p:nvSpPr>
            <p:spPr>
              <a:xfrm>
                <a:off x="3942084" y="2069884"/>
                <a:ext cx="45719" cy="30343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6646F8A2-D82C-88D3-E968-97B05BA3A27F}"/>
                </a:ext>
              </a:extLst>
            </p:cNvPr>
            <p:cNvGrpSpPr/>
            <p:nvPr/>
          </p:nvGrpSpPr>
          <p:grpSpPr>
            <a:xfrm>
              <a:off x="9975453" y="3799270"/>
              <a:ext cx="777611" cy="266558"/>
              <a:chOff x="8493165" y="2029804"/>
              <a:chExt cx="849312" cy="226109"/>
            </a:xfrm>
          </p:grpSpPr>
          <p:pic>
            <p:nvPicPr>
              <p:cNvPr id="53" name="Picture 603" descr="car_icon_small">
                <a:extLst>
                  <a:ext uri="{FF2B5EF4-FFF2-40B4-BE49-F238E27FC236}">
                    <a16:creationId xmlns:a16="http://schemas.microsoft.com/office/drawing/2014/main" id="{965B5024-2794-5464-CEEF-4FDF36D8AE0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4" name="Picture 1017" descr="antenna_stylized">
                <a:extLst>
                  <a:ext uri="{FF2B5EF4-FFF2-40B4-BE49-F238E27FC236}">
                    <a16:creationId xmlns:a16="http://schemas.microsoft.com/office/drawing/2014/main" id="{F5226397-904E-2B5A-43C0-F904E68B854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5" name="Group 403">
              <a:extLst>
                <a:ext uri="{FF2B5EF4-FFF2-40B4-BE49-F238E27FC236}">
                  <a16:creationId xmlns:a16="http://schemas.microsoft.com/office/drawing/2014/main" id="{DA7522A4-B509-92F8-AA21-BBF14AB8FE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9083" y="2912154"/>
              <a:ext cx="376003" cy="369332"/>
              <a:chOff x="2751" y="1851"/>
              <a:chExt cx="462" cy="478"/>
            </a:xfrm>
          </p:grpSpPr>
          <p:pic>
            <p:nvPicPr>
              <p:cNvPr id="56" name="Picture 364" descr="iphone_stylized_small">
                <a:extLst>
                  <a:ext uri="{FF2B5EF4-FFF2-40B4-BE49-F238E27FC236}">
                    <a16:creationId xmlns:a16="http://schemas.microsoft.com/office/drawing/2014/main" id="{6AFE91A6-65F3-074C-FBE3-FE561BA7111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7" name="Picture 402" descr="antenna_radiation_stylized">
                <a:extLst>
                  <a:ext uri="{FF2B5EF4-FFF2-40B4-BE49-F238E27FC236}">
                    <a16:creationId xmlns:a16="http://schemas.microsoft.com/office/drawing/2014/main" id="{4CB99648-CDED-6E2A-891A-FB8A5A6E60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8" name="Group 403">
              <a:extLst>
                <a:ext uri="{FF2B5EF4-FFF2-40B4-BE49-F238E27FC236}">
                  <a16:creationId xmlns:a16="http://schemas.microsoft.com/office/drawing/2014/main" id="{6F1791C3-1130-ACFF-1DB5-21E4433D54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77061" y="3263935"/>
              <a:ext cx="376003" cy="369332"/>
              <a:chOff x="2751" y="1851"/>
              <a:chExt cx="462" cy="478"/>
            </a:xfrm>
          </p:grpSpPr>
          <p:pic>
            <p:nvPicPr>
              <p:cNvPr id="59" name="Picture 364" descr="iphone_stylized_small">
                <a:extLst>
                  <a:ext uri="{FF2B5EF4-FFF2-40B4-BE49-F238E27FC236}">
                    <a16:creationId xmlns:a16="http://schemas.microsoft.com/office/drawing/2014/main" id="{4F20CF7B-D9D8-3935-5B75-91E38302D0B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0" name="Picture 402" descr="antenna_radiation_stylized">
                <a:extLst>
                  <a:ext uri="{FF2B5EF4-FFF2-40B4-BE49-F238E27FC236}">
                    <a16:creationId xmlns:a16="http://schemas.microsoft.com/office/drawing/2014/main" id="{40EFB350-07E9-D218-8F41-16BEE7C220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1" name="Group 403">
              <a:extLst>
                <a:ext uri="{FF2B5EF4-FFF2-40B4-BE49-F238E27FC236}">
                  <a16:creationId xmlns:a16="http://schemas.microsoft.com/office/drawing/2014/main" id="{F45A3666-2001-BD3E-71B2-16DB4792DD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12252" y="3345658"/>
              <a:ext cx="376003" cy="369332"/>
              <a:chOff x="2751" y="1851"/>
              <a:chExt cx="462" cy="478"/>
            </a:xfrm>
          </p:grpSpPr>
          <p:pic>
            <p:nvPicPr>
              <p:cNvPr id="62" name="Picture 364" descr="iphone_stylized_small">
                <a:extLst>
                  <a:ext uri="{FF2B5EF4-FFF2-40B4-BE49-F238E27FC236}">
                    <a16:creationId xmlns:a16="http://schemas.microsoft.com/office/drawing/2014/main" id="{991F8FF9-D18F-C547-DAAE-C6FF4E09E9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3" name="Picture 402" descr="antenna_radiation_stylized">
                <a:extLst>
                  <a:ext uri="{FF2B5EF4-FFF2-40B4-BE49-F238E27FC236}">
                    <a16:creationId xmlns:a16="http://schemas.microsoft.com/office/drawing/2014/main" id="{5E57DC2E-C75C-80DA-784F-42DA2652A45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4" name="Group 403">
              <a:extLst>
                <a:ext uri="{FF2B5EF4-FFF2-40B4-BE49-F238E27FC236}">
                  <a16:creationId xmlns:a16="http://schemas.microsoft.com/office/drawing/2014/main" id="{E3419243-4010-F59F-5F4A-C47379D9C5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58593" y="2983988"/>
              <a:ext cx="376003" cy="369332"/>
              <a:chOff x="2751" y="1851"/>
              <a:chExt cx="462" cy="478"/>
            </a:xfrm>
          </p:grpSpPr>
          <p:pic>
            <p:nvPicPr>
              <p:cNvPr id="65" name="Picture 364" descr="iphone_stylized_small">
                <a:extLst>
                  <a:ext uri="{FF2B5EF4-FFF2-40B4-BE49-F238E27FC236}">
                    <a16:creationId xmlns:a16="http://schemas.microsoft.com/office/drawing/2014/main" id="{9A76D394-B176-128E-02D5-43A0CC50D80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" name="Picture 402" descr="antenna_radiation_stylized">
                <a:extLst>
                  <a:ext uri="{FF2B5EF4-FFF2-40B4-BE49-F238E27FC236}">
                    <a16:creationId xmlns:a16="http://schemas.microsoft.com/office/drawing/2014/main" id="{4E2267E8-7C37-F3A7-05DA-9722D84D4B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1" name="Group 403">
              <a:extLst>
                <a:ext uri="{FF2B5EF4-FFF2-40B4-BE49-F238E27FC236}">
                  <a16:creationId xmlns:a16="http://schemas.microsoft.com/office/drawing/2014/main" id="{189C8848-5C3D-5C69-C003-4A309D049B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0776" y="2007194"/>
              <a:ext cx="376003" cy="369332"/>
              <a:chOff x="2751" y="1851"/>
              <a:chExt cx="462" cy="478"/>
            </a:xfrm>
          </p:grpSpPr>
          <p:pic>
            <p:nvPicPr>
              <p:cNvPr id="72" name="Picture 364" descr="iphone_stylized_small">
                <a:extLst>
                  <a:ext uri="{FF2B5EF4-FFF2-40B4-BE49-F238E27FC236}">
                    <a16:creationId xmlns:a16="http://schemas.microsoft.com/office/drawing/2014/main" id="{9134F782-BDE2-4245-C158-F8D9D07541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402" descr="antenna_radiation_stylized">
                <a:extLst>
                  <a:ext uri="{FF2B5EF4-FFF2-40B4-BE49-F238E27FC236}">
                    <a16:creationId xmlns:a16="http://schemas.microsoft.com/office/drawing/2014/main" id="{60764A7B-A70C-60D1-B79A-09DC52F099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4" name="Group 403">
              <a:extLst>
                <a:ext uri="{FF2B5EF4-FFF2-40B4-BE49-F238E27FC236}">
                  <a16:creationId xmlns:a16="http://schemas.microsoft.com/office/drawing/2014/main" id="{3F059FF3-5D93-AC00-B81C-F51B254FC5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79665" y="2727488"/>
              <a:ext cx="376003" cy="369332"/>
              <a:chOff x="2751" y="1851"/>
              <a:chExt cx="462" cy="478"/>
            </a:xfrm>
          </p:grpSpPr>
          <p:pic>
            <p:nvPicPr>
              <p:cNvPr id="75" name="Picture 364" descr="iphone_stylized_small">
                <a:extLst>
                  <a:ext uri="{FF2B5EF4-FFF2-40B4-BE49-F238E27FC236}">
                    <a16:creationId xmlns:a16="http://schemas.microsoft.com/office/drawing/2014/main" id="{F9EE3A77-7BDB-E9A5-281A-78D788222E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6" name="Picture 402" descr="antenna_radiation_stylized">
                <a:extLst>
                  <a:ext uri="{FF2B5EF4-FFF2-40B4-BE49-F238E27FC236}">
                    <a16:creationId xmlns:a16="http://schemas.microsoft.com/office/drawing/2014/main" id="{FF43B0E8-DC95-A045-A6CF-2E4A648BDD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2EAB16E3-65F2-FF5B-FF55-B554373D4709}"/>
                </a:ext>
              </a:extLst>
            </p:cNvPr>
            <p:cNvGrpSpPr/>
            <p:nvPr/>
          </p:nvGrpSpPr>
          <p:grpSpPr>
            <a:xfrm>
              <a:off x="7447425" y="2060599"/>
              <a:ext cx="1772191" cy="934221"/>
              <a:chOff x="4059397" y="1860086"/>
              <a:chExt cx="1088592" cy="582863"/>
            </a:xfrm>
          </p:grpSpPr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65674E21-91B9-D8D8-4B7F-3CEF127D2C6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118455" y="1860086"/>
                <a:ext cx="1029534" cy="532941"/>
              </a:xfrm>
              <a:prstGeom prst="straightConnector1">
                <a:avLst/>
              </a:prstGeom>
              <a:ln w="12700">
                <a:solidFill>
                  <a:schemeClr val="accent2">
                    <a:lumMod val="60000"/>
                    <a:lumOff val="40000"/>
                  </a:schemeClr>
                </a:solidFill>
                <a:tailEnd type="triangle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AF0743F3-67C8-A951-D701-21C5C3483E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146550" y="2020483"/>
                <a:ext cx="982389" cy="422466"/>
              </a:xfrm>
              <a:prstGeom prst="straightConnector1">
                <a:avLst/>
              </a:prstGeom>
              <a:ln w="12700">
                <a:solidFill>
                  <a:srgbClr val="7030A0"/>
                </a:solidFill>
                <a:tailEnd type="triangle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Arrow Connector 79">
                <a:extLst>
                  <a:ext uri="{FF2B5EF4-FFF2-40B4-BE49-F238E27FC236}">
                    <a16:creationId xmlns:a16="http://schemas.microsoft.com/office/drawing/2014/main" id="{59E0C078-B59D-3F3C-AC0D-19A82C5794F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059397" y="1956528"/>
                <a:ext cx="1069260" cy="486421"/>
              </a:xfrm>
              <a:prstGeom prst="straightConnector1">
                <a:avLst/>
              </a:prstGeom>
              <a:ln w="12700">
                <a:solidFill>
                  <a:srgbClr val="C00000"/>
                </a:solidFill>
                <a:tailEnd type="triangle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13FBAE89-D229-7F4B-872B-3E57B03482EB}"/>
                </a:ext>
              </a:extLst>
            </p:cNvPr>
            <p:cNvSpPr txBox="1"/>
            <p:nvPr/>
          </p:nvSpPr>
          <p:spPr>
            <a:xfrm>
              <a:off x="7524415" y="4671689"/>
              <a:ext cx="161701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solidFill>
                    <a:srgbClr val="0E00A3"/>
                  </a:solidFill>
                </a:rPr>
                <a:t>single user MIMO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6136B63B-15BA-C0B6-13DA-15B2CF346230}"/>
                </a:ext>
              </a:extLst>
            </p:cNvPr>
            <p:cNvSpPr txBox="1"/>
            <p:nvPr/>
          </p:nvSpPr>
          <p:spPr>
            <a:xfrm>
              <a:off x="9779816" y="4684559"/>
              <a:ext cx="161701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solidFill>
                    <a:srgbClr val="0E00A3"/>
                  </a:solidFill>
                </a:rPr>
                <a:t>multi-user MIMO</a:t>
              </a:r>
            </a:p>
          </p:txBody>
        </p:sp>
        <p:sp>
          <p:nvSpPr>
            <p:cNvPr id="83" name="Right Brace 82">
              <a:extLst>
                <a:ext uri="{FF2B5EF4-FFF2-40B4-BE49-F238E27FC236}">
                  <a16:creationId xmlns:a16="http://schemas.microsoft.com/office/drawing/2014/main" id="{54C36847-D072-84C7-7FD4-2E98094C4E62}"/>
                </a:ext>
              </a:extLst>
            </p:cNvPr>
            <p:cNvSpPr/>
            <p:nvPr/>
          </p:nvSpPr>
          <p:spPr>
            <a:xfrm rot="5400000">
              <a:off x="8375596" y="3426135"/>
              <a:ext cx="254137" cy="2093384"/>
            </a:xfrm>
            <a:prstGeom prst="rightBrace">
              <a:avLst/>
            </a:prstGeom>
            <a:ln w="15875">
              <a:solidFill>
                <a:srgbClr val="0E00A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Right Brace 83">
              <a:extLst>
                <a:ext uri="{FF2B5EF4-FFF2-40B4-BE49-F238E27FC236}">
                  <a16:creationId xmlns:a16="http://schemas.microsoft.com/office/drawing/2014/main" id="{9DA09AA9-2805-7640-D770-1F4D1B18E784}"/>
                </a:ext>
              </a:extLst>
            </p:cNvPr>
            <p:cNvSpPr/>
            <p:nvPr/>
          </p:nvSpPr>
          <p:spPr>
            <a:xfrm rot="5400000">
              <a:off x="10496877" y="3422918"/>
              <a:ext cx="254137" cy="2093384"/>
            </a:xfrm>
            <a:prstGeom prst="rightBrace">
              <a:avLst/>
            </a:prstGeom>
            <a:ln w="15875">
              <a:solidFill>
                <a:srgbClr val="0E00A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5" name="Slide Number Placeholder 34">
            <a:extLst>
              <a:ext uri="{FF2B5EF4-FFF2-40B4-BE49-F238E27FC236}">
                <a16:creationId xmlns:a16="http://schemas.microsoft.com/office/drawing/2014/main" id="{BFE6E97A-EFB7-A582-9307-DE2F36DE327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6274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1024714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Wireless radio </a:t>
            </a:r>
            <a:r>
              <a:rPr lang="en-US" altLang="en-US" sz="4400" dirty="0">
                <a:cs typeface="Calibri" panose="020F0502020204030204" pitchFamily="34" charset="0"/>
              </a:rPr>
              <a:t>spectrum:</a:t>
            </a:r>
            <a:endParaRPr lang="en-US" sz="4400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0D9BB69-1362-67B5-B8AD-574538F10573}"/>
              </a:ext>
            </a:extLst>
          </p:cNvPr>
          <p:cNvSpPr txBox="1"/>
          <p:nvPr/>
        </p:nvSpPr>
        <p:spPr>
          <a:xfrm>
            <a:off x="798691" y="1243583"/>
            <a:ext cx="10833951" cy="16927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800" dirty="0">
                <a:solidFill>
                  <a:srgbClr val="C00000"/>
                </a:solidFill>
              </a:rPr>
              <a:t>radio spectrum: </a:t>
            </a:r>
            <a:r>
              <a:rPr lang="en-US" sz="2800" dirty="0"/>
              <a:t>national asset, owned by the nation </a:t>
            </a:r>
          </a:p>
          <a:p>
            <a:pPr marL="342900" indent="-342900"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800" dirty="0"/>
              <a:t>national government determine how spectrum is used “</a:t>
            </a:r>
            <a:r>
              <a:rPr lang="en-US" sz="2800" dirty="0">
                <a:solidFill>
                  <a:srgbClr val="0E00A3"/>
                </a:solidFill>
              </a:rPr>
              <a:t>locally</a:t>
            </a:r>
            <a:r>
              <a:rPr lang="en-US" sz="2800" dirty="0"/>
              <a:t>”</a:t>
            </a:r>
          </a:p>
          <a:p>
            <a:pPr marL="342900" indent="-342900"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800" dirty="0"/>
              <a:t>different spectrum use types:</a:t>
            </a:r>
          </a:p>
          <a:p>
            <a:pPr>
              <a:buClr>
                <a:srgbClr val="0000A3"/>
              </a:buClr>
            </a:pPr>
            <a:endParaRPr lang="en-US" sz="20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186E67-8991-8FFA-9C3D-828F4B085CDB}"/>
              </a:ext>
            </a:extLst>
          </p:cNvPr>
          <p:cNvSpPr txBox="1"/>
          <p:nvPr/>
        </p:nvSpPr>
        <p:spPr>
          <a:xfrm>
            <a:off x="1465618" y="2810435"/>
            <a:ext cx="2697349" cy="2954655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</a:rPr>
              <a:t>licensed:</a:t>
            </a:r>
          </a:p>
          <a:p>
            <a:pPr marL="173038" indent="-173038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000" dirty="0"/>
              <a:t>dedicated use, typically by one “owner” (e.g., cellular carrier such as AT&amp;T, Verizon)</a:t>
            </a:r>
          </a:p>
          <a:p>
            <a:pPr marL="173038" indent="-173038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000" dirty="0"/>
              <a:t>often allocated by spectrum auction</a:t>
            </a:r>
          </a:p>
          <a:p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7A193D9-86FB-42C4-2A3B-B5249654DBD1}"/>
              </a:ext>
            </a:extLst>
          </p:cNvPr>
          <p:cNvSpPr txBox="1"/>
          <p:nvPr/>
        </p:nvSpPr>
        <p:spPr>
          <a:xfrm>
            <a:off x="4962374" y="2810435"/>
            <a:ext cx="2697348" cy="2954655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>
              <a:buClr>
                <a:srgbClr val="0000A3"/>
              </a:buClr>
            </a:pPr>
            <a:r>
              <a:rPr lang="en-US" sz="2800" dirty="0">
                <a:solidFill>
                  <a:srgbClr val="C00000"/>
                </a:solidFill>
              </a:rPr>
              <a:t>shared: </a:t>
            </a:r>
          </a:p>
          <a:p>
            <a:pPr marL="173038" indent="-173038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000" dirty="0"/>
              <a:t>spectrum dynamically shared among users</a:t>
            </a:r>
          </a:p>
          <a:p>
            <a:pPr marL="173038" indent="-173038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000" dirty="0"/>
              <a:t>“incumbent” may get preferential access, others “back off”</a:t>
            </a:r>
          </a:p>
          <a:p>
            <a:pPr marL="173038" indent="-173038">
              <a:buClr>
                <a:srgbClr val="0E00A3"/>
              </a:buClr>
              <a:buFont typeface="Wingdings" pitchFamily="2" charset="2"/>
              <a:buChar char="§"/>
            </a:pPr>
            <a:endParaRPr lang="en-US" sz="2000" dirty="0"/>
          </a:p>
          <a:p>
            <a:pPr>
              <a:buClr>
                <a:srgbClr val="0E00A3"/>
              </a:buClr>
            </a:pPr>
            <a:endParaRPr lang="en-US" sz="2000" dirty="0"/>
          </a:p>
          <a:p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31ADF3B-AAE5-62B5-BC19-D91DBB634224}"/>
              </a:ext>
            </a:extLst>
          </p:cNvPr>
          <p:cNvSpPr txBox="1"/>
          <p:nvPr/>
        </p:nvSpPr>
        <p:spPr>
          <a:xfrm>
            <a:off x="8396476" y="2810435"/>
            <a:ext cx="2697348" cy="298543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>
              <a:buClr>
                <a:srgbClr val="0000A3"/>
              </a:buClr>
            </a:pPr>
            <a:r>
              <a:rPr lang="en-US" sz="2800" dirty="0">
                <a:solidFill>
                  <a:srgbClr val="C00000"/>
                </a:solidFill>
              </a:rPr>
              <a:t>unlicensed: </a:t>
            </a:r>
          </a:p>
          <a:p>
            <a:pPr marL="173038" indent="-173038"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000" dirty="0"/>
              <a:t>open (free) for anyone to use, conforming to rules (e.g., power transmission levels)</a:t>
            </a:r>
          </a:p>
          <a:p>
            <a:pPr marL="173038" indent="-173038"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000" dirty="0"/>
              <a:t>2.4GHz and 5 Ghz WiFi</a:t>
            </a:r>
          </a:p>
          <a:p>
            <a:pPr marL="173038" indent="-173038"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000" dirty="0"/>
              <a:t>3.5GHz “Private 5G” (aka CBRS)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45E33F2-4DD8-3113-02C1-010A25EBA62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76660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459E851-5239-AB9F-3642-42EE2F18585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53544" y="1252967"/>
            <a:ext cx="968802" cy="4584931"/>
          </a:xfrm>
          <a:prstGeom prst="rect">
            <a:avLst/>
          </a:prstGeom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E25A67B7-7551-88C5-A2E6-4BE889FA1E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1024714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WiFi spectrum bands</a:t>
            </a:r>
            <a:endParaRPr lang="en-US" sz="4400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76666BC-D575-D3A1-FBD9-64A876371212}"/>
              </a:ext>
            </a:extLst>
          </p:cNvPr>
          <p:cNvGrpSpPr/>
          <p:nvPr/>
        </p:nvGrpSpPr>
        <p:grpSpPr>
          <a:xfrm>
            <a:off x="1905812" y="4506507"/>
            <a:ext cx="9969495" cy="1331391"/>
            <a:chOff x="1905812" y="4506507"/>
            <a:chExt cx="9969495" cy="1331391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5657AEB5-BCF4-7D3B-DDD1-64EE7BE800E4}"/>
                </a:ext>
              </a:extLst>
            </p:cNvPr>
            <p:cNvGrpSpPr/>
            <p:nvPr/>
          </p:nvGrpSpPr>
          <p:grpSpPr>
            <a:xfrm>
              <a:off x="1905812" y="4506507"/>
              <a:ext cx="9969495" cy="1331391"/>
              <a:chOff x="1641482" y="5313176"/>
              <a:chExt cx="9969495" cy="1331391"/>
            </a:xfrm>
          </p:grpSpPr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E27D4BCD-AE05-E019-A546-0AB35E73F1C2}"/>
                  </a:ext>
                </a:extLst>
              </p:cNvPr>
              <p:cNvSpPr/>
              <p:nvPr/>
            </p:nvSpPr>
            <p:spPr>
              <a:xfrm>
                <a:off x="1641482" y="5313176"/>
                <a:ext cx="9969495" cy="1331391"/>
              </a:xfrm>
              <a:prstGeom prst="rect">
                <a:avLst/>
              </a:prstGeom>
              <a:gradFill>
                <a:gsLst>
                  <a:gs pos="0">
                    <a:srgbClr val="758195"/>
                  </a:gs>
                  <a:gs pos="100000">
                    <a:srgbClr val="4D5D78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9136D782-E5CD-3A81-A57D-C0BE7051D137}"/>
                  </a:ext>
                </a:extLst>
              </p:cNvPr>
              <p:cNvSpPr txBox="1"/>
              <p:nvPr/>
            </p:nvSpPr>
            <p:spPr>
              <a:xfrm>
                <a:off x="1795783" y="5327858"/>
                <a:ext cx="7485437" cy="95410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buClr>
                    <a:srgbClr val="0000A3"/>
                  </a:buClr>
                </a:pPr>
                <a:r>
                  <a:rPr lang="en-US" sz="2000" b="1" dirty="0">
                    <a:solidFill>
                      <a:srgbClr val="C00000"/>
                    </a:solidFill>
                  </a:rPr>
                  <a:t>2.4 </a:t>
                </a:r>
                <a:r>
                  <a:rPr lang="en-US" sz="2000" dirty="0"/>
                  <a:t>GHz</a:t>
                </a:r>
              </a:p>
              <a:p>
                <a:pPr marL="411163" indent="-296863">
                  <a:buClr>
                    <a:srgbClr val="0000A3"/>
                  </a:buClr>
                  <a:buFont typeface="Wingdings" pitchFamily="2" charset="2"/>
                  <a:buChar char="§"/>
                </a:pPr>
                <a:r>
                  <a:rPr lang="en-US" dirty="0">
                    <a:solidFill>
                      <a:schemeClr val="bg1"/>
                    </a:solidFill>
                  </a:rPr>
                  <a:t>Divided into 11-14 channels, depending on country</a:t>
                </a:r>
              </a:p>
              <a:p>
                <a:pPr marL="342900" indent="-342900">
                  <a:buClr>
                    <a:srgbClr val="0000A3"/>
                  </a:buClr>
                  <a:buFont typeface="Wingdings" pitchFamily="2" charset="2"/>
                  <a:buChar char="§"/>
                </a:pPr>
                <a:endParaRPr lang="en-US" dirty="0"/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1BB83D2B-5BA1-8BCE-47C4-990A9CCFBD8A}"/>
                </a:ext>
              </a:extLst>
            </p:cNvPr>
            <p:cNvGrpSpPr/>
            <p:nvPr/>
          </p:nvGrpSpPr>
          <p:grpSpPr>
            <a:xfrm>
              <a:off x="10104150" y="4707670"/>
              <a:ext cx="915379" cy="828434"/>
              <a:chOff x="9961205" y="1850938"/>
              <a:chExt cx="915379" cy="828434"/>
            </a:xfrm>
          </p:grpSpPr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4C10A2D7-50FA-E094-DF9C-F5AE56DFEDE0}"/>
                  </a:ext>
                </a:extLst>
              </p:cNvPr>
              <p:cNvSpPr/>
              <p:nvPr/>
            </p:nvSpPr>
            <p:spPr>
              <a:xfrm>
                <a:off x="9995837" y="1850938"/>
                <a:ext cx="828434" cy="82843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8D05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/>
              </a:p>
            </p:txBody>
          </p: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2A0F11D4-203E-474F-E695-3CF358C47555}"/>
                  </a:ext>
                </a:extLst>
              </p:cNvPr>
              <p:cNvSpPr txBox="1"/>
              <p:nvPr/>
            </p:nvSpPr>
            <p:spPr>
              <a:xfrm>
                <a:off x="9961205" y="1931291"/>
                <a:ext cx="915379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>
                    <a:solidFill>
                      <a:schemeClr val="bg1"/>
                    </a:solidFill>
                  </a:rPr>
                  <a:t>802.11</a:t>
                </a:r>
                <a:endParaRPr lang="en-US" sz="2000" dirty="0">
                  <a:solidFill>
                    <a:schemeClr val="bg1"/>
                  </a:solidFill>
                </a:endParaRPr>
              </a:p>
              <a:p>
                <a:pPr algn="ctr"/>
                <a:r>
                  <a:rPr lang="en-US" sz="1600" dirty="0">
                    <a:solidFill>
                      <a:schemeClr val="bg1"/>
                    </a:solidFill>
                  </a:rPr>
                  <a:t>b/g/n/ax</a:t>
                </a:r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E3036E66-8705-11C3-29E4-0994F6ABC363}"/>
              </a:ext>
            </a:extLst>
          </p:cNvPr>
          <p:cNvGrpSpPr/>
          <p:nvPr/>
        </p:nvGrpSpPr>
        <p:grpSpPr>
          <a:xfrm>
            <a:off x="1883957" y="2998560"/>
            <a:ext cx="9991350" cy="1331391"/>
            <a:chOff x="1883957" y="2998560"/>
            <a:chExt cx="9991350" cy="1331391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7A130D16-582C-FBF7-D9F6-D3D4714706C3}"/>
                </a:ext>
              </a:extLst>
            </p:cNvPr>
            <p:cNvGrpSpPr/>
            <p:nvPr/>
          </p:nvGrpSpPr>
          <p:grpSpPr>
            <a:xfrm>
              <a:off x="1883957" y="2998560"/>
              <a:ext cx="9991350" cy="1331391"/>
              <a:chOff x="1641482" y="3093080"/>
              <a:chExt cx="9991350" cy="1331391"/>
            </a:xfrm>
          </p:grpSpPr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F898161F-C460-09A5-9C88-8EE388309669}"/>
                  </a:ext>
                </a:extLst>
              </p:cNvPr>
              <p:cNvSpPr/>
              <p:nvPr/>
            </p:nvSpPr>
            <p:spPr>
              <a:xfrm>
                <a:off x="1641482" y="3093080"/>
                <a:ext cx="9991350" cy="1331391"/>
              </a:xfrm>
              <a:prstGeom prst="rect">
                <a:avLst/>
              </a:prstGeom>
              <a:gradFill>
                <a:gsLst>
                  <a:gs pos="50000">
                    <a:srgbClr val="4FB8CA"/>
                  </a:gs>
                  <a:gs pos="0">
                    <a:srgbClr val="78C3DC"/>
                  </a:gs>
                  <a:gs pos="100000">
                    <a:srgbClr val="6E8AA1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8D937A58-DDCA-3C6C-F4F7-C20F5B8A015D}"/>
                  </a:ext>
                </a:extLst>
              </p:cNvPr>
              <p:cNvSpPr txBox="1"/>
              <p:nvPr/>
            </p:nvSpPr>
            <p:spPr>
              <a:xfrm>
                <a:off x="1752692" y="3256190"/>
                <a:ext cx="6138693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buClr>
                    <a:srgbClr val="0000A3"/>
                  </a:buClr>
                </a:pPr>
                <a:endParaRPr lang="en-US" sz="2000" dirty="0"/>
              </a:p>
            </p:txBody>
          </p:sp>
        </p:grp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919ABE58-150E-061B-553E-1F3998D0402C}"/>
                </a:ext>
              </a:extLst>
            </p:cNvPr>
            <p:cNvSpPr txBox="1"/>
            <p:nvPr/>
          </p:nvSpPr>
          <p:spPr>
            <a:xfrm>
              <a:off x="2146830" y="3156551"/>
              <a:ext cx="6098240" cy="89870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buClr>
                  <a:srgbClr val="0000A3"/>
                </a:buClr>
              </a:pPr>
              <a:r>
                <a:rPr lang="en-US" sz="2000" b="1" dirty="0">
                  <a:solidFill>
                    <a:srgbClr val="C00000"/>
                  </a:solidFill>
                </a:rPr>
                <a:t>5 </a:t>
              </a:r>
              <a:r>
                <a:rPr lang="en-US" sz="2000" dirty="0"/>
                <a:t>GHz range </a:t>
              </a:r>
            </a:p>
            <a:p>
              <a:pPr marL="411163" indent="-296863">
                <a:lnSpc>
                  <a:spcPct val="90000"/>
                </a:lnSpc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dirty="0">
                  <a:solidFill>
                    <a:schemeClr val="bg1"/>
                  </a:solidFill>
                </a:rPr>
                <a:t>m</a:t>
              </a:r>
              <a:r>
                <a:rPr lang="en-US" sz="1800" dirty="0">
                  <a:solidFill>
                    <a:schemeClr val="bg1"/>
                  </a:solidFill>
                </a:rPr>
                <a:t>ore than 150(configurable/selectable WiFi channels) of different transmission rates</a:t>
              </a:r>
            </a:p>
          </p:txBody>
        </p: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F9856F27-CF81-16BE-18B4-6BB24944ACBB}"/>
                </a:ext>
              </a:extLst>
            </p:cNvPr>
            <p:cNvGrpSpPr/>
            <p:nvPr/>
          </p:nvGrpSpPr>
          <p:grpSpPr>
            <a:xfrm>
              <a:off x="10112509" y="3212444"/>
              <a:ext cx="872355" cy="828434"/>
              <a:chOff x="9982717" y="1850938"/>
              <a:chExt cx="872355" cy="828434"/>
            </a:xfrm>
          </p:grpSpPr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F7CF8FAE-F41D-D7FC-DC7D-CD849E6377F5}"/>
                  </a:ext>
                </a:extLst>
              </p:cNvPr>
              <p:cNvSpPr/>
              <p:nvPr/>
            </p:nvSpPr>
            <p:spPr>
              <a:xfrm>
                <a:off x="9995837" y="1850938"/>
                <a:ext cx="828434" cy="82843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8D05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/>
              </a:p>
            </p:txBody>
          </p: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EC4D5276-109D-A680-8518-4F9E47156D73}"/>
                  </a:ext>
                </a:extLst>
              </p:cNvPr>
              <p:cNvSpPr txBox="1"/>
              <p:nvPr/>
            </p:nvSpPr>
            <p:spPr>
              <a:xfrm>
                <a:off x="9982717" y="1985079"/>
                <a:ext cx="872355" cy="53860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>
                    <a:solidFill>
                      <a:schemeClr val="bg1"/>
                    </a:solidFill>
                  </a:rPr>
                  <a:t>802.11</a:t>
                </a:r>
                <a:endParaRPr lang="en-US" sz="2000" dirty="0">
                  <a:solidFill>
                    <a:schemeClr val="bg1"/>
                  </a:solidFill>
                </a:endParaRPr>
              </a:p>
              <a:p>
                <a:pPr algn="ctr"/>
                <a:r>
                  <a:rPr lang="en-US" sz="1100" dirty="0">
                    <a:solidFill>
                      <a:schemeClr val="bg1"/>
                    </a:solidFill>
                  </a:rPr>
                  <a:t>a/h/n/ac/ax</a:t>
                </a: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06EA953-3608-983D-CD74-D8A8ED8892E3}"/>
              </a:ext>
            </a:extLst>
          </p:cNvPr>
          <p:cNvGrpSpPr/>
          <p:nvPr/>
        </p:nvGrpSpPr>
        <p:grpSpPr>
          <a:xfrm>
            <a:off x="1905812" y="1278913"/>
            <a:ext cx="9917593" cy="1662982"/>
            <a:chOff x="1905812" y="1278913"/>
            <a:chExt cx="9917593" cy="1662982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3D3DBD1D-FA7A-F3D5-8F58-08826EFAA3D3}"/>
                </a:ext>
              </a:extLst>
            </p:cNvPr>
            <p:cNvGrpSpPr/>
            <p:nvPr/>
          </p:nvGrpSpPr>
          <p:grpSpPr>
            <a:xfrm>
              <a:off x="1905812" y="1278913"/>
              <a:ext cx="9917593" cy="1662982"/>
              <a:chOff x="1663337" y="1507513"/>
              <a:chExt cx="9917593" cy="1662982"/>
            </a:xfrm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0CE66512-48E2-0172-490D-341CD443E7DC}"/>
                  </a:ext>
                </a:extLst>
              </p:cNvPr>
              <p:cNvSpPr/>
              <p:nvPr/>
            </p:nvSpPr>
            <p:spPr>
              <a:xfrm>
                <a:off x="1663337" y="1507513"/>
                <a:ext cx="9917593" cy="1484255"/>
              </a:xfrm>
              <a:prstGeom prst="rect">
                <a:avLst/>
              </a:prstGeom>
              <a:gradFill>
                <a:gsLst>
                  <a:gs pos="50000">
                    <a:srgbClr val="6B90F8"/>
                  </a:gs>
                  <a:gs pos="0">
                    <a:srgbClr val="3356DE"/>
                  </a:gs>
                  <a:gs pos="100000">
                    <a:srgbClr val="78BCE2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D222A347-D361-BD4A-07AF-9AD8059CB5CF}"/>
                  </a:ext>
                </a:extLst>
              </p:cNvPr>
              <p:cNvSpPr txBox="1"/>
              <p:nvPr/>
            </p:nvSpPr>
            <p:spPr>
              <a:xfrm>
                <a:off x="1817638" y="1600835"/>
                <a:ext cx="5712716" cy="156966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buClr>
                    <a:srgbClr val="0000A3"/>
                  </a:buClr>
                </a:pPr>
                <a:r>
                  <a:rPr lang="en-US" sz="2400" b="1" dirty="0">
                    <a:solidFill>
                      <a:srgbClr val="C00000"/>
                    </a:solidFill>
                  </a:rPr>
                  <a:t>6 </a:t>
                </a:r>
                <a:r>
                  <a:rPr lang="en-US" sz="2400" dirty="0"/>
                  <a:t>GHz range </a:t>
                </a:r>
              </a:p>
              <a:p>
                <a:pPr marL="411163" indent="-296863">
                  <a:lnSpc>
                    <a:spcPct val="90000"/>
                  </a:lnSpc>
                  <a:buClr>
                    <a:srgbClr val="0000A3"/>
                  </a:buClr>
                  <a:buFont typeface="Wingdings" pitchFamily="2" charset="2"/>
                  <a:buChar char="§"/>
                </a:pPr>
                <a:r>
                  <a:rPr lang="en-US" sz="2000" dirty="0">
                    <a:solidFill>
                      <a:schemeClr val="bg1"/>
                    </a:solidFill>
                  </a:rPr>
                  <a:t>most recently added</a:t>
                </a:r>
              </a:p>
              <a:p>
                <a:pPr marL="411163" indent="-296863">
                  <a:lnSpc>
                    <a:spcPct val="90000"/>
                  </a:lnSpc>
                  <a:buClr>
                    <a:srgbClr val="0000A3"/>
                  </a:buClr>
                  <a:buFont typeface="Wingdings" pitchFamily="2" charset="2"/>
                  <a:buChar char="§"/>
                </a:pPr>
                <a:r>
                  <a:rPr lang="en-US" sz="2000" dirty="0">
                    <a:solidFill>
                      <a:schemeClr val="bg1"/>
                    </a:solidFill>
                  </a:rPr>
                  <a:t>more than 250 configurable/selectable WiFi channels of different transmission rates</a:t>
                </a:r>
              </a:p>
              <a:p>
                <a:pPr marL="411163" indent="-296863">
                  <a:lnSpc>
                    <a:spcPct val="90000"/>
                  </a:lnSpc>
                  <a:buClr>
                    <a:srgbClr val="0000A3"/>
                  </a:buClr>
                  <a:buFont typeface="Wingdings" pitchFamily="2" charset="2"/>
                  <a:buChar char="§"/>
                </a:pPr>
                <a:endParaRPr lang="en-US" sz="20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50E55062-3FB5-EDC8-3C8D-B5546FCD7FE4}"/>
                </a:ext>
              </a:extLst>
            </p:cNvPr>
            <p:cNvGrpSpPr/>
            <p:nvPr/>
          </p:nvGrpSpPr>
          <p:grpSpPr>
            <a:xfrm>
              <a:off x="10094828" y="1606823"/>
              <a:ext cx="836793" cy="828434"/>
              <a:chOff x="9995837" y="1850938"/>
              <a:chExt cx="836793" cy="828434"/>
            </a:xfrm>
          </p:grpSpPr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48BEDC66-77C3-F835-880D-26AF9E71218E}"/>
                  </a:ext>
                </a:extLst>
              </p:cNvPr>
              <p:cNvSpPr/>
              <p:nvPr/>
            </p:nvSpPr>
            <p:spPr>
              <a:xfrm>
                <a:off x="9995837" y="1850938"/>
                <a:ext cx="828434" cy="82843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8D05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/>
              </a:p>
            </p:txBody>
          </p:sp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1BA5A102-6E99-4EA2-CA6D-5223ADCB4E2D}"/>
                  </a:ext>
                </a:extLst>
              </p:cNvPr>
              <p:cNvSpPr txBox="1"/>
              <p:nvPr/>
            </p:nvSpPr>
            <p:spPr>
              <a:xfrm>
                <a:off x="10005159" y="1985079"/>
                <a:ext cx="827471" cy="53860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>
                    <a:solidFill>
                      <a:schemeClr val="bg1"/>
                    </a:solidFill>
                  </a:rPr>
                  <a:t>802.11</a:t>
                </a:r>
                <a:endParaRPr lang="en-US" sz="2000" dirty="0">
                  <a:solidFill>
                    <a:schemeClr val="bg1"/>
                  </a:solidFill>
                </a:endParaRPr>
              </a:p>
              <a:p>
                <a:pPr algn="ctr"/>
                <a:r>
                  <a:rPr lang="en-US" sz="1100" dirty="0">
                    <a:solidFill>
                      <a:schemeClr val="bg1"/>
                    </a:solidFill>
                  </a:rPr>
                  <a:t>ax/be</a:t>
                </a:r>
              </a:p>
            </p:txBody>
          </p:sp>
        </p:grp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97AEC6D4-0257-E20F-30E3-98F207096AC3}"/>
              </a:ext>
            </a:extLst>
          </p:cNvPr>
          <p:cNvSpPr txBox="1"/>
          <p:nvPr/>
        </p:nvSpPr>
        <p:spPr>
          <a:xfrm>
            <a:off x="1905812" y="6107010"/>
            <a:ext cx="81812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/>
              <a:t>other 802.11 WiFi spectrum bands, but not in widespread use</a:t>
            </a:r>
          </a:p>
        </p:txBody>
      </p:sp>
      <p:sp>
        <p:nvSpPr>
          <p:cNvPr id="19" name="Slide Number Placeholder 18">
            <a:extLst>
              <a:ext uri="{FF2B5EF4-FFF2-40B4-BE49-F238E27FC236}">
                <a16:creationId xmlns:a16="http://schemas.microsoft.com/office/drawing/2014/main" id="{AE0279D3-0A4B-32A8-D5F4-254C703C9DA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22169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46BDA5-AB7D-27CB-EB80-C8F674CCC5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7463A48-065F-3771-F4C8-C2808FD22C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1069" y="1481567"/>
            <a:ext cx="968802" cy="4899898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B7F0CB3F-1AE7-EA84-F5FF-0297D98D9621}"/>
              </a:ext>
            </a:extLst>
          </p:cNvPr>
          <p:cNvGrpSpPr/>
          <p:nvPr/>
        </p:nvGrpSpPr>
        <p:grpSpPr>
          <a:xfrm>
            <a:off x="1641482" y="5313177"/>
            <a:ext cx="9991350" cy="1338120"/>
            <a:chOff x="1641482" y="5313177"/>
            <a:chExt cx="9991350" cy="1338120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1D0C5C0F-D28C-05AD-BFEA-FE6BCBFD81E3}"/>
                </a:ext>
              </a:extLst>
            </p:cNvPr>
            <p:cNvSpPr/>
            <p:nvPr/>
          </p:nvSpPr>
          <p:spPr>
            <a:xfrm>
              <a:off x="1641482" y="5313177"/>
              <a:ext cx="9991350" cy="1068288"/>
            </a:xfrm>
            <a:prstGeom prst="rect">
              <a:avLst/>
            </a:prstGeom>
            <a:gradFill>
              <a:gsLst>
                <a:gs pos="0">
                  <a:srgbClr val="758195"/>
                </a:gs>
                <a:gs pos="100000">
                  <a:srgbClr val="4D5D78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CB37007-AE05-324E-C593-C6A4A55D3D45}"/>
                </a:ext>
              </a:extLst>
            </p:cNvPr>
            <p:cNvSpPr txBox="1"/>
            <p:nvPr/>
          </p:nvSpPr>
          <p:spPr>
            <a:xfrm>
              <a:off x="1752692" y="5327858"/>
              <a:ext cx="7006995" cy="13234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buClr>
                  <a:srgbClr val="0000A3"/>
                </a:buClr>
              </a:pPr>
              <a:r>
                <a:rPr lang="en-US" sz="2400" b="1" dirty="0">
                  <a:solidFill>
                    <a:srgbClr val="C00000"/>
                  </a:solidFill>
                </a:rPr>
                <a:t>Low band </a:t>
              </a:r>
              <a:r>
                <a:rPr lang="en-US" sz="2400" dirty="0"/>
                <a:t>frequencies: (&lt; 1 GHz range)</a:t>
              </a:r>
            </a:p>
            <a:p>
              <a:pPr marL="411163" indent="-296863"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dirty="0">
                  <a:solidFill>
                    <a:schemeClr val="bg1"/>
                  </a:solidFill>
                </a:rPr>
                <a:t>covers longer distances (10’s of miles), but at lower speeds (50–250 Mbps)</a:t>
              </a:r>
            </a:p>
            <a:p>
              <a:pPr marL="342900" indent="-342900">
                <a:buClr>
                  <a:srgbClr val="0000A3"/>
                </a:buClr>
                <a:buFont typeface="Wingdings" pitchFamily="2" charset="2"/>
                <a:buChar char="§"/>
              </a:pPr>
              <a:endParaRPr lang="en-US" sz="2000" dirty="0"/>
            </a:p>
          </p:txBody>
        </p:sp>
      </p:grpSp>
      <p:sp>
        <p:nvSpPr>
          <p:cNvPr id="9" name="Title 1">
            <a:extLst>
              <a:ext uri="{FF2B5EF4-FFF2-40B4-BE49-F238E27FC236}">
                <a16:creationId xmlns:a16="http://schemas.microsoft.com/office/drawing/2014/main" id="{BDBB502D-5527-5D27-0018-089E65B99B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1024714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5G spectrum:  three spectrum bands*</a:t>
            </a:r>
            <a:endParaRPr lang="en-US" sz="4400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E7E9DDB-53FA-6DD9-115B-E7CE9F3D6604}"/>
              </a:ext>
            </a:extLst>
          </p:cNvPr>
          <p:cNvSpPr txBox="1"/>
          <p:nvPr/>
        </p:nvSpPr>
        <p:spPr>
          <a:xfrm>
            <a:off x="9905998" y="504614"/>
            <a:ext cx="208417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22238" indent="-122238">
              <a:lnSpc>
                <a:spcPct val="80000"/>
              </a:lnSpc>
            </a:pPr>
            <a:r>
              <a:rPr lang="en-US" sz="1400" dirty="0"/>
              <a:t>* No single, well-accepted ranges for “low”, “mid” and “high”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14FC991-47F7-3951-428F-2E186340F3FE}"/>
              </a:ext>
            </a:extLst>
          </p:cNvPr>
          <p:cNvGrpSpPr/>
          <p:nvPr/>
        </p:nvGrpSpPr>
        <p:grpSpPr>
          <a:xfrm>
            <a:off x="1641482" y="3119584"/>
            <a:ext cx="9991350" cy="2078905"/>
            <a:chOff x="1641482" y="3093080"/>
            <a:chExt cx="9991350" cy="2078905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B5676A21-E716-D95B-9CB9-FE5CB3471B5B}"/>
                </a:ext>
              </a:extLst>
            </p:cNvPr>
            <p:cNvSpPr/>
            <p:nvPr/>
          </p:nvSpPr>
          <p:spPr>
            <a:xfrm>
              <a:off x="1641482" y="3093080"/>
              <a:ext cx="9991350" cy="2078905"/>
            </a:xfrm>
            <a:prstGeom prst="rect">
              <a:avLst/>
            </a:prstGeom>
            <a:gradFill>
              <a:gsLst>
                <a:gs pos="50000">
                  <a:srgbClr val="4FB8CA"/>
                </a:gs>
                <a:gs pos="0">
                  <a:srgbClr val="78C3DC"/>
                </a:gs>
                <a:gs pos="100000">
                  <a:srgbClr val="6E8AA1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C6B3F07-8A37-976E-2040-409915C91216}"/>
                </a:ext>
              </a:extLst>
            </p:cNvPr>
            <p:cNvSpPr txBox="1"/>
            <p:nvPr/>
          </p:nvSpPr>
          <p:spPr>
            <a:xfrm>
              <a:off x="1752692" y="3256190"/>
              <a:ext cx="6138693" cy="169277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buClr>
                  <a:srgbClr val="0000A3"/>
                </a:buClr>
              </a:pPr>
              <a:r>
                <a:rPr lang="en-US" sz="2400" b="1" dirty="0">
                  <a:solidFill>
                    <a:srgbClr val="C00000"/>
                  </a:solidFill>
                </a:rPr>
                <a:t>Mid-band</a:t>
              </a:r>
              <a:r>
                <a:rPr lang="en-US" sz="2400" dirty="0"/>
                <a:t> frequencies: 1 - 6 GHz ranges </a:t>
              </a:r>
            </a:p>
            <a:p>
              <a:pPr marL="411163" indent="-296863"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000" dirty="0">
                  <a:solidFill>
                    <a:schemeClr val="bg1"/>
                  </a:solidFill>
                </a:rPr>
                <a:t>balance distances (~5 miles ?) and transmission rates (100–900 Mbps)</a:t>
              </a:r>
            </a:p>
            <a:p>
              <a:pPr marL="411163" indent="-296863"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000" dirty="0">
                  <a:solidFill>
                    <a:schemeClr val="bg1"/>
                  </a:solidFill>
                </a:rPr>
                <a:t>1.8, 3.3 GHz to 3.8 GHz, 6 GHz bands popular</a:t>
              </a:r>
            </a:p>
            <a:p>
              <a:pPr>
                <a:buClr>
                  <a:srgbClr val="0000A3"/>
                </a:buClr>
              </a:pPr>
              <a:endParaRPr lang="en-US" sz="2000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5E9C59C-5C4E-F306-655E-BC3298476261}"/>
              </a:ext>
            </a:extLst>
          </p:cNvPr>
          <p:cNvGrpSpPr/>
          <p:nvPr/>
        </p:nvGrpSpPr>
        <p:grpSpPr>
          <a:xfrm>
            <a:off x="1663337" y="1507513"/>
            <a:ext cx="9917593" cy="1484255"/>
            <a:chOff x="1663337" y="1507513"/>
            <a:chExt cx="9917593" cy="148425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67EF7A0-E479-B5C8-9448-2D6B55B59908}"/>
                </a:ext>
              </a:extLst>
            </p:cNvPr>
            <p:cNvSpPr/>
            <p:nvPr/>
          </p:nvSpPr>
          <p:spPr>
            <a:xfrm>
              <a:off x="1663337" y="1507513"/>
              <a:ext cx="9917593" cy="1484255"/>
            </a:xfrm>
            <a:prstGeom prst="rect">
              <a:avLst/>
            </a:prstGeom>
            <a:gradFill>
              <a:gsLst>
                <a:gs pos="50000">
                  <a:srgbClr val="6B90F8"/>
                </a:gs>
                <a:gs pos="0">
                  <a:srgbClr val="3356DE"/>
                </a:gs>
                <a:gs pos="100000">
                  <a:srgbClr val="78BCE2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58E223B-0FD0-4FFE-7431-6B605A0E81F0}"/>
                </a:ext>
              </a:extLst>
            </p:cNvPr>
            <p:cNvSpPr txBox="1"/>
            <p:nvPr/>
          </p:nvSpPr>
          <p:spPr>
            <a:xfrm>
              <a:off x="1817637" y="1600835"/>
              <a:ext cx="8360033" cy="129266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buClr>
                  <a:srgbClr val="0000A3"/>
                </a:buClr>
              </a:pPr>
              <a:r>
                <a:rPr lang="en-US" sz="2400" b="1" dirty="0">
                  <a:solidFill>
                    <a:srgbClr val="C00000"/>
                  </a:solidFill>
                </a:rPr>
                <a:t>High band </a:t>
              </a:r>
              <a:r>
                <a:rPr lang="en-US" sz="2400" dirty="0"/>
                <a:t>frequencies:  25–66 GHz range (aka </a:t>
              </a:r>
              <a:r>
                <a:rPr lang="en-US" sz="2400" dirty="0" err="1">
                  <a:solidFill>
                    <a:srgbClr val="C00000"/>
                  </a:solidFill>
                </a:rPr>
                <a:t>mmwave</a:t>
              </a:r>
              <a:r>
                <a:rPr lang="en-US" sz="2400" dirty="0"/>
                <a:t>)</a:t>
              </a:r>
              <a:endParaRPr lang="en-US" sz="2800" dirty="0"/>
            </a:p>
            <a:p>
              <a:pPr marL="411163" indent="-296863">
                <a:lnSpc>
                  <a:spcPct val="90000"/>
                </a:lnSpc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000" dirty="0">
                  <a:solidFill>
                    <a:schemeClr val="bg1"/>
                  </a:solidFill>
                </a:rPr>
                <a:t>26 GHz, 40 GHz, 50 GHz,  66 GHz bands popular</a:t>
              </a:r>
            </a:p>
            <a:p>
              <a:pPr marL="411163" indent="-296863">
                <a:lnSpc>
                  <a:spcPct val="90000"/>
                </a:lnSpc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000" dirty="0">
                  <a:solidFill>
                    <a:schemeClr val="bg1"/>
                  </a:solidFill>
                </a:rPr>
                <a:t>short distances (&lt; mile), high speeds (&lt;3 Gbps)</a:t>
              </a:r>
            </a:p>
            <a:p>
              <a:pPr marL="411163" indent="-296863">
                <a:lnSpc>
                  <a:spcPct val="90000"/>
                </a:lnSpc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000" dirty="0">
                  <a:solidFill>
                    <a:schemeClr val="bg1"/>
                  </a:solidFill>
                </a:rPr>
                <a:t>line of sight transmission: poor penetration of trees, buildings, ...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689B59AB-92E8-6965-A72F-69BA7C7D9C4D}"/>
              </a:ext>
            </a:extLst>
          </p:cNvPr>
          <p:cNvGrpSpPr/>
          <p:nvPr/>
        </p:nvGrpSpPr>
        <p:grpSpPr>
          <a:xfrm>
            <a:off x="10449810" y="4544675"/>
            <a:ext cx="1123753" cy="1795459"/>
            <a:chOff x="10449810" y="4544675"/>
            <a:chExt cx="1123753" cy="1795459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2D3D1DD0-501C-24FF-8705-0A780210A6A9}"/>
                </a:ext>
              </a:extLst>
            </p:cNvPr>
            <p:cNvGrpSpPr/>
            <p:nvPr/>
          </p:nvGrpSpPr>
          <p:grpSpPr>
            <a:xfrm>
              <a:off x="11054100" y="5820671"/>
              <a:ext cx="519463" cy="519463"/>
              <a:chOff x="9905998" y="5327858"/>
              <a:chExt cx="519463" cy="519463"/>
            </a:xfrm>
          </p:grpSpPr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621A5672-FC32-6128-47FF-E7E8BE1B79AA}"/>
                  </a:ext>
                </a:extLst>
              </p:cNvPr>
              <p:cNvSpPr/>
              <p:nvPr/>
            </p:nvSpPr>
            <p:spPr>
              <a:xfrm>
                <a:off x="9905998" y="5327858"/>
                <a:ext cx="519463" cy="519463"/>
              </a:xfrm>
              <a:prstGeom prst="ellips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/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66F9901D-3D5D-6C00-4A62-6DFB25770EAA}"/>
                  </a:ext>
                </a:extLst>
              </p:cNvPr>
              <p:cNvSpPr txBox="1"/>
              <p:nvPr/>
            </p:nvSpPr>
            <p:spPr>
              <a:xfrm>
                <a:off x="9922545" y="5374282"/>
                <a:ext cx="47641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chemeClr val="bg1"/>
                    </a:solidFill>
                  </a:rPr>
                  <a:t>2G</a:t>
                </a:r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D1D9A02D-36C9-367C-4809-974FE83B9173}"/>
                </a:ext>
              </a:extLst>
            </p:cNvPr>
            <p:cNvGrpSpPr/>
            <p:nvPr/>
          </p:nvGrpSpPr>
          <p:grpSpPr>
            <a:xfrm>
              <a:off x="10449810" y="5816969"/>
              <a:ext cx="519463" cy="519463"/>
              <a:chOff x="9905998" y="5248346"/>
              <a:chExt cx="519463" cy="519463"/>
            </a:xfrm>
          </p:grpSpPr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DA19CD87-12BC-CBAD-D438-00C4D1713AD2}"/>
                  </a:ext>
                </a:extLst>
              </p:cNvPr>
              <p:cNvSpPr/>
              <p:nvPr/>
            </p:nvSpPr>
            <p:spPr>
              <a:xfrm>
                <a:off x="9905998" y="5248346"/>
                <a:ext cx="519463" cy="519463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/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2CD95433-0E1E-8917-A0C8-4719DA1489B6}"/>
                  </a:ext>
                </a:extLst>
              </p:cNvPr>
              <p:cNvSpPr txBox="1"/>
              <p:nvPr/>
            </p:nvSpPr>
            <p:spPr>
              <a:xfrm>
                <a:off x="9922545" y="5294770"/>
                <a:ext cx="47641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chemeClr val="bg1"/>
                    </a:solidFill>
                  </a:rPr>
                  <a:t>3G</a:t>
                </a:r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5B91CD85-8B5F-6120-8658-724020D1107A}"/>
                </a:ext>
              </a:extLst>
            </p:cNvPr>
            <p:cNvGrpSpPr/>
            <p:nvPr/>
          </p:nvGrpSpPr>
          <p:grpSpPr>
            <a:xfrm>
              <a:off x="11054100" y="4548377"/>
              <a:ext cx="519463" cy="519463"/>
              <a:chOff x="9905998" y="5327858"/>
              <a:chExt cx="519463" cy="519463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EB8ADEB1-47E4-5720-A111-02701F8C3026}"/>
                  </a:ext>
                </a:extLst>
              </p:cNvPr>
              <p:cNvSpPr/>
              <p:nvPr/>
            </p:nvSpPr>
            <p:spPr>
              <a:xfrm>
                <a:off x="9905998" y="5327858"/>
                <a:ext cx="519463" cy="519463"/>
              </a:xfrm>
              <a:prstGeom prst="ellips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/>
              </a:p>
            </p:txBody>
          </p:sp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F1549CC4-A535-F297-297D-185CE9D9C60E}"/>
                  </a:ext>
                </a:extLst>
              </p:cNvPr>
              <p:cNvSpPr txBox="1"/>
              <p:nvPr/>
            </p:nvSpPr>
            <p:spPr>
              <a:xfrm>
                <a:off x="9922545" y="5374282"/>
                <a:ext cx="47641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chemeClr val="bg1"/>
                    </a:solidFill>
                  </a:rPr>
                  <a:t>2G</a:t>
                </a:r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E86F8B95-8FEB-142B-5F95-A23DD4257BFF}"/>
                </a:ext>
              </a:extLst>
            </p:cNvPr>
            <p:cNvGrpSpPr/>
            <p:nvPr/>
          </p:nvGrpSpPr>
          <p:grpSpPr>
            <a:xfrm>
              <a:off x="10449810" y="4544675"/>
              <a:ext cx="519463" cy="519463"/>
              <a:chOff x="9905998" y="5248346"/>
              <a:chExt cx="519463" cy="519463"/>
            </a:xfrm>
          </p:grpSpPr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FFECFAC8-182E-5B27-72F2-E849F4AD3700}"/>
                  </a:ext>
                </a:extLst>
              </p:cNvPr>
              <p:cNvSpPr/>
              <p:nvPr/>
            </p:nvSpPr>
            <p:spPr>
              <a:xfrm>
                <a:off x="9905998" y="5248346"/>
                <a:ext cx="519463" cy="519463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/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BFBCC146-6C0D-9654-C67D-04807607268F}"/>
                  </a:ext>
                </a:extLst>
              </p:cNvPr>
              <p:cNvSpPr txBox="1"/>
              <p:nvPr/>
            </p:nvSpPr>
            <p:spPr>
              <a:xfrm>
                <a:off x="9922545" y="5294770"/>
                <a:ext cx="47641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chemeClr val="bg1"/>
                    </a:solidFill>
                  </a:rPr>
                  <a:t>3G</a:t>
                </a:r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59" name="TextBox 58">
            <a:extLst>
              <a:ext uri="{FF2B5EF4-FFF2-40B4-BE49-F238E27FC236}">
                <a16:creationId xmlns:a16="http://schemas.microsoft.com/office/drawing/2014/main" id="{FB2B0CA2-AD61-CF07-A158-A144D7C6A5AC}"/>
              </a:ext>
            </a:extLst>
          </p:cNvPr>
          <p:cNvSpPr txBox="1"/>
          <p:nvPr/>
        </p:nvSpPr>
        <p:spPr>
          <a:xfrm>
            <a:off x="8071792" y="4810792"/>
            <a:ext cx="10983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1-2.6 GHz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95CAC67-CC42-2770-0467-7BA6054EB610}"/>
              </a:ext>
            </a:extLst>
          </p:cNvPr>
          <p:cNvSpPr txBox="1"/>
          <p:nvPr/>
        </p:nvSpPr>
        <p:spPr>
          <a:xfrm>
            <a:off x="7929340" y="3136175"/>
            <a:ext cx="12041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3.4 - 6 GHz</a:t>
            </a:r>
          </a:p>
        </p:txBody>
      </p:sp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4E87DF47-238F-4F33-3315-665B07EC2ACB}"/>
              </a:ext>
            </a:extLst>
          </p:cNvPr>
          <p:cNvCxnSpPr/>
          <p:nvPr/>
        </p:nvCxnSpPr>
        <p:spPr>
          <a:xfrm>
            <a:off x="9128625" y="4426226"/>
            <a:ext cx="0" cy="786944"/>
          </a:xfrm>
          <a:prstGeom prst="straightConnector1">
            <a:avLst/>
          </a:prstGeom>
          <a:ln w="12700">
            <a:solidFill>
              <a:schemeClr val="bg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911538E5-7F73-75C6-D6D6-0A8C6E526F01}"/>
              </a:ext>
            </a:extLst>
          </p:cNvPr>
          <p:cNvCxnSpPr>
            <a:cxnSpLocks/>
          </p:cNvCxnSpPr>
          <p:nvPr/>
        </p:nvCxnSpPr>
        <p:spPr>
          <a:xfrm>
            <a:off x="9128625" y="3119584"/>
            <a:ext cx="0" cy="950054"/>
          </a:xfrm>
          <a:prstGeom prst="straightConnector1">
            <a:avLst/>
          </a:prstGeom>
          <a:ln w="12700">
            <a:solidFill>
              <a:schemeClr val="bg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5" name="Group 74">
            <a:extLst>
              <a:ext uri="{FF2B5EF4-FFF2-40B4-BE49-F238E27FC236}">
                <a16:creationId xmlns:a16="http://schemas.microsoft.com/office/drawing/2014/main" id="{598DA396-893F-6B40-295D-A1179BD65C47}"/>
              </a:ext>
            </a:extLst>
          </p:cNvPr>
          <p:cNvGrpSpPr/>
          <p:nvPr/>
        </p:nvGrpSpPr>
        <p:grpSpPr>
          <a:xfrm>
            <a:off x="9876129" y="3282694"/>
            <a:ext cx="1427410" cy="2587567"/>
            <a:chOff x="9876129" y="3282694"/>
            <a:chExt cx="1427410" cy="2587567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1178FC45-FB19-326A-12B8-B2EF37E636D0}"/>
                </a:ext>
              </a:extLst>
            </p:cNvPr>
            <p:cNvGrpSpPr/>
            <p:nvPr/>
          </p:nvGrpSpPr>
          <p:grpSpPr>
            <a:xfrm>
              <a:off x="10740151" y="5350798"/>
              <a:ext cx="519463" cy="519463"/>
              <a:chOff x="9905998" y="5327858"/>
              <a:chExt cx="519463" cy="519463"/>
            </a:xfrm>
          </p:grpSpPr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AB8C46E6-8CE8-4D5E-9730-593062978FCC}"/>
                  </a:ext>
                </a:extLst>
              </p:cNvPr>
              <p:cNvSpPr/>
              <p:nvPr/>
            </p:nvSpPr>
            <p:spPr>
              <a:xfrm>
                <a:off x="9905998" y="5327858"/>
                <a:ext cx="519463" cy="519463"/>
              </a:xfrm>
              <a:prstGeom prst="ellipse">
                <a:avLst/>
              </a:prstGeom>
              <a:solidFill>
                <a:srgbClr val="7030A0"/>
              </a:solidFill>
              <a:ln>
                <a:solidFill>
                  <a:srgbClr val="502478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/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A3254929-7414-6610-3AF6-4E1786C6CB35}"/>
                  </a:ext>
                </a:extLst>
              </p:cNvPr>
              <p:cNvSpPr txBox="1"/>
              <p:nvPr/>
            </p:nvSpPr>
            <p:spPr>
              <a:xfrm>
                <a:off x="9925720" y="5380632"/>
                <a:ext cx="47641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chemeClr val="bg1"/>
                    </a:solidFill>
                  </a:rPr>
                  <a:t>4G</a:t>
                </a:r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E7BD7D6F-2EF4-F094-0F50-2AF6DE6D902D}"/>
                </a:ext>
              </a:extLst>
            </p:cNvPr>
            <p:cNvGrpSpPr/>
            <p:nvPr/>
          </p:nvGrpSpPr>
          <p:grpSpPr>
            <a:xfrm>
              <a:off x="9876129" y="4551061"/>
              <a:ext cx="519463" cy="519463"/>
              <a:chOff x="9905998" y="5327858"/>
              <a:chExt cx="519463" cy="519463"/>
            </a:xfrm>
          </p:grpSpPr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C05756C7-FF68-D9DA-0B69-C1301B39DD25}"/>
                  </a:ext>
                </a:extLst>
              </p:cNvPr>
              <p:cNvSpPr/>
              <p:nvPr/>
            </p:nvSpPr>
            <p:spPr>
              <a:xfrm>
                <a:off x="9905998" y="5327858"/>
                <a:ext cx="519463" cy="519463"/>
              </a:xfrm>
              <a:prstGeom prst="ellipse">
                <a:avLst/>
              </a:prstGeom>
              <a:solidFill>
                <a:srgbClr val="7030A0"/>
              </a:solidFill>
              <a:ln>
                <a:solidFill>
                  <a:srgbClr val="502478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/>
              </a:p>
            </p:txBody>
          </p:sp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775E085B-A34F-ACB5-92A5-B27B2D63EB08}"/>
                  </a:ext>
                </a:extLst>
              </p:cNvPr>
              <p:cNvSpPr txBox="1"/>
              <p:nvPr/>
            </p:nvSpPr>
            <p:spPr>
              <a:xfrm>
                <a:off x="9925720" y="5380632"/>
                <a:ext cx="47641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chemeClr val="bg1"/>
                    </a:solidFill>
                  </a:rPr>
                  <a:t>4G</a:t>
                </a:r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36AEE85B-DC93-C45A-2C9A-83A916AA9FB5}"/>
                </a:ext>
              </a:extLst>
            </p:cNvPr>
            <p:cNvGrpSpPr/>
            <p:nvPr/>
          </p:nvGrpSpPr>
          <p:grpSpPr>
            <a:xfrm>
              <a:off x="10475105" y="3282694"/>
              <a:ext cx="828434" cy="828434"/>
              <a:chOff x="9905998" y="5327858"/>
              <a:chExt cx="519463" cy="519463"/>
            </a:xfrm>
          </p:grpSpPr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DB28AE0E-3F46-821D-35F0-7D5101B85669}"/>
                  </a:ext>
                </a:extLst>
              </p:cNvPr>
              <p:cNvSpPr/>
              <p:nvPr/>
            </p:nvSpPr>
            <p:spPr>
              <a:xfrm>
                <a:off x="9905998" y="5327858"/>
                <a:ext cx="519463" cy="519463"/>
              </a:xfrm>
              <a:prstGeom prst="ellipse">
                <a:avLst/>
              </a:prstGeom>
              <a:solidFill>
                <a:srgbClr val="7030A0"/>
              </a:solidFill>
              <a:ln>
                <a:solidFill>
                  <a:srgbClr val="502478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/>
              </a:p>
            </p:txBody>
          </p:sp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756BF494-7FA1-4AD6-E8CF-E08A939516BE}"/>
                  </a:ext>
                </a:extLst>
              </p:cNvPr>
              <p:cNvSpPr txBox="1"/>
              <p:nvPr/>
            </p:nvSpPr>
            <p:spPr>
              <a:xfrm>
                <a:off x="10003815" y="5428834"/>
                <a:ext cx="334916" cy="2894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chemeClr val="bg1"/>
                    </a:solidFill>
                  </a:rPr>
                  <a:t>4G</a:t>
                </a:r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EBD6B189-FA33-81E5-3DEB-BC663581BF48}"/>
              </a:ext>
            </a:extLst>
          </p:cNvPr>
          <p:cNvGrpSpPr/>
          <p:nvPr/>
        </p:nvGrpSpPr>
        <p:grpSpPr>
          <a:xfrm>
            <a:off x="9274557" y="1850938"/>
            <a:ext cx="1549714" cy="4015621"/>
            <a:chOff x="9274557" y="1850938"/>
            <a:chExt cx="1549714" cy="4015621"/>
          </a:xfrm>
        </p:grpSpPr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FE58AF20-21E2-9C40-A8DF-CDAAE4E15419}"/>
                </a:ext>
              </a:extLst>
            </p:cNvPr>
            <p:cNvGrpSpPr/>
            <p:nvPr/>
          </p:nvGrpSpPr>
          <p:grpSpPr>
            <a:xfrm>
              <a:off x="10135861" y="5347096"/>
              <a:ext cx="519463" cy="519463"/>
              <a:chOff x="10135861" y="5347096"/>
              <a:chExt cx="519463" cy="519463"/>
            </a:xfrm>
          </p:grpSpPr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0B6FF9C4-097F-24D7-DFE5-13BD2B69D454}"/>
                  </a:ext>
                </a:extLst>
              </p:cNvPr>
              <p:cNvSpPr/>
              <p:nvPr/>
            </p:nvSpPr>
            <p:spPr>
              <a:xfrm>
                <a:off x="10135861" y="5347096"/>
                <a:ext cx="519463" cy="5194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8D05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/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FAE90E54-B307-3FBD-0785-3D470AB8FC9B}"/>
                  </a:ext>
                </a:extLst>
              </p:cNvPr>
              <p:cNvSpPr txBox="1"/>
              <p:nvPr/>
            </p:nvSpPr>
            <p:spPr>
              <a:xfrm>
                <a:off x="10155583" y="5403045"/>
                <a:ext cx="47641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chemeClr val="bg1"/>
                    </a:solidFill>
                  </a:rPr>
                  <a:t>5G</a:t>
                </a:r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3438EB22-D81B-4A7E-9F3E-8BB7EBE3595C}"/>
                </a:ext>
              </a:extLst>
            </p:cNvPr>
            <p:cNvGrpSpPr/>
            <p:nvPr/>
          </p:nvGrpSpPr>
          <p:grpSpPr>
            <a:xfrm>
              <a:off x="9274557" y="4557410"/>
              <a:ext cx="519463" cy="519463"/>
              <a:chOff x="9274557" y="4557410"/>
              <a:chExt cx="519463" cy="519463"/>
            </a:xfrm>
          </p:grpSpPr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1860FB07-A9BD-CA3D-E911-AD79941079FD}"/>
                  </a:ext>
                </a:extLst>
              </p:cNvPr>
              <p:cNvSpPr/>
              <p:nvPr/>
            </p:nvSpPr>
            <p:spPr>
              <a:xfrm>
                <a:off x="9274557" y="4557410"/>
                <a:ext cx="519463" cy="5194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8D05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/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4E6FBD5E-782A-3476-CD02-634C756EA94B}"/>
                  </a:ext>
                </a:extLst>
              </p:cNvPr>
              <p:cNvSpPr txBox="1"/>
              <p:nvPr/>
            </p:nvSpPr>
            <p:spPr>
              <a:xfrm>
                <a:off x="9294279" y="4613359"/>
                <a:ext cx="47641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chemeClr val="bg1"/>
                    </a:solidFill>
                  </a:rPr>
                  <a:t>5G</a:t>
                </a:r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2B001134-B114-A9D2-10D7-1E729CFE342B}"/>
                </a:ext>
              </a:extLst>
            </p:cNvPr>
            <p:cNvGrpSpPr/>
            <p:nvPr/>
          </p:nvGrpSpPr>
          <p:grpSpPr>
            <a:xfrm>
              <a:off x="9528107" y="3288372"/>
              <a:ext cx="828434" cy="828434"/>
              <a:chOff x="9528107" y="3288372"/>
              <a:chExt cx="828434" cy="828434"/>
            </a:xfrm>
          </p:grpSpPr>
          <p:sp>
            <p:nvSpPr>
              <p:cNvPr id="69" name="Oval 68">
                <a:extLst>
                  <a:ext uri="{FF2B5EF4-FFF2-40B4-BE49-F238E27FC236}">
                    <a16:creationId xmlns:a16="http://schemas.microsoft.com/office/drawing/2014/main" id="{3B3C1647-25B3-6559-9B19-4B6CD37E7107}"/>
                  </a:ext>
                </a:extLst>
              </p:cNvPr>
              <p:cNvSpPr/>
              <p:nvPr/>
            </p:nvSpPr>
            <p:spPr>
              <a:xfrm>
                <a:off x="9528107" y="3288372"/>
                <a:ext cx="828434" cy="82843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8D05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/>
              </a:p>
            </p:txBody>
          </p:sp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DE465917-D7DD-9CE3-73D9-B5BAB7C48E35}"/>
                  </a:ext>
                </a:extLst>
              </p:cNvPr>
              <p:cNvSpPr txBox="1"/>
              <p:nvPr/>
            </p:nvSpPr>
            <p:spPr>
              <a:xfrm>
                <a:off x="9684104" y="3449407"/>
                <a:ext cx="534120" cy="46166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chemeClr val="bg1"/>
                    </a:solidFill>
                  </a:rPr>
                  <a:t>5G</a:t>
                </a:r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42E8BC8C-F092-D94E-1250-7FA9D71EA08E}"/>
                </a:ext>
              </a:extLst>
            </p:cNvPr>
            <p:cNvGrpSpPr/>
            <p:nvPr/>
          </p:nvGrpSpPr>
          <p:grpSpPr>
            <a:xfrm>
              <a:off x="9995837" y="1850938"/>
              <a:ext cx="828434" cy="828434"/>
              <a:chOff x="9995837" y="1850938"/>
              <a:chExt cx="828434" cy="828434"/>
            </a:xfrm>
          </p:grpSpPr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6DE29D8E-D227-219E-8211-1BB7C81897EE}"/>
                  </a:ext>
                </a:extLst>
              </p:cNvPr>
              <p:cNvSpPr/>
              <p:nvPr/>
            </p:nvSpPr>
            <p:spPr>
              <a:xfrm>
                <a:off x="9995837" y="1850938"/>
                <a:ext cx="828434" cy="82843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8D05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/>
              </a:p>
            </p:txBody>
          </p:sp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3D6B7D1B-C048-714D-F545-BFF4C51B28E5}"/>
                  </a:ext>
                </a:extLst>
              </p:cNvPr>
              <p:cNvSpPr txBox="1"/>
              <p:nvPr/>
            </p:nvSpPr>
            <p:spPr>
              <a:xfrm>
                <a:off x="10151834" y="2011973"/>
                <a:ext cx="534120" cy="46166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chemeClr val="bg1"/>
                    </a:solidFill>
                  </a:rPr>
                  <a:t>5G</a:t>
                </a:r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C9F6C16-9ABE-8B8B-951E-A8FC1588C91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8565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EE6B81-D0BB-49E0-77A6-AB21E6876B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1BC6BC-0719-CAF7-9360-7F32447F57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dirty="0">
                <a:cs typeface="Calibri" panose="020F0502020204030204" pitchFamily="34" charset="0"/>
              </a:rPr>
              <a:t>Chapter 7 outline</a:t>
            </a:r>
            <a:endParaRPr lang="en-US" sz="480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E7527706-3B94-EC1C-6F08-09F099B4EAF9}"/>
              </a:ext>
            </a:extLst>
          </p:cNvPr>
          <p:cNvSpPr txBox="1">
            <a:spLocks noChangeArrowheads="1"/>
          </p:cNvSpPr>
          <p:nvPr/>
        </p:nvSpPr>
        <p:spPr>
          <a:xfrm>
            <a:off x="799156" y="1544895"/>
            <a:ext cx="6216007" cy="526331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8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111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radio: the physical layer</a:t>
            </a:r>
          </a:p>
          <a:p>
            <a:pPr marL="749300" lvl="1" indent="-276225">
              <a:spcBef>
                <a:spcPts val="10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  <a:defRPr/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  <a:latin typeface="Calibri" panose="020F0502020204030204"/>
              </a:rPr>
              <a:t>radio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principles</a:t>
            </a:r>
          </a:p>
          <a:p>
            <a:pPr marL="749300" lvl="1" indent="-276225">
              <a:spcBef>
                <a:spcPts val="10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  <a:defRPr/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  <a:latin typeface="Calibri" panose="020F0502020204030204"/>
              </a:rPr>
              <a:t>radio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channels</a:t>
            </a:r>
          </a:p>
          <a:p>
            <a:pPr marL="749300" lvl="1" indent="-276225">
              <a:spcBef>
                <a:spcPts val="10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  <a:defRPr/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  <a:latin typeface="Calibri" panose="020F0502020204030204"/>
              </a:rPr>
              <a:t>antennas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MIMO</a:t>
            </a:r>
          </a:p>
          <a:p>
            <a:pPr marL="749300" lvl="1" indent="-276225">
              <a:spcBef>
                <a:spcPts val="10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  <a:defRPr/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  <a:latin typeface="Calibri" panose="020F0502020204030204"/>
              </a:rPr>
              <a:t>radio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spectrum</a:t>
            </a:r>
          </a:p>
          <a:p>
            <a:pPr marL="749300" lvl="1" indent="-276225">
              <a:spcBef>
                <a:spcPts val="1000"/>
              </a:spcBef>
              <a:buClr>
                <a:srgbClr val="011199"/>
              </a:buClr>
              <a:buFont typeface="Wingdings" pitchFamily="2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  <a:latin typeface="Calibri" panose="020F0502020204030204"/>
              </a:rPr>
              <a:t>coding and modulation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06400" marR="0" lvl="0" indent="-276225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wireless 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access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network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wireless core network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mobility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Bluetooth, satellite, IoT wireless networks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55F34FB-0BCD-2E43-7D25-1DD1AD61565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69568" y="1544895"/>
            <a:ext cx="4390800" cy="2808061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391F77E-6705-3EE4-3DB1-D4DBD0E4761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1950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Physical Layer: coding and modulation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FF46591-4391-1A1D-AF4B-E5EE46476C77}"/>
              </a:ext>
            </a:extLst>
          </p:cNvPr>
          <p:cNvGrpSpPr/>
          <p:nvPr/>
        </p:nvGrpSpPr>
        <p:grpSpPr>
          <a:xfrm>
            <a:off x="1443723" y="1418708"/>
            <a:ext cx="3286931" cy="2219517"/>
            <a:chOff x="1234715" y="1418708"/>
            <a:chExt cx="3286931" cy="2219517"/>
          </a:xfrm>
        </p:grpSpPr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FCB6F461-74FA-9E31-C1DA-1C381B86E515}"/>
                </a:ext>
              </a:extLst>
            </p:cNvPr>
            <p:cNvCxnSpPr>
              <a:cxnSpLocks/>
            </p:cNvCxnSpPr>
            <p:nvPr/>
          </p:nvCxnSpPr>
          <p:spPr>
            <a:xfrm>
              <a:off x="1667566" y="1603374"/>
              <a:ext cx="2047460" cy="0"/>
            </a:xfrm>
            <a:prstGeom prst="straightConnector1">
              <a:avLst/>
            </a:prstGeom>
            <a:ln w="15875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724FE652-B8FE-0AAB-7269-FB2A127C8823}"/>
                </a:ext>
              </a:extLst>
            </p:cNvPr>
            <p:cNvSpPr/>
            <p:nvPr/>
          </p:nvSpPr>
          <p:spPr>
            <a:xfrm>
              <a:off x="1795670" y="2027583"/>
              <a:ext cx="1669774" cy="815008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Coding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010EC19-E1BA-D58C-205B-1A931CBFC015}"/>
                </a:ext>
              </a:extLst>
            </p:cNvPr>
            <p:cNvSpPr txBox="1"/>
            <p:nvPr/>
          </p:nvSpPr>
          <p:spPr>
            <a:xfrm>
              <a:off x="2183234" y="1418708"/>
              <a:ext cx="835485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Coding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A9D0C30-30A6-90BE-AB71-4FF63541A131}"/>
                </a:ext>
              </a:extLst>
            </p:cNvPr>
            <p:cNvSpPr txBox="1"/>
            <p:nvPr/>
          </p:nvSpPr>
          <p:spPr>
            <a:xfrm>
              <a:off x="1234715" y="2991894"/>
              <a:ext cx="328693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Add 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error detection, correction bits at physical layer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EAD3A152-52D4-15A4-89F3-0449FA2BCFFC}"/>
              </a:ext>
            </a:extLst>
          </p:cNvPr>
          <p:cNvGrpSpPr/>
          <p:nvPr/>
        </p:nvGrpSpPr>
        <p:grpSpPr>
          <a:xfrm>
            <a:off x="2390739" y="1411357"/>
            <a:ext cx="7817034" cy="4326540"/>
            <a:chOff x="2181731" y="1411357"/>
            <a:chExt cx="7817034" cy="4326540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0DAA13F8-6D9F-DFE5-EE25-D03B43ECAE4E}"/>
                </a:ext>
              </a:extLst>
            </p:cNvPr>
            <p:cNvGrpSpPr/>
            <p:nvPr/>
          </p:nvGrpSpPr>
          <p:grpSpPr>
            <a:xfrm>
              <a:off x="3452381" y="2036450"/>
              <a:ext cx="2182002" cy="815008"/>
              <a:chOff x="3452381" y="2036450"/>
              <a:chExt cx="2182002" cy="815008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C6DF3158-EBAD-C42C-D558-4862C1877B66}"/>
                  </a:ext>
                </a:extLst>
              </p:cNvPr>
              <p:cNvSpPr/>
              <p:nvPr/>
            </p:nvSpPr>
            <p:spPr>
              <a:xfrm>
                <a:off x="3964609" y="2036450"/>
                <a:ext cx="1669774" cy="815008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Digital Modulation</a:t>
                </a:r>
              </a:p>
            </p:txBody>
          </p:sp>
          <p:cxnSp>
            <p:nvCxnSpPr>
              <p:cNvPr id="10" name="Straight Arrow Connector 9">
                <a:extLst>
                  <a:ext uri="{FF2B5EF4-FFF2-40B4-BE49-F238E27FC236}">
                    <a16:creationId xmlns:a16="http://schemas.microsoft.com/office/drawing/2014/main" id="{24234BDD-0A4D-7434-1B1F-B61ADECC54A2}"/>
                  </a:ext>
                </a:extLst>
              </p:cNvPr>
              <p:cNvCxnSpPr>
                <a:stCxn id="5" idx="3"/>
                <a:endCxn id="6" idx="1"/>
              </p:cNvCxnSpPr>
              <p:nvPr/>
            </p:nvCxnSpPr>
            <p:spPr>
              <a:xfrm>
                <a:off x="3452381" y="2435087"/>
                <a:ext cx="512228" cy="8867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E20C3EFD-0CF9-30F7-7AFD-AC6ADA608D26}"/>
                </a:ext>
              </a:extLst>
            </p:cNvPr>
            <p:cNvGrpSpPr/>
            <p:nvPr/>
          </p:nvGrpSpPr>
          <p:grpSpPr>
            <a:xfrm>
              <a:off x="3715026" y="1411357"/>
              <a:ext cx="6283739" cy="369332"/>
              <a:chOff x="3715026" y="1411357"/>
              <a:chExt cx="6283739" cy="369332"/>
            </a:xfrm>
          </p:grpSpPr>
          <p:cxnSp>
            <p:nvCxnSpPr>
              <p:cNvPr id="20" name="Straight Arrow Connector 19">
                <a:extLst>
                  <a:ext uri="{FF2B5EF4-FFF2-40B4-BE49-F238E27FC236}">
                    <a16:creationId xmlns:a16="http://schemas.microsoft.com/office/drawing/2014/main" id="{DA9C20A4-6181-BA5F-9D01-4DCB1ECA9CCC}"/>
                  </a:ext>
                </a:extLst>
              </p:cNvPr>
              <p:cNvCxnSpPr/>
              <p:nvPr/>
            </p:nvCxnSpPr>
            <p:spPr>
              <a:xfrm>
                <a:off x="3715026" y="1596023"/>
                <a:ext cx="6283739" cy="0"/>
              </a:xfrm>
              <a:prstGeom prst="straightConnector1">
                <a:avLst/>
              </a:prstGeom>
              <a:ln w="15875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AE445D57-3C02-1B96-7B63-9AA1C2D8EC2B}"/>
                  </a:ext>
                </a:extLst>
              </p:cNvPr>
              <p:cNvSpPr txBox="1"/>
              <p:nvPr/>
            </p:nvSpPr>
            <p:spPr>
              <a:xfrm>
                <a:off x="6096000" y="1411357"/>
                <a:ext cx="1282210" cy="369332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Modulation</a:t>
                </a:r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085B91B1-AB0A-C572-6A02-C8F70F877ABF}"/>
                </a:ext>
              </a:extLst>
            </p:cNvPr>
            <p:cNvGrpSpPr/>
            <p:nvPr/>
          </p:nvGrpSpPr>
          <p:grpSpPr>
            <a:xfrm>
              <a:off x="2181731" y="3092080"/>
              <a:ext cx="3697201" cy="2645817"/>
              <a:chOff x="2181731" y="3092080"/>
              <a:chExt cx="3697201" cy="2645817"/>
            </a:xfrm>
          </p:grpSpPr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5F7E4F28-2FE9-BF47-0F11-E31EB26595E0}"/>
                  </a:ext>
                </a:extLst>
              </p:cNvPr>
              <p:cNvSpPr txBox="1"/>
              <p:nvPr/>
            </p:nvSpPr>
            <p:spPr>
              <a:xfrm>
                <a:off x="2181731" y="3983571"/>
                <a:ext cx="3697201" cy="17543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Choose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digital modulation technique that maximizes number of reliably transmitted bits/sec based on observed channel impairments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e.g., in family of Quadrature amplitude modulation (QAM)</a:t>
                </a:r>
              </a:p>
            </p:txBody>
          </p: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6DAAB1C5-21CC-B159-48E4-80ECF64B2E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90661" y="3092080"/>
                <a:ext cx="0" cy="891491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4FBD2E82-E1FF-9AF1-F038-0DC283EACCF4}"/>
              </a:ext>
            </a:extLst>
          </p:cNvPr>
          <p:cNvGrpSpPr/>
          <p:nvPr/>
        </p:nvGrpSpPr>
        <p:grpSpPr>
          <a:xfrm>
            <a:off x="5843391" y="2036450"/>
            <a:ext cx="2874885" cy="2845420"/>
            <a:chOff x="5575584" y="2036450"/>
            <a:chExt cx="2874885" cy="2845420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33699D8-D33C-5309-852A-769CCDB8A4DA}"/>
                </a:ext>
              </a:extLst>
            </p:cNvPr>
            <p:cNvSpPr/>
            <p:nvPr/>
          </p:nvSpPr>
          <p:spPr>
            <a:xfrm>
              <a:off x="6045200" y="2036450"/>
              <a:ext cx="1669774" cy="815008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Pulse Shaping</a:t>
              </a:r>
            </a:p>
          </p:txBody>
        </p:sp>
        <p:cxnSp>
          <p:nvCxnSpPr>
            <p:cNvPr id="11" name="Straight Arrow Connector 10">
              <a:extLst>
                <a:ext uri="{FF2B5EF4-FFF2-40B4-BE49-F238E27FC236}">
                  <a16:creationId xmlns:a16="http://schemas.microsoft.com/office/drawing/2014/main" id="{8B950412-F977-038F-8B0A-75EE83EFD010}"/>
                </a:ext>
              </a:extLst>
            </p:cNvPr>
            <p:cNvCxnSpPr>
              <a:cxnSpLocks/>
              <a:stCxn id="6" idx="3"/>
              <a:endCxn id="7" idx="1"/>
            </p:cNvCxnSpPr>
            <p:nvPr/>
          </p:nvCxnSpPr>
          <p:spPr>
            <a:xfrm>
              <a:off x="5575584" y="2443954"/>
              <a:ext cx="469616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D2765C9A-3A4B-4093-527F-898A1403E586}"/>
                </a:ext>
              </a:extLst>
            </p:cNvPr>
            <p:cNvSpPr txBox="1"/>
            <p:nvPr/>
          </p:nvSpPr>
          <p:spPr>
            <a:xfrm>
              <a:off x="5822122" y="3681541"/>
              <a:ext cx="262834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match 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transmission bandwidth to channel bandwidth using pulse shaping</a:t>
              </a: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45B05EFA-9C02-6510-FE18-9A0F79DE4178}"/>
                </a:ext>
              </a:extLst>
            </p:cNvPr>
            <p:cNvCxnSpPr>
              <a:cxnSpLocks/>
            </p:cNvCxnSpPr>
            <p:nvPr/>
          </p:nvCxnSpPr>
          <p:spPr>
            <a:xfrm>
              <a:off x="6851375" y="2918197"/>
              <a:ext cx="0" cy="781191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178256F4-B8A4-A464-0B13-084AE3DE6D62}"/>
              </a:ext>
            </a:extLst>
          </p:cNvPr>
          <p:cNvGrpSpPr/>
          <p:nvPr/>
        </p:nvGrpSpPr>
        <p:grpSpPr>
          <a:xfrm>
            <a:off x="7982781" y="2036450"/>
            <a:ext cx="3322534" cy="3087467"/>
            <a:chOff x="7637298" y="2036450"/>
            <a:chExt cx="3322534" cy="3087467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0513C28E-C759-D78E-17C2-943F9423DB11}"/>
                </a:ext>
              </a:extLst>
            </p:cNvPr>
            <p:cNvSpPr/>
            <p:nvPr/>
          </p:nvSpPr>
          <p:spPr>
            <a:xfrm>
              <a:off x="8141252" y="2036450"/>
              <a:ext cx="1669774" cy="815008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RF Modulation</a:t>
              </a:r>
            </a:p>
          </p:txBody>
        </p: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F2D3A4AF-59AE-4226-C42C-48638C103006}"/>
                </a:ext>
              </a:extLst>
            </p:cNvPr>
            <p:cNvCxnSpPr>
              <a:cxnSpLocks/>
              <a:stCxn id="7" idx="3"/>
            </p:cNvCxnSpPr>
            <p:nvPr/>
          </p:nvCxnSpPr>
          <p:spPr>
            <a:xfrm>
              <a:off x="7637298" y="2443954"/>
              <a:ext cx="503954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D46E3734-75F4-DFFC-6414-CFD2A990F16F}"/>
                </a:ext>
              </a:extLst>
            </p:cNvPr>
            <p:cNvSpPr txBox="1"/>
            <p:nvPr/>
          </p:nvSpPr>
          <p:spPr>
            <a:xfrm>
              <a:off x="8331485" y="3923588"/>
              <a:ext cx="262834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transmit signal as an electromagnetic wave over assigned </a:t>
              </a:r>
              <a:r>
                <a:rPr kumimoji="0" 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carrier frequency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6D2CD617-7198-CBBC-2F9B-C604AF748B18}"/>
                </a:ext>
              </a:extLst>
            </p:cNvPr>
            <p:cNvCxnSpPr>
              <a:cxnSpLocks/>
            </p:cNvCxnSpPr>
            <p:nvPr/>
          </p:nvCxnSpPr>
          <p:spPr>
            <a:xfrm>
              <a:off x="8976139" y="3021355"/>
              <a:ext cx="0" cy="90223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2134FDCE-4D66-5491-1AA7-934013802082}"/>
              </a:ext>
            </a:extLst>
          </p:cNvPr>
          <p:cNvSpPr txBox="1"/>
          <p:nvPr/>
        </p:nvSpPr>
        <p:spPr>
          <a:xfrm>
            <a:off x="1197077" y="5782258"/>
            <a:ext cx="95784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Carrier: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waveform at a given frequency,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</a:t>
            </a:r>
            <a:r>
              <a:rPr kumimoji="0" lang="en-US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(carrier frequency), modified (modulated) with an information-bearing signal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E63123D-E7CF-7AC9-5915-C46A058D194D}"/>
              </a:ext>
            </a:extLst>
          </p:cNvPr>
          <p:cNvSpPr txBox="1"/>
          <p:nvPr/>
        </p:nvSpPr>
        <p:spPr>
          <a:xfrm>
            <a:off x="231771" y="2118899"/>
            <a:ext cx="167706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1010001011100110101</a:t>
            </a: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4BFD53A0-433B-B3EF-1583-983EC8A134E0}"/>
              </a:ext>
            </a:extLst>
          </p:cNvPr>
          <p:cNvCxnSpPr>
            <a:cxnSpLocks/>
            <a:endCxn id="5" idx="1"/>
          </p:cNvCxnSpPr>
          <p:nvPr/>
        </p:nvCxnSpPr>
        <p:spPr>
          <a:xfrm>
            <a:off x="342472" y="2435087"/>
            <a:ext cx="1662206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93D85DEB-67B6-09EF-C2CA-0A349C914394}"/>
              </a:ext>
            </a:extLst>
          </p:cNvPr>
          <p:cNvSpPr txBox="1"/>
          <p:nvPr/>
        </p:nvSpPr>
        <p:spPr>
          <a:xfrm>
            <a:off x="268915" y="2419203"/>
            <a:ext cx="16697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original data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5F2F37A5-8892-5C0D-17AD-CBC116101DDF}"/>
              </a:ext>
            </a:extLst>
          </p:cNvPr>
          <p:cNvSpPr/>
          <p:nvPr/>
        </p:nvSpPr>
        <p:spPr>
          <a:xfrm>
            <a:off x="6096000" y="1905000"/>
            <a:ext cx="4940300" cy="3218917"/>
          </a:xfrm>
          <a:prstGeom prst="rect">
            <a:avLst/>
          </a:prstGeom>
          <a:solidFill>
            <a:schemeClr val="bg1">
              <a:alpha val="80043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133DBD4-A7E0-0A96-8A87-48A46A51B7CA}"/>
              </a:ext>
            </a:extLst>
          </p:cNvPr>
          <p:cNvSpPr txBox="1"/>
          <p:nvPr/>
        </p:nvSpPr>
        <p:spPr>
          <a:xfrm>
            <a:off x="6489034" y="3569645"/>
            <a:ext cx="399540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i="1" dirty="0">
                <a:solidFill>
                  <a:srgbClr val="0E00A3"/>
                </a:solidFill>
              </a:rPr>
              <a:t>We won’t cover this</a:t>
            </a:r>
          </a:p>
          <a:p>
            <a:pPr algn="ctr"/>
            <a:r>
              <a:rPr lang="en-US" sz="2800" i="1" dirty="0">
                <a:solidFill>
                  <a:srgbClr val="0E00A3"/>
                </a:solidFill>
              </a:rPr>
              <a:t> (look at ECE for courses)</a:t>
            </a:r>
          </a:p>
        </p:txBody>
      </p:sp>
      <p:sp>
        <p:nvSpPr>
          <p:cNvPr id="22" name="Slide Number Placeholder 21">
            <a:extLst>
              <a:ext uri="{FF2B5EF4-FFF2-40B4-BE49-F238E27FC236}">
                <a16:creationId xmlns:a16="http://schemas.microsoft.com/office/drawing/2014/main" id="{1F4D7C20-2D97-2DC6-FE34-37A4C76AB0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0481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12" grpId="0" animBg="1"/>
      <p:bldP spid="16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1175416" cy="894622"/>
          </a:xfrm>
        </p:spPr>
        <p:txBody>
          <a:bodyPr>
            <a:noAutofit/>
          </a:bodyPr>
          <a:lstStyle/>
          <a:p>
            <a:r>
              <a:rPr lang="en-US" sz="4000" dirty="0"/>
              <a:t>Physical Layer: Error detection, correction coding</a:t>
            </a: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3A262E92-1050-311A-429E-F923C3F4CDCF}"/>
              </a:ext>
            </a:extLst>
          </p:cNvPr>
          <p:cNvSpPr/>
          <p:nvPr/>
        </p:nvSpPr>
        <p:spPr>
          <a:xfrm>
            <a:off x="1647097" y="1619876"/>
            <a:ext cx="1284245" cy="81500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Coding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029D2798-B417-E595-E14C-9BFF832ED654}"/>
              </a:ext>
            </a:extLst>
          </p:cNvPr>
          <p:cNvSpPr txBox="1"/>
          <p:nvPr/>
        </p:nvSpPr>
        <p:spPr>
          <a:xfrm>
            <a:off x="332296" y="1762343"/>
            <a:ext cx="136287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101000100110101</a:t>
            </a:r>
          </a:p>
        </p:txBody>
      </p: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9F74A5A4-5AA4-876E-AF46-4E7C76A4EF94}"/>
              </a:ext>
            </a:extLst>
          </p:cNvPr>
          <p:cNvCxnSpPr>
            <a:cxnSpLocks/>
            <a:stCxn id="66" idx="3"/>
          </p:cNvCxnSpPr>
          <p:nvPr/>
        </p:nvCxnSpPr>
        <p:spPr>
          <a:xfrm>
            <a:off x="2931342" y="2027380"/>
            <a:ext cx="2326085" cy="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>
            <a:extLst>
              <a:ext uri="{FF2B5EF4-FFF2-40B4-BE49-F238E27FC236}">
                <a16:creationId xmlns:a16="http://schemas.microsoft.com/office/drawing/2014/main" id="{B0740114-5508-D244-D136-9EB579B4CD56}"/>
              </a:ext>
            </a:extLst>
          </p:cNvPr>
          <p:cNvGrpSpPr/>
          <p:nvPr/>
        </p:nvGrpSpPr>
        <p:grpSpPr>
          <a:xfrm>
            <a:off x="2931343" y="1647522"/>
            <a:ext cx="676273" cy="934248"/>
            <a:chOff x="3845747" y="1674831"/>
            <a:chExt cx="676273" cy="934248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E513F00D-133C-F9C7-F79E-EC8F8E59D944}"/>
                </a:ext>
              </a:extLst>
            </p:cNvPr>
            <p:cNvSpPr txBox="1"/>
            <p:nvPr/>
          </p:nvSpPr>
          <p:spPr>
            <a:xfrm>
              <a:off x="3845747" y="1769748"/>
              <a:ext cx="57740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01101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EA91218A-37C5-03A5-7810-C5460B30D8AF}"/>
                </a:ext>
              </a:extLst>
            </p:cNvPr>
            <p:cNvSpPr txBox="1"/>
            <p:nvPr/>
          </p:nvSpPr>
          <p:spPr>
            <a:xfrm>
              <a:off x="3857778" y="2239747"/>
              <a:ext cx="66424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EDC</a:t>
              </a:r>
            </a:p>
          </p:txBody>
        </p:sp>
        <p:sp>
          <p:nvSpPr>
            <p:cNvPr id="83" name="Rounded Rectangle 82">
              <a:extLst>
                <a:ext uri="{FF2B5EF4-FFF2-40B4-BE49-F238E27FC236}">
                  <a16:creationId xmlns:a16="http://schemas.microsoft.com/office/drawing/2014/main" id="{52846965-3E8F-72D5-9549-DB900376F285}"/>
                </a:ext>
              </a:extLst>
            </p:cNvPr>
            <p:cNvSpPr/>
            <p:nvPr/>
          </p:nvSpPr>
          <p:spPr>
            <a:xfrm>
              <a:off x="3885629" y="1674831"/>
              <a:ext cx="495502" cy="434717"/>
            </a:xfrm>
            <a:prstGeom prst="roundRect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87" name="Straight Arrow Connector 86">
            <a:extLst>
              <a:ext uri="{FF2B5EF4-FFF2-40B4-BE49-F238E27FC236}">
                <a16:creationId xmlns:a16="http://schemas.microsoft.com/office/drawing/2014/main" id="{00805E4F-DA47-DCF0-D5BD-162A1BA7BC94}"/>
              </a:ext>
            </a:extLst>
          </p:cNvPr>
          <p:cNvCxnSpPr>
            <a:cxnSpLocks/>
          </p:cNvCxnSpPr>
          <p:nvPr/>
        </p:nvCxnSpPr>
        <p:spPr>
          <a:xfrm>
            <a:off x="589596" y="2061420"/>
            <a:ext cx="1057501" cy="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 Box 4">
            <a:extLst>
              <a:ext uri="{FF2B5EF4-FFF2-40B4-BE49-F238E27FC236}">
                <a16:creationId xmlns:a16="http://schemas.microsoft.com/office/drawing/2014/main" id="{590546AD-D7E6-1992-BBEE-B27F230564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596" y="2746887"/>
            <a:ext cx="5138083" cy="23391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EDC: 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error detection, correction bits </a:t>
            </a:r>
          </a:p>
          <a:p>
            <a:pPr marL="342900" marR="0" lvl="0" indent="-2270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E00A3"/>
              </a:buClr>
              <a:buSzTx/>
              <a:buFont typeface="Wingdings" pitchFamily="2" charset="2"/>
              <a:buChar char="§"/>
              <a:defRPr/>
            </a:pPr>
            <a:r>
              <a:rPr lang="en-US" sz="2400" i="0" dirty="0">
                <a:solidFill>
                  <a:prstClr val="black"/>
                </a:solidFill>
                <a:latin typeface="Calibri" panose="020F0502020204030204"/>
              </a:rPr>
              <a:t>additionally transmitted bits (in addition to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 d</a:t>
            </a:r>
            <a:r>
              <a:rPr lang="en-US" sz="2400" i="0" dirty="0">
                <a:solidFill>
                  <a:prstClr val="black"/>
                </a:solidFill>
                <a:latin typeface="Calibri" panose="020F0502020204030204"/>
              </a:rPr>
              <a:t>) </a:t>
            </a:r>
          </a:p>
          <a:p>
            <a:pPr marL="342900" marR="0" lvl="0" indent="-2270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E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added so receiver can detect and possibly correct errors in </a:t>
            </a:r>
            <a:r>
              <a:rPr kumimoji="0" lang="en-US" sz="240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bits</a:t>
            </a:r>
          </a:p>
          <a:p>
            <a:pPr marL="342900" marR="0" lvl="0" indent="-2270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E00A3"/>
              </a:buClr>
              <a:buSzTx/>
              <a:buFont typeface="Wingdings" pitchFamily="2" charset="2"/>
              <a:buChar char="§"/>
              <a:defRPr/>
            </a:pPr>
            <a:r>
              <a:rPr lang="en-US" sz="2400" i="0" dirty="0">
                <a:solidFill>
                  <a:prstClr val="black"/>
                </a:solidFill>
                <a:latin typeface="Calibri" panose="020F0502020204030204"/>
              </a:rPr>
              <a:t>example: parity bits, redundancy bits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+mn-cs"/>
            </a:endParaRPr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id="{A423E344-571C-4262-E508-F90CE9A4E3EC}"/>
              </a:ext>
            </a:extLst>
          </p:cNvPr>
          <p:cNvGrpSpPr/>
          <p:nvPr/>
        </p:nvGrpSpPr>
        <p:grpSpPr>
          <a:xfrm>
            <a:off x="3471416" y="1648098"/>
            <a:ext cx="1669774" cy="922899"/>
            <a:chOff x="4385820" y="1675407"/>
            <a:chExt cx="1669774" cy="922899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FFA04598-C902-8864-C6D4-E35E90EC5878}"/>
                </a:ext>
              </a:extLst>
            </p:cNvPr>
            <p:cNvSpPr txBox="1"/>
            <p:nvPr/>
          </p:nvSpPr>
          <p:spPr>
            <a:xfrm>
              <a:off x="4385820" y="2228974"/>
              <a:ext cx="16697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E00A3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d: 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E00A3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original data</a:t>
              </a:r>
            </a:p>
          </p:txBody>
        </p:sp>
        <p:sp>
          <p:nvSpPr>
            <p:cNvPr id="81" name="Rounded Rectangle 80">
              <a:extLst>
                <a:ext uri="{FF2B5EF4-FFF2-40B4-BE49-F238E27FC236}">
                  <a16:creationId xmlns:a16="http://schemas.microsoft.com/office/drawing/2014/main" id="{2ED41F57-40AA-C3A8-F77C-E30007E0313A}"/>
                </a:ext>
              </a:extLst>
            </p:cNvPr>
            <p:cNvSpPr/>
            <p:nvPr/>
          </p:nvSpPr>
          <p:spPr>
            <a:xfrm>
              <a:off x="4421546" y="1675407"/>
              <a:ext cx="1341809" cy="434717"/>
            </a:xfrm>
            <a:prstGeom prst="roundRect">
              <a:avLst/>
            </a:prstGeom>
            <a:noFill/>
            <a:ln w="25400">
              <a:solidFill>
                <a:srgbClr val="0E00A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45B96FE5-5365-0245-C745-E8ABB6B1D55C}"/>
                </a:ext>
              </a:extLst>
            </p:cNvPr>
            <p:cNvSpPr txBox="1"/>
            <p:nvPr/>
          </p:nvSpPr>
          <p:spPr>
            <a:xfrm>
              <a:off x="4400481" y="1773048"/>
              <a:ext cx="13628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101000100110101</a:t>
              </a:r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26C4D0CE-72B8-2733-36DB-26C0894876E3}"/>
              </a:ext>
            </a:extLst>
          </p:cNvPr>
          <p:cNvGrpSpPr/>
          <p:nvPr/>
        </p:nvGrpSpPr>
        <p:grpSpPr>
          <a:xfrm>
            <a:off x="5210534" y="1173145"/>
            <a:ext cx="1493358" cy="1394851"/>
            <a:chOff x="5210534" y="1173145"/>
            <a:chExt cx="1493358" cy="1394851"/>
          </a:xfrm>
        </p:grpSpPr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50DF46BF-2A83-5752-4CD3-9FC56CA469CF}"/>
                </a:ext>
              </a:extLst>
            </p:cNvPr>
            <p:cNvSpPr/>
            <p:nvPr/>
          </p:nvSpPr>
          <p:spPr>
            <a:xfrm>
              <a:off x="5269459" y="1571057"/>
              <a:ext cx="1422400" cy="939779"/>
            </a:xfrm>
            <a:prstGeom prst="rect">
              <a:avLst/>
            </a:prstGeom>
            <a:solidFill>
              <a:srgbClr val="FF0000">
                <a:alpha val="44000"/>
              </a:srgbClr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00" name="Picture 99" descr="A white line on a black background&#10;&#10;Description automatically generated">
              <a:extLst>
                <a:ext uri="{FF2B5EF4-FFF2-40B4-BE49-F238E27FC236}">
                  <a16:creationId xmlns:a16="http://schemas.microsoft.com/office/drawing/2014/main" id="{538497DD-7A80-1291-C7D6-CF0BC42BDE9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257428" y="1513896"/>
              <a:ext cx="1446464" cy="1054100"/>
            </a:xfrm>
            <a:prstGeom prst="rect">
              <a:avLst/>
            </a:prstGeom>
          </p:spPr>
        </p:pic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05F16CF7-FCB0-2AE7-72BA-945226C7CA30}"/>
                </a:ext>
              </a:extLst>
            </p:cNvPr>
            <p:cNvSpPr txBox="1"/>
            <p:nvPr/>
          </p:nvSpPr>
          <p:spPr>
            <a:xfrm>
              <a:off x="5210534" y="1173145"/>
              <a:ext cx="149335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noisy channel</a:t>
              </a:r>
            </a:p>
          </p:txBody>
        </p:sp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B25E6671-2659-622B-0254-C0B1FC6348F0}"/>
              </a:ext>
            </a:extLst>
          </p:cNvPr>
          <p:cNvGrpSpPr/>
          <p:nvPr/>
        </p:nvGrpSpPr>
        <p:grpSpPr>
          <a:xfrm>
            <a:off x="9086262" y="1510933"/>
            <a:ext cx="1634955" cy="1547196"/>
            <a:chOff x="9086262" y="1510933"/>
            <a:chExt cx="1634955" cy="1547196"/>
          </a:xfrm>
        </p:grpSpPr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9EE0D9E5-18B0-2EE3-0803-DC841D355B44}"/>
                </a:ext>
              </a:extLst>
            </p:cNvPr>
            <p:cNvSpPr/>
            <p:nvPr/>
          </p:nvSpPr>
          <p:spPr>
            <a:xfrm rot="2724697">
              <a:off x="9175330" y="1515273"/>
              <a:ext cx="920756" cy="912076"/>
            </a:xfrm>
            <a:prstGeom prst="rect">
              <a:avLst/>
            </a:prstGeom>
            <a:noFill/>
            <a:ln w="190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1F27A0D2-BA9D-89B7-26FA-8949BD696172}"/>
                </a:ext>
              </a:extLst>
            </p:cNvPr>
            <p:cNvSpPr txBox="1"/>
            <p:nvPr/>
          </p:nvSpPr>
          <p:spPr>
            <a:xfrm>
              <a:off x="9086262" y="1636143"/>
              <a:ext cx="1098891" cy="7626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dirty="0"/>
                <a:t>EDC’ d’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/>
                <a:t>error-free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/>
                <a:t>?</a:t>
              </a:r>
            </a:p>
          </p:txBody>
        </p:sp>
        <p:cxnSp>
          <p:nvCxnSpPr>
            <p:cNvPr id="115" name="Straight Arrow Connector 114">
              <a:extLst>
                <a:ext uri="{FF2B5EF4-FFF2-40B4-BE49-F238E27FC236}">
                  <a16:creationId xmlns:a16="http://schemas.microsoft.com/office/drawing/2014/main" id="{620F0D83-7DDC-60C8-5E1D-9EDDDB8CFB0F}"/>
                </a:ext>
              </a:extLst>
            </p:cNvPr>
            <p:cNvCxnSpPr/>
            <p:nvPr/>
          </p:nvCxnSpPr>
          <p:spPr>
            <a:xfrm>
              <a:off x="9630629" y="2610766"/>
              <a:ext cx="0" cy="447363"/>
            </a:xfrm>
            <a:prstGeom prst="straightConnector1">
              <a:avLst/>
            </a:prstGeom>
            <a:ln w="158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Arrow Connector 115">
              <a:extLst>
                <a:ext uri="{FF2B5EF4-FFF2-40B4-BE49-F238E27FC236}">
                  <a16:creationId xmlns:a16="http://schemas.microsoft.com/office/drawing/2014/main" id="{8ED0CDC7-0678-B1F6-2E88-089425C4BBB2}"/>
                </a:ext>
              </a:extLst>
            </p:cNvPr>
            <p:cNvCxnSpPr>
              <a:cxnSpLocks/>
            </p:cNvCxnSpPr>
            <p:nvPr/>
          </p:nvCxnSpPr>
          <p:spPr>
            <a:xfrm>
              <a:off x="10283674" y="1971310"/>
              <a:ext cx="307542" cy="0"/>
            </a:xfrm>
            <a:prstGeom prst="straightConnector1">
              <a:avLst/>
            </a:prstGeom>
            <a:ln w="158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B7AE18A9-D23C-5B59-46AB-6614B25BBEEF}"/>
                </a:ext>
              </a:extLst>
            </p:cNvPr>
            <p:cNvSpPr txBox="1"/>
            <p:nvPr/>
          </p:nvSpPr>
          <p:spPr>
            <a:xfrm>
              <a:off x="10243380" y="1628288"/>
              <a:ext cx="4778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Y</a:t>
              </a:r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0AAAA370-CA0C-A543-EE0F-C1538FDF88F4}"/>
                </a:ext>
              </a:extLst>
            </p:cNvPr>
            <p:cNvSpPr txBox="1"/>
            <p:nvPr/>
          </p:nvSpPr>
          <p:spPr>
            <a:xfrm>
              <a:off x="9653018" y="2627413"/>
              <a:ext cx="4778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N</a:t>
              </a:r>
            </a:p>
          </p:txBody>
        </p:sp>
      </p:grp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04EB4435-6AFE-6EEE-474B-BAACFFAE311D}"/>
              </a:ext>
            </a:extLst>
          </p:cNvPr>
          <p:cNvGrpSpPr/>
          <p:nvPr/>
        </p:nvGrpSpPr>
        <p:grpSpPr>
          <a:xfrm>
            <a:off x="6229439" y="1599394"/>
            <a:ext cx="3129945" cy="2341842"/>
            <a:chOff x="6229439" y="1599394"/>
            <a:chExt cx="3129945" cy="2341842"/>
          </a:xfrm>
        </p:grpSpPr>
        <p:cxnSp>
          <p:nvCxnSpPr>
            <p:cNvPr id="103" name="Straight Arrow Connector 102">
              <a:extLst>
                <a:ext uri="{FF2B5EF4-FFF2-40B4-BE49-F238E27FC236}">
                  <a16:creationId xmlns:a16="http://schemas.microsoft.com/office/drawing/2014/main" id="{F631BCC8-CACC-8713-755E-14238F4497B9}"/>
                </a:ext>
              </a:extLst>
            </p:cNvPr>
            <p:cNvCxnSpPr>
              <a:cxnSpLocks/>
            </p:cNvCxnSpPr>
            <p:nvPr/>
          </p:nvCxnSpPr>
          <p:spPr>
            <a:xfrm>
              <a:off x="6661658" y="1979252"/>
              <a:ext cx="2326085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1BFAC55F-FAE3-97FA-1E39-67BAAF21454D}"/>
                </a:ext>
              </a:extLst>
            </p:cNvPr>
            <p:cNvSpPr txBox="1"/>
            <p:nvPr/>
          </p:nvSpPr>
          <p:spPr>
            <a:xfrm>
              <a:off x="6818075" y="1694311"/>
              <a:ext cx="57740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01101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3B5A061B-EC5C-D58B-3CF9-29ABC41C1E43}"/>
                </a:ext>
              </a:extLst>
            </p:cNvPr>
            <p:cNvSpPr txBox="1"/>
            <p:nvPr/>
          </p:nvSpPr>
          <p:spPr>
            <a:xfrm>
              <a:off x="6830106" y="2164310"/>
              <a:ext cx="66424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EDC’</a:t>
              </a:r>
            </a:p>
          </p:txBody>
        </p:sp>
        <p:sp>
          <p:nvSpPr>
            <p:cNvPr id="107" name="Rounded Rectangle 106">
              <a:extLst>
                <a:ext uri="{FF2B5EF4-FFF2-40B4-BE49-F238E27FC236}">
                  <a16:creationId xmlns:a16="http://schemas.microsoft.com/office/drawing/2014/main" id="{D1F03D24-DCF6-3018-EA50-90DE003949D3}"/>
                </a:ext>
              </a:extLst>
            </p:cNvPr>
            <p:cNvSpPr/>
            <p:nvPr/>
          </p:nvSpPr>
          <p:spPr>
            <a:xfrm>
              <a:off x="6857957" y="1599394"/>
              <a:ext cx="495502" cy="434717"/>
            </a:xfrm>
            <a:prstGeom prst="roundRect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65EBB518-0373-BA93-7E8E-34A05B6E2F3F}"/>
                </a:ext>
              </a:extLst>
            </p:cNvPr>
            <p:cNvSpPr txBox="1"/>
            <p:nvPr/>
          </p:nvSpPr>
          <p:spPr>
            <a:xfrm>
              <a:off x="7358148" y="2153537"/>
              <a:ext cx="18614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E00A3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d’: 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E00A3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received data</a:t>
              </a:r>
            </a:p>
          </p:txBody>
        </p:sp>
        <p:sp>
          <p:nvSpPr>
            <p:cNvPr id="110" name="Rounded Rectangle 109">
              <a:extLst>
                <a:ext uri="{FF2B5EF4-FFF2-40B4-BE49-F238E27FC236}">
                  <a16:creationId xmlns:a16="http://schemas.microsoft.com/office/drawing/2014/main" id="{5BA17593-265A-0AA3-2B2A-0CC70A427172}"/>
                </a:ext>
              </a:extLst>
            </p:cNvPr>
            <p:cNvSpPr/>
            <p:nvPr/>
          </p:nvSpPr>
          <p:spPr>
            <a:xfrm>
              <a:off x="7393874" y="1599970"/>
              <a:ext cx="1341809" cy="434717"/>
            </a:xfrm>
            <a:prstGeom prst="roundRect">
              <a:avLst/>
            </a:prstGeom>
            <a:noFill/>
            <a:ln w="25400">
              <a:solidFill>
                <a:srgbClr val="0E00A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A9B42FD9-3433-ADEC-AC06-93E945ECA18E}"/>
                </a:ext>
              </a:extLst>
            </p:cNvPr>
            <p:cNvSpPr txBox="1"/>
            <p:nvPr/>
          </p:nvSpPr>
          <p:spPr>
            <a:xfrm>
              <a:off x="7372809" y="1697611"/>
              <a:ext cx="13628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10100</a:t>
              </a:r>
              <a:r>
                <a:rPr lang="en-US" sz="1200" dirty="0">
                  <a:solidFill>
                    <a:srgbClr val="FF0000"/>
                  </a:solidFill>
                </a:rPr>
                <a:t>1</a:t>
              </a:r>
              <a:r>
                <a:rPr lang="en-US" sz="1200" dirty="0"/>
                <a:t>100110101</a:t>
              </a:r>
            </a:p>
          </p:txBody>
        </p:sp>
        <p:sp>
          <p:nvSpPr>
            <p:cNvPr id="131" name="Text Box 4">
              <a:extLst>
                <a:ext uri="{FF2B5EF4-FFF2-40B4-BE49-F238E27FC236}">
                  <a16:creationId xmlns:a16="http://schemas.microsoft.com/office/drawing/2014/main" id="{66A56A80-3BBD-9BC6-761F-B24F6F21FA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29439" y="2740907"/>
              <a:ext cx="3129945" cy="12003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228600" marR="0" lvl="0" indent="-2286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E00A3"/>
                </a:buClr>
                <a:buSzTx/>
                <a:buFont typeface="Wingdings" pitchFamily="2" charset="2"/>
                <a:buChar char="§"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received </a:t>
              </a:r>
              <a:r>
                <a:rPr kumimoji="0" lang="en-US" sz="2400" b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EDC’ 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and</a:t>
              </a:r>
              <a:r>
                <a:rPr kumimoji="0" lang="en-US" sz="2400" b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E00A3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received</a:t>
              </a:r>
              <a:r>
                <a:rPr kumimoji="0" lang="en-US" sz="2400" b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 </a:t>
              </a:r>
              <a:r>
                <a:rPr kumimoji="0" lang="en-US" sz="2400" b="0" u="none" strike="noStrike" kern="1200" cap="none" spc="0" normalizeH="0" baseline="0" noProof="0" dirty="0">
                  <a:ln>
                    <a:noFill/>
                  </a:ln>
                  <a:solidFill>
                    <a:srgbClr val="0E00A3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d’ 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bits may contain errors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endParaRPr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122548EC-50FC-7510-04E6-59AE80006804}"/>
              </a:ext>
            </a:extLst>
          </p:cNvPr>
          <p:cNvGrpSpPr/>
          <p:nvPr/>
        </p:nvGrpSpPr>
        <p:grpSpPr>
          <a:xfrm>
            <a:off x="8990989" y="3247776"/>
            <a:ext cx="1709366" cy="1692803"/>
            <a:chOff x="8990989" y="3247776"/>
            <a:chExt cx="1709366" cy="1692803"/>
          </a:xfrm>
        </p:grpSpPr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A2B0CE6A-3BDE-C1C1-099F-3E42C97DD833}"/>
                </a:ext>
              </a:extLst>
            </p:cNvPr>
            <p:cNvGrpSpPr/>
            <p:nvPr/>
          </p:nvGrpSpPr>
          <p:grpSpPr>
            <a:xfrm>
              <a:off x="8990989" y="3247776"/>
              <a:ext cx="1709366" cy="1543855"/>
              <a:chOff x="8997943" y="3247776"/>
              <a:chExt cx="1709366" cy="1543855"/>
            </a:xfrm>
          </p:grpSpPr>
          <p:grpSp>
            <p:nvGrpSpPr>
              <p:cNvPr id="129" name="Group 128">
                <a:extLst>
                  <a:ext uri="{FF2B5EF4-FFF2-40B4-BE49-F238E27FC236}">
                    <a16:creationId xmlns:a16="http://schemas.microsoft.com/office/drawing/2014/main" id="{373BB81E-C1A1-5B8C-130B-90CB0929258C}"/>
                  </a:ext>
                </a:extLst>
              </p:cNvPr>
              <p:cNvGrpSpPr/>
              <p:nvPr/>
            </p:nvGrpSpPr>
            <p:grpSpPr>
              <a:xfrm>
                <a:off x="8997943" y="3247776"/>
                <a:ext cx="1709366" cy="920756"/>
                <a:chOff x="9011851" y="3213006"/>
                <a:chExt cx="1709366" cy="920756"/>
              </a:xfrm>
            </p:grpSpPr>
            <p:sp>
              <p:nvSpPr>
                <p:cNvPr id="121" name="Rectangle 120">
                  <a:extLst>
                    <a:ext uri="{FF2B5EF4-FFF2-40B4-BE49-F238E27FC236}">
                      <a16:creationId xmlns:a16="http://schemas.microsoft.com/office/drawing/2014/main" id="{2EF80034-FD47-F4AA-5CCD-AAA550446F17}"/>
                    </a:ext>
                  </a:extLst>
                </p:cNvPr>
                <p:cNvSpPr/>
                <p:nvPr/>
              </p:nvSpPr>
              <p:spPr>
                <a:xfrm rot="2724697">
                  <a:off x="9189238" y="3217346"/>
                  <a:ext cx="920756" cy="912076"/>
                </a:xfrm>
                <a:prstGeom prst="rect">
                  <a:avLst/>
                </a:prstGeom>
                <a:noFill/>
                <a:ln w="1905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TextBox 121">
                  <a:extLst>
                    <a:ext uri="{FF2B5EF4-FFF2-40B4-BE49-F238E27FC236}">
                      <a16:creationId xmlns:a16="http://schemas.microsoft.com/office/drawing/2014/main" id="{55CC7FCD-08D4-20B9-B039-01792AD34178}"/>
                    </a:ext>
                  </a:extLst>
                </p:cNvPr>
                <p:cNvSpPr txBox="1"/>
                <p:nvPr/>
              </p:nvSpPr>
              <p:spPr>
                <a:xfrm>
                  <a:off x="9011851" y="3338216"/>
                  <a:ext cx="1247713" cy="76264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0000"/>
                    </a:lnSpc>
                  </a:pPr>
                  <a:r>
                    <a:rPr lang="en-US" dirty="0"/>
                    <a:t>errors</a:t>
                  </a:r>
                </a:p>
                <a:p>
                  <a:pPr algn="ctr">
                    <a:lnSpc>
                      <a:spcPct val="80000"/>
                    </a:lnSpc>
                  </a:pPr>
                  <a:r>
                    <a:rPr lang="en-US" dirty="0"/>
                    <a:t>correctable</a:t>
                  </a:r>
                </a:p>
                <a:p>
                  <a:pPr algn="ctr">
                    <a:lnSpc>
                      <a:spcPct val="80000"/>
                    </a:lnSpc>
                  </a:pPr>
                  <a:r>
                    <a:rPr lang="en-US" dirty="0"/>
                    <a:t>?</a:t>
                  </a:r>
                </a:p>
              </p:txBody>
            </p:sp>
            <p:cxnSp>
              <p:nvCxnSpPr>
                <p:cNvPr id="123" name="Straight Arrow Connector 122">
                  <a:extLst>
                    <a:ext uri="{FF2B5EF4-FFF2-40B4-BE49-F238E27FC236}">
                      <a16:creationId xmlns:a16="http://schemas.microsoft.com/office/drawing/2014/main" id="{41230B45-CD11-0CB2-0427-6DAC236F6FB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283674" y="3683494"/>
                  <a:ext cx="307542" cy="0"/>
                </a:xfrm>
                <a:prstGeom prst="straightConnector1">
                  <a:avLst/>
                </a:prstGeom>
                <a:ln w="15875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24" name="TextBox 123">
                  <a:extLst>
                    <a:ext uri="{FF2B5EF4-FFF2-40B4-BE49-F238E27FC236}">
                      <a16:creationId xmlns:a16="http://schemas.microsoft.com/office/drawing/2014/main" id="{AF636F8D-FBB0-6FC7-1B05-21D689EC198C}"/>
                    </a:ext>
                  </a:extLst>
                </p:cNvPr>
                <p:cNvSpPr txBox="1"/>
                <p:nvPr/>
              </p:nvSpPr>
              <p:spPr>
                <a:xfrm>
                  <a:off x="10243380" y="3336995"/>
                  <a:ext cx="477837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/>
                    <a:t>Y</a:t>
                  </a:r>
                </a:p>
              </p:txBody>
            </p:sp>
          </p:grpSp>
          <p:cxnSp>
            <p:nvCxnSpPr>
              <p:cNvPr id="127" name="Straight Arrow Connector 126">
                <a:extLst>
                  <a:ext uri="{FF2B5EF4-FFF2-40B4-BE49-F238E27FC236}">
                    <a16:creationId xmlns:a16="http://schemas.microsoft.com/office/drawing/2014/main" id="{191C107E-32C9-1D8A-99D1-BF0EC8C708C9}"/>
                  </a:ext>
                </a:extLst>
              </p:cNvPr>
              <p:cNvCxnSpPr/>
              <p:nvPr/>
            </p:nvCxnSpPr>
            <p:spPr>
              <a:xfrm>
                <a:off x="9633776" y="4344268"/>
                <a:ext cx="0" cy="447363"/>
              </a:xfrm>
              <a:prstGeom prst="straightConnector1">
                <a:avLst/>
              </a:prstGeom>
              <a:ln w="1587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TextBox 127">
                <a:extLst>
                  <a:ext uri="{FF2B5EF4-FFF2-40B4-BE49-F238E27FC236}">
                    <a16:creationId xmlns:a16="http://schemas.microsoft.com/office/drawing/2014/main" id="{BC4613A4-2F1B-D9FA-F4BB-9C40E8DD5A9C}"/>
                  </a:ext>
                </a:extLst>
              </p:cNvPr>
              <p:cNvSpPr txBox="1"/>
              <p:nvPr/>
            </p:nvSpPr>
            <p:spPr>
              <a:xfrm>
                <a:off x="9653594" y="4335817"/>
                <a:ext cx="47783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/>
                  <a:t>N</a:t>
                </a:r>
              </a:p>
            </p:txBody>
          </p: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B224819A-741C-1E4F-B02B-9947915F402E}"/>
                </a:ext>
              </a:extLst>
            </p:cNvPr>
            <p:cNvGrpSpPr/>
            <p:nvPr/>
          </p:nvGrpSpPr>
          <p:grpSpPr>
            <a:xfrm>
              <a:off x="9425332" y="4812536"/>
              <a:ext cx="404786" cy="128043"/>
              <a:chOff x="8063073" y="5100780"/>
              <a:chExt cx="672610" cy="217866"/>
            </a:xfrm>
          </p:grpSpPr>
          <p:cxnSp>
            <p:nvCxnSpPr>
              <p:cNvPr id="134" name="Straight Connector 133">
                <a:extLst>
                  <a:ext uri="{FF2B5EF4-FFF2-40B4-BE49-F238E27FC236}">
                    <a16:creationId xmlns:a16="http://schemas.microsoft.com/office/drawing/2014/main" id="{98CE0747-0BAD-6871-D98A-A06BE35A3EF5}"/>
                  </a:ext>
                </a:extLst>
              </p:cNvPr>
              <p:cNvCxnSpPr/>
              <p:nvPr/>
            </p:nvCxnSpPr>
            <p:spPr>
              <a:xfrm>
                <a:off x="8063073" y="5100780"/>
                <a:ext cx="672610" cy="0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" name="Straight Connector 134">
                <a:extLst>
                  <a:ext uri="{FF2B5EF4-FFF2-40B4-BE49-F238E27FC236}">
                    <a16:creationId xmlns:a16="http://schemas.microsoft.com/office/drawing/2014/main" id="{E065ABED-1D5B-C876-AD33-0096984298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167178" y="5211323"/>
                <a:ext cx="452008" cy="0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Straight Connector 136">
                <a:extLst>
                  <a:ext uri="{FF2B5EF4-FFF2-40B4-BE49-F238E27FC236}">
                    <a16:creationId xmlns:a16="http://schemas.microsoft.com/office/drawing/2014/main" id="{663394EE-B41B-D074-B40F-01C8B390954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287381" y="5318646"/>
                <a:ext cx="215895" cy="0"/>
              </a:xfrm>
              <a:prstGeom prst="line">
                <a:avLst/>
              </a:prstGeom>
              <a:ln w="1905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42" name="TextBox 141">
            <a:extLst>
              <a:ext uri="{FF2B5EF4-FFF2-40B4-BE49-F238E27FC236}">
                <a16:creationId xmlns:a16="http://schemas.microsoft.com/office/drawing/2014/main" id="{828AFBA5-F61E-4B82-3FBC-D145554D02DB}"/>
              </a:ext>
            </a:extLst>
          </p:cNvPr>
          <p:cNvSpPr txBox="1"/>
          <p:nvPr/>
        </p:nvSpPr>
        <p:spPr>
          <a:xfrm>
            <a:off x="663396" y="5698737"/>
            <a:ext cx="111320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i="1" dirty="0"/>
              <a:t>EDC used at many layers: </a:t>
            </a:r>
            <a:r>
              <a:rPr lang="en-US" sz="2400" dirty="0"/>
              <a:t>channel (physical), link, network, transport, application layers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7765AF5-624C-7355-B616-C62927AF60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293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" grpId="0"/>
      <p:bldP spid="14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0F6FC3-7DD0-8D48-A73C-1EC08DB3BA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381483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Wireless and Mobile Networks: context</a:t>
            </a:r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592D269B-6551-E844-AC6B-E29655639EED}"/>
              </a:ext>
            </a:extLst>
          </p:cNvPr>
          <p:cNvSpPr txBox="1">
            <a:spLocks noChangeArrowheads="1"/>
          </p:cNvSpPr>
          <p:nvPr/>
        </p:nvSpPr>
        <p:spPr>
          <a:xfrm>
            <a:off x="708218" y="1622323"/>
            <a:ext cx="5081962" cy="49841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6400" indent="-276225">
              <a:defRPr/>
            </a:pPr>
            <a:r>
              <a:rPr lang="en-US" dirty="0"/>
              <a:t>more mobile-broadband-connected (cellular) devices than fixed-broadband-connected devices devices (</a:t>
            </a:r>
            <a:r>
              <a:rPr lang="en-US" sz="2400" dirty="0"/>
              <a:t>5-1 in 2019)</a:t>
            </a:r>
            <a:r>
              <a:rPr lang="en-US" dirty="0"/>
              <a:t>!</a:t>
            </a:r>
          </a:p>
          <a:p>
            <a:pPr marL="749300" lvl="1" indent="-276225">
              <a:defRPr/>
            </a:pPr>
            <a:r>
              <a:rPr lang="en-US" dirty="0"/>
              <a:t>wireless connectivity even great when WiFi users considered (80% of broadband homes use WiFi)</a:t>
            </a:r>
          </a:p>
          <a:p>
            <a:pPr marL="749300" lvl="1" indent="-276225">
              <a:defRPr/>
            </a:pPr>
            <a:r>
              <a:rPr lang="en-US" dirty="0"/>
              <a:t>60% of Internet traffic from major web sites destinated to mobile device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79C1E85-E926-7345-3858-7D92F16BBA95}"/>
              </a:ext>
            </a:extLst>
          </p:cNvPr>
          <p:cNvSpPr/>
          <p:nvPr/>
        </p:nvSpPr>
        <p:spPr>
          <a:xfrm>
            <a:off x="6649200" y="4879835"/>
            <a:ext cx="45719" cy="45719"/>
          </a:xfrm>
          <a:prstGeom prst="ellipse">
            <a:avLst/>
          </a:prstGeom>
          <a:solidFill>
            <a:srgbClr val="0012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47FF2437-0A37-BA48-86E6-DF69C715A9EB}"/>
              </a:ext>
            </a:extLst>
          </p:cNvPr>
          <p:cNvSpPr/>
          <p:nvPr/>
        </p:nvSpPr>
        <p:spPr>
          <a:xfrm>
            <a:off x="6932962" y="4861859"/>
            <a:ext cx="45719" cy="45719"/>
          </a:xfrm>
          <a:prstGeom prst="ellipse">
            <a:avLst/>
          </a:prstGeom>
          <a:solidFill>
            <a:srgbClr val="0012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F08C714B-D965-2166-FDCC-8C8F1F9094C4}"/>
              </a:ext>
            </a:extLst>
          </p:cNvPr>
          <p:cNvSpPr/>
          <p:nvPr/>
        </p:nvSpPr>
        <p:spPr>
          <a:xfrm>
            <a:off x="7223916" y="4843497"/>
            <a:ext cx="45719" cy="45719"/>
          </a:xfrm>
          <a:prstGeom prst="ellipse">
            <a:avLst/>
          </a:prstGeom>
          <a:solidFill>
            <a:srgbClr val="0012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411D391D-1772-FD02-D587-44AC77C6855B}"/>
              </a:ext>
            </a:extLst>
          </p:cNvPr>
          <p:cNvSpPr/>
          <p:nvPr/>
        </p:nvSpPr>
        <p:spPr>
          <a:xfrm>
            <a:off x="7516361" y="4822802"/>
            <a:ext cx="45719" cy="45719"/>
          </a:xfrm>
          <a:prstGeom prst="ellipse">
            <a:avLst/>
          </a:prstGeom>
          <a:solidFill>
            <a:srgbClr val="0012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FAB411D7-05B9-EEB0-DB2F-4B5CB20C7EEA}"/>
              </a:ext>
            </a:extLst>
          </p:cNvPr>
          <p:cNvSpPr/>
          <p:nvPr/>
        </p:nvSpPr>
        <p:spPr>
          <a:xfrm>
            <a:off x="7800123" y="4795757"/>
            <a:ext cx="45719" cy="45719"/>
          </a:xfrm>
          <a:prstGeom prst="ellipse">
            <a:avLst/>
          </a:prstGeom>
          <a:solidFill>
            <a:srgbClr val="0012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45FDA062-EDE9-B665-5964-56B6F95684AE}"/>
              </a:ext>
            </a:extLst>
          </p:cNvPr>
          <p:cNvSpPr/>
          <p:nvPr/>
        </p:nvSpPr>
        <p:spPr>
          <a:xfrm>
            <a:off x="8093410" y="4777395"/>
            <a:ext cx="45719" cy="45719"/>
          </a:xfrm>
          <a:prstGeom prst="ellipse">
            <a:avLst/>
          </a:prstGeom>
          <a:solidFill>
            <a:srgbClr val="0012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62E9A34-2177-A1E7-C928-C512DBA5B314}"/>
              </a:ext>
            </a:extLst>
          </p:cNvPr>
          <p:cNvSpPr/>
          <p:nvPr/>
        </p:nvSpPr>
        <p:spPr>
          <a:xfrm>
            <a:off x="8383522" y="4762208"/>
            <a:ext cx="45719" cy="45719"/>
          </a:xfrm>
          <a:prstGeom prst="ellipse">
            <a:avLst/>
          </a:prstGeom>
          <a:solidFill>
            <a:srgbClr val="0012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B8849EC-3CD6-A38F-413D-F8A469181813}"/>
              </a:ext>
            </a:extLst>
          </p:cNvPr>
          <p:cNvSpPr/>
          <p:nvPr/>
        </p:nvSpPr>
        <p:spPr>
          <a:xfrm>
            <a:off x="8668126" y="4746179"/>
            <a:ext cx="45719" cy="45719"/>
          </a:xfrm>
          <a:prstGeom prst="ellipse">
            <a:avLst/>
          </a:prstGeom>
          <a:solidFill>
            <a:srgbClr val="0012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6E460A0A-1EE2-33D9-46C6-9042F7E8B1DD}"/>
              </a:ext>
            </a:extLst>
          </p:cNvPr>
          <p:cNvSpPr/>
          <p:nvPr/>
        </p:nvSpPr>
        <p:spPr>
          <a:xfrm>
            <a:off x="8959074" y="4711295"/>
            <a:ext cx="45719" cy="45719"/>
          </a:xfrm>
          <a:prstGeom prst="ellipse">
            <a:avLst/>
          </a:prstGeom>
          <a:solidFill>
            <a:srgbClr val="0012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7925FB10-20AF-FC77-4BBE-E71136EA3635}"/>
              </a:ext>
            </a:extLst>
          </p:cNvPr>
          <p:cNvSpPr/>
          <p:nvPr/>
        </p:nvSpPr>
        <p:spPr>
          <a:xfrm>
            <a:off x="9243672" y="4682761"/>
            <a:ext cx="45719" cy="45719"/>
          </a:xfrm>
          <a:prstGeom prst="ellipse">
            <a:avLst/>
          </a:prstGeom>
          <a:solidFill>
            <a:srgbClr val="0012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588A9789-78E7-6B91-FB25-B82A229454F0}"/>
              </a:ext>
            </a:extLst>
          </p:cNvPr>
          <p:cNvSpPr/>
          <p:nvPr/>
        </p:nvSpPr>
        <p:spPr>
          <a:xfrm>
            <a:off x="9534620" y="4644702"/>
            <a:ext cx="45719" cy="45719"/>
          </a:xfrm>
          <a:prstGeom prst="ellipse">
            <a:avLst/>
          </a:prstGeom>
          <a:solidFill>
            <a:srgbClr val="0012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405C4477-8DA4-82BD-DB24-CB9E0DD1DE69}"/>
              </a:ext>
            </a:extLst>
          </p:cNvPr>
          <p:cNvSpPr/>
          <p:nvPr/>
        </p:nvSpPr>
        <p:spPr>
          <a:xfrm>
            <a:off x="9819218" y="4626342"/>
            <a:ext cx="45719" cy="45719"/>
          </a:xfrm>
          <a:prstGeom prst="ellipse">
            <a:avLst/>
          </a:prstGeom>
          <a:solidFill>
            <a:srgbClr val="0012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F45CE9F3-6946-424C-2648-2D28A9F51DAB}"/>
              </a:ext>
            </a:extLst>
          </p:cNvPr>
          <p:cNvSpPr/>
          <p:nvPr/>
        </p:nvSpPr>
        <p:spPr>
          <a:xfrm>
            <a:off x="10106991" y="4604807"/>
            <a:ext cx="45719" cy="45719"/>
          </a:xfrm>
          <a:prstGeom prst="ellipse">
            <a:avLst/>
          </a:prstGeom>
          <a:solidFill>
            <a:srgbClr val="0012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5383FEF8-7EB5-2CDF-4FF0-9E2846461CC7}"/>
              </a:ext>
            </a:extLst>
          </p:cNvPr>
          <p:cNvSpPr/>
          <p:nvPr/>
        </p:nvSpPr>
        <p:spPr>
          <a:xfrm>
            <a:off x="10398588" y="4569923"/>
            <a:ext cx="45719" cy="45719"/>
          </a:xfrm>
          <a:prstGeom prst="ellipse">
            <a:avLst/>
          </a:prstGeom>
          <a:solidFill>
            <a:srgbClr val="0012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12122A91-182F-98C0-6820-749D909766EC}"/>
              </a:ext>
            </a:extLst>
          </p:cNvPr>
          <p:cNvSpPr/>
          <p:nvPr/>
        </p:nvSpPr>
        <p:spPr>
          <a:xfrm>
            <a:off x="10688694" y="4540547"/>
            <a:ext cx="45719" cy="45719"/>
          </a:xfrm>
          <a:prstGeom prst="ellipse">
            <a:avLst/>
          </a:prstGeom>
          <a:solidFill>
            <a:srgbClr val="0012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30AD837E-A5A8-3662-87DC-C112B3CBABA3}"/>
              </a:ext>
            </a:extLst>
          </p:cNvPr>
          <p:cNvSpPr/>
          <p:nvPr/>
        </p:nvSpPr>
        <p:spPr>
          <a:xfrm>
            <a:off x="10978800" y="4511171"/>
            <a:ext cx="45719" cy="45719"/>
          </a:xfrm>
          <a:prstGeom prst="ellipse">
            <a:avLst/>
          </a:prstGeom>
          <a:solidFill>
            <a:srgbClr val="0012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F0C67F7-671C-BD3A-FF63-3E94876803AB}"/>
              </a:ext>
            </a:extLst>
          </p:cNvPr>
          <p:cNvSpPr txBox="1"/>
          <p:nvPr/>
        </p:nvSpPr>
        <p:spPr>
          <a:xfrm>
            <a:off x="6480665" y="5040382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2007</a:t>
            </a:r>
            <a:endParaRPr lang="en-US" sz="1400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5D46C81-5FFD-1FEC-876A-61ADBBE70ACA}"/>
              </a:ext>
            </a:extLst>
          </p:cNvPr>
          <p:cNvSpPr txBox="1"/>
          <p:nvPr/>
        </p:nvSpPr>
        <p:spPr>
          <a:xfrm>
            <a:off x="6770421" y="5040382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2008</a:t>
            </a:r>
            <a:endParaRPr lang="en-US" sz="140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CC35701-DD99-48A2-8346-6EFBDD313F1A}"/>
              </a:ext>
            </a:extLst>
          </p:cNvPr>
          <p:cNvSpPr txBox="1"/>
          <p:nvPr/>
        </p:nvSpPr>
        <p:spPr>
          <a:xfrm>
            <a:off x="7060177" y="5040382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2009</a:t>
            </a:r>
            <a:endParaRPr lang="en-US" sz="1400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0284A1E-D6CC-1AEB-183D-B533FDD7E3D9}"/>
              </a:ext>
            </a:extLst>
          </p:cNvPr>
          <p:cNvSpPr txBox="1"/>
          <p:nvPr/>
        </p:nvSpPr>
        <p:spPr>
          <a:xfrm>
            <a:off x="7346758" y="5040382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2010</a:t>
            </a:r>
            <a:endParaRPr lang="en-US" sz="1400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F89BC89-EF22-B999-CA59-606611B82432}"/>
              </a:ext>
            </a:extLst>
          </p:cNvPr>
          <p:cNvSpPr txBox="1"/>
          <p:nvPr/>
        </p:nvSpPr>
        <p:spPr>
          <a:xfrm>
            <a:off x="7636514" y="5040382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2011</a:t>
            </a:r>
            <a:endParaRPr lang="en-US" sz="1400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41A626E-0614-238D-6669-A49FF21B5D31}"/>
              </a:ext>
            </a:extLst>
          </p:cNvPr>
          <p:cNvSpPr txBox="1"/>
          <p:nvPr/>
        </p:nvSpPr>
        <p:spPr>
          <a:xfrm>
            <a:off x="7923095" y="5040382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2012</a:t>
            </a:r>
            <a:endParaRPr lang="en-US" sz="140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BEBFE5B-8593-2907-D4EB-D23C051A6051}"/>
              </a:ext>
            </a:extLst>
          </p:cNvPr>
          <p:cNvSpPr txBox="1"/>
          <p:nvPr/>
        </p:nvSpPr>
        <p:spPr>
          <a:xfrm>
            <a:off x="8212851" y="5040382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2013</a:t>
            </a:r>
            <a:endParaRPr lang="en-US" sz="1400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6D437CF4-1949-04B4-AAE9-D08F2A1D3F9F}"/>
              </a:ext>
            </a:extLst>
          </p:cNvPr>
          <p:cNvSpPr txBox="1"/>
          <p:nvPr/>
        </p:nvSpPr>
        <p:spPr>
          <a:xfrm>
            <a:off x="8502607" y="5040382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2014</a:t>
            </a:r>
            <a:endParaRPr lang="en-US" sz="14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06A36B9-1BF1-C906-4039-8CF58356002F}"/>
              </a:ext>
            </a:extLst>
          </p:cNvPr>
          <p:cNvSpPr txBox="1"/>
          <p:nvPr/>
        </p:nvSpPr>
        <p:spPr>
          <a:xfrm>
            <a:off x="8789188" y="5040382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2015</a:t>
            </a:r>
            <a:endParaRPr lang="en-US" sz="1400" dirty="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7FDE001-E334-1CF8-AD72-31CF6E965560}"/>
              </a:ext>
            </a:extLst>
          </p:cNvPr>
          <p:cNvSpPr txBox="1"/>
          <p:nvPr/>
        </p:nvSpPr>
        <p:spPr>
          <a:xfrm>
            <a:off x="9078944" y="5040382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2016</a:t>
            </a:r>
            <a:endParaRPr lang="en-US" sz="1400" dirty="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0EA1AD1E-9C07-62F2-F21A-3CBDD8FFB90B}"/>
              </a:ext>
            </a:extLst>
          </p:cNvPr>
          <p:cNvSpPr txBox="1"/>
          <p:nvPr/>
        </p:nvSpPr>
        <p:spPr>
          <a:xfrm>
            <a:off x="9368700" y="5040382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2017</a:t>
            </a:r>
            <a:endParaRPr lang="en-US" sz="1400" dirty="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745DFF1-C893-29D0-8EE1-EF658A9BE4A9}"/>
              </a:ext>
            </a:extLst>
          </p:cNvPr>
          <p:cNvSpPr txBox="1"/>
          <p:nvPr/>
        </p:nvSpPr>
        <p:spPr>
          <a:xfrm>
            <a:off x="9658456" y="5040382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2018</a:t>
            </a:r>
            <a:endParaRPr lang="en-US" sz="1400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E2ADCDD-12F2-CF7F-7D32-4BDB89249A44}"/>
              </a:ext>
            </a:extLst>
          </p:cNvPr>
          <p:cNvSpPr txBox="1"/>
          <p:nvPr/>
        </p:nvSpPr>
        <p:spPr>
          <a:xfrm>
            <a:off x="9945037" y="5040382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2019</a:t>
            </a:r>
            <a:endParaRPr lang="en-US" sz="14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437FF3A-8C44-DC92-81EF-85DBA1DC5E12}"/>
              </a:ext>
            </a:extLst>
          </p:cNvPr>
          <p:cNvSpPr txBox="1"/>
          <p:nvPr/>
        </p:nvSpPr>
        <p:spPr>
          <a:xfrm>
            <a:off x="10234793" y="5040382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2020</a:t>
            </a:r>
            <a:endParaRPr lang="en-US" sz="1400" dirty="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EFE465E-2D5E-215E-15C8-4E3344CF6C5B}"/>
              </a:ext>
            </a:extLst>
          </p:cNvPr>
          <p:cNvSpPr txBox="1"/>
          <p:nvPr/>
        </p:nvSpPr>
        <p:spPr>
          <a:xfrm>
            <a:off x="10521374" y="5040382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2021</a:t>
            </a:r>
            <a:endParaRPr lang="en-US" sz="1400" dirty="0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B23880F1-0461-0540-2919-38BC19AC98F5}"/>
              </a:ext>
            </a:extLst>
          </p:cNvPr>
          <p:cNvSpPr txBox="1"/>
          <p:nvPr/>
        </p:nvSpPr>
        <p:spPr>
          <a:xfrm>
            <a:off x="10811130" y="5040382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2022</a:t>
            </a:r>
            <a:endParaRPr lang="en-US" sz="1400" dirty="0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487134F-C30B-DDCB-F982-EF0B8EC951A9}"/>
              </a:ext>
            </a:extLst>
          </p:cNvPr>
          <p:cNvSpPr txBox="1"/>
          <p:nvPr/>
        </p:nvSpPr>
        <p:spPr>
          <a:xfrm>
            <a:off x="6159039" y="4563406"/>
            <a:ext cx="44755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1000</a:t>
            </a:r>
            <a:endParaRPr lang="en-US" dirty="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56E8E591-4F3F-CB55-9FD3-EAA43942E90B}"/>
              </a:ext>
            </a:extLst>
          </p:cNvPr>
          <p:cNvSpPr txBox="1"/>
          <p:nvPr/>
        </p:nvSpPr>
        <p:spPr>
          <a:xfrm>
            <a:off x="6126825" y="4191038"/>
            <a:ext cx="44755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2000</a:t>
            </a:r>
            <a:endParaRPr lang="en-US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8B694EEA-83CE-7FEB-084A-7F6FCA4424AE}"/>
              </a:ext>
            </a:extLst>
          </p:cNvPr>
          <p:cNvSpPr txBox="1"/>
          <p:nvPr/>
        </p:nvSpPr>
        <p:spPr>
          <a:xfrm>
            <a:off x="6126825" y="3826905"/>
            <a:ext cx="44755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3000</a:t>
            </a:r>
            <a:endParaRPr lang="en-US" dirty="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3A76909-C242-71AF-4FDE-E5A4EBA450D7}"/>
              </a:ext>
            </a:extLst>
          </p:cNvPr>
          <p:cNvSpPr txBox="1"/>
          <p:nvPr/>
        </p:nvSpPr>
        <p:spPr>
          <a:xfrm>
            <a:off x="6126825" y="3465947"/>
            <a:ext cx="44755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4000</a:t>
            </a:r>
            <a:endParaRPr lang="en-US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6596399-1DA3-3948-E3BE-AB14C73749E1}"/>
              </a:ext>
            </a:extLst>
          </p:cNvPr>
          <p:cNvSpPr txBox="1"/>
          <p:nvPr/>
        </p:nvSpPr>
        <p:spPr>
          <a:xfrm>
            <a:off x="6126825" y="3104989"/>
            <a:ext cx="44755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5000</a:t>
            </a:r>
            <a:endParaRPr lang="en-US" dirty="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9DEA235-5918-CC8F-BBEE-6CFAF5E24FB4}"/>
              </a:ext>
            </a:extLst>
          </p:cNvPr>
          <p:cNvSpPr txBox="1"/>
          <p:nvPr/>
        </p:nvSpPr>
        <p:spPr>
          <a:xfrm>
            <a:off x="6126825" y="2740856"/>
            <a:ext cx="44755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6000</a:t>
            </a:r>
            <a:endParaRPr lang="en-US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562019B8-C306-877D-0809-B07C6C48539E}"/>
              </a:ext>
            </a:extLst>
          </p:cNvPr>
          <p:cNvSpPr txBox="1"/>
          <p:nvPr/>
        </p:nvSpPr>
        <p:spPr>
          <a:xfrm>
            <a:off x="6126825" y="2376723"/>
            <a:ext cx="44755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7000</a:t>
            </a:r>
            <a:endParaRPr lang="en-US" dirty="0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939FA208-B8FE-A0BB-B987-F68EE393DFE8}"/>
              </a:ext>
            </a:extLst>
          </p:cNvPr>
          <p:cNvSpPr txBox="1"/>
          <p:nvPr/>
        </p:nvSpPr>
        <p:spPr>
          <a:xfrm>
            <a:off x="6126825" y="2012550"/>
            <a:ext cx="44755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8000</a:t>
            </a:r>
            <a:endParaRPr lang="en-US" dirty="0"/>
          </a:p>
        </p:txBody>
      </p: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2F96E318-E963-BFF3-D0ED-18179BBE18E6}"/>
              </a:ext>
            </a:extLst>
          </p:cNvPr>
          <p:cNvCxnSpPr/>
          <p:nvPr/>
        </p:nvCxnSpPr>
        <p:spPr>
          <a:xfrm>
            <a:off x="6534691" y="2113922"/>
            <a:ext cx="4642918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203C5EEC-5433-36C3-A28F-CEC72A1A5F9F}"/>
              </a:ext>
            </a:extLst>
          </p:cNvPr>
          <p:cNvCxnSpPr/>
          <p:nvPr/>
        </p:nvCxnSpPr>
        <p:spPr>
          <a:xfrm>
            <a:off x="6519850" y="2487620"/>
            <a:ext cx="4642918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66DF19A-64F0-B84D-A076-E4916E9144C9}"/>
              </a:ext>
            </a:extLst>
          </p:cNvPr>
          <p:cNvCxnSpPr/>
          <p:nvPr/>
        </p:nvCxnSpPr>
        <p:spPr>
          <a:xfrm>
            <a:off x="6527234" y="2848618"/>
            <a:ext cx="4642918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05B8EA9E-0982-BA33-E3C3-A0D52A6660FE}"/>
              </a:ext>
            </a:extLst>
          </p:cNvPr>
          <p:cNvCxnSpPr/>
          <p:nvPr/>
        </p:nvCxnSpPr>
        <p:spPr>
          <a:xfrm>
            <a:off x="6531443" y="3212791"/>
            <a:ext cx="4642918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51DF8EE5-B237-02F0-823E-EC4A55219DE3}"/>
              </a:ext>
            </a:extLst>
          </p:cNvPr>
          <p:cNvCxnSpPr/>
          <p:nvPr/>
        </p:nvCxnSpPr>
        <p:spPr>
          <a:xfrm>
            <a:off x="6535652" y="3583314"/>
            <a:ext cx="4642918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E778A477-AFFC-D08B-295F-8E633B20F062}"/>
              </a:ext>
            </a:extLst>
          </p:cNvPr>
          <p:cNvCxnSpPr/>
          <p:nvPr/>
        </p:nvCxnSpPr>
        <p:spPr>
          <a:xfrm>
            <a:off x="6533511" y="3944312"/>
            <a:ext cx="4642918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CED7727B-D12C-7BCC-2072-8FB5CBB606F2}"/>
              </a:ext>
            </a:extLst>
          </p:cNvPr>
          <p:cNvCxnSpPr/>
          <p:nvPr/>
        </p:nvCxnSpPr>
        <p:spPr>
          <a:xfrm>
            <a:off x="6530949" y="4309666"/>
            <a:ext cx="4642918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2E8B676E-7576-E519-ECF8-1DAED4405395}"/>
              </a:ext>
            </a:extLst>
          </p:cNvPr>
          <p:cNvCxnSpPr/>
          <p:nvPr/>
        </p:nvCxnSpPr>
        <p:spPr>
          <a:xfrm>
            <a:off x="6528387" y="4675020"/>
            <a:ext cx="4642918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2D8AE6E9-41FC-88CB-0701-0B40783538A4}"/>
              </a:ext>
            </a:extLst>
          </p:cNvPr>
          <p:cNvCxnSpPr>
            <a:cxnSpLocks/>
          </p:cNvCxnSpPr>
          <p:nvPr/>
        </p:nvCxnSpPr>
        <p:spPr>
          <a:xfrm>
            <a:off x="6525825" y="5030781"/>
            <a:ext cx="4908988" cy="0"/>
          </a:xfrm>
          <a:prstGeom prst="line">
            <a:avLst/>
          </a:prstGeom>
          <a:ln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CAD13BAB-D672-0F7D-F332-DE320F18DC15}"/>
              </a:ext>
            </a:extLst>
          </p:cNvPr>
          <p:cNvCxnSpPr>
            <a:cxnSpLocks/>
          </p:cNvCxnSpPr>
          <p:nvPr/>
        </p:nvCxnSpPr>
        <p:spPr>
          <a:xfrm flipV="1">
            <a:off x="6529068" y="2012550"/>
            <a:ext cx="0" cy="3016305"/>
          </a:xfrm>
          <a:prstGeom prst="line">
            <a:avLst/>
          </a:prstGeom>
          <a:ln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247F645E-A2E1-FA24-E0A8-5570A56DD7A9}"/>
              </a:ext>
            </a:extLst>
          </p:cNvPr>
          <p:cNvSpPr/>
          <p:nvPr/>
        </p:nvSpPr>
        <p:spPr>
          <a:xfrm>
            <a:off x="6649555" y="4918330"/>
            <a:ext cx="45719" cy="45719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4ED789FF-A1E5-0CFA-D266-C878FB77F6D9}"/>
              </a:ext>
            </a:extLst>
          </p:cNvPr>
          <p:cNvSpPr/>
          <p:nvPr/>
        </p:nvSpPr>
        <p:spPr>
          <a:xfrm>
            <a:off x="7224230" y="4791330"/>
            <a:ext cx="45719" cy="45719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23E5322E-4BAE-8E69-F2A9-768A6427F26B}"/>
              </a:ext>
            </a:extLst>
          </p:cNvPr>
          <p:cNvSpPr/>
          <p:nvPr/>
        </p:nvSpPr>
        <p:spPr>
          <a:xfrm>
            <a:off x="6935305" y="4851655"/>
            <a:ext cx="45719" cy="45719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D86F0E45-EBC8-12FD-DDBD-2A57030F811A}"/>
              </a:ext>
            </a:extLst>
          </p:cNvPr>
          <p:cNvSpPr/>
          <p:nvPr/>
        </p:nvSpPr>
        <p:spPr>
          <a:xfrm>
            <a:off x="7516360" y="4718609"/>
            <a:ext cx="45719" cy="45719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7038D6BB-01F1-6BEF-EC39-DC3408514EC9}"/>
              </a:ext>
            </a:extLst>
          </p:cNvPr>
          <p:cNvSpPr/>
          <p:nvPr/>
        </p:nvSpPr>
        <p:spPr>
          <a:xfrm>
            <a:off x="7802140" y="4585563"/>
            <a:ext cx="45719" cy="45719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B0C96E50-6660-2496-398D-DBD5AEB89130}"/>
              </a:ext>
            </a:extLst>
          </p:cNvPr>
          <p:cNvSpPr/>
          <p:nvPr/>
        </p:nvSpPr>
        <p:spPr>
          <a:xfrm>
            <a:off x="8091095" y="4452517"/>
            <a:ext cx="45719" cy="45719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288AF55B-0763-339B-F512-2D0F32F16BC0}"/>
              </a:ext>
            </a:extLst>
          </p:cNvPr>
          <p:cNvSpPr/>
          <p:nvPr/>
        </p:nvSpPr>
        <p:spPr>
          <a:xfrm>
            <a:off x="8380050" y="4303596"/>
            <a:ext cx="45719" cy="45719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54C940C2-2AB6-F6A8-18A9-C742B95B8D02}"/>
              </a:ext>
            </a:extLst>
          </p:cNvPr>
          <p:cNvSpPr/>
          <p:nvPr/>
        </p:nvSpPr>
        <p:spPr>
          <a:xfrm>
            <a:off x="8669005" y="4043550"/>
            <a:ext cx="45719" cy="45719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9463D8F8-C244-D22B-0871-DDFC7B075887}"/>
              </a:ext>
            </a:extLst>
          </p:cNvPr>
          <p:cNvSpPr/>
          <p:nvPr/>
        </p:nvSpPr>
        <p:spPr>
          <a:xfrm>
            <a:off x="8957960" y="3827954"/>
            <a:ext cx="45719" cy="45719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8E2DBDD7-BCE0-F0B0-B5DE-1361EFCECA0C}"/>
              </a:ext>
            </a:extLst>
          </p:cNvPr>
          <p:cNvSpPr/>
          <p:nvPr/>
        </p:nvSpPr>
        <p:spPr>
          <a:xfrm>
            <a:off x="9243740" y="3609183"/>
            <a:ext cx="45719" cy="45719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406FEC56-EB5E-AB55-D976-55706F61C5F6}"/>
              </a:ext>
            </a:extLst>
          </p:cNvPr>
          <p:cNvSpPr/>
          <p:nvPr/>
        </p:nvSpPr>
        <p:spPr>
          <a:xfrm>
            <a:off x="9529520" y="3298337"/>
            <a:ext cx="45719" cy="45719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314AB4FE-A99D-D7F3-32FC-A9519B144775}"/>
              </a:ext>
            </a:extLst>
          </p:cNvPr>
          <p:cNvSpPr/>
          <p:nvPr/>
        </p:nvSpPr>
        <p:spPr>
          <a:xfrm>
            <a:off x="9824825" y="3085916"/>
            <a:ext cx="45719" cy="45719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CB111797-286B-F50E-7BCF-800E71EB5CF6}"/>
              </a:ext>
            </a:extLst>
          </p:cNvPr>
          <p:cNvSpPr/>
          <p:nvPr/>
        </p:nvSpPr>
        <p:spPr>
          <a:xfrm>
            <a:off x="10113780" y="2933820"/>
            <a:ext cx="45719" cy="45719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429BFAF4-9C36-2819-38A4-B37B80030283}"/>
              </a:ext>
            </a:extLst>
          </p:cNvPr>
          <p:cNvSpPr/>
          <p:nvPr/>
        </p:nvSpPr>
        <p:spPr>
          <a:xfrm>
            <a:off x="10399560" y="2807124"/>
            <a:ext cx="45719" cy="45719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43B96708-A4F2-97A8-6460-88464CC0B2FC}"/>
              </a:ext>
            </a:extLst>
          </p:cNvPr>
          <p:cNvSpPr/>
          <p:nvPr/>
        </p:nvSpPr>
        <p:spPr>
          <a:xfrm>
            <a:off x="10685340" y="2667728"/>
            <a:ext cx="45719" cy="45719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7D0D517C-06E7-92C3-1D5F-CD5239E495F2}"/>
              </a:ext>
            </a:extLst>
          </p:cNvPr>
          <p:cNvSpPr/>
          <p:nvPr/>
        </p:nvSpPr>
        <p:spPr>
          <a:xfrm>
            <a:off x="10971120" y="2502932"/>
            <a:ext cx="45719" cy="45719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Freeform 78">
            <a:extLst>
              <a:ext uri="{FF2B5EF4-FFF2-40B4-BE49-F238E27FC236}">
                <a16:creationId xmlns:a16="http://schemas.microsoft.com/office/drawing/2014/main" id="{6496005F-BFA7-ECAF-C20B-9083947C186E}"/>
              </a:ext>
            </a:extLst>
          </p:cNvPr>
          <p:cNvSpPr/>
          <p:nvPr/>
        </p:nvSpPr>
        <p:spPr>
          <a:xfrm>
            <a:off x="6677365" y="2470982"/>
            <a:ext cx="4589627" cy="2467022"/>
          </a:xfrm>
          <a:custGeom>
            <a:avLst/>
            <a:gdLst>
              <a:gd name="connsiteX0" fmla="*/ 0 w 4319752"/>
              <a:gd name="connsiteY0" fmla="*/ 2409872 h 2409872"/>
              <a:gd name="connsiteX1" fmla="*/ 283780 w 4319752"/>
              <a:gd name="connsiteY1" fmla="*/ 2346810 h 2409872"/>
              <a:gd name="connsiteX2" fmla="*/ 572063 w 4319752"/>
              <a:gd name="connsiteY2" fmla="*/ 2288252 h 2409872"/>
              <a:gd name="connsiteX3" fmla="*/ 864852 w 4319752"/>
              <a:gd name="connsiteY3" fmla="*/ 2216182 h 2409872"/>
              <a:gd name="connsiteX4" fmla="*/ 1148631 w 4319752"/>
              <a:gd name="connsiteY4" fmla="*/ 2081049 h 2409872"/>
              <a:gd name="connsiteX5" fmla="*/ 1441419 w 4319752"/>
              <a:gd name="connsiteY5" fmla="*/ 1945916 h 2409872"/>
              <a:gd name="connsiteX6" fmla="*/ 1729703 w 4319752"/>
              <a:gd name="connsiteY6" fmla="*/ 1797269 h 2409872"/>
              <a:gd name="connsiteX7" fmla="*/ 2017987 w 4319752"/>
              <a:gd name="connsiteY7" fmla="*/ 1540516 h 2409872"/>
              <a:gd name="connsiteX8" fmla="*/ 2306270 w 4319752"/>
              <a:gd name="connsiteY8" fmla="*/ 1324304 h 2409872"/>
              <a:gd name="connsiteX9" fmla="*/ 2590050 w 4319752"/>
              <a:gd name="connsiteY9" fmla="*/ 1103586 h 2409872"/>
              <a:gd name="connsiteX10" fmla="*/ 2878333 w 4319752"/>
              <a:gd name="connsiteY10" fmla="*/ 788276 h 2409872"/>
              <a:gd name="connsiteX11" fmla="*/ 3171122 w 4319752"/>
              <a:gd name="connsiteY11" fmla="*/ 581072 h 2409872"/>
              <a:gd name="connsiteX12" fmla="*/ 3463910 w 4319752"/>
              <a:gd name="connsiteY12" fmla="*/ 427921 h 2409872"/>
              <a:gd name="connsiteX13" fmla="*/ 3743185 w 4319752"/>
              <a:gd name="connsiteY13" fmla="*/ 301797 h 2409872"/>
              <a:gd name="connsiteX14" fmla="*/ 4035973 w 4319752"/>
              <a:gd name="connsiteY14" fmla="*/ 162160 h 2409872"/>
              <a:gd name="connsiteX15" fmla="*/ 4319752 w 4319752"/>
              <a:gd name="connsiteY15" fmla="*/ 0 h 2409872"/>
              <a:gd name="connsiteX0" fmla="*/ 0 w 4319752"/>
              <a:gd name="connsiteY0" fmla="*/ 2409872 h 2409872"/>
              <a:gd name="connsiteX1" fmla="*/ 283780 w 4319752"/>
              <a:gd name="connsiteY1" fmla="*/ 2346810 h 2409872"/>
              <a:gd name="connsiteX2" fmla="*/ 572063 w 4319752"/>
              <a:gd name="connsiteY2" fmla="*/ 2288252 h 2409872"/>
              <a:gd name="connsiteX3" fmla="*/ 864852 w 4319752"/>
              <a:gd name="connsiteY3" fmla="*/ 2216182 h 2409872"/>
              <a:gd name="connsiteX4" fmla="*/ 1148631 w 4319752"/>
              <a:gd name="connsiteY4" fmla="*/ 2081049 h 2409872"/>
              <a:gd name="connsiteX5" fmla="*/ 1441419 w 4319752"/>
              <a:gd name="connsiteY5" fmla="*/ 1945916 h 2409872"/>
              <a:gd name="connsiteX6" fmla="*/ 1729703 w 4319752"/>
              <a:gd name="connsiteY6" fmla="*/ 1797269 h 2409872"/>
              <a:gd name="connsiteX7" fmla="*/ 2017987 w 4319752"/>
              <a:gd name="connsiteY7" fmla="*/ 1540516 h 2409872"/>
              <a:gd name="connsiteX8" fmla="*/ 2306270 w 4319752"/>
              <a:gd name="connsiteY8" fmla="*/ 1324304 h 2409872"/>
              <a:gd name="connsiteX9" fmla="*/ 2590050 w 4319752"/>
              <a:gd name="connsiteY9" fmla="*/ 1103586 h 2409872"/>
              <a:gd name="connsiteX10" fmla="*/ 2878333 w 4319752"/>
              <a:gd name="connsiteY10" fmla="*/ 788276 h 2409872"/>
              <a:gd name="connsiteX11" fmla="*/ 3171122 w 4319752"/>
              <a:gd name="connsiteY11" fmla="*/ 581072 h 2409872"/>
              <a:gd name="connsiteX12" fmla="*/ 3463910 w 4319752"/>
              <a:gd name="connsiteY12" fmla="*/ 427921 h 2409872"/>
              <a:gd name="connsiteX13" fmla="*/ 3743185 w 4319752"/>
              <a:gd name="connsiteY13" fmla="*/ 301797 h 2409872"/>
              <a:gd name="connsiteX14" fmla="*/ 4035973 w 4319752"/>
              <a:gd name="connsiteY14" fmla="*/ 162160 h 2409872"/>
              <a:gd name="connsiteX15" fmla="*/ 4238285 w 4319752"/>
              <a:gd name="connsiteY15" fmla="*/ 43618 h 2409872"/>
              <a:gd name="connsiteX16" fmla="*/ 4319752 w 4319752"/>
              <a:gd name="connsiteY16" fmla="*/ 0 h 2409872"/>
              <a:gd name="connsiteX0" fmla="*/ 0 w 4589627"/>
              <a:gd name="connsiteY0" fmla="*/ 2467022 h 2467022"/>
              <a:gd name="connsiteX1" fmla="*/ 283780 w 4589627"/>
              <a:gd name="connsiteY1" fmla="*/ 2403960 h 2467022"/>
              <a:gd name="connsiteX2" fmla="*/ 572063 w 4589627"/>
              <a:gd name="connsiteY2" fmla="*/ 2345402 h 2467022"/>
              <a:gd name="connsiteX3" fmla="*/ 864852 w 4589627"/>
              <a:gd name="connsiteY3" fmla="*/ 2273332 h 2467022"/>
              <a:gd name="connsiteX4" fmla="*/ 1148631 w 4589627"/>
              <a:gd name="connsiteY4" fmla="*/ 2138199 h 2467022"/>
              <a:gd name="connsiteX5" fmla="*/ 1441419 w 4589627"/>
              <a:gd name="connsiteY5" fmla="*/ 2003066 h 2467022"/>
              <a:gd name="connsiteX6" fmla="*/ 1729703 w 4589627"/>
              <a:gd name="connsiteY6" fmla="*/ 1854419 h 2467022"/>
              <a:gd name="connsiteX7" fmla="*/ 2017987 w 4589627"/>
              <a:gd name="connsiteY7" fmla="*/ 1597666 h 2467022"/>
              <a:gd name="connsiteX8" fmla="*/ 2306270 w 4589627"/>
              <a:gd name="connsiteY8" fmla="*/ 1381454 h 2467022"/>
              <a:gd name="connsiteX9" fmla="*/ 2590050 w 4589627"/>
              <a:gd name="connsiteY9" fmla="*/ 1160736 h 2467022"/>
              <a:gd name="connsiteX10" fmla="*/ 2878333 w 4589627"/>
              <a:gd name="connsiteY10" fmla="*/ 845426 h 2467022"/>
              <a:gd name="connsiteX11" fmla="*/ 3171122 w 4589627"/>
              <a:gd name="connsiteY11" fmla="*/ 638222 h 2467022"/>
              <a:gd name="connsiteX12" fmla="*/ 3463910 w 4589627"/>
              <a:gd name="connsiteY12" fmla="*/ 485071 h 2467022"/>
              <a:gd name="connsiteX13" fmla="*/ 3743185 w 4589627"/>
              <a:gd name="connsiteY13" fmla="*/ 358947 h 2467022"/>
              <a:gd name="connsiteX14" fmla="*/ 4035973 w 4589627"/>
              <a:gd name="connsiteY14" fmla="*/ 219310 h 2467022"/>
              <a:gd name="connsiteX15" fmla="*/ 4238285 w 4589627"/>
              <a:gd name="connsiteY15" fmla="*/ 100768 h 2467022"/>
              <a:gd name="connsiteX16" fmla="*/ 4589627 w 4589627"/>
              <a:gd name="connsiteY16" fmla="*/ 0 h 2467022"/>
              <a:gd name="connsiteX0" fmla="*/ 0 w 4589627"/>
              <a:gd name="connsiteY0" fmla="*/ 2467022 h 2467022"/>
              <a:gd name="connsiteX1" fmla="*/ 283780 w 4589627"/>
              <a:gd name="connsiteY1" fmla="*/ 2403960 h 2467022"/>
              <a:gd name="connsiteX2" fmla="*/ 572063 w 4589627"/>
              <a:gd name="connsiteY2" fmla="*/ 2345402 h 2467022"/>
              <a:gd name="connsiteX3" fmla="*/ 864852 w 4589627"/>
              <a:gd name="connsiteY3" fmla="*/ 2273332 h 2467022"/>
              <a:gd name="connsiteX4" fmla="*/ 1148631 w 4589627"/>
              <a:gd name="connsiteY4" fmla="*/ 2138199 h 2467022"/>
              <a:gd name="connsiteX5" fmla="*/ 1441419 w 4589627"/>
              <a:gd name="connsiteY5" fmla="*/ 2003066 h 2467022"/>
              <a:gd name="connsiteX6" fmla="*/ 1729703 w 4589627"/>
              <a:gd name="connsiteY6" fmla="*/ 1854419 h 2467022"/>
              <a:gd name="connsiteX7" fmla="*/ 2017987 w 4589627"/>
              <a:gd name="connsiteY7" fmla="*/ 1597666 h 2467022"/>
              <a:gd name="connsiteX8" fmla="*/ 2306270 w 4589627"/>
              <a:gd name="connsiteY8" fmla="*/ 1381454 h 2467022"/>
              <a:gd name="connsiteX9" fmla="*/ 2590050 w 4589627"/>
              <a:gd name="connsiteY9" fmla="*/ 1160736 h 2467022"/>
              <a:gd name="connsiteX10" fmla="*/ 2878333 w 4589627"/>
              <a:gd name="connsiteY10" fmla="*/ 845426 h 2467022"/>
              <a:gd name="connsiteX11" fmla="*/ 3171122 w 4589627"/>
              <a:gd name="connsiteY11" fmla="*/ 638222 h 2467022"/>
              <a:gd name="connsiteX12" fmla="*/ 3463910 w 4589627"/>
              <a:gd name="connsiteY12" fmla="*/ 485071 h 2467022"/>
              <a:gd name="connsiteX13" fmla="*/ 3743185 w 4589627"/>
              <a:gd name="connsiteY13" fmla="*/ 358947 h 2467022"/>
              <a:gd name="connsiteX14" fmla="*/ 4035973 w 4589627"/>
              <a:gd name="connsiteY14" fmla="*/ 219310 h 2467022"/>
              <a:gd name="connsiteX15" fmla="*/ 4314485 w 4589627"/>
              <a:gd name="connsiteY15" fmla="*/ 53143 h 2467022"/>
              <a:gd name="connsiteX16" fmla="*/ 4589627 w 4589627"/>
              <a:gd name="connsiteY16" fmla="*/ 0 h 2467022"/>
              <a:gd name="connsiteX0" fmla="*/ 0 w 4589627"/>
              <a:gd name="connsiteY0" fmla="*/ 2467022 h 2467022"/>
              <a:gd name="connsiteX1" fmla="*/ 283780 w 4589627"/>
              <a:gd name="connsiteY1" fmla="*/ 2403960 h 2467022"/>
              <a:gd name="connsiteX2" fmla="*/ 572063 w 4589627"/>
              <a:gd name="connsiteY2" fmla="*/ 2345402 h 2467022"/>
              <a:gd name="connsiteX3" fmla="*/ 864852 w 4589627"/>
              <a:gd name="connsiteY3" fmla="*/ 2273332 h 2467022"/>
              <a:gd name="connsiteX4" fmla="*/ 1148631 w 4589627"/>
              <a:gd name="connsiteY4" fmla="*/ 2138199 h 2467022"/>
              <a:gd name="connsiteX5" fmla="*/ 1441419 w 4589627"/>
              <a:gd name="connsiteY5" fmla="*/ 2003066 h 2467022"/>
              <a:gd name="connsiteX6" fmla="*/ 1729703 w 4589627"/>
              <a:gd name="connsiteY6" fmla="*/ 1854419 h 2467022"/>
              <a:gd name="connsiteX7" fmla="*/ 2017987 w 4589627"/>
              <a:gd name="connsiteY7" fmla="*/ 1597666 h 2467022"/>
              <a:gd name="connsiteX8" fmla="*/ 2306270 w 4589627"/>
              <a:gd name="connsiteY8" fmla="*/ 1381454 h 2467022"/>
              <a:gd name="connsiteX9" fmla="*/ 2590050 w 4589627"/>
              <a:gd name="connsiteY9" fmla="*/ 1160736 h 2467022"/>
              <a:gd name="connsiteX10" fmla="*/ 2878333 w 4589627"/>
              <a:gd name="connsiteY10" fmla="*/ 845426 h 2467022"/>
              <a:gd name="connsiteX11" fmla="*/ 3171122 w 4589627"/>
              <a:gd name="connsiteY11" fmla="*/ 638222 h 2467022"/>
              <a:gd name="connsiteX12" fmla="*/ 3463910 w 4589627"/>
              <a:gd name="connsiteY12" fmla="*/ 485071 h 2467022"/>
              <a:gd name="connsiteX13" fmla="*/ 3743185 w 4589627"/>
              <a:gd name="connsiteY13" fmla="*/ 358947 h 2467022"/>
              <a:gd name="connsiteX14" fmla="*/ 4035973 w 4589627"/>
              <a:gd name="connsiteY14" fmla="*/ 219310 h 2467022"/>
              <a:gd name="connsiteX15" fmla="*/ 4308135 w 4589627"/>
              <a:gd name="connsiteY15" fmla="*/ 59493 h 2467022"/>
              <a:gd name="connsiteX16" fmla="*/ 4589627 w 4589627"/>
              <a:gd name="connsiteY16" fmla="*/ 0 h 2467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589627" h="2467022">
                <a:moveTo>
                  <a:pt x="0" y="2467022"/>
                </a:moveTo>
                <a:lnTo>
                  <a:pt x="283780" y="2403960"/>
                </a:lnTo>
                <a:lnTo>
                  <a:pt x="572063" y="2345402"/>
                </a:lnTo>
                <a:lnTo>
                  <a:pt x="864852" y="2273332"/>
                </a:lnTo>
                <a:lnTo>
                  <a:pt x="1148631" y="2138199"/>
                </a:lnTo>
                <a:lnTo>
                  <a:pt x="1441419" y="2003066"/>
                </a:lnTo>
                <a:lnTo>
                  <a:pt x="1729703" y="1854419"/>
                </a:lnTo>
                <a:lnTo>
                  <a:pt x="2017987" y="1597666"/>
                </a:lnTo>
                <a:lnTo>
                  <a:pt x="2306270" y="1381454"/>
                </a:lnTo>
                <a:lnTo>
                  <a:pt x="2590050" y="1160736"/>
                </a:lnTo>
                <a:lnTo>
                  <a:pt x="2878333" y="845426"/>
                </a:lnTo>
                <a:lnTo>
                  <a:pt x="3171122" y="638222"/>
                </a:lnTo>
                <a:lnTo>
                  <a:pt x="3463910" y="485071"/>
                </a:lnTo>
                <a:lnTo>
                  <a:pt x="3743185" y="358947"/>
                </a:lnTo>
                <a:lnTo>
                  <a:pt x="4035973" y="219310"/>
                </a:lnTo>
                <a:lnTo>
                  <a:pt x="4308135" y="59493"/>
                </a:lnTo>
                <a:lnTo>
                  <a:pt x="4589627" y="0"/>
                </a:lnTo>
              </a:path>
            </a:pathLst>
          </a:cu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Freeform 79">
            <a:extLst>
              <a:ext uri="{FF2B5EF4-FFF2-40B4-BE49-F238E27FC236}">
                <a16:creationId xmlns:a16="http://schemas.microsoft.com/office/drawing/2014/main" id="{F3524B8D-7477-4DB4-3726-DAA479AB48B4}"/>
              </a:ext>
            </a:extLst>
          </p:cNvPr>
          <p:cNvSpPr/>
          <p:nvPr/>
        </p:nvSpPr>
        <p:spPr>
          <a:xfrm>
            <a:off x="6677366" y="4510926"/>
            <a:ext cx="4596972" cy="382034"/>
          </a:xfrm>
          <a:custGeom>
            <a:avLst/>
            <a:gdLst>
              <a:gd name="connsiteX0" fmla="*/ 0 w 3752193"/>
              <a:gd name="connsiteY0" fmla="*/ 1085569 h 1085569"/>
              <a:gd name="connsiteX1" fmla="*/ 288284 w 3752193"/>
              <a:gd name="connsiteY1" fmla="*/ 1081064 h 1085569"/>
              <a:gd name="connsiteX2" fmla="*/ 572063 w 3752193"/>
              <a:gd name="connsiteY2" fmla="*/ 1058542 h 1085569"/>
              <a:gd name="connsiteX3" fmla="*/ 864852 w 3752193"/>
              <a:gd name="connsiteY3" fmla="*/ 1040524 h 1085569"/>
              <a:gd name="connsiteX4" fmla="*/ 1148631 w 3752193"/>
              <a:gd name="connsiteY4" fmla="*/ 1013498 h 1085569"/>
              <a:gd name="connsiteX5" fmla="*/ 1436915 w 3752193"/>
              <a:gd name="connsiteY5" fmla="*/ 995480 h 1085569"/>
              <a:gd name="connsiteX6" fmla="*/ 1734207 w 3752193"/>
              <a:gd name="connsiteY6" fmla="*/ 977462 h 1085569"/>
              <a:gd name="connsiteX7" fmla="*/ 2017987 w 3752193"/>
              <a:gd name="connsiteY7" fmla="*/ 963949 h 1085569"/>
              <a:gd name="connsiteX8" fmla="*/ 2306270 w 3752193"/>
              <a:gd name="connsiteY8" fmla="*/ 927914 h 1085569"/>
              <a:gd name="connsiteX9" fmla="*/ 2590050 w 3752193"/>
              <a:gd name="connsiteY9" fmla="*/ 896383 h 1085569"/>
              <a:gd name="connsiteX10" fmla="*/ 2882838 w 3752193"/>
              <a:gd name="connsiteY10" fmla="*/ 864852 h 1085569"/>
              <a:gd name="connsiteX11" fmla="*/ 3166617 w 3752193"/>
              <a:gd name="connsiteY11" fmla="*/ 846834 h 1085569"/>
              <a:gd name="connsiteX12" fmla="*/ 3459405 w 3752193"/>
              <a:gd name="connsiteY12" fmla="*/ 819807 h 1085569"/>
              <a:gd name="connsiteX13" fmla="*/ 3752193 w 3752193"/>
              <a:gd name="connsiteY13" fmla="*/ 788276 h 1085569"/>
              <a:gd name="connsiteX14" fmla="*/ 3729671 w 3752193"/>
              <a:gd name="connsiteY14" fmla="*/ 558550 h 1085569"/>
              <a:gd name="connsiteX15" fmla="*/ 3648591 w 3752193"/>
              <a:gd name="connsiteY15" fmla="*/ 315311 h 1085569"/>
              <a:gd name="connsiteX16" fmla="*/ 3563007 w 3752193"/>
              <a:gd name="connsiteY16" fmla="*/ 0 h 1085569"/>
              <a:gd name="connsiteX17" fmla="*/ 3130582 w 3752193"/>
              <a:gd name="connsiteY17" fmla="*/ 13514 h 1085569"/>
              <a:gd name="connsiteX0" fmla="*/ 0 w 4026963"/>
              <a:gd name="connsiteY0" fmla="*/ 1085569 h 1085569"/>
              <a:gd name="connsiteX1" fmla="*/ 288284 w 4026963"/>
              <a:gd name="connsiteY1" fmla="*/ 1081064 h 1085569"/>
              <a:gd name="connsiteX2" fmla="*/ 572063 w 4026963"/>
              <a:gd name="connsiteY2" fmla="*/ 1058542 h 1085569"/>
              <a:gd name="connsiteX3" fmla="*/ 864852 w 4026963"/>
              <a:gd name="connsiteY3" fmla="*/ 1040524 h 1085569"/>
              <a:gd name="connsiteX4" fmla="*/ 1148631 w 4026963"/>
              <a:gd name="connsiteY4" fmla="*/ 1013498 h 1085569"/>
              <a:gd name="connsiteX5" fmla="*/ 1436915 w 4026963"/>
              <a:gd name="connsiteY5" fmla="*/ 995480 h 1085569"/>
              <a:gd name="connsiteX6" fmla="*/ 1734207 w 4026963"/>
              <a:gd name="connsiteY6" fmla="*/ 977462 h 1085569"/>
              <a:gd name="connsiteX7" fmla="*/ 2017987 w 4026963"/>
              <a:gd name="connsiteY7" fmla="*/ 963949 h 1085569"/>
              <a:gd name="connsiteX8" fmla="*/ 2306270 w 4026963"/>
              <a:gd name="connsiteY8" fmla="*/ 927914 h 1085569"/>
              <a:gd name="connsiteX9" fmla="*/ 2590050 w 4026963"/>
              <a:gd name="connsiteY9" fmla="*/ 896383 h 1085569"/>
              <a:gd name="connsiteX10" fmla="*/ 2882838 w 4026963"/>
              <a:gd name="connsiteY10" fmla="*/ 864852 h 1085569"/>
              <a:gd name="connsiteX11" fmla="*/ 3166617 w 4026963"/>
              <a:gd name="connsiteY11" fmla="*/ 846834 h 1085569"/>
              <a:gd name="connsiteX12" fmla="*/ 3459405 w 4026963"/>
              <a:gd name="connsiteY12" fmla="*/ 819807 h 1085569"/>
              <a:gd name="connsiteX13" fmla="*/ 3752193 w 4026963"/>
              <a:gd name="connsiteY13" fmla="*/ 788276 h 1085569"/>
              <a:gd name="connsiteX14" fmla="*/ 4026963 w 4026963"/>
              <a:gd name="connsiteY14" fmla="*/ 747736 h 1085569"/>
              <a:gd name="connsiteX15" fmla="*/ 3648591 w 4026963"/>
              <a:gd name="connsiteY15" fmla="*/ 315311 h 1085569"/>
              <a:gd name="connsiteX16" fmla="*/ 3563007 w 4026963"/>
              <a:gd name="connsiteY16" fmla="*/ 0 h 1085569"/>
              <a:gd name="connsiteX17" fmla="*/ 3130582 w 4026963"/>
              <a:gd name="connsiteY17" fmla="*/ 13514 h 1085569"/>
              <a:gd name="connsiteX0" fmla="*/ 0 w 4324256"/>
              <a:gd name="connsiteY0" fmla="*/ 1085569 h 1085569"/>
              <a:gd name="connsiteX1" fmla="*/ 288284 w 4324256"/>
              <a:gd name="connsiteY1" fmla="*/ 1081064 h 1085569"/>
              <a:gd name="connsiteX2" fmla="*/ 572063 w 4324256"/>
              <a:gd name="connsiteY2" fmla="*/ 1058542 h 1085569"/>
              <a:gd name="connsiteX3" fmla="*/ 864852 w 4324256"/>
              <a:gd name="connsiteY3" fmla="*/ 1040524 h 1085569"/>
              <a:gd name="connsiteX4" fmla="*/ 1148631 w 4324256"/>
              <a:gd name="connsiteY4" fmla="*/ 1013498 h 1085569"/>
              <a:gd name="connsiteX5" fmla="*/ 1436915 w 4324256"/>
              <a:gd name="connsiteY5" fmla="*/ 995480 h 1085569"/>
              <a:gd name="connsiteX6" fmla="*/ 1734207 w 4324256"/>
              <a:gd name="connsiteY6" fmla="*/ 977462 h 1085569"/>
              <a:gd name="connsiteX7" fmla="*/ 2017987 w 4324256"/>
              <a:gd name="connsiteY7" fmla="*/ 963949 h 1085569"/>
              <a:gd name="connsiteX8" fmla="*/ 2306270 w 4324256"/>
              <a:gd name="connsiteY8" fmla="*/ 927914 h 1085569"/>
              <a:gd name="connsiteX9" fmla="*/ 2590050 w 4324256"/>
              <a:gd name="connsiteY9" fmla="*/ 896383 h 1085569"/>
              <a:gd name="connsiteX10" fmla="*/ 2882838 w 4324256"/>
              <a:gd name="connsiteY10" fmla="*/ 864852 h 1085569"/>
              <a:gd name="connsiteX11" fmla="*/ 3166617 w 4324256"/>
              <a:gd name="connsiteY11" fmla="*/ 846834 h 1085569"/>
              <a:gd name="connsiteX12" fmla="*/ 3459405 w 4324256"/>
              <a:gd name="connsiteY12" fmla="*/ 819807 h 1085569"/>
              <a:gd name="connsiteX13" fmla="*/ 3752193 w 4324256"/>
              <a:gd name="connsiteY13" fmla="*/ 788276 h 1085569"/>
              <a:gd name="connsiteX14" fmla="*/ 4026963 w 4324256"/>
              <a:gd name="connsiteY14" fmla="*/ 747736 h 1085569"/>
              <a:gd name="connsiteX15" fmla="*/ 4324256 w 4324256"/>
              <a:gd name="connsiteY15" fmla="*/ 738728 h 1085569"/>
              <a:gd name="connsiteX16" fmla="*/ 3563007 w 4324256"/>
              <a:gd name="connsiteY16" fmla="*/ 0 h 1085569"/>
              <a:gd name="connsiteX17" fmla="*/ 3130582 w 4324256"/>
              <a:gd name="connsiteY17" fmla="*/ 13514 h 1085569"/>
              <a:gd name="connsiteX0" fmla="*/ 0 w 4324256"/>
              <a:gd name="connsiteY0" fmla="*/ 1072055 h 1072055"/>
              <a:gd name="connsiteX1" fmla="*/ 288284 w 4324256"/>
              <a:gd name="connsiteY1" fmla="*/ 1067550 h 1072055"/>
              <a:gd name="connsiteX2" fmla="*/ 572063 w 4324256"/>
              <a:gd name="connsiteY2" fmla="*/ 1045028 h 1072055"/>
              <a:gd name="connsiteX3" fmla="*/ 864852 w 4324256"/>
              <a:gd name="connsiteY3" fmla="*/ 1027010 h 1072055"/>
              <a:gd name="connsiteX4" fmla="*/ 1148631 w 4324256"/>
              <a:gd name="connsiteY4" fmla="*/ 999984 h 1072055"/>
              <a:gd name="connsiteX5" fmla="*/ 1436915 w 4324256"/>
              <a:gd name="connsiteY5" fmla="*/ 981966 h 1072055"/>
              <a:gd name="connsiteX6" fmla="*/ 1734207 w 4324256"/>
              <a:gd name="connsiteY6" fmla="*/ 963948 h 1072055"/>
              <a:gd name="connsiteX7" fmla="*/ 2017987 w 4324256"/>
              <a:gd name="connsiteY7" fmla="*/ 950435 h 1072055"/>
              <a:gd name="connsiteX8" fmla="*/ 2306270 w 4324256"/>
              <a:gd name="connsiteY8" fmla="*/ 914400 h 1072055"/>
              <a:gd name="connsiteX9" fmla="*/ 2590050 w 4324256"/>
              <a:gd name="connsiteY9" fmla="*/ 882869 h 1072055"/>
              <a:gd name="connsiteX10" fmla="*/ 2882838 w 4324256"/>
              <a:gd name="connsiteY10" fmla="*/ 851338 h 1072055"/>
              <a:gd name="connsiteX11" fmla="*/ 3166617 w 4324256"/>
              <a:gd name="connsiteY11" fmla="*/ 833320 h 1072055"/>
              <a:gd name="connsiteX12" fmla="*/ 3459405 w 4324256"/>
              <a:gd name="connsiteY12" fmla="*/ 806293 h 1072055"/>
              <a:gd name="connsiteX13" fmla="*/ 3752193 w 4324256"/>
              <a:gd name="connsiteY13" fmla="*/ 774762 h 1072055"/>
              <a:gd name="connsiteX14" fmla="*/ 4026963 w 4324256"/>
              <a:gd name="connsiteY14" fmla="*/ 734222 h 1072055"/>
              <a:gd name="connsiteX15" fmla="*/ 4324256 w 4324256"/>
              <a:gd name="connsiteY15" fmla="*/ 725214 h 1072055"/>
              <a:gd name="connsiteX16" fmla="*/ 3130582 w 4324256"/>
              <a:gd name="connsiteY16" fmla="*/ 0 h 1072055"/>
              <a:gd name="connsiteX0" fmla="*/ 0 w 4324256"/>
              <a:gd name="connsiteY0" fmla="*/ 346841 h 346841"/>
              <a:gd name="connsiteX1" fmla="*/ 288284 w 4324256"/>
              <a:gd name="connsiteY1" fmla="*/ 342336 h 346841"/>
              <a:gd name="connsiteX2" fmla="*/ 572063 w 4324256"/>
              <a:gd name="connsiteY2" fmla="*/ 319814 h 346841"/>
              <a:gd name="connsiteX3" fmla="*/ 864852 w 4324256"/>
              <a:gd name="connsiteY3" fmla="*/ 301796 h 346841"/>
              <a:gd name="connsiteX4" fmla="*/ 1148631 w 4324256"/>
              <a:gd name="connsiteY4" fmla="*/ 274770 h 346841"/>
              <a:gd name="connsiteX5" fmla="*/ 1436915 w 4324256"/>
              <a:gd name="connsiteY5" fmla="*/ 256752 h 346841"/>
              <a:gd name="connsiteX6" fmla="*/ 1734207 w 4324256"/>
              <a:gd name="connsiteY6" fmla="*/ 238734 h 346841"/>
              <a:gd name="connsiteX7" fmla="*/ 2017987 w 4324256"/>
              <a:gd name="connsiteY7" fmla="*/ 225221 h 346841"/>
              <a:gd name="connsiteX8" fmla="*/ 2306270 w 4324256"/>
              <a:gd name="connsiteY8" fmla="*/ 189186 h 346841"/>
              <a:gd name="connsiteX9" fmla="*/ 2590050 w 4324256"/>
              <a:gd name="connsiteY9" fmla="*/ 157655 h 346841"/>
              <a:gd name="connsiteX10" fmla="*/ 2882838 w 4324256"/>
              <a:gd name="connsiteY10" fmla="*/ 126124 h 346841"/>
              <a:gd name="connsiteX11" fmla="*/ 3166617 w 4324256"/>
              <a:gd name="connsiteY11" fmla="*/ 108106 h 346841"/>
              <a:gd name="connsiteX12" fmla="*/ 3459405 w 4324256"/>
              <a:gd name="connsiteY12" fmla="*/ 81079 h 346841"/>
              <a:gd name="connsiteX13" fmla="*/ 3752193 w 4324256"/>
              <a:gd name="connsiteY13" fmla="*/ 49548 h 346841"/>
              <a:gd name="connsiteX14" fmla="*/ 4026963 w 4324256"/>
              <a:gd name="connsiteY14" fmla="*/ 9008 h 346841"/>
              <a:gd name="connsiteX15" fmla="*/ 4324256 w 4324256"/>
              <a:gd name="connsiteY15" fmla="*/ 0 h 346841"/>
              <a:gd name="connsiteX0" fmla="*/ 0 w 4324256"/>
              <a:gd name="connsiteY0" fmla="*/ 356366 h 356366"/>
              <a:gd name="connsiteX1" fmla="*/ 288284 w 4324256"/>
              <a:gd name="connsiteY1" fmla="*/ 351861 h 356366"/>
              <a:gd name="connsiteX2" fmla="*/ 572063 w 4324256"/>
              <a:gd name="connsiteY2" fmla="*/ 329339 h 356366"/>
              <a:gd name="connsiteX3" fmla="*/ 864852 w 4324256"/>
              <a:gd name="connsiteY3" fmla="*/ 311321 h 356366"/>
              <a:gd name="connsiteX4" fmla="*/ 1148631 w 4324256"/>
              <a:gd name="connsiteY4" fmla="*/ 284295 h 356366"/>
              <a:gd name="connsiteX5" fmla="*/ 1436915 w 4324256"/>
              <a:gd name="connsiteY5" fmla="*/ 266277 h 356366"/>
              <a:gd name="connsiteX6" fmla="*/ 1734207 w 4324256"/>
              <a:gd name="connsiteY6" fmla="*/ 248259 h 356366"/>
              <a:gd name="connsiteX7" fmla="*/ 2017987 w 4324256"/>
              <a:gd name="connsiteY7" fmla="*/ 234746 h 356366"/>
              <a:gd name="connsiteX8" fmla="*/ 2306270 w 4324256"/>
              <a:gd name="connsiteY8" fmla="*/ 198711 h 356366"/>
              <a:gd name="connsiteX9" fmla="*/ 2590050 w 4324256"/>
              <a:gd name="connsiteY9" fmla="*/ 167180 h 356366"/>
              <a:gd name="connsiteX10" fmla="*/ 2882838 w 4324256"/>
              <a:gd name="connsiteY10" fmla="*/ 135649 h 356366"/>
              <a:gd name="connsiteX11" fmla="*/ 3166617 w 4324256"/>
              <a:gd name="connsiteY11" fmla="*/ 117631 h 356366"/>
              <a:gd name="connsiteX12" fmla="*/ 3459405 w 4324256"/>
              <a:gd name="connsiteY12" fmla="*/ 90604 h 356366"/>
              <a:gd name="connsiteX13" fmla="*/ 3752193 w 4324256"/>
              <a:gd name="connsiteY13" fmla="*/ 59073 h 356366"/>
              <a:gd name="connsiteX14" fmla="*/ 4026963 w 4324256"/>
              <a:gd name="connsiteY14" fmla="*/ 18533 h 356366"/>
              <a:gd name="connsiteX15" fmla="*/ 4324256 w 4324256"/>
              <a:gd name="connsiteY15" fmla="*/ 0 h 356366"/>
              <a:gd name="connsiteX0" fmla="*/ 0 w 4324256"/>
              <a:gd name="connsiteY0" fmla="*/ 356366 h 356366"/>
              <a:gd name="connsiteX1" fmla="*/ 288284 w 4324256"/>
              <a:gd name="connsiteY1" fmla="*/ 351861 h 356366"/>
              <a:gd name="connsiteX2" fmla="*/ 572063 w 4324256"/>
              <a:gd name="connsiteY2" fmla="*/ 329339 h 356366"/>
              <a:gd name="connsiteX3" fmla="*/ 864852 w 4324256"/>
              <a:gd name="connsiteY3" fmla="*/ 311321 h 356366"/>
              <a:gd name="connsiteX4" fmla="*/ 1148631 w 4324256"/>
              <a:gd name="connsiteY4" fmla="*/ 284295 h 356366"/>
              <a:gd name="connsiteX5" fmla="*/ 1436915 w 4324256"/>
              <a:gd name="connsiteY5" fmla="*/ 266277 h 356366"/>
              <a:gd name="connsiteX6" fmla="*/ 1734207 w 4324256"/>
              <a:gd name="connsiteY6" fmla="*/ 248259 h 356366"/>
              <a:gd name="connsiteX7" fmla="*/ 2017987 w 4324256"/>
              <a:gd name="connsiteY7" fmla="*/ 234746 h 356366"/>
              <a:gd name="connsiteX8" fmla="*/ 2306270 w 4324256"/>
              <a:gd name="connsiteY8" fmla="*/ 198711 h 356366"/>
              <a:gd name="connsiteX9" fmla="*/ 2590050 w 4324256"/>
              <a:gd name="connsiteY9" fmla="*/ 167180 h 356366"/>
              <a:gd name="connsiteX10" fmla="*/ 2882838 w 4324256"/>
              <a:gd name="connsiteY10" fmla="*/ 135649 h 356366"/>
              <a:gd name="connsiteX11" fmla="*/ 3166617 w 4324256"/>
              <a:gd name="connsiteY11" fmla="*/ 117631 h 356366"/>
              <a:gd name="connsiteX12" fmla="*/ 3459405 w 4324256"/>
              <a:gd name="connsiteY12" fmla="*/ 90604 h 356366"/>
              <a:gd name="connsiteX13" fmla="*/ 3752193 w 4324256"/>
              <a:gd name="connsiteY13" fmla="*/ 59073 h 356366"/>
              <a:gd name="connsiteX14" fmla="*/ 4036488 w 4324256"/>
              <a:gd name="connsiteY14" fmla="*/ 21708 h 356366"/>
              <a:gd name="connsiteX15" fmla="*/ 4324256 w 4324256"/>
              <a:gd name="connsiteY15" fmla="*/ 0 h 356366"/>
              <a:gd name="connsiteX0" fmla="*/ 0 w 4324256"/>
              <a:gd name="connsiteY0" fmla="*/ 356366 h 356366"/>
              <a:gd name="connsiteX1" fmla="*/ 288284 w 4324256"/>
              <a:gd name="connsiteY1" fmla="*/ 351861 h 356366"/>
              <a:gd name="connsiteX2" fmla="*/ 572063 w 4324256"/>
              <a:gd name="connsiteY2" fmla="*/ 329339 h 356366"/>
              <a:gd name="connsiteX3" fmla="*/ 864852 w 4324256"/>
              <a:gd name="connsiteY3" fmla="*/ 311321 h 356366"/>
              <a:gd name="connsiteX4" fmla="*/ 1148631 w 4324256"/>
              <a:gd name="connsiteY4" fmla="*/ 284295 h 356366"/>
              <a:gd name="connsiteX5" fmla="*/ 1436915 w 4324256"/>
              <a:gd name="connsiteY5" fmla="*/ 266277 h 356366"/>
              <a:gd name="connsiteX6" fmla="*/ 1734207 w 4324256"/>
              <a:gd name="connsiteY6" fmla="*/ 248259 h 356366"/>
              <a:gd name="connsiteX7" fmla="*/ 2017987 w 4324256"/>
              <a:gd name="connsiteY7" fmla="*/ 234746 h 356366"/>
              <a:gd name="connsiteX8" fmla="*/ 2306270 w 4324256"/>
              <a:gd name="connsiteY8" fmla="*/ 198711 h 356366"/>
              <a:gd name="connsiteX9" fmla="*/ 2590050 w 4324256"/>
              <a:gd name="connsiteY9" fmla="*/ 167180 h 356366"/>
              <a:gd name="connsiteX10" fmla="*/ 2882838 w 4324256"/>
              <a:gd name="connsiteY10" fmla="*/ 135649 h 356366"/>
              <a:gd name="connsiteX11" fmla="*/ 3166617 w 4324256"/>
              <a:gd name="connsiteY11" fmla="*/ 117631 h 356366"/>
              <a:gd name="connsiteX12" fmla="*/ 3459405 w 4324256"/>
              <a:gd name="connsiteY12" fmla="*/ 90604 h 356366"/>
              <a:gd name="connsiteX13" fmla="*/ 3749018 w 4324256"/>
              <a:gd name="connsiteY13" fmla="*/ 52723 h 356366"/>
              <a:gd name="connsiteX14" fmla="*/ 4036488 w 4324256"/>
              <a:gd name="connsiteY14" fmla="*/ 21708 h 356366"/>
              <a:gd name="connsiteX15" fmla="*/ 4324256 w 4324256"/>
              <a:gd name="connsiteY15" fmla="*/ 0 h 356366"/>
              <a:gd name="connsiteX0" fmla="*/ 0 w 4324256"/>
              <a:gd name="connsiteY0" fmla="*/ 356366 h 356366"/>
              <a:gd name="connsiteX1" fmla="*/ 288284 w 4324256"/>
              <a:gd name="connsiteY1" fmla="*/ 351861 h 356366"/>
              <a:gd name="connsiteX2" fmla="*/ 572063 w 4324256"/>
              <a:gd name="connsiteY2" fmla="*/ 329339 h 356366"/>
              <a:gd name="connsiteX3" fmla="*/ 864852 w 4324256"/>
              <a:gd name="connsiteY3" fmla="*/ 311321 h 356366"/>
              <a:gd name="connsiteX4" fmla="*/ 1148631 w 4324256"/>
              <a:gd name="connsiteY4" fmla="*/ 284295 h 356366"/>
              <a:gd name="connsiteX5" fmla="*/ 1436915 w 4324256"/>
              <a:gd name="connsiteY5" fmla="*/ 266277 h 356366"/>
              <a:gd name="connsiteX6" fmla="*/ 1734207 w 4324256"/>
              <a:gd name="connsiteY6" fmla="*/ 248259 h 356366"/>
              <a:gd name="connsiteX7" fmla="*/ 2017987 w 4324256"/>
              <a:gd name="connsiteY7" fmla="*/ 234746 h 356366"/>
              <a:gd name="connsiteX8" fmla="*/ 2306270 w 4324256"/>
              <a:gd name="connsiteY8" fmla="*/ 198711 h 356366"/>
              <a:gd name="connsiteX9" fmla="*/ 2590050 w 4324256"/>
              <a:gd name="connsiteY9" fmla="*/ 167180 h 356366"/>
              <a:gd name="connsiteX10" fmla="*/ 2882838 w 4324256"/>
              <a:gd name="connsiteY10" fmla="*/ 135649 h 356366"/>
              <a:gd name="connsiteX11" fmla="*/ 3166617 w 4324256"/>
              <a:gd name="connsiteY11" fmla="*/ 117631 h 356366"/>
              <a:gd name="connsiteX12" fmla="*/ 3459405 w 4324256"/>
              <a:gd name="connsiteY12" fmla="*/ 90604 h 356366"/>
              <a:gd name="connsiteX13" fmla="*/ 3749018 w 4324256"/>
              <a:gd name="connsiteY13" fmla="*/ 52723 h 356366"/>
              <a:gd name="connsiteX14" fmla="*/ 4036488 w 4324256"/>
              <a:gd name="connsiteY14" fmla="*/ 21708 h 356366"/>
              <a:gd name="connsiteX15" fmla="*/ 4224849 w 4324256"/>
              <a:gd name="connsiteY15" fmla="*/ 9739 h 356366"/>
              <a:gd name="connsiteX16" fmla="*/ 4324256 w 4324256"/>
              <a:gd name="connsiteY16" fmla="*/ 0 h 356366"/>
              <a:gd name="connsiteX0" fmla="*/ 0 w 4596972"/>
              <a:gd name="connsiteY0" fmla="*/ 382034 h 382034"/>
              <a:gd name="connsiteX1" fmla="*/ 288284 w 4596972"/>
              <a:gd name="connsiteY1" fmla="*/ 377529 h 382034"/>
              <a:gd name="connsiteX2" fmla="*/ 572063 w 4596972"/>
              <a:gd name="connsiteY2" fmla="*/ 355007 h 382034"/>
              <a:gd name="connsiteX3" fmla="*/ 864852 w 4596972"/>
              <a:gd name="connsiteY3" fmla="*/ 336989 h 382034"/>
              <a:gd name="connsiteX4" fmla="*/ 1148631 w 4596972"/>
              <a:gd name="connsiteY4" fmla="*/ 309963 h 382034"/>
              <a:gd name="connsiteX5" fmla="*/ 1436915 w 4596972"/>
              <a:gd name="connsiteY5" fmla="*/ 291945 h 382034"/>
              <a:gd name="connsiteX6" fmla="*/ 1734207 w 4596972"/>
              <a:gd name="connsiteY6" fmla="*/ 273927 h 382034"/>
              <a:gd name="connsiteX7" fmla="*/ 2017987 w 4596972"/>
              <a:gd name="connsiteY7" fmla="*/ 260414 h 382034"/>
              <a:gd name="connsiteX8" fmla="*/ 2306270 w 4596972"/>
              <a:gd name="connsiteY8" fmla="*/ 224379 h 382034"/>
              <a:gd name="connsiteX9" fmla="*/ 2590050 w 4596972"/>
              <a:gd name="connsiteY9" fmla="*/ 192848 h 382034"/>
              <a:gd name="connsiteX10" fmla="*/ 2882838 w 4596972"/>
              <a:gd name="connsiteY10" fmla="*/ 161317 h 382034"/>
              <a:gd name="connsiteX11" fmla="*/ 3166617 w 4596972"/>
              <a:gd name="connsiteY11" fmla="*/ 143299 h 382034"/>
              <a:gd name="connsiteX12" fmla="*/ 3459405 w 4596972"/>
              <a:gd name="connsiteY12" fmla="*/ 116272 h 382034"/>
              <a:gd name="connsiteX13" fmla="*/ 3749018 w 4596972"/>
              <a:gd name="connsiteY13" fmla="*/ 78391 h 382034"/>
              <a:gd name="connsiteX14" fmla="*/ 4036488 w 4596972"/>
              <a:gd name="connsiteY14" fmla="*/ 47376 h 382034"/>
              <a:gd name="connsiteX15" fmla="*/ 4224849 w 4596972"/>
              <a:gd name="connsiteY15" fmla="*/ 35407 h 382034"/>
              <a:gd name="connsiteX16" fmla="*/ 4596972 w 4596972"/>
              <a:gd name="connsiteY16" fmla="*/ 0 h 382034"/>
              <a:gd name="connsiteX0" fmla="*/ 0 w 4596972"/>
              <a:gd name="connsiteY0" fmla="*/ 382034 h 382034"/>
              <a:gd name="connsiteX1" fmla="*/ 288284 w 4596972"/>
              <a:gd name="connsiteY1" fmla="*/ 377529 h 382034"/>
              <a:gd name="connsiteX2" fmla="*/ 572063 w 4596972"/>
              <a:gd name="connsiteY2" fmla="*/ 355007 h 382034"/>
              <a:gd name="connsiteX3" fmla="*/ 864852 w 4596972"/>
              <a:gd name="connsiteY3" fmla="*/ 336989 h 382034"/>
              <a:gd name="connsiteX4" fmla="*/ 1148631 w 4596972"/>
              <a:gd name="connsiteY4" fmla="*/ 309963 h 382034"/>
              <a:gd name="connsiteX5" fmla="*/ 1436915 w 4596972"/>
              <a:gd name="connsiteY5" fmla="*/ 291945 h 382034"/>
              <a:gd name="connsiteX6" fmla="*/ 1734207 w 4596972"/>
              <a:gd name="connsiteY6" fmla="*/ 273927 h 382034"/>
              <a:gd name="connsiteX7" fmla="*/ 2017987 w 4596972"/>
              <a:gd name="connsiteY7" fmla="*/ 260414 h 382034"/>
              <a:gd name="connsiteX8" fmla="*/ 2306270 w 4596972"/>
              <a:gd name="connsiteY8" fmla="*/ 224379 h 382034"/>
              <a:gd name="connsiteX9" fmla="*/ 2590050 w 4596972"/>
              <a:gd name="connsiteY9" fmla="*/ 192848 h 382034"/>
              <a:gd name="connsiteX10" fmla="*/ 2882838 w 4596972"/>
              <a:gd name="connsiteY10" fmla="*/ 161317 h 382034"/>
              <a:gd name="connsiteX11" fmla="*/ 3166617 w 4596972"/>
              <a:gd name="connsiteY11" fmla="*/ 143299 h 382034"/>
              <a:gd name="connsiteX12" fmla="*/ 3459405 w 4596972"/>
              <a:gd name="connsiteY12" fmla="*/ 116272 h 382034"/>
              <a:gd name="connsiteX13" fmla="*/ 3749018 w 4596972"/>
              <a:gd name="connsiteY13" fmla="*/ 78391 h 382034"/>
              <a:gd name="connsiteX14" fmla="*/ 4036488 w 4596972"/>
              <a:gd name="connsiteY14" fmla="*/ 47376 h 382034"/>
              <a:gd name="connsiteX15" fmla="*/ 4317893 w 4596972"/>
              <a:gd name="connsiteY15" fmla="*/ 19365 h 382034"/>
              <a:gd name="connsiteX16" fmla="*/ 4596972 w 4596972"/>
              <a:gd name="connsiteY16" fmla="*/ 0 h 382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596972" h="382034">
                <a:moveTo>
                  <a:pt x="0" y="382034"/>
                </a:moveTo>
                <a:lnTo>
                  <a:pt x="288284" y="377529"/>
                </a:lnTo>
                <a:lnTo>
                  <a:pt x="572063" y="355007"/>
                </a:lnTo>
                <a:lnTo>
                  <a:pt x="864852" y="336989"/>
                </a:lnTo>
                <a:lnTo>
                  <a:pt x="1148631" y="309963"/>
                </a:lnTo>
                <a:lnTo>
                  <a:pt x="1436915" y="291945"/>
                </a:lnTo>
                <a:lnTo>
                  <a:pt x="1734207" y="273927"/>
                </a:lnTo>
                <a:lnTo>
                  <a:pt x="2017987" y="260414"/>
                </a:lnTo>
                <a:lnTo>
                  <a:pt x="2306270" y="224379"/>
                </a:lnTo>
                <a:lnTo>
                  <a:pt x="2590050" y="192848"/>
                </a:lnTo>
                <a:lnTo>
                  <a:pt x="2882838" y="161317"/>
                </a:lnTo>
                <a:lnTo>
                  <a:pt x="3166617" y="143299"/>
                </a:lnTo>
                <a:lnTo>
                  <a:pt x="3459405" y="116272"/>
                </a:lnTo>
                <a:lnTo>
                  <a:pt x="3749018" y="78391"/>
                </a:lnTo>
                <a:lnTo>
                  <a:pt x="4036488" y="47376"/>
                </a:lnTo>
                <a:lnTo>
                  <a:pt x="4317893" y="19365"/>
                </a:lnTo>
                <a:lnTo>
                  <a:pt x="4596972" y="0"/>
                </a:lnTo>
              </a:path>
            </a:pathLst>
          </a:custGeom>
          <a:noFill/>
          <a:ln>
            <a:solidFill>
              <a:srgbClr val="0012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025C4C57-782E-98D7-AABC-2E513CB3314A}"/>
              </a:ext>
            </a:extLst>
          </p:cNvPr>
          <p:cNvSpPr/>
          <p:nvPr/>
        </p:nvSpPr>
        <p:spPr>
          <a:xfrm>
            <a:off x="9293186" y="3373305"/>
            <a:ext cx="351215" cy="1637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296623C-0C2F-36AE-706E-25E167EB10E8}"/>
              </a:ext>
            </a:extLst>
          </p:cNvPr>
          <p:cNvSpPr txBox="1"/>
          <p:nvPr/>
        </p:nvSpPr>
        <p:spPr>
          <a:xfrm>
            <a:off x="7926917" y="3304264"/>
            <a:ext cx="26977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C00000"/>
                </a:solidFill>
              </a:rPr>
              <a:t>Mobile</a:t>
            </a:r>
            <a:r>
              <a:rPr lang="en-US" sz="1400" dirty="0">
                <a:solidFill>
                  <a:srgbClr val="C00000"/>
                </a:solidFill>
              </a:rPr>
              <a:t> broadband subscribers (M)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8F14A109-9D5B-AC0D-D303-876FB6C17150}"/>
              </a:ext>
            </a:extLst>
          </p:cNvPr>
          <p:cNvSpPr txBox="1"/>
          <p:nvPr/>
        </p:nvSpPr>
        <p:spPr>
          <a:xfrm>
            <a:off x="8380050" y="4250446"/>
            <a:ext cx="312527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12A0"/>
                </a:solidFill>
              </a:rPr>
              <a:t>Fixed (wired)</a:t>
            </a:r>
            <a:r>
              <a:rPr lang="en-US" sz="1400" dirty="0">
                <a:solidFill>
                  <a:srgbClr val="0012A0"/>
                </a:solidFill>
              </a:rPr>
              <a:t> broadband subscribers (M)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29EBF8BE-B396-B8FD-0BD9-47A8C1BBD8B6}"/>
              </a:ext>
            </a:extLst>
          </p:cNvPr>
          <p:cNvSpPr txBox="1"/>
          <p:nvPr/>
        </p:nvSpPr>
        <p:spPr>
          <a:xfrm rot="16200000">
            <a:off x="5208623" y="3478789"/>
            <a:ext cx="173156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i="1" dirty="0"/>
              <a:t>B</a:t>
            </a:r>
            <a:r>
              <a:rPr lang="en-US" sz="1100" dirty="0"/>
              <a:t>roadband subscribers (M)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43381F0-9C78-59A6-5E15-07964EAB9294}"/>
              </a:ext>
            </a:extLst>
          </p:cNvPr>
          <p:cNvSpPr txBox="1"/>
          <p:nvPr/>
        </p:nvSpPr>
        <p:spPr>
          <a:xfrm>
            <a:off x="324853" y="6468013"/>
            <a:ext cx="254973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/>
              <a:t>Data source: </a:t>
            </a:r>
            <a:r>
              <a:rPr lang="en-US" sz="1200" i="1" dirty="0" err="1"/>
              <a:t>www.statista.com</a:t>
            </a:r>
            <a:r>
              <a:rPr lang="en-US" sz="1200" i="1" dirty="0"/>
              <a:t> (1/25)</a:t>
            </a: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2A93CAC4-2915-DD10-74E7-3FBBDB06C9F2}"/>
              </a:ext>
            </a:extLst>
          </p:cNvPr>
          <p:cNvSpPr/>
          <p:nvPr/>
        </p:nvSpPr>
        <p:spPr>
          <a:xfrm>
            <a:off x="11252473" y="2445076"/>
            <a:ext cx="45719" cy="45719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C75006F8-B84B-B588-AB50-6F09C1FBB3C7}"/>
              </a:ext>
            </a:extLst>
          </p:cNvPr>
          <p:cNvSpPr/>
          <p:nvPr/>
        </p:nvSpPr>
        <p:spPr>
          <a:xfrm>
            <a:off x="11242983" y="4480302"/>
            <a:ext cx="45719" cy="45719"/>
          </a:xfrm>
          <a:prstGeom prst="ellipse">
            <a:avLst/>
          </a:prstGeom>
          <a:solidFill>
            <a:srgbClr val="0012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AA9DFF07-BC22-B551-CF4B-A87BF3FC948D}"/>
              </a:ext>
            </a:extLst>
          </p:cNvPr>
          <p:cNvSpPr txBox="1"/>
          <p:nvPr/>
        </p:nvSpPr>
        <p:spPr>
          <a:xfrm>
            <a:off x="11109063" y="5040382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2023</a:t>
            </a:r>
            <a:endParaRPr lang="en-US" sz="140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588957A-F7D5-E50E-CE16-DC80B2B1690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13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D27C79-A5A2-CA45-4A69-FB69B4C0EF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Text Box 4">
            <a:extLst>
              <a:ext uri="{FF2B5EF4-FFF2-40B4-BE49-F238E27FC236}">
                <a16:creationId xmlns:a16="http://schemas.microsoft.com/office/drawing/2014/main" id="{090060A1-1D5B-F1FB-6042-F5E6DF5FB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7400" y="1250234"/>
            <a:ext cx="1069587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i="0" dirty="0">
                <a:latin typeface="Calibri" panose="020F0502020204030204"/>
              </a:rPr>
              <a:t>Wireless </a:t>
            </a:r>
            <a:r>
              <a:rPr lang="en-US" sz="2800" dirty="0">
                <a:solidFill>
                  <a:srgbClr val="C00000"/>
                </a:solidFill>
                <a:latin typeface="Calibri" panose="020F0502020204030204"/>
              </a:rPr>
              <a:t>physical layer </a:t>
            </a:r>
            <a:r>
              <a:rPr lang="en-US" sz="2800" i="0" dirty="0">
                <a:latin typeface="Calibri" panose="020F0502020204030204"/>
              </a:rPr>
              <a:t>may add EDC bits, into addition to: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ADEF21EC-E9CE-708F-D1A5-0B33FB3CCA08}"/>
              </a:ext>
            </a:extLst>
          </p:cNvPr>
          <p:cNvSpPr>
            <a:spLocks/>
          </p:cNvSpPr>
          <p:nvPr/>
        </p:nvSpPr>
        <p:spPr bwMode="auto">
          <a:xfrm rot="10800000">
            <a:off x="827056" y="232978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43B84BD4-3DFF-8A98-A355-B33820E7454A}"/>
              </a:ext>
            </a:extLst>
          </p:cNvPr>
          <p:cNvGrpSpPr/>
          <p:nvPr/>
        </p:nvGrpSpPr>
        <p:grpSpPr>
          <a:xfrm>
            <a:off x="1185551" y="2191907"/>
            <a:ext cx="1765726" cy="4034752"/>
            <a:chOff x="1484027" y="1706480"/>
            <a:chExt cx="1765726" cy="4034752"/>
          </a:xfrm>
        </p:grpSpPr>
        <p:sp>
          <p:nvSpPr>
            <p:cNvPr id="7" name="Rectangle 24">
              <a:extLst>
                <a:ext uri="{FF2B5EF4-FFF2-40B4-BE49-F238E27FC236}">
                  <a16:creationId xmlns:a16="http://schemas.microsoft.com/office/drawing/2014/main" id="{4C3A56F2-A050-4F26-F5F9-9439B7D0D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" name="Text Box 26">
              <a:extLst>
                <a:ext uri="{FF2B5EF4-FFF2-40B4-BE49-F238E27FC236}">
                  <a16:creationId xmlns:a16="http://schemas.microsoft.com/office/drawing/2014/main" id="{5A90071A-40E7-87E7-AB83-E9FAD4AEFE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56B38AEA-5C0B-2FF8-0F97-EA36E1FD3638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88F43CC0-8E49-DABF-B5F0-D1089D78D747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E4A842B1-3F97-69C9-64AD-4E0690B0ED48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3D23F95E-7678-7F93-0D18-F8D06E824CBB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403">
            <a:extLst>
              <a:ext uri="{FF2B5EF4-FFF2-40B4-BE49-F238E27FC236}">
                <a16:creationId xmlns:a16="http://schemas.microsoft.com/office/drawing/2014/main" id="{983920B6-493D-59E1-8E3C-D5A6D660CAE5}"/>
              </a:ext>
            </a:extLst>
          </p:cNvPr>
          <p:cNvGrpSpPr>
            <a:grpSpLocks/>
          </p:cNvGrpSpPr>
          <p:nvPr/>
        </p:nvGrpSpPr>
        <p:grpSpPr bwMode="auto">
          <a:xfrm>
            <a:off x="284896" y="5618056"/>
            <a:ext cx="792281" cy="825033"/>
            <a:chOff x="2751" y="1851"/>
            <a:chExt cx="462" cy="478"/>
          </a:xfrm>
        </p:grpSpPr>
        <p:pic>
          <p:nvPicPr>
            <p:cNvPr id="14" name="Picture 364" descr="iphone_stylized_small">
              <a:extLst>
                <a:ext uri="{FF2B5EF4-FFF2-40B4-BE49-F238E27FC236}">
                  <a16:creationId xmlns:a16="http://schemas.microsoft.com/office/drawing/2014/main" id="{DD3E7429-DACA-8563-6707-DB487B4244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" name="Picture 402" descr="antenna_radiation_stylized">
              <a:extLst>
                <a:ext uri="{FF2B5EF4-FFF2-40B4-BE49-F238E27FC236}">
                  <a16:creationId xmlns:a16="http://schemas.microsoft.com/office/drawing/2014/main" id="{DB610D49-685C-263D-EFB8-ABD55A6432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7" name="Freeform 8">
            <a:extLst>
              <a:ext uri="{FF2B5EF4-FFF2-40B4-BE49-F238E27FC236}">
                <a16:creationId xmlns:a16="http://schemas.microsoft.com/office/drawing/2014/main" id="{F8FFEA96-BE83-31A9-EBBD-D409EBF209D4}"/>
              </a:ext>
            </a:extLst>
          </p:cNvPr>
          <p:cNvSpPr>
            <a:spLocks/>
          </p:cNvSpPr>
          <p:nvPr/>
        </p:nvSpPr>
        <p:spPr bwMode="auto">
          <a:xfrm flipH="1">
            <a:off x="4106095" y="2405846"/>
            <a:ext cx="45719" cy="3985704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2318"/>
              <a:gd name="connsiteY0" fmla="*/ 0 h 9961"/>
              <a:gd name="connsiteX1" fmla="*/ 12 w 2318"/>
              <a:gd name="connsiteY1" fmla="*/ 8378 h 9961"/>
              <a:gd name="connsiteX2" fmla="*/ 2318 w 2318"/>
              <a:gd name="connsiteY2" fmla="*/ 9961 h 9961"/>
              <a:gd name="connsiteX0" fmla="*/ 0 w 52"/>
              <a:gd name="connsiteY0" fmla="*/ 0 h 8411"/>
              <a:gd name="connsiteX1" fmla="*/ 52 w 52"/>
              <a:gd name="connsiteY1" fmla="*/ 8411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" h="8411">
                <a:moveTo>
                  <a:pt x="0" y="0"/>
                </a:moveTo>
                <a:cubicBezTo>
                  <a:pt x="17" y="2804"/>
                  <a:pt x="35" y="5607"/>
                  <a:pt x="52" y="8411"/>
                </a:cubicBez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8468618-8EE1-A704-5180-433892B2B0F1}"/>
              </a:ext>
            </a:extLst>
          </p:cNvPr>
          <p:cNvSpPr/>
          <p:nvPr/>
        </p:nvSpPr>
        <p:spPr>
          <a:xfrm>
            <a:off x="5207598" y="408973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FEE926A8-C4C3-9EA0-FEA2-83489A333D66}"/>
              </a:ext>
            </a:extLst>
          </p:cNvPr>
          <p:cNvGrpSpPr/>
          <p:nvPr/>
        </p:nvGrpSpPr>
        <p:grpSpPr>
          <a:xfrm>
            <a:off x="3233618" y="4209067"/>
            <a:ext cx="1058375" cy="307296"/>
            <a:chOff x="3233618" y="4209067"/>
            <a:chExt cx="1058375" cy="307296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35C30719-D64E-D3EC-607B-25BE6D7292E2}"/>
                </a:ext>
              </a:extLst>
            </p:cNvPr>
            <p:cNvGrpSpPr/>
            <p:nvPr/>
          </p:nvGrpSpPr>
          <p:grpSpPr>
            <a:xfrm>
              <a:off x="3233618" y="4209067"/>
              <a:ext cx="1058375" cy="307296"/>
              <a:chOff x="5509436" y="3287899"/>
              <a:chExt cx="1058375" cy="307296"/>
            </a:xfrm>
          </p:grpSpPr>
          <p:grpSp>
            <p:nvGrpSpPr>
              <p:cNvPr id="47" name="Group 182">
                <a:extLst>
                  <a:ext uri="{FF2B5EF4-FFF2-40B4-BE49-F238E27FC236}">
                    <a16:creationId xmlns:a16="http://schemas.microsoft.com/office/drawing/2014/main" id="{B8624633-226E-01DA-65A1-76ECA5189E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52" name="Rectangle 183">
                  <a:extLst>
                    <a:ext uri="{FF2B5EF4-FFF2-40B4-BE49-F238E27FC236}">
                      <a16:creationId xmlns:a16="http://schemas.microsoft.com/office/drawing/2014/main" id="{578A7DEC-349D-4FF9-D9A5-04372E26D1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3" name="Rectangle 184">
                  <a:extLst>
                    <a:ext uri="{FF2B5EF4-FFF2-40B4-BE49-F238E27FC236}">
                      <a16:creationId xmlns:a16="http://schemas.microsoft.com/office/drawing/2014/main" id="{D62ADA57-B039-CC3B-4E3A-15DEA1CDB4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48" name="Rectangle 181">
                <a:extLst>
                  <a:ext uri="{FF2B5EF4-FFF2-40B4-BE49-F238E27FC236}">
                    <a16:creationId xmlns:a16="http://schemas.microsoft.com/office/drawing/2014/main" id="{E38390B7-9AC3-BEB9-DA1E-BF0464C06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27143" y="3312414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49" name="Rectangle 181">
                <a:extLst>
                  <a:ext uri="{FF2B5EF4-FFF2-40B4-BE49-F238E27FC236}">
                    <a16:creationId xmlns:a16="http://schemas.microsoft.com/office/drawing/2014/main" id="{0ECB2FD0-9827-6E3C-95B0-03035414D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50" name="Straight Connector 49">
                <a:extLst>
                  <a:ext uri="{FF2B5EF4-FFF2-40B4-BE49-F238E27FC236}">
                    <a16:creationId xmlns:a16="http://schemas.microsoft.com/office/drawing/2014/main" id="{0A3D2BA1-3397-CD0E-8B57-7994B24C59A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78DEAE5D-B75D-6F6F-D279-3DDE4B83205B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28A9FEA3-34F9-72FC-C7AA-712C1F2D9787}"/>
                </a:ext>
              </a:extLst>
            </p:cNvPr>
            <p:cNvSpPr/>
            <p:nvPr/>
          </p:nvSpPr>
          <p:spPr>
            <a:xfrm>
              <a:off x="4213478" y="4245650"/>
              <a:ext cx="53221" cy="257175"/>
            </a:xfrm>
            <a:prstGeom prst="rect">
              <a:avLst/>
            </a:prstGeom>
            <a:solidFill>
              <a:srgbClr val="0E00A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6C8EBA9C-BB4E-8F24-097B-2A979B0AEC9E}"/>
                </a:ext>
              </a:extLst>
            </p:cNvPr>
            <p:cNvSpPr/>
            <p:nvPr/>
          </p:nvSpPr>
          <p:spPr>
            <a:xfrm>
              <a:off x="3555119" y="4239141"/>
              <a:ext cx="53221" cy="257175"/>
            </a:xfrm>
            <a:prstGeom prst="rect">
              <a:avLst/>
            </a:prstGeom>
            <a:solidFill>
              <a:srgbClr val="0E00A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DDB9519-51F2-12AD-6937-A46FAA72C538}"/>
              </a:ext>
            </a:extLst>
          </p:cNvPr>
          <p:cNvGrpSpPr/>
          <p:nvPr/>
        </p:nvGrpSpPr>
        <p:grpSpPr>
          <a:xfrm>
            <a:off x="3739541" y="2392621"/>
            <a:ext cx="3660276" cy="653132"/>
            <a:chOff x="3739541" y="2392621"/>
            <a:chExt cx="3660276" cy="653132"/>
          </a:xfrm>
        </p:grpSpPr>
        <p:grpSp>
          <p:nvGrpSpPr>
            <p:cNvPr id="20" name="Group 175">
              <a:extLst>
                <a:ext uri="{FF2B5EF4-FFF2-40B4-BE49-F238E27FC236}">
                  <a16:creationId xmlns:a16="http://schemas.microsoft.com/office/drawing/2014/main" id="{37352746-4CB1-0962-86F3-C2FDBC30CE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9541" y="2744128"/>
              <a:ext cx="679450" cy="301625"/>
              <a:chOff x="780" y="1553"/>
              <a:chExt cx="428" cy="190"/>
            </a:xfrm>
          </p:grpSpPr>
          <p:sp>
            <p:nvSpPr>
              <p:cNvPr id="54" name="Rectangle 176">
                <a:extLst>
                  <a:ext uri="{FF2B5EF4-FFF2-40B4-BE49-F238E27FC236}">
                    <a16:creationId xmlns:a16="http://schemas.microsoft.com/office/drawing/2014/main" id="{86514DE7-08E2-083F-5A74-5553B86A9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5" name="Rectangle 177">
                <a:extLst>
                  <a:ext uri="{FF2B5EF4-FFF2-40B4-BE49-F238E27FC236}">
                    <a16:creationId xmlns:a16="http://schemas.microsoft.com/office/drawing/2014/main" id="{8589F613-5FDE-7765-D78E-E0CA1E82A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E9C3F94A-3A8A-6730-0CBF-7A55DFF3368A}"/>
                </a:ext>
              </a:extLst>
            </p:cNvPr>
            <p:cNvSpPr/>
            <p:nvPr/>
          </p:nvSpPr>
          <p:spPr>
            <a:xfrm>
              <a:off x="4202269" y="2773497"/>
              <a:ext cx="53221" cy="257175"/>
            </a:xfrm>
            <a:prstGeom prst="rect">
              <a:avLst/>
            </a:prstGeom>
            <a:solidFill>
              <a:srgbClr val="0E00A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C297A8B6-7316-3F23-DD2B-F8501E7C28A5}"/>
                </a:ext>
              </a:extLst>
            </p:cNvPr>
            <p:cNvSpPr txBox="1"/>
            <p:nvPr/>
          </p:nvSpPr>
          <p:spPr>
            <a:xfrm>
              <a:off x="4315205" y="2392621"/>
              <a:ext cx="308461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i="0" noProof="0" dirty="0">
                  <a:solidFill>
                    <a:prstClr val="black"/>
                  </a:solidFill>
                  <a:latin typeface="Calibri" panose="020F0502020204030204"/>
                </a:rPr>
                <a:t>application-layer EDC bits</a:t>
              </a:r>
            </a:p>
          </p:txBody>
        </p: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1F7B2263-B53A-04E3-2F4B-9A85EC634A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235420" y="2591660"/>
              <a:ext cx="141248" cy="15660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4EA55777-8CF2-B882-4D95-11330011F8F3}"/>
              </a:ext>
            </a:extLst>
          </p:cNvPr>
          <p:cNvGrpSpPr/>
          <p:nvPr/>
        </p:nvGrpSpPr>
        <p:grpSpPr>
          <a:xfrm>
            <a:off x="3519268" y="3138641"/>
            <a:ext cx="3942256" cy="667253"/>
            <a:chOff x="3519268" y="3138641"/>
            <a:chExt cx="3942256" cy="667253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EAD5C10A-0B2A-0720-B9B2-9AED22BE8F93}"/>
                </a:ext>
              </a:extLst>
            </p:cNvPr>
            <p:cNvSpPr/>
            <p:nvPr/>
          </p:nvSpPr>
          <p:spPr>
            <a:xfrm>
              <a:off x="5436009" y="3138641"/>
              <a:ext cx="971760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9" name="Group 185">
              <a:extLst>
                <a:ext uri="{FF2B5EF4-FFF2-40B4-BE49-F238E27FC236}">
                  <a16:creationId xmlns:a16="http://schemas.microsoft.com/office/drawing/2014/main" id="{054F1253-8ACB-71AE-3EFF-BF58184CA8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268" y="3502681"/>
              <a:ext cx="900113" cy="303213"/>
              <a:chOff x="1853" y="2045"/>
              <a:chExt cx="567" cy="191"/>
            </a:xfrm>
          </p:grpSpPr>
          <p:grpSp>
            <p:nvGrpSpPr>
              <p:cNvPr id="56" name="Group 179">
                <a:extLst>
                  <a:ext uri="{FF2B5EF4-FFF2-40B4-BE49-F238E27FC236}">
                    <a16:creationId xmlns:a16="http://schemas.microsoft.com/office/drawing/2014/main" id="{19630DF1-4356-64CE-CA65-EC7FBD8036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3" y="2045"/>
                <a:ext cx="205" cy="184"/>
                <a:chOff x="1964" y="2056"/>
                <a:chExt cx="205" cy="184"/>
              </a:xfrm>
            </p:grpSpPr>
            <p:sp>
              <p:nvSpPr>
                <p:cNvPr id="60" name="Rectangle 180">
                  <a:extLst>
                    <a:ext uri="{FF2B5EF4-FFF2-40B4-BE49-F238E27FC236}">
                      <a16:creationId xmlns:a16="http://schemas.microsoft.com/office/drawing/2014/main" id="{EF57D52E-2DC6-906E-D413-BA040A33D6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1" name="Rectangle 181">
                  <a:extLst>
                    <a:ext uri="{FF2B5EF4-FFF2-40B4-BE49-F238E27FC236}">
                      <a16:creationId xmlns:a16="http://schemas.microsoft.com/office/drawing/2014/main" id="{AC322BCE-2AA6-EB76-E13C-CDCDC70536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2" y="2056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57" name="Group 182">
                <a:extLst>
                  <a:ext uri="{FF2B5EF4-FFF2-40B4-BE49-F238E27FC236}">
                    <a16:creationId xmlns:a16="http://schemas.microsoft.com/office/drawing/2014/main" id="{AEEEF24E-E31E-3339-3426-5E44E4D80D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2" y="2046"/>
                <a:ext cx="428" cy="190"/>
                <a:chOff x="780" y="1553"/>
                <a:chExt cx="428" cy="190"/>
              </a:xfrm>
            </p:grpSpPr>
            <p:sp>
              <p:nvSpPr>
                <p:cNvPr id="58" name="Rectangle 183">
                  <a:extLst>
                    <a:ext uri="{FF2B5EF4-FFF2-40B4-BE49-F238E27FC236}">
                      <a16:creationId xmlns:a16="http://schemas.microsoft.com/office/drawing/2014/main" id="{5E99F1B8-B234-344C-C29E-EADFDFE8F7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9" name="Rectangle 184">
                  <a:extLst>
                    <a:ext uri="{FF2B5EF4-FFF2-40B4-BE49-F238E27FC236}">
                      <a16:creationId xmlns:a16="http://schemas.microsoft.com/office/drawing/2014/main" id="{8913749E-49A7-20C1-BE14-732264BBE5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FD58EC6A-8549-3231-8110-19249536A1B4}"/>
                </a:ext>
              </a:extLst>
            </p:cNvPr>
            <p:cNvSpPr/>
            <p:nvPr/>
          </p:nvSpPr>
          <p:spPr>
            <a:xfrm>
              <a:off x="4207886" y="3532838"/>
              <a:ext cx="53221" cy="257175"/>
            </a:xfrm>
            <a:prstGeom prst="rect">
              <a:avLst/>
            </a:prstGeom>
            <a:solidFill>
              <a:srgbClr val="0E00A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A0CBAD30-CDFB-1F26-CFA8-E5D65CBB8C4E}"/>
                </a:ext>
              </a:extLst>
            </p:cNvPr>
            <p:cNvSpPr/>
            <p:nvPr/>
          </p:nvSpPr>
          <p:spPr>
            <a:xfrm>
              <a:off x="3553467" y="3532838"/>
              <a:ext cx="53221" cy="257175"/>
            </a:xfrm>
            <a:prstGeom prst="rect">
              <a:avLst/>
            </a:prstGeom>
            <a:solidFill>
              <a:srgbClr val="0E00A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F97DA17C-C083-2643-C943-F95E54D63F1E}"/>
                </a:ext>
              </a:extLst>
            </p:cNvPr>
            <p:cNvSpPr txBox="1"/>
            <p:nvPr/>
          </p:nvSpPr>
          <p:spPr>
            <a:xfrm>
              <a:off x="4376912" y="3148847"/>
              <a:ext cx="308461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i="0" noProof="0" dirty="0">
                  <a:solidFill>
                    <a:prstClr val="black"/>
                  </a:solidFill>
                  <a:latin typeface="Calibri" panose="020F0502020204030204"/>
                </a:rPr>
                <a:t>transport-layer EDC bits</a:t>
              </a:r>
            </a:p>
          </p:txBody>
        </p: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717DB94F-7703-AF1F-C365-B3140717F7C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565755" y="3340812"/>
              <a:ext cx="814934" cy="16277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E58387B8-AF21-C091-DC2B-766F49ECC172}"/>
              </a:ext>
            </a:extLst>
          </p:cNvPr>
          <p:cNvGrpSpPr/>
          <p:nvPr/>
        </p:nvGrpSpPr>
        <p:grpSpPr>
          <a:xfrm>
            <a:off x="2874045" y="4598760"/>
            <a:ext cx="4624868" cy="637950"/>
            <a:chOff x="2874045" y="4598760"/>
            <a:chExt cx="4624868" cy="637950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29D5B06-AA71-E4C5-F61C-678E33A803D9}"/>
                </a:ext>
              </a:extLst>
            </p:cNvPr>
            <p:cNvSpPr txBox="1"/>
            <p:nvPr/>
          </p:nvSpPr>
          <p:spPr>
            <a:xfrm>
              <a:off x="4414301" y="4598760"/>
              <a:ext cx="308461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i="0" noProof="0" dirty="0">
                  <a:solidFill>
                    <a:prstClr val="black"/>
                  </a:solidFill>
                  <a:latin typeface="Calibri" panose="020F0502020204030204"/>
                </a:rPr>
                <a:t>link-layer EDC bits</a:t>
              </a: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F88CEF57-9582-B4A9-A2DA-C5B2A6D601FC}"/>
                </a:ext>
              </a:extLst>
            </p:cNvPr>
            <p:cNvGrpSpPr/>
            <p:nvPr/>
          </p:nvGrpSpPr>
          <p:grpSpPr>
            <a:xfrm>
              <a:off x="2874045" y="4929414"/>
              <a:ext cx="1431846" cy="307296"/>
              <a:chOff x="5060238" y="4194650"/>
              <a:chExt cx="1431846" cy="307296"/>
            </a:xfrm>
          </p:grpSpPr>
          <p:grpSp>
            <p:nvGrpSpPr>
              <p:cNvPr id="38" name="Group 182">
                <a:extLst>
                  <a:ext uri="{FF2B5EF4-FFF2-40B4-BE49-F238E27FC236}">
                    <a16:creationId xmlns:a16="http://schemas.microsoft.com/office/drawing/2014/main" id="{CF316BAD-4D8A-1A6F-E535-7E20EA2F14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10957" y="4200321"/>
                <a:ext cx="1381127" cy="301625"/>
                <a:chOff x="265" y="1531"/>
                <a:chExt cx="870" cy="190"/>
              </a:xfrm>
            </p:grpSpPr>
            <p:sp>
              <p:nvSpPr>
                <p:cNvPr id="45" name="Rectangle 183">
                  <a:extLst>
                    <a:ext uri="{FF2B5EF4-FFF2-40B4-BE49-F238E27FC236}">
                      <a16:creationId xmlns:a16="http://schemas.microsoft.com/office/drawing/2014/main" id="{135719CA-49D1-DE7D-E348-1E5F949CED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" y="1549"/>
                  <a:ext cx="870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6" name="Rectangle 184">
                  <a:extLst>
                    <a:ext uri="{FF2B5EF4-FFF2-40B4-BE49-F238E27FC236}">
                      <a16:creationId xmlns:a16="http://schemas.microsoft.com/office/drawing/2014/main" id="{1B5CDC62-8B61-F3E4-433A-B73B5FA45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39" name="Rectangle 181">
                <a:extLst>
                  <a:ext uri="{FF2B5EF4-FFF2-40B4-BE49-F238E27FC236}">
                    <a16:creationId xmlns:a16="http://schemas.microsoft.com/office/drawing/2014/main" id="{ED2468FB-BF10-D832-9340-2EB7BC0FC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51948" y="4214846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40" name="Rectangle 181">
                <a:extLst>
                  <a:ext uri="{FF2B5EF4-FFF2-40B4-BE49-F238E27FC236}">
                    <a16:creationId xmlns:a16="http://schemas.microsoft.com/office/drawing/2014/main" id="{066C2A53-00CB-A80C-1489-2D037AB5A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3708" y="4194650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A1A677EE-A642-BBC9-F08D-7EC53698B2F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01149" y="4228896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0573F949-AFC0-1071-57C5-E94B2E44B394}"/>
                  </a:ext>
                </a:extLst>
              </p:cNvPr>
              <p:cNvCxnSpPr/>
              <p:nvPr/>
            </p:nvCxnSpPr>
            <p:spPr>
              <a:xfrm>
                <a:off x="5720650" y="4227184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Rectangle 181">
                <a:extLst>
                  <a:ext uri="{FF2B5EF4-FFF2-40B4-BE49-F238E27FC236}">
                    <a16:creationId xmlns:a16="http://schemas.microsoft.com/office/drawing/2014/main" id="{18BE51ED-C542-7A27-F21C-4E58F9CBF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0238" y="420092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443582BB-4585-77FB-7484-3180C277D8E8}"/>
                  </a:ext>
                </a:extLst>
              </p:cNvPr>
              <p:cNvCxnSpPr/>
              <p:nvPr/>
            </p:nvCxnSpPr>
            <p:spPr>
              <a:xfrm>
                <a:off x="5418102" y="4226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CBC1E054-D09E-DC4E-E94D-B1599A400344}"/>
                </a:ext>
              </a:extLst>
            </p:cNvPr>
            <p:cNvSpPr/>
            <p:nvPr/>
          </p:nvSpPr>
          <p:spPr>
            <a:xfrm>
              <a:off x="4213243" y="4961197"/>
              <a:ext cx="53221" cy="257175"/>
            </a:xfrm>
            <a:prstGeom prst="rect">
              <a:avLst/>
            </a:prstGeom>
            <a:solidFill>
              <a:srgbClr val="0E00A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7EEA543-E5E5-4935-EE1D-F7A0417B07F7}"/>
                </a:ext>
              </a:extLst>
            </p:cNvPr>
            <p:cNvSpPr/>
            <p:nvPr/>
          </p:nvSpPr>
          <p:spPr>
            <a:xfrm>
              <a:off x="3558391" y="4968092"/>
              <a:ext cx="53221" cy="257175"/>
            </a:xfrm>
            <a:prstGeom prst="rect">
              <a:avLst/>
            </a:prstGeom>
            <a:solidFill>
              <a:srgbClr val="0E00A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B579D42D-5AB7-F192-D196-3E017959A301}"/>
                </a:ext>
              </a:extLst>
            </p:cNvPr>
            <p:cNvSpPr/>
            <p:nvPr/>
          </p:nvSpPr>
          <p:spPr>
            <a:xfrm>
              <a:off x="3148318" y="4970957"/>
              <a:ext cx="53221" cy="257175"/>
            </a:xfrm>
            <a:prstGeom prst="rect">
              <a:avLst/>
            </a:prstGeom>
            <a:solidFill>
              <a:srgbClr val="0E00A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404B479C-5970-72A7-0254-35A549A1C2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84921" y="4800203"/>
              <a:ext cx="1252318" cy="13411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65290956-39C7-6BD0-D4C1-66F7213CB22F}"/>
              </a:ext>
            </a:extLst>
          </p:cNvPr>
          <p:cNvGrpSpPr/>
          <p:nvPr/>
        </p:nvGrpSpPr>
        <p:grpSpPr>
          <a:xfrm>
            <a:off x="3582057" y="5518629"/>
            <a:ext cx="3032648" cy="369332"/>
            <a:chOff x="3582057" y="5518629"/>
            <a:chExt cx="3032648" cy="369332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21C31505-8E1D-FBE6-4818-4C5FD8A70A20}"/>
                </a:ext>
              </a:extLst>
            </p:cNvPr>
            <p:cNvSpPr txBox="1"/>
            <p:nvPr/>
          </p:nvSpPr>
          <p:spPr>
            <a:xfrm>
              <a:off x="4944931" y="5518629"/>
              <a:ext cx="16697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original bits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3008CEF6-FD50-A90B-2780-2C130B177FA2}"/>
                </a:ext>
              </a:extLst>
            </p:cNvPr>
            <p:cNvSpPr txBox="1"/>
            <p:nvPr/>
          </p:nvSpPr>
          <p:spPr>
            <a:xfrm>
              <a:off x="3582057" y="5591257"/>
              <a:ext cx="13628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101000100110101</a:t>
              </a: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85CCF3AB-544A-4E7D-71E1-73B50E53D414}"/>
              </a:ext>
            </a:extLst>
          </p:cNvPr>
          <p:cNvGrpSpPr/>
          <p:nvPr/>
        </p:nvGrpSpPr>
        <p:grpSpPr>
          <a:xfrm>
            <a:off x="3180915" y="5824461"/>
            <a:ext cx="3727884" cy="369332"/>
            <a:chOff x="3180915" y="5824461"/>
            <a:chExt cx="3727884" cy="369332"/>
          </a:xfrm>
        </p:grpSpPr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26B76598-6BAE-0E4D-503E-32F228DE32A1}"/>
                </a:ext>
              </a:extLst>
            </p:cNvPr>
            <p:cNvSpPr/>
            <p:nvPr/>
          </p:nvSpPr>
          <p:spPr>
            <a:xfrm>
              <a:off x="3257116" y="5956053"/>
              <a:ext cx="415438" cy="163667"/>
            </a:xfrm>
            <a:prstGeom prst="rect">
              <a:avLst/>
            </a:prstGeom>
            <a:solidFill>
              <a:schemeClr val="accent1">
                <a:alpha val="42632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EF973B1D-D52C-0A51-1F55-296736305AC5}"/>
                </a:ext>
              </a:extLst>
            </p:cNvPr>
            <p:cNvSpPr txBox="1"/>
            <p:nvPr/>
          </p:nvSpPr>
          <p:spPr>
            <a:xfrm>
              <a:off x="3180915" y="5896038"/>
              <a:ext cx="61736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200" dirty="0">
                  <a:solidFill>
                    <a:srgbClr val="0E00A3"/>
                  </a:solidFill>
                </a:rPr>
                <a:t>01101</a:t>
              </a: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C08C5AB6-2A24-D48B-37BC-0A21E0BC4CB4}"/>
                </a:ext>
              </a:extLst>
            </p:cNvPr>
            <p:cNvSpPr txBox="1"/>
            <p:nvPr/>
          </p:nvSpPr>
          <p:spPr>
            <a:xfrm>
              <a:off x="4944930" y="5824461"/>
              <a:ext cx="196386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EDC+original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bits</a:t>
              </a: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ED753426-D3CC-6AFC-6F00-5DF6624480DE}"/>
                </a:ext>
              </a:extLst>
            </p:cNvPr>
            <p:cNvSpPr txBox="1"/>
            <p:nvPr/>
          </p:nvSpPr>
          <p:spPr>
            <a:xfrm>
              <a:off x="3582057" y="5895981"/>
              <a:ext cx="13628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101000100110101</a:t>
              </a:r>
            </a:p>
          </p:txBody>
        </p:sp>
      </p:grpSp>
      <p:sp>
        <p:nvSpPr>
          <p:cNvPr id="84" name="Text Box 4">
            <a:extLst>
              <a:ext uri="{FF2B5EF4-FFF2-40B4-BE49-F238E27FC236}">
                <a16:creationId xmlns:a16="http://schemas.microsoft.com/office/drawing/2014/main" id="{4100ECAE-739C-BE40-E667-549D1A5D5E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8913" y="2332721"/>
            <a:ext cx="4418184" cy="28007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i="0" dirty="0">
                <a:latin typeface="Calibri" panose="020F0502020204030204"/>
              </a:rPr>
              <a:t>adding physical-layer EDC makes sense!</a:t>
            </a:r>
          </a:p>
          <a:p>
            <a:pPr marL="2286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E00A3"/>
              </a:buClr>
              <a:buSzTx/>
              <a:buFont typeface="Wingdings" pitchFamily="2" charset="2"/>
              <a:buChar char="§"/>
              <a:defRPr/>
            </a:pPr>
            <a:r>
              <a:rPr lang="en-US" sz="2400" i="0" dirty="0">
                <a:latin typeface="Calibri" panose="020F0502020204030204"/>
              </a:rPr>
              <a:t>detect/recover locally, rather than wait for end-end</a:t>
            </a:r>
          </a:p>
          <a:p>
            <a:pPr marL="2286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E00A3"/>
              </a:buClr>
              <a:buSzTx/>
              <a:buFont typeface="Wingdings" pitchFamily="2" charset="2"/>
              <a:buChar char="§"/>
              <a:defRPr/>
            </a:pPr>
            <a:r>
              <a:rPr lang="en-US" sz="2400" i="0" dirty="0">
                <a:latin typeface="Calibri" panose="020F0502020204030204"/>
              </a:rPr>
              <a:t>physical layer techniques adapted to local radio error characteristics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89" name="Title 2">
            <a:extLst>
              <a:ext uri="{FF2B5EF4-FFF2-40B4-BE49-F238E27FC236}">
                <a16:creationId xmlns:a16="http://schemas.microsoft.com/office/drawing/2014/main" id="{C0B86F4E-E3D8-D6B6-421A-E50CB43787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1175416" cy="894622"/>
          </a:xfrm>
        </p:spPr>
        <p:txBody>
          <a:bodyPr>
            <a:noAutofit/>
          </a:bodyPr>
          <a:lstStyle/>
          <a:p>
            <a:r>
              <a:rPr lang="en-US" sz="4000" dirty="0"/>
              <a:t>Physical Layer: Error detection, correction coding</a:t>
            </a:r>
          </a:p>
        </p:txBody>
      </p:sp>
      <p:sp>
        <p:nvSpPr>
          <p:cNvPr id="62" name="Slide Number Placeholder 61">
            <a:extLst>
              <a:ext uri="{FF2B5EF4-FFF2-40B4-BE49-F238E27FC236}">
                <a16:creationId xmlns:a16="http://schemas.microsoft.com/office/drawing/2014/main" id="{6CD0E2D1-154E-7474-AABC-554FC6AF8B1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604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5634F9-67B8-E3EB-34BD-C46580CA95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90CB9719-52D8-A8F0-160D-7D1E54F86172}"/>
              </a:ext>
            </a:extLst>
          </p:cNvPr>
          <p:cNvGrpSpPr/>
          <p:nvPr/>
        </p:nvGrpSpPr>
        <p:grpSpPr>
          <a:xfrm>
            <a:off x="274903" y="2286032"/>
            <a:ext cx="2179013" cy="3045619"/>
            <a:chOff x="274903" y="2286032"/>
            <a:chExt cx="2179013" cy="3045619"/>
          </a:xfrm>
        </p:grpSpPr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C896DAFE-345D-B879-BC52-56817B2BD936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817062" y="2286032"/>
              <a:ext cx="450309" cy="1728077"/>
            </a:xfrm>
            <a:custGeom>
              <a:avLst/>
              <a:gdLst>
                <a:gd name="T0" fmla="*/ 2147483646 w 267"/>
                <a:gd name="T1" fmla="*/ 2147483646 h 1186"/>
                <a:gd name="T2" fmla="*/ 0 w 267"/>
                <a:gd name="T3" fmla="*/ 0 h 1186"/>
                <a:gd name="T4" fmla="*/ 0 w 267"/>
                <a:gd name="T5" fmla="*/ 2147483646 h 1186"/>
                <a:gd name="T6" fmla="*/ 2147483646 w 267"/>
                <a:gd name="T7" fmla="*/ 2147483646 h 1186"/>
                <a:gd name="T8" fmla="*/ 2147483646 w 267"/>
                <a:gd name="T9" fmla="*/ 2147483646 h 1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7"/>
                <a:gd name="T16" fmla="*/ 0 h 1186"/>
                <a:gd name="T17" fmla="*/ 267 w 267"/>
                <a:gd name="T18" fmla="*/ 1186 h 1186"/>
                <a:gd name="connsiteX0" fmla="*/ 11593 w 11593"/>
                <a:gd name="connsiteY0" fmla="*/ 0 h 10109"/>
                <a:gd name="connsiteX1" fmla="*/ 0 w 11593"/>
                <a:gd name="connsiteY1" fmla="*/ 109 h 10109"/>
                <a:gd name="connsiteX2" fmla="*/ 0 w 11593"/>
                <a:gd name="connsiteY2" fmla="*/ 10109 h 10109"/>
                <a:gd name="connsiteX3" fmla="*/ 10000 w 11593"/>
                <a:gd name="connsiteY3" fmla="*/ 5606 h 10109"/>
                <a:gd name="connsiteX4" fmla="*/ 11593 w 11593"/>
                <a:gd name="connsiteY4" fmla="*/ 0 h 10109"/>
                <a:gd name="connsiteX0" fmla="*/ 11593 w 12080"/>
                <a:gd name="connsiteY0" fmla="*/ 0 h 10109"/>
                <a:gd name="connsiteX1" fmla="*/ 0 w 12080"/>
                <a:gd name="connsiteY1" fmla="*/ 109 h 10109"/>
                <a:gd name="connsiteX2" fmla="*/ 0 w 12080"/>
                <a:gd name="connsiteY2" fmla="*/ 10109 h 10109"/>
                <a:gd name="connsiteX3" fmla="*/ 12080 w 12080"/>
                <a:gd name="connsiteY3" fmla="*/ 1850 h 10109"/>
                <a:gd name="connsiteX4" fmla="*/ 11593 w 12080"/>
                <a:gd name="connsiteY4" fmla="*/ 0 h 10109"/>
                <a:gd name="connsiteX0" fmla="*/ 11593 w 12080"/>
                <a:gd name="connsiteY0" fmla="*/ 2239 h 12348"/>
                <a:gd name="connsiteX1" fmla="*/ 0 w 12080"/>
                <a:gd name="connsiteY1" fmla="*/ 0 h 12348"/>
                <a:gd name="connsiteX2" fmla="*/ 0 w 12080"/>
                <a:gd name="connsiteY2" fmla="*/ 12348 h 12348"/>
                <a:gd name="connsiteX3" fmla="*/ 12080 w 12080"/>
                <a:gd name="connsiteY3" fmla="*/ 4089 h 12348"/>
                <a:gd name="connsiteX4" fmla="*/ 11593 w 12080"/>
                <a:gd name="connsiteY4" fmla="*/ 2239 h 12348"/>
                <a:gd name="connsiteX0" fmla="*/ 12841 w 13328"/>
                <a:gd name="connsiteY0" fmla="*/ 10034 h 20143"/>
                <a:gd name="connsiteX1" fmla="*/ 0 w 13328"/>
                <a:gd name="connsiteY1" fmla="*/ 0 h 20143"/>
                <a:gd name="connsiteX2" fmla="*/ 1248 w 13328"/>
                <a:gd name="connsiteY2" fmla="*/ 20143 h 20143"/>
                <a:gd name="connsiteX3" fmla="*/ 13328 w 13328"/>
                <a:gd name="connsiteY3" fmla="*/ 11884 h 20143"/>
                <a:gd name="connsiteX4" fmla="*/ 12841 w 13328"/>
                <a:gd name="connsiteY4" fmla="*/ 10034 h 20143"/>
                <a:gd name="connsiteX0" fmla="*/ 12425 w 13328"/>
                <a:gd name="connsiteY0" fmla="*/ 0 h 21660"/>
                <a:gd name="connsiteX1" fmla="*/ 0 w 13328"/>
                <a:gd name="connsiteY1" fmla="*/ 1517 h 21660"/>
                <a:gd name="connsiteX2" fmla="*/ 1248 w 13328"/>
                <a:gd name="connsiteY2" fmla="*/ 21660 h 21660"/>
                <a:gd name="connsiteX3" fmla="*/ 13328 w 13328"/>
                <a:gd name="connsiteY3" fmla="*/ 13401 h 21660"/>
                <a:gd name="connsiteX4" fmla="*/ 12425 w 13328"/>
                <a:gd name="connsiteY4" fmla="*/ 0 h 21660"/>
                <a:gd name="connsiteX0" fmla="*/ 12425 w 12496"/>
                <a:gd name="connsiteY0" fmla="*/ 0 h 21660"/>
                <a:gd name="connsiteX1" fmla="*/ 0 w 12496"/>
                <a:gd name="connsiteY1" fmla="*/ 1517 h 21660"/>
                <a:gd name="connsiteX2" fmla="*/ 1248 w 12496"/>
                <a:gd name="connsiteY2" fmla="*/ 21660 h 21660"/>
                <a:gd name="connsiteX3" fmla="*/ 12496 w 12496"/>
                <a:gd name="connsiteY3" fmla="*/ 4855 h 21660"/>
                <a:gd name="connsiteX4" fmla="*/ 12425 w 12496"/>
                <a:gd name="connsiteY4" fmla="*/ 0 h 21660"/>
                <a:gd name="connsiteX0" fmla="*/ 12425 w 12496"/>
                <a:gd name="connsiteY0" fmla="*/ 0 h 21660"/>
                <a:gd name="connsiteX1" fmla="*/ 0 w 12496"/>
                <a:gd name="connsiteY1" fmla="*/ 1517 h 21660"/>
                <a:gd name="connsiteX2" fmla="*/ 1248 w 12496"/>
                <a:gd name="connsiteY2" fmla="*/ 21660 h 21660"/>
                <a:gd name="connsiteX3" fmla="*/ 12496 w 12496"/>
                <a:gd name="connsiteY3" fmla="*/ 4855 h 21660"/>
                <a:gd name="connsiteX4" fmla="*/ 12425 w 12496"/>
                <a:gd name="connsiteY4" fmla="*/ 0 h 21660"/>
                <a:gd name="connsiteX0" fmla="*/ 12425 w 12496"/>
                <a:gd name="connsiteY0" fmla="*/ 0 h 21660"/>
                <a:gd name="connsiteX1" fmla="*/ 0 w 12496"/>
                <a:gd name="connsiteY1" fmla="*/ 1517 h 21660"/>
                <a:gd name="connsiteX2" fmla="*/ 1248 w 12496"/>
                <a:gd name="connsiteY2" fmla="*/ 21660 h 21660"/>
                <a:gd name="connsiteX3" fmla="*/ 12496 w 12496"/>
                <a:gd name="connsiteY3" fmla="*/ 4855 h 21660"/>
                <a:gd name="connsiteX4" fmla="*/ 12425 w 12496"/>
                <a:gd name="connsiteY4" fmla="*/ 0 h 21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6" h="21660">
                  <a:moveTo>
                    <a:pt x="12425" y="0"/>
                  </a:moveTo>
                  <a:lnTo>
                    <a:pt x="0" y="1517"/>
                  </a:lnTo>
                  <a:lnTo>
                    <a:pt x="1248" y="21660"/>
                  </a:lnTo>
                  <a:cubicBezTo>
                    <a:pt x="4581" y="12959"/>
                    <a:pt x="6667" y="10269"/>
                    <a:pt x="12496" y="4855"/>
                  </a:cubicBezTo>
                  <a:cubicBezTo>
                    <a:pt x="12472" y="3237"/>
                    <a:pt x="12449" y="1618"/>
                    <a:pt x="12425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3C6CD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F524C97-5067-70B6-9512-D12628481D55}"/>
                </a:ext>
              </a:extLst>
            </p:cNvPr>
            <p:cNvGrpSpPr/>
            <p:nvPr/>
          </p:nvGrpSpPr>
          <p:grpSpPr>
            <a:xfrm>
              <a:off x="1089689" y="2328238"/>
              <a:ext cx="1364227" cy="3003413"/>
              <a:chOff x="1398158" y="4178047"/>
              <a:chExt cx="1364227" cy="3003413"/>
            </a:xfrm>
          </p:grpSpPr>
          <p:sp>
            <p:nvSpPr>
              <p:cNvPr id="7" name="Rectangle 24">
                <a:extLst>
                  <a:ext uri="{FF2B5EF4-FFF2-40B4-BE49-F238E27FC236}">
                    <a16:creationId xmlns:a16="http://schemas.microsoft.com/office/drawing/2014/main" id="{8A6C890E-0873-9DE8-2C3F-F4BEDF835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998" y="4178047"/>
                <a:ext cx="1104604" cy="300341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76200" dist="38100" dir="18900000" sx="101000" sy="101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" name="Text Box 26">
                <a:extLst>
                  <a:ext uri="{FF2B5EF4-FFF2-40B4-BE49-F238E27FC236}">
                    <a16:creationId xmlns:a16="http://schemas.microsoft.com/office/drawing/2014/main" id="{ED651441-EA3F-A59C-7299-E2EB83E656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8158" y="4271624"/>
                <a:ext cx="1364227" cy="22510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5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  <a:cs typeface="Arial" panose="020B0604020202020204" pitchFamily="34" charset="0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5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5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5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+mn-lt"/>
                    <a:ea typeface="MS PGothic" panose="020B0600070205080204" pitchFamily="34" charset="-128"/>
                    <a:cs typeface="Arial" panose="020B0604020202020204" pitchFamily="34" charset="0"/>
                  </a:rPr>
                  <a:t>physical</a:t>
                </a: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BCBD716F-F3DE-EDB9-9994-DE06373714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526936" y="5322490"/>
                <a:ext cx="1106666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" name="Group 403">
              <a:extLst>
                <a:ext uri="{FF2B5EF4-FFF2-40B4-BE49-F238E27FC236}">
                  <a16:creationId xmlns:a16="http://schemas.microsoft.com/office/drawing/2014/main" id="{261F58D9-F4D0-FF9B-C060-663ACA140A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4903" y="3282820"/>
              <a:ext cx="792281" cy="825033"/>
              <a:chOff x="2751" y="1851"/>
              <a:chExt cx="462" cy="478"/>
            </a:xfrm>
          </p:grpSpPr>
          <p:pic>
            <p:nvPicPr>
              <p:cNvPr id="14" name="Picture 364" descr="iphone_stylized_small">
                <a:extLst>
                  <a:ext uri="{FF2B5EF4-FFF2-40B4-BE49-F238E27FC236}">
                    <a16:creationId xmlns:a16="http://schemas.microsoft.com/office/drawing/2014/main" id="{FA77888B-241A-66A2-80DD-1FAB555D5C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" name="Picture 402" descr="antenna_radiation_stylized">
                <a:extLst>
                  <a:ext uri="{FF2B5EF4-FFF2-40B4-BE49-F238E27FC236}">
                    <a16:creationId xmlns:a16="http://schemas.microsoft.com/office/drawing/2014/main" id="{6F73B3C7-D622-B869-3C9D-61E29D856D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7B4A297-D6F3-26F3-607A-37668808588E}"/>
              </a:ext>
            </a:extLst>
          </p:cNvPr>
          <p:cNvGrpSpPr/>
          <p:nvPr/>
        </p:nvGrpSpPr>
        <p:grpSpPr>
          <a:xfrm>
            <a:off x="2043956" y="2524332"/>
            <a:ext cx="1988230" cy="2251066"/>
            <a:chOff x="2043956" y="2450592"/>
            <a:chExt cx="1988230" cy="2251066"/>
          </a:xfrm>
        </p:grpSpPr>
        <p:sp>
          <p:nvSpPr>
            <p:cNvPr id="75" name="Down Arrow 74">
              <a:extLst>
                <a:ext uri="{FF2B5EF4-FFF2-40B4-BE49-F238E27FC236}">
                  <a16:creationId xmlns:a16="http://schemas.microsoft.com/office/drawing/2014/main" id="{5D769605-D3C4-E8DC-6C4F-B711D8CC7567}"/>
                </a:ext>
              </a:extLst>
            </p:cNvPr>
            <p:cNvSpPr/>
            <p:nvPr/>
          </p:nvSpPr>
          <p:spPr>
            <a:xfrm>
              <a:off x="3547554" y="2450592"/>
              <a:ext cx="484632" cy="2251066"/>
            </a:xfrm>
            <a:prstGeom prst="downArrow">
              <a:avLst/>
            </a:prstGeom>
            <a:gradFill>
              <a:gsLst>
                <a:gs pos="0">
                  <a:srgbClr val="C00000"/>
                </a:gs>
                <a:gs pos="100000">
                  <a:schemeClr val="bg1"/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F657FEBF-8D31-2CD8-9F42-268A990164CB}"/>
                </a:ext>
              </a:extLst>
            </p:cNvPr>
            <p:cNvSpPr txBox="1"/>
            <p:nvPr/>
          </p:nvSpPr>
          <p:spPr>
            <a:xfrm>
              <a:off x="2043956" y="3843589"/>
              <a:ext cx="807913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E00A3"/>
                  </a:solidFill>
                </a:rPr>
                <a:t>coding</a:t>
              </a:r>
            </a:p>
          </p:txBody>
        </p:sp>
      </p:grpSp>
      <p:sp>
        <p:nvSpPr>
          <p:cNvPr id="84" name="Text Box 4">
            <a:extLst>
              <a:ext uri="{FF2B5EF4-FFF2-40B4-BE49-F238E27FC236}">
                <a16:creationId xmlns:a16="http://schemas.microsoft.com/office/drawing/2014/main" id="{E3089D8C-EF6B-142D-72B1-A69B6C5C29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280" y="3043084"/>
            <a:ext cx="4570033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i="0" dirty="0">
                <a:latin typeface="Calibri" panose="020F0502020204030204"/>
              </a:rPr>
              <a:t>original bits from link layer, including EDC</a:t>
            </a:r>
            <a:endParaRPr kumimoji="0" lang="en-US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89" name="Title 2">
            <a:extLst>
              <a:ext uri="{FF2B5EF4-FFF2-40B4-BE49-F238E27FC236}">
                <a16:creationId xmlns:a16="http://schemas.microsoft.com/office/drawing/2014/main" id="{BA67E174-9A04-9696-E851-773261500E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1175416" cy="894622"/>
          </a:xfrm>
        </p:spPr>
        <p:txBody>
          <a:bodyPr>
            <a:noAutofit/>
          </a:bodyPr>
          <a:lstStyle/>
          <a:p>
            <a:r>
              <a:rPr lang="en-US" sz="4000" dirty="0"/>
              <a:t>Physical Layer: EDC shuffling example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6EBB9AC-FA39-720F-9884-460A1B8D6E8B}"/>
              </a:ext>
            </a:extLst>
          </p:cNvPr>
          <p:cNvSpPr txBox="1"/>
          <p:nvPr/>
        </p:nvSpPr>
        <p:spPr>
          <a:xfrm>
            <a:off x="2728600" y="3079293"/>
            <a:ext cx="297011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28600" marR="0">
              <a:spcBef>
                <a:spcPts val="300"/>
              </a:spcBef>
              <a:spcAft>
                <a:spcPts val="300"/>
              </a:spcAft>
            </a:pP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3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4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5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6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7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8</a:t>
            </a:r>
            <a:endParaRPr lang="en-US" sz="1800" kern="100" dirty="0">
              <a:effectLst/>
              <a:latin typeface="Aptos" panose="020B0004020202020204" pitchFamily="34" charset="0"/>
              <a:ea typeface="Aptos" panose="020B00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D73212F-1271-78FB-2572-EEDCD4726239}"/>
              </a:ext>
            </a:extLst>
          </p:cNvPr>
          <p:cNvSpPr txBox="1"/>
          <p:nvPr/>
        </p:nvSpPr>
        <p:spPr>
          <a:xfrm>
            <a:off x="2829247" y="3687081"/>
            <a:ext cx="457003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spcBef>
                <a:spcPts val="300"/>
              </a:spcBef>
              <a:spcAft>
                <a:spcPts val="300"/>
              </a:spcAft>
            </a:pP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</a:t>
            </a:r>
            <a:r>
              <a:rPr lang="en-US" sz="1800" i="1" kern="100" baseline="30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’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</a:t>
            </a:r>
            <a:r>
              <a:rPr lang="en-US" sz="1800" i="1" kern="100" baseline="30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’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3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3</a:t>
            </a:r>
            <a:r>
              <a:rPr lang="en-US" sz="1800" i="1" kern="100" baseline="30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’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4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4</a:t>
            </a:r>
            <a:r>
              <a:rPr lang="en-US" sz="1800" i="1" kern="100" baseline="30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’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5 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5</a:t>
            </a:r>
            <a:r>
              <a:rPr lang="en-US" sz="1800" i="1" kern="100" baseline="30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’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6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6</a:t>
            </a:r>
            <a:r>
              <a:rPr lang="en-US" sz="1800" i="1" kern="100" baseline="30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’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7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7</a:t>
            </a:r>
            <a:r>
              <a:rPr lang="en-US" sz="1800" i="1" kern="100" baseline="30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’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8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8</a:t>
            </a:r>
            <a:r>
              <a:rPr lang="en-US" sz="1800" i="1" kern="100" baseline="30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’</a:t>
            </a:r>
            <a:endParaRPr lang="en-US" sz="1800" kern="100" dirty="0">
              <a:effectLst/>
              <a:latin typeface="Aptos" panose="020B0004020202020204" pitchFamily="34" charset="0"/>
              <a:ea typeface="Aptos" panose="020B00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A4466EB0-0857-204C-D8B6-AE3A478EE263}"/>
              </a:ext>
            </a:extLst>
          </p:cNvPr>
          <p:cNvSpPr txBox="1"/>
          <p:nvPr/>
        </p:nvSpPr>
        <p:spPr>
          <a:xfrm>
            <a:off x="2043956" y="4192196"/>
            <a:ext cx="609834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spcBef>
                <a:spcPts val="300"/>
              </a:spcBef>
              <a:spcAft>
                <a:spcPts val="300"/>
              </a:spcAft>
            </a:pP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5</a:t>
            </a:r>
            <a:r>
              <a:rPr lang="en-US" sz="1800" i="1" kern="100" baseline="30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’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6</a:t>
            </a:r>
            <a:r>
              <a:rPr lang="en-US" sz="1800" i="1" kern="100" baseline="30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’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3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7</a:t>
            </a:r>
            <a:r>
              <a:rPr lang="en-US" sz="1800" i="1" kern="100" baseline="30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’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4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8</a:t>
            </a:r>
            <a:r>
              <a:rPr lang="en-US" sz="1800" i="1" kern="100" baseline="30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’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5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1</a:t>
            </a:r>
            <a:r>
              <a:rPr lang="en-US" sz="1800" i="1" kern="100" baseline="30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’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6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2</a:t>
            </a:r>
            <a:r>
              <a:rPr lang="en-US" sz="1800" i="1" kern="100" baseline="30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’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7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3</a:t>
            </a:r>
            <a:r>
              <a:rPr lang="en-US" sz="1800" i="1" kern="100" baseline="30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’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8 </a:t>
            </a:r>
            <a:r>
              <a:rPr lang="en-US" sz="1800" i="1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</a:t>
            </a:r>
            <a:r>
              <a:rPr lang="en-US" sz="1800" i="1" kern="100" baseline="-25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4</a:t>
            </a:r>
            <a:r>
              <a:rPr lang="en-US" sz="1800" i="1" kern="100" baseline="300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’</a:t>
            </a:r>
            <a:endParaRPr lang="en-US" sz="1800" kern="100" dirty="0">
              <a:effectLst/>
              <a:latin typeface="Aptos" panose="020B0004020202020204" pitchFamily="34" charset="0"/>
              <a:ea typeface="Aptos" panose="020B00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6" name="Text Box 4">
            <a:extLst>
              <a:ext uri="{FF2B5EF4-FFF2-40B4-BE49-F238E27FC236}">
                <a16:creationId xmlns:a16="http://schemas.microsoft.com/office/drawing/2014/main" id="{69B65AC1-C723-37CC-EA7E-1C84EF4237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08525" y="3687081"/>
            <a:ext cx="4570033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latin typeface="Calibri" panose="020F0502020204030204"/>
              </a:rPr>
              <a:t>add</a:t>
            </a:r>
            <a:r>
              <a:rPr lang="en-US" sz="2000" i="0" dirty="0">
                <a:latin typeface="Calibri" panose="020F0502020204030204"/>
              </a:rPr>
              <a:t> EDC duplicate bits in PHY </a:t>
            </a:r>
            <a:endParaRPr kumimoji="0" lang="en-US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77" name="Text Box 4">
            <a:extLst>
              <a:ext uri="{FF2B5EF4-FFF2-40B4-BE49-F238E27FC236}">
                <a16:creationId xmlns:a16="http://schemas.microsoft.com/office/drawing/2014/main" id="{C3F46287-D7E9-ABD7-0760-2B58B8436C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03888" y="4176807"/>
            <a:ext cx="4570033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latin typeface="Calibri" panose="020F0502020204030204"/>
              </a:rPr>
              <a:t>shuffle</a:t>
            </a:r>
            <a:r>
              <a:rPr lang="en-US" sz="2000" i="0" dirty="0">
                <a:latin typeface="Calibri" panose="020F0502020204030204"/>
              </a:rPr>
              <a:t> for resistance to burst errors</a:t>
            </a:r>
            <a:endParaRPr kumimoji="0" lang="en-US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46F4464A-5318-4064-756E-D9A5AFA60A2F}"/>
              </a:ext>
            </a:extLst>
          </p:cNvPr>
          <p:cNvGrpSpPr/>
          <p:nvPr/>
        </p:nvGrpSpPr>
        <p:grpSpPr>
          <a:xfrm>
            <a:off x="1771800" y="4660947"/>
            <a:ext cx="5923160" cy="369332"/>
            <a:chOff x="1771800" y="4660947"/>
            <a:chExt cx="5923160" cy="369332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E7F61A0E-D009-2001-7110-6B9D1860BE16}"/>
                </a:ext>
              </a:extLst>
            </p:cNvPr>
            <p:cNvSpPr txBox="1"/>
            <p:nvPr/>
          </p:nvSpPr>
          <p:spPr>
            <a:xfrm>
              <a:off x="1771800" y="4660947"/>
              <a:ext cx="1269386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E00A3"/>
                  </a:solidFill>
                </a:rPr>
                <a:t>modulation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2328913E-0775-D0E6-80F4-75931ED6AB24}"/>
                </a:ext>
              </a:extLst>
            </p:cNvPr>
            <p:cNvSpPr txBox="1"/>
            <p:nvPr/>
          </p:nvSpPr>
          <p:spPr>
            <a:xfrm>
              <a:off x="3041186" y="4681528"/>
              <a:ext cx="4653774" cy="3416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i="1" dirty="0">
                  <a:solidFill>
                    <a:srgbClr val="0E00A3"/>
                  </a:solidFill>
                </a:rPr>
                <a:t>modulation:  from bits to symbols to waveforms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9CB30A1-6324-BC34-91B2-0D83B18B8792}"/>
              </a:ext>
            </a:extLst>
          </p:cNvPr>
          <p:cNvGrpSpPr/>
          <p:nvPr/>
        </p:nvGrpSpPr>
        <p:grpSpPr>
          <a:xfrm>
            <a:off x="4580793" y="4212921"/>
            <a:ext cx="6716472" cy="1956798"/>
            <a:chOff x="4580793" y="4212921"/>
            <a:chExt cx="6716472" cy="1956798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C08DEF14-F2BB-EE7A-D3FE-4F70D1A4AB2D}"/>
                </a:ext>
              </a:extLst>
            </p:cNvPr>
            <p:cNvGrpSpPr/>
            <p:nvPr/>
          </p:nvGrpSpPr>
          <p:grpSpPr>
            <a:xfrm>
              <a:off x="4580793" y="4212921"/>
              <a:ext cx="747346" cy="1347221"/>
              <a:chOff x="4580793" y="4212921"/>
              <a:chExt cx="747346" cy="1347221"/>
            </a:xfrm>
          </p:grpSpPr>
          <p:sp>
            <p:nvSpPr>
              <p:cNvPr id="11" name="Rounded Rectangle 10">
                <a:extLst>
                  <a:ext uri="{FF2B5EF4-FFF2-40B4-BE49-F238E27FC236}">
                    <a16:creationId xmlns:a16="http://schemas.microsoft.com/office/drawing/2014/main" id="{2E7763A5-B3E5-5917-6452-F6CD9C8C6AA8}"/>
                  </a:ext>
                </a:extLst>
              </p:cNvPr>
              <p:cNvSpPr/>
              <p:nvPr/>
            </p:nvSpPr>
            <p:spPr>
              <a:xfrm>
                <a:off x="4580793" y="4212921"/>
                <a:ext cx="747346" cy="348607"/>
              </a:xfrm>
              <a:prstGeom prst="roundRect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7" name="Straight Connector 16">
                <a:extLst>
                  <a:ext uri="{FF2B5EF4-FFF2-40B4-BE49-F238E27FC236}">
                    <a16:creationId xmlns:a16="http://schemas.microsoft.com/office/drawing/2014/main" id="{45C3CD64-FAE4-3086-15DA-59A7078C2256}"/>
                  </a:ext>
                </a:extLst>
              </p:cNvPr>
              <p:cNvCxnSpPr>
                <a:stCxn id="11" idx="2"/>
              </p:cNvCxnSpPr>
              <p:nvPr/>
            </p:nvCxnSpPr>
            <p:spPr>
              <a:xfrm>
                <a:off x="4954466" y="4561528"/>
                <a:ext cx="15740" cy="998614"/>
              </a:xfrm>
              <a:prstGeom prst="line">
                <a:avLst/>
              </a:prstGeom>
              <a:ln w="2857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CDCBC8A-1228-6ACB-290B-4BFB16ACC5A7}"/>
                </a:ext>
              </a:extLst>
            </p:cNvPr>
            <p:cNvSpPr txBox="1"/>
            <p:nvPr/>
          </p:nvSpPr>
          <p:spPr>
            <a:xfrm>
              <a:off x="4832605" y="5523388"/>
              <a:ext cx="646466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A burst of noise in this interval, causing 3 bits to be unintelligible still allows receiver to determine all original bits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9F77A1E-D560-D5FF-323C-77C2EAE6200E}"/>
              </a:ext>
            </a:extLst>
          </p:cNvPr>
          <p:cNvGrpSpPr/>
          <p:nvPr/>
        </p:nvGrpSpPr>
        <p:grpSpPr>
          <a:xfrm>
            <a:off x="4580793" y="2123383"/>
            <a:ext cx="6634360" cy="1933030"/>
            <a:chOff x="4580793" y="2123383"/>
            <a:chExt cx="6634360" cy="1933030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A86456F4-6652-5AD6-9BAA-4850DF33BDA6}"/>
                </a:ext>
              </a:extLst>
            </p:cNvPr>
            <p:cNvGrpSpPr/>
            <p:nvPr/>
          </p:nvGrpSpPr>
          <p:grpSpPr>
            <a:xfrm rot="10800000">
              <a:off x="4580793" y="2709192"/>
              <a:ext cx="747346" cy="1347221"/>
              <a:chOff x="4580793" y="4212921"/>
              <a:chExt cx="747346" cy="1347221"/>
            </a:xfrm>
          </p:grpSpPr>
          <p:sp>
            <p:nvSpPr>
              <p:cNvPr id="24" name="Rounded Rectangle 23">
                <a:extLst>
                  <a:ext uri="{FF2B5EF4-FFF2-40B4-BE49-F238E27FC236}">
                    <a16:creationId xmlns:a16="http://schemas.microsoft.com/office/drawing/2014/main" id="{8D8DE53D-BD4E-6535-F739-A7D7099E6C9E}"/>
                  </a:ext>
                </a:extLst>
              </p:cNvPr>
              <p:cNvSpPr/>
              <p:nvPr/>
            </p:nvSpPr>
            <p:spPr>
              <a:xfrm>
                <a:off x="4580793" y="4212921"/>
                <a:ext cx="747346" cy="348607"/>
              </a:xfrm>
              <a:prstGeom prst="roundRect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5" name="Straight Connector 24">
                <a:extLst>
                  <a:ext uri="{FF2B5EF4-FFF2-40B4-BE49-F238E27FC236}">
                    <a16:creationId xmlns:a16="http://schemas.microsoft.com/office/drawing/2014/main" id="{56611D37-8908-C83A-1A44-CD2E6D5E25EF}"/>
                  </a:ext>
                </a:extLst>
              </p:cNvPr>
              <p:cNvCxnSpPr>
                <a:stCxn id="24" idx="2"/>
              </p:cNvCxnSpPr>
              <p:nvPr/>
            </p:nvCxnSpPr>
            <p:spPr>
              <a:xfrm>
                <a:off x="4954466" y="4561528"/>
                <a:ext cx="15740" cy="998614"/>
              </a:xfrm>
              <a:prstGeom prst="line">
                <a:avLst/>
              </a:prstGeom>
              <a:ln w="2857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F297083-A03B-5FF6-B80C-5591B81B73FA}"/>
                </a:ext>
              </a:extLst>
            </p:cNvPr>
            <p:cNvSpPr txBox="1"/>
            <p:nvPr/>
          </p:nvSpPr>
          <p:spPr>
            <a:xfrm>
              <a:off x="4750493" y="2123383"/>
              <a:ext cx="646466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A burst of noise in this interval causing 3 bits to be unintelligible , with no shuffling, would mean receiver can not determine  </a:t>
              </a:r>
              <a:r>
                <a:rPr lang="en-US" i="1" dirty="0"/>
                <a:t>d</a:t>
              </a:r>
              <a:r>
                <a:rPr lang="en-US" i="1" baseline="-25000" dirty="0"/>
                <a:t>4</a:t>
              </a:r>
            </a:p>
          </p:txBody>
        </p:sp>
      </p:grpSp>
      <p:sp>
        <p:nvSpPr>
          <p:cNvPr id="21" name="Slide Number Placeholder 20">
            <a:extLst>
              <a:ext uri="{FF2B5EF4-FFF2-40B4-BE49-F238E27FC236}">
                <a16:creationId xmlns:a16="http://schemas.microsoft.com/office/drawing/2014/main" id="{9C4640C5-CBCC-82CA-E4FE-58080AB2492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6183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/>
      <p:bldP spid="3" grpId="0"/>
      <p:bldP spid="64" grpId="0"/>
      <p:bldP spid="67" grpId="0"/>
      <p:bldP spid="76" grpId="0"/>
      <p:bldP spid="77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Modulation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FF46591-4391-1A1D-AF4B-E5EE46476C77}"/>
              </a:ext>
            </a:extLst>
          </p:cNvPr>
          <p:cNvGrpSpPr/>
          <p:nvPr/>
        </p:nvGrpSpPr>
        <p:grpSpPr>
          <a:xfrm>
            <a:off x="1876574" y="1221756"/>
            <a:ext cx="2047460" cy="1437951"/>
            <a:chOff x="1667566" y="1418708"/>
            <a:chExt cx="2047460" cy="1437951"/>
          </a:xfrm>
        </p:grpSpPr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FCB6F461-74FA-9E31-C1DA-1C381B86E515}"/>
                </a:ext>
              </a:extLst>
            </p:cNvPr>
            <p:cNvCxnSpPr>
              <a:cxnSpLocks/>
            </p:cNvCxnSpPr>
            <p:nvPr/>
          </p:nvCxnSpPr>
          <p:spPr>
            <a:xfrm>
              <a:off x="1667566" y="1603374"/>
              <a:ext cx="2047460" cy="0"/>
            </a:xfrm>
            <a:prstGeom prst="straightConnector1">
              <a:avLst/>
            </a:prstGeom>
            <a:ln w="15875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724FE652-B8FE-0AAB-7269-FB2A127C8823}"/>
                </a:ext>
              </a:extLst>
            </p:cNvPr>
            <p:cNvSpPr/>
            <p:nvPr/>
          </p:nvSpPr>
          <p:spPr>
            <a:xfrm>
              <a:off x="1795670" y="2041651"/>
              <a:ext cx="1669774" cy="815008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Coding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010EC19-E1BA-D58C-205B-1A931CBFC015}"/>
                </a:ext>
              </a:extLst>
            </p:cNvPr>
            <p:cNvSpPr txBox="1"/>
            <p:nvPr/>
          </p:nvSpPr>
          <p:spPr>
            <a:xfrm>
              <a:off x="2183234" y="1418708"/>
              <a:ext cx="835485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Coding</a:t>
              </a: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0DAA13F8-6D9F-DFE5-EE25-D03B43ECAE4E}"/>
              </a:ext>
            </a:extLst>
          </p:cNvPr>
          <p:cNvGrpSpPr/>
          <p:nvPr/>
        </p:nvGrpSpPr>
        <p:grpSpPr>
          <a:xfrm>
            <a:off x="3674452" y="1839498"/>
            <a:ext cx="2168939" cy="815008"/>
            <a:chOff x="3465444" y="2036450"/>
            <a:chExt cx="2168939" cy="815008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C6DF3158-EBAD-C42C-D558-4862C1877B66}"/>
                </a:ext>
              </a:extLst>
            </p:cNvPr>
            <p:cNvSpPr/>
            <p:nvPr/>
          </p:nvSpPr>
          <p:spPr>
            <a:xfrm>
              <a:off x="3964609" y="2036450"/>
              <a:ext cx="1669774" cy="815008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Digital Modulation</a:t>
              </a:r>
            </a:p>
          </p:txBody>
        </p: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24234BDD-0A4D-7434-1B1F-B61ADECC54A2}"/>
                </a:ext>
              </a:extLst>
            </p:cNvPr>
            <p:cNvCxnSpPr>
              <a:cxnSpLocks/>
              <a:stCxn id="5" idx="3"/>
              <a:endCxn id="6" idx="1"/>
            </p:cNvCxnSpPr>
            <p:nvPr/>
          </p:nvCxnSpPr>
          <p:spPr>
            <a:xfrm flipV="1">
              <a:off x="3465444" y="2443954"/>
              <a:ext cx="499165" cy="52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E20C3EFD-0CF9-30F7-7AFD-AC6ADA608D26}"/>
              </a:ext>
            </a:extLst>
          </p:cNvPr>
          <p:cNvGrpSpPr/>
          <p:nvPr/>
        </p:nvGrpSpPr>
        <p:grpSpPr>
          <a:xfrm>
            <a:off x="3924034" y="1214405"/>
            <a:ext cx="6283739" cy="369332"/>
            <a:chOff x="3715026" y="1411357"/>
            <a:chExt cx="6283739" cy="369332"/>
          </a:xfrm>
        </p:grpSpPr>
        <p:cxnSp>
          <p:nvCxnSpPr>
            <p:cNvPr id="20" name="Straight Arrow Connector 19">
              <a:extLst>
                <a:ext uri="{FF2B5EF4-FFF2-40B4-BE49-F238E27FC236}">
                  <a16:creationId xmlns:a16="http://schemas.microsoft.com/office/drawing/2014/main" id="{DA9C20A4-6181-BA5F-9D01-4DCB1ECA9CCC}"/>
                </a:ext>
              </a:extLst>
            </p:cNvPr>
            <p:cNvCxnSpPr/>
            <p:nvPr/>
          </p:nvCxnSpPr>
          <p:spPr>
            <a:xfrm>
              <a:off x="3715026" y="1596023"/>
              <a:ext cx="6283739" cy="0"/>
            </a:xfrm>
            <a:prstGeom prst="straightConnector1">
              <a:avLst/>
            </a:prstGeom>
            <a:ln w="15875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E445D57-3C02-1B96-7B63-9AA1C2D8EC2B}"/>
                </a:ext>
              </a:extLst>
            </p:cNvPr>
            <p:cNvSpPr txBox="1"/>
            <p:nvPr/>
          </p:nvSpPr>
          <p:spPr>
            <a:xfrm>
              <a:off x="6096000" y="1411357"/>
              <a:ext cx="1282210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Modulation</a:t>
              </a:r>
            </a:p>
          </p:txBody>
        </p: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C33699D8-D33C-5309-852A-769CCDB8A4DA}"/>
              </a:ext>
            </a:extLst>
          </p:cNvPr>
          <p:cNvSpPr/>
          <p:nvPr/>
        </p:nvSpPr>
        <p:spPr>
          <a:xfrm>
            <a:off x="6313007" y="1839498"/>
            <a:ext cx="1669774" cy="815008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Pulse Shaping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8B950412-F977-038F-8B0A-75EE83EFD010}"/>
              </a:ext>
            </a:extLst>
          </p:cNvPr>
          <p:cNvCxnSpPr>
            <a:cxnSpLocks/>
            <a:stCxn id="6" idx="3"/>
            <a:endCxn id="7" idx="1"/>
          </p:cNvCxnSpPr>
          <p:nvPr/>
        </p:nvCxnSpPr>
        <p:spPr>
          <a:xfrm>
            <a:off x="5843391" y="2247002"/>
            <a:ext cx="469616" cy="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>
            <a:extLst>
              <a:ext uri="{FF2B5EF4-FFF2-40B4-BE49-F238E27FC236}">
                <a16:creationId xmlns:a16="http://schemas.microsoft.com/office/drawing/2014/main" id="{0513C28E-C759-D78E-17C2-943F9423DB11}"/>
              </a:ext>
            </a:extLst>
          </p:cNvPr>
          <p:cNvSpPr/>
          <p:nvPr/>
        </p:nvSpPr>
        <p:spPr>
          <a:xfrm>
            <a:off x="8486735" y="1839498"/>
            <a:ext cx="1669774" cy="815008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RF Modulation</a:t>
            </a:r>
          </a:p>
        </p:txBody>
      </p: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F2D3A4AF-59AE-4226-C42C-48638C103006}"/>
              </a:ext>
            </a:extLst>
          </p:cNvPr>
          <p:cNvCxnSpPr>
            <a:cxnSpLocks/>
            <a:stCxn id="7" idx="3"/>
          </p:cNvCxnSpPr>
          <p:nvPr/>
        </p:nvCxnSpPr>
        <p:spPr>
          <a:xfrm>
            <a:off x="7982781" y="2247002"/>
            <a:ext cx="503954" cy="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1E63123D-E7CF-7AC9-5915-C46A058D194D}"/>
              </a:ext>
            </a:extLst>
          </p:cNvPr>
          <p:cNvSpPr txBox="1"/>
          <p:nvPr/>
        </p:nvSpPr>
        <p:spPr>
          <a:xfrm>
            <a:off x="231771" y="1921947"/>
            <a:ext cx="167706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1010001011100110101</a:t>
            </a: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4BFD53A0-433B-B3EF-1583-983EC8A134E0}"/>
              </a:ext>
            </a:extLst>
          </p:cNvPr>
          <p:cNvCxnSpPr>
            <a:cxnSpLocks/>
            <a:endCxn id="5" idx="1"/>
          </p:cNvCxnSpPr>
          <p:nvPr/>
        </p:nvCxnSpPr>
        <p:spPr>
          <a:xfrm>
            <a:off x="342472" y="2252203"/>
            <a:ext cx="1662206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93D85DEB-67B6-09EF-C2CA-0A349C914394}"/>
              </a:ext>
            </a:extLst>
          </p:cNvPr>
          <p:cNvSpPr txBox="1"/>
          <p:nvPr/>
        </p:nvSpPr>
        <p:spPr>
          <a:xfrm>
            <a:off x="268915" y="2222251"/>
            <a:ext cx="16697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original data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DF2DB75-1EBA-BCC4-2BB1-68053FA32581}"/>
              </a:ext>
            </a:extLst>
          </p:cNvPr>
          <p:cNvSpPr/>
          <p:nvPr/>
        </p:nvSpPr>
        <p:spPr>
          <a:xfrm>
            <a:off x="234825" y="1788250"/>
            <a:ext cx="3672020" cy="1103090"/>
          </a:xfrm>
          <a:prstGeom prst="rect">
            <a:avLst/>
          </a:prstGeom>
          <a:solidFill>
            <a:schemeClr val="bg1">
              <a:alpha val="74937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C2AB9A97-E201-F9B4-8C30-0A15243E5DFB}"/>
              </a:ext>
            </a:extLst>
          </p:cNvPr>
          <p:cNvSpPr/>
          <p:nvPr/>
        </p:nvSpPr>
        <p:spPr>
          <a:xfrm>
            <a:off x="6096000" y="1609578"/>
            <a:ext cx="4940300" cy="1173412"/>
          </a:xfrm>
          <a:prstGeom prst="rect">
            <a:avLst/>
          </a:prstGeom>
          <a:solidFill>
            <a:schemeClr val="bg1">
              <a:alpha val="80043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BB78BFA-830F-D375-7912-28D0FEE60C68}"/>
              </a:ext>
            </a:extLst>
          </p:cNvPr>
          <p:cNvGrpSpPr/>
          <p:nvPr/>
        </p:nvGrpSpPr>
        <p:grpSpPr>
          <a:xfrm>
            <a:off x="720490" y="3374344"/>
            <a:ext cx="5488234" cy="2276106"/>
            <a:chOff x="205948" y="3646285"/>
            <a:chExt cx="5488234" cy="227610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716AFD3-EA1D-99BF-F807-EA2A1F4433BF}"/>
                </a:ext>
              </a:extLst>
            </p:cNvPr>
            <p:cNvSpPr txBox="1"/>
            <p:nvPr/>
          </p:nvSpPr>
          <p:spPr>
            <a:xfrm>
              <a:off x="292538" y="4096173"/>
              <a:ext cx="5401644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58737">
                <a:buClr>
                  <a:srgbClr val="0E00A3"/>
                </a:buClr>
              </a:pPr>
              <a:r>
                <a:rPr lang="en-US" sz="2400" dirty="0"/>
                <a:t>encoding bits (1’s, 0’s) into analog RF carrier signal </a:t>
              </a:r>
              <a:r>
                <a:rPr lang="en-US" sz="2400" dirty="0">
                  <a:effectLst/>
                  <a:ea typeface="Aptos" panose="020B0004020202020204" pitchFamily="34" charset="0"/>
                  <a:cs typeface="Times New Roman" panose="02020603050405020304" pitchFamily="18" charset="0"/>
                </a:rPr>
                <a:t>by changing (“</a:t>
              </a:r>
              <a:r>
                <a:rPr lang="en-US" sz="2400" b="1" dirty="0">
                  <a:effectLst/>
                  <a:ea typeface="Aptos" panose="020B0004020202020204" pitchFamily="34" charset="0"/>
                  <a:cs typeface="Times New Roman" panose="02020603050405020304" pitchFamily="18" charset="0"/>
                </a:rPr>
                <a:t>modulating</a:t>
              </a:r>
              <a:r>
                <a:rPr lang="en-US" sz="2400" dirty="0">
                  <a:effectLst/>
                  <a:ea typeface="Aptos" panose="020B0004020202020204" pitchFamily="34" charset="0"/>
                  <a:cs typeface="Times New Roman" panose="02020603050405020304" pitchFamily="18" charset="0"/>
                </a:rPr>
                <a:t>”) a characteristic of the RF carrier signal: </a:t>
              </a:r>
              <a:r>
                <a:rPr lang="en-US" sz="2400" i="1" dirty="0">
                  <a:effectLst/>
                  <a:ea typeface="Aptos" panose="020B0004020202020204" pitchFamily="34" charset="0"/>
                  <a:cs typeface="Times New Roman" panose="02020603050405020304" pitchFamily="18" charset="0"/>
                </a:rPr>
                <a:t>amplitude, frequency, or phase.</a:t>
              </a:r>
              <a:r>
                <a:rPr lang="en-US" sz="2400" i="1" dirty="0">
                  <a:effectLst/>
                </a:rPr>
                <a:t> </a:t>
              </a:r>
              <a:endParaRPr lang="en-US" sz="2400" i="1" dirty="0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04158E7-2124-D836-B539-07D1DBF52F1E}"/>
                </a:ext>
              </a:extLst>
            </p:cNvPr>
            <p:cNvSpPr/>
            <p:nvPr/>
          </p:nvSpPr>
          <p:spPr>
            <a:xfrm>
              <a:off x="205948" y="3889094"/>
              <a:ext cx="5484577" cy="2033297"/>
            </a:xfrm>
            <a:prstGeom prst="rect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EA92A0B-3429-2A91-C7BC-1E23DF44AB87}"/>
                </a:ext>
              </a:extLst>
            </p:cNvPr>
            <p:cNvSpPr txBox="1"/>
            <p:nvPr/>
          </p:nvSpPr>
          <p:spPr>
            <a:xfrm>
              <a:off x="589036" y="3646285"/>
              <a:ext cx="2563837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>
              <a:spAutoFit/>
            </a:bodyPr>
            <a:lstStyle/>
            <a:p>
              <a:pPr marL="58737" algn="ctr">
                <a:buClr>
                  <a:srgbClr val="0E00A3"/>
                </a:buClr>
              </a:pPr>
              <a:r>
                <a:rPr lang="en-US" sz="2400" dirty="0">
                  <a:solidFill>
                    <a:srgbClr val="C00000"/>
                  </a:solidFill>
                </a:rPr>
                <a:t>digital modulation </a:t>
              </a:r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0BCAE310-8262-CFBA-F219-5B33AA0E5B10}"/>
              </a:ext>
            </a:extLst>
          </p:cNvPr>
          <p:cNvGrpSpPr/>
          <p:nvPr/>
        </p:nvGrpSpPr>
        <p:grpSpPr>
          <a:xfrm>
            <a:off x="7064353" y="3262025"/>
            <a:ext cx="4324414" cy="2808693"/>
            <a:chOff x="7064353" y="3262025"/>
            <a:chExt cx="4324414" cy="2808693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4DB42B71-81E8-ACDD-3E79-931DF0B1BBF4}"/>
                </a:ext>
              </a:extLst>
            </p:cNvPr>
            <p:cNvSpPr/>
            <p:nvPr/>
          </p:nvSpPr>
          <p:spPr>
            <a:xfrm>
              <a:off x="10395025" y="3263339"/>
              <a:ext cx="418938" cy="2804831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82245D5B-4581-40E9-6CF4-92C325BFFDA1}"/>
                </a:ext>
              </a:extLst>
            </p:cNvPr>
            <p:cNvSpPr/>
            <p:nvPr/>
          </p:nvSpPr>
          <p:spPr>
            <a:xfrm>
              <a:off x="9964822" y="3263339"/>
              <a:ext cx="428066" cy="280483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C8422E98-67F8-75CE-FCDD-E83FC6B546D7}"/>
                </a:ext>
              </a:extLst>
            </p:cNvPr>
            <p:cNvSpPr/>
            <p:nvPr/>
          </p:nvSpPr>
          <p:spPr>
            <a:xfrm>
              <a:off x="9548085" y="3263338"/>
              <a:ext cx="418938" cy="280738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A9FB6F20-7048-D537-9190-99B50DCDF14F}"/>
                </a:ext>
              </a:extLst>
            </p:cNvPr>
            <p:cNvSpPr/>
            <p:nvPr/>
          </p:nvSpPr>
          <p:spPr>
            <a:xfrm>
              <a:off x="9117881" y="3263338"/>
              <a:ext cx="428066" cy="280738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82CBCDC9-FD99-D1EB-6A7F-AAF9D54BE004}"/>
                </a:ext>
              </a:extLst>
            </p:cNvPr>
            <p:cNvSpPr/>
            <p:nvPr/>
          </p:nvSpPr>
          <p:spPr>
            <a:xfrm>
              <a:off x="8701144" y="3263336"/>
              <a:ext cx="418938" cy="280738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B9E127F8-F7EC-C0F5-8C08-A7C3670F20A5}"/>
                </a:ext>
              </a:extLst>
            </p:cNvPr>
            <p:cNvSpPr/>
            <p:nvPr/>
          </p:nvSpPr>
          <p:spPr>
            <a:xfrm>
              <a:off x="8270940" y="3263333"/>
              <a:ext cx="428066" cy="28073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F7D1813C-EFA7-B4F6-294F-AC0B9D9632C3}"/>
                </a:ext>
              </a:extLst>
            </p:cNvPr>
            <p:cNvGrpSpPr/>
            <p:nvPr/>
          </p:nvGrpSpPr>
          <p:grpSpPr>
            <a:xfrm>
              <a:off x="8253215" y="3862164"/>
              <a:ext cx="3078857" cy="539152"/>
              <a:chOff x="6152385" y="2691277"/>
              <a:chExt cx="4283618" cy="1063724"/>
            </a:xfrm>
          </p:grpSpPr>
          <p:cxnSp>
            <p:nvCxnSpPr>
              <p:cNvPr id="88" name="Straight Connector 87">
                <a:extLst>
                  <a:ext uri="{FF2B5EF4-FFF2-40B4-BE49-F238E27FC236}">
                    <a16:creationId xmlns:a16="http://schemas.microsoft.com/office/drawing/2014/main" id="{F8363E43-533F-81AF-68CE-FCF8C0E994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205502" y="3208074"/>
                <a:ext cx="4097368" cy="0"/>
              </a:xfrm>
              <a:prstGeom prst="line">
                <a:avLst/>
              </a:prstGeom>
              <a:ln w="1587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08874B19-902D-8CEC-0417-0C9D527633D1}"/>
                  </a:ext>
                </a:extLst>
              </p:cNvPr>
              <p:cNvSpPr txBox="1"/>
              <p:nvPr/>
            </p:nvSpPr>
            <p:spPr>
              <a:xfrm>
                <a:off x="9719643" y="3147769"/>
                <a:ext cx="716360" cy="6072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i="1" dirty="0"/>
                  <a:t>time</a:t>
                </a:r>
              </a:p>
            </p:txBody>
          </p:sp>
          <p:cxnSp>
            <p:nvCxnSpPr>
              <p:cNvPr id="90" name="Straight Connector 89">
                <a:extLst>
                  <a:ext uri="{FF2B5EF4-FFF2-40B4-BE49-F238E27FC236}">
                    <a16:creationId xmlns:a16="http://schemas.microsoft.com/office/drawing/2014/main" id="{5BEE4BAF-36B2-836E-A2F0-A28882B7180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152385" y="3208074"/>
                <a:ext cx="1192712" cy="0"/>
              </a:xfrm>
              <a:prstGeom prst="line">
                <a:avLst/>
              </a:prstGeom>
              <a:ln w="317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097ED858-C66A-6579-8730-E0B253F3431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915679" y="3209533"/>
                <a:ext cx="612544" cy="5026"/>
              </a:xfrm>
              <a:prstGeom prst="line">
                <a:avLst/>
              </a:prstGeom>
              <a:ln w="317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2" name="Group 91">
                <a:extLst>
                  <a:ext uri="{FF2B5EF4-FFF2-40B4-BE49-F238E27FC236}">
                    <a16:creationId xmlns:a16="http://schemas.microsoft.com/office/drawing/2014/main" id="{33A03622-2027-FB90-B435-A2CEC4CED6D6}"/>
                  </a:ext>
                </a:extLst>
              </p:cNvPr>
              <p:cNvGrpSpPr/>
              <p:nvPr/>
            </p:nvGrpSpPr>
            <p:grpSpPr>
              <a:xfrm>
                <a:off x="7346117" y="2691277"/>
                <a:ext cx="580656" cy="999633"/>
                <a:chOff x="10098793" y="1717322"/>
                <a:chExt cx="580656" cy="999633"/>
              </a:xfrm>
            </p:grpSpPr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E852D3C2-C3ED-FE34-8EAA-A4454FC9429A}"/>
                    </a:ext>
                  </a:extLst>
                </p:cNvPr>
                <p:cNvSpPr/>
                <p:nvPr/>
              </p:nvSpPr>
              <p:spPr>
                <a:xfrm flipH="1">
                  <a:off x="10098793" y="1717322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402053" y="1798210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0E00A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6DE4049A-7BDB-77B0-ABEC-E828E7419890}"/>
                    </a:ext>
                  </a:extLst>
                </p:cNvPr>
                <p:cNvSpPr/>
                <p:nvPr/>
              </p:nvSpPr>
              <p:spPr>
                <a:xfrm flipH="1">
                  <a:off x="10390043" y="1720740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517893" y="1836287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0E00A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  <p:grpSp>
            <p:nvGrpSpPr>
              <p:cNvPr id="93" name="Group 92">
                <a:extLst>
                  <a:ext uri="{FF2B5EF4-FFF2-40B4-BE49-F238E27FC236}">
                    <a16:creationId xmlns:a16="http://schemas.microsoft.com/office/drawing/2014/main" id="{2616211A-7EA9-2AB8-F7B4-C8E5F082CCB6}"/>
                  </a:ext>
                </a:extLst>
              </p:cNvPr>
              <p:cNvGrpSpPr/>
              <p:nvPr/>
            </p:nvGrpSpPr>
            <p:grpSpPr>
              <a:xfrm>
                <a:off x="8540954" y="2705491"/>
                <a:ext cx="580656" cy="999633"/>
                <a:chOff x="10098793" y="1717322"/>
                <a:chExt cx="580656" cy="999633"/>
              </a:xfrm>
            </p:grpSpPr>
            <p:sp>
              <p:nvSpPr>
                <p:cNvPr id="97" name="Freeform 96">
                  <a:extLst>
                    <a:ext uri="{FF2B5EF4-FFF2-40B4-BE49-F238E27FC236}">
                      <a16:creationId xmlns:a16="http://schemas.microsoft.com/office/drawing/2014/main" id="{66758C70-CB57-00A7-36D3-8714C6B73274}"/>
                    </a:ext>
                  </a:extLst>
                </p:cNvPr>
                <p:cNvSpPr/>
                <p:nvPr/>
              </p:nvSpPr>
              <p:spPr>
                <a:xfrm flipH="1">
                  <a:off x="10098793" y="1717322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402053" y="1798210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0E00A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7817E56E-76AD-342C-D472-8C7A8F12A1B2}"/>
                    </a:ext>
                  </a:extLst>
                </p:cNvPr>
                <p:cNvSpPr/>
                <p:nvPr/>
              </p:nvSpPr>
              <p:spPr>
                <a:xfrm flipH="1">
                  <a:off x="10390043" y="1720740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517893" y="1836287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0E00A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  <p:grpSp>
            <p:nvGrpSpPr>
              <p:cNvPr id="94" name="Group 93">
                <a:extLst>
                  <a:ext uri="{FF2B5EF4-FFF2-40B4-BE49-F238E27FC236}">
                    <a16:creationId xmlns:a16="http://schemas.microsoft.com/office/drawing/2014/main" id="{B4C461C4-4C6A-EC5D-7571-5A5AE9624355}"/>
                  </a:ext>
                </a:extLst>
              </p:cNvPr>
              <p:cNvGrpSpPr/>
              <p:nvPr/>
            </p:nvGrpSpPr>
            <p:grpSpPr>
              <a:xfrm>
                <a:off x="9129673" y="2698712"/>
                <a:ext cx="580656" cy="999633"/>
                <a:chOff x="10098793" y="1717322"/>
                <a:chExt cx="580656" cy="999633"/>
              </a:xfrm>
            </p:grpSpPr>
            <p:sp>
              <p:nvSpPr>
                <p:cNvPr id="95" name="Freeform 94">
                  <a:extLst>
                    <a:ext uri="{FF2B5EF4-FFF2-40B4-BE49-F238E27FC236}">
                      <a16:creationId xmlns:a16="http://schemas.microsoft.com/office/drawing/2014/main" id="{03F7B3ED-3D66-92AF-4DD4-618853971510}"/>
                    </a:ext>
                  </a:extLst>
                </p:cNvPr>
                <p:cNvSpPr/>
                <p:nvPr/>
              </p:nvSpPr>
              <p:spPr>
                <a:xfrm flipH="1">
                  <a:off x="10098793" y="1717322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402053" y="1798210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0E00A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96" name="Freeform 95">
                  <a:extLst>
                    <a:ext uri="{FF2B5EF4-FFF2-40B4-BE49-F238E27FC236}">
                      <a16:creationId xmlns:a16="http://schemas.microsoft.com/office/drawing/2014/main" id="{51213AC5-1C90-66C8-D3B0-6C2A23237276}"/>
                    </a:ext>
                  </a:extLst>
                </p:cNvPr>
                <p:cNvSpPr/>
                <p:nvPr/>
              </p:nvSpPr>
              <p:spPr>
                <a:xfrm flipH="1">
                  <a:off x="10390043" y="1720740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517893" y="1836287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0E00A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EF01C62B-C13A-1113-B1C9-82747EC63441}"/>
                </a:ext>
              </a:extLst>
            </p:cNvPr>
            <p:cNvGrpSpPr/>
            <p:nvPr/>
          </p:nvGrpSpPr>
          <p:grpSpPr>
            <a:xfrm>
              <a:off x="7611154" y="3262025"/>
              <a:ext cx="3777613" cy="551142"/>
              <a:chOff x="5243854" y="1991830"/>
              <a:chExt cx="5255798" cy="868300"/>
            </a:xfrm>
          </p:grpSpPr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368174AA-CEFE-481C-ACB0-3B25463A3A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161815" y="2437278"/>
                <a:ext cx="4141055" cy="0"/>
              </a:xfrm>
              <a:prstGeom prst="line">
                <a:avLst/>
              </a:prstGeom>
              <a:ln w="1587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87FB08D4-1CC6-080C-9C73-10D81713A7B1}"/>
                  </a:ext>
                </a:extLst>
              </p:cNvPr>
              <p:cNvSpPr txBox="1"/>
              <p:nvPr/>
            </p:nvSpPr>
            <p:spPr>
              <a:xfrm>
                <a:off x="5243854" y="2005590"/>
                <a:ext cx="1131188" cy="48488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i="1" dirty="0"/>
                  <a:t>bit value</a:t>
                </a:r>
              </a:p>
            </p:txBody>
          </p:sp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186BDF82-49CA-4290-8CB7-B04E9E63A63C}"/>
                  </a:ext>
                </a:extLst>
              </p:cNvPr>
              <p:cNvSpPr txBox="1"/>
              <p:nvPr/>
            </p:nvSpPr>
            <p:spPr>
              <a:xfrm>
                <a:off x="6302132" y="1991830"/>
                <a:ext cx="419736" cy="5818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0</a:t>
                </a:r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6C89B3C4-6E5F-D5CA-BC18-F7ABF2DFAFE7}"/>
                  </a:ext>
                </a:extLst>
              </p:cNvPr>
              <p:cNvSpPr txBox="1"/>
              <p:nvPr/>
            </p:nvSpPr>
            <p:spPr>
              <a:xfrm>
                <a:off x="6900677" y="1996708"/>
                <a:ext cx="419736" cy="5818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0</a:t>
                </a:r>
              </a:p>
            </p:txBody>
          </p:sp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90FAFF9F-6FE5-8852-7066-D5FCBEE0F8D6}"/>
                  </a:ext>
                </a:extLst>
              </p:cNvPr>
              <p:cNvSpPr txBox="1"/>
              <p:nvPr/>
            </p:nvSpPr>
            <p:spPr>
              <a:xfrm>
                <a:off x="7499222" y="2001584"/>
                <a:ext cx="419736" cy="5818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</a:t>
                </a:r>
              </a:p>
            </p:txBody>
          </p:sp>
          <p:sp>
            <p:nvSpPr>
              <p:cNvPr id="64" name="TextBox 63">
                <a:extLst>
                  <a:ext uri="{FF2B5EF4-FFF2-40B4-BE49-F238E27FC236}">
                    <a16:creationId xmlns:a16="http://schemas.microsoft.com/office/drawing/2014/main" id="{BEAA64CA-F9D9-A178-C4D5-870B4A8B057C}"/>
                  </a:ext>
                </a:extLst>
              </p:cNvPr>
              <p:cNvSpPr txBox="1"/>
              <p:nvPr/>
            </p:nvSpPr>
            <p:spPr>
              <a:xfrm>
                <a:off x="8097766" y="2006461"/>
                <a:ext cx="419736" cy="5818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0</a:t>
                </a:r>
              </a:p>
            </p:txBody>
          </p:sp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14DA3793-FD60-3162-F49B-E2443F5938DA}"/>
                  </a:ext>
                </a:extLst>
              </p:cNvPr>
              <p:cNvSpPr txBox="1"/>
              <p:nvPr/>
            </p:nvSpPr>
            <p:spPr>
              <a:xfrm>
                <a:off x="8696313" y="2011337"/>
                <a:ext cx="419736" cy="5818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</a:t>
                </a:r>
              </a:p>
            </p:txBody>
          </p:sp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058B0C5A-BD75-911B-CA4A-24F8E9C2A850}"/>
                  </a:ext>
                </a:extLst>
              </p:cNvPr>
              <p:cNvSpPr txBox="1"/>
              <p:nvPr/>
            </p:nvSpPr>
            <p:spPr>
              <a:xfrm>
                <a:off x="9294857" y="2016215"/>
                <a:ext cx="419736" cy="5818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</a:t>
                </a:r>
              </a:p>
            </p:txBody>
          </p:sp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FA377909-E73E-2089-6323-6E6FB61F34DA}"/>
                  </a:ext>
                </a:extLst>
              </p:cNvPr>
              <p:cNvSpPr txBox="1"/>
              <p:nvPr/>
            </p:nvSpPr>
            <p:spPr>
              <a:xfrm flipH="1">
                <a:off x="9719854" y="2375241"/>
                <a:ext cx="779798" cy="4848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i="1" dirty="0"/>
                  <a:t>time</a:t>
                </a:r>
                <a:endParaRPr lang="en-US" sz="1600" i="1" dirty="0"/>
              </a:p>
            </p:txBody>
          </p:sp>
        </p:grp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EE36DF46-402E-C47B-92D4-44540B82497D}"/>
                </a:ext>
              </a:extLst>
            </p:cNvPr>
            <p:cNvSpPr txBox="1"/>
            <p:nvPr/>
          </p:nvSpPr>
          <p:spPr>
            <a:xfrm>
              <a:off x="7064353" y="3944484"/>
              <a:ext cx="1202617" cy="512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sz="1600" dirty="0"/>
                <a:t>amplitude </a:t>
              </a:r>
            </a:p>
            <a:p>
              <a:pPr algn="r">
                <a:lnSpc>
                  <a:spcPct val="85000"/>
                </a:lnSpc>
              </a:pPr>
              <a:r>
                <a:rPr lang="en-US" sz="1600" dirty="0"/>
                <a:t>modulation</a:t>
              </a:r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DE7B20F0-EEA7-85CC-9C8C-98F472E90232}"/>
              </a:ext>
            </a:extLst>
          </p:cNvPr>
          <p:cNvGrpSpPr/>
          <p:nvPr/>
        </p:nvGrpSpPr>
        <p:grpSpPr>
          <a:xfrm>
            <a:off x="7050464" y="4566581"/>
            <a:ext cx="4294093" cy="593803"/>
            <a:chOff x="7050464" y="4566581"/>
            <a:chExt cx="4294093" cy="593803"/>
          </a:xfrm>
        </p:grpSpPr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913F5BE5-A99C-68C0-7016-2AD6334F6525}"/>
                </a:ext>
              </a:extLst>
            </p:cNvPr>
            <p:cNvGrpSpPr/>
            <p:nvPr/>
          </p:nvGrpSpPr>
          <p:grpSpPr>
            <a:xfrm>
              <a:off x="8303877" y="4566581"/>
              <a:ext cx="3040680" cy="539152"/>
              <a:chOff x="6205502" y="2691277"/>
              <a:chExt cx="4230502" cy="1063724"/>
            </a:xfrm>
          </p:grpSpPr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CEAA009A-2D42-1A72-AA2E-5697F4C578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205502" y="3208074"/>
                <a:ext cx="4097368" cy="0"/>
              </a:xfrm>
              <a:prstGeom prst="line">
                <a:avLst/>
              </a:prstGeom>
              <a:ln w="1587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DBDB6345-8B1D-E0F4-0EF9-394BF83F4425}"/>
                  </a:ext>
                </a:extLst>
              </p:cNvPr>
              <p:cNvSpPr txBox="1"/>
              <p:nvPr/>
            </p:nvSpPr>
            <p:spPr>
              <a:xfrm>
                <a:off x="9719644" y="3147769"/>
                <a:ext cx="716360" cy="6072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i="1" dirty="0"/>
                  <a:t>time</a:t>
                </a:r>
              </a:p>
            </p:txBody>
          </p:sp>
          <p:grpSp>
            <p:nvGrpSpPr>
              <p:cNvPr id="50" name="Group 49">
                <a:extLst>
                  <a:ext uri="{FF2B5EF4-FFF2-40B4-BE49-F238E27FC236}">
                    <a16:creationId xmlns:a16="http://schemas.microsoft.com/office/drawing/2014/main" id="{9CA04913-9A73-F7AD-4B30-EF3107CA476B}"/>
                  </a:ext>
                </a:extLst>
              </p:cNvPr>
              <p:cNvGrpSpPr/>
              <p:nvPr/>
            </p:nvGrpSpPr>
            <p:grpSpPr>
              <a:xfrm>
                <a:off x="7346117" y="2691277"/>
                <a:ext cx="587971" cy="999633"/>
                <a:chOff x="10098793" y="1717322"/>
                <a:chExt cx="587971" cy="999633"/>
              </a:xfrm>
            </p:grpSpPr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DA2869B6-C55E-5C19-74F2-11F595B57794}"/>
                    </a:ext>
                  </a:extLst>
                </p:cNvPr>
                <p:cNvSpPr/>
                <p:nvPr/>
              </p:nvSpPr>
              <p:spPr>
                <a:xfrm flipH="1">
                  <a:off x="10098793" y="1717322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402053" y="1798210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0E00A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20F81684-D9E0-FB70-7EAB-8F93B6FB38C9}"/>
                    </a:ext>
                  </a:extLst>
                </p:cNvPr>
                <p:cNvSpPr/>
                <p:nvPr/>
              </p:nvSpPr>
              <p:spPr>
                <a:xfrm flipH="1">
                  <a:off x="10390043" y="1720726"/>
                  <a:ext cx="296721" cy="996229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706387"/>
                    <a:gd name="connsiteY0" fmla="*/ 1244267 h 2389548"/>
                    <a:gd name="connsiteX1" fmla="*/ 823988 w 2706387"/>
                    <a:gd name="connsiteY1" fmla="*/ 40 h 2389548"/>
                    <a:gd name="connsiteX2" fmla="*/ 1453380 w 2706387"/>
                    <a:gd name="connsiteY2" fmla="*/ 1205227 h 2389548"/>
                    <a:gd name="connsiteX3" fmla="*/ 2081809 w 2706387"/>
                    <a:gd name="connsiteY3" fmla="*/ 2389548 h 2389548"/>
                    <a:gd name="connsiteX4" fmla="*/ 2706387 w 2706387"/>
                    <a:gd name="connsiteY4" fmla="*/ 1211323 h 238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06387" h="2389548">
                      <a:moveTo>
                        <a:pt x="0" y="1244267"/>
                      </a:moveTo>
                      <a:cubicBezTo>
                        <a:pt x="128168" y="706775"/>
                        <a:pt x="581758" y="6547"/>
                        <a:pt x="823988" y="40"/>
                      </a:cubicBezTo>
                      <a:cubicBezTo>
                        <a:pt x="1066218" y="-6467"/>
                        <a:pt x="1300819" y="764610"/>
                        <a:pt x="1453380" y="1205227"/>
                      </a:cubicBezTo>
                      <a:cubicBezTo>
                        <a:pt x="1637715" y="1719985"/>
                        <a:pt x="1519299" y="2389243"/>
                        <a:pt x="2081809" y="2389548"/>
                      </a:cubicBezTo>
                      <a:cubicBezTo>
                        <a:pt x="2644319" y="2389853"/>
                        <a:pt x="2584613" y="1836320"/>
                        <a:pt x="2706387" y="1211323"/>
                      </a:cubicBezTo>
                    </a:path>
                  </a:pathLst>
                </a:custGeom>
                <a:noFill/>
                <a:ln w="31750">
                  <a:solidFill>
                    <a:srgbClr val="0E00A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  <p:grpSp>
            <p:nvGrpSpPr>
              <p:cNvPr id="51" name="Group 50">
                <a:extLst>
                  <a:ext uri="{FF2B5EF4-FFF2-40B4-BE49-F238E27FC236}">
                    <a16:creationId xmlns:a16="http://schemas.microsoft.com/office/drawing/2014/main" id="{7C305E3A-ACE0-61F9-5193-0C73AE19BF83}"/>
                  </a:ext>
                </a:extLst>
              </p:cNvPr>
              <p:cNvGrpSpPr/>
              <p:nvPr/>
            </p:nvGrpSpPr>
            <p:grpSpPr>
              <a:xfrm>
                <a:off x="8519008" y="2705491"/>
                <a:ext cx="602602" cy="999633"/>
                <a:chOff x="10076847" y="1717322"/>
                <a:chExt cx="602602" cy="999633"/>
              </a:xfrm>
            </p:grpSpPr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E0A6887C-E009-4377-5D8E-C2E822A53FC5}"/>
                    </a:ext>
                  </a:extLst>
                </p:cNvPr>
                <p:cNvSpPr/>
                <p:nvPr/>
              </p:nvSpPr>
              <p:spPr>
                <a:xfrm flipH="1">
                  <a:off x="10076847" y="1717322"/>
                  <a:ext cx="311352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839836"/>
                    <a:gd name="connsiteY0" fmla="*/ 1222261 h 2389515"/>
                    <a:gd name="connsiteX1" fmla="*/ 757268 w 2839836"/>
                    <a:gd name="connsiteY1" fmla="*/ 7 h 2389515"/>
                    <a:gd name="connsiteX2" fmla="*/ 1386660 w 2839836"/>
                    <a:gd name="connsiteY2" fmla="*/ 1205194 h 2389515"/>
                    <a:gd name="connsiteX3" fmla="*/ 2015089 w 2839836"/>
                    <a:gd name="connsiteY3" fmla="*/ 2389515 h 2389515"/>
                    <a:gd name="connsiteX4" fmla="*/ 2839836 w 2839836"/>
                    <a:gd name="connsiteY4" fmla="*/ 1233261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39836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602222" y="1820181"/>
                        <a:pt x="2839836" y="1233261"/>
                      </a:cubicBezTo>
                    </a:path>
                  </a:pathLst>
                </a:custGeom>
                <a:noFill/>
                <a:ln w="31750">
                  <a:solidFill>
                    <a:srgbClr val="0E00A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1F406852-15D8-BF50-01D4-55DEBFE2ED6D}"/>
                    </a:ext>
                  </a:extLst>
                </p:cNvPr>
                <p:cNvSpPr/>
                <p:nvPr/>
              </p:nvSpPr>
              <p:spPr>
                <a:xfrm flipH="1">
                  <a:off x="10390043" y="1720740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517893" y="1836287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0E00A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  <p:grpSp>
            <p:nvGrpSpPr>
              <p:cNvPr id="52" name="Group 51">
                <a:extLst>
                  <a:ext uri="{FF2B5EF4-FFF2-40B4-BE49-F238E27FC236}">
                    <a16:creationId xmlns:a16="http://schemas.microsoft.com/office/drawing/2014/main" id="{B5AC4E99-04FD-384F-1F74-7019EDA5079B}"/>
                  </a:ext>
                </a:extLst>
              </p:cNvPr>
              <p:cNvGrpSpPr/>
              <p:nvPr/>
            </p:nvGrpSpPr>
            <p:grpSpPr>
              <a:xfrm>
                <a:off x="9129673" y="2698712"/>
                <a:ext cx="580656" cy="999633"/>
                <a:chOff x="10098793" y="1717322"/>
                <a:chExt cx="580656" cy="999633"/>
              </a:xfrm>
            </p:grpSpPr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1D830BB3-87DA-A747-0E51-A57239AA5498}"/>
                    </a:ext>
                  </a:extLst>
                </p:cNvPr>
                <p:cNvSpPr/>
                <p:nvPr/>
              </p:nvSpPr>
              <p:spPr>
                <a:xfrm flipH="1">
                  <a:off x="10098793" y="1717322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402053" y="1798210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0E00A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2C5DF0E4-EC35-6987-146A-5A57FE5C426F}"/>
                    </a:ext>
                  </a:extLst>
                </p:cNvPr>
                <p:cNvSpPr/>
                <p:nvPr/>
              </p:nvSpPr>
              <p:spPr>
                <a:xfrm flipH="1">
                  <a:off x="10390043" y="1720740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517893" y="1836287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0E00A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E98EAFA3-7D41-1221-5923-CF6261939767}"/>
                </a:ext>
              </a:extLst>
            </p:cNvPr>
            <p:cNvGrpSpPr/>
            <p:nvPr/>
          </p:nvGrpSpPr>
          <p:grpSpPr>
            <a:xfrm>
              <a:off x="8287302" y="4569483"/>
              <a:ext cx="830814" cy="506667"/>
              <a:chOff x="10098793" y="1717322"/>
              <a:chExt cx="580654" cy="999633"/>
            </a:xfrm>
          </p:grpSpPr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52370968-FAF5-8585-939F-F4163FE84144}"/>
                  </a:ext>
                </a:extLst>
              </p:cNvPr>
              <p:cNvSpPr/>
              <p:nvPr/>
            </p:nvSpPr>
            <p:spPr>
              <a:xfrm flipH="1">
                <a:off x="10098793" y="1717322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402053" y="1798210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202819B6-C577-8E80-22A4-E6836C79E713}"/>
                  </a:ext>
                </a:extLst>
              </p:cNvPr>
              <p:cNvSpPr/>
              <p:nvPr/>
            </p:nvSpPr>
            <p:spPr>
              <a:xfrm flipH="1">
                <a:off x="10390043" y="1720740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36287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</p:grp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1AA8CB1F-9105-81A2-A8E2-409EB06F7AC0}"/>
                </a:ext>
              </a:extLst>
            </p:cNvPr>
            <p:cNvSpPr/>
            <p:nvPr/>
          </p:nvSpPr>
          <p:spPr>
            <a:xfrm flipH="1">
              <a:off x="9551300" y="4574136"/>
              <a:ext cx="414089" cy="504935"/>
            </a:xfrm>
            <a:custGeom>
              <a:avLst/>
              <a:gdLst>
                <a:gd name="connsiteX0" fmla="*/ 0 w 2517569"/>
                <a:gd name="connsiteY0" fmla="*/ 1199408 h 2410691"/>
                <a:gd name="connsiteX1" fmla="*/ 617517 w 2517569"/>
                <a:gd name="connsiteY1" fmla="*/ 0 h 2410691"/>
                <a:gd name="connsiteX2" fmla="*/ 1900052 w 2517569"/>
                <a:gd name="connsiteY2" fmla="*/ 2410691 h 2410691"/>
                <a:gd name="connsiteX3" fmla="*/ 2517569 w 2517569"/>
                <a:gd name="connsiteY3" fmla="*/ 1211283 h 2410691"/>
                <a:gd name="connsiteX0" fmla="*/ 0 w 2517569"/>
                <a:gd name="connsiteY0" fmla="*/ 1199408 h 2410724"/>
                <a:gd name="connsiteX1" fmla="*/ 617517 w 2517569"/>
                <a:gd name="connsiteY1" fmla="*/ 0 h 2410724"/>
                <a:gd name="connsiteX2" fmla="*/ 1900052 w 2517569"/>
                <a:gd name="connsiteY2" fmla="*/ 2410691 h 2410724"/>
                <a:gd name="connsiteX3" fmla="*/ 2517569 w 2517569"/>
                <a:gd name="connsiteY3" fmla="*/ 1211283 h 2410724"/>
                <a:gd name="connsiteX0" fmla="*/ 0 w 2517569"/>
                <a:gd name="connsiteY0" fmla="*/ 1199408 h 2410946"/>
                <a:gd name="connsiteX1" fmla="*/ 617517 w 2517569"/>
                <a:gd name="connsiteY1" fmla="*/ 0 h 2410946"/>
                <a:gd name="connsiteX2" fmla="*/ 1900052 w 2517569"/>
                <a:gd name="connsiteY2" fmla="*/ 2410691 h 2410946"/>
                <a:gd name="connsiteX3" fmla="*/ 2517569 w 2517569"/>
                <a:gd name="connsiteY3" fmla="*/ 1211283 h 2410946"/>
                <a:gd name="connsiteX0" fmla="*/ 0 w 2517569"/>
                <a:gd name="connsiteY0" fmla="*/ 1199408 h 2410946"/>
                <a:gd name="connsiteX1" fmla="*/ 617517 w 2517569"/>
                <a:gd name="connsiteY1" fmla="*/ 0 h 2410946"/>
                <a:gd name="connsiteX2" fmla="*/ 1900052 w 2517569"/>
                <a:gd name="connsiteY2" fmla="*/ 2410691 h 2410946"/>
                <a:gd name="connsiteX3" fmla="*/ 2517569 w 2517569"/>
                <a:gd name="connsiteY3" fmla="*/ 1211283 h 2410946"/>
                <a:gd name="connsiteX0" fmla="*/ 0 w 2517569"/>
                <a:gd name="connsiteY0" fmla="*/ 1199408 h 2410691"/>
                <a:gd name="connsiteX1" fmla="*/ 617517 w 2517569"/>
                <a:gd name="connsiteY1" fmla="*/ 0 h 2410691"/>
                <a:gd name="connsiteX2" fmla="*/ 1900052 w 2517569"/>
                <a:gd name="connsiteY2" fmla="*/ 2410691 h 2410691"/>
                <a:gd name="connsiteX3" fmla="*/ 2517569 w 2517569"/>
                <a:gd name="connsiteY3" fmla="*/ 1211283 h 2410691"/>
                <a:gd name="connsiteX0" fmla="*/ 0 w 2517569"/>
                <a:gd name="connsiteY0" fmla="*/ 1199408 h 2389508"/>
                <a:gd name="connsiteX1" fmla="*/ 617517 w 2517569"/>
                <a:gd name="connsiteY1" fmla="*/ 0 h 2389508"/>
                <a:gd name="connsiteX2" fmla="*/ 1892991 w 2517569"/>
                <a:gd name="connsiteY2" fmla="*/ 2389508 h 2389508"/>
                <a:gd name="connsiteX3" fmla="*/ 2517569 w 2517569"/>
                <a:gd name="connsiteY3" fmla="*/ 1211283 h 2389508"/>
                <a:gd name="connsiteX0" fmla="*/ 0 w 2517569"/>
                <a:gd name="connsiteY0" fmla="*/ 1199408 h 2389514"/>
                <a:gd name="connsiteX1" fmla="*/ 617517 w 2517569"/>
                <a:gd name="connsiteY1" fmla="*/ 0 h 2389514"/>
                <a:gd name="connsiteX2" fmla="*/ 1892991 w 2517569"/>
                <a:gd name="connsiteY2" fmla="*/ 2389508 h 2389514"/>
                <a:gd name="connsiteX3" fmla="*/ 2517569 w 2517569"/>
                <a:gd name="connsiteY3" fmla="*/ 1211283 h 2389514"/>
                <a:gd name="connsiteX0" fmla="*/ 0 w 2517569"/>
                <a:gd name="connsiteY0" fmla="*/ 1199408 h 2389514"/>
                <a:gd name="connsiteX1" fmla="*/ 617517 w 2517569"/>
                <a:gd name="connsiteY1" fmla="*/ 0 h 2389514"/>
                <a:gd name="connsiteX2" fmla="*/ 1892991 w 2517569"/>
                <a:gd name="connsiteY2" fmla="*/ 2389508 h 2389514"/>
                <a:gd name="connsiteX3" fmla="*/ 2517569 w 2517569"/>
                <a:gd name="connsiteY3" fmla="*/ 1211283 h 2389514"/>
                <a:gd name="connsiteX0" fmla="*/ 0 w 2517569"/>
                <a:gd name="connsiteY0" fmla="*/ 1199408 h 2392056"/>
                <a:gd name="connsiteX1" fmla="*/ 617517 w 2517569"/>
                <a:gd name="connsiteY1" fmla="*/ 0 h 2392056"/>
                <a:gd name="connsiteX2" fmla="*/ 1892991 w 2517569"/>
                <a:gd name="connsiteY2" fmla="*/ 2389508 h 2392056"/>
                <a:gd name="connsiteX3" fmla="*/ 2517569 w 2517569"/>
                <a:gd name="connsiteY3" fmla="*/ 1211283 h 2392056"/>
                <a:gd name="connsiteX0" fmla="*/ 0 w 2517569"/>
                <a:gd name="connsiteY0" fmla="*/ 1199408 h 2392056"/>
                <a:gd name="connsiteX1" fmla="*/ 617517 w 2517569"/>
                <a:gd name="connsiteY1" fmla="*/ 0 h 2392056"/>
                <a:gd name="connsiteX2" fmla="*/ 1892991 w 2517569"/>
                <a:gd name="connsiteY2" fmla="*/ 2389508 h 2392056"/>
                <a:gd name="connsiteX3" fmla="*/ 2517569 w 2517569"/>
                <a:gd name="connsiteY3" fmla="*/ 1211283 h 2392056"/>
                <a:gd name="connsiteX0" fmla="*/ 0 w 2517569"/>
                <a:gd name="connsiteY0" fmla="*/ 1199408 h 2397960"/>
                <a:gd name="connsiteX1" fmla="*/ 617517 w 2517569"/>
                <a:gd name="connsiteY1" fmla="*/ 0 h 2397960"/>
                <a:gd name="connsiteX2" fmla="*/ 1892991 w 2517569"/>
                <a:gd name="connsiteY2" fmla="*/ 2389508 h 2397960"/>
                <a:gd name="connsiteX3" fmla="*/ 2517569 w 2517569"/>
                <a:gd name="connsiteY3" fmla="*/ 1211283 h 2397960"/>
                <a:gd name="connsiteX0" fmla="*/ 0 w 2517569"/>
                <a:gd name="connsiteY0" fmla="*/ 1199408 h 2397960"/>
                <a:gd name="connsiteX1" fmla="*/ 617517 w 2517569"/>
                <a:gd name="connsiteY1" fmla="*/ 0 h 2397960"/>
                <a:gd name="connsiteX2" fmla="*/ 1892991 w 2517569"/>
                <a:gd name="connsiteY2" fmla="*/ 2389508 h 2397960"/>
                <a:gd name="connsiteX3" fmla="*/ 2517569 w 2517569"/>
                <a:gd name="connsiteY3" fmla="*/ 1211283 h 2397960"/>
                <a:gd name="connsiteX0" fmla="*/ 0 w 2517569"/>
                <a:gd name="connsiteY0" fmla="*/ 1199408 h 2389508"/>
                <a:gd name="connsiteX1" fmla="*/ 617517 w 2517569"/>
                <a:gd name="connsiteY1" fmla="*/ 0 h 2389508"/>
                <a:gd name="connsiteX2" fmla="*/ 1892991 w 2517569"/>
                <a:gd name="connsiteY2" fmla="*/ 2389508 h 2389508"/>
                <a:gd name="connsiteX3" fmla="*/ 2517569 w 2517569"/>
                <a:gd name="connsiteY3" fmla="*/ 1211283 h 2389508"/>
                <a:gd name="connsiteX0" fmla="*/ 0 w 2517569"/>
                <a:gd name="connsiteY0" fmla="*/ 1199408 h 2397948"/>
                <a:gd name="connsiteX1" fmla="*/ 617517 w 2517569"/>
                <a:gd name="connsiteY1" fmla="*/ 0 h 2397948"/>
                <a:gd name="connsiteX2" fmla="*/ 1892991 w 2517569"/>
                <a:gd name="connsiteY2" fmla="*/ 2389508 h 2397948"/>
                <a:gd name="connsiteX3" fmla="*/ 2517569 w 2517569"/>
                <a:gd name="connsiteY3" fmla="*/ 1211283 h 2397948"/>
                <a:gd name="connsiteX0" fmla="*/ 0 w 2517569"/>
                <a:gd name="connsiteY0" fmla="*/ 1199408 h 2389863"/>
                <a:gd name="connsiteX1" fmla="*/ 617517 w 2517569"/>
                <a:gd name="connsiteY1" fmla="*/ 0 h 2389863"/>
                <a:gd name="connsiteX2" fmla="*/ 1892991 w 2517569"/>
                <a:gd name="connsiteY2" fmla="*/ 2389508 h 2389863"/>
                <a:gd name="connsiteX3" fmla="*/ 2517569 w 2517569"/>
                <a:gd name="connsiteY3" fmla="*/ 1211283 h 2389863"/>
                <a:gd name="connsiteX0" fmla="*/ 0 w 2517569"/>
                <a:gd name="connsiteY0" fmla="*/ 1199463 h 2389887"/>
                <a:gd name="connsiteX1" fmla="*/ 617517 w 2517569"/>
                <a:gd name="connsiteY1" fmla="*/ 55 h 2389887"/>
                <a:gd name="connsiteX2" fmla="*/ 1892991 w 2517569"/>
                <a:gd name="connsiteY2" fmla="*/ 2389563 h 2389887"/>
                <a:gd name="connsiteX3" fmla="*/ 2517569 w 2517569"/>
                <a:gd name="connsiteY3" fmla="*/ 1211338 h 2389887"/>
                <a:gd name="connsiteX0" fmla="*/ 0 w 2517569"/>
                <a:gd name="connsiteY0" fmla="*/ 1199464 h 2389564"/>
                <a:gd name="connsiteX1" fmla="*/ 617517 w 2517569"/>
                <a:gd name="connsiteY1" fmla="*/ 56 h 2389564"/>
                <a:gd name="connsiteX2" fmla="*/ 1892991 w 2517569"/>
                <a:gd name="connsiteY2" fmla="*/ 2389564 h 2389564"/>
                <a:gd name="connsiteX3" fmla="*/ 2517569 w 2517569"/>
                <a:gd name="connsiteY3" fmla="*/ 1211339 h 2389564"/>
                <a:gd name="connsiteX0" fmla="*/ 0 w 2517569"/>
                <a:gd name="connsiteY0" fmla="*/ 1199408 h 2389508"/>
                <a:gd name="connsiteX1" fmla="*/ 617517 w 2517569"/>
                <a:gd name="connsiteY1" fmla="*/ 0 h 2389508"/>
                <a:gd name="connsiteX2" fmla="*/ 1370477 w 2517569"/>
                <a:gd name="connsiteY2" fmla="*/ 1201657 h 2389508"/>
                <a:gd name="connsiteX3" fmla="*/ 1892991 w 2517569"/>
                <a:gd name="connsiteY3" fmla="*/ 2389508 h 2389508"/>
                <a:gd name="connsiteX4" fmla="*/ 2517569 w 2517569"/>
                <a:gd name="connsiteY4" fmla="*/ 1211283 h 2389508"/>
                <a:gd name="connsiteX0" fmla="*/ 0 w 2517569"/>
                <a:gd name="connsiteY0" fmla="*/ 1199408 h 2389509"/>
                <a:gd name="connsiteX1" fmla="*/ 617517 w 2517569"/>
                <a:gd name="connsiteY1" fmla="*/ 0 h 2389509"/>
                <a:gd name="connsiteX2" fmla="*/ 1264562 w 2517569"/>
                <a:gd name="connsiteY2" fmla="*/ 1205187 h 2389509"/>
                <a:gd name="connsiteX3" fmla="*/ 1892991 w 2517569"/>
                <a:gd name="connsiteY3" fmla="*/ 2389508 h 2389509"/>
                <a:gd name="connsiteX4" fmla="*/ 2517569 w 2517569"/>
                <a:gd name="connsiteY4" fmla="*/ 1211283 h 2389509"/>
                <a:gd name="connsiteX0" fmla="*/ 0 w 2517569"/>
                <a:gd name="connsiteY0" fmla="*/ 1199408 h 2389509"/>
                <a:gd name="connsiteX1" fmla="*/ 617517 w 2517569"/>
                <a:gd name="connsiteY1" fmla="*/ 0 h 2389509"/>
                <a:gd name="connsiteX2" fmla="*/ 1264562 w 2517569"/>
                <a:gd name="connsiteY2" fmla="*/ 1205187 h 2389509"/>
                <a:gd name="connsiteX3" fmla="*/ 1892991 w 2517569"/>
                <a:gd name="connsiteY3" fmla="*/ 2389508 h 2389509"/>
                <a:gd name="connsiteX4" fmla="*/ 2517569 w 2517569"/>
                <a:gd name="connsiteY4" fmla="*/ 1211283 h 2389509"/>
                <a:gd name="connsiteX0" fmla="*/ 0 w 2517569"/>
                <a:gd name="connsiteY0" fmla="*/ 1199408 h 2389548"/>
                <a:gd name="connsiteX1" fmla="*/ 617517 w 2517569"/>
                <a:gd name="connsiteY1" fmla="*/ 0 h 2389548"/>
                <a:gd name="connsiteX2" fmla="*/ 1264562 w 2517569"/>
                <a:gd name="connsiteY2" fmla="*/ 1205187 h 2389548"/>
                <a:gd name="connsiteX3" fmla="*/ 1892991 w 2517569"/>
                <a:gd name="connsiteY3" fmla="*/ 2389508 h 2389548"/>
                <a:gd name="connsiteX4" fmla="*/ 2517569 w 2517569"/>
                <a:gd name="connsiteY4" fmla="*/ 1211283 h 2389548"/>
                <a:gd name="connsiteX0" fmla="*/ 0 w 2517569"/>
                <a:gd name="connsiteY0" fmla="*/ 1199408 h 2389548"/>
                <a:gd name="connsiteX1" fmla="*/ 617517 w 2517569"/>
                <a:gd name="connsiteY1" fmla="*/ 0 h 2389548"/>
                <a:gd name="connsiteX2" fmla="*/ 1264562 w 2517569"/>
                <a:gd name="connsiteY2" fmla="*/ 1205187 h 2389548"/>
                <a:gd name="connsiteX3" fmla="*/ 1892991 w 2517569"/>
                <a:gd name="connsiteY3" fmla="*/ 2389508 h 2389548"/>
                <a:gd name="connsiteX4" fmla="*/ 2517569 w 2517569"/>
                <a:gd name="connsiteY4" fmla="*/ 1211283 h 2389548"/>
                <a:gd name="connsiteX0" fmla="*/ 0 w 2517569"/>
                <a:gd name="connsiteY0" fmla="*/ 1199408 h 2389548"/>
                <a:gd name="connsiteX1" fmla="*/ 617517 w 2517569"/>
                <a:gd name="connsiteY1" fmla="*/ 0 h 2389548"/>
                <a:gd name="connsiteX2" fmla="*/ 1264562 w 2517569"/>
                <a:gd name="connsiteY2" fmla="*/ 1205187 h 2389548"/>
                <a:gd name="connsiteX3" fmla="*/ 1892991 w 2517569"/>
                <a:gd name="connsiteY3" fmla="*/ 2389508 h 2389548"/>
                <a:gd name="connsiteX4" fmla="*/ 2517569 w 2517569"/>
                <a:gd name="connsiteY4" fmla="*/ 1211283 h 2389548"/>
                <a:gd name="connsiteX0" fmla="*/ 0 w 2517569"/>
                <a:gd name="connsiteY0" fmla="*/ 1199408 h 2389548"/>
                <a:gd name="connsiteX1" fmla="*/ 617517 w 2517569"/>
                <a:gd name="connsiteY1" fmla="*/ 0 h 2389548"/>
                <a:gd name="connsiteX2" fmla="*/ 1264562 w 2517569"/>
                <a:gd name="connsiteY2" fmla="*/ 1205187 h 2389548"/>
                <a:gd name="connsiteX3" fmla="*/ 1892991 w 2517569"/>
                <a:gd name="connsiteY3" fmla="*/ 2389508 h 2389548"/>
                <a:gd name="connsiteX4" fmla="*/ 2517569 w 2517569"/>
                <a:gd name="connsiteY4" fmla="*/ 1211283 h 2389548"/>
                <a:gd name="connsiteX0" fmla="*/ 0 w 2517569"/>
                <a:gd name="connsiteY0" fmla="*/ 1199409 h 2389549"/>
                <a:gd name="connsiteX1" fmla="*/ 617517 w 2517569"/>
                <a:gd name="connsiteY1" fmla="*/ 1 h 2389549"/>
                <a:gd name="connsiteX2" fmla="*/ 1264562 w 2517569"/>
                <a:gd name="connsiteY2" fmla="*/ 1205188 h 2389549"/>
                <a:gd name="connsiteX3" fmla="*/ 1892991 w 2517569"/>
                <a:gd name="connsiteY3" fmla="*/ 2389509 h 2389549"/>
                <a:gd name="connsiteX4" fmla="*/ 2517569 w 2517569"/>
                <a:gd name="connsiteY4" fmla="*/ 1211284 h 2389549"/>
                <a:gd name="connsiteX0" fmla="*/ 0 w 2517569"/>
                <a:gd name="connsiteY0" fmla="*/ 1199409 h 2389549"/>
                <a:gd name="connsiteX1" fmla="*/ 635170 w 2517569"/>
                <a:gd name="connsiteY1" fmla="*/ 1 h 2389549"/>
                <a:gd name="connsiteX2" fmla="*/ 1264562 w 2517569"/>
                <a:gd name="connsiteY2" fmla="*/ 1205188 h 2389549"/>
                <a:gd name="connsiteX3" fmla="*/ 1892991 w 2517569"/>
                <a:gd name="connsiteY3" fmla="*/ 2389509 h 2389549"/>
                <a:gd name="connsiteX4" fmla="*/ 2517569 w 2517569"/>
                <a:gd name="connsiteY4" fmla="*/ 1211284 h 2389549"/>
                <a:gd name="connsiteX0" fmla="*/ 0 w 2517569"/>
                <a:gd name="connsiteY0" fmla="*/ 1199443 h 2389583"/>
                <a:gd name="connsiteX1" fmla="*/ 635170 w 2517569"/>
                <a:gd name="connsiteY1" fmla="*/ 35 h 2389583"/>
                <a:gd name="connsiteX2" fmla="*/ 1264562 w 2517569"/>
                <a:gd name="connsiteY2" fmla="*/ 1205222 h 2389583"/>
                <a:gd name="connsiteX3" fmla="*/ 1892991 w 2517569"/>
                <a:gd name="connsiteY3" fmla="*/ 2389543 h 2389583"/>
                <a:gd name="connsiteX4" fmla="*/ 2517569 w 2517569"/>
                <a:gd name="connsiteY4" fmla="*/ 1211318 h 2389583"/>
                <a:gd name="connsiteX0" fmla="*/ 0 w 2517569"/>
                <a:gd name="connsiteY0" fmla="*/ 1199554 h 2389694"/>
                <a:gd name="connsiteX1" fmla="*/ 635170 w 2517569"/>
                <a:gd name="connsiteY1" fmla="*/ 146 h 2389694"/>
                <a:gd name="connsiteX2" fmla="*/ 1264562 w 2517569"/>
                <a:gd name="connsiteY2" fmla="*/ 1205333 h 2389694"/>
                <a:gd name="connsiteX3" fmla="*/ 1892991 w 2517569"/>
                <a:gd name="connsiteY3" fmla="*/ 2389654 h 2389694"/>
                <a:gd name="connsiteX4" fmla="*/ 2517569 w 2517569"/>
                <a:gd name="connsiteY4" fmla="*/ 1211429 h 2389694"/>
                <a:gd name="connsiteX0" fmla="*/ 0 w 2517569"/>
                <a:gd name="connsiteY0" fmla="*/ 1199415 h 2389555"/>
                <a:gd name="connsiteX1" fmla="*/ 635170 w 2517569"/>
                <a:gd name="connsiteY1" fmla="*/ 7 h 2389555"/>
                <a:gd name="connsiteX2" fmla="*/ 1264562 w 2517569"/>
                <a:gd name="connsiteY2" fmla="*/ 1205194 h 2389555"/>
                <a:gd name="connsiteX3" fmla="*/ 1892991 w 2517569"/>
                <a:gd name="connsiteY3" fmla="*/ 2389515 h 2389555"/>
                <a:gd name="connsiteX4" fmla="*/ 2517569 w 2517569"/>
                <a:gd name="connsiteY4" fmla="*/ 1211290 h 2389555"/>
                <a:gd name="connsiteX0" fmla="*/ 0 w 2517569"/>
                <a:gd name="connsiteY0" fmla="*/ 1199415 h 2389555"/>
                <a:gd name="connsiteX1" fmla="*/ 635170 w 2517569"/>
                <a:gd name="connsiteY1" fmla="*/ 7 h 2389555"/>
                <a:gd name="connsiteX2" fmla="*/ 1264562 w 2517569"/>
                <a:gd name="connsiteY2" fmla="*/ 1205194 h 2389555"/>
                <a:gd name="connsiteX3" fmla="*/ 1892991 w 2517569"/>
                <a:gd name="connsiteY3" fmla="*/ 2389515 h 2389555"/>
                <a:gd name="connsiteX4" fmla="*/ 2517569 w 2517569"/>
                <a:gd name="connsiteY4" fmla="*/ 1211290 h 2389555"/>
                <a:gd name="connsiteX0" fmla="*/ 0 w 2517569"/>
                <a:gd name="connsiteY0" fmla="*/ 1199415 h 2389515"/>
                <a:gd name="connsiteX1" fmla="*/ 635170 w 2517569"/>
                <a:gd name="connsiteY1" fmla="*/ 7 h 2389515"/>
                <a:gd name="connsiteX2" fmla="*/ 1264562 w 2517569"/>
                <a:gd name="connsiteY2" fmla="*/ 1205194 h 2389515"/>
                <a:gd name="connsiteX3" fmla="*/ 1892991 w 2517569"/>
                <a:gd name="connsiteY3" fmla="*/ 2389515 h 2389515"/>
                <a:gd name="connsiteX4" fmla="*/ 2517569 w 2517569"/>
                <a:gd name="connsiteY4" fmla="*/ 1211290 h 2389515"/>
                <a:gd name="connsiteX0" fmla="*/ 0 w 2639667"/>
                <a:gd name="connsiteY0" fmla="*/ 1222261 h 2389515"/>
                <a:gd name="connsiteX1" fmla="*/ 757268 w 2639667"/>
                <a:gd name="connsiteY1" fmla="*/ 7 h 2389515"/>
                <a:gd name="connsiteX2" fmla="*/ 1386660 w 2639667"/>
                <a:gd name="connsiteY2" fmla="*/ 1205194 h 2389515"/>
                <a:gd name="connsiteX3" fmla="*/ 2015089 w 2639667"/>
                <a:gd name="connsiteY3" fmla="*/ 2389515 h 2389515"/>
                <a:gd name="connsiteX4" fmla="*/ 2639667 w 2639667"/>
                <a:gd name="connsiteY4" fmla="*/ 1211290 h 2389515"/>
                <a:gd name="connsiteX0" fmla="*/ 0 w 2639667"/>
                <a:gd name="connsiteY0" fmla="*/ 1222261 h 2389515"/>
                <a:gd name="connsiteX1" fmla="*/ 757268 w 2639667"/>
                <a:gd name="connsiteY1" fmla="*/ 7 h 2389515"/>
                <a:gd name="connsiteX2" fmla="*/ 1386660 w 2639667"/>
                <a:gd name="connsiteY2" fmla="*/ 1205194 h 2389515"/>
                <a:gd name="connsiteX3" fmla="*/ 2015089 w 2639667"/>
                <a:gd name="connsiteY3" fmla="*/ 2389515 h 2389515"/>
                <a:gd name="connsiteX4" fmla="*/ 2639667 w 2639667"/>
                <a:gd name="connsiteY4" fmla="*/ 1211290 h 2389515"/>
                <a:gd name="connsiteX0" fmla="*/ 0 w 2639667"/>
                <a:gd name="connsiteY0" fmla="*/ 1222261 h 2389515"/>
                <a:gd name="connsiteX1" fmla="*/ 757268 w 2639667"/>
                <a:gd name="connsiteY1" fmla="*/ 7 h 2389515"/>
                <a:gd name="connsiteX2" fmla="*/ 1386660 w 2639667"/>
                <a:gd name="connsiteY2" fmla="*/ 1205194 h 2389515"/>
                <a:gd name="connsiteX3" fmla="*/ 2015089 w 2639667"/>
                <a:gd name="connsiteY3" fmla="*/ 2389515 h 2389515"/>
                <a:gd name="connsiteX4" fmla="*/ 2639667 w 2639667"/>
                <a:gd name="connsiteY4" fmla="*/ 1211290 h 2389515"/>
                <a:gd name="connsiteX0" fmla="*/ 0 w 2639667"/>
                <a:gd name="connsiteY0" fmla="*/ 1222261 h 2389515"/>
                <a:gd name="connsiteX1" fmla="*/ 757268 w 2639667"/>
                <a:gd name="connsiteY1" fmla="*/ 7 h 2389515"/>
                <a:gd name="connsiteX2" fmla="*/ 1386660 w 2639667"/>
                <a:gd name="connsiteY2" fmla="*/ 1205194 h 2389515"/>
                <a:gd name="connsiteX3" fmla="*/ 2015089 w 2639667"/>
                <a:gd name="connsiteY3" fmla="*/ 2389515 h 2389515"/>
                <a:gd name="connsiteX4" fmla="*/ 2639667 w 2639667"/>
                <a:gd name="connsiteY4" fmla="*/ 1211290 h 2389515"/>
                <a:gd name="connsiteX0" fmla="*/ 0 w 2639667"/>
                <a:gd name="connsiteY0" fmla="*/ 1222261 h 2389515"/>
                <a:gd name="connsiteX1" fmla="*/ 757268 w 2639667"/>
                <a:gd name="connsiteY1" fmla="*/ 7 h 2389515"/>
                <a:gd name="connsiteX2" fmla="*/ 1386660 w 2639667"/>
                <a:gd name="connsiteY2" fmla="*/ 1205194 h 2389515"/>
                <a:gd name="connsiteX3" fmla="*/ 2015089 w 2639667"/>
                <a:gd name="connsiteY3" fmla="*/ 2389515 h 2389515"/>
                <a:gd name="connsiteX4" fmla="*/ 2639667 w 2639667"/>
                <a:gd name="connsiteY4" fmla="*/ 1211290 h 238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9667" h="2389515">
                  <a:moveTo>
                    <a:pt x="0" y="1222261"/>
                  </a:moveTo>
                  <a:cubicBezTo>
                    <a:pt x="128168" y="684769"/>
                    <a:pt x="178653" y="2852"/>
                    <a:pt x="757268" y="7"/>
                  </a:cubicBezTo>
                  <a:cubicBezTo>
                    <a:pt x="1335883" y="-2838"/>
                    <a:pt x="1234099" y="764577"/>
                    <a:pt x="1386660" y="1205194"/>
                  </a:cubicBezTo>
                  <a:cubicBezTo>
                    <a:pt x="1570995" y="1719952"/>
                    <a:pt x="1452579" y="2389210"/>
                    <a:pt x="2015089" y="2389515"/>
                  </a:cubicBezTo>
                  <a:cubicBezTo>
                    <a:pt x="2577599" y="2389820"/>
                    <a:pt x="2402053" y="1798210"/>
                    <a:pt x="2639667" y="1211290"/>
                  </a:cubicBezTo>
                </a:path>
              </a:pathLst>
            </a:cu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61F9C789-634B-51BE-A138-7E9713432189}"/>
                </a:ext>
              </a:extLst>
            </p:cNvPr>
            <p:cNvSpPr txBox="1"/>
            <p:nvPr/>
          </p:nvSpPr>
          <p:spPr>
            <a:xfrm>
              <a:off x="7050464" y="4647615"/>
              <a:ext cx="1202617" cy="512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sz="1600" dirty="0"/>
                <a:t>frequency </a:t>
              </a:r>
            </a:p>
            <a:p>
              <a:pPr algn="r">
                <a:lnSpc>
                  <a:spcPct val="85000"/>
                </a:lnSpc>
              </a:pPr>
              <a:r>
                <a:rPr lang="en-US" sz="1600" dirty="0"/>
                <a:t>modulation</a:t>
              </a: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1B45768C-02A3-CB1E-FFF1-38F601B8C4C7}"/>
              </a:ext>
            </a:extLst>
          </p:cNvPr>
          <p:cNvGrpSpPr/>
          <p:nvPr/>
        </p:nvGrpSpPr>
        <p:grpSpPr>
          <a:xfrm>
            <a:off x="7064435" y="5310169"/>
            <a:ext cx="4279889" cy="596666"/>
            <a:chOff x="7064435" y="5310169"/>
            <a:chExt cx="4279889" cy="596666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14EEF50C-ED8A-4281-FDD9-A8111F2ABF0F}"/>
                </a:ext>
              </a:extLst>
            </p:cNvPr>
            <p:cNvGrpSpPr/>
            <p:nvPr/>
          </p:nvGrpSpPr>
          <p:grpSpPr>
            <a:xfrm>
              <a:off x="8267132" y="5310169"/>
              <a:ext cx="3077192" cy="550981"/>
              <a:chOff x="6359713" y="4693372"/>
              <a:chExt cx="4281301" cy="1079612"/>
            </a:xfrm>
          </p:grpSpPr>
          <p:cxnSp>
            <p:nvCxnSpPr>
              <p:cNvPr id="68" name="Straight Connector 67">
                <a:extLst>
                  <a:ext uri="{FF2B5EF4-FFF2-40B4-BE49-F238E27FC236}">
                    <a16:creationId xmlns:a16="http://schemas.microsoft.com/office/drawing/2014/main" id="{8D410D49-2725-7AD1-CE8E-CAC8E9F4F0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59713" y="5211169"/>
                <a:ext cx="4146353" cy="0"/>
              </a:xfrm>
              <a:prstGeom prst="line">
                <a:avLst/>
              </a:prstGeom>
              <a:ln w="15875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26A802B6-B3F1-E9A9-2263-E79547C21943}"/>
                  </a:ext>
                </a:extLst>
              </p:cNvPr>
              <p:cNvSpPr txBox="1"/>
              <p:nvPr/>
            </p:nvSpPr>
            <p:spPr>
              <a:xfrm>
                <a:off x="9924654" y="5169914"/>
                <a:ext cx="716360" cy="6030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i="1" dirty="0"/>
                  <a:t>time</a:t>
                </a:r>
              </a:p>
            </p:txBody>
          </p:sp>
          <p:grpSp>
            <p:nvGrpSpPr>
              <p:cNvPr id="70" name="Group 69">
                <a:extLst>
                  <a:ext uri="{FF2B5EF4-FFF2-40B4-BE49-F238E27FC236}">
                    <a16:creationId xmlns:a16="http://schemas.microsoft.com/office/drawing/2014/main" id="{835BC5CA-8685-9B5F-387A-EAB5B8634438}"/>
                  </a:ext>
                </a:extLst>
              </p:cNvPr>
              <p:cNvGrpSpPr/>
              <p:nvPr/>
            </p:nvGrpSpPr>
            <p:grpSpPr>
              <a:xfrm flipH="1">
                <a:off x="6370198" y="4700495"/>
                <a:ext cx="580656" cy="999633"/>
                <a:chOff x="10098793" y="1717322"/>
                <a:chExt cx="580656" cy="999633"/>
              </a:xfrm>
            </p:grpSpPr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E06E40D9-8711-AADD-59A1-0C4A665C7617}"/>
                    </a:ext>
                  </a:extLst>
                </p:cNvPr>
                <p:cNvSpPr/>
                <p:nvPr/>
              </p:nvSpPr>
              <p:spPr>
                <a:xfrm flipH="1">
                  <a:off x="10098793" y="1717322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517893" y="1851518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id="{AA1A2543-8BEC-67FB-8941-E9E330F53CF8}"/>
                    </a:ext>
                  </a:extLst>
                </p:cNvPr>
                <p:cNvSpPr/>
                <p:nvPr/>
              </p:nvSpPr>
              <p:spPr>
                <a:xfrm flipH="1">
                  <a:off x="10390043" y="1720740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517893" y="1836287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  <p:grpSp>
            <p:nvGrpSpPr>
              <p:cNvPr id="71" name="Group 70">
                <a:extLst>
                  <a:ext uri="{FF2B5EF4-FFF2-40B4-BE49-F238E27FC236}">
                    <a16:creationId xmlns:a16="http://schemas.microsoft.com/office/drawing/2014/main" id="{445B8544-8604-7FA2-5AE0-AE4FB3F148E7}"/>
                  </a:ext>
                </a:extLst>
              </p:cNvPr>
              <p:cNvGrpSpPr/>
              <p:nvPr/>
            </p:nvGrpSpPr>
            <p:grpSpPr>
              <a:xfrm flipH="1">
                <a:off x="6949083" y="4693372"/>
                <a:ext cx="580656" cy="999633"/>
                <a:chOff x="10098793" y="1717322"/>
                <a:chExt cx="580656" cy="999633"/>
              </a:xfrm>
            </p:grpSpPr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4B5E9DA8-5958-E563-1CE5-F784172C4F86}"/>
                    </a:ext>
                  </a:extLst>
                </p:cNvPr>
                <p:cNvSpPr/>
                <p:nvPr/>
              </p:nvSpPr>
              <p:spPr>
                <a:xfrm flipH="1">
                  <a:off x="10098793" y="1717322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517893" y="1851518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82CE98BE-AFD8-1CB7-7E16-1DB4FF26F5A6}"/>
                    </a:ext>
                  </a:extLst>
                </p:cNvPr>
                <p:cNvSpPr/>
                <p:nvPr/>
              </p:nvSpPr>
              <p:spPr>
                <a:xfrm flipH="1">
                  <a:off x="10390043" y="1720740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517893" y="1836287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  <p:grpSp>
            <p:nvGrpSpPr>
              <p:cNvPr id="72" name="Group 71">
                <a:extLst>
                  <a:ext uri="{FF2B5EF4-FFF2-40B4-BE49-F238E27FC236}">
                    <a16:creationId xmlns:a16="http://schemas.microsoft.com/office/drawing/2014/main" id="{C990524B-54C1-531F-9188-F2D956B15F27}"/>
                  </a:ext>
                </a:extLst>
              </p:cNvPr>
              <p:cNvGrpSpPr/>
              <p:nvPr/>
            </p:nvGrpSpPr>
            <p:grpSpPr>
              <a:xfrm>
                <a:off x="7551270" y="4700495"/>
                <a:ext cx="580656" cy="999633"/>
                <a:chOff x="10098793" y="1717322"/>
                <a:chExt cx="580656" cy="999633"/>
              </a:xfrm>
            </p:grpSpPr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411F4220-2F91-C8E9-8B72-18E3795B0A69}"/>
                    </a:ext>
                  </a:extLst>
                </p:cNvPr>
                <p:cNvSpPr/>
                <p:nvPr/>
              </p:nvSpPr>
              <p:spPr>
                <a:xfrm flipH="1">
                  <a:off x="10098793" y="1717322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517893" y="1851518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0E00A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EC4997FD-D785-77E2-B754-AA3DC7760812}"/>
                    </a:ext>
                  </a:extLst>
                </p:cNvPr>
                <p:cNvSpPr/>
                <p:nvPr/>
              </p:nvSpPr>
              <p:spPr>
                <a:xfrm flipH="1">
                  <a:off x="10390043" y="1720740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517893" y="1836287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0E00A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8D0EE590-D00F-7D94-FA19-FD5CA9B69CCC}"/>
                  </a:ext>
                </a:extLst>
              </p:cNvPr>
              <p:cNvGrpSpPr/>
              <p:nvPr/>
            </p:nvGrpSpPr>
            <p:grpSpPr>
              <a:xfrm flipH="1">
                <a:off x="8152552" y="4693372"/>
                <a:ext cx="580656" cy="999633"/>
                <a:chOff x="10098793" y="1717322"/>
                <a:chExt cx="580656" cy="999633"/>
              </a:xfrm>
            </p:grpSpPr>
            <p:sp>
              <p:nvSpPr>
                <p:cNvPr id="80" name="Freeform 79">
                  <a:extLst>
                    <a:ext uri="{FF2B5EF4-FFF2-40B4-BE49-F238E27FC236}">
                      <a16:creationId xmlns:a16="http://schemas.microsoft.com/office/drawing/2014/main" id="{23054F96-6B51-904C-E8F5-6FBC53B7A0E1}"/>
                    </a:ext>
                  </a:extLst>
                </p:cNvPr>
                <p:cNvSpPr/>
                <p:nvPr/>
              </p:nvSpPr>
              <p:spPr>
                <a:xfrm flipH="1">
                  <a:off x="10098793" y="1717322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517893" y="1851518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3A1BEC16-185F-E621-740C-5644838185D5}"/>
                    </a:ext>
                  </a:extLst>
                </p:cNvPr>
                <p:cNvSpPr/>
                <p:nvPr/>
              </p:nvSpPr>
              <p:spPr>
                <a:xfrm flipH="1">
                  <a:off x="10390043" y="1720740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517893" y="1836287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96588848-AC3F-1C09-0C78-EDB61D610E6A}"/>
                  </a:ext>
                </a:extLst>
              </p:cNvPr>
              <p:cNvGrpSpPr/>
              <p:nvPr/>
            </p:nvGrpSpPr>
            <p:grpSpPr>
              <a:xfrm>
                <a:off x="9320254" y="4693372"/>
                <a:ext cx="580656" cy="999633"/>
                <a:chOff x="10098793" y="1717322"/>
                <a:chExt cx="580656" cy="999633"/>
              </a:xfrm>
            </p:grpSpPr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7C5E2430-468D-AE13-D1DA-4F340CE20F82}"/>
                    </a:ext>
                  </a:extLst>
                </p:cNvPr>
                <p:cNvSpPr/>
                <p:nvPr/>
              </p:nvSpPr>
              <p:spPr>
                <a:xfrm flipH="1">
                  <a:off x="10098793" y="1717322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517893" y="1851518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0E00A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79" name="Freeform 78">
                  <a:extLst>
                    <a:ext uri="{FF2B5EF4-FFF2-40B4-BE49-F238E27FC236}">
                      <a16:creationId xmlns:a16="http://schemas.microsoft.com/office/drawing/2014/main" id="{C5BB5CFC-CBFB-474E-77A0-7B1B0A17E849}"/>
                    </a:ext>
                  </a:extLst>
                </p:cNvPr>
                <p:cNvSpPr/>
                <p:nvPr/>
              </p:nvSpPr>
              <p:spPr>
                <a:xfrm flipH="1">
                  <a:off x="10390043" y="1720740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517893" y="1836287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0E00A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  <p:grpSp>
            <p:nvGrpSpPr>
              <p:cNvPr id="75" name="Group 74">
                <a:extLst>
                  <a:ext uri="{FF2B5EF4-FFF2-40B4-BE49-F238E27FC236}">
                    <a16:creationId xmlns:a16="http://schemas.microsoft.com/office/drawing/2014/main" id="{BF45F0D2-BE15-70E2-7CAF-6FA4BAB423EC}"/>
                  </a:ext>
                </a:extLst>
              </p:cNvPr>
              <p:cNvGrpSpPr/>
              <p:nvPr/>
            </p:nvGrpSpPr>
            <p:grpSpPr>
              <a:xfrm>
                <a:off x="8743856" y="4700495"/>
                <a:ext cx="580656" cy="999633"/>
                <a:chOff x="10098793" y="1717322"/>
                <a:chExt cx="580656" cy="999633"/>
              </a:xfrm>
            </p:grpSpPr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F5DCCB7B-CFC6-734A-FD23-12252E04FDA9}"/>
                    </a:ext>
                  </a:extLst>
                </p:cNvPr>
                <p:cNvSpPr/>
                <p:nvPr/>
              </p:nvSpPr>
              <p:spPr>
                <a:xfrm flipH="1">
                  <a:off x="10098793" y="1717322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517893" y="1851518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0E00A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96C47719-AD63-1D38-0DDF-E9E5A02DA006}"/>
                    </a:ext>
                  </a:extLst>
                </p:cNvPr>
                <p:cNvSpPr/>
                <p:nvPr/>
              </p:nvSpPr>
              <p:spPr>
                <a:xfrm flipH="1">
                  <a:off x="10390043" y="1720740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517893" y="1836287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0E00A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</p:grp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8153DA1E-CEF4-1000-9268-BB779EDBA78A}"/>
                </a:ext>
              </a:extLst>
            </p:cNvPr>
            <p:cNvSpPr txBox="1"/>
            <p:nvPr/>
          </p:nvSpPr>
          <p:spPr>
            <a:xfrm>
              <a:off x="7064435" y="5394066"/>
              <a:ext cx="1202617" cy="512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sz="1600" dirty="0"/>
                <a:t>phase </a:t>
              </a:r>
            </a:p>
            <a:p>
              <a:pPr algn="r">
                <a:lnSpc>
                  <a:spcPct val="85000"/>
                </a:lnSpc>
              </a:pPr>
              <a:r>
                <a:rPr lang="en-US" sz="1600" dirty="0"/>
                <a:t>modulation</a:t>
              </a:r>
            </a:p>
          </p:txBody>
        </p:sp>
      </p:grpSp>
      <p:sp>
        <p:nvSpPr>
          <p:cNvPr id="24" name="Slide Number Placeholder 23">
            <a:extLst>
              <a:ext uri="{FF2B5EF4-FFF2-40B4-BE49-F238E27FC236}">
                <a16:creationId xmlns:a16="http://schemas.microsoft.com/office/drawing/2014/main" id="{5806B94C-25B6-F1E9-AF0A-86CD8A2AD5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8012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6F28A2-AD79-3DAB-BBAB-9C58B01328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8" name="Group 1087">
            <a:extLst>
              <a:ext uri="{FF2B5EF4-FFF2-40B4-BE49-F238E27FC236}">
                <a16:creationId xmlns:a16="http://schemas.microsoft.com/office/drawing/2014/main" id="{2E28BB0F-27BD-3A05-EAC4-7100725ADE8C}"/>
              </a:ext>
            </a:extLst>
          </p:cNvPr>
          <p:cNvGrpSpPr/>
          <p:nvPr/>
        </p:nvGrpSpPr>
        <p:grpSpPr>
          <a:xfrm>
            <a:off x="6554203" y="1447790"/>
            <a:ext cx="3538112" cy="4626999"/>
            <a:chOff x="6365011" y="1816090"/>
            <a:chExt cx="3538112" cy="4626999"/>
          </a:xfrm>
        </p:grpSpPr>
        <p:sp>
          <p:nvSpPr>
            <p:cNvPr id="1031" name="Rectangle 1030">
              <a:extLst>
                <a:ext uri="{FF2B5EF4-FFF2-40B4-BE49-F238E27FC236}">
                  <a16:creationId xmlns:a16="http://schemas.microsoft.com/office/drawing/2014/main" id="{5E26D405-E6EA-FA8A-AB8C-A885D3BB6E3D}"/>
                </a:ext>
              </a:extLst>
            </p:cNvPr>
            <p:cNvSpPr/>
            <p:nvPr/>
          </p:nvSpPr>
          <p:spPr>
            <a:xfrm>
              <a:off x="9320254" y="1816100"/>
              <a:ext cx="582869" cy="4626989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2" name="Rectangle 1031">
              <a:extLst>
                <a:ext uri="{FF2B5EF4-FFF2-40B4-BE49-F238E27FC236}">
                  <a16:creationId xmlns:a16="http://schemas.microsoft.com/office/drawing/2014/main" id="{8D2E86E6-F895-FD7D-D9DE-CC6E011A4CF6}"/>
                </a:ext>
              </a:extLst>
            </p:cNvPr>
            <p:cNvSpPr/>
            <p:nvPr/>
          </p:nvSpPr>
          <p:spPr>
            <a:xfrm>
              <a:off x="8721711" y="1816100"/>
              <a:ext cx="595569" cy="462698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9" name="Rectangle 1028">
              <a:extLst>
                <a:ext uri="{FF2B5EF4-FFF2-40B4-BE49-F238E27FC236}">
                  <a16:creationId xmlns:a16="http://schemas.microsoft.com/office/drawing/2014/main" id="{854BF2FB-A49D-FF5E-98AE-2E6356FDA1F5}"/>
                </a:ext>
              </a:extLst>
            </p:cNvPr>
            <p:cNvSpPr/>
            <p:nvPr/>
          </p:nvSpPr>
          <p:spPr>
            <a:xfrm>
              <a:off x="8141904" y="1816098"/>
              <a:ext cx="582869" cy="4626989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0" name="Rectangle 1029">
              <a:extLst>
                <a:ext uri="{FF2B5EF4-FFF2-40B4-BE49-F238E27FC236}">
                  <a16:creationId xmlns:a16="http://schemas.microsoft.com/office/drawing/2014/main" id="{4D1953B1-40A6-EFC2-128D-5E7E4F85CC8A}"/>
                </a:ext>
              </a:extLst>
            </p:cNvPr>
            <p:cNvSpPr/>
            <p:nvPr/>
          </p:nvSpPr>
          <p:spPr>
            <a:xfrm>
              <a:off x="7543361" y="1816098"/>
              <a:ext cx="595569" cy="462698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8" name="Rectangle 1027">
              <a:extLst>
                <a:ext uri="{FF2B5EF4-FFF2-40B4-BE49-F238E27FC236}">
                  <a16:creationId xmlns:a16="http://schemas.microsoft.com/office/drawing/2014/main" id="{8FB16F63-16C8-378B-BBD8-BB324524CFFA}"/>
                </a:ext>
              </a:extLst>
            </p:cNvPr>
            <p:cNvSpPr/>
            <p:nvPr/>
          </p:nvSpPr>
          <p:spPr>
            <a:xfrm>
              <a:off x="6963554" y="1816094"/>
              <a:ext cx="582869" cy="4626989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7" name="Rectangle 1026">
              <a:extLst>
                <a:ext uri="{FF2B5EF4-FFF2-40B4-BE49-F238E27FC236}">
                  <a16:creationId xmlns:a16="http://schemas.microsoft.com/office/drawing/2014/main" id="{4576F0EA-2882-2A22-B805-DE80EEB10E01}"/>
                </a:ext>
              </a:extLst>
            </p:cNvPr>
            <p:cNvSpPr/>
            <p:nvPr/>
          </p:nvSpPr>
          <p:spPr>
            <a:xfrm>
              <a:off x="6365011" y="1816090"/>
              <a:ext cx="595569" cy="462698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32EF23B-8754-F245-3AF5-3E1BD55C02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3716" y="272351"/>
            <a:ext cx="10515600" cy="894622"/>
          </a:xfrm>
        </p:spPr>
        <p:txBody>
          <a:bodyPr/>
          <a:lstStyle/>
          <a:p>
            <a:r>
              <a:rPr lang="en-US" dirty="0"/>
              <a:t>Modulation schemes: ASK, PSK</a:t>
            </a:r>
          </a:p>
        </p:txBody>
      </p:sp>
      <p:sp>
        <p:nvSpPr>
          <p:cNvPr id="17" name="AutoShape 2" descr="{\displaystyle t}">
            <a:extLst>
              <a:ext uri="{FF2B5EF4-FFF2-40B4-BE49-F238E27FC236}">
                <a16:creationId xmlns:a16="http://schemas.microsoft.com/office/drawing/2014/main" id="{A87EBAEC-A8A9-F5C6-0E2F-990A772B518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990600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AutoShape 5" descr="{\displaystyle t}">
            <a:extLst>
              <a:ext uri="{FF2B5EF4-FFF2-40B4-BE49-F238E27FC236}">
                <a16:creationId xmlns:a16="http://schemas.microsoft.com/office/drawing/2014/main" id="{721C4909-82A4-B681-1340-A6BB5E9187B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143000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079" name="Group 1078">
            <a:extLst>
              <a:ext uri="{FF2B5EF4-FFF2-40B4-BE49-F238E27FC236}">
                <a16:creationId xmlns:a16="http://schemas.microsoft.com/office/drawing/2014/main" id="{785ADA9C-E881-4474-CB5D-87332D21C967}"/>
              </a:ext>
            </a:extLst>
          </p:cNvPr>
          <p:cNvGrpSpPr/>
          <p:nvPr/>
        </p:nvGrpSpPr>
        <p:grpSpPr>
          <a:xfrm>
            <a:off x="5880382" y="2488077"/>
            <a:ext cx="4814876" cy="1013847"/>
            <a:chOff x="5487994" y="2691277"/>
            <a:chExt cx="4814876" cy="1013847"/>
          </a:xfrm>
        </p:grpSpPr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F8CB2E86-CA77-42BC-52E7-F13D52801D1C}"/>
                </a:ext>
              </a:extLst>
            </p:cNvPr>
            <p:cNvCxnSpPr>
              <a:cxnSpLocks/>
            </p:cNvCxnSpPr>
            <p:nvPr/>
          </p:nvCxnSpPr>
          <p:spPr>
            <a:xfrm>
              <a:off x="6205502" y="3208074"/>
              <a:ext cx="4097368" cy="0"/>
            </a:xfrm>
            <a:prstGeom prst="line">
              <a:avLst/>
            </a:prstGeom>
            <a:ln w="158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E70DD00-3485-6082-1325-16666F13846C}"/>
                </a:ext>
              </a:extLst>
            </p:cNvPr>
            <p:cNvSpPr txBox="1"/>
            <p:nvPr/>
          </p:nvSpPr>
          <p:spPr>
            <a:xfrm>
              <a:off x="9719643" y="3147768"/>
              <a:ext cx="56618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/>
                <a:t>time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B627FA9-2B37-88E3-E120-7D613C8BC553}"/>
                </a:ext>
              </a:extLst>
            </p:cNvPr>
            <p:cNvSpPr txBox="1"/>
            <p:nvPr/>
          </p:nvSpPr>
          <p:spPr>
            <a:xfrm>
              <a:off x="5487994" y="2898355"/>
              <a:ext cx="67518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/>
                <a:t>signal</a:t>
              </a:r>
            </a:p>
          </p:txBody>
        </p: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112EE83C-73A6-594D-9A19-891D9D2A2CC9}"/>
                </a:ext>
              </a:extLst>
            </p:cNvPr>
            <p:cNvCxnSpPr>
              <a:cxnSpLocks/>
            </p:cNvCxnSpPr>
            <p:nvPr/>
          </p:nvCxnSpPr>
          <p:spPr>
            <a:xfrm>
              <a:off x="6152385" y="3208074"/>
              <a:ext cx="1192712" cy="0"/>
            </a:xfrm>
            <a:prstGeom prst="line">
              <a:avLst/>
            </a:prstGeom>
            <a:ln w="31750">
              <a:solidFill>
                <a:srgbClr val="0E00A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F3A8D3FA-1D1A-F64A-862A-CCD58125132C}"/>
                </a:ext>
              </a:extLst>
            </p:cNvPr>
            <p:cNvCxnSpPr>
              <a:cxnSpLocks/>
            </p:cNvCxnSpPr>
            <p:nvPr/>
          </p:nvCxnSpPr>
          <p:spPr>
            <a:xfrm>
              <a:off x="7915679" y="3209533"/>
              <a:ext cx="612544" cy="5026"/>
            </a:xfrm>
            <a:prstGeom prst="line">
              <a:avLst/>
            </a:prstGeom>
            <a:ln w="31750">
              <a:solidFill>
                <a:srgbClr val="0E00A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892CF1C1-5603-50D5-5764-122AD3FECA07}"/>
                </a:ext>
              </a:extLst>
            </p:cNvPr>
            <p:cNvGrpSpPr/>
            <p:nvPr/>
          </p:nvGrpSpPr>
          <p:grpSpPr>
            <a:xfrm>
              <a:off x="7346117" y="2691277"/>
              <a:ext cx="580656" cy="999633"/>
              <a:chOff x="10098793" y="1717322"/>
              <a:chExt cx="580656" cy="999633"/>
            </a:xfrm>
          </p:grpSpPr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C05DD6FD-7E94-5105-50CB-353F1918DD85}"/>
                  </a:ext>
                </a:extLst>
              </p:cNvPr>
              <p:cNvSpPr/>
              <p:nvPr/>
            </p:nvSpPr>
            <p:spPr>
              <a:xfrm flipH="1">
                <a:off x="10098793" y="1717322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402053" y="1798210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8CC7DB13-07E4-993C-957E-A7A36B6ECE3F}"/>
                  </a:ext>
                </a:extLst>
              </p:cNvPr>
              <p:cNvSpPr/>
              <p:nvPr/>
            </p:nvSpPr>
            <p:spPr>
              <a:xfrm flipH="1">
                <a:off x="10390043" y="1720740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36287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0301C586-B81A-1870-512A-E2E83FC4F29F}"/>
                </a:ext>
              </a:extLst>
            </p:cNvPr>
            <p:cNvGrpSpPr/>
            <p:nvPr/>
          </p:nvGrpSpPr>
          <p:grpSpPr>
            <a:xfrm>
              <a:off x="8540954" y="2705491"/>
              <a:ext cx="580656" cy="999633"/>
              <a:chOff x="10098793" y="1717322"/>
              <a:chExt cx="580656" cy="999633"/>
            </a:xfrm>
          </p:grpSpPr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0F376A2A-795F-C535-30EF-F0EDBAF18F7D}"/>
                  </a:ext>
                </a:extLst>
              </p:cNvPr>
              <p:cNvSpPr/>
              <p:nvPr/>
            </p:nvSpPr>
            <p:spPr>
              <a:xfrm flipH="1">
                <a:off x="10098793" y="1717322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402053" y="1798210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AC12C62E-D602-A2A1-5145-07C9416FAA67}"/>
                  </a:ext>
                </a:extLst>
              </p:cNvPr>
              <p:cNvSpPr/>
              <p:nvPr/>
            </p:nvSpPr>
            <p:spPr>
              <a:xfrm flipH="1">
                <a:off x="10390043" y="1720740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36287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731B0C28-8736-F59D-9291-04A966D83300}"/>
                </a:ext>
              </a:extLst>
            </p:cNvPr>
            <p:cNvGrpSpPr/>
            <p:nvPr/>
          </p:nvGrpSpPr>
          <p:grpSpPr>
            <a:xfrm>
              <a:off x="9129673" y="2698712"/>
              <a:ext cx="580656" cy="999633"/>
              <a:chOff x="10098793" y="1717322"/>
              <a:chExt cx="580656" cy="999633"/>
            </a:xfrm>
          </p:grpSpPr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BBF63F4B-EB43-98E0-29A2-D22F182034EF}"/>
                  </a:ext>
                </a:extLst>
              </p:cNvPr>
              <p:cNvSpPr/>
              <p:nvPr/>
            </p:nvSpPr>
            <p:spPr>
              <a:xfrm flipH="1">
                <a:off x="10098793" y="1717322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402053" y="1798210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13B6947C-38F9-AA02-D881-C0213CE58C7B}"/>
                  </a:ext>
                </a:extLst>
              </p:cNvPr>
              <p:cNvSpPr/>
              <p:nvPr/>
            </p:nvSpPr>
            <p:spPr>
              <a:xfrm flipH="1">
                <a:off x="10390043" y="1720740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36287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A5C81D66-466F-F1D5-388D-29ACE0F2EEF9}"/>
              </a:ext>
            </a:extLst>
          </p:cNvPr>
          <p:cNvGrpSpPr/>
          <p:nvPr/>
        </p:nvGrpSpPr>
        <p:grpSpPr>
          <a:xfrm>
            <a:off x="843474" y="1473260"/>
            <a:ext cx="4719236" cy="1640585"/>
            <a:chOff x="447159" y="1814030"/>
            <a:chExt cx="4719236" cy="1640585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32F44289-0285-C41B-8C90-6459BCCA8320}"/>
                </a:ext>
              </a:extLst>
            </p:cNvPr>
            <p:cNvSpPr txBox="1"/>
            <p:nvPr/>
          </p:nvSpPr>
          <p:spPr>
            <a:xfrm>
              <a:off x="447159" y="1814030"/>
              <a:ext cx="4719236" cy="7752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96863" indent="-233363">
                <a:lnSpc>
                  <a:spcPct val="85000"/>
                </a:lnSpc>
                <a:buClr>
                  <a:srgbClr val="0E00A3"/>
                </a:buClr>
              </a:pPr>
              <a:r>
                <a:rPr lang="en-US" sz="2800" i="1" dirty="0">
                  <a:solidFill>
                    <a:srgbClr val="C00000"/>
                  </a:solidFill>
                </a:rPr>
                <a:t>Amplitude </a:t>
              </a:r>
              <a:r>
                <a:rPr lang="en-US" sz="2800" i="1" dirty="0"/>
                <a:t>shift keying (ASK): </a:t>
              </a:r>
              <a:r>
                <a:rPr lang="en-US" sz="2400" dirty="0"/>
                <a:t>signal’s </a:t>
              </a:r>
              <a:r>
                <a:rPr lang="en-US" sz="2400" i="1" dirty="0"/>
                <a:t>amplitude</a:t>
              </a:r>
              <a:r>
                <a:rPr lang="en-US" sz="2400" dirty="0"/>
                <a:t> encodes bits</a:t>
              </a:r>
              <a:endParaRPr lang="en-US" sz="2000" dirty="0"/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F95C8C98-9B72-A67D-BFBF-0B5A87629446}"/>
                </a:ext>
              </a:extLst>
            </p:cNvPr>
            <p:cNvGrpSpPr/>
            <p:nvPr/>
          </p:nvGrpSpPr>
          <p:grpSpPr>
            <a:xfrm>
              <a:off x="1126079" y="2992950"/>
              <a:ext cx="837381" cy="461665"/>
              <a:chOff x="2471153" y="2529768"/>
              <a:chExt cx="837381" cy="461665"/>
            </a:xfrm>
          </p:grpSpPr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C9B1C36E-5B52-87F8-42C8-927085A85204}"/>
                  </a:ext>
                </a:extLst>
              </p:cNvPr>
              <p:cNvGrpSpPr/>
              <p:nvPr/>
            </p:nvGrpSpPr>
            <p:grpSpPr>
              <a:xfrm>
                <a:off x="2964266" y="2601335"/>
                <a:ext cx="289406" cy="364274"/>
                <a:chOff x="10098793" y="1717322"/>
                <a:chExt cx="580656" cy="999633"/>
              </a:xfrm>
            </p:grpSpPr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9F967871-CA6E-097A-4F9F-71DF0CB642E3}"/>
                    </a:ext>
                  </a:extLst>
                </p:cNvPr>
                <p:cNvSpPr/>
                <p:nvPr/>
              </p:nvSpPr>
              <p:spPr>
                <a:xfrm flipH="1">
                  <a:off x="10098793" y="1717322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402053" y="1798210"/>
                        <a:pt x="2639667" y="1211290"/>
                      </a:cubicBezTo>
                    </a:path>
                  </a:pathLst>
                </a:custGeom>
                <a:noFill/>
                <a:ln w="25400">
                  <a:solidFill>
                    <a:srgbClr val="0E00A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2B1527A7-1B3F-DA4A-F4A7-A84C1FD654B7}"/>
                    </a:ext>
                  </a:extLst>
                </p:cNvPr>
                <p:cNvSpPr/>
                <p:nvPr/>
              </p:nvSpPr>
              <p:spPr>
                <a:xfrm flipH="1">
                  <a:off x="10390043" y="1720740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517893" y="1836287"/>
                        <a:pt x="2639667" y="1211290"/>
                      </a:cubicBezTo>
                    </a:path>
                  </a:pathLst>
                </a:custGeom>
                <a:noFill/>
                <a:ln w="25400">
                  <a:solidFill>
                    <a:srgbClr val="0E00A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32D8B660-3FB8-7B0C-253A-A139427147EE}"/>
                  </a:ext>
                </a:extLst>
              </p:cNvPr>
              <p:cNvSpPr txBox="1"/>
              <p:nvPr/>
            </p:nvSpPr>
            <p:spPr>
              <a:xfrm>
                <a:off x="2471153" y="2529768"/>
                <a:ext cx="42191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1:</a:t>
                </a:r>
              </a:p>
            </p:txBody>
          </p: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0371C875-CA67-680B-3DA1-78245DC64037}"/>
                  </a:ext>
                </a:extLst>
              </p:cNvPr>
              <p:cNvCxnSpPr/>
              <p:nvPr/>
            </p:nvCxnSpPr>
            <p:spPr>
              <a:xfrm>
                <a:off x="2908484" y="2787296"/>
                <a:ext cx="40005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E493C2BC-70A8-29D3-44CB-293A64DBFC6B}"/>
                </a:ext>
              </a:extLst>
            </p:cNvPr>
            <p:cNvGrpSpPr/>
            <p:nvPr/>
          </p:nvGrpSpPr>
          <p:grpSpPr>
            <a:xfrm>
              <a:off x="1122860" y="2531724"/>
              <a:ext cx="867488" cy="461665"/>
              <a:chOff x="2646073" y="2842494"/>
              <a:chExt cx="867488" cy="461665"/>
            </a:xfrm>
          </p:grpSpPr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AAC5213B-83D7-C1CE-E742-3849089055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113511" y="3098599"/>
                <a:ext cx="400050" cy="1805"/>
              </a:xfrm>
              <a:prstGeom prst="line">
                <a:avLst/>
              </a:prstGeom>
              <a:ln w="25400">
                <a:solidFill>
                  <a:srgbClr val="0E00A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BA630528-7197-4227-D5C5-F598B37C1F9B}"/>
                  </a:ext>
                </a:extLst>
              </p:cNvPr>
              <p:cNvSpPr txBox="1"/>
              <p:nvPr/>
            </p:nvSpPr>
            <p:spPr>
              <a:xfrm>
                <a:off x="2646073" y="2842494"/>
                <a:ext cx="42191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0:</a:t>
                </a:r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B6A5E68-2FDF-0E1D-860D-A2F8DC7755D1}"/>
              </a:ext>
            </a:extLst>
          </p:cNvPr>
          <p:cNvGrpSpPr/>
          <p:nvPr/>
        </p:nvGrpSpPr>
        <p:grpSpPr>
          <a:xfrm>
            <a:off x="921490" y="3517488"/>
            <a:ext cx="5049932" cy="2575024"/>
            <a:chOff x="921490" y="3885788"/>
            <a:chExt cx="5049932" cy="2575024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03610B2A-6596-CD26-68CF-B2A8954F4F14}"/>
                </a:ext>
              </a:extLst>
            </p:cNvPr>
            <p:cNvSpPr txBox="1"/>
            <p:nvPr/>
          </p:nvSpPr>
          <p:spPr>
            <a:xfrm>
              <a:off x="921490" y="3885788"/>
              <a:ext cx="4823949" cy="82804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96863" indent="-233363">
                <a:lnSpc>
                  <a:spcPct val="85000"/>
                </a:lnSpc>
                <a:buClr>
                  <a:srgbClr val="0E00A3"/>
                </a:buClr>
              </a:pPr>
              <a:r>
                <a:rPr lang="en-US" sz="2800" i="1" dirty="0"/>
                <a:t>Binary</a:t>
              </a:r>
              <a:r>
                <a:rPr lang="en-US" sz="2800" i="1" dirty="0">
                  <a:solidFill>
                    <a:srgbClr val="C00000"/>
                  </a:solidFill>
                </a:rPr>
                <a:t> Phase </a:t>
              </a:r>
              <a:r>
                <a:rPr lang="en-US" sz="2800" i="1" dirty="0"/>
                <a:t>shift keying (BPSK): </a:t>
              </a:r>
              <a:r>
                <a:rPr lang="en-US" sz="2400" dirty="0"/>
                <a:t>signal’s </a:t>
              </a:r>
              <a:r>
                <a:rPr lang="en-US" sz="2400" i="1" dirty="0"/>
                <a:t>phase</a:t>
              </a:r>
              <a:r>
                <a:rPr lang="en-US" sz="2400" dirty="0"/>
                <a:t> encode bits</a:t>
              </a:r>
              <a:endParaRPr lang="en-US" sz="2000" dirty="0"/>
            </a:p>
          </p:txBody>
        </p: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B152B78D-7A70-6144-CFB8-3554CF936DFC}"/>
                </a:ext>
              </a:extLst>
            </p:cNvPr>
            <p:cNvGrpSpPr/>
            <p:nvPr/>
          </p:nvGrpSpPr>
          <p:grpSpPr>
            <a:xfrm>
              <a:off x="1568330" y="5253203"/>
              <a:ext cx="837381" cy="461665"/>
              <a:chOff x="1272250" y="2810593"/>
              <a:chExt cx="837381" cy="461665"/>
            </a:xfrm>
          </p:grpSpPr>
          <p:grpSp>
            <p:nvGrpSpPr>
              <p:cNvPr id="54" name="Group 53">
                <a:extLst>
                  <a:ext uri="{FF2B5EF4-FFF2-40B4-BE49-F238E27FC236}">
                    <a16:creationId xmlns:a16="http://schemas.microsoft.com/office/drawing/2014/main" id="{0A5FB37A-7A9F-11F7-9121-88C6AEBACCA8}"/>
                  </a:ext>
                </a:extLst>
              </p:cNvPr>
              <p:cNvGrpSpPr/>
              <p:nvPr/>
            </p:nvGrpSpPr>
            <p:grpSpPr>
              <a:xfrm>
                <a:off x="1765363" y="2872635"/>
                <a:ext cx="289406" cy="364274"/>
                <a:chOff x="10098793" y="1717322"/>
                <a:chExt cx="580656" cy="999633"/>
              </a:xfrm>
            </p:grpSpPr>
            <p:sp>
              <p:nvSpPr>
                <p:cNvPr id="1024" name="Freeform 1023">
                  <a:extLst>
                    <a:ext uri="{FF2B5EF4-FFF2-40B4-BE49-F238E27FC236}">
                      <a16:creationId xmlns:a16="http://schemas.microsoft.com/office/drawing/2014/main" id="{FBBE8D4A-DDF1-200D-D7FC-FC56236CCF60}"/>
                    </a:ext>
                  </a:extLst>
                </p:cNvPr>
                <p:cNvSpPr/>
                <p:nvPr/>
              </p:nvSpPr>
              <p:spPr>
                <a:xfrm flipH="1">
                  <a:off x="10098793" y="1717322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402053" y="1798210"/>
                        <a:pt x="2639667" y="1211290"/>
                      </a:cubicBezTo>
                    </a:path>
                  </a:pathLst>
                </a:custGeom>
                <a:noFill/>
                <a:ln w="25400">
                  <a:solidFill>
                    <a:srgbClr val="0E00A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63CBB6CA-8547-CAF1-E289-F31FF8D8F9A2}"/>
                    </a:ext>
                  </a:extLst>
                </p:cNvPr>
                <p:cNvSpPr/>
                <p:nvPr/>
              </p:nvSpPr>
              <p:spPr>
                <a:xfrm flipH="1">
                  <a:off x="10390043" y="1720740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517893" y="1836287"/>
                        <a:pt x="2639667" y="1211290"/>
                      </a:cubicBezTo>
                    </a:path>
                  </a:pathLst>
                </a:custGeom>
                <a:noFill/>
                <a:ln w="25400">
                  <a:solidFill>
                    <a:srgbClr val="0E00A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74AC14DE-DE83-DD45-A866-BA3B1BF6E2ED}"/>
                  </a:ext>
                </a:extLst>
              </p:cNvPr>
              <p:cNvSpPr txBox="1"/>
              <p:nvPr/>
            </p:nvSpPr>
            <p:spPr>
              <a:xfrm>
                <a:off x="1272250" y="2810593"/>
                <a:ext cx="42191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1:</a:t>
                </a:r>
              </a:p>
            </p:txBody>
          </p:sp>
          <p:cxnSp>
            <p:nvCxnSpPr>
              <p:cNvPr id="62" name="Straight Connector 61">
                <a:extLst>
                  <a:ext uri="{FF2B5EF4-FFF2-40B4-BE49-F238E27FC236}">
                    <a16:creationId xmlns:a16="http://schemas.microsoft.com/office/drawing/2014/main" id="{E87F9A52-9296-F889-2249-D003BF65233B}"/>
                  </a:ext>
                </a:extLst>
              </p:cNvPr>
              <p:cNvCxnSpPr/>
              <p:nvPr/>
            </p:nvCxnSpPr>
            <p:spPr>
              <a:xfrm>
                <a:off x="1709581" y="3058596"/>
                <a:ext cx="40005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6" name="Group 1035">
              <a:extLst>
                <a:ext uri="{FF2B5EF4-FFF2-40B4-BE49-F238E27FC236}">
                  <a16:creationId xmlns:a16="http://schemas.microsoft.com/office/drawing/2014/main" id="{6BA947ED-B474-D0BD-08FB-2DFB8129B73A}"/>
                </a:ext>
              </a:extLst>
            </p:cNvPr>
            <p:cNvGrpSpPr/>
            <p:nvPr/>
          </p:nvGrpSpPr>
          <p:grpSpPr>
            <a:xfrm flipV="1">
              <a:off x="2037412" y="4732221"/>
              <a:ext cx="289406" cy="364274"/>
              <a:chOff x="10098793" y="1717322"/>
              <a:chExt cx="580656" cy="999633"/>
            </a:xfrm>
          </p:grpSpPr>
          <p:sp>
            <p:nvSpPr>
              <p:cNvPr id="1051" name="Freeform 1050">
                <a:extLst>
                  <a:ext uri="{FF2B5EF4-FFF2-40B4-BE49-F238E27FC236}">
                    <a16:creationId xmlns:a16="http://schemas.microsoft.com/office/drawing/2014/main" id="{14B857C2-9FDE-1792-4BBB-98A07BDBA8DA}"/>
                  </a:ext>
                </a:extLst>
              </p:cNvPr>
              <p:cNvSpPr/>
              <p:nvPr/>
            </p:nvSpPr>
            <p:spPr>
              <a:xfrm flipH="1">
                <a:off x="10098793" y="1717322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402053" y="1798210"/>
                      <a:pt x="2639667" y="1211290"/>
                    </a:cubicBezTo>
                  </a:path>
                </a:pathLst>
              </a:custGeom>
              <a:noFill/>
              <a:ln w="254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2" name="Freeform 1051">
                <a:extLst>
                  <a:ext uri="{FF2B5EF4-FFF2-40B4-BE49-F238E27FC236}">
                    <a16:creationId xmlns:a16="http://schemas.microsoft.com/office/drawing/2014/main" id="{7E4D0A62-44A2-F363-B765-6EF1069344F0}"/>
                  </a:ext>
                </a:extLst>
              </p:cNvPr>
              <p:cNvSpPr/>
              <p:nvPr/>
            </p:nvSpPr>
            <p:spPr>
              <a:xfrm flipH="1">
                <a:off x="10390043" y="1720740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36287"/>
                      <a:pt x="2639667" y="1211290"/>
                    </a:cubicBezTo>
                  </a:path>
                </a:pathLst>
              </a:custGeom>
              <a:noFill/>
              <a:ln w="254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49" name="TextBox 1048">
              <a:extLst>
                <a:ext uri="{FF2B5EF4-FFF2-40B4-BE49-F238E27FC236}">
                  <a16:creationId xmlns:a16="http://schemas.microsoft.com/office/drawing/2014/main" id="{8D7AC20A-2737-9BC9-D54F-45B2EAF0B42B}"/>
                </a:ext>
              </a:extLst>
            </p:cNvPr>
            <p:cNvSpPr txBox="1"/>
            <p:nvPr/>
          </p:nvSpPr>
          <p:spPr>
            <a:xfrm>
              <a:off x="1544299" y="4663455"/>
              <a:ext cx="42191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0:</a:t>
              </a:r>
            </a:p>
          </p:txBody>
        </p:sp>
        <p:cxnSp>
          <p:nvCxnSpPr>
            <p:cNvPr id="1050" name="Straight Connector 1049">
              <a:extLst>
                <a:ext uri="{FF2B5EF4-FFF2-40B4-BE49-F238E27FC236}">
                  <a16:creationId xmlns:a16="http://schemas.microsoft.com/office/drawing/2014/main" id="{B6BD89BF-B4A2-858A-A18F-36250B55F3FC}"/>
                </a:ext>
              </a:extLst>
            </p:cNvPr>
            <p:cNvCxnSpPr/>
            <p:nvPr/>
          </p:nvCxnSpPr>
          <p:spPr>
            <a:xfrm>
              <a:off x="1981630" y="4911458"/>
              <a:ext cx="40005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3" name="TextBox 1052">
              <a:extLst>
                <a:ext uri="{FF2B5EF4-FFF2-40B4-BE49-F238E27FC236}">
                  <a16:creationId xmlns:a16="http://schemas.microsoft.com/office/drawing/2014/main" id="{9F8A4505-9D4C-5F3F-CCD2-2249A819116F}"/>
                </a:ext>
              </a:extLst>
            </p:cNvPr>
            <p:cNvSpPr txBox="1"/>
            <p:nvPr/>
          </p:nvSpPr>
          <p:spPr>
            <a:xfrm>
              <a:off x="1593900" y="5842951"/>
              <a:ext cx="4377522" cy="6178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2000" dirty="0">
                  <a:solidFill>
                    <a:srgbClr val="C00000"/>
                  </a:solidFill>
                </a:rPr>
                <a:t>PSK: </a:t>
              </a:r>
              <a:r>
                <a:rPr lang="en-US" sz="2000" dirty="0"/>
                <a:t>0 and 1 signals </a:t>
              </a:r>
              <a:r>
                <a:rPr lang="en-US" sz="2000" i="1" dirty="0"/>
                <a:t>out of phase </a:t>
              </a:r>
              <a:r>
                <a:rPr lang="en-US" sz="2000" dirty="0"/>
                <a:t>by 180</a:t>
              </a:r>
              <a:r>
                <a:rPr lang="en-US" sz="2000" baseline="30000" dirty="0"/>
                <a:t>o</a:t>
              </a:r>
              <a:r>
                <a:rPr lang="en-US" sz="2000" dirty="0"/>
                <a:t>, but at same carrier frequency</a:t>
              </a:r>
            </a:p>
          </p:txBody>
        </p:sp>
      </p:grpSp>
      <p:grpSp>
        <p:nvGrpSpPr>
          <p:cNvPr id="1087" name="Group 1086">
            <a:extLst>
              <a:ext uri="{FF2B5EF4-FFF2-40B4-BE49-F238E27FC236}">
                <a16:creationId xmlns:a16="http://schemas.microsoft.com/office/drawing/2014/main" id="{013B1505-D04E-8D1B-2E8E-0AE50EDA0830}"/>
              </a:ext>
            </a:extLst>
          </p:cNvPr>
          <p:cNvGrpSpPr/>
          <p:nvPr/>
        </p:nvGrpSpPr>
        <p:grpSpPr>
          <a:xfrm>
            <a:off x="5831397" y="4325072"/>
            <a:ext cx="4863861" cy="1006756"/>
            <a:chOff x="5642205" y="4693372"/>
            <a:chExt cx="4863861" cy="1006756"/>
          </a:xfrm>
        </p:grpSpPr>
        <p:cxnSp>
          <p:nvCxnSpPr>
            <p:cNvPr id="1035" name="Straight Connector 1034">
              <a:extLst>
                <a:ext uri="{FF2B5EF4-FFF2-40B4-BE49-F238E27FC236}">
                  <a16:creationId xmlns:a16="http://schemas.microsoft.com/office/drawing/2014/main" id="{F2A41128-A084-0B83-82CE-AF01A9893B93}"/>
                </a:ext>
              </a:extLst>
            </p:cNvPr>
            <p:cNvCxnSpPr>
              <a:cxnSpLocks/>
            </p:cNvCxnSpPr>
            <p:nvPr/>
          </p:nvCxnSpPr>
          <p:spPr>
            <a:xfrm>
              <a:off x="6359713" y="5211169"/>
              <a:ext cx="4146353" cy="0"/>
            </a:xfrm>
            <a:prstGeom prst="line">
              <a:avLst/>
            </a:prstGeom>
            <a:ln w="158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7" name="TextBox 1036">
              <a:extLst>
                <a:ext uri="{FF2B5EF4-FFF2-40B4-BE49-F238E27FC236}">
                  <a16:creationId xmlns:a16="http://schemas.microsoft.com/office/drawing/2014/main" id="{BF610062-AE63-9DCB-6EB2-81D9AE890461}"/>
                </a:ext>
              </a:extLst>
            </p:cNvPr>
            <p:cNvSpPr txBox="1"/>
            <p:nvPr/>
          </p:nvSpPr>
          <p:spPr>
            <a:xfrm>
              <a:off x="9924654" y="5169913"/>
              <a:ext cx="56618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/>
                <a:t>time</a:t>
              </a:r>
            </a:p>
          </p:txBody>
        </p:sp>
        <p:sp>
          <p:nvSpPr>
            <p:cNvPr id="1039" name="TextBox 1038">
              <a:extLst>
                <a:ext uri="{FF2B5EF4-FFF2-40B4-BE49-F238E27FC236}">
                  <a16:creationId xmlns:a16="http://schemas.microsoft.com/office/drawing/2014/main" id="{60E7BA81-7EF0-87E6-82CB-FEFC922C51E2}"/>
                </a:ext>
              </a:extLst>
            </p:cNvPr>
            <p:cNvSpPr txBox="1"/>
            <p:nvPr/>
          </p:nvSpPr>
          <p:spPr>
            <a:xfrm>
              <a:off x="5642205" y="4901450"/>
              <a:ext cx="67518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/>
                <a:t>signal</a:t>
              </a:r>
            </a:p>
          </p:txBody>
        </p:sp>
        <p:grpSp>
          <p:nvGrpSpPr>
            <p:cNvPr id="1054" name="Group 1053">
              <a:extLst>
                <a:ext uri="{FF2B5EF4-FFF2-40B4-BE49-F238E27FC236}">
                  <a16:creationId xmlns:a16="http://schemas.microsoft.com/office/drawing/2014/main" id="{B00B8116-0A46-EA2E-947F-91F7CAF01508}"/>
                </a:ext>
              </a:extLst>
            </p:cNvPr>
            <p:cNvGrpSpPr/>
            <p:nvPr/>
          </p:nvGrpSpPr>
          <p:grpSpPr>
            <a:xfrm flipH="1">
              <a:off x="6370198" y="4700495"/>
              <a:ext cx="580656" cy="999633"/>
              <a:chOff x="10098793" y="1717322"/>
              <a:chExt cx="580656" cy="999633"/>
            </a:xfrm>
          </p:grpSpPr>
          <p:sp>
            <p:nvSpPr>
              <p:cNvPr id="1055" name="Freeform 1054">
                <a:extLst>
                  <a:ext uri="{FF2B5EF4-FFF2-40B4-BE49-F238E27FC236}">
                    <a16:creationId xmlns:a16="http://schemas.microsoft.com/office/drawing/2014/main" id="{70662A02-E513-C568-00A3-8222DA96AF6D}"/>
                  </a:ext>
                </a:extLst>
              </p:cNvPr>
              <p:cNvSpPr/>
              <p:nvPr/>
            </p:nvSpPr>
            <p:spPr>
              <a:xfrm flipH="1">
                <a:off x="10098793" y="1717322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51518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6" name="Freeform 1055">
                <a:extLst>
                  <a:ext uri="{FF2B5EF4-FFF2-40B4-BE49-F238E27FC236}">
                    <a16:creationId xmlns:a16="http://schemas.microsoft.com/office/drawing/2014/main" id="{C00C4AFC-5790-39FE-9A5D-64E135FDBA8F}"/>
                  </a:ext>
                </a:extLst>
              </p:cNvPr>
              <p:cNvSpPr/>
              <p:nvPr/>
            </p:nvSpPr>
            <p:spPr>
              <a:xfrm flipH="1">
                <a:off x="10390043" y="1720740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36287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7" name="Group 1056">
              <a:extLst>
                <a:ext uri="{FF2B5EF4-FFF2-40B4-BE49-F238E27FC236}">
                  <a16:creationId xmlns:a16="http://schemas.microsoft.com/office/drawing/2014/main" id="{AF6F67E4-9BAD-CD8F-7D72-8A3EAA7A9B0B}"/>
                </a:ext>
              </a:extLst>
            </p:cNvPr>
            <p:cNvGrpSpPr/>
            <p:nvPr/>
          </p:nvGrpSpPr>
          <p:grpSpPr>
            <a:xfrm flipH="1">
              <a:off x="6949083" y="4693372"/>
              <a:ext cx="580656" cy="999633"/>
              <a:chOff x="10098793" y="1717322"/>
              <a:chExt cx="580656" cy="999633"/>
            </a:xfrm>
          </p:grpSpPr>
          <p:sp>
            <p:nvSpPr>
              <p:cNvPr id="1058" name="Freeform 1057">
                <a:extLst>
                  <a:ext uri="{FF2B5EF4-FFF2-40B4-BE49-F238E27FC236}">
                    <a16:creationId xmlns:a16="http://schemas.microsoft.com/office/drawing/2014/main" id="{D6A112E4-2A0D-24E0-CB9F-D859F7DBAD4E}"/>
                  </a:ext>
                </a:extLst>
              </p:cNvPr>
              <p:cNvSpPr/>
              <p:nvPr/>
            </p:nvSpPr>
            <p:spPr>
              <a:xfrm flipH="1">
                <a:off x="10098793" y="1717322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51518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9" name="Freeform 1058">
                <a:extLst>
                  <a:ext uri="{FF2B5EF4-FFF2-40B4-BE49-F238E27FC236}">
                    <a16:creationId xmlns:a16="http://schemas.microsoft.com/office/drawing/2014/main" id="{C8CCBB26-8123-0BE7-3414-6F3A888BC2C2}"/>
                  </a:ext>
                </a:extLst>
              </p:cNvPr>
              <p:cNvSpPr/>
              <p:nvPr/>
            </p:nvSpPr>
            <p:spPr>
              <a:xfrm flipH="1">
                <a:off x="10390043" y="1720740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36287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60" name="Group 1059">
              <a:extLst>
                <a:ext uri="{FF2B5EF4-FFF2-40B4-BE49-F238E27FC236}">
                  <a16:creationId xmlns:a16="http://schemas.microsoft.com/office/drawing/2014/main" id="{DF4C9634-EC42-8936-C75F-81E3909D3610}"/>
                </a:ext>
              </a:extLst>
            </p:cNvPr>
            <p:cNvGrpSpPr/>
            <p:nvPr/>
          </p:nvGrpSpPr>
          <p:grpSpPr>
            <a:xfrm>
              <a:off x="7551270" y="4700495"/>
              <a:ext cx="580656" cy="999633"/>
              <a:chOff x="10098793" y="1717322"/>
              <a:chExt cx="580656" cy="999633"/>
            </a:xfrm>
          </p:grpSpPr>
          <p:sp>
            <p:nvSpPr>
              <p:cNvPr id="1061" name="Freeform 1060">
                <a:extLst>
                  <a:ext uri="{FF2B5EF4-FFF2-40B4-BE49-F238E27FC236}">
                    <a16:creationId xmlns:a16="http://schemas.microsoft.com/office/drawing/2014/main" id="{5DED887B-403C-CE37-B9F6-1A9C170A6A2E}"/>
                  </a:ext>
                </a:extLst>
              </p:cNvPr>
              <p:cNvSpPr/>
              <p:nvPr/>
            </p:nvSpPr>
            <p:spPr>
              <a:xfrm flipH="1">
                <a:off x="10098793" y="1717322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51518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2" name="Freeform 1061">
                <a:extLst>
                  <a:ext uri="{FF2B5EF4-FFF2-40B4-BE49-F238E27FC236}">
                    <a16:creationId xmlns:a16="http://schemas.microsoft.com/office/drawing/2014/main" id="{234A662D-A469-D848-D58C-4F8DE9C6D74D}"/>
                  </a:ext>
                </a:extLst>
              </p:cNvPr>
              <p:cNvSpPr/>
              <p:nvPr/>
            </p:nvSpPr>
            <p:spPr>
              <a:xfrm flipH="1">
                <a:off x="10390043" y="1720740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36287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63" name="Group 1062">
              <a:extLst>
                <a:ext uri="{FF2B5EF4-FFF2-40B4-BE49-F238E27FC236}">
                  <a16:creationId xmlns:a16="http://schemas.microsoft.com/office/drawing/2014/main" id="{BF15FB70-2387-1301-E9D4-89DA1DCC9E92}"/>
                </a:ext>
              </a:extLst>
            </p:cNvPr>
            <p:cNvGrpSpPr/>
            <p:nvPr/>
          </p:nvGrpSpPr>
          <p:grpSpPr>
            <a:xfrm flipH="1">
              <a:off x="8152552" y="4693372"/>
              <a:ext cx="580656" cy="999633"/>
              <a:chOff x="10098793" y="1717322"/>
              <a:chExt cx="580656" cy="999633"/>
            </a:xfrm>
          </p:grpSpPr>
          <p:sp>
            <p:nvSpPr>
              <p:cNvPr id="1064" name="Freeform 1063">
                <a:extLst>
                  <a:ext uri="{FF2B5EF4-FFF2-40B4-BE49-F238E27FC236}">
                    <a16:creationId xmlns:a16="http://schemas.microsoft.com/office/drawing/2014/main" id="{5E377B19-F335-6BD7-B685-7999978F99B8}"/>
                  </a:ext>
                </a:extLst>
              </p:cNvPr>
              <p:cNvSpPr/>
              <p:nvPr/>
            </p:nvSpPr>
            <p:spPr>
              <a:xfrm flipH="1">
                <a:off x="10098793" y="1717322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51518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5" name="Freeform 1064">
                <a:extLst>
                  <a:ext uri="{FF2B5EF4-FFF2-40B4-BE49-F238E27FC236}">
                    <a16:creationId xmlns:a16="http://schemas.microsoft.com/office/drawing/2014/main" id="{777F68C2-032D-8240-F720-F69384FA8C1B}"/>
                  </a:ext>
                </a:extLst>
              </p:cNvPr>
              <p:cNvSpPr/>
              <p:nvPr/>
            </p:nvSpPr>
            <p:spPr>
              <a:xfrm flipH="1">
                <a:off x="10390043" y="1720740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36287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66" name="Group 1065">
              <a:extLst>
                <a:ext uri="{FF2B5EF4-FFF2-40B4-BE49-F238E27FC236}">
                  <a16:creationId xmlns:a16="http://schemas.microsoft.com/office/drawing/2014/main" id="{11FF959C-231E-D93C-B628-69625927CA71}"/>
                </a:ext>
              </a:extLst>
            </p:cNvPr>
            <p:cNvGrpSpPr/>
            <p:nvPr/>
          </p:nvGrpSpPr>
          <p:grpSpPr>
            <a:xfrm>
              <a:off x="9320254" y="4693372"/>
              <a:ext cx="580656" cy="999633"/>
              <a:chOff x="10098793" y="1717322"/>
              <a:chExt cx="580656" cy="999633"/>
            </a:xfrm>
          </p:grpSpPr>
          <p:sp>
            <p:nvSpPr>
              <p:cNvPr id="1067" name="Freeform 1066">
                <a:extLst>
                  <a:ext uri="{FF2B5EF4-FFF2-40B4-BE49-F238E27FC236}">
                    <a16:creationId xmlns:a16="http://schemas.microsoft.com/office/drawing/2014/main" id="{33D01FBF-673C-B590-C274-82372E72B73F}"/>
                  </a:ext>
                </a:extLst>
              </p:cNvPr>
              <p:cNvSpPr/>
              <p:nvPr/>
            </p:nvSpPr>
            <p:spPr>
              <a:xfrm flipH="1">
                <a:off x="10098793" y="1717322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51518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8" name="Freeform 1067">
                <a:extLst>
                  <a:ext uri="{FF2B5EF4-FFF2-40B4-BE49-F238E27FC236}">
                    <a16:creationId xmlns:a16="http://schemas.microsoft.com/office/drawing/2014/main" id="{5CD64599-9A6D-F498-A989-DF3A17DF0106}"/>
                  </a:ext>
                </a:extLst>
              </p:cNvPr>
              <p:cNvSpPr/>
              <p:nvPr/>
            </p:nvSpPr>
            <p:spPr>
              <a:xfrm flipH="1">
                <a:off x="10390043" y="1720740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36287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69" name="Group 1068">
              <a:extLst>
                <a:ext uri="{FF2B5EF4-FFF2-40B4-BE49-F238E27FC236}">
                  <a16:creationId xmlns:a16="http://schemas.microsoft.com/office/drawing/2014/main" id="{699A3240-F6DA-D733-494C-FABCB050CDD2}"/>
                </a:ext>
              </a:extLst>
            </p:cNvPr>
            <p:cNvGrpSpPr/>
            <p:nvPr/>
          </p:nvGrpSpPr>
          <p:grpSpPr>
            <a:xfrm>
              <a:off x="8743856" y="4700495"/>
              <a:ext cx="580656" cy="999633"/>
              <a:chOff x="10098793" y="1717322"/>
              <a:chExt cx="580656" cy="999633"/>
            </a:xfrm>
          </p:grpSpPr>
          <p:sp>
            <p:nvSpPr>
              <p:cNvPr id="1070" name="Freeform 1069">
                <a:extLst>
                  <a:ext uri="{FF2B5EF4-FFF2-40B4-BE49-F238E27FC236}">
                    <a16:creationId xmlns:a16="http://schemas.microsoft.com/office/drawing/2014/main" id="{1925AF10-F7AC-A53B-0A22-875EBEECFD01}"/>
                  </a:ext>
                </a:extLst>
              </p:cNvPr>
              <p:cNvSpPr/>
              <p:nvPr/>
            </p:nvSpPr>
            <p:spPr>
              <a:xfrm flipH="1">
                <a:off x="10098793" y="1717322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51518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1" name="Freeform 1070">
                <a:extLst>
                  <a:ext uri="{FF2B5EF4-FFF2-40B4-BE49-F238E27FC236}">
                    <a16:creationId xmlns:a16="http://schemas.microsoft.com/office/drawing/2014/main" id="{02AF95A5-5D2A-77D3-8807-BF98407E9912}"/>
                  </a:ext>
                </a:extLst>
              </p:cNvPr>
              <p:cNvSpPr/>
              <p:nvPr/>
            </p:nvSpPr>
            <p:spPr>
              <a:xfrm flipH="1">
                <a:off x="10390043" y="1720740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36287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0E00A3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78" name="Group 1077">
            <a:extLst>
              <a:ext uri="{FF2B5EF4-FFF2-40B4-BE49-F238E27FC236}">
                <a16:creationId xmlns:a16="http://schemas.microsoft.com/office/drawing/2014/main" id="{2F6B4CEB-200A-2235-48B9-950C637A2368}"/>
              </a:ext>
            </a:extLst>
          </p:cNvPr>
          <p:cNvGrpSpPr/>
          <p:nvPr/>
        </p:nvGrpSpPr>
        <p:grpSpPr>
          <a:xfrm>
            <a:off x="5636242" y="1445730"/>
            <a:ext cx="5255798" cy="960719"/>
            <a:chOff x="5243854" y="1991830"/>
            <a:chExt cx="5255798" cy="960719"/>
          </a:xfrm>
        </p:grpSpPr>
        <p:cxnSp>
          <p:nvCxnSpPr>
            <p:cNvPr id="1034" name="Straight Connector 1033">
              <a:extLst>
                <a:ext uri="{FF2B5EF4-FFF2-40B4-BE49-F238E27FC236}">
                  <a16:creationId xmlns:a16="http://schemas.microsoft.com/office/drawing/2014/main" id="{BBB66637-DAEC-7E9C-A11E-BCFED00BDCB2}"/>
                </a:ext>
              </a:extLst>
            </p:cNvPr>
            <p:cNvCxnSpPr>
              <a:cxnSpLocks/>
            </p:cNvCxnSpPr>
            <p:nvPr/>
          </p:nvCxnSpPr>
          <p:spPr>
            <a:xfrm>
              <a:off x="6161815" y="2437278"/>
              <a:ext cx="4141055" cy="0"/>
            </a:xfrm>
            <a:prstGeom prst="line">
              <a:avLst/>
            </a:prstGeom>
            <a:ln w="158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8" name="TextBox 1037">
              <a:extLst>
                <a:ext uri="{FF2B5EF4-FFF2-40B4-BE49-F238E27FC236}">
                  <a16:creationId xmlns:a16="http://schemas.microsoft.com/office/drawing/2014/main" id="{1F7E703E-9489-E5D2-66B8-295802D5E4E6}"/>
                </a:ext>
              </a:extLst>
            </p:cNvPr>
            <p:cNvSpPr txBox="1"/>
            <p:nvPr/>
          </p:nvSpPr>
          <p:spPr>
            <a:xfrm>
              <a:off x="5243854" y="2005590"/>
              <a:ext cx="906017" cy="7922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/>
                <a:t>bit value</a:t>
              </a:r>
            </a:p>
          </p:txBody>
        </p:sp>
        <p:sp>
          <p:nvSpPr>
            <p:cNvPr id="1040" name="TextBox 1039">
              <a:extLst>
                <a:ext uri="{FF2B5EF4-FFF2-40B4-BE49-F238E27FC236}">
                  <a16:creationId xmlns:a16="http://schemas.microsoft.com/office/drawing/2014/main" id="{330B07DA-2205-DFAC-9F31-875AFA144333}"/>
                </a:ext>
              </a:extLst>
            </p:cNvPr>
            <p:cNvSpPr txBox="1"/>
            <p:nvPr/>
          </p:nvSpPr>
          <p:spPr>
            <a:xfrm>
              <a:off x="6302132" y="1991830"/>
              <a:ext cx="314510" cy="9363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0</a:t>
              </a:r>
            </a:p>
          </p:txBody>
        </p:sp>
        <p:sp>
          <p:nvSpPr>
            <p:cNvPr id="1041" name="TextBox 1040">
              <a:extLst>
                <a:ext uri="{FF2B5EF4-FFF2-40B4-BE49-F238E27FC236}">
                  <a16:creationId xmlns:a16="http://schemas.microsoft.com/office/drawing/2014/main" id="{899335D2-688C-F578-0D72-53F0AA7D1BDF}"/>
                </a:ext>
              </a:extLst>
            </p:cNvPr>
            <p:cNvSpPr txBox="1"/>
            <p:nvPr/>
          </p:nvSpPr>
          <p:spPr>
            <a:xfrm>
              <a:off x="6900677" y="1996707"/>
              <a:ext cx="314510" cy="9363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0</a:t>
              </a:r>
            </a:p>
          </p:txBody>
        </p:sp>
        <p:sp>
          <p:nvSpPr>
            <p:cNvPr id="1042" name="TextBox 1041">
              <a:extLst>
                <a:ext uri="{FF2B5EF4-FFF2-40B4-BE49-F238E27FC236}">
                  <a16:creationId xmlns:a16="http://schemas.microsoft.com/office/drawing/2014/main" id="{9FCC6994-959C-A06C-BAE3-4A610DFDBE9A}"/>
                </a:ext>
              </a:extLst>
            </p:cNvPr>
            <p:cNvSpPr txBox="1"/>
            <p:nvPr/>
          </p:nvSpPr>
          <p:spPr>
            <a:xfrm>
              <a:off x="7499222" y="2001584"/>
              <a:ext cx="314510" cy="9363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1</a:t>
              </a:r>
            </a:p>
          </p:txBody>
        </p:sp>
        <p:sp>
          <p:nvSpPr>
            <p:cNvPr id="1043" name="TextBox 1042">
              <a:extLst>
                <a:ext uri="{FF2B5EF4-FFF2-40B4-BE49-F238E27FC236}">
                  <a16:creationId xmlns:a16="http://schemas.microsoft.com/office/drawing/2014/main" id="{43309B7D-6448-D05A-9E50-690CBC29E758}"/>
                </a:ext>
              </a:extLst>
            </p:cNvPr>
            <p:cNvSpPr txBox="1"/>
            <p:nvPr/>
          </p:nvSpPr>
          <p:spPr>
            <a:xfrm>
              <a:off x="8097767" y="2006461"/>
              <a:ext cx="314510" cy="9363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0</a:t>
              </a:r>
            </a:p>
          </p:txBody>
        </p:sp>
        <p:sp>
          <p:nvSpPr>
            <p:cNvPr id="1044" name="TextBox 1043">
              <a:extLst>
                <a:ext uri="{FF2B5EF4-FFF2-40B4-BE49-F238E27FC236}">
                  <a16:creationId xmlns:a16="http://schemas.microsoft.com/office/drawing/2014/main" id="{687CC024-4AB4-55BE-8B42-B145F5C972DD}"/>
                </a:ext>
              </a:extLst>
            </p:cNvPr>
            <p:cNvSpPr txBox="1"/>
            <p:nvPr/>
          </p:nvSpPr>
          <p:spPr>
            <a:xfrm>
              <a:off x="8696312" y="2011338"/>
              <a:ext cx="314510" cy="9363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1</a:t>
              </a:r>
            </a:p>
          </p:txBody>
        </p:sp>
        <p:sp>
          <p:nvSpPr>
            <p:cNvPr id="1045" name="TextBox 1044">
              <a:extLst>
                <a:ext uri="{FF2B5EF4-FFF2-40B4-BE49-F238E27FC236}">
                  <a16:creationId xmlns:a16="http://schemas.microsoft.com/office/drawing/2014/main" id="{C6D12121-F96D-0CC9-7407-DE060E125484}"/>
                </a:ext>
              </a:extLst>
            </p:cNvPr>
            <p:cNvSpPr txBox="1"/>
            <p:nvPr/>
          </p:nvSpPr>
          <p:spPr>
            <a:xfrm>
              <a:off x="9294857" y="2016215"/>
              <a:ext cx="314510" cy="9363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1</a:t>
              </a:r>
            </a:p>
          </p:txBody>
        </p:sp>
        <p:sp>
          <p:nvSpPr>
            <p:cNvPr id="1073" name="TextBox 1072">
              <a:extLst>
                <a:ext uri="{FF2B5EF4-FFF2-40B4-BE49-F238E27FC236}">
                  <a16:creationId xmlns:a16="http://schemas.microsoft.com/office/drawing/2014/main" id="{C741670E-3E10-A6FC-FA4B-73586CFDBC46}"/>
                </a:ext>
              </a:extLst>
            </p:cNvPr>
            <p:cNvSpPr txBox="1"/>
            <p:nvPr/>
          </p:nvSpPr>
          <p:spPr>
            <a:xfrm flipH="1">
              <a:off x="9719854" y="2375241"/>
              <a:ext cx="77979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i="1" dirty="0"/>
                <a:t>time</a:t>
              </a:r>
              <a:endParaRPr lang="en-US" i="1" dirty="0"/>
            </a:p>
          </p:txBody>
        </p:sp>
      </p:grp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F823160-07E9-D402-A785-6FDAFBE538F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5005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1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1000"/>
                                        <p:tgtEl>
                                          <p:spTgt spid="1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6F28A2-AD79-3DAB-BBAB-9C58B01328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2EF23B-8754-F245-3AF5-3E1BD55C02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3716" y="272351"/>
            <a:ext cx="10515600" cy="894622"/>
          </a:xfrm>
        </p:spPr>
        <p:txBody>
          <a:bodyPr/>
          <a:lstStyle/>
          <a:p>
            <a:r>
              <a:rPr lang="en-US" dirty="0"/>
              <a:t>Modulation schemes: QPSK</a:t>
            </a:r>
          </a:p>
        </p:txBody>
      </p:sp>
      <p:sp>
        <p:nvSpPr>
          <p:cNvPr id="17" name="AutoShape 2" descr="{\displaystyle t}">
            <a:extLst>
              <a:ext uri="{FF2B5EF4-FFF2-40B4-BE49-F238E27FC236}">
                <a16:creationId xmlns:a16="http://schemas.microsoft.com/office/drawing/2014/main" id="{A87EBAEC-A8A9-F5C6-0E2F-990A772B518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990600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AutoShape 5" descr="{\displaystyle t}">
            <a:extLst>
              <a:ext uri="{FF2B5EF4-FFF2-40B4-BE49-F238E27FC236}">
                <a16:creationId xmlns:a16="http://schemas.microsoft.com/office/drawing/2014/main" id="{721C4909-82A4-B681-1340-A6BB5E9187B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143000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7394214-E94A-A21A-7FFF-FCBF8E21FA76}"/>
              </a:ext>
            </a:extLst>
          </p:cNvPr>
          <p:cNvSpPr txBox="1"/>
          <p:nvPr/>
        </p:nvSpPr>
        <p:spPr>
          <a:xfrm>
            <a:off x="803716" y="1169001"/>
            <a:ext cx="1153030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8737">
              <a:buClr>
                <a:srgbClr val="0E00A3"/>
              </a:buClr>
            </a:pPr>
            <a:r>
              <a:rPr lang="en-US" sz="2800" i="1" dirty="0"/>
              <a:t>Why stop at just two phases? 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55EE179-4121-0B3E-502D-46F5FE13E1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7248" y="1706395"/>
            <a:ext cx="10819816" cy="12885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6863" indent="-233363">
              <a:defRPr/>
            </a:pPr>
            <a:r>
              <a:rPr lang="en-US" sz="2400" dirty="0"/>
              <a:t>two bits grouped to become one “symbol” (2 bits -&gt; 4 symbols)</a:t>
            </a:r>
          </a:p>
          <a:p>
            <a:pPr marL="296863" indent="-233363">
              <a:lnSpc>
                <a:spcPct val="85000"/>
              </a:lnSpc>
              <a:buClr>
                <a:srgbClr val="0E00A3"/>
              </a:buClr>
            </a:pPr>
            <a:r>
              <a:rPr lang="en-US" sz="2400" i="1" dirty="0">
                <a:solidFill>
                  <a:srgbClr val="C00000"/>
                </a:solidFill>
              </a:rPr>
              <a:t>QPSK: Quadrature Phase Shift Keying: </a:t>
            </a:r>
            <a:r>
              <a:rPr lang="en-US" sz="2400" dirty="0"/>
              <a:t>4 symbols encoded using 4 phases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2FC179C-EA4D-68F5-B3C1-383A6948709B}"/>
              </a:ext>
            </a:extLst>
          </p:cNvPr>
          <p:cNvSpPr txBox="1"/>
          <p:nvPr/>
        </p:nvSpPr>
        <p:spPr>
          <a:xfrm>
            <a:off x="8769651" y="2854438"/>
            <a:ext cx="30292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0E00A3"/>
                </a:solidFill>
              </a:rPr>
              <a:t>QPSK </a:t>
            </a:r>
            <a:r>
              <a:rPr lang="en-US" i="1" dirty="0"/>
              <a:t>frequency same as BPSK, but </a:t>
            </a:r>
            <a:r>
              <a:rPr lang="en-US" i="1" dirty="0">
                <a:solidFill>
                  <a:srgbClr val="0E00A3"/>
                </a:solidFill>
              </a:rPr>
              <a:t>twice</a:t>
            </a:r>
            <a:r>
              <a:rPr lang="en-US" i="1" dirty="0"/>
              <a:t> the data rate!</a:t>
            </a:r>
          </a:p>
          <a:p>
            <a:endParaRPr lang="en-US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6E3463D-3CC7-D148-FE3C-47014DB4E980}"/>
              </a:ext>
            </a:extLst>
          </p:cNvPr>
          <p:cNvSpPr txBox="1"/>
          <p:nvPr/>
        </p:nvSpPr>
        <p:spPr>
          <a:xfrm>
            <a:off x="3388271" y="6158684"/>
            <a:ext cx="79310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Fun interactive QPSK tool:  </a:t>
            </a:r>
            <a:r>
              <a:rPr lang="en-US" dirty="0">
                <a:hlinkClick r:id="rId3"/>
              </a:rPr>
              <a:t>https://www.geogebra.org/m/enkymjtg</a:t>
            </a:r>
            <a:r>
              <a:rPr lang="en-US" dirty="0"/>
              <a:t> </a:t>
            </a:r>
          </a:p>
        </p:txBody>
      </p:sp>
      <p:grpSp>
        <p:nvGrpSpPr>
          <p:cNvPr id="1112" name="Group 1111">
            <a:extLst>
              <a:ext uri="{FF2B5EF4-FFF2-40B4-BE49-F238E27FC236}">
                <a16:creationId xmlns:a16="http://schemas.microsoft.com/office/drawing/2014/main" id="{8276A21E-BF55-4AF0-71E0-91B681872661}"/>
              </a:ext>
            </a:extLst>
          </p:cNvPr>
          <p:cNvGrpSpPr/>
          <p:nvPr/>
        </p:nvGrpSpPr>
        <p:grpSpPr>
          <a:xfrm>
            <a:off x="1295400" y="2613118"/>
            <a:ext cx="1655946" cy="3590502"/>
            <a:chOff x="2525060" y="617424"/>
            <a:chExt cx="1655946" cy="3590502"/>
          </a:xfrm>
        </p:grpSpPr>
        <p:sp>
          <p:nvSpPr>
            <p:cNvPr id="1113" name="TextBox 1112">
              <a:extLst>
                <a:ext uri="{FF2B5EF4-FFF2-40B4-BE49-F238E27FC236}">
                  <a16:creationId xmlns:a16="http://schemas.microsoft.com/office/drawing/2014/main" id="{080C0DAB-1594-5E49-8E3B-D1501BAA7735}"/>
                </a:ext>
              </a:extLst>
            </p:cNvPr>
            <p:cNvSpPr txBox="1"/>
            <p:nvPr/>
          </p:nvSpPr>
          <p:spPr>
            <a:xfrm>
              <a:off x="2611177" y="1090243"/>
              <a:ext cx="79380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“00”</a:t>
              </a:r>
            </a:p>
          </p:txBody>
        </p:sp>
        <p:sp>
          <p:nvSpPr>
            <p:cNvPr id="1114" name="TextBox 1113">
              <a:extLst>
                <a:ext uri="{FF2B5EF4-FFF2-40B4-BE49-F238E27FC236}">
                  <a16:creationId xmlns:a16="http://schemas.microsoft.com/office/drawing/2014/main" id="{518D64BD-C61F-D64C-44D1-4EB6AFFA3302}"/>
                </a:ext>
              </a:extLst>
            </p:cNvPr>
            <p:cNvSpPr txBox="1"/>
            <p:nvPr/>
          </p:nvSpPr>
          <p:spPr>
            <a:xfrm>
              <a:off x="2611337" y="1924409"/>
              <a:ext cx="79380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“01”</a:t>
              </a:r>
            </a:p>
          </p:txBody>
        </p:sp>
        <p:sp>
          <p:nvSpPr>
            <p:cNvPr id="1115" name="TextBox 1114">
              <a:extLst>
                <a:ext uri="{FF2B5EF4-FFF2-40B4-BE49-F238E27FC236}">
                  <a16:creationId xmlns:a16="http://schemas.microsoft.com/office/drawing/2014/main" id="{D96D6B71-864C-2CA4-7DF1-DF9063491C76}"/>
                </a:ext>
              </a:extLst>
            </p:cNvPr>
            <p:cNvSpPr txBox="1"/>
            <p:nvPr/>
          </p:nvSpPr>
          <p:spPr>
            <a:xfrm>
              <a:off x="2525060" y="617424"/>
              <a:ext cx="9112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symbol</a:t>
              </a:r>
            </a:p>
          </p:txBody>
        </p:sp>
        <p:sp>
          <p:nvSpPr>
            <p:cNvPr id="1116" name="TextBox 1115">
              <a:extLst>
                <a:ext uri="{FF2B5EF4-FFF2-40B4-BE49-F238E27FC236}">
                  <a16:creationId xmlns:a16="http://schemas.microsoft.com/office/drawing/2014/main" id="{E54B0D05-F8C0-6632-A3CC-A6281E87BD11}"/>
                </a:ext>
              </a:extLst>
            </p:cNvPr>
            <p:cNvSpPr txBox="1"/>
            <p:nvPr/>
          </p:nvSpPr>
          <p:spPr>
            <a:xfrm>
              <a:off x="3408037" y="618051"/>
              <a:ext cx="77296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signal</a:t>
              </a:r>
            </a:p>
          </p:txBody>
        </p:sp>
        <p:grpSp>
          <p:nvGrpSpPr>
            <p:cNvPr id="1117" name="Group 1116">
              <a:extLst>
                <a:ext uri="{FF2B5EF4-FFF2-40B4-BE49-F238E27FC236}">
                  <a16:creationId xmlns:a16="http://schemas.microsoft.com/office/drawing/2014/main" id="{6E44CAED-979C-59F0-51A8-4435F63B175A}"/>
                </a:ext>
              </a:extLst>
            </p:cNvPr>
            <p:cNvGrpSpPr/>
            <p:nvPr/>
          </p:nvGrpSpPr>
          <p:grpSpPr>
            <a:xfrm>
              <a:off x="3454414" y="947883"/>
              <a:ext cx="491394" cy="686108"/>
              <a:chOff x="4604108" y="5389477"/>
              <a:chExt cx="745453" cy="1069827"/>
            </a:xfrm>
          </p:grpSpPr>
          <p:grpSp>
            <p:nvGrpSpPr>
              <p:cNvPr id="1143" name="Group 1142">
                <a:extLst>
                  <a:ext uri="{FF2B5EF4-FFF2-40B4-BE49-F238E27FC236}">
                    <a16:creationId xmlns:a16="http://schemas.microsoft.com/office/drawing/2014/main" id="{1D80FBEF-84A6-D779-5396-DB43FD8C03A7}"/>
                  </a:ext>
                </a:extLst>
              </p:cNvPr>
              <p:cNvGrpSpPr/>
              <p:nvPr/>
            </p:nvGrpSpPr>
            <p:grpSpPr>
              <a:xfrm flipH="1">
                <a:off x="4646431" y="5459671"/>
                <a:ext cx="580656" cy="999633"/>
                <a:chOff x="10098793" y="1717322"/>
                <a:chExt cx="580656" cy="999633"/>
              </a:xfrm>
            </p:grpSpPr>
            <p:sp>
              <p:nvSpPr>
                <p:cNvPr id="1148" name="Freeform 1147">
                  <a:extLst>
                    <a:ext uri="{FF2B5EF4-FFF2-40B4-BE49-F238E27FC236}">
                      <a16:creationId xmlns:a16="http://schemas.microsoft.com/office/drawing/2014/main" id="{6B7218C4-F470-0597-69E6-FD77BE850DA7}"/>
                    </a:ext>
                  </a:extLst>
                </p:cNvPr>
                <p:cNvSpPr/>
                <p:nvPr/>
              </p:nvSpPr>
              <p:spPr>
                <a:xfrm flipH="1">
                  <a:off x="10098793" y="1717322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517893" y="1851518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9" name="Freeform 1148">
                  <a:extLst>
                    <a:ext uri="{FF2B5EF4-FFF2-40B4-BE49-F238E27FC236}">
                      <a16:creationId xmlns:a16="http://schemas.microsoft.com/office/drawing/2014/main" id="{8083FFED-2D25-7887-4E10-39F1552624FC}"/>
                    </a:ext>
                  </a:extLst>
                </p:cNvPr>
                <p:cNvSpPr/>
                <p:nvPr/>
              </p:nvSpPr>
              <p:spPr>
                <a:xfrm flipH="1">
                  <a:off x="10390043" y="1720740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517893" y="1836287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44" name="Freeform 1143">
                <a:extLst>
                  <a:ext uri="{FF2B5EF4-FFF2-40B4-BE49-F238E27FC236}">
                    <a16:creationId xmlns:a16="http://schemas.microsoft.com/office/drawing/2014/main" id="{81B7FB2A-0E9C-85AE-B802-870150F076DE}"/>
                  </a:ext>
                </a:extLst>
              </p:cNvPr>
              <p:cNvSpPr/>
              <p:nvPr/>
            </p:nvSpPr>
            <p:spPr>
              <a:xfrm>
                <a:off x="5227085" y="5464800"/>
                <a:ext cx="83025" cy="509571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015089"/>
                  <a:gd name="connsiteY0" fmla="*/ 1222261 h 2389515"/>
                  <a:gd name="connsiteX1" fmla="*/ 757268 w 2015089"/>
                  <a:gd name="connsiteY1" fmla="*/ 7 h 2389515"/>
                  <a:gd name="connsiteX2" fmla="*/ 1386660 w 2015089"/>
                  <a:gd name="connsiteY2" fmla="*/ 1205194 h 2389515"/>
                  <a:gd name="connsiteX3" fmla="*/ 2015089 w 2015089"/>
                  <a:gd name="connsiteY3" fmla="*/ 2389515 h 2389515"/>
                  <a:gd name="connsiteX0" fmla="*/ 0 w 1386663"/>
                  <a:gd name="connsiteY0" fmla="*/ 1222261 h 1222261"/>
                  <a:gd name="connsiteX1" fmla="*/ 757268 w 1386663"/>
                  <a:gd name="connsiteY1" fmla="*/ 7 h 1222261"/>
                  <a:gd name="connsiteX2" fmla="*/ 1386660 w 1386663"/>
                  <a:gd name="connsiteY2" fmla="*/ 1205194 h 1222261"/>
                  <a:gd name="connsiteX0" fmla="*/ 0 w 757270"/>
                  <a:gd name="connsiteY0" fmla="*/ 1222254 h 1222254"/>
                  <a:gd name="connsiteX1" fmla="*/ 757268 w 757270"/>
                  <a:gd name="connsiteY1" fmla="*/ 0 h 1222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57270" h="1222254">
                    <a:moveTo>
                      <a:pt x="0" y="1222254"/>
                    </a:moveTo>
                    <a:cubicBezTo>
                      <a:pt x="128168" y="684762"/>
                      <a:pt x="178653" y="2845"/>
                      <a:pt x="757268" y="0"/>
                    </a:cubicBezTo>
                  </a:path>
                </a:pathLst>
              </a:custGeom>
              <a:noFill/>
              <a:ln w="317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5" name="Rectangle 1144">
                <a:extLst>
                  <a:ext uri="{FF2B5EF4-FFF2-40B4-BE49-F238E27FC236}">
                    <a16:creationId xmlns:a16="http://schemas.microsoft.com/office/drawing/2014/main" id="{32C32321-B233-9B0E-E2DF-1559EA548186}"/>
                  </a:ext>
                </a:extLst>
              </p:cNvPr>
              <p:cNvSpPr/>
              <p:nvPr/>
            </p:nvSpPr>
            <p:spPr>
              <a:xfrm>
                <a:off x="4604108" y="5724970"/>
                <a:ext cx="121441" cy="274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∂</a:t>
                </a:r>
              </a:p>
            </p:txBody>
          </p:sp>
          <p:cxnSp>
            <p:nvCxnSpPr>
              <p:cNvPr id="1146" name="Straight Connector 1145">
                <a:extLst>
                  <a:ext uri="{FF2B5EF4-FFF2-40B4-BE49-F238E27FC236}">
                    <a16:creationId xmlns:a16="http://schemas.microsoft.com/office/drawing/2014/main" id="{81FE869C-6DE8-1E72-0765-6AB85BC56D5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35946" y="5970345"/>
                <a:ext cx="713615" cy="0"/>
              </a:xfrm>
              <a:prstGeom prst="line">
                <a:avLst/>
              </a:prstGeom>
              <a:ln w="15875">
                <a:solidFill>
                  <a:schemeClr val="tx1">
                    <a:lumMod val="50000"/>
                    <a:lumOff val="50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7" name="Rectangle 1146">
                <a:extLst>
                  <a:ext uri="{FF2B5EF4-FFF2-40B4-BE49-F238E27FC236}">
                    <a16:creationId xmlns:a16="http://schemas.microsoft.com/office/drawing/2014/main" id="{696F6D1C-565B-AE17-E9F0-5CBD67D3E570}"/>
                  </a:ext>
                </a:extLst>
              </p:cNvPr>
              <p:cNvSpPr/>
              <p:nvPr/>
            </p:nvSpPr>
            <p:spPr>
              <a:xfrm>
                <a:off x="5187636" y="5389477"/>
                <a:ext cx="161925" cy="33855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∂</a:t>
                </a:r>
              </a:p>
            </p:txBody>
          </p:sp>
        </p:grpSp>
        <p:sp>
          <p:nvSpPr>
            <p:cNvPr id="1118" name="TextBox 1117">
              <a:extLst>
                <a:ext uri="{FF2B5EF4-FFF2-40B4-BE49-F238E27FC236}">
                  <a16:creationId xmlns:a16="http://schemas.microsoft.com/office/drawing/2014/main" id="{64871777-F7BB-44E0-9A1B-14CA5DCED28E}"/>
                </a:ext>
              </a:extLst>
            </p:cNvPr>
            <p:cNvSpPr txBox="1"/>
            <p:nvPr/>
          </p:nvSpPr>
          <p:spPr>
            <a:xfrm>
              <a:off x="2607538" y="2780838"/>
              <a:ext cx="79380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“10”</a:t>
              </a:r>
            </a:p>
          </p:txBody>
        </p:sp>
        <p:sp>
          <p:nvSpPr>
            <p:cNvPr id="1119" name="TextBox 1118">
              <a:extLst>
                <a:ext uri="{FF2B5EF4-FFF2-40B4-BE49-F238E27FC236}">
                  <a16:creationId xmlns:a16="http://schemas.microsoft.com/office/drawing/2014/main" id="{C71EA4FE-3BBE-8A08-A4B8-B5E525056385}"/>
                </a:ext>
              </a:extLst>
            </p:cNvPr>
            <p:cNvSpPr txBox="1"/>
            <p:nvPr/>
          </p:nvSpPr>
          <p:spPr>
            <a:xfrm>
              <a:off x="2613965" y="3631380"/>
              <a:ext cx="79380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“11”</a:t>
              </a:r>
            </a:p>
          </p:txBody>
        </p:sp>
        <p:grpSp>
          <p:nvGrpSpPr>
            <p:cNvPr id="1120" name="Group 1119">
              <a:extLst>
                <a:ext uri="{FF2B5EF4-FFF2-40B4-BE49-F238E27FC236}">
                  <a16:creationId xmlns:a16="http://schemas.microsoft.com/office/drawing/2014/main" id="{2ADC8560-7A41-C1A9-CD44-E28B9FE9EBFE}"/>
                </a:ext>
              </a:extLst>
            </p:cNvPr>
            <p:cNvGrpSpPr/>
            <p:nvPr/>
          </p:nvGrpSpPr>
          <p:grpSpPr>
            <a:xfrm>
              <a:off x="3519459" y="1845606"/>
              <a:ext cx="486979" cy="664051"/>
              <a:chOff x="5172500" y="5512010"/>
              <a:chExt cx="738143" cy="1019878"/>
            </a:xfrm>
          </p:grpSpPr>
          <p:sp>
            <p:nvSpPr>
              <p:cNvPr id="1137" name="Freeform 1136">
                <a:extLst>
                  <a:ext uri="{FF2B5EF4-FFF2-40B4-BE49-F238E27FC236}">
                    <a16:creationId xmlns:a16="http://schemas.microsoft.com/office/drawing/2014/main" id="{F844B090-8905-1070-DE2A-55432AF13643}"/>
                  </a:ext>
                </a:extLst>
              </p:cNvPr>
              <p:cNvSpPr/>
              <p:nvPr/>
            </p:nvSpPr>
            <p:spPr>
              <a:xfrm flipH="1" flipV="1">
                <a:off x="5173886" y="5533243"/>
                <a:ext cx="231876" cy="997682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015083"/>
                  <a:gd name="connsiteY0" fmla="*/ 1222261 h 2389515"/>
                  <a:gd name="connsiteX1" fmla="*/ 757268 w 2015083"/>
                  <a:gd name="connsiteY1" fmla="*/ 7 h 2389515"/>
                  <a:gd name="connsiteX2" fmla="*/ 1386660 w 2015083"/>
                  <a:gd name="connsiteY2" fmla="*/ 1205194 h 2389515"/>
                  <a:gd name="connsiteX3" fmla="*/ 2015089 w 2015083"/>
                  <a:gd name="connsiteY3" fmla="*/ 2389515 h 2389515"/>
                  <a:gd name="connsiteX0" fmla="*/ 0 w 2015083"/>
                  <a:gd name="connsiteY0" fmla="*/ 1222261 h 2389515"/>
                  <a:gd name="connsiteX1" fmla="*/ 757268 w 2015083"/>
                  <a:gd name="connsiteY1" fmla="*/ 7 h 2389515"/>
                  <a:gd name="connsiteX2" fmla="*/ 1386660 w 2015083"/>
                  <a:gd name="connsiteY2" fmla="*/ 1205194 h 2389515"/>
                  <a:gd name="connsiteX3" fmla="*/ 2015089 w 2015083"/>
                  <a:gd name="connsiteY3" fmla="*/ 2389515 h 2389515"/>
                  <a:gd name="connsiteX0" fmla="*/ 0 w 2015083"/>
                  <a:gd name="connsiteY0" fmla="*/ 1222261 h 2389515"/>
                  <a:gd name="connsiteX1" fmla="*/ 757268 w 2015083"/>
                  <a:gd name="connsiteY1" fmla="*/ 7 h 2389515"/>
                  <a:gd name="connsiteX2" fmla="*/ 1386660 w 2015083"/>
                  <a:gd name="connsiteY2" fmla="*/ 1205194 h 2389515"/>
                  <a:gd name="connsiteX3" fmla="*/ 2015089 w 2015083"/>
                  <a:gd name="connsiteY3" fmla="*/ 2389515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15083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155892" y="2389212"/>
                      <a:pt x="2015089" y="2389515"/>
                    </a:cubicBezTo>
                  </a:path>
                </a:pathLst>
              </a:custGeom>
              <a:noFill/>
              <a:ln w="25400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8" name="Freeform 1137">
                <a:extLst>
                  <a:ext uri="{FF2B5EF4-FFF2-40B4-BE49-F238E27FC236}">
                    <a16:creationId xmlns:a16="http://schemas.microsoft.com/office/drawing/2014/main" id="{AD46CBCE-125E-E4A2-996B-DB98A4EFEA6C}"/>
                  </a:ext>
                </a:extLst>
              </p:cNvPr>
              <p:cNvSpPr/>
              <p:nvPr/>
            </p:nvSpPr>
            <p:spPr>
              <a:xfrm flipH="1" flipV="1">
                <a:off x="5403375" y="5534200"/>
                <a:ext cx="317751" cy="997688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725728"/>
                  <a:gd name="connsiteY0" fmla="*/ 1222261 h 2389515"/>
                  <a:gd name="connsiteX1" fmla="*/ 757268 w 2725728"/>
                  <a:gd name="connsiteY1" fmla="*/ 7 h 2389515"/>
                  <a:gd name="connsiteX2" fmla="*/ 1386660 w 2725728"/>
                  <a:gd name="connsiteY2" fmla="*/ 1205194 h 2389515"/>
                  <a:gd name="connsiteX3" fmla="*/ 2015089 w 2725728"/>
                  <a:gd name="connsiteY3" fmla="*/ 2389515 h 2389515"/>
                  <a:gd name="connsiteX4" fmla="*/ 2725728 w 2725728"/>
                  <a:gd name="connsiteY4" fmla="*/ 1029445 h 2389515"/>
                  <a:gd name="connsiteX0" fmla="*/ 0 w 2725728"/>
                  <a:gd name="connsiteY0" fmla="*/ 1222261 h 2389515"/>
                  <a:gd name="connsiteX1" fmla="*/ 757268 w 2725728"/>
                  <a:gd name="connsiteY1" fmla="*/ 7 h 2389515"/>
                  <a:gd name="connsiteX2" fmla="*/ 1386660 w 2725728"/>
                  <a:gd name="connsiteY2" fmla="*/ 1205194 h 2389515"/>
                  <a:gd name="connsiteX3" fmla="*/ 2015089 w 2725728"/>
                  <a:gd name="connsiteY3" fmla="*/ 2389515 h 2389515"/>
                  <a:gd name="connsiteX4" fmla="*/ 2725728 w 2725728"/>
                  <a:gd name="connsiteY4" fmla="*/ 1029445 h 2389515"/>
                  <a:gd name="connsiteX0" fmla="*/ 0 w 2761358"/>
                  <a:gd name="connsiteY0" fmla="*/ 1222261 h 2389515"/>
                  <a:gd name="connsiteX1" fmla="*/ 757268 w 2761358"/>
                  <a:gd name="connsiteY1" fmla="*/ 7 h 2389515"/>
                  <a:gd name="connsiteX2" fmla="*/ 1386660 w 2761358"/>
                  <a:gd name="connsiteY2" fmla="*/ 1205194 h 2389515"/>
                  <a:gd name="connsiteX3" fmla="*/ 2015089 w 2761358"/>
                  <a:gd name="connsiteY3" fmla="*/ 2389515 h 2389515"/>
                  <a:gd name="connsiteX4" fmla="*/ 2761358 w 2761358"/>
                  <a:gd name="connsiteY4" fmla="*/ 1196401 h 2389515"/>
                  <a:gd name="connsiteX0" fmla="*/ 0 w 2761358"/>
                  <a:gd name="connsiteY0" fmla="*/ 1173180 h 2389541"/>
                  <a:gd name="connsiteX1" fmla="*/ 757268 w 2761358"/>
                  <a:gd name="connsiteY1" fmla="*/ 33 h 2389541"/>
                  <a:gd name="connsiteX2" fmla="*/ 1386660 w 2761358"/>
                  <a:gd name="connsiteY2" fmla="*/ 1205220 h 2389541"/>
                  <a:gd name="connsiteX3" fmla="*/ 2015089 w 2761358"/>
                  <a:gd name="connsiteY3" fmla="*/ 2389541 h 2389541"/>
                  <a:gd name="connsiteX4" fmla="*/ 2761358 w 2761358"/>
                  <a:gd name="connsiteY4" fmla="*/ 1196427 h 2389541"/>
                  <a:gd name="connsiteX0" fmla="*/ 0 w 2761358"/>
                  <a:gd name="connsiteY0" fmla="*/ 1173168 h 2389529"/>
                  <a:gd name="connsiteX1" fmla="*/ 757268 w 2761358"/>
                  <a:gd name="connsiteY1" fmla="*/ 21 h 2389529"/>
                  <a:gd name="connsiteX2" fmla="*/ 1386660 w 2761358"/>
                  <a:gd name="connsiteY2" fmla="*/ 1205208 h 2389529"/>
                  <a:gd name="connsiteX3" fmla="*/ 2015089 w 2761358"/>
                  <a:gd name="connsiteY3" fmla="*/ 2389529 h 2389529"/>
                  <a:gd name="connsiteX4" fmla="*/ 2761358 w 2761358"/>
                  <a:gd name="connsiteY4" fmla="*/ 1196415 h 238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1358" h="2389529">
                    <a:moveTo>
                      <a:pt x="0" y="1173168"/>
                    </a:moveTo>
                    <a:cubicBezTo>
                      <a:pt x="13418" y="627770"/>
                      <a:pt x="276717" y="4500"/>
                      <a:pt x="757268" y="21"/>
                    </a:cubicBezTo>
                    <a:cubicBezTo>
                      <a:pt x="1237819" y="-4458"/>
                      <a:pt x="1234099" y="764591"/>
                      <a:pt x="1386660" y="1205208"/>
                    </a:cubicBezTo>
                    <a:cubicBezTo>
                      <a:pt x="1570995" y="1719966"/>
                      <a:pt x="1452579" y="2389224"/>
                      <a:pt x="2015089" y="2389529"/>
                    </a:cubicBezTo>
                    <a:cubicBezTo>
                      <a:pt x="2577599" y="2389834"/>
                      <a:pt x="2639584" y="1821412"/>
                      <a:pt x="2761358" y="1196415"/>
                    </a:cubicBezTo>
                  </a:path>
                </a:pathLst>
              </a:custGeom>
              <a:noFill/>
              <a:ln w="25400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9" name="Rectangle 1138">
                <a:extLst>
                  <a:ext uri="{FF2B5EF4-FFF2-40B4-BE49-F238E27FC236}">
                    <a16:creationId xmlns:a16="http://schemas.microsoft.com/office/drawing/2014/main" id="{8491FF12-A727-1436-FF38-619403AF58F7}"/>
                  </a:ext>
                </a:extLst>
              </p:cNvPr>
              <p:cNvSpPr/>
              <p:nvPr/>
            </p:nvSpPr>
            <p:spPr>
              <a:xfrm>
                <a:off x="5172500" y="5512010"/>
                <a:ext cx="121441" cy="274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∂</a:t>
                </a:r>
              </a:p>
            </p:txBody>
          </p:sp>
          <p:sp>
            <p:nvSpPr>
              <p:cNvPr id="1140" name="Freeform 1139">
                <a:extLst>
                  <a:ext uri="{FF2B5EF4-FFF2-40B4-BE49-F238E27FC236}">
                    <a16:creationId xmlns:a16="http://schemas.microsoft.com/office/drawing/2014/main" id="{EF9AB3A4-C58E-B3B1-3C6D-B057799C6D6D}"/>
                  </a:ext>
                </a:extLst>
              </p:cNvPr>
              <p:cNvSpPr/>
              <p:nvPr/>
            </p:nvSpPr>
            <p:spPr>
              <a:xfrm flipH="1" flipV="1">
                <a:off x="5724701" y="5541048"/>
                <a:ext cx="158187" cy="49815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725728"/>
                  <a:gd name="connsiteY0" fmla="*/ 1222261 h 2389515"/>
                  <a:gd name="connsiteX1" fmla="*/ 757268 w 2725728"/>
                  <a:gd name="connsiteY1" fmla="*/ 7 h 2389515"/>
                  <a:gd name="connsiteX2" fmla="*/ 1386660 w 2725728"/>
                  <a:gd name="connsiteY2" fmla="*/ 1205194 h 2389515"/>
                  <a:gd name="connsiteX3" fmla="*/ 2015089 w 2725728"/>
                  <a:gd name="connsiteY3" fmla="*/ 2389515 h 2389515"/>
                  <a:gd name="connsiteX4" fmla="*/ 2725728 w 2725728"/>
                  <a:gd name="connsiteY4" fmla="*/ 1029445 h 2389515"/>
                  <a:gd name="connsiteX0" fmla="*/ 0 w 2725728"/>
                  <a:gd name="connsiteY0" fmla="*/ 1222261 h 2389515"/>
                  <a:gd name="connsiteX1" fmla="*/ 757268 w 2725728"/>
                  <a:gd name="connsiteY1" fmla="*/ 7 h 2389515"/>
                  <a:gd name="connsiteX2" fmla="*/ 1386660 w 2725728"/>
                  <a:gd name="connsiteY2" fmla="*/ 1205194 h 2389515"/>
                  <a:gd name="connsiteX3" fmla="*/ 2015089 w 2725728"/>
                  <a:gd name="connsiteY3" fmla="*/ 2389515 h 2389515"/>
                  <a:gd name="connsiteX4" fmla="*/ 2725728 w 2725728"/>
                  <a:gd name="connsiteY4" fmla="*/ 1029445 h 2389515"/>
                  <a:gd name="connsiteX0" fmla="*/ 0 w 2761358"/>
                  <a:gd name="connsiteY0" fmla="*/ 1222261 h 2389515"/>
                  <a:gd name="connsiteX1" fmla="*/ 757268 w 2761358"/>
                  <a:gd name="connsiteY1" fmla="*/ 7 h 2389515"/>
                  <a:gd name="connsiteX2" fmla="*/ 1386660 w 2761358"/>
                  <a:gd name="connsiteY2" fmla="*/ 1205194 h 2389515"/>
                  <a:gd name="connsiteX3" fmla="*/ 2015089 w 2761358"/>
                  <a:gd name="connsiteY3" fmla="*/ 2389515 h 2389515"/>
                  <a:gd name="connsiteX4" fmla="*/ 2761358 w 2761358"/>
                  <a:gd name="connsiteY4" fmla="*/ 1196401 h 2389515"/>
                  <a:gd name="connsiteX0" fmla="*/ 0 w 2761358"/>
                  <a:gd name="connsiteY0" fmla="*/ 1173180 h 2389541"/>
                  <a:gd name="connsiteX1" fmla="*/ 757268 w 2761358"/>
                  <a:gd name="connsiteY1" fmla="*/ 33 h 2389541"/>
                  <a:gd name="connsiteX2" fmla="*/ 1386660 w 2761358"/>
                  <a:gd name="connsiteY2" fmla="*/ 1205220 h 2389541"/>
                  <a:gd name="connsiteX3" fmla="*/ 2015089 w 2761358"/>
                  <a:gd name="connsiteY3" fmla="*/ 2389541 h 2389541"/>
                  <a:gd name="connsiteX4" fmla="*/ 2761358 w 2761358"/>
                  <a:gd name="connsiteY4" fmla="*/ 1196427 h 2389541"/>
                  <a:gd name="connsiteX0" fmla="*/ 0 w 2761358"/>
                  <a:gd name="connsiteY0" fmla="*/ 1173168 h 2389529"/>
                  <a:gd name="connsiteX1" fmla="*/ 757268 w 2761358"/>
                  <a:gd name="connsiteY1" fmla="*/ 21 h 2389529"/>
                  <a:gd name="connsiteX2" fmla="*/ 1386660 w 2761358"/>
                  <a:gd name="connsiteY2" fmla="*/ 1205208 h 2389529"/>
                  <a:gd name="connsiteX3" fmla="*/ 2015089 w 2761358"/>
                  <a:gd name="connsiteY3" fmla="*/ 2389529 h 2389529"/>
                  <a:gd name="connsiteX4" fmla="*/ 2761358 w 2761358"/>
                  <a:gd name="connsiteY4" fmla="*/ 1196415 h 2389529"/>
                  <a:gd name="connsiteX0" fmla="*/ 2 w 2004092"/>
                  <a:gd name="connsiteY0" fmla="*/ 21 h 2389529"/>
                  <a:gd name="connsiteX1" fmla="*/ 629394 w 2004092"/>
                  <a:gd name="connsiteY1" fmla="*/ 1205208 h 2389529"/>
                  <a:gd name="connsiteX2" fmla="*/ 1257823 w 2004092"/>
                  <a:gd name="connsiteY2" fmla="*/ 2389529 h 2389529"/>
                  <a:gd name="connsiteX3" fmla="*/ 2004092 w 2004092"/>
                  <a:gd name="connsiteY3" fmla="*/ 1196415 h 2389529"/>
                  <a:gd name="connsiteX0" fmla="*/ -2 w 1374696"/>
                  <a:gd name="connsiteY0" fmla="*/ 8793 h 1193114"/>
                  <a:gd name="connsiteX1" fmla="*/ 628427 w 1374696"/>
                  <a:gd name="connsiteY1" fmla="*/ 1193114 h 1193114"/>
                  <a:gd name="connsiteX2" fmla="*/ 1374696 w 1374696"/>
                  <a:gd name="connsiteY2" fmla="*/ 0 h 1193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4696" h="1193114">
                    <a:moveTo>
                      <a:pt x="-2" y="8793"/>
                    </a:moveTo>
                    <a:cubicBezTo>
                      <a:pt x="184333" y="523551"/>
                      <a:pt x="65917" y="1192809"/>
                      <a:pt x="628427" y="1193114"/>
                    </a:cubicBezTo>
                    <a:cubicBezTo>
                      <a:pt x="1190937" y="1193419"/>
                      <a:pt x="1252922" y="624997"/>
                      <a:pt x="1374696" y="0"/>
                    </a:cubicBezTo>
                  </a:path>
                </a:pathLst>
              </a:custGeom>
              <a:noFill/>
              <a:ln w="25400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1" name="Rectangle 1140">
                <a:extLst>
                  <a:ext uri="{FF2B5EF4-FFF2-40B4-BE49-F238E27FC236}">
                    <a16:creationId xmlns:a16="http://schemas.microsoft.com/office/drawing/2014/main" id="{9736B565-8D30-6F96-0232-659FF13FAE6F}"/>
                  </a:ext>
                </a:extLst>
              </p:cNvPr>
              <p:cNvSpPr/>
              <p:nvPr/>
            </p:nvSpPr>
            <p:spPr>
              <a:xfrm>
                <a:off x="5776427" y="5780430"/>
                <a:ext cx="121441" cy="274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∂</a:t>
                </a:r>
              </a:p>
            </p:txBody>
          </p:sp>
          <p:cxnSp>
            <p:nvCxnSpPr>
              <p:cNvPr id="1142" name="Straight Connector 1141">
                <a:extLst>
                  <a:ext uri="{FF2B5EF4-FFF2-40B4-BE49-F238E27FC236}">
                    <a16:creationId xmlns:a16="http://schemas.microsoft.com/office/drawing/2014/main" id="{A28A9D3B-4FE4-4283-955B-9F285658FBD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97028" y="6034201"/>
                <a:ext cx="713615" cy="0"/>
              </a:xfrm>
              <a:prstGeom prst="line">
                <a:avLst/>
              </a:prstGeom>
              <a:ln w="15875">
                <a:solidFill>
                  <a:schemeClr val="tx1">
                    <a:lumMod val="50000"/>
                    <a:lumOff val="50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21" name="Group 1120">
              <a:extLst>
                <a:ext uri="{FF2B5EF4-FFF2-40B4-BE49-F238E27FC236}">
                  <a16:creationId xmlns:a16="http://schemas.microsoft.com/office/drawing/2014/main" id="{8F77A3DD-2663-52D6-402D-F09784D325C5}"/>
                </a:ext>
              </a:extLst>
            </p:cNvPr>
            <p:cNvGrpSpPr/>
            <p:nvPr/>
          </p:nvGrpSpPr>
          <p:grpSpPr>
            <a:xfrm>
              <a:off x="3454237" y="2678883"/>
              <a:ext cx="447745" cy="682488"/>
              <a:chOff x="6171256" y="5515722"/>
              <a:chExt cx="712054" cy="1054363"/>
            </a:xfrm>
          </p:grpSpPr>
          <p:sp>
            <p:nvSpPr>
              <p:cNvPr id="1129" name="Rectangle 1128">
                <a:extLst>
                  <a:ext uri="{FF2B5EF4-FFF2-40B4-BE49-F238E27FC236}">
                    <a16:creationId xmlns:a16="http://schemas.microsoft.com/office/drawing/2014/main" id="{3E6B95D4-EB47-2B33-E313-FF95DC27E96C}"/>
                  </a:ext>
                </a:extLst>
              </p:cNvPr>
              <p:cNvSpPr/>
              <p:nvPr/>
            </p:nvSpPr>
            <p:spPr>
              <a:xfrm>
                <a:off x="6272657" y="5783441"/>
                <a:ext cx="121441" cy="274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∂</a:t>
                </a:r>
              </a:p>
            </p:txBody>
          </p:sp>
          <p:grpSp>
            <p:nvGrpSpPr>
              <p:cNvPr id="1130" name="Group 1129">
                <a:extLst>
                  <a:ext uri="{FF2B5EF4-FFF2-40B4-BE49-F238E27FC236}">
                    <a16:creationId xmlns:a16="http://schemas.microsoft.com/office/drawing/2014/main" id="{FA2DB023-B198-FD37-2B21-55F3AE43E3C5}"/>
                  </a:ext>
                </a:extLst>
              </p:cNvPr>
              <p:cNvGrpSpPr/>
              <p:nvPr/>
            </p:nvGrpSpPr>
            <p:grpSpPr>
              <a:xfrm flipH="1">
                <a:off x="6197577" y="5515722"/>
                <a:ext cx="652709" cy="1015391"/>
                <a:chOff x="9874709" y="1701565"/>
                <a:chExt cx="652709" cy="1015391"/>
              </a:xfrm>
            </p:grpSpPr>
            <p:sp>
              <p:nvSpPr>
                <p:cNvPr id="1134" name="Freeform 1133">
                  <a:extLst>
                    <a:ext uri="{FF2B5EF4-FFF2-40B4-BE49-F238E27FC236}">
                      <a16:creationId xmlns:a16="http://schemas.microsoft.com/office/drawing/2014/main" id="{28616394-68CD-C46B-E8D4-57AA9C33D581}"/>
                    </a:ext>
                  </a:extLst>
                </p:cNvPr>
                <p:cNvSpPr/>
                <p:nvPr/>
              </p:nvSpPr>
              <p:spPr>
                <a:xfrm flipH="1">
                  <a:off x="10098793" y="1717322"/>
                  <a:ext cx="289406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667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  <a:cubicBezTo>
                        <a:pt x="2577599" y="2389820"/>
                        <a:pt x="2517893" y="1851518"/>
                        <a:pt x="2639667" y="1211290"/>
                      </a:cubicBezTo>
                    </a:path>
                  </a:pathLst>
                </a:custGeom>
                <a:noFill/>
                <a:ln w="31750">
                  <a:solidFill>
                    <a:srgbClr val="3333CC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5" name="Freeform 1134">
                  <a:extLst>
                    <a:ext uri="{FF2B5EF4-FFF2-40B4-BE49-F238E27FC236}">
                      <a16:creationId xmlns:a16="http://schemas.microsoft.com/office/drawing/2014/main" id="{E3992F10-5CCA-C686-67A3-7864604433F5}"/>
                    </a:ext>
                  </a:extLst>
                </p:cNvPr>
                <p:cNvSpPr/>
                <p:nvPr/>
              </p:nvSpPr>
              <p:spPr>
                <a:xfrm flipH="1">
                  <a:off x="10390042" y="2223200"/>
                  <a:ext cx="137376" cy="493756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-2 w 1882397"/>
                    <a:gd name="connsiteY0" fmla="*/ 7 h 2389515"/>
                    <a:gd name="connsiteX1" fmla="*/ 629390 w 1882397"/>
                    <a:gd name="connsiteY1" fmla="*/ 1205194 h 2389515"/>
                    <a:gd name="connsiteX2" fmla="*/ 1257819 w 1882397"/>
                    <a:gd name="connsiteY2" fmla="*/ 2389515 h 2389515"/>
                    <a:gd name="connsiteX3" fmla="*/ 1882397 w 1882397"/>
                    <a:gd name="connsiteY3" fmla="*/ 1211290 h 2389515"/>
                    <a:gd name="connsiteX0" fmla="*/ -3 w 1253004"/>
                    <a:gd name="connsiteY0" fmla="*/ -1 h 1184320"/>
                    <a:gd name="connsiteX1" fmla="*/ 628426 w 1253004"/>
                    <a:gd name="connsiteY1" fmla="*/ 1184320 h 1184320"/>
                    <a:gd name="connsiteX2" fmla="*/ 1253004 w 1253004"/>
                    <a:gd name="connsiteY2" fmla="*/ 6095 h 1184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53004" h="1184320">
                      <a:moveTo>
                        <a:pt x="-3" y="-1"/>
                      </a:moveTo>
                      <a:cubicBezTo>
                        <a:pt x="184332" y="514757"/>
                        <a:pt x="65916" y="1184015"/>
                        <a:pt x="628426" y="1184320"/>
                      </a:cubicBezTo>
                      <a:cubicBezTo>
                        <a:pt x="1190936" y="1184625"/>
                        <a:pt x="1131230" y="631092"/>
                        <a:pt x="1253004" y="6095"/>
                      </a:cubicBezTo>
                    </a:path>
                  </a:pathLst>
                </a:custGeom>
                <a:noFill/>
                <a:ln w="31750">
                  <a:solidFill>
                    <a:srgbClr val="3333CC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6" name="Freeform 1135">
                  <a:extLst>
                    <a:ext uri="{FF2B5EF4-FFF2-40B4-BE49-F238E27FC236}">
                      <a16:creationId xmlns:a16="http://schemas.microsoft.com/office/drawing/2014/main" id="{5ABFB892-84CF-1F61-149E-9B44DC975189}"/>
                    </a:ext>
                  </a:extLst>
                </p:cNvPr>
                <p:cNvSpPr/>
                <p:nvPr/>
              </p:nvSpPr>
              <p:spPr>
                <a:xfrm flipH="1">
                  <a:off x="9874709" y="1701565"/>
                  <a:ext cx="220929" cy="996215"/>
                </a:xfrm>
                <a:custGeom>
                  <a:avLst/>
                  <a:gdLst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410724"/>
                    <a:gd name="connsiteX1" fmla="*/ 617517 w 2517569"/>
                    <a:gd name="connsiteY1" fmla="*/ 0 h 2410724"/>
                    <a:gd name="connsiteX2" fmla="*/ 1900052 w 2517569"/>
                    <a:gd name="connsiteY2" fmla="*/ 2410691 h 2410724"/>
                    <a:gd name="connsiteX3" fmla="*/ 2517569 w 2517569"/>
                    <a:gd name="connsiteY3" fmla="*/ 1211283 h 2410724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946"/>
                    <a:gd name="connsiteX1" fmla="*/ 617517 w 2517569"/>
                    <a:gd name="connsiteY1" fmla="*/ 0 h 2410946"/>
                    <a:gd name="connsiteX2" fmla="*/ 1900052 w 2517569"/>
                    <a:gd name="connsiteY2" fmla="*/ 2410691 h 2410946"/>
                    <a:gd name="connsiteX3" fmla="*/ 2517569 w 2517569"/>
                    <a:gd name="connsiteY3" fmla="*/ 1211283 h 2410946"/>
                    <a:gd name="connsiteX0" fmla="*/ 0 w 2517569"/>
                    <a:gd name="connsiteY0" fmla="*/ 1199408 h 2410691"/>
                    <a:gd name="connsiteX1" fmla="*/ 617517 w 2517569"/>
                    <a:gd name="connsiteY1" fmla="*/ 0 h 2410691"/>
                    <a:gd name="connsiteX2" fmla="*/ 1900052 w 2517569"/>
                    <a:gd name="connsiteY2" fmla="*/ 2410691 h 2410691"/>
                    <a:gd name="connsiteX3" fmla="*/ 2517569 w 2517569"/>
                    <a:gd name="connsiteY3" fmla="*/ 1211283 h 2410691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89514"/>
                    <a:gd name="connsiteX1" fmla="*/ 617517 w 2517569"/>
                    <a:gd name="connsiteY1" fmla="*/ 0 h 2389514"/>
                    <a:gd name="connsiteX2" fmla="*/ 1892991 w 2517569"/>
                    <a:gd name="connsiteY2" fmla="*/ 2389508 h 2389514"/>
                    <a:gd name="connsiteX3" fmla="*/ 2517569 w 2517569"/>
                    <a:gd name="connsiteY3" fmla="*/ 1211283 h 2389514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2056"/>
                    <a:gd name="connsiteX1" fmla="*/ 617517 w 2517569"/>
                    <a:gd name="connsiteY1" fmla="*/ 0 h 2392056"/>
                    <a:gd name="connsiteX2" fmla="*/ 1892991 w 2517569"/>
                    <a:gd name="connsiteY2" fmla="*/ 2389508 h 2392056"/>
                    <a:gd name="connsiteX3" fmla="*/ 2517569 w 2517569"/>
                    <a:gd name="connsiteY3" fmla="*/ 1211283 h 2392056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97960"/>
                    <a:gd name="connsiteX1" fmla="*/ 617517 w 2517569"/>
                    <a:gd name="connsiteY1" fmla="*/ 0 h 2397960"/>
                    <a:gd name="connsiteX2" fmla="*/ 1892991 w 2517569"/>
                    <a:gd name="connsiteY2" fmla="*/ 2389508 h 2397960"/>
                    <a:gd name="connsiteX3" fmla="*/ 2517569 w 2517569"/>
                    <a:gd name="connsiteY3" fmla="*/ 1211283 h 2397960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892991 w 2517569"/>
                    <a:gd name="connsiteY2" fmla="*/ 2389508 h 2389508"/>
                    <a:gd name="connsiteX3" fmla="*/ 2517569 w 2517569"/>
                    <a:gd name="connsiteY3" fmla="*/ 1211283 h 2389508"/>
                    <a:gd name="connsiteX0" fmla="*/ 0 w 2517569"/>
                    <a:gd name="connsiteY0" fmla="*/ 1199408 h 2397948"/>
                    <a:gd name="connsiteX1" fmla="*/ 617517 w 2517569"/>
                    <a:gd name="connsiteY1" fmla="*/ 0 h 2397948"/>
                    <a:gd name="connsiteX2" fmla="*/ 1892991 w 2517569"/>
                    <a:gd name="connsiteY2" fmla="*/ 2389508 h 2397948"/>
                    <a:gd name="connsiteX3" fmla="*/ 2517569 w 2517569"/>
                    <a:gd name="connsiteY3" fmla="*/ 1211283 h 2397948"/>
                    <a:gd name="connsiteX0" fmla="*/ 0 w 2517569"/>
                    <a:gd name="connsiteY0" fmla="*/ 1199408 h 2389863"/>
                    <a:gd name="connsiteX1" fmla="*/ 617517 w 2517569"/>
                    <a:gd name="connsiteY1" fmla="*/ 0 h 2389863"/>
                    <a:gd name="connsiteX2" fmla="*/ 1892991 w 2517569"/>
                    <a:gd name="connsiteY2" fmla="*/ 2389508 h 2389863"/>
                    <a:gd name="connsiteX3" fmla="*/ 2517569 w 2517569"/>
                    <a:gd name="connsiteY3" fmla="*/ 1211283 h 2389863"/>
                    <a:gd name="connsiteX0" fmla="*/ 0 w 2517569"/>
                    <a:gd name="connsiteY0" fmla="*/ 1199463 h 2389887"/>
                    <a:gd name="connsiteX1" fmla="*/ 617517 w 2517569"/>
                    <a:gd name="connsiteY1" fmla="*/ 55 h 2389887"/>
                    <a:gd name="connsiteX2" fmla="*/ 1892991 w 2517569"/>
                    <a:gd name="connsiteY2" fmla="*/ 2389563 h 2389887"/>
                    <a:gd name="connsiteX3" fmla="*/ 2517569 w 2517569"/>
                    <a:gd name="connsiteY3" fmla="*/ 1211338 h 2389887"/>
                    <a:gd name="connsiteX0" fmla="*/ 0 w 2517569"/>
                    <a:gd name="connsiteY0" fmla="*/ 1199464 h 2389564"/>
                    <a:gd name="connsiteX1" fmla="*/ 617517 w 2517569"/>
                    <a:gd name="connsiteY1" fmla="*/ 56 h 2389564"/>
                    <a:gd name="connsiteX2" fmla="*/ 1892991 w 2517569"/>
                    <a:gd name="connsiteY2" fmla="*/ 2389564 h 2389564"/>
                    <a:gd name="connsiteX3" fmla="*/ 2517569 w 2517569"/>
                    <a:gd name="connsiteY3" fmla="*/ 1211339 h 2389564"/>
                    <a:gd name="connsiteX0" fmla="*/ 0 w 2517569"/>
                    <a:gd name="connsiteY0" fmla="*/ 1199408 h 2389508"/>
                    <a:gd name="connsiteX1" fmla="*/ 617517 w 2517569"/>
                    <a:gd name="connsiteY1" fmla="*/ 0 h 2389508"/>
                    <a:gd name="connsiteX2" fmla="*/ 1370477 w 2517569"/>
                    <a:gd name="connsiteY2" fmla="*/ 1201657 h 2389508"/>
                    <a:gd name="connsiteX3" fmla="*/ 1892991 w 2517569"/>
                    <a:gd name="connsiteY3" fmla="*/ 2389508 h 2389508"/>
                    <a:gd name="connsiteX4" fmla="*/ 2517569 w 2517569"/>
                    <a:gd name="connsiteY4" fmla="*/ 1211283 h 2389508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09"/>
                    <a:gd name="connsiteX1" fmla="*/ 617517 w 2517569"/>
                    <a:gd name="connsiteY1" fmla="*/ 0 h 2389509"/>
                    <a:gd name="connsiteX2" fmla="*/ 1264562 w 2517569"/>
                    <a:gd name="connsiteY2" fmla="*/ 1205187 h 2389509"/>
                    <a:gd name="connsiteX3" fmla="*/ 1892991 w 2517569"/>
                    <a:gd name="connsiteY3" fmla="*/ 2389508 h 2389509"/>
                    <a:gd name="connsiteX4" fmla="*/ 2517569 w 2517569"/>
                    <a:gd name="connsiteY4" fmla="*/ 1211283 h 2389509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8 h 2389548"/>
                    <a:gd name="connsiteX1" fmla="*/ 617517 w 2517569"/>
                    <a:gd name="connsiteY1" fmla="*/ 0 h 2389548"/>
                    <a:gd name="connsiteX2" fmla="*/ 1264562 w 2517569"/>
                    <a:gd name="connsiteY2" fmla="*/ 1205187 h 2389548"/>
                    <a:gd name="connsiteX3" fmla="*/ 1892991 w 2517569"/>
                    <a:gd name="connsiteY3" fmla="*/ 2389508 h 2389548"/>
                    <a:gd name="connsiteX4" fmla="*/ 2517569 w 2517569"/>
                    <a:gd name="connsiteY4" fmla="*/ 1211283 h 2389548"/>
                    <a:gd name="connsiteX0" fmla="*/ 0 w 2517569"/>
                    <a:gd name="connsiteY0" fmla="*/ 1199409 h 2389549"/>
                    <a:gd name="connsiteX1" fmla="*/ 617517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09 h 2389549"/>
                    <a:gd name="connsiteX1" fmla="*/ 635170 w 2517569"/>
                    <a:gd name="connsiteY1" fmla="*/ 1 h 2389549"/>
                    <a:gd name="connsiteX2" fmla="*/ 1264562 w 2517569"/>
                    <a:gd name="connsiteY2" fmla="*/ 1205188 h 2389549"/>
                    <a:gd name="connsiteX3" fmla="*/ 1892991 w 2517569"/>
                    <a:gd name="connsiteY3" fmla="*/ 2389509 h 2389549"/>
                    <a:gd name="connsiteX4" fmla="*/ 2517569 w 2517569"/>
                    <a:gd name="connsiteY4" fmla="*/ 1211284 h 2389549"/>
                    <a:gd name="connsiteX0" fmla="*/ 0 w 2517569"/>
                    <a:gd name="connsiteY0" fmla="*/ 1199443 h 2389583"/>
                    <a:gd name="connsiteX1" fmla="*/ 635170 w 2517569"/>
                    <a:gd name="connsiteY1" fmla="*/ 35 h 2389583"/>
                    <a:gd name="connsiteX2" fmla="*/ 1264562 w 2517569"/>
                    <a:gd name="connsiteY2" fmla="*/ 1205222 h 2389583"/>
                    <a:gd name="connsiteX3" fmla="*/ 1892991 w 2517569"/>
                    <a:gd name="connsiteY3" fmla="*/ 2389543 h 2389583"/>
                    <a:gd name="connsiteX4" fmla="*/ 2517569 w 2517569"/>
                    <a:gd name="connsiteY4" fmla="*/ 1211318 h 2389583"/>
                    <a:gd name="connsiteX0" fmla="*/ 0 w 2517569"/>
                    <a:gd name="connsiteY0" fmla="*/ 1199554 h 2389694"/>
                    <a:gd name="connsiteX1" fmla="*/ 635170 w 2517569"/>
                    <a:gd name="connsiteY1" fmla="*/ 146 h 2389694"/>
                    <a:gd name="connsiteX2" fmla="*/ 1264562 w 2517569"/>
                    <a:gd name="connsiteY2" fmla="*/ 1205333 h 2389694"/>
                    <a:gd name="connsiteX3" fmla="*/ 1892991 w 2517569"/>
                    <a:gd name="connsiteY3" fmla="*/ 2389654 h 2389694"/>
                    <a:gd name="connsiteX4" fmla="*/ 2517569 w 2517569"/>
                    <a:gd name="connsiteY4" fmla="*/ 1211429 h 2389694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55"/>
                    <a:gd name="connsiteX1" fmla="*/ 635170 w 2517569"/>
                    <a:gd name="connsiteY1" fmla="*/ 7 h 2389555"/>
                    <a:gd name="connsiteX2" fmla="*/ 1264562 w 2517569"/>
                    <a:gd name="connsiteY2" fmla="*/ 1205194 h 2389555"/>
                    <a:gd name="connsiteX3" fmla="*/ 1892991 w 2517569"/>
                    <a:gd name="connsiteY3" fmla="*/ 2389515 h 2389555"/>
                    <a:gd name="connsiteX4" fmla="*/ 2517569 w 2517569"/>
                    <a:gd name="connsiteY4" fmla="*/ 1211290 h 2389555"/>
                    <a:gd name="connsiteX0" fmla="*/ 0 w 2517569"/>
                    <a:gd name="connsiteY0" fmla="*/ 1199415 h 2389515"/>
                    <a:gd name="connsiteX1" fmla="*/ 635170 w 2517569"/>
                    <a:gd name="connsiteY1" fmla="*/ 7 h 2389515"/>
                    <a:gd name="connsiteX2" fmla="*/ 1264562 w 2517569"/>
                    <a:gd name="connsiteY2" fmla="*/ 1205194 h 2389515"/>
                    <a:gd name="connsiteX3" fmla="*/ 1892991 w 2517569"/>
                    <a:gd name="connsiteY3" fmla="*/ 2389515 h 2389515"/>
                    <a:gd name="connsiteX4" fmla="*/ 2517569 w 2517569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639667"/>
                    <a:gd name="connsiteY0" fmla="*/ 1222261 h 2389515"/>
                    <a:gd name="connsiteX1" fmla="*/ 757268 w 2639667"/>
                    <a:gd name="connsiteY1" fmla="*/ 7 h 2389515"/>
                    <a:gd name="connsiteX2" fmla="*/ 1386660 w 2639667"/>
                    <a:gd name="connsiteY2" fmla="*/ 1205194 h 2389515"/>
                    <a:gd name="connsiteX3" fmla="*/ 2015089 w 2639667"/>
                    <a:gd name="connsiteY3" fmla="*/ 2389515 h 2389515"/>
                    <a:gd name="connsiteX4" fmla="*/ 2639667 w 2639667"/>
                    <a:gd name="connsiteY4" fmla="*/ 1211290 h 2389515"/>
                    <a:gd name="connsiteX0" fmla="*/ 0 w 2015089"/>
                    <a:gd name="connsiteY0" fmla="*/ 1222261 h 2389515"/>
                    <a:gd name="connsiteX1" fmla="*/ 757268 w 2015089"/>
                    <a:gd name="connsiteY1" fmla="*/ 7 h 2389515"/>
                    <a:gd name="connsiteX2" fmla="*/ 1386660 w 2015089"/>
                    <a:gd name="connsiteY2" fmla="*/ 1205194 h 2389515"/>
                    <a:gd name="connsiteX3" fmla="*/ 2015089 w 2015089"/>
                    <a:gd name="connsiteY3" fmla="*/ 2389515 h 23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15089" h="2389515">
                      <a:moveTo>
                        <a:pt x="0" y="1222261"/>
                      </a:moveTo>
                      <a:cubicBezTo>
                        <a:pt x="128168" y="684769"/>
                        <a:pt x="178653" y="2852"/>
                        <a:pt x="757268" y="7"/>
                      </a:cubicBezTo>
                      <a:cubicBezTo>
                        <a:pt x="1335883" y="-2838"/>
                        <a:pt x="1234099" y="764577"/>
                        <a:pt x="1386660" y="1205194"/>
                      </a:cubicBezTo>
                      <a:cubicBezTo>
                        <a:pt x="1570995" y="1719952"/>
                        <a:pt x="1452579" y="2389210"/>
                        <a:pt x="2015089" y="2389515"/>
                      </a:cubicBezTo>
                    </a:path>
                  </a:pathLst>
                </a:custGeom>
                <a:noFill/>
                <a:ln w="31750">
                  <a:solidFill>
                    <a:srgbClr val="3333CC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31" name="Rectangle 1130">
                <a:extLst>
                  <a:ext uri="{FF2B5EF4-FFF2-40B4-BE49-F238E27FC236}">
                    <a16:creationId xmlns:a16="http://schemas.microsoft.com/office/drawing/2014/main" id="{4F081232-03FE-A4FE-324B-F257E02AEE83}"/>
                  </a:ext>
                </a:extLst>
              </p:cNvPr>
              <p:cNvSpPr/>
              <p:nvPr/>
            </p:nvSpPr>
            <p:spPr>
              <a:xfrm>
                <a:off x="6174581" y="5975066"/>
                <a:ext cx="121441" cy="29967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32" name="Rectangle 1131">
                <a:extLst>
                  <a:ext uri="{FF2B5EF4-FFF2-40B4-BE49-F238E27FC236}">
                    <a16:creationId xmlns:a16="http://schemas.microsoft.com/office/drawing/2014/main" id="{2412E63C-2A28-177B-FD4A-F85C5B6A8ED7}"/>
                  </a:ext>
                </a:extLst>
              </p:cNvPr>
              <p:cNvSpPr/>
              <p:nvPr/>
            </p:nvSpPr>
            <p:spPr>
              <a:xfrm>
                <a:off x="6739456" y="6270408"/>
                <a:ext cx="121441" cy="29967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∂</a:t>
                </a:r>
              </a:p>
            </p:txBody>
          </p:sp>
          <p:cxnSp>
            <p:nvCxnSpPr>
              <p:cNvPr id="1133" name="Straight Connector 1132">
                <a:extLst>
                  <a:ext uri="{FF2B5EF4-FFF2-40B4-BE49-F238E27FC236}">
                    <a16:creationId xmlns:a16="http://schemas.microsoft.com/office/drawing/2014/main" id="{B8B829D8-904F-476A-FB7B-1CBDCE33367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171256" y="6030707"/>
                <a:ext cx="712054" cy="0"/>
              </a:xfrm>
              <a:prstGeom prst="line">
                <a:avLst/>
              </a:prstGeom>
              <a:ln w="15875">
                <a:solidFill>
                  <a:schemeClr val="tx1">
                    <a:lumMod val="50000"/>
                    <a:lumOff val="50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22" name="Group 1121">
              <a:extLst>
                <a:ext uri="{FF2B5EF4-FFF2-40B4-BE49-F238E27FC236}">
                  <a16:creationId xmlns:a16="http://schemas.microsoft.com/office/drawing/2014/main" id="{59D117B0-7517-CE10-6B05-F48C138A9FF3}"/>
                </a:ext>
              </a:extLst>
            </p:cNvPr>
            <p:cNvGrpSpPr/>
            <p:nvPr/>
          </p:nvGrpSpPr>
          <p:grpSpPr>
            <a:xfrm>
              <a:off x="3435076" y="3524071"/>
              <a:ext cx="468665" cy="683855"/>
              <a:chOff x="7214268" y="5461285"/>
              <a:chExt cx="696812" cy="1036357"/>
            </a:xfrm>
          </p:grpSpPr>
          <p:sp>
            <p:nvSpPr>
              <p:cNvPr id="1123" name="Freeform 1122">
                <a:extLst>
                  <a:ext uri="{FF2B5EF4-FFF2-40B4-BE49-F238E27FC236}">
                    <a16:creationId xmlns:a16="http://schemas.microsoft.com/office/drawing/2014/main" id="{A9F48FAD-DA4C-B60B-3E2F-ED825A7E1FE8}"/>
                  </a:ext>
                </a:extLst>
              </p:cNvPr>
              <p:cNvSpPr/>
              <p:nvPr/>
            </p:nvSpPr>
            <p:spPr>
              <a:xfrm>
                <a:off x="7288075" y="5461285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51518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4" name="Freeform 1123">
                <a:extLst>
                  <a:ext uri="{FF2B5EF4-FFF2-40B4-BE49-F238E27FC236}">
                    <a16:creationId xmlns:a16="http://schemas.microsoft.com/office/drawing/2014/main" id="{6295A70F-D39A-A4F9-E0D7-4B670CD274BB}"/>
                  </a:ext>
                </a:extLst>
              </p:cNvPr>
              <p:cNvSpPr/>
              <p:nvPr/>
            </p:nvSpPr>
            <p:spPr>
              <a:xfrm>
                <a:off x="7217755" y="5969704"/>
                <a:ext cx="68477" cy="491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-2 w 1882397"/>
                  <a:gd name="connsiteY0" fmla="*/ 7 h 2389515"/>
                  <a:gd name="connsiteX1" fmla="*/ 629390 w 1882397"/>
                  <a:gd name="connsiteY1" fmla="*/ 1205194 h 2389515"/>
                  <a:gd name="connsiteX2" fmla="*/ 1257819 w 1882397"/>
                  <a:gd name="connsiteY2" fmla="*/ 2389515 h 2389515"/>
                  <a:gd name="connsiteX3" fmla="*/ 1882397 w 1882397"/>
                  <a:gd name="connsiteY3" fmla="*/ 1211290 h 2389515"/>
                  <a:gd name="connsiteX0" fmla="*/ -3 w 1253004"/>
                  <a:gd name="connsiteY0" fmla="*/ -1 h 1184320"/>
                  <a:gd name="connsiteX1" fmla="*/ 628426 w 1253004"/>
                  <a:gd name="connsiteY1" fmla="*/ 1184320 h 1184320"/>
                  <a:gd name="connsiteX2" fmla="*/ 1253004 w 1253004"/>
                  <a:gd name="connsiteY2" fmla="*/ 6095 h 1184320"/>
                  <a:gd name="connsiteX0" fmla="*/ -1 w 624577"/>
                  <a:gd name="connsiteY0" fmla="*/ 1178225 h 1178225"/>
                  <a:gd name="connsiteX1" fmla="*/ 624577 w 624577"/>
                  <a:gd name="connsiteY1" fmla="*/ 0 h 1178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4577" h="1178225">
                    <a:moveTo>
                      <a:pt x="-1" y="1178225"/>
                    </a:moveTo>
                    <a:cubicBezTo>
                      <a:pt x="562509" y="1178530"/>
                      <a:pt x="502803" y="624997"/>
                      <a:pt x="624577" y="0"/>
                    </a:cubicBezTo>
                  </a:path>
                </a:pathLst>
              </a:custGeom>
              <a:noFill/>
              <a:ln w="31750"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5" name="Rectangle 1124">
                <a:extLst>
                  <a:ext uri="{FF2B5EF4-FFF2-40B4-BE49-F238E27FC236}">
                    <a16:creationId xmlns:a16="http://schemas.microsoft.com/office/drawing/2014/main" id="{3E05C217-75AD-41D1-A854-67026005949A}"/>
                  </a:ext>
                </a:extLst>
              </p:cNvPr>
              <p:cNvSpPr/>
              <p:nvPr/>
            </p:nvSpPr>
            <p:spPr>
              <a:xfrm>
                <a:off x="7214268" y="6197965"/>
                <a:ext cx="121441" cy="29967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6" name="Freeform 1125">
                <a:extLst>
                  <a:ext uri="{FF2B5EF4-FFF2-40B4-BE49-F238E27FC236}">
                    <a16:creationId xmlns:a16="http://schemas.microsoft.com/office/drawing/2014/main" id="{7F1093C4-C52B-79B5-8B67-838601660EE3}"/>
                  </a:ext>
                </a:extLst>
              </p:cNvPr>
              <p:cNvSpPr/>
              <p:nvPr/>
            </p:nvSpPr>
            <p:spPr>
              <a:xfrm>
                <a:off x="7575346" y="5461285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51518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7" name="Rectangle 1126">
                <a:extLst>
                  <a:ext uri="{FF2B5EF4-FFF2-40B4-BE49-F238E27FC236}">
                    <a16:creationId xmlns:a16="http://schemas.microsoft.com/office/drawing/2014/main" id="{D8F4711F-CB42-F7F1-D2EB-01483F763115}"/>
                  </a:ext>
                </a:extLst>
              </p:cNvPr>
              <p:cNvSpPr/>
              <p:nvPr/>
            </p:nvSpPr>
            <p:spPr>
              <a:xfrm>
                <a:off x="7779552" y="5901992"/>
                <a:ext cx="121441" cy="29967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∂</a:t>
                </a:r>
              </a:p>
            </p:txBody>
          </p:sp>
          <p:cxnSp>
            <p:nvCxnSpPr>
              <p:cNvPr id="1128" name="Straight Connector 1127">
                <a:extLst>
                  <a:ext uri="{FF2B5EF4-FFF2-40B4-BE49-F238E27FC236}">
                    <a16:creationId xmlns:a16="http://schemas.microsoft.com/office/drawing/2014/main" id="{DE778115-ABE1-DFF4-95B8-CAE05481DB9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27239" y="5967163"/>
                <a:ext cx="683841" cy="0"/>
              </a:xfrm>
              <a:prstGeom prst="line">
                <a:avLst/>
              </a:prstGeom>
              <a:ln w="15875">
                <a:solidFill>
                  <a:schemeClr val="tx1">
                    <a:lumMod val="50000"/>
                    <a:lumOff val="50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151" name="Rectangle 1150">
            <a:extLst>
              <a:ext uri="{FF2B5EF4-FFF2-40B4-BE49-F238E27FC236}">
                <a16:creationId xmlns:a16="http://schemas.microsoft.com/office/drawing/2014/main" id="{54148128-EF6A-FC90-3AB8-A34D8A3164AD}"/>
              </a:ext>
            </a:extLst>
          </p:cNvPr>
          <p:cNvSpPr/>
          <p:nvPr/>
        </p:nvSpPr>
        <p:spPr>
          <a:xfrm>
            <a:off x="7253973" y="2896597"/>
            <a:ext cx="582869" cy="289343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2" name="Rectangle 1151">
            <a:extLst>
              <a:ext uri="{FF2B5EF4-FFF2-40B4-BE49-F238E27FC236}">
                <a16:creationId xmlns:a16="http://schemas.microsoft.com/office/drawing/2014/main" id="{04C3A9CF-4592-B93C-E88B-4E748421801B}"/>
              </a:ext>
            </a:extLst>
          </p:cNvPr>
          <p:cNvSpPr/>
          <p:nvPr/>
        </p:nvSpPr>
        <p:spPr>
          <a:xfrm>
            <a:off x="6655430" y="2896598"/>
            <a:ext cx="595569" cy="289343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3" name="Rectangle 1152">
            <a:extLst>
              <a:ext uri="{FF2B5EF4-FFF2-40B4-BE49-F238E27FC236}">
                <a16:creationId xmlns:a16="http://schemas.microsoft.com/office/drawing/2014/main" id="{891AB37D-FD3E-B682-4975-9026370C7528}"/>
              </a:ext>
            </a:extLst>
          </p:cNvPr>
          <p:cNvSpPr/>
          <p:nvPr/>
        </p:nvSpPr>
        <p:spPr>
          <a:xfrm>
            <a:off x="6075623" y="2896599"/>
            <a:ext cx="582869" cy="2893435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4" name="Rectangle 1153">
            <a:extLst>
              <a:ext uri="{FF2B5EF4-FFF2-40B4-BE49-F238E27FC236}">
                <a16:creationId xmlns:a16="http://schemas.microsoft.com/office/drawing/2014/main" id="{33D2C7E2-7B97-E8BC-E9D9-FBF8B1BDBF6D}"/>
              </a:ext>
            </a:extLst>
          </p:cNvPr>
          <p:cNvSpPr/>
          <p:nvPr/>
        </p:nvSpPr>
        <p:spPr>
          <a:xfrm>
            <a:off x="5477080" y="2896600"/>
            <a:ext cx="595569" cy="28934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5" name="Rectangle 1154">
            <a:extLst>
              <a:ext uri="{FF2B5EF4-FFF2-40B4-BE49-F238E27FC236}">
                <a16:creationId xmlns:a16="http://schemas.microsoft.com/office/drawing/2014/main" id="{3C729A49-4470-24D8-1259-DE7A4C67E7FC}"/>
              </a:ext>
            </a:extLst>
          </p:cNvPr>
          <p:cNvSpPr/>
          <p:nvPr/>
        </p:nvSpPr>
        <p:spPr>
          <a:xfrm>
            <a:off x="4897273" y="2896601"/>
            <a:ext cx="582869" cy="289342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6" name="Rectangle 1155">
            <a:extLst>
              <a:ext uri="{FF2B5EF4-FFF2-40B4-BE49-F238E27FC236}">
                <a16:creationId xmlns:a16="http://schemas.microsoft.com/office/drawing/2014/main" id="{0C84B900-0402-25EA-831C-CC55CC95FEC9}"/>
              </a:ext>
            </a:extLst>
          </p:cNvPr>
          <p:cNvSpPr/>
          <p:nvPr/>
        </p:nvSpPr>
        <p:spPr>
          <a:xfrm>
            <a:off x="4301905" y="2896602"/>
            <a:ext cx="595569" cy="289341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" name="TextBox 1156">
            <a:extLst>
              <a:ext uri="{FF2B5EF4-FFF2-40B4-BE49-F238E27FC236}">
                <a16:creationId xmlns:a16="http://schemas.microsoft.com/office/drawing/2014/main" id="{58B1BA1A-48B9-8321-1423-AA55F7794BA8}"/>
              </a:ext>
            </a:extLst>
          </p:cNvPr>
          <p:cNvSpPr txBox="1"/>
          <p:nvPr/>
        </p:nvSpPr>
        <p:spPr>
          <a:xfrm>
            <a:off x="7858373" y="4967428"/>
            <a:ext cx="56618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/>
              <a:t>time</a:t>
            </a:r>
          </a:p>
        </p:txBody>
      </p:sp>
      <p:sp>
        <p:nvSpPr>
          <p:cNvPr id="1158" name="TextBox 1157">
            <a:extLst>
              <a:ext uri="{FF2B5EF4-FFF2-40B4-BE49-F238E27FC236}">
                <a16:creationId xmlns:a16="http://schemas.microsoft.com/office/drawing/2014/main" id="{F09E152C-9300-A698-EB83-4300CA8383FE}"/>
              </a:ext>
            </a:extLst>
          </p:cNvPr>
          <p:cNvSpPr txBox="1"/>
          <p:nvPr/>
        </p:nvSpPr>
        <p:spPr>
          <a:xfrm>
            <a:off x="3575924" y="4698965"/>
            <a:ext cx="67518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/>
              <a:t>signal</a:t>
            </a:r>
          </a:p>
        </p:txBody>
      </p:sp>
      <p:cxnSp>
        <p:nvCxnSpPr>
          <p:cNvPr id="1159" name="Straight Connector 1158">
            <a:extLst>
              <a:ext uri="{FF2B5EF4-FFF2-40B4-BE49-F238E27FC236}">
                <a16:creationId xmlns:a16="http://schemas.microsoft.com/office/drawing/2014/main" id="{2C7385F0-7671-87C8-0953-6C7385848E86}"/>
              </a:ext>
            </a:extLst>
          </p:cNvPr>
          <p:cNvCxnSpPr>
            <a:stCxn id="1156" idx="0"/>
            <a:endCxn id="1156" idx="2"/>
          </p:cNvCxnSpPr>
          <p:nvPr/>
        </p:nvCxnSpPr>
        <p:spPr>
          <a:xfrm>
            <a:off x="4599690" y="2896602"/>
            <a:ext cx="0" cy="2893419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60" name="Straight Connector 1159">
            <a:extLst>
              <a:ext uri="{FF2B5EF4-FFF2-40B4-BE49-F238E27FC236}">
                <a16:creationId xmlns:a16="http://schemas.microsoft.com/office/drawing/2014/main" id="{46CAC96F-838E-E72A-5E19-D53A24D9A520}"/>
              </a:ext>
            </a:extLst>
          </p:cNvPr>
          <p:cNvCxnSpPr/>
          <p:nvPr/>
        </p:nvCxnSpPr>
        <p:spPr>
          <a:xfrm>
            <a:off x="5180464" y="2896602"/>
            <a:ext cx="0" cy="2893419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61" name="Straight Connector 1160">
            <a:extLst>
              <a:ext uri="{FF2B5EF4-FFF2-40B4-BE49-F238E27FC236}">
                <a16:creationId xmlns:a16="http://schemas.microsoft.com/office/drawing/2014/main" id="{AAF248A7-E583-BC37-C5EF-CD12B14291B4}"/>
              </a:ext>
            </a:extLst>
          </p:cNvPr>
          <p:cNvCxnSpPr/>
          <p:nvPr/>
        </p:nvCxnSpPr>
        <p:spPr>
          <a:xfrm>
            <a:off x="5764413" y="2896602"/>
            <a:ext cx="0" cy="2893419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62" name="Straight Connector 1161">
            <a:extLst>
              <a:ext uri="{FF2B5EF4-FFF2-40B4-BE49-F238E27FC236}">
                <a16:creationId xmlns:a16="http://schemas.microsoft.com/office/drawing/2014/main" id="{827D212B-643F-0017-F9E4-AA29E6A8A745}"/>
              </a:ext>
            </a:extLst>
          </p:cNvPr>
          <p:cNvCxnSpPr/>
          <p:nvPr/>
        </p:nvCxnSpPr>
        <p:spPr>
          <a:xfrm>
            <a:off x="6361062" y="2896602"/>
            <a:ext cx="0" cy="2893419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63" name="Straight Connector 1162">
            <a:extLst>
              <a:ext uri="{FF2B5EF4-FFF2-40B4-BE49-F238E27FC236}">
                <a16:creationId xmlns:a16="http://schemas.microsoft.com/office/drawing/2014/main" id="{B1C07A12-EC43-5CE0-4677-D9071A39F462}"/>
              </a:ext>
            </a:extLst>
          </p:cNvPr>
          <p:cNvCxnSpPr/>
          <p:nvPr/>
        </p:nvCxnSpPr>
        <p:spPr>
          <a:xfrm>
            <a:off x="6957711" y="2896602"/>
            <a:ext cx="0" cy="2893419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64" name="Straight Connector 1163">
            <a:extLst>
              <a:ext uri="{FF2B5EF4-FFF2-40B4-BE49-F238E27FC236}">
                <a16:creationId xmlns:a16="http://schemas.microsoft.com/office/drawing/2014/main" id="{5EB0911D-3CAC-D484-2E30-13756DF5C087}"/>
              </a:ext>
            </a:extLst>
          </p:cNvPr>
          <p:cNvCxnSpPr/>
          <p:nvPr/>
        </p:nvCxnSpPr>
        <p:spPr>
          <a:xfrm>
            <a:off x="7541660" y="2896602"/>
            <a:ext cx="0" cy="2893419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65" name="Straight Connector 1164">
            <a:extLst>
              <a:ext uri="{FF2B5EF4-FFF2-40B4-BE49-F238E27FC236}">
                <a16:creationId xmlns:a16="http://schemas.microsoft.com/office/drawing/2014/main" id="{843F99F5-A1C7-A03D-B212-4A6AD6B82444}"/>
              </a:ext>
            </a:extLst>
          </p:cNvPr>
          <p:cNvCxnSpPr>
            <a:cxnSpLocks/>
          </p:cNvCxnSpPr>
          <p:nvPr/>
        </p:nvCxnSpPr>
        <p:spPr>
          <a:xfrm>
            <a:off x="4298730" y="4066467"/>
            <a:ext cx="4141055" cy="0"/>
          </a:xfrm>
          <a:prstGeom prst="lin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2" name="Straight Connector 1171">
            <a:extLst>
              <a:ext uri="{FF2B5EF4-FFF2-40B4-BE49-F238E27FC236}">
                <a16:creationId xmlns:a16="http://schemas.microsoft.com/office/drawing/2014/main" id="{E591AB4E-0B47-AC0B-BD32-83F0C3EACB9B}"/>
              </a:ext>
            </a:extLst>
          </p:cNvPr>
          <p:cNvCxnSpPr>
            <a:cxnSpLocks/>
          </p:cNvCxnSpPr>
          <p:nvPr/>
        </p:nvCxnSpPr>
        <p:spPr>
          <a:xfrm>
            <a:off x="4303917" y="3317950"/>
            <a:ext cx="4141055" cy="0"/>
          </a:xfrm>
          <a:prstGeom prst="lin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26" name="Group 1225">
            <a:extLst>
              <a:ext uri="{FF2B5EF4-FFF2-40B4-BE49-F238E27FC236}">
                <a16:creationId xmlns:a16="http://schemas.microsoft.com/office/drawing/2014/main" id="{7D4D93B2-DBEF-8431-BDA8-56B598E512E6}"/>
              </a:ext>
            </a:extLst>
          </p:cNvPr>
          <p:cNvGrpSpPr/>
          <p:nvPr/>
        </p:nvGrpSpPr>
        <p:grpSpPr>
          <a:xfrm>
            <a:off x="4266053" y="2986184"/>
            <a:ext cx="685441" cy="2518466"/>
            <a:chOff x="5746697" y="3278607"/>
            <a:chExt cx="685441" cy="2518466"/>
          </a:xfrm>
        </p:grpSpPr>
        <p:sp>
          <p:nvSpPr>
            <p:cNvPr id="1166" name="TextBox 1165">
              <a:extLst>
                <a:ext uri="{FF2B5EF4-FFF2-40B4-BE49-F238E27FC236}">
                  <a16:creationId xmlns:a16="http://schemas.microsoft.com/office/drawing/2014/main" id="{DBD45592-1EA8-AF4F-6B96-2DA6FBEBAC83}"/>
                </a:ext>
              </a:extLst>
            </p:cNvPr>
            <p:cNvSpPr txBox="1"/>
            <p:nvPr/>
          </p:nvSpPr>
          <p:spPr>
            <a:xfrm>
              <a:off x="5746697" y="4017739"/>
              <a:ext cx="67197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Aptos Light" panose="020B0004020202020204" pitchFamily="34" charset="0"/>
                </a:rPr>
                <a:t>“</a:t>
              </a:r>
              <a:r>
                <a:rPr lang="en-US" sz="2000" dirty="0"/>
                <a:t>00</a:t>
              </a:r>
              <a:r>
                <a:rPr lang="en-US" sz="2000" dirty="0">
                  <a:latin typeface="Aptos Light" panose="020B0004020202020204" pitchFamily="34" charset="0"/>
                </a:rPr>
                <a:t>”</a:t>
              </a:r>
            </a:p>
          </p:txBody>
        </p:sp>
        <p:sp>
          <p:nvSpPr>
            <p:cNvPr id="1173" name="TextBox 1172">
              <a:extLst>
                <a:ext uri="{FF2B5EF4-FFF2-40B4-BE49-F238E27FC236}">
                  <a16:creationId xmlns:a16="http://schemas.microsoft.com/office/drawing/2014/main" id="{387AFA9E-A36E-13EB-16F9-16E13743152C}"/>
                </a:ext>
              </a:extLst>
            </p:cNvPr>
            <p:cNvSpPr txBox="1"/>
            <p:nvPr/>
          </p:nvSpPr>
          <p:spPr>
            <a:xfrm>
              <a:off x="5781293" y="3278607"/>
              <a:ext cx="36442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/>
                <a:t>0</a:t>
              </a:r>
            </a:p>
          </p:txBody>
        </p:sp>
        <p:sp>
          <p:nvSpPr>
            <p:cNvPr id="1174" name="TextBox 1173">
              <a:extLst>
                <a:ext uri="{FF2B5EF4-FFF2-40B4-BE49-F238E27FC236}">
                  <a16:creationId xmlns:a16="http://schemas.microsoft.com/office/drawing/2014/main" id="{73F3FE6F-CEEC-0062-921B-AB6F209F02E3}"/>
                </a:ext>
              </a:extLst>
            </p:cNvPr>
            <p:cNvSpPr txBox="1"/>
            <p:nvPr/>
          </p:nvSpPr>
          <p:spPr>
            <a:xfrm>
              <a:off x="6067713" y="3278616"/>
              <a:ext cx="36442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/>
                <a:t>0</a:t>
              </a:r>
            </a:p>
          </p:txBody>
        </p:sp>
        <p:grpSp>
          <p:nvGrpSpPr>
            <p:cNvPr id="1185" name="Group 1184">
              <a:extLst>
                <a:ext uri="{FF2B5EF4-FFF2-40B4-BE49-F238E27FC236}">
                  <a16:creationId xmlns:a16="http://schemas.microsoft.com/office/drawing/2014/main" id="{4FF22198-C629-6CFE-8774-ED52DDE5250A}"/>
                </a:ext>
              </a:extLst>
            </p:cNvPr>
            <p:cNvGrpSpPr/>
            <p:nvPr/>
          </p:nvGrpSpPr>
          <p:grpSpPr>
            <a:xfrm flipH="1">
              <a:off x="5772834" y="4797440"/>
              <a:ext cx="578840" cy="999633"/>
              <a:chOff x="10096511" y="1717322"/>
              <a:chExt cx="582938" cy="999633"/>
            </a:xfrm>
          </p:grpSpPr>
          <p:sp>
            <p:nvSpPr>
              <p:cNvPr id="1186" name="Freeform 1185">
                <a:extLst>
                  <a:ext uri="{FF2B5EF4-FFF2-40B4-BE49-F238E27FC236}">
                    <a16:creationId xmlns:a16="http://schemas.microsoft.com/office/drawing/2014/main" id="{E4FE20C2-1253-79FF-4FAB-DDDB2316BFC2}"/>
                  </a:ext>
                </a:extLst>
              </p:cNvPr>
              <p:cNvSpPr/>
              <p:nvPr/>
            </p:nvSpPr>
            <p:spPr>
              <a:xfrm flipH="1">
                <a:off x="10096511" y="1717322"/>
                <a:ext cx="291689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51518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7" name="Freeform 1186">
                <a:extLst>
                  <a:ext uri="{FF2B5EF4-FFF2-40B4-BE49-F238E27FC236}">
                    <a16:creationId xmlns:a16="http://schemas.microsoft.com/office/drawing/2014/main" id="{39ECECE7-8BC6-D491-5B61-07EC5EA8A6A0}"/>
                  </a:ext>
                </a:extLst>
              </p:cNvPr>
              <p:cNvSpPr/>
              <p:nvPr/>
            </p:nvSpPr>
            <p:spPr>
              <a:xfrm flipH="1">
                <a:off x="10390043" y="1720740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36287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188" name="Rectangle 1187">
            <a:extLst>
              <a:ext uri="{FF2B5EF4-FFF2-40B4-BE49-F238E27FC236}">
                <a16:creationId xmlns:a16="http://schemas.microsoft.com/office/drawing/2014/main" id="{E95183E4-8200-70D0-2BD1-52947AB9E1D2}"/>
              </a:ext>
            </a:extLst>
          </p:cNvPr>
          <p:cNvSpPr/>
          <p:nvPr/>
        </p:nvSpPr>
        <p:spPr>
          <a:xfrm>
            <a:off x="4276300" y="4783486"/>
            <a:ext cx="117149" cy="22753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89" name="Rectangle 1188">
            <a:extLst>
              <a:ext uri="{FF2B5EF4-FFF2-40B4-BE49-F238E27FC236}">
                <a16:creationId xmlns:a16="http://schemas.microsoft.com/office/drawing/2014/main" id="{04B2B724-F21B-596B-093B-D0BA69502225}"/>
              </a:ext>
            </a:extLst>
          </p:cNvPr>
          <p:cNvSpPr/>
          <p:nvPr/>
        </p:nvSpPr>
        <p:spPr>
          <a:xfrm>
            <a:off x="4210094" y="4705537"/>
            <a:ext cx="84609" cy="3173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28" name="Group 1227">
            <a:extLst>
              <a:ext uri="{FF2B5EF4-FFF2-40B4-BE49-F238E27FC236}">
                <a16:creationId xmlns:a16="http://schemas.microsoft.com/office/drawing/2014/main" id="{981ADC48-2BAF-768E-9071-21F83A5227B2}"/>
              </a:ext>
            </a:extLst>
          </p:cNvPr>
          <p:cNvGrpSpPr/>
          <p:nvPr/>
        </p:nvGrpSpPr>
        <p:grpSpPr>
          <a:xfrm>
            <a:off x="5438283" y="2988594"/>
            <a:ext cx="688009" cy="2540333"/>
            <a:chOff x="6918927" y="3281017"/>
            <a:chExt cx="688009" cy="2540333"/>
          </a:xfrm>
        </p:grpSpPr>
        <p:sp>
          <p:nvSpPr>
            <p:cNvPr id="1168" name="TextBox 1167">
              <a:extLst>
                <a:ext uri="{FF2B5EF4-FFF2-40B4-BE49-F238E27FC236}">
                  <a16:creationId xmlns:a16="http://schemas.microsoft.com/office/drawing/2014/main" id="{3F39C0BE-4C30-DAB8-DAC7-5E3C6C3D0403}"/>
                </a:ext>
              </a:extLst>
            </p:cNvPr>
            <p:cNvSpPr txBox="1"/>
            <p:nvPr/>
          </p:nvSpPr>
          <p:spPr>
            <a:xfrm>
              <a:off x="6918927" y="4008259"/>
              <a:ext cx="68800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Aptos Light" panose="020B0004020202020204" pitchFamily="34" charset="0"/>
                </a:rPr>
                <a:t>“</a:t>
              </a:r>
              <a:r>
                <a:rPr lang="en-US" sz="2000" dirty="0"/>
                <a:t>10</a:t>
              </a:r>
              <a:r>
                <a:rPr lang="en-US" sz="2000" dirty="0">
                  <a:latin typeface="Aptos Light" panose="020B0004020202020204" pitchFamily="34" charset="0"/>
                </a:rPr>
                <a:t>”</a:t>
              </a:r>
            </a:p>
          </p:txBody>
        </p:sp>
        <p:sp>
          <p:nvSpPr>
            <p:cNvPr id="1177" name="TextBox 1176">
              <a:extLst>
                <a:ext uri="{FF2B5EF4-FFF2-40B4-BE49-F238E27FC236}">
                  <a16:creationId xmlns:a16="http://schemas.microsoft.com/office/drawing/2014/main" id="{E2AFF208-707C-7A08-A510-C5C3E3FA97DC}"/>
                </a:ext>
              </a:extLst>
            </p:cNvPr>
            <p:cNvSpPr txBox="1"/>
            <p:nvPr/>
          </p:nvSpPr>
          <p:spPr>
            <a:xfrm>
              <a:off x="6934863" y="3281017"/>
              <a:ext cx="36442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/>
                <a:t>1</a:t>
              </a:r>
            </a:p>
          </p:txBody>
        </p:sp>
        <p:sp>
          <p:nvSpPr>
            <p:cNvPr id="1178" name="TextBox 1177">
              <a:extLst>
                <a:ext uri="{FF2B5EF4-FFF2-40B4-BE49-F238E27FC236}">
                  <a16:creationId xmlns:a16="http://schemas.microsoft.com/office/drawing/2014/main" id="{F9930517-5DE1-8FB6-656B-8E8AA770A7E6}"/>
                </a:ext>
              </a:extLst>
            </p:cNvPr>
            <p:cNvSpPr txBox="1"/>
            <p:nvPr/>
          </p:nvSpPr>
          <p:spPr>
            <a:xfrm>
              <a:off x="7234376" y="3283436"/>
              <a:ext cx="36442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/>
                <a:t>0</a:t>
              </a:r>
            </a:p>
          </p:txBody>
        </p:sp>
        <p:grpSp>
          <p:nvGrpSpPr>
            <p:cNvPr id="1190" name="Group 1189">
              <a:extLst>
                <a:ext uri="{FF2B5EF4-FFF2-40B4-BE49-F238E27FC236}">
                  <a16:creationId xmlns:a16="http://schemas.microsoft.com/office/drawing/2014/main" id="{548ECD26-739D-A127-1037-3BCB03761DE7}"/>
                </a:ext>
              </a:extLst>
            </p:cNvPr>
            <p:cNvGrpSpPr/>
            <p:nvPr/>
          </p:nvGrpSpPr>
          <p:grpSpPr>
            <a:xfrm flipH="1">
              <a:off x="6957223" y="4813741"/>
              <a:ext cx="612619" cy="1007609"/>
              <a:chOff x="9874709" y="1701565"/>
              <a:chExt cx="652709" cy="1007609"/>
            </a:xfrm>
          </p:grpSpPr>
          <p:sp>
            <p:nvSpPr>
              <p:cNvPr id="1191" name="Freeform 1190">
                <a:extLst>
                  <a:ext uri="{FF2B5EF4-FFF2-40B4-BE49-F238E27FC236}">
                    <a16:creationId xmlns:a16="http://schemas.microsoft.com/office/drawing/2014/main" id="{9ECECA2F-8F69-5877-C567-FB955A4EB401}"/>
                  </a:ext>
                </a:extLst>
              </p:cNvPr>
              <p:cNvSpPr/>
              <p:nvPr/>
            </p:nvSpPr>
            <p:spPr>
              <a:xfrm flipH="1">
                <a:off x="10098793" y="1705649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51518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3333CC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2" name="Freeform 1191">
                <a:extLst>
                  <a:ext uri="{FF2B5EF4-FFF2-40B4-BE49-F238E27FC236}">
                    <a16:creationId xmlns:a16="http://schemas.microsoft.com/office/drawing/2014/main" id="{E0C6E714-4070-D552-0C7E-CE87053FDCAA}"/>
                  </a:ext>
                </a:extLst>
              </p:cNvPr>
              <p:cNvSpPr/>
              <p:nvPr/>
            </p:nvSpPr>
            <p:spPr>
              <a:xfrm flipH="1">
                <a:off x="10390042" y="2215418"/>
                <a:ext cx="137376" cy="493756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-2 w 1882397"/>
                  <a:gd name="connsiteY0" fmla="*/ 7 h 2389515"/>
                  <a:gd name="connsiteX1" fmla="*/ 629390 w 1882397"/>
                  <a:gd name="connsiteY1" fmla="*/ 1205194 h 2389515"/>
                  <a:gd name="connsiteX2" fmla="*/ 1257819 w 1882397"/>
                  <a:gd name="connsiteY2" fmla="*/ 2389515 h 2389515"/>
                  <a:gd name="connsiteX3" fmla="*/ 1882397 w 1882397"/>
                  <a:gd name="connsiteY3" fmla="*/ 1211290 h 2389515"/>
                  <a:gd name="connsiteX0" fmla="*/ -3 w 1253004"/>
                  <a:gd name="connsiteY0" fmla="*/ -1 h 1184320"/>
                  <a:gd name="connsiteX1" fmla="*/ 628426 w 1253004"/>
                  <a:gd name="connsiteY1" fmla="*/ 1184320 h 1184320"/>
                  <a:gd name="connsiteX2" fmla="*/ 1253004 w 1253004"/>
                  <a:gd name="connsiteY2" fmla="*/ 6095 h 118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3004" h="1184320">
                    <a:moveTo>
                      <a:pt x="-3" y="-1"/>
                    </a:moveTo>
                    <a:cubicBezTo>
                      <a:pt x="184332" y="514757"/>
                      <a:pt x="65916" y="1184015"/>
                      <a:pt x="628426" y="1184320"/>
                    </a:cubicBezTo>
                    <a:cubicBezTo>
                      <a:pt x="1190936" y="1184625"/>
                      <a:pt x="1131230" y="631092"/>
                      <a:pt x="1253004" y="6095"/>
                    </a:cubicBezTo>
                  </a:path>
                </a:pathLst>
              </a:custGeom>
              <a:noFill/>
              <a:ln w="31750">
                <a:solidFill>
                  <a:srgbClr val="3333CC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3" name="Freeform 1192">
                <a:extLst>
                  <a:ext uri="{FF2B5EF4-FFF2-40B4-BE49-F238E27FC236}">
                    <a16:creationId xmlns:a16="http://schemas.microsoft.com/office/drawing/2014/main" id="{78C2D371-B0CE-8B4F-484B-205E96DBEBE3}"/>
                  </a:ext>
                </a:extLst>
              </p:cNvPr>
              <p:cNvSpPr/>
              <p:nvPr/>
            </p:nvSpPr>
            <p:spPr>
              <a:xfrm flipH="1">
                <a:off x="9874709" y="1701565"/>
                <a:ext cx="220929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015089"/>
                  <a:gd name="connsiteY0" fmla="*/ 1222261 h 2389515"/>
                  <a:gd name="connsiteX1" fmla="*/ 757268 w 2015089"/>
                  <a:gd name="connsiteY1" fmla="*/ 7 h 2389515"/>
                  <a:gd name="connsiteX2" fmla="*/ 1386660 w 2015089"/>
                  <a:gd name="connsiteY2" fmla="*/ 1205194 h 2389515"/>
                  <a:gd name="connsiteX3" fmla="*/ 2015089 w 2015089"/>
                  <a:gd name="connsiteY3" fmla="*/ 2389515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15089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</a:path>
                </a:pathLst>
              </a:custGeom>
              <a:noFill/>
              <a:ln w="31750">
                <a:solidFill>
                  <a:srgbClr val="3333CC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194" name="Rectangle 1193">
            <a:extLst>
              <a:ext uri="{FF2B5EF4-FFF2-40B4-BE49-F238E27FC236}">
                <a16:creationId xmlns:a16="http://schemas.microsoft.com/office/drawing/2014/main" id="{4CE9CFBC-516F-14A1-7420-CD9999DF78DA}"/>
              </a:ext>
            </a:extLst>
          </p:cNvPr>
          <p:cNvSpPr/>
          <p:nvPr/>
        </p:nvSpPr>
        <p:spPr>
          <a:xfrm>
            <a:off x="5962333" y="5250604"/>
            <a:ext cx="113982" cy="47865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27" name="Group 1226">
            <a:extLst>
              <a:ext uri="{FF2B5EF4-FFF2-40B4-BE49-F238E27FC236}">
                <a16:creationId xmlns:a16="http://schemas.microsoft.com/office/drawing/2014/main" id="{83834141-410A-5DD4-2986-0125F798FD22}"/>
              </a:ext>
            </a:extLst>
          </p:cNvPr>
          <p:cNvGrpSpPr/>
          <p:nvPr/>
        </p:nvGrpSpPr>
        <p:grpSpPr>
          <a:xfrm>
            <a:off x="4834262" y="2986184"/>
            <a:ext cx="696902" cy="2522629"/>
            <a:chOff x="6314906" y="3278607"/>
            <a:chExt cx="696902" cy="2522629"/>
          </a:xfrm>
        </p:grpSpPr>
        <p:sp>
          <p:nvSpPr>
            <p:cNvPr id="1167" name="TextBox 1166">
              <a:extLst>
                <a:ext uri="{FF2B5EF4-FFF2-40B4-BE49-F238E27FC236}">
                  <a16:creationId xmlns:a16="http://schemas.microsoft.com/office/drawing/2014/main" id="{0DEE5A12-468D-30F1-EF45-AC7FFB3ABC68}"/>
                </a:ext>
              </a:extLst>
            </p:cNvPr>
            <p:cNvSpPr txBox="1"/>
            <p:nvPr/>
          </p:nvSpPr>
          <p:spPr>
            <a:xfrm>
              <a:off x="6314906" y="4009427"/>
              <a:ext cx="68800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Aptos Light" panose="020B0004020202020204" pitchFamily="34" charset="0"/>
                </a:rPr>
                <a:t>“</a:t>
              </a:r>
              <a:r>
                <a:rPr lang="en-US" sz="2000" dirty="0"/>
                <a:t>01</a:t>
              </a:r>
              <a:r>
                <a:rPr lang="en-US" sz="2000" dirty="0">
                  <a:latin typeface="Aptos Light" panose="020B0004020202020204" pitchFamily="34" charset="0"/>
                </a:rPr>
                <a:t>”</a:t>
              </a:r>
            </a:p>
          </p:txBody>
        </p:sp>
        <p:sp>
          <p:nvSpPr>
            <p:cNvPr id="1175" name="TextBox 1174">
              <a:extLst>
                <a:ext uri="{FF2B5EF4-FFF2-40B4-BE49-F238E27FC236}">
                  <a16:creationId xmlns:a16="http://schemas.microsoft.com/office/drawing/2014/main" id="{3B32FBEA-A067-808A-0D7B-7077B472369F}"/>
                </a:ext>
              </a:extLst>
            </p:cNvPr>
            <p:cNvSpPr txBox="1"/>
            <p:nvPr/>
          </p:nvSpPr>
          <p:spPr>
            <a:xfrm>
              <a:off x="6357548" y="3278607"/>
              <a:ext cx="36442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/>
                <a:t>0</a:t>
              </a:r>
            </a:p>
          </p:txBody>
        </p:sp>
        <p:sp>
          <p:nvSpPr>
            <p:cNvPr id="1176" name="TextBox 1175">
              <a:extLst>
                <a:ext uri="{FF2B5EF4-FFF2-40B4-BE49-F238E27FC236}">
                  <a16:creationId xmlns:a16="http://schemas.microsoft.com/office/drawing/2014/main" id="{CE042DFA-534A-A493-A2F7-BBA7FA236E97}"/>
                </a:ext>
              </a:extLst>
            </p:cNvPr>
            <p:cNvSpPr txBox="1"/>
            <p:nvPr/>
          </p:nvSpPr>
          <p:spPr>
            <a:xfrm>
              <a:off x="6647383" y="3282609"/>
              <a:ext cx="36442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/>
                <a:t>1</a:t>
              </a:r>
            </a:p>
          </p:txBody>
        </p:sp>
        <p:grpSp>
          <p:nvGrpSpPr>
            <p:cNvPr id="1195" name="Group 1194">
              <a:extLst>
                <a:ext uri="{FF2B5EF4-FFF2-40B4-BE49-F238E27FC236}">
                  <a16:creationId xmlns:a16="http://schemas.microsoft.com/office/drawing/2014/main" id="{A8469EF5-1F3C-2DF3-0801-70CF0C066C06}"/>
                </a:ext>
              </a:extLst>
            </p:cNvPr>
            <p:cNvGrpSpPr/>
            <p:nvPr/>
          </p:nvGrpSpPr>
          <p:grpSpPr>
            <a:xfrm>
              <a:off x="6330878" y="4711679"/>
              <a:ext cx="633958" cy="1089557"/>
              <a:chOff x="6544841" y="2556326"/>
              <a:chExt cx="608676" cy="1089557"/>
            </a:xfrm>
          </p:grpSpPr>
          <p:sp>
            <p:nvSpPr>
              <p:cNvPr id="1196" name="Freeform 1195">
                <a:extLst>
                  <a:ext uri="{FF2B5EF4-FFF2-40B4-BE49-F238E27FC236}">
                    <a16:creationId xmlns:a16="http://schemas.microsoft.com/office/drawing/2014/main" id="{FFBF0071-6972-D31D-49BA-F6A71AD97025}"/>
                  </a:ext>
                </a:extLst>
              </p:cNvPr>
              <p:cNvSpPr/>
              <p:nvPr/>
            </p:nvSpPr>
            <p:spPr>
              <a:xfrm>
                <a:off x="6563364" y="2647216"/>
                <a:ext cx="82441" cy="509571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015089"/>
                  <a:gd name="connsiteY0" fmla="*/ 1222261 h 2389515"/>
                  <a:gd name="connsiteX1" fmla="*/ 757268 w 2015089"/>
                  <a:gd name="connsiteY1" fmla="*/ 7 h 2389515"/>
                  <a:gd name="connsiteX2" fmla="*/ 1386660 w 2015089"/>
                  <a:gd name="connsiteY2" fmla="*/ 1205194 h 2389515"/>
                  <a:gd name="connsiteX3" fmla="*/ 2015089 w 2015089"/>
                  <a:gd name="connsiteY3" fmla="*/ 2389515 h 2389515"/>
                  <a:gd name="connsiteX0" fmla="*/ 0 w 1386663"/>
                  <a:gd name="connsiteY0" fmla="*/ 1222261 h 1222261"/>
                  <a:gd name="connsiteX1" fmla="*/ 757268 w 1386663"/>
                  <a:gd name="connsiteY1" fmla="*/ 7 h 1222261"/>
                  <a:gd name="connsiteX2" fmla="*/ 1386660 w 1386663"/>
                  <a:gd name="connsiteY2" fmla="*/ 1205194 h 1222261"/>
                  <a:gd name="connsiteX0" fmla="*/ 0 w 757270"/>
                  <a:gd name="connsiteY0" fmla="*/ 1222254 h 1222254"/>
                  <a:gd name="connsiteX1" fmla="*/ 757268 w 757270"/>
                  <a:gd name="connsiteY1" fmla="*/ 0 h 1222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57270" h="1222254">
                    <a:moveTo>
                      <a:pt x="0" y="1222254"/>
                    </a:moveTo>
                    <a:cubicBezTo>
                      <a:pt x="128168" y="684762"/>
                      <a:pt x="178653" y="2845"/>
                      <a:pt x="757268" y="0"/>
                    </a:cubicBezTo>
                  </a:path>
                </a:pathLst>
              </a:custGeom>
              <a:noFill/>
              <a:ln w="317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7" name="Rectangle 1196">
                <a:extLst>
                  <a:ext uri="{FF2B5EF4-FFF2-40B4-BE49-F238E27FC236}">
                    <a16:creationId xmlns:a16="http://schemas.microsoft.com/office/drawing/2014/main" id="{A59B2DAD-49DD-FC61-F9AD-7C25CC585F79}"/>
                  </a:ext>
                </a:extLst>
              </p:cNvPr>
              <p:cNvSpPr/>
              <p:nvPr/>
            </p:nvSpPr>
            <p:spPr>
              <a:xfrm>
                <a:off x="6594919" y="2556326"/>
                <a:ext cx="106621" cy="380062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</a:t>
                </a:r>
              </a:p>
            </p:txBody>
          </p:sp>
          <p:sp>
            <p:nvSpPr>
              <p:cNvPr id="1198" name="Freeform 1197">
                <a:extLst>
                  <a:ext uri="{FF2B5EF4-FFF2-40B4-BE49-F238E27FC236}">
                    <a16:creationId xmlns:a16="http://schemas.microsoft.com/office/drawing/2014/main" id="{7BEAA6F7-EC99-60A6-915E-B1D02B2520B0}"/>
                  </a:ext>
                </a:extLst>
              </p:cNvPr>
              <p:cNvSpPr/>
              <p:nvPr/>
            </p:nvSpPr>
            <p:spPr>
              <a:xfrm flipH="1" flipV="1">
                <a:off x="6544841" y="2647238"/>
                <a:ext cx="199065" cy="997682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015083"/>
                  <a:gd name="connsiteY0" fmla="*/ 1222261 h 2389515"/>
                  <a:gd name="connsiteX1" fmla="*/ 757268 w 2015083"/>
                  <a:gd name="connsiteY1" fmla="*/ 7 h 2389515"/>
                  <a:gd name="connsiteX2" fmla="*/ 1386660 w 2015083"/>
                  <a:gd name="connsiteY2" fmla="*/ 1205194 h 2389515"/>
                  <a:gd name="connsiteX3" fmla="*/ 2015089 w 2015083"/>
                  <a:gd name="connsiteY3" fmla="*/ 2389515 h 2389515"/>
                  <a:gd name="connsiteX0" fmla="*/ 0 w 2015083"/>
                  <a:gd name="connsiteY0" fmla="*/ 1222261 h 2389515"/>
                  <a:gd name="connsiteX1" fmla="*/ 757268 w 2015083"/>
                  <a:gd name="connsiteY1" fmla="*/ 7 h 2389515"/>
                  <a:gd name="connsiteX2" fmla="*/ 1386660 w 2015083"/>
                  <a:gd name="connsiteY2" fmla="*/ 1205194 h 2389515"/>
                  <a:gd name="connsiteX3" fmla="*/ 2015089 w 2015083"/>
                  <a:gd name="connsiteY3" fmla="*/ 2389515 h 2389515"/>
                  <a:gd name="connsiteX0" fmla="*/ 0 w 2015083"/>
                  <a:gd name="connsiteY0" fmla="*/ 1222261 h 2389515"/>
                  <a:gd name="connsiteX1" fmla="*/ 757268 w 2015083"/>
                  <a:gd name="connsiteY1" fmla="*/ 7 h 2389515"/>
                  <a:gd name="connsiteX2" fmla="*/ 1386660 w 2015083"/>
                  <a:gd name="connsiteY2" fmla="*/ 1205194 h 2389515"/>
                  <a:gd name="connsiteX3" fmla="*/ 2015089 w 2015083"/>
                  <a:gd name="connsiteY3" fmla="*/ 2389515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15083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155892" y="2389212"/>
                      <a:pt x="2015089" y="2389515"/>
                    </a:cubicBezTo>
                  </a:path>
                </a:pathLst>
              </a:custGeom>
              <a:noFill/>
              <a:ln w="25400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9" name="Freeform 1198">
                <a:extLst>
                  <a:ext uri="{FF2B5EF4-FFF2-40B4-BE49-F238E27FC236}">
                    <a16:creationId xmlns:a16="http://schemas.microsoft.com/office/drawing/2014/main" id="{6B8361B5-E7B1-CD43-0FEE-4B6250B7E746}"/>
                  </a:ext>
                </a:extLst>
              </p:cNvPr>
              <p:cNvSpPr/>
              <p:nvPr/>
            </p:nvSpPr>
            <p:spPr>
              <a:xfrm flipH="1" flipV="1">
                <a:off x="6741856" y="2648195"/>
                <a:ext cx="272788" cy="997688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725728"/>
                  <a:gd name="connsiteY0" fmla="*/ 1222261 h 2389515"/>
                  <a:gd name="connsiteX1" fmla="*/ 757268 w 2725728"/>
                  <a:gd name="connsiteY1" fmla="*/ 7 h 2389515"/>
                  <a:gd name="connsiteX2" fmla="*/ 1386660 w 2725728"/>
                  <a:gd name="connsiteY2" fmla="*/ 1205194 h 2389515"/>
                  <a:gd name="connsiteX3" fmla="*/ 2015089 w 2725728"/>
                  <a:gd name="connsiteY3" fmla="*/ 2389515 h 2389515"/>
                  <a:gd name="connsiteX4" fmla="*/ 2725728 w 2725728"/>
                  <a:gd name="connsiteY4" fmla="*/ 1029445 h 2389515"/>
                  <a:gd name="connsiteX0" fmla="*/ 0 w 2725728"/>
                  <a:gd name="connsiteY0" fmla="*/ 1222261 h 2389515"/>
                  <a:gd name="connsiteX1" fmla="*/ 757268 w 2725728"/>
                  <a:gd name="connsiteY1" fmla="*/ 7 h 2389515"/>
                  <a:gd name="connsiteX2" fmla="*/ 1386660 w 2725728"/>
                  <a:gd name="connsiteY2" fmla="*/ 1205194 h 2389515"/>
                  <a:gd name="connsiteX3" fmla="*/ 2015089 w 2725728"/>
                  <a:gd name="connsiteY3" fmla="*/ 2389515 h 2389515"/>
                  <a:gd name="connsiteX4" fmla="*/ 2725728 w 2725728"/>
                  <a:gd name="connsiteY4" fmla="*/ 1029445 h 2389515"/>
                  <a:gd name="connsiteX0" fmla="*/ 0 w 2761358"/>
                  <a:gd name="connsiteY0" fmla="*/ 1222261 h 2389515"/>
                  <a:gd name="connsiteX1" fmla="*/ 757268 w 2761358"/>
                  <a:gd name="connsiteY1" fmla="*/ 7 h 2389515"/>
                  <a:gd name="connsiteX2" fmla="*/ 1386660 w 2761358"/>
                  <a:gd name="connsiteY2" fmla="*/ 1205194 h 2389515"/>
                  <a:gd name="connsiteX3" fmla="*/ 2015089 w 2761358"/>
                  <a:gd name="connsiteY3" fmla="*/ 2389515 h 2389515"/>
                  <a:gd name="connsiteX4" fmla="*/ 2761358 w 2761358"/>
                  <a:gd name="connsiteY4" fmla="*/ 1196401 h 2389515"/>
                  <a:gd name="connsiteX0" fmla="*/ 0 w 2761358"/>
                  <a:gd name="connsiteY0" fmla="*/ 1173180 h 2389541"/>
                  <a:gd name="connsiteX1" fmla="*/ 757268 w 2761358"/>
                  <a:gd name="connsiteY1" fmla="*/ 33 h 2389541"/>
                  <a:gd name="connsiteX2" fmla="*/ 1386660 w 2761358"/>
                  <a:gd name="connsiteY2" fmla="*/ 1205220 h 2389541"/>
                  <a:gd name="connsiteX3" fmla="*/ 2015089 w 2761358"/>
                  <a:gd name="connsiteY3" fmla="*/ 2389541 h 2389541"/>
                  <a:gd name="connsiteX4" fmla="*/ 2761358 w 2761358"/>
                  <a:gd name="connsiteY4" fmla="*/ 1196427 h 2389541"/>
                  <a:gd name="connsiteX0" fmla="*/ 0 w 2761358"/>
                  <a:gd name="connsiteY0" fmla="*/ 1173168 h 2389529"/>
                  <a:gd name="connsiteX1" fmla="*/ 757268 w 2761358"/>
                  <a:gd name="connsiteY1" fmla="*/ 21 h 2389529"/>
                  <a:gd name="connsiteX2" fmla="*/ 1386660 w 2761358"/>
                  <a:gd name="connsiteY2" fmla="*/ 1205208 h 2389529"/>
                  <a:gd name="connsiteX3" fmla="*/ 2015089 w 2761358"/>
                  <a:gd name="connsiteY3" fmla="*/ 2389529 h 2389529"/>
                  <a:gd name="connsiteX4" fmla="*/ 2761358 w 2761358"/>
                  <a:gd name="connsiteY4" fmla="*/ 1196415 h 238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1358" h="2389529">
                    <a:moveTo>
                      <a:pt x="0" y="1173168"/>
                    </a:moveTo>
                    <a:cubicBezTo>
                      <a:pt x="13418" y="627770"/>
                      <a:pt x="276717" y="4500"/>
                      <a:pt x="757268" y="21"/>
                    </a:cubicBezTo>
                    <a:cubicBezTo>
                      <a:pt x="1237819" y="-4458"/>
                      <a:pt x="1234099" y="764591"/>
                      <a:pt x="1386660" y="1205208"/>
                    </a:cubicBezTo>
                    <a:cubicBezTo>
                      <a:pt x="1570995" y="1719966"/>
                      <a:pt x="1452579" y="2389224"/>
                      <a:pt x="2015089" y="2389529"/>
                    </a:cubicBezTo>
                    <a:cubicBezTo>
                      <a:pt x="2577599" y="2389834"/>
                      <a:pt x="2639584" y="1821412"/>
                      <a:pt x="2761358" y="1196415"/>
                    </a:cubicBezTo>
                  </a:path>
                </a:pathLst>
              </a:custGeom>
              <a:noFill/>
              <a:ln w="25400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0" name="Rectangle 1199">
                <a:extLst>
                  <a:ext uri="{FF2B5EF4-FFF2-40B4-BE49-F238E27FC236}">
                    <a16:creationId xmlns:a16="http://schemas.microsoft.com/office/drawing/2014/main" id="{96254131-FD9E-E0C2-A9F0-42593CA0A18E}"/>
                  </a:ext>
                </a:extLst>
              </p:cNvPr>
              <p:cNvSpPr/>
              <p:nvPr/>
            </p:nvSpPr>
            <p:spPr>
              <a:xfrm>
                <a:off x="6597948" y="2629896"/>
                <a:ext cx="104257" cy="297014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01" name="Freeform 1200">
                <a:extLst>
                  <a:ext uri="{FF2B5EF4-FFF2-40B4-BE49-F238E27FC236}">
                    <a16:creationId xmlns:a16="http://schemas.microsoft.com/office/drawing/2014/main" id="{6679D27C-7117-806A-D3F0-B0796A0BAB31}"/>
                  </a:ext>
                </a:extLst>
              </p:cNvPr>
              <p:cNvSpPr/>
              <p:nvPr/>
            </p:nvSpPr>
            <p:spPr>
              <a:xfrm flipH="1" flipV="1">
                <a:off x="7017714" y="2655043"/>
                <a:ext cx="135803" cy="49815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725728"/>
                  <a:gd name="connsiteY0" fmla="*/ 1222261 h 2389515"/>
                  <a:gd name="connsiteX1" fmla="*/ 757268 w 2725728"/>
                  <a:gd name="connsiteY1" fmla="*/ 7 h 2389515"/>
                  <a:gd name="connsiteX2" fmla="*/ 1386660 w 2725728"/>
                  <a:gd name="connsiteY2" fmla="*/ 1205194 h 2389515"/>
                  <a:gd name="connsiteX3" fmla="*/ 2015089 w 2725728"/>
                  <a:gd name="connsiteY3" fmla="*/ 2389515 h 2389515"/>
                  <a:gd name="connsiteX4" fmla="*/ 2725728 w 2725728"/>
                  <a:gd name="connsiteY4" fmla="*/ 1029445 h 2389515"/>
                  <a:gd name="connsiteX0" fmla="*/ 0 w 2725728"/>
                  <a:gd name="connsiteY0" fmla="*/ 1222261 h 2389515"/>
                  <a:gd name="connsiteX1" fmla="*/ 757268 w 2725728"/>
                  <a:gd name="connsiteY1" fmla="*/ 7 h 2389515"/>
                  <a:gd name="connsiteX2" fmla="*/ 1386660 w 2725728"/>
                  <a:gd name="connsiteY2" fmla="*/ 1205194 h 2389515"/>
                  <a:gd name="connsiteX3" fmla="*/ 2015089 w 2725728"/>
                  <a:gd name="connsiteY3" fmla="*/ 2389515 h 2389515"/>
                  <a:gd name="connsiteX4" fmla="*/ 2725728 w 2725728"/>
                  <a:gd name="connsiteY4" fmla="*/ 1029445 h 2389515"/>
                  <a:gd name="connsiteX0" fmla="*/ 0 w 2761358"/>
                  <a:gd name="connsiteY0" fmla="*/ 1222261 h 2389515"/>
                  <a:gd name="connsiteX1" fmla="*/ 757268 w 2761358"/>
                  <a:gd name="connsiteY1" fmla="*/ 7 h 2389515"/>
                  <a:gd name="connsiteX2" fmla="*/ 1386660 w 2761358"/>
                  <a:gd name="connsiteY2" fmla="*/ 1205194 h 2389515"/>
                  <a:gd name="connsiteX3" fmla="*/ 2015089 w 2761358"/>
                  <a:gd name="connsiteY3" fmla="*/ 2389515 h 2389515"/>
                  <a:gd name="connsiteX4" fmla="*/ 2761358 w 2761358"/>
                  <a:gd name="connsiteY4" fmla="*/ 1196401 h 2389515"/>
                  <a:gd name="connsiteX0" fmla="*/ 0 w 2761358"/>
                  <a:gd name="connsiteY0" fmla="*/ 1173180 h 2389541"/>
                  <a:gd name="connsiteX1" fmla="*/ 757268 w 2761358"/>
                  <a:gd name="connsiteY1" fmla="*/ 33 h 2389541"/>
                  <a:gd name="connsiteX2" fmla="*/ 1386660 w 2761358"/>
                  <a:gd name="connsiteY2" fmla="*/ 1205220 h 2389541"/>
                  <a:gd name="connsiteX3" fmla="*/ 2015089 w 2761358"/>
                  <a:gd name="connsiteY3" fmla="*/ 2389541 h 2389541"/>
                  <a:gd name="connsiteX4" fmla="*/ 2761358 w 2761358"/>
                  <a:gd name="connsiteY4" fmla="*/ 1196427 h 2389541"/>
                  <a:gd name="connsiteX0" fmla="*/ 0 w 2761358"/>
                  <a:gd name="connsiteY0" fmla="*/ 1173168 h 2389529"/>
                  <a:gd name="connsiteX1" fmla="*/ 757268 w 2761358"/>
                  <a:gd name="connsiteY1" fmla="*/ 21 h 2389529"/>
                  <a:gd name="connsiteX2" fmla="*/ 1386660 w 2761358"/>
                  <a:gd name="connsiteY2" fmla="*/ 1205208 h 2389529"/>
                  <a:gd name="connsiteX3" fmla="*/ 2015089 w 2761358"/>
                  <a:gd name="connsiteY3" fmla="*/ 2389529 h 2389529"/>
                  <a:gd name="connsiteX4" fmla="*/ 2761358 w 2761358"/>
                  <a:gd name="connsiteY4" fmla="*/ 1196415 h 2389529"/>
                  <a:gd name="connsiteX0" fmla="*/ 2 w 2004092"/>
                  <a:gd name="connsiteY0" fmla="*/ 21 h 2389529"/>
                  <a:gd name="connsiteX1" fmla="*/ 629394 w 2004092"/>
                  <a:gd name="connsiteY1" fmla="*/ 1205208 h 2389529"/>
                  <a:gd name="connsiteX2" fmla="*/ 1257823 w 2004092"/>
                  <a:gd name="connsiteY2" fmla="*/ 2389529 h 2389529"/>
                  <a:gd name="connsiteX3" fmla="*/ 2004092 w 2004092"/>
                  <a:gd name="connsiteY3" fmla="*/ 1196415 h 2389529"/>
                  <a:gd name="connsiteX0" fmla="*/ -2 w 1374696"/>
                  <a:gd name="connsiteY0" fmla="*/ 8793 h 1193114"/>
                  <a:gd name="connsiteX1" fmla="*/ 628427 w 1374696"/>
                  <a:gd name="connsiteY1" fmla="*/ 1193114 h 1193114"/>
                  <a:gd name="connsiteX2" fmla="*/ 1374696 w 1374696"/>
                  <a:gd name="connsiteY2" fmla="*/ 0 h 1193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4696" h="1193114">
                    <a:moveTo>
                      <a:pt x="-2" y="8793"/>
                    </a:moveTo>
                    <a:cubicBezTo>
                      <a:pt x="184333" y="523551"/>
                      <a:pt x="65917" y="1192809"/>
                      <a:pt x="628427" y="1193114"/>
                    </a:cubicBezTo>
                    <a:cubicBezTo>
                      <a:pt x="1190937" y="1193419"/>
                      <a:pt x="1252922" y="624997"/>
                      <a:pt x="1374696" y="0"/>
                    </a:cubicBezTo>
                  </a:path>
                </a:pathLst>
              </a:custGeom>
              <a:noFill/>
              <a:ln w="25400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2" name="Rectangle 1201">
                <a:extLst>
                  <a:ext uri="{FF2B5EF4-FFF2-40B4-BE49-F238E27FC236}">
                    <a16:creationId xmlns:a16="http://schemas.microsoft.com/office/drawing/2014/main" id="{9A6EAB92-9092-C07B-DDD9-A04403361A8B}"/>
                  </a:ext>
                </a:extLst>
              </p:cNvPr>
              <p:cNvSpPr/>
              <p:nvPr/>
            </p:nvSpPr>
            <p:spPr>
              <a:xfrm>
                <a:off x="7062963" y="2919316"/>
                <a:ext cx="80160" cy="49375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203" name="Rectangle 1202">
            <a:extLst>
              <a:ext uri="{FF2B5EF4-FFF2-40B4-BE49-F238E27FC236}">
                <a16:creationId xmlns:a16="http://schemas.microsoft.com/office/drawing/2014/main" id="{6D56678F-25BD-1FFF-BCAB-A0E041D44F35}"/>
              </a:ext>
            </a:extLst>
          </p:cNvPr>
          <p:cNvSpPr/>
          <p:nvPr/>
        </p:nvSpPr>
        <p:spPr>
          <a:xfrm>
            <a:off x="6106471" y="4431297"/>
            <a:ext cx="106621" cy="38006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       </a:t>
            </a:r>
          </a:p>
        </p:txBody>
      </p:sp>
      <p:sp>
        <p:nvSpPr>
          <p:cNvPr id="1206" name="Rectangle 1205">
            <a:extLst>
              <a:ext uri="{FF2B5EF4-FFF2-40B4-BE49-F238E27FC236}">
                <a16:creationId xmlns:a16="http://schemas.microsoft.com/office/drawing/2014/main" id="{A736454A-5F3C-B75F-FF9B-475C56A358F6}"/>
              </a:ext>
            </a:extLst>
          </p:cNvPr>
          <p:cNvSpPr/>
          <p:nvPr/>
        </p:nvSpPr>
        <p:spPr>
          <a:xfrm>
            <a:off x="6079614" y="4504867"/>
            <a:ext cx="104257" cy="26632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30" name="Group 1229">
            <a:extLst>
              <a:ext uri="{FF2B5EF4-FFF2-40B4-BE49-F238E27FC236}">
                <a16:creationId xmlns:a16="http://schemas.microsoft.com/office/drawing/2014/main" id="{509AD485-6EED-B349-2B1A-C53939CF3F75}"/>
              </a:ext>
            </a:extLst>
          </p:cNvPr>
          <p:cNvGrpSpPr/>
          <p:nvPr/>
        </p:nvGrpSpPr>
        <p:grpSpPr>
          <a:xfrm>
            <a:off x="6026408" y="2991013"/>
            <a:ext cx="688009" cy="2529841"/>
            <a:chOff x="7507052" y="3283436"/>
            <a:chExt cx="688009" cy="2529841"/>
          </a:xfrm>
        </p:grpSpPr>
        <p:sp>
          <p:nvSpPr>
            <p:cNvPr id="1169" name="TextBox 1168">
              <a:extLst>
                <a:ext uri="{FF2B5EF4-FFF2-40B4-BE49-F238E27FC236}">
                  <a16:creationId xmlns:a16="http://schemas.microsoft.com/office/drawing/2014/main" id="{D26C033E-D1D8-E253-526C-FA96506EC1C7}"/>
                </a:ext>
              </a:extLst>
            </p:cNvPr>
            <p:cNvSpPr txBox="1"/>
            <p:nvPr/>
          </p:nvSpPr>
          <p:spPr>
            <a:xfrm>
              <a:off x="7507052" y="4017662"/>
              <a:ext cx="68800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Aptos Light" panose="020B0004020202020204" pitchFamily="34" charset="0"/>
                </a:rPr>
                <a:t>“</a:t>
              </a:r>
              <a:r>
                <a:rPr lang="en-US" sz="2000" dirty="0"/>
                <a:t>01</a:t>
              </a:r>
              <a:r>
                <a:rPr lang="en-US" sz="2000" dirty="0">
                  <a:latin typeface="Aptos Light" panose="020B0004020202020204" pitchFamily="34" charset="0"/>
                </a:rPr>
                <a:t>”</a:t>
              </a:r>
            </a:p>
          </p:txBody>
        </p:sp>
        <p:sp>
          <p:nvSpPr>
            <p:cNvPr id="1179" name="TextBox 1178">
              <a:extLst>
                <a:ext uri="{FF2B5EF4-FFF2-40B4-BE49-F238E27FC236}">
                  <a16:creationId xmlns:a16="http://schemas.microsoft.com/office/drawing/2014/main" id="{8392D619-A97D-5A0A-EEE9-F9DF4E6444D3}"/>
                </a:ext>
              </a:extLst>
            </p:cNvPr>
            <p:cNvSpPr txBox="1"/>
            <p:nvPr/>
          </p:nvSpPr>
          <p:spPr>
            <a:xfrm>
              <a:off x="7542918" y="3283436"/>
              <a:ext cx="36442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/>
                <a:t>0</a:t>
              </a:r>
            </a:p>
          </p:txBody>
        </p:sp>
        <p:sp>
          <p:nvSpPr>
            <p:cNvPr id="1180" name="TextBox 1179">
              <a:extLst>
                <a:ext uri="{FF2B5EF4-FFF2-40B4-BE49-F238E27FC236}">
                  <a16:creationId xmlns:a16="http://schemas.microsoft.com/office/drawing/2014/main" id="{1940BCD5-0458-6797-8373-32F209221D7D}"/>
                </a:ext>
              </a:extLst>
            </p:cNvPr>
            <p:cNvSpPr txBox="1"/>
            <p:nvPr/>
          </p:nvSpPr>
          <p:spPr>
            <a:xfrm>
              <a:off x="7823383" y="3283436"/>
              <a:ext cx="36442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/>
                <a:t>1</a:t>
              </a:r>
            </a:p>
          </p:txBody>
        </p:sp>
        <p:grpSp>
          <p:nvGrpSpPr>
            <p:cNvPr id="1229" name="Group 1228">
              <a:extLst>
                <a:ext uri="{FF2B5EF4-FFF2-40B4-BE49-F238E27FC236}">
                  <a16:creationId xmlns:a16="http://schemas.microsoft.com/office/drawing/2014/main" id="{72731117-BA6C-EB08-F0C7-688BA2F89DB0}"/>
                </a:ext>
              </a:extLst>
            </p:cNvPr>
            <p:cNvGrpSpPr/>
            <p:nvPr/>
          </p:nvGrpSpPr>
          <p:grpSpPr>
            <a:xfrm>
              <a:off x="7507490" y="4814632"/>
              <a:ext cx="638223" cy="998645"/>
              <a:chOff x="7507490" y="4814632"/>
              <a:chExt cx="638223" cy="998645"/>
            </a:xfrm>
          </p:grpSpPr>
          <p:sp>
            <p:nvSpPr>
              <p:cNvPr id="1204" name="Freeform 1203">
                <a:extLst>
                  <a:ext uri="{FF2B5EF4-FFF2-40B4-BE49-F238E27FC236}">
                    <a16:creationId xmlns:a16="http://schemas.microsoft.com/office/drawing/2014/main" id="{2C6FBABF-7F7F-F3B3-517D-43A34BA5761D}"/>
                  </a:ext>
                </a:extLst>
              </p:cNvPr>
              <p:cNvSpPr/>
              <p:nvPr/>
            </p:nvSpPr>
            <p:spPr>
              <a:xfrm flipH="1" flipV="1">
                <a:off x="7507490" y="4814632"/>
                <a:ext cx="228611" cy="997682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015083"/>
                  <a:gd name="connsiteY0" fmla="*/ 1222261 h 2389515"/>
                  <a:gd name="connsiteX1" fmla="*/ 757268 w 2015083"/>
                  <a:gd name="connsiteY1" fmla="*/ 7 h 2389515"/>
                  <a:gd name="connsiteX2" fmla="*/ 1386660 w 2015083"/>
                  <a:gd name="connsiteY2" fmla="*/ 1205194 h 2389515"/>
                  <a:gd name="connsiteX3" fmla="*/ 2015089 w 2015083"/>
                  <a:gd name="connsiteY3" fmla="*/ 2389515 h 2389515"/>
                  <a:gd name="connsiteX0" fmla="*/ 0 w 2015083"/>
                  <a:gd name="connsiteY0" fmla="*/ 1222261 h 2389515"/>
                  <a:gd name="connsiteX1" fmla="*/ 757268 w 2015083"/>
                  <a:gd name="connsiteY1" fmla="*/ 7 h 2389515"/>
                  <a:gd name="connsiteX2" fmla="*/ 1386660 w 2015083"/>
                  <a:gd name="connsiteY2" fmla="*/ 1205194 h 2389515"/>
                  <a:gd name="connsiteX3" fmla="*/ 2015089 w 2015083"/>
                  <a:gd name="connsiteY3" fmla="*/ 2389515 h 2389515"/>
                  <a:gd name="connsiteX0" fmla="*/ 0 w 2015083"/>
                  <a:gd name="connsiteY0" fmla="*/ 1222261 h 2389515"/>
                  <a:gd name="connsiteX1" fmla="*/ 757268 w 2015083"/>
                  <a:gd name="connsiteY1" fmla="*/ 7 h 2389515"/>
                  <a:gd name="connsiteX2" fmla="*/ 1386660 w 2015083"/>
                  <a:gd name="connsiteY2" fmla="*/ 1205194 h 2389515"/>
                  <a:gd name="connsiteX3" fmla="*/ 2015089 w 2015083"/>
                  <a:gd name="connsiteY3" fmla="*/ 2389515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15083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155892" y="2389212"/>
                      <a:pt x="2015089" y="2389515"/>
                    </a:cubicBezTo>
                  </a:path>
                </a:pathLst>
              </a:custGeom>
              <a:noFill/>
              <a:ln w="25400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5" name="Freeform 1204">
                <a:extLst>
                  <a:ext uri="{FF2B5EF4-FFF2-40B4-BE49-F238E27FC236}">
                    <a16:creationId xmlns:a16="http://schemas.microsoft.com/office/drawing/2014/main" id="{0A111158-3ECC-F239-BB3A-3F105D7A7D7A}"/>
                  </a:ext>
                </a:extLst>
              </p:cNvPr>
              <p:cNvSpPr/>
              <p:nvPr/>
            </p:nvSpPr>
            <p:spPr>
              <a:xfrm flipH="1" flipV="1">
                <a:off x="7734052" y="4815589"/>
                <a:ext cx="272788" cy="997688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725728"/>
                  <a:gd name="connsiteY0" fmla="*/ 1222261 h 2389515"/>
                  <a:gd name="connsiteX1" fmla="*/ 757268 w 2725728"/>
                  <a:gd name="connsiteY1" fmla="*/ 7 h 2389515"/>
                  <a:gd name="connsiteX2" fmla="*/ 1386660 w 2725728"/>
                  <a:gd name="connsiteY2" fmla="*/ 1205194 h 2389515"/>
                  <a:gd name="connsiteX3" fmla="*/ 2015089 w 2725728"/>
                  <a:gd name="connsiteY3" fmla="*/ 2389515 h 2389515"/>
                  <a:gd name="connsiteX4" fmla="*/ 2725728 w 2725728"/>
                  <a:gd name="connsiteY4" fmla="*/ 1029445 h 2389515"/>
                  <a:gd name="connsiteX0" fmla="*/ 0 w 2725728"/>
                  <a:gd name="connsiteY0" fmla="*/ 1222261 h 2389515"/>
                  <a:gd name="connsiteX1" fmla="*/ 757268 w 2725728"/>
                  <a:gd name="connsiteY1" fmla="*/ 7 h 2389515"/>
                  <a:gd name="connsiteX2" fmla="*/ 1386660 w 2725728"/>
                  <a:gd name="connsiteY2" fmla="*/ 1205194 h 2389515"/>
                  <a:gd name="connsiteX3" fmla="*/ 2015089 w 2725728"/>
                  <a:gd name="connsiteY3" fmla="*/ 2389515 h 2389515"/>
                  <a:gd name="connsiteX4" fmla="*/ 2725728 w 2725728"/>
                  <a:gd name="connsiteY4" fmla="*/ 1029445 h 2389515"/>
                  <a:gd name="connsiteX0" fmla="*/ 0 w 2761358"/>
                  <a:gd name="connsiteY0" fmla="*/ 1222261 h 2389515"/>
                  <a:gd name="connsiteX1" fmla="*/ 757268 w 2761358"/>
                  <a:gd name="connsiteY1" fmla="*/ 7 h 2389515"/>
                  <a:gd name="connsiteX2" fmla="*/ 1386660 w 2761358"/>
                  <a:gd name="connsiteY2" fmla="*/ 1205194 h 2389515"/>
                  <a:gd name="connsiteX3" fmla="*/ 2015089 w 2761358"/>
                  <a:gd name="connsiteY3" fmla="*/ 2389515 h 2389515"/>
                  <a:gd name="connsiteX4" fmla="*/ 2761358 w 2761358"/>
                  <a:gd name="connsiteY4" fmla="*/ 1196401 h 2389515"/>
                  <a:gd name="connsiteX0" fmla="*/ 0 w 2761358"/>
                  <a:gd name="connsiteY0" fmla="*/ 1173180 h 2389541"/>
                  <a:gd name="connsiteX1" fmla="*/ 757268 w 2761358"/>
                  <a:gd name="connsiteY1" fmla="*/ 33 h 2389541"/>
                  <a:gd name="connsiteX2" fmla="*/ 1386660 w 2761358"/>
                  <a:gd name="connsiteY2" fmla="*/ 1205220 h 2389541"/>
                  <a:gd name="connsiteX3" fmla="*/ 2015089 w 2761358"/>
                  <a:gd name="connsiteY3" fmla="*/ 2389541 h 2389541"/>
                  <a:gd name="connsiteX4" fmla="*/ 2761358 w 2761358"/>
                  <a:gd name="connsiteY4" fmla="*/ 1196427 h 2389541"/>
                  <a:gd name="connsiteX0" fmla="*/ 0 w 2761358"/>
                  <a:gd name="connsiteY0" fmla="*/ 1173168 h 2389529"/>
                  <a:gd name="connsiteX1" fmla="*/ 757268 w 2761358"/>
                  <a:gd name="connsiteY1" fmla="*/ 21 h 2389529"/>
                  <a:gd name="connsiteX2" fmla="*/ 1386660 w 2761358"/>
                  <a:gd name="connsiteY2" fmla="*/ 1205208 h 2389529"/>
                  <a:gd name="connsiteX3" fmla="*/ 2015089 w 2761358"/>
                  <a:gd name="connsiteY3" fmla="*/ 2389529 h 2389529"/>
                  <a:gd name="connsiteX4" fmla="*/ 2761358 w 2761358"/>
                  <a:gd name="connsiteY4" fmla="*/ 1196415 h 238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1358" h="2389529">
                    <a:moveTo>
                      <a:pt x="0" y="1173168"/>
                    </a:moveTo>
                    <a:cubicBezTo>
                      <a:pt x="13418" y="627770"/>
                      <a:pt x="276717" y="4500"/>
                      <a:pt x="757268" y="21"/>
                    </a:cubicBezTo>
                    <a:cubicBezTo>
                      <a:pt x="1237819" y="-4458"/>
                      <a:pt x="1234099" y="764591"/>
                      <a:pt x="1386660" y="1205208"/>
                    </a:cubicBezTo>
                    <a:cubicBezTo>
                      <a:pt x="1570995" y="1719966"/>
                      <a:pt x="1452579" y="2389224"/>
                      <a:pt x="2015089" y="2389529"/>
                    </a:cubicBezTo>
                    <a:cubicBezTo>
                      <a:pt x="2577599" y="2389834"/>
                      <a:pt x="2639584" y="1821412"/>
                      <a:pt x="2761358" y="1196415"/>
                    </a:cubicBezTo>
                  </a:path>
                </a:pathLst>
              </a:custGeom>
              <a:noFill/>
              <a:ln w="25400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7" name="Freeform 1206">
                <a:extLst>
                  <a:ext uri="{FF2B5EF4-FFF2-40B4-BE49-F238E27FC236}">
                    <a16:creationId xmlns:a16="http://schemas.microsoft.com/office/drawing/2014/main" id="{022080EA-BF22-2CF9-A6AF-88DED1420648}"/>
                  </a:ext>
                </a:extLst>
              </p:cNvPr>
              <p:cNvSpPr/>
              <p:nvPr/>
            </p:nvSpPr>
            <p:spPr>
              <a:xfrm flipH="1" flipV="1">
                <a:off x="8009910" y="4822437"/>
                <a:ext cx="135803" cy="49815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725728"/>
                  <a:gd name="connsiteY0" fmla="*/ 1222261 h 2389515"/>
                  <a:gd name="connsiteX1" fmla="*/ 757268 w 2725728"/>
                  <a:gd name="connsiteY1" fmla="*/ 7 h 2389515"/>
                  <a:gd name="connsiteX2" fmla="*/ 1386660 w 2725728"/>
                  <a:gd name="connsiteY2" fmla="*/ 1205194 h 2389515"/>
                  <a:gd name="connsiteX3" fmla="*/ 2015089 w 2725728"/>
                  <a:gd name="connsiteY3" fmla="*/ 2389515 h 2389515"/>
                  <a:gd name="connsiteX4" fmla="*/ 2725728 w 2725728"/>
                  <a:gd name="connsiteY4" fmla="*/ 1029445 h 2389515"/>
                  <a:gd name="connsiteX0" fmla="*/ 0 w 2725728"/>
                  <a:gd name="connsiteY0" fmla="*/ 1222261 h 2389515"/>
                  <a:gd name="connsiteX1" fmla="*/ 757268 w 2725728"/>
                  <a:gd name="connsiteY1" fmla="*/ 7 h 2389515"/>
                  <a:gd name="connsiteX2" fmla="*/ 1386660 w 2725728"/>
                  <a:gd name="connsiteY2" fmla="*/ 1205194 h 2389515"/>
                  <a:gd name="connsiteX3" fmla="*/ 2015089 w 2725728"/>
                  <a:gd name="connsiteY3" fmla="*/ 2389515 h 2389515"/>
                  <a:gd name="connsiteX4" fmla="*/ 2725728 w 2725728"/>
                  <a:gd name="connsiteY4" fmla="*/ 1029445 h 2389515"/>
                  <a:gd name="connsiteX0" fmla="*/ 0 w 2761358"/>
                  <a:gd name="connsiteY0" fmla="*/ 1222261 h 2389515"/>
                  <a:gd name="connsiteX1" fmla="*/ 757268 w 2761358"/>
                  <a:gd name="connsiteY1" fmla="*/ 7 h 2389515"/>
                  <a:gd name="connsiteX2" fmla="*/ 1386660 w 2761358"/>
                  <a:gd name="connsiteY2" fmla="*/ 1205194 h 2389515"/>
                  <a:gd name="connsiteX3" fmla="*/ 2015089 w 2761358"/>
                  <a:gd name="connsiteY3" fmla="*/ 2389515 h 2389515"/>
                  <a:gd name="connsiteX4" fmla="*/ 2761358 w 2761358"/>
                  <a:gd name="connsiteY4" fmla="*/ 1196401 h 2389515"/>
                  <a:gd name="connsiteX0" fmla="*/ 0 w 2761358"/>
                  <a:gd name="connsiteY0" fmla="*/ 1173180 h 2389541"/>
                  <a:gd name="connsiteX1" fmla="*/ 757268 w 2761358"/>
                  <a:gd name="connsiteY1" fmla="*/ 33 h 2389541"/>
                  <a:gd name="connsiteX2" fmla="*/ 1386660 w 2761358"/>
                  <a:gd name="connsiteY2" fmla="*/ 1205220 h 2389541"/>
                  <a:gd name="connsiteX3" fmla="*/ 2015089 w 2761358"/>
                  <a:gd name="connsiteY3" fmla="*/ 2389541 h 2389541"/>
                  <a:gd name="connsiteX4" fmla="*/ 2761358 w 2761358"/>
                  <a:gd name="connsiteY4" fmla="*/ 1196427 h 2389541"/>
                  <a:gd name="connsiteX0" fmla="*/ 0 w 2761358"/>
                  <a:gd name="connsiteY0" fmla="*/ 1173168 h 2389529"/>
                  <a:gd name="connsiteX1" fmla="*/ 757268 w 2761358"/>
                  <a:gd name="connsiteY1" fmla="*/ 21 h 2389529"/>
                  <a:gd name="connsiteX2" fmla="*/ 1386660 w 2761358"/>
                  <a:gd name="connsiteY2" fmla="*/ 1205208 h 2389529"/>
                  <a:gd name="connsiteX3" fmla="*/ 2015089 w 2761358"/>
                  <a:gd name="connsiteY3" fmla="*/ 2389529 h 2389529"/>
                  <a:gd name="connsiteX4" fmla="*/ 2761358 w 2761358"/>
                  <a:gd name="connsiteY4" fmla="*/ 1196415 h 2389529"/>
                  <a:gd name="connsiteX0" fmla="*/ 2 w 2004092"/>
                  <a:gd name="connsiteY0" fmla="*/ 21 h 2389529"/>
                  <a:gd name="connsiteX1" fmla="*/ 629394 w 2004092"/>
                  <a:gd name="connsiteY1" fmla="*/ 1205208 h 2389529"/>
                  <a:gd name="connsiteX2" fmla="*/ 1257823 w 2004092"/>
                  <a:gd name="connsiteY2" fmla="*/ 2389529 h 2389529"/>
                  <a:gd name="connsiteX3" fmla="*/ 2004092 w 2004092"/>
                  <a:gd name="connsiteY3" fmla="*/ 1196415 h 2389529"/>
                  <a:gd name="connsiteX0" fmla="*/ -2 w 1374696"/>
                  <a:gd name="connsiteY0" fmla="*/ 8793 h 1193114"/>
                  <a:gd name="connsiteX1" fmla="*/ 628427 w 1374696"/>
                  <a:gd name="connsiteY1" fmla="*/ 1193114 h 1193114"/>
                  <a:gd name="connsiteX2" fmla="*/ 1374696 w 1374696"/>
                  <a:gd name="connsiteY2" fmla="*/ 0 h 1193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4696" h="1193114">
                    <a:moveTo>
                      <a:pt x="-2" y="8793"/>
                    </a:moveTo>
                    <a:cubicBezTo>
                      <a:pt x="184333" y="523551"/>
                      <a:pt x="65917" y="1192809"/>
                      <a:pt x="628427" y="1193114"/>
                    </a:cubicBezTo>
                    <a:cubicBezTo>
                      <a:pt x="1190937" y="1193419"/>
                      <a:pt x="1252922" y="624997"/>
                      <a:pt x="1374696" y="0"/>
                    </a:cubicBezTo>
                  </a:path>
                </a:pathLst>
              </a:custGeom>
              <a:noFill/>
              <a:ln w="25400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208" name="Rectangle 1207">
            <a:extLst>
              <a:ext uri="{FF2B5EF4-FFF2-40B4-BE49-F238E27FC236}">
                <a16:creationId xmlns:a16="http://schemas.microsoft.com/office/drawing/2014/main" id="{F2B3E1BD-ED4F-140C-4252-1EFE5005B008}"/>
              </a:ext>
            </a:extLst>
          </p:cNvPr>
          <p:cNvSpPr/>
          <p:nvPr/>
        </p:nvSpPr>
        <p:spPr>
          <a:xfrm>
            <a:off x="6573605" y="4782245"/>
            <a:ext cx="66085" cy="50579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09" name="Rectangle 1208">
            <a:extLst>
              <a:ext uri="{FF2B5EF4-FFF2-40B4-BE49-F238E27FC236}">
                <a16:creationId xmlns:a16="http://schemas.microsoft.com/office/drawing/2014/main" id="{A5118DBB-8898-DD8C-340B-A611BBC48958}"/>
              </a:ext>
            </a:extLst>
          </p:cNvPr>
          <p:cNvSpPr/>
          <p:nvPr/>
        </p:nvSpPr>
        <p:spPr>
          <a:xfrm>
            <a:off x="4794729" y="4364872"/>
            <a:ext cx="106621" cy="42738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       </a:t>
            </a:r>
          </a:p>
        </p:txBody>
      </p:sp>
      <p:sp>
        <p:nvSpPr>
          <p:cNvPr id="1210" name="Rectangle 1209">
            <a:extLst>
              <a:ext uri="{FF2B5EF4-FFF2-40B4-BE49-F238E27FC236}">
                <a16:creationId xmlns:a16="http://schemas.microsoft.com/office/drawing/2014/main" id="{80953385-0BBE-F285-A39F-6E139CBC2C13}"/>
              </a:ext>
            </a:extLst>
          </p:cNvPr>
          <p:cNvSpPr/>
          <p:nvPr/>
        </p:nvSpPr>
        <p:spPr>
          <a:xfrm>
            <a:off x="5476849" y="4715999"/>
            <a:ext cx="64941" cy="52508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11" name="Rectangle 1210">
            <a:extLst>
              <a:ext uri="{FF2B5EF4-FFF2-40B4-BE49-F238E27FC236}">
                <a16:creationId xmlns:a16="http://schemas.microsoft.com/office/drawing/2014/main" id="{B3CC3162-D5BC-820D-4DBA-A44A0BF3508F}"/>
              </a:ext>
            </a:extLst>
          </p:cNvPr>
          <p:cNvSpPr/>
          <p:nvPr/>
        </p:nvSpPr>
        <p:spPr>
          <a:xfrm>
            <a:off x="6030269" y="4335544"/>
            <a:ext cx="45719" cy="29967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12" name="Rectangle 1211">
            <a:extLst>
              <a:ext uri="{FF2B5EF4-FFF2-40B4-BE49-F238E27FC236}">
                <a16:creationId xmlns:a16="http://schemas.microsoft.com/office/drawing/2014/main" id="{A789ABD0-1256-1EE9-7089-605F01CB2984}"/>
              </a:ext>
            </a:extLst>
          </p:cNvPr>
          <p:cNvSpPr/>
          <p:nvPr/>
        </p:nvSpPr>
        <p:spPr>
          <a:xfrm>
            <a:off x="6659334" y="4782244"/>
            <a:ext cx="58394" cy="24059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14" name="Freeform 1213">
            <a:extLst>
              <a:ext uri="{FF2B5EF4-FFF2-40B4-BE49-F238E27FC236}">
                <a16:creationId xmlns:a16="http://schemas.microsoft.com/office/drawing/2014/main" id="{B30CD74E-8639-83AB-0C4A-431C1F14AD79}"/>
              </a:ext>
            </a:extLst>
          </p:cNvPr>
          <p:cNvSpPr/>
          <p:nvPr/>
        </p:nvSpPr>
        <p:spPr>
          <a:xfrm>
            <a:off x="6623396" y="5008181"/>
            <a:ext cx="66475" cy="491215"/>
          </a:xfrm>
          <a:custGeom>
            <a:avLst/>
            <a:gdLst>
              <a:gd name="connsiteX0" fmla="*/ 0 w 2517569"/>
              <a:gd name="connsiteY0" fmla="*/ 1199408 h 2410691"/>
              <a:gd name="connsiteX1" fmla="*/ 617517 w 2517569"/>
              <a:gd name="connsiteY1" fmla="*/ 0 h 2410691"/>
              <a:gd name="connsiteX2" fmla="*/ 1900052 w 2517569"/>
              <a:gd name="connsiteY2" fmla="*/ 2410691 h 2410691"/>
              <a:gd name="connsiteX3" fmla="*/ 2517569 w 2517569"/>
              <a:gd name="connsiteY3" fmla="*/ 1211283 h 2410691"/>
              <a:gd name="connsiteX0" fmla="*/ 0 w 2517569"/>
              <a:gd name="connsiteY0" fmla="*/ 1199408 h 2410724"/>
              <a:gd name="connsiteX1" fmla="*/ 617517 w 2517569"/>
              <a:gd name="connsiteY1" fmla="*/ 0 h 2410724"/>
              <a:gd name="connsiteX2" fmla="*/ 1900052 w 2517569"/>
              <a:gd name="connsiteY2" fmla="*/ 2410691 h 2410724"/>
              <a:gd name="connsiteX3" fmla="*/ 2517569 w 2517569"/>
              <a:gd name="connsiteY3" fmla="*/ 1211283 h 2410724"/>
              <a:gd name="connsiteX0" fmla="*/ 0 w 2517569"/>
              <a:gd name="connsiteY0" fmla="*/ 1199408 h 2410946"/>
              <a:gd name="connsiteX1" fmla="*/ 617517 w 2517569"/>
              <a:gd name="connsiteY1" fmla="*/ 0 h 2410946"/>
              <a:gd name="connsiteX2" fmla="*/ 1900052 w 2517569"/>
              <a:gd name="connsiteY2" fmla="*/ 2410691 h 2410946"/>
              <a:gd name="connsiteX3" fmla="*/ 2517569 w 2517569"/>
              <a:gd name="connsiteY3" fmla="*/ 1211283 h 2410946"/>
              <a:gd name="connsiteX0" fmla="*/ 0 w 2517569"/>
              <a:gd name="connsiteY0" fmla="*/ 1199408 h 2410946"/>
              <a:gd name="connsiteX1" fmla="*/ 617517 w 2517569"/>
              <a:gd name="connsiteY1" fmla="*/ 0 h 2410946"/>
              <a:gd name="connsiteX2" fmla="*/ 1900052 w 2517569"/>
              <a:gd name="connsiteY2" fmla="*/ 2410691 h 2410946"/>
              <a:gd name="connsiteX3" fmla="*/ 2517569 w 2517569"/>
              <a:gd name="connsiteY3" fmla="*/ 1211283 h 2410946"/>
              <a:gd name="connsiteX0" fmla="*/ 0 w 2517569"/>
              <a:gd name="connsiteY0" fmla="*/ 1199408 h 2410691"/>
              <a:gd name="connsiteX1" fmla="*/ 617517 w 2517569"/>
              <a:gd name="connsiteY1" fmla="*/ 0 h 2410691"/>
              <a:gd name="connsiteX2" fmla="*/ 1900052 w 2517569"/>
              <a:gd name="connsiteY2" fmla="*/ 2410691 h 2410691"/>
              <a:gd name="connsiteX3" fmla="*/ 2517569 w 2517569"/>
              <a:gd name="connsiteY3" fmla="*/ 1211283 h 2410691"/>
              <a:gd name="connsiteX0" fmla="*/ 0 w 2517569"/>
              <a:gd name="connsiteY0" fmla="*/ 1199408 h 2389508"/>
              <a:gd name="connsiteX1" fmla="*/ 617517 w 2517569"/>
              <a:gd name="connsiteY1" fmla="*/ 0 h 2389508"/>
              <a:gd name="connsiteX2" fmla="*/ 1892991 w 2517569"/>
              <a:gd name="connsiteY2" fmla="*/ 2389508 h 2389508"/>
              <a:gd name="connsiteX3" fmla="*/ 2517569 w 2517569"/>
              <a:gd name="connsiteY3" fmla="*/ 1211283 h 2389508"/>
              <a:gd name="connsiteX0" fmla="*/ 0 w 2517569"/>
              <a:gd name="connsiteY0" fmla="*/ 1199408 h 2389514"/>
              <a:gd name="connsiteX1" fmla="*/ 617517 w 2517569"/>
              <a:gd name="connsiteY1" fmla="*/ 0 h 2389514"/>
              <a:gd name="connsiteX2" fmla="*/ 1892991 w 2517569"/>
              <a:gd name="connsiteY2" fmla="*/ 2389508 h 2389514"/>
              <a:gd name="connsiteX3" fmla="*/ 2517569 w 2517569"/>
              <a:gd name="connsiteY3" fmla="*/ 1211283 h 2389514"/>
              <a:gd name="connsiteX0" fmla="*/ 0 w 2517569"/>
              <a:gd name="connsiteY0" fmla="*/ 1199408 h 2389514"/>
              <a:gd name="connsiteX1" fmla="*/ 617517 w 2517569"/>
              <a:gd name="connsiteY1" fmla="*/ 0 h 2389514"/>
              <a:gd name="connsiteX2" fmla="*/ 1892991 w 2517569"/>
              <a:gd name="connsiteY2" fmla="*/ 2389508 h 2389514"/>
              <a:gd name="connsiteX3" fmla="*/ 2517569 w 2517569"/>
              <a:gd name="connsiteY3" fmla="*/ 1211283 h 2389514"/>
              <a:gd name="connsiteX0" fmla="*/ 0 w 2517569"/>
              <a:gd name="connsiteY0" fmla="*/ 1199408 h 2392056"/>
              <a:gd name="connsiteX1" fmla="*/ 617517 w 2517569"/>
              <a:gd name="connsiteY1" fmla="*/ 0 h 2392056"/>
              <a:gd name="connsiteX2" fmla="*/ 1892991 w 2517569"/>
              <a:gd name="connsiteY2" fmla="*/ 2389508 h 2392056"/>
              <a:gd name="connsiteX3" fmla="*/ 2517569 w 2517569"/>
              <a:gd name="connsiteY3" fmla="*/ 1211283 h 2392056"/>
              <a:gd name="connsiteX0" fmla="*/ 0 w 2517569"/>
              <a:gd name="connsiteY0" fmla="*/ 1199408 h 2392056"/>
              <a:gd name="connsiteX1" fmla="*/ 617517 w 2517569"/>
              <a:gd name="connsiteY1" fmla="*/ 0 h 2392056"/>
              <a:gd name="connsiteX2" fmla="*/ 1892991 w 2517569"/>
              <a:gd name="connsiteY2" fmla="*/ 2389508 h 2392056"/>
              <a:gd name="connsiteX3" fmla="*/ 2517569 w 2517569"/>
              <a:gd name="connsiteY3" fmla="*/ 1211283 h 2392056"/>
              <a:gd name="connsiteX0" fmla="*/ 0 w 2517569"/>
              <a:gd name="connsiteY0" fmla="*/ 1199408 h 2397960"/>
              <a:gd name="connsiteX1" fmla="*/ 617517 w 2517569"/>
              <a:gd name="connsiteY1" fmla="*/ 0 h 2397960"/>
              <a:gd name="connsiteX2" fmla="*/ 1892991 w 2517569"/>
              <a:gd name="connsiteY2" fmla="*/ 2389508 h 2397960"/>
              <a:gd name="connsiteX3" fmla="*/ 2517569 w 2517569"/>
              <a:gd name="connsiteY3" fmla="*/ 1211283 h 2397960"/>
              <a:gd name="connsiteX0" fmla="*/ 0 w 2517569"/>
              <a:gd name="connsiteY0" fmla="*/ 1199408 h 2397960"/>
              <a:gd name="connsiteX1" fmla="*/ 617517 w 2517569"/>
              <a:gd name="connsiteY1" fmla="*/ 0 h 2397960"/>
              <a:gd name="connsiteX2" fmla="*/ 1892991 w 2517569"/>
              <a:gd name="connsiteY2" fmla="*/ 2389508 h 2397960"/>
              <a:gd name="connsiteX3" fmla="*/ 2517569 w 2517569"/>
              <a:gd name="connsiteY3" fmla="*/ 1211283 h 2397960"/>
              <a:gd name="connsiteX0" fmla="*/ 0 w 2517569"/>
              <a:gd name="connsiteY0" fmla="*/ 1199408 h 2389508"/>
              <a:gd name="connsiteX1" fmla="*/ 617517 w 2517569"/>
              <a:gd name="connsiteY1" fmla="*/ 0 h 2389508"/>
              <a:gd name="connsiteX2" fmla="*/ 1892991 w 2517569"/>
              <a:gd name="connsiteY2" fmla="*/ 2389508 h 2389508"/>
              <a:gd name="connsiteX3" fmla="*/ 2517569 w 2517569"/>
              <a:gd name="connsiteY3" fmla="*/ 1211283 h 2389508"/>
              <a:gd name="connsiteX0" fmla="*/ 0 w 2517569"/>
              <a:gd name="connsiteY0" fmla="*/ 1199408 h 2397948"/>
              <a:gd name="connsiteX1" fmla="*/ 617517 w 2517569"/>
              <a:gd name="connsiteY1" fmla="*/ 0 h 2397948"/>
              <a:gd name="connsiteX2" fmla="*/ 1892991 w 2517569"/>
              <a:gd name="connsiteY2" fmla="*/ 2389508 h 2397948"/>
              <a:gd name="connsiteX3" fmla="*/ 2517569 w 2517569"/>
              <a:gd name="connsiteY3" fmla="*/ 1211283 h 2397948"/>
              <a:gd name="connsiteX0" fmla="*/ 0 w 2517569"/>
              <a:gd name="connsiteY0" fmla="*/ 1199408 h 2389863"/>
              <a:gd name="connsiteX1" fmla="*/ 617517 w 2517569"/>
              <a:gd name="connsiteY1" fmla="*/ 0 h 2389863"/>
              <a:gd name="connsiteX2" fmla="*/ 1892991 w 2517569"/>
              <a:gd name="connsiteY2" fmla="*/ 2389508 h 2389863"/>
              <a:gd name="connsiteX3" fmla="*/ 2517569 w 2517569"/>
              <a:gd name="connsiteY3" fmla="*/ 1211283 h 2389863"/>
              <a:gd name="connsiteX0" fmla="*/ 0 w 2517569"/>
              <a:gd name="connsiteY0" fmla="*/ 1199463 h 2389887"/>
              <a:gd name="connsiteX1" fmla="*/ 617517 w 2517569"/>
              <a:gd name="connsiteY1" fmla="*/ 55 h 2389887"/>
              <a:gd name="connsiteX2" fmla="*/ 1892991 w 2517569"/>
              <a:gd name="connsiteY2" fmla="*/ 2389563 h 2389887"/>
              <a:gd name="connsiteX3" fmla="*/ 2517569 w 2517569"/>
              <a:gd name="connsiteY3" fmla="*/ 1211338 h 2389887"/>
              <a:gd name="connsiteX0" fmla="*/ 0 w 2517569"/>
              <a:gd name="connsiteY0" fmla="*/ 1199464 h 2389564"/>
              <a:gd name="connsiteX1" fmla="*/ 617517 w 2517569"/>
              <a:gd name="connsiteY1" fmla="*/ 56 h 2389564"/>
              <a:gd name="connsiteX2" fmla="*/ 1892991 w 2517569"/>
              <a:gd name="connsiteY2" fmla="*/ 2389564 h 2389564"/>
              <a:gd name="connsiteX3" fmla="*/ 2517569 w 2517569"/>
              <a:gd name="connsiteY3" fmla="*/ 1211339 h 2389564"/>
              <a:gd name="connsiteX0" fmla="*/ 0 w 2517569"/>
              <a:gd name="connsiteY0" fmla="*/ 1199408 h 2389508"/>
              <a:gd name="connsiteX1" fmla="*/ 617517 w 2517569"/>
              <a:gd name="connsiteY1" fmla="*/ 0 h 2389508"/>
              <a:gd name="connsiteX2" fmla="*/ 1370477 w 2517569"/>
              <a:gd name="connsiteY2" fmla="*/ 1201657 h 2389508"/>
              <a:gd name="connsiteX3" fmla="*/ 1892991 w 2517569"/>
              <a:gd name="connsiteY3" fmla="*/ 2389508 h 2389508"/>
              <a:gd name="connsiteX4" fmla="*/ 2517569 w 2517569"/>
              <a:gd name="connsiteY4" fmla="*/ 1211283 h 2389508"/>
              <a:gd name="connsiteX0" fmla="*/ 0 w 2517569"/>
              <a:gd name="connsiteY0" fmla="*/ 1199408 h 2389509"/>
              <a:gd name="connsiteX1" fmla="*/ 617517 w 2517569"/>
              <a:gd name="connsiteY1" fmla="*/ 0 h 2389509"/>
              <a:gd name="connsiteX2" fmla="*/ 1264562 w 2517569"/>
              <a:gd name="connsiteY2" fmla="*/ 1205187 h 2389509"/>
              <a:gd name="connsiteX3" fmla="*/ 1892991 w 2517569"/>
              <a:gd name="connsiteY3" fmla="*/ 2389508 h 2389509"/>
              <a:gd name="connsiteX4" fmla="*/ 2517569 w 2517569"/>
              <a:gd name="connsiteY4" fmla="*/ 1211283 h 2389509"/>
              <a:gd name="connsiteX0" fmla="*/ 0 w 2517569"/>
              <a:gd name="connsiteY0" fmla="*/ 1199408 h 2389509"/>
              <a:gd name="connsiteX1" fmla="*/ 617517 w 2517569"/>
              <a:gd name="connsiteY1" fmla="*/ 0 h 2389509"/>
              <a:gd name="connsiteX2" fmla="*/ 1264562 w 2517569"/>
              <a:gd name="connsiteY2" fmla="*/ 1205187 h 2389509"/>
              <a:gd name="connsiteX3" fmla="*/ 1892991 w 2517569"/>
              <a:gd name="connsiteY3" fmla="*/ 2389508 h 2389509"/>
              <a:gd name="connsiteX4" fmla="*/ 2517569 w 2517569"/>
              <a:gd name="connsiteY4" fmla="*/ 1211283 h 2389509"/>
              <a:gd name="connsiteX0" fmla="*/ 0 w 2517569"/>
              <a:gd name="connsiteY0" fmla="*/ 1199408 h 2389548"/>
              <a:gd name="connsiteX1" fmla="*/ 617517 w 2517569"/>
              <a:gd name="connsiteY1" fmla="*/ 0 h 2389548"/>
              <a:gd name="connsiteX2" fmla="*/ 1264562 w 2517569"/>
              <a:gd name="connsiteY2" fmla="*/ 1205187 h 2389548"/>
              <a:gd name="connsiteX3" fmla="*/ 1892991 w 2517569"/>
              <a:gd name="connsiteY3" fmla="*/ 2389508 h 2389548"/>
              <a:gd name="connsiteX4" fmla="*/ 2517569 w 2517569"/>
              <a:gd name="connsiteY4" fmla="*/ 1211283 h 2389548"/>
              <a:gd name="connsiteX0" fmla="*/ 0 w 2517569"/>
              <a:gd name="connsiteY0" fmla="*/ 1199408 h 2389548"/>
              <a:gd name="connsiteX1" fmla="*/ 617517 w 2517569"/>
              <a:gd name="connsiteY1" fmla="*/ 0 h 2389548"/>
              <a:gd name="connsiteX2" fmla="*/ 1264562 w 2517569"/>
              <a:gd name="connsiteY2" fmla="*/ 1205187 h 2389548"/>
              <a:gd name="connsiteX3" fmla="*/ 1892991 w 2517569"/>
              <a:gd name="connsiteY3" fmla="*/ 2389508 h 2389548"/>
              <a:gd name="connsiteX4" fmla="*/ 2517569 w 2517569"/>
              <a:gd name="connsiteY4" fmla="*/ 1211283 h 2389548"/>
              <a:gd name="connsiteX0" fmla="*/ 0 w 2517569"/>
              <a:gd name="connsiteY0" fmla="*/ 1199408 h 2389548"/>
              <a:gd name="connsiteX1" fmla="*/ 617517 w 2517569"/>
              <a:gd name="connsiteY1" fmla="*/ 0 h 2389548"/>
              <a:gd name="connsiteX2" fmla="*/ 1264562 w 2517569"/>
              <a:gd name="connsiteY2" fmla="*/ 1205187 h 2389548"/>
              <a:gd name="connsiteX3" fmla="*/ 1892991 w 2517569"/>
              <a:gd name="connsiteY3" fmla="*/ 2389508 h 2389548"/>
              <a:gd name="connsiteX4" fmla="*/ 2517569 w 2517569"/>
              <a:gd name="connsiteY4" fmla="*/ 1211283 h 2389548"/>
              <a:gd name="connsiteX0" fmla="*/ 0 w 2517569"/>
              <a:gd name="connsiteY0" fmla="*/ 1199408 h 2389548"/>
              <a:gd name="connsiteX1" fmla="*/ 617517 w 2517569"/>
              <a:gd name="connsiteY1" fmla="*/ 0 h 2389548"/>
              <a:gd name="connsiteX2" fmla="*/ 1264562 w 2517569"/>
              <a:gd name="connsiteY2" fmla="*/ 1205187 h 2389548"/>
              <a:gd name="connsiteX3" fmla="*/ 1892991 w 2517569"/>
              <a:gd name="connsiteY3" fmla="*/ 2389508 h 2389548"/>
              <a:gd name="connsiteX4" fmla="*/ 2517569 w 2517569"/>
              <a:gd name="connsiteY4" fmla="*/ 1211283 h 2389548"/>
              <a:gd name="connsiteX0" fmla="*/ 0 w 2517569"/>
              <a:gd name="connsiteY0" fmla="*/ 1199409 h 2389549"/>
              <a:gd name="connsiteX1" fmla="*/ 617517 w 2517569"/>
              <a:gd name="connsiteY1" fmla="*/ 1 h 2389549"/>
              <a:gd name="connsiteX2" fmla="*/ 1264562 w 2517569"/>
              <a:gd name="connsiteY2" fmla="*/ 1205188 h 2389549"/>
              <a:gd name="connsiteX3" fmla="*/ 1892991 w 2517569"/>
              <a:gd name="connsiteY3" fmla="*/ 2389509 h 2389549"/>
              <a:gd name="connsiteX4" fmla="*/ 2517569 w 2517569"/>
              <a:gd name="connsiteY4" fmla="*/ 1211284 h 2389549"/>
              <a:gd name="connsiteX0" fmla="*/ 0 w 2517569"/>
              <a:gd name="connsiteY0" fmla="*/ 1199409 h 2389549"/>
              <a:gd name="connsiteX1" fmla="*/ 635170 w 2517569"/>
              <a:gd name="connsiteY1" fmla="*/ 1 h 2389549"/>
              <a:gd name="connsiteX2" fmla="*/ 1264562 w 2517569"/>
              <a:gd name="connsiteY2" fmla="*/ 1205188 h 2389549"/>
              <a:gd name="connsiteX3" fmla="*/ 1892991 w 2517569"/>
              <a:gd name="connsiteY3" fmla="*/ 2389509 h 2389549"/>
              <a:gd name="connsiteX4" fmla="*/ 2517569 w 2517569"/>
              <a:gd name="connsiteY4" fmla="*/ 1211284 h 2389549"/>
              <a:gd name="connsiteX0" fmla="*/ 0 w 2517569"/>
              <a:gd name="connsiteY0" fmla="*/ 1199443 h 2389583"/>
              <a:gd name="connsiteX1" fmla="*/ 635170 w 2517569"/>
              <a:gd name="connsiteY1" fmla="*/ 35 h 2389583"/>
              <a:gd name="connsiteX2" fmla="*/ 1264562 w 2517569"/>
              <a:gd name="connsiteY2" fmla="*/ 1205222 h 2389583"/>
              <a:gd name="connsiteX3" fmla="*/ 1892991 w 2517569"/>
              <a:gd name="connsiteY3" fmla="*/ 2389543 h 2389583"/>
              <a:gd name="connsiteX4" fmla="*/ 2517569 w 2517569"/>
              <a:gd name="connsiteY4" fmla="*/ 1211318 h 2389583"/>
              <a:gd name="connsiteX0" fmla="*/ 0 w 2517569"/>
              <a:gd name="connsiteY0" fmla="*/ 1199554 h 2389694"/>
              <a:gd name="connsiteX1" fmla="*/ 635170 w 2517569"/>
              <a:gd name="connsiteY1" fmla="*/ 146 h 2389694"/>
              <a:gd name="connsiteX2" fmla="*/ 1264562 w 2517569"/>
              <a:gd name="connsiteY2" fmla="*/ 1205333 h 2389694"/>
              <a:gd name="connsiteX3" fmla="*/ 1892991 w 2517569"/>
              <a:gd name="connsiteY3" fmla="*/ 2389654 h 2389694"/>
              <a:gd name="connsiteX4" fmla="*/ 2517569 w 2517569"/>
              <a:gd name="connsiteY4" fmla="*/ 1211429 h 2389694"/>
              <a:gd name="connsiteX0" fmla="*/ 0 w 2517569"/>
              <a:gd name="connsiteY0" fmla="*/ 1199415 h 2389555"/>
              <a:gd name="connsiteX1" fmla="*/ 635170 w 2517569"/>
              <a:gd name="connsiteY1" fmla="*/ 7 h 2389555"/>
              <a:gd name="connsiteX2" fmla="*/ 1264562 w 2517569"/>
              <a:gd name="connsiteY2" fmla="*/ 1205194 h 2389555"/>
              <a:gd name="connsiteX3" fmla="*/ 1892991 w 2517569"/>
              <a:gd name="connsiteY3" fmla="*/ 2389515 h 2389555"/>
              <a:gd name="connsiteX4" fmla="*/ 2517569 w 2517569"/>
              <a:gd name="connsiteY4" fmla="*/ 1211290 h 2389555"/>
              <a:gd name="connsiteX0" fmla="*/ 0 w 2517569"/>
              <a:gd name="connsiteY0" fmla="*/ 1199415 h 2389555"/>
              <a:gd name="connsiteX1" fmla="*/ 635170 w 2517569"/>
              <a:gd name="connsiteY1" fmla="*/ 7 h 2389555"/>
              <a:gd name="connsiteX2" fmla="*/ 1264562 w 2517569"/>
              <a:gd name="connsiteY2" fmla="*/ 1205194 h 2389555"/>
              <a:gd name="connsiteX3" fmla="*/ 1892991 w 2517569"/>
              <a:gd name="connsiteY3" fmla="*/ 2389515 h 2389555"/>
              <a:gd name="connsiteX4" fmla="*/ 2517569 w 2517569"/>
              <a:gd name="connsiteY4" fmla="*/ 1211290 h 2389555"/>
              <a:gd name="connsiteX0" fmla="*/ 0 w 2517569"/>
              <a:gd name="connsiteY0" fmla="*/ 1199415 h 2389515"/>
              <a:gd name="connsiteX1" fmla="*/ 635170 w 2517569"/>
              <a:gd name="connsiteY1" fmla="*/ 7 h 2389515"/>
              <a:gd name="connsiteX2" fmla="*/ 1264562 w 2517569"/>
              <a:gd name="connsiteY2" fmla="*/ 1205194 h 2389515"/>
              <a:gd name="connsiteX3" fmla="*/ 1892991 w 2517569"/>
              <a:gd name="connsiteY3" fmla="*/ 2389515 h 2389515"/>
              <a:gd name="connsiteX4" fmla="*/ 2517569 w 2517569"/>
              <a:gd name="connsiteY4" fmla="*/ 1211290 h 2389515"/>
              <a:gd name="connsiteX0" fmla="*/ 0 w 2639667"/>
              <a:gd name="connsiteY0" fmla="*/ 1222261 h 2389515"/>
              <a:gd name="connsiteX1" fmla="*/ 757268 w 2639667"/>
              <a:gd name="connsiteY1" fmla="*/ 7 h 2389515"/>
              <a:gd name="connsiteX2" fmla="*/ 1386660 w 2639667"/>
              <a:gd name="connsiteY2" fmla="*/ 1205194 h 2389515"/>
              <a:gd name="connsiteX3" fmla="*/ 2015089 w 2639667"/>
              <a:gd name="connsiteY3" fmla="*/ 2389515 h 2389515"/>
              <a:gd name="connsiteX4" fmla="*/ 2639667 w 2639667"/>
              <a:gd name="connsiteY4" fmla="*/ 1211290 h 2389515"/>
              <a:gd name="connsiteX0" fmla="*/ 0 w 2639667"/>
              <a:gd name="connsiteY0" fmla="*/ 1222261 h 2389515"/>
              <a:gd name="connsiteX1" fmla="*/ 757268 w 2639667"/>
              <a:gd name="connsiteY1" fmla="*/ 7 h 2389515"/>
              <a:gd name="connsiteX2" fmla="*/ 1386660 w 2639667"/>
              <a:gd name="connsiteY2" fmla="*/ 1205194 h 2389515"/>
              <a:gd name="connsiteX3" fmla="*/ 2015089 w 2639667"/>
              <a:gd name="connsiteY3" fmla="*/ 2389515 h 2389515"/>
              <a:gd name="connsiteX4" fmla="*/ 2639667 w 2639667"/>
              <a:gd name="connsiteY4" fmla="*/ 1211290 h 2389515"/>
              <a:gd name="connsiteX0" fmla="*/ 0 w 2639667"/>
              <a:gd name="connsiteY0" fmla="*/ 1222261 h 2389515"/>
              <a:gd name="connsiteX1" fmla="*/ 757268 w 2639667"/>
              <a:gd name="connsiteY1" fmla="*/ 7 h 2389515"/>
              <a:gd name="connsiteX2" fmla="*/ 1386660 w 2639667"/>
              <a:gd name="connsiteY2" fmla="*/ 1205194 h 2389515"/>
              <a:gd name="connsiteX3" fmla="*/ 2015089 w 2639667"/>
              <a:gd name="connsiteY3" fmla="*/ 2389515 h 2389515"/>
              <a:gd name="connsiteX4" fmla="*/ 2639667 w 2639667"/>
              <a:gd name="connsiteY4" fmla="*/ 1211290 h 2389515"/>
              <a:gd name="connsiteX0" fmla="*/ 0 w 2639667"/>
              <a:gd name="connsiteY0" fmla="*/ 1222261 h 2389515"/>
              <a:gd name="connsiteX1" fmla="*/ 757268 w 2639667"/>
              <a:gd name="connsiteY1" fmla="*/ 7 h 2389515"/>
              <a:gd name="connsiteX2" fmla="*/ 1386660 w 2639667"/>
              <a:gd name="connsiteY2" fmla="*/ 1205194 h 2389515"/>
              <a:gd name="connsiteX3" fmla="*/ 2015089 w 2639667"/>
              <a:gd name="connsiteY3" fmla="*/ 2389515 h 2389515"/>
              <a:gd name="connsiteX4" fmla="*/ 2639667 w 2639667"/>
              <a:gd name="connsiteY4" fmla="*/ 1211290 h 2389515"/>
              <a:gd name="connsiteX0" fmla="*/ 0 w 2639667"/>
              <a:gd name="connsiteY0" fmla="*/ 1222261 h 2389515"/>
              <a:gd name="connsiteX1" fmla="*/ 757268 w 2639667"/>
              <a:gd name="connsiteY1" fmla="*/ 7 h 2389515"/>
              <a:gd name="connsiteX2" fmla="*/ 1386660 w 2639667"/>
              <a:gd name="connsiteY2" fmla="*/ 1205194 h 2389515"/>
              <a:gd name="connsiteX3" fmla="*/ 2015089 w 2639667"/>
              <a:gd name="connsiteY3" fmla="*/ 2389515 h 2389515"/>
              <a:gd name="connsiteX4" fmla="*/ 2639667 w 2639667"/>
              <a:gd name="connsiteY4" fmla="*/ 1211290 h 2389515"/>
              <a:gd name="connsiteX0" fmla="*/ 0 w 2639667"/>
              <a:gd name="connsiteY0" fmla="*/ 1222261 h 2389515"/>
              <a:gd name="connsiteX1" fmla="*/ 757268 w 2639667"/>
              <a:gd name="connsiteY1" fmla="*/ 7 h 2389515"/>
              <a:gd name="connsiteX2" fmla="*/ 1386660 w 2639667"/>
              <a:gd name="connsiteY2" fmla="*/ 1205194 h 2389515"/>
              <a:gd name="connsiteX3" fmla="*/ 2015089 w 2639667"/>
              <a:gd name="connsiteY3" fmla="*/ 2389515 h 2389515"/>
              <a:gd name="connsiteX4" fmla="*/ 2639667 w 2639667"/>
              <a:gd name="connsiteY4" fmla="*/ 1211290 h 2389515"/>
              <a:gd name="connsiteX0" fmla="*/ -2 w 1882397"/>
              <a:gd name="connsiteY0" fmla="*/ 7 h 2389515"/>
              <a:gd name="connsiteX1" fmla="*/ 629390 w 1882397"/>
              <a:gd name="connsiteY1" fmla="*/ 1205194 h 2389515"/>
              <a:gd name="connsiteX2" fmla="*/ 1257819 w 1882397"/>
              <a:gd name="connsiteY2" fmla="*/ 2389515 h 2389515"/>
              <a:gd name="connsiteX3" fmla="*/ 1882397 w 1882397"/>
              <a:gd name="connsiteY3" fmla="*/ 1211290 h 2389515"/>
              <a:gd name="connsiteX0" fmla="*/ -3 w 1253004"/>
              <a:gd name="connsiteY0" fmla="*/ -1 h 1184320"/>
              <a:gd name="connsiteX1" fmla="*/ 628426 w 1253004"/>
              <a:gd name="connsiteY1" fmla="*/ 1184320 h 1184320"/>
              <a:gd name="connsiteX2" fmla="*/ 1253004 w 1253004"/>
              <a:gd name="connsiteY2" fmla="*/ 6095 h 1184320"/>
              <a:gd name="connsiteX0" fmla="*/ -1 w 624577"/>
              <a:gd name="connsiteY0" fmla="*/ 1178225 h 1178225"/>
              <a:gd name="connsiteX1" fmla="*/ 624577 w 624577"/>
              <a:gd name="connsiteY1" fmla="*/ 0 h 117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24577" h="1178225">
                <a:moveTo>
                  <a:pt x="-1" y="1178225"/>
                </a:moveTo>
                <a:cubicBezTo>
                  <a:pt x="562509" y="1178530"/>
                  <a:pt x="502803" y="624997"/>
                  <a:pt x="624577" y="0"/>
                </a:cubicBezTo>
              </a:path>
            </a:pathLst>
          </a:custGeom>
          <a:noFill/>
          <a:ln w="31750"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5" name="Rectangle 1214">
            <a:extLst>
              <a:ext uri="{FF2B5EF4-FFF2-40B4-BE49-F238E27FC236}">
                <a16:creationId xmlns:a16="http://schemas.microsoft.com/office/drawing/2014/main" id="{CD09F4CE-7025-C00C-97E8-B313B138F6F4}"/>
              </a:ext>
            </a:extLst>
          </p:cNvPr>
          <p:cNvSpPr/>
          <p:nvPr/>
        </p:nvSpPr>
        <p:spPr>
          <a:xfrm>
            <a:off x="6659229" y="5193014"/>
            <a:ext cx="117890" cy="29967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31" name="Group 1230">
            <a:extLst>
              <a:ext uri="{FF2B5EF4-FFF2-40B4-BE49-F238E27FC236}">
                <a16:creationId xmlns:a16="http://schemas.microsoft.com/office/drawing/2014/main" id="{741D0EA4-91A3-9F2D-21FD-6E47FB645496}"/>
              </a:ext>
            </a:extLst>
          </p:cNvPr>
          <p:cNvGrpSpPr/>
          <p:nvPr/>
        </p:nvGrpSpPr>
        <p:grpSpPr>
          <a:xfrm>
            <a:off x="6627813" y="2991013"/>
            <a:ext cx="688009" cy="2494973"/>
            <a:chOff x="8108457" y="3283436"/>
            <a:chExt cx="688009" cy="2494973"/>
          </a:xfrm>
        </p:grpSpPr>
        <p:sp>
          <p:nvSpPr>
            <p:cNvPr id="1170" name="TextBox 1169">
              <a:extLst>
                <a:ext uri="{FF2B5EF4-FFF2-40B4-BE49-F238E27FC236}">
                  <a16:creationId xmlns:a16="http://schemas.microsoft.com/office/drawing/2014/main" id="{4601CA31-66B0-6302-22EC-7CF80BC22C2E}"/>
                </a:ext>
              </a:extLst>
            </p:cNvPr>
            <p:cNvSpPr txBox="1"/>
            <p:nvPr/>
          </p:nvSpPr>
          <p:spPr>
            <a:xfrm>
              <a:off x="8108457" y="4019364"/>
              <a:ext cx="68800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Aptos Light" panose="020B0004020202020204" pitchFamily="34" charset="0"/>
                </a:rPr>
                <a:t>“</a:t>
              </a:r>
              <a:r>
                <a:rPr lang="en-US" sz="2000" dirty="0"/>
                <a:t>11</a:t>
              </a:r>
              <a:r>
                <a:rPr lang="en-US" sz="2000" dirty="0">
                  <a:latin typeface="Aptos Light" panose="020B0004020202020204" pitchFamily="34" charset="0"/>
                </a:rPr>
                <a:t>”</a:t>
              </a:r>
            </a:p>
          </p:txBody>
        </p:sp>
        <p:sp>
          <p:nvSpPr>
            <p:cNvPr id="1181" name="TextBox 1180">
              <a:extLst>
                <a:ext uri="{FF2B5EF4-FFF2-40B4-BE49-F238E27FC236}">
                  <a16:creationId xmlns:a16="http://schemas.microsoft.com/office/drawing/2014/main" id="{93A1E209-5FA3-3748-01DF-81D7D179EC5C}"/>
                </a:ext>
              </a:extLst>
            </p:cNvPr>
            <p:cNvSpPr txBox="1"/>
            <p:nvPr/>
          </p:nvSpPr>
          <p:spPr>
            <a:xfrm>
              <a:off x="8127914" y="3283436"/>
              <a:ext cx="36442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/>
                <a:t>1</a:t>
              </a:r>
            </a:p>
          </p:txBody>
        </p:sp>
        <p:sp>
          <p:nvSpPr>
            <p:cNvPr id="1182" name="TextBox 1181">
              <a:extLst>
                <a:ext uri="{FF2B5EF4-FFF2-40B4-BE49-F238E27FC236}">
                  <a16:creationId xmlns:a16="http://schemas.microsoft.com/office/drawing/2014/main" id="{FA36DB09-9203-13FB-1D39-8D1ECFA2BC3C}"/>
                </a:ext>
              </a:extLst>
            </p:cNvPr>
            <p:cNvSpPr txBox="1"/>
            <p:nvPr/>
          </p:nvSpPr>
          <p:spPr>
            <a:xfrm>
              <a:off x="8428434" y="3283436"/>
              <a:ext cx="36442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/>
                <a:t>1</a:t>
              </a:r>
            </a:p>
          </p:txBody>
        </p:sp>
        <p:sp>
          <p:nvSpPr>
            <p:cNvPr id="1213" name="Freeform 1212">
              <a:extLst>
                <a:ext uri="{FF2B5EF4-FFF2-40B4-BE49-F238E27FC236}">
                  <a16:creationId xmlns:a16="http://schemas.microsoft.com/office/drawing/2014/main" id="{2C2E9808-FB65-147F-460B-948D974D3BAC}"/>
                </a:ext>
              </a:extLst>
            </p:cNvPr>
            <p:cNvSpPr/>
            <p:nvPr/>
          </p:nvSpPr>
          <p:spPr>
            <a:xfrm>
              <a:off x="8168698" y="4782194"/>
              <a:ext cx="280943" cy="996215"/>
            </a:xfrm>
            <a:custGeom>
              <a:avLst/>
              <a:gdLst>
                <a:gd name="connsiteX0" fmla="*/ 0 w 2517569"/>
                <a:gd name="connsiteY0" fmla="*/ 1199408 h 2410691"/>
                <a:gd name="connsiteX1" fmla="*/ 617517 w 2517569"/>
                <a:gd name="connsiteY1" fmla="*/ 0 h 2410691"/>
                <a:gd name="connsiteX2" fmla="*/ 1900052 w 2517569"/>
                <a:gd name="connsiteY2" fmla="*/ 2410691 h 2410691"/>
                <a:gd name="connsiteX3" fmla="*/ 2517569 w 2517569"/>
                <a:gd name="connsiteY3" fmla="*/ 1211283 h 2410691"/>
                <a:gd name="connsiteX0" fmla="*/ 0 w 2517569"/>
                <a:gd name="connsiteY0" fmla="*/ 1199408 h 2410724"/>
                <a:gd name="connsiteX1" fmla="*/ 617517 w 2517569"/>
                <a:gd name="connsiteY1" fmla="*/ 0 h 2410724"/>
                <a:gd name="connsiteX2" fmla="*/ 1900052 w 2517569"/>
                <a:gd name="connsiteY2" fmla="*/ 2410691 h 2410724"/>
                <a:gd name="connsiteX3" fmla="*/ 2517569 w 2517569"/>
                <a:gd name="connsiteY3" fmla="*/ 1211283 h 2410724"/>
                <a:gd name="connsiteX0" fmla="*/ 0 w 2517569"/>
                <a:gd name="connsiteY0" fmla="*/ 1199408 h 2410946"/>
                <a:gd name="connsiteX1" fmla="*/ 617517 w 2517569"/>
                <a:gd name="connsiteY1" fmla="*/ 0 h 2410946"/>
                <a:gd name="connsiteX2" fmla="*/ 1900052 w 2517569"/>
                <a:gd name="connsiteY2" fmla="*/ 2410691 h 2410946"/>
                <a:gd name="connsiteX3" fmla="*/ 2517569 w 2517569"/>
                <a:gd name="connsiteY3" fmla="*/ 1211283 h 2410946"/>
                <a:gd name="connsiteX0" fmla="*/ 0 w 2517569"/>
                <a:gd name="connsiteY0" fmla="*/ 1199408 h 2410946"/>
                <a:gd name="connsiteX1" fmla="*/ 617517 w 2517569"/>
                <a:gd name="connsiteY1" fmla="*/ 0 h 2410946"/>
                <a:gd name="connsiteX2" fmla="*/ 1900052 w 2517569"/>
                <a:gd name="connsiteY2" fmla="*/ 2410691 h 2410946"/>
                <a:gd name="connsiteX3" fmla="*/ 2517569 w 2517569"/>
                <a:gd name="connsiteY3" fmla="*/ 1211283 h 2410946"/>
                <a:gd name="connsiteX0" fmla="*/ 0 w 2517569"/>
                <a:gd name="connsiteY0" fmla="*/ 1199408 h 2410691"/>
                <a:gd name="connsiteX1" fmla="*/ 617517 w 2517569"/>
                <a:gd name="connsiteY1" fmla="*/ 0 h 2410691"/>
                <a:gd name="connsiteX2" fmla="*/ 1900052 w 2517569"/>
                <a:gd name="connsiteY2" fmla="*/ 2410691 h 2410691"/>
                <a:gd name="connsiteX3" fmla="*/ 2517569 w 2517569"/>
                <a:gd name="connsiteY3" fmla="*/ 1211283 h 2410691"/>
                <a:gd name="connsiteX0" fmla="*/ 0 w 2517569"/>
                <a:gd name="connsiteY0" fmla="*/ 1199408 h 2389508"/>
                <a:gd name="connsiteX1" fmla="*/ 617517 w 2517569"/>
                <a:gd name="connsiteY1" fmla="*/ 0 h 2389508"/>
                <a:gd name="connsiteX2" fmla="*/ 1892991 w 2517569"/>
                <a:gd name="connsiteY2" fmla="*/ 2389508 h 2389508"/>
                <a:gd name="connsiteX3" fmla="*/ 2517569 w 2517569"/>
                <a:gd name="connsiteY3" fmla="*/ 1211283 h 2389508"/>
                <a:gd name="connsiteX0" fmla="*/ 0 w 2517569"/>
                <a:gd name="connsiteY0" fmla="*/ 1199408 h 2389514"/>
                <a:gd name="connsiteX1" fmla="*/ 617517 w 2517569"/>
                <a:gd name="connsiteY1" fmla="*/ 0 h 2389514"/>
                <a:gd name="connsiteX2" fmla="*/ 1892991 w 2517569"/>
                <a:gd name="connsiteY2" fmla="*/ 2389508 h 2389514"/>
                <a:gd name="connsiteX3" fmla="*/ 2517569 w 2517569"/>
                <a:gd name="connsiteY3" fmla="*/ 1211283 h 2389514"/>
                <a:gd name="connsiteX0" fmla="*/ 0 w 2517569"/>
                <a:gd name="connsiteY0" fmla="*/ 1199408 h 2389514"/>
                <a:gd name="connsiteX1" fmla="*/ 617517 w 2517569"/>
                <a:gd name="connsiteY1" fmla="*/ 0 h 2389514"/>
                <a:gd name="connsiteX2" fmla="*/ 1892991 w 2517569"/>
                <a:gd name="connsiteY2" fmla="*/ 2389508 h 2389514"/>
                <a:gd name="connsiteX3" fmla="*/ 2517569 w 2517569"/>
                <a:gd name="connsiteY3" fmla="*/ 1211283 h 2389514"/>
                <a:gd name="connsiteX0" fmla="*/ 0 w 2517569"/>
                <a:gd name="connsiteY0" fmla="*/ 1199408 h 2392056"/>
                <a:gd name="connsiteX1" fmla="*/ 617517 w 2517569"/>
                <a:gd name="connsiteY1" fmla="*/ 0 h 2392056"/>
                <a:gd name="connsiteX2" fmla="*/ 1892991 w 2517569"/>
                <a:gd name="connsiteY2" fmla="*/ 2389508 h 2392056"/>
                <a:gd name="connsiteX3" fmla="*/ 2517569 w 2517569"/>
                <a:gd name="connsiteY3" fmla="*/ 1211283 h 2392056"/>
                <a:gd name="connsiteX0" fmla="*/ 0 w 2517569"/>
                <a:gd name="connsiteY0" fmla="*/ 1199408 h 2392056"/>
                <a:gd name="connsiteX1" fmla="*/ 617517 w 2517569"/>
                <a:gd name="connsiteY1" fmla="*/ 0 h 2392056"/>
                <a:gd name="connsiteX2" fmla="*/ 1892991 w 2517569"/>
                <a:gd name="connsiteY2" fmla="*/ 2389508 h 2392056"/>
                <a:gd name="connsiteX3" fmla="*/ 2517569 w 2517569"/>
                <a:gd name="connsiteY3" fmla="*/ 1211283 h 2392056"/>
                <a:gd name="connsiteX0" fmla="*/ 0 w 2517569"/>
                <a:gd name="connsiteY0" fmla="*/ 1199408 h 2397960"/>
                <a:gd name="connsiteX1" fmla="*/ 617517 w 2517569"/>
                <a:gd name="connsiteY1" fmla="*/ 0 h 2397960"/>
                <a:gd name="connsiteX2" fmla="*/ 1892991 w 2517569"/>
                <a:gd name="connsiteY2" fmla="*/ 2389508 h 2397960"/>
                <a:gd name="connsiteX3" fmla="*/ 2517569 w 2517569"/>
                <a:gd name="connsiteY3" fmla="*/ 1211283 h 2397960"/>
                <a:gd name="connsiteX0" fmla="*/ 0 w 2517569"/>
                <a:gd name="connsiteY0" fmla="*/ 1199408 h 2397960"/>
                <a:gd name="connsiteX1" fmla="*/ 617517 w 2517569"/>
                <a:gd name="connsiteY1" fmla="*/ 0 h 2397960"/>
                <a:gd name="connsiteX2" fmla="*/ 1892991 w 2517569"/>
                <a:gd name="connsiteY2" fmla="*/ 2389508 h 2397960"/>
                <a:gd name="connsiteX3" fmla="*/ 2517569 w 2517569"/>
                <a:gd name="connsiteY3" fmla="*/ 1211283 h 2397960"/>
                <a:gd name="connsiteX0" fmla="*/ 0 w 2517569"/>
                <a:gd name="connsiteY0" fmla="*/ 1199408 h 2389508"/>
                <a:gd name="connsiteX1" fmla="*/ 617517 w 2517569"/>
                <a:gd name="connsiteY1" fmla="*/ 0 h 2389508"/>
                <a:gd name="connsiteX2" fmla="*/ 1892991 w 2517569"/>
                <a:gd name="connsiteY2" fmla="*/ 2389508 h 2389508"/>
                <a:gd name="connsiteX3" fmla="*/ 2517569 w 2517569"/>
                <a:gd name="connsiteY3" fmla="*/ 1211283 h 2389508"/>
                <a:gd name="connsiteX0" fmla="*/ 0 w 2517569"/>
                <a:gd name="connsiteY0" fmla="*/ 1199408 h 2397948"/>
                <a:gd name="connsiteX1" fmla="*/ 617517 w 2517569"/>
                <a:gd name="connsiteY1" fmla="*/ 0 h 2397948"/>
                <a:gd name="connsiteX2" fmla="*/ 1892991 w 2517569"/>
                <a:gd name="connsiteY2" fmla="*/ 2389508 h 2397948"/>
                <a:gd name="connsiteX3" fmla="*/ 2517569 w 2517569"/>
                <a:gd name="connsiteY3" fmla="*/ 1211283 h 2397948"/>
                <a:gd name="connsiteX0" fmla="*/ 0 w 2517569"/>
                <a:gd name="connsiteY0" fmla="*/ 1199408 h 2389863"/>
                <a:gd name="connsiteX1" fmla="*/ 617517 w 2517569"/>
                <a:gd name="connsiteY1" fmla="*/ 0 h 2389863"/>
                <a:gd name="connsiteX2" fmla="*/ 1892991 w 2517569"/>
                <a:gd name="connsiteY2" fmla="*/ 2389508 h 2389863"/>
                <a:gd name="connsiteX3" fmla="*/ 2517569 w 2517569"/>
                <a:gd name="connsiteY3" fmla="*/ 1211283 h 2389863"/>
                <a:gd name="connsiteX0" fmla="*/ 0 w 2517569"/>
                <a:gd name="connsiteY0" fmla="*/ 1199463 h 2389887"/>
                <a:gd name="connsiteX1" fmla="*/ 617517 w 2517569"/>
                <a:gd name="connsiteY1" fmla="*/ 55 h 2389887"/>
                <a:gd name="connsiteX2" fmla="*/ 1892991 w 2517569"/>
                <a:gd name="connsiteY2" fmla="*/ 2389563 h 2389887"/>
                <a:gd name="connsiteX3" fmla="*/ 2517569 w 2517569"/>
                <a:gd name="connsiteY3" fmla="*/ 1211338 h 2389887"/>
                <a:gd name="connsiteX0" fmla="*/ 0 w 2517569"/>
                <a:gd name="connsiteY0" fmla="*/ 1199464 h 2389564"/>
                <a:gd name="connsiteX1" fmla="*/ 617517 w 2517569"/>
                <a:gd name="connsiteY1" fmla="*/ 56 h 2389564"/>
                <a:gd name="connsiteX2" fmla="*/ 1892991 w 2517569"/>
                <a:gd name="connsiteY2" fmla="*/ 2389564 h 2389564"/>
                <a:gd name="connsiteX3" fmla="*/ 2517569 w 2517569"/>
                <a:gd name="connsiteY3" fmla="*/ 1211339 h 2389564"/>
                <a:gd name="connsiteX0" fmla="*/ 0 w 2517569"/>
                <a:gd name="connsiteY0" fmla="*/ 1199408 h 2389508"/>
                <a:gd name="connsiteX1" fmla="*/ 617517 w 2517569"/>
                <a:gd name="connsiteY1" fmla="*/ 0 h 2389508"/>
                <a:gd name="connsiteX2" fmla="*/ 1370477 w 2517569"/>
                <a:gd name="connsiteY2" fmla="*/ 1201657 h 2389508"/>
                <a:gd name="connsiteX3" fmla="*/ 1892991 w 2517569"/>
                <a:gd name="connsiteY3" fmla="*/ 2389508 h 2389508"/>
                <a:gd name="connsiteX4" fmla="*/ 2517569 w 2517569"/>
                <a:gd name="connsiteY4" fmla="*/ 1211283 h 2389508"/>
                <a:gd name="connsiteX0" fmla="*/ 0 w 2517569"/>
                <a:gd name="connsiteY0" fmla="*/ 1199408 h 2389509"/>
                <a:gd name="connsiteX1" fmla="*/ 617517 w 2517569"/>
                <a:gd name="connsiteY1" fmla="*/ 0 h 2389509"/>
                <a:gd name="connsiteX2" fmla="*/ 1264562 w 2517569"/>
                <a:gd name="connsiteY2" fmla="*/ 1205187 h 2389509"/>
                <a:gd name="connsiteX3" fmla="*/ 1892991 w 2517569"/>
                <a:gd name="connsiteY3" fmla="*/ 2389508 h 2389509"/>
                <a:gd name="connsiteX4" fmla="*/ 2517569 w 2517569"/>
                <a:gd name="connsiteY4" fmla="*/ 1211283 h 2389509"/>
                <a:gd name="connsiteX0" fmla="*/ 0 w 2517569"/>
                <a:gd name="connsiteY0" fmla="*/ 1199408 h 2389509"/>
                <a:gd name="connsiteX1" fmla="*/ 617517 w 2517569"/>
                <a:gd name="connsiteY1" fmla="*/ 0 h 2389509"/>
                <a:gd name="connsiteX2" fmla="*/ 1264562 w 2517569"/>
                <a:gd name="connsiteY2" fmla="*/ 1205187 h 2389509"/>
                <a:gd name="connsiteX3" fmla="*/ 1892991 w 2517569"/>
                <a:gd name="connsiteY3" fmla="*/ 2389508 h 2389509"/>
                <a:gd name="connsiteX4" fmla="*/ 2517569 w 2517569"/>
                <a:gd name="connsiteY4" fmla="*/ 1211283 h 2389509"/>
                <a:gd name="connsiteX0" fmla="*/ 0 w 2517569"/>
                <a:gd name="connsiteY0" fmla="*/ 1199408 h 2389548"/>
                <a:gd name="connsiteX1" fmla="*/ 617517 w 2517569"/>
                <a:gd name="connsiteY1" fmla="*/ 0 h 2389548"/>
                <a:gd name="connsiteX2" fmla="*/ 1264562 w 2517569"/>
                <a:gd name="connsiteY2" fmla="*/ 1205187 h 2389548"/>
                <a:gd name="connsiteX3" fmla="*/ 1892991 w 2517569"/>
                <a:gd name="connsiteY3" fmla="*/ 2389508 h 2389548"/>
                <a:gd name="connsiteX4" fmla="*/ 2517569 w 2517569"/>
                <a:gd name="connsiteY4" fmla="*/ 1211283 h 2389548"/>
                <a:gd name="connsiteX0" fmla="*/ 0 w 2517569"/>
                <a:gd name="connsiteY0" fmla="*/ 1199408 h 2389548"/>
                <a:gd name="connsiteX1" fmla="*/ 617517 w 2517569"/>
                <a:gd name="connsiteY1" fmla="*/ 0 h 2389548"/>
                <a:gd name="connsiteX2" fmla="*/ 1264562 w 2517569"/>
                <a:gd name="connsiteY2" fmla="*/ 1205187 h 2389548"/>
                <a:gd name="connsiteX3" fmla="*/ 1892991 w 2517569"/>
                <a:gd name="connsiteY3" fmla="*/ 2389508 h 2389548"/>
                <a:gd name="connsiteX4" fmla="*/ 2517569 w 2517569"/>
                <a:gd name="connsiteY4" fmla="*/ 1211283 h 2389548"/>
                <a:gd name="connsiteX0" fmla="*/ 0 w 2517569"/>
                <a:gd name="connsiteY0" fmla="*/ 1199408 h 2389548"/>
                <a:gd name="connsiteX1" fmla="*/ 617517 w 2517569"/>
                <a:gd name="connsiteY1" fmla="*/ 0 h 2389548"/>
                <a:gd name="connsiteX2" fmla="*/ 1264562 w 2517569"/>
                <a:gd name="connsiteY2" fmla="*/ 1205187 h 2389548"/>
                <a:gd name="connsiteX3" fmla="*/ 1892991 w 2517569"/>
                <a:gd name="connsiteY3" fmla="*/ 2389508 h 2389548"/>
                <a:gd name="connsiteX4" fmla="*/ 2517569 w 2517569"/>
                <a:gd name="connsiteY4" fmla="*/ 1211283 h 2389548"/>
                <a:gd name="connsiteX0" fmla="*/ 0 w 2517569"/>
                <a:gd name="connsiteY0" fmla="*/ 1199408 h 2389548"/>
                <a:gd name="connsiteX1" fmla="*/ 617517 w 2517569"/>
                <a:gd name="connsiteY1" fmla="*/ 0 h 2389548"/>
                <a:gd name="connsiteX2" fmla="*/ 1264562 w 2517569"/>
                <a:gd name="connsiteY2" fmla="*/ 1205187 h 2389548"/>
                <a:gd name="connsiteX3" fmla="*/ 1892991 w 2517569"/>
                <a:gd name="connsiteY3" fmla="*/ 2389508 h 2389548"/>
                <a:gd name="connsiteX4" fmla="*/ 2517569 w 2517569"/>
                <a:gd name="connsiteY4" fmla="*/ 1211283 h 2389548"/>
                <a:gd name="connsiteX0" fmla="*/ 0 w 2517569"/>
                <a:gd name="connsiteY0" fmla="*/ 1199409 h 2389549"/>
                <a:gd name="connsiteX1" fmla="*/ 617517 w 2517569"/>
                <a:gd name="connsiteY1" fmla="*/ 1 h 2389549"/>
                <a:gd name="connsiteX2" fmla="*/ 1264562 w 2517569"/>
                <a:gd name="connsiteY2" fmla="*/ 1205188 h 2389549"/>
                <a:gd name="connsiteX3" fmla="*/ 1892991 w 2517569"/>
                <a:gd name="connsiteY3" fmla="*/ 2389509 h 2389549"/>
                <a:gd name="connsiteX4" fmla="*/ 2517569 w 2517569"/>
                <a:gd name="connsiteY4" fmla="*/ 1211284 h 2389549"/>
                <a:gd name="connsiteX0" fmla="*/ 0 w 2517569"/>
                <a:gd name="connsiteY0" fmla="*/ 1199409 h 2389549"/>
                <a:gd name="connsiteX1" fmla="*/ 635170 w 2517569"/>
                <a:gd name="connsiteY1" fmla="*/ 1 h 2389549"/>
                <a:gd name="connsiteX2" fmla="*/ 1264562 w 2517569"/>
                <a:gd name="connsiteY2" fmla="*/ 1205188 h 2389549"/>
                <a:gd name="connsiteX3" fmla="*/ 1892991 w 2517569"/>
                <a:gd name="connsiteY3" fmla="*/ 2389509 h 2389549"/>
                <a:gd name="connsiteX4" fmla="*/ 2517569 w 2517569"/>
                <a:gd name="connsiteY4" fmla="*/ 1211284 h 2389549"/>
                <a:gd name="connsiteX0" fmla="*/ 0 w 2517569"/>
                <a:gd name="connsiteY0" fmla="*/ 1199443 h 2389583"/>
                <a:gd name="connsiteX1" fmla="*/ 635170 w 2517569"/>
                <a:gd name="connsiteY1" fmla="*/ 35 h 2389583"/>
                <a:gd name="connsiteX2" fmla="*/ 1264562 w 2517569"/>
                <a:gd name="connsiteY2" fmla="*/ 1205222 h 2389583"/>
                <a:gd name="connsiteX3" fmla="*/ 1892991 w 2517569"/>
                <a:gd name="connsiteY3" fmla="*/ 2389543 h 2389583"/>
                <a:gd name="connsiteX4" fmla="*/ 2517569 w 2517569"/>
                <a:gd name="connsiteY4" fmla="*/ 1211318 h 2389583"/>
                <a:gd name="connsiteX0" fmla="*/ 0 w 2517569"/>
                <a:gd name="connsiteY0" fmla="*/ 1199554 h 2389694"/>
                <a:gd name="connsiteX1" fmla="*/ 635170 w 2517569"/>
                <a:gd name="connsiteY1" fmla="*/ 146 h 2389694"/>
                <a:gd name="connsiteX2" fmla="*/ 1264562 w 2517569"/>
                <a:gd name="connsiteY2" fmla="*/ 1205333 h 2389694"/>
                <a:gd name="connsiteX3" fmla="*/ 1892991 w 2517569"/>
                <a:gd name="connsiteY3" fmla="*/ 2389654 h 2389694"/>
                <a:gd name="connsiteX4" fmla="*/ 2517569 w 2517569"/>
                <a:gd name="connsiteY4" fmla="*/ 1211429 h 2389694"/>
                <a:gd name="connsiteX0" fmla="*/ 0 w 2517569"/>
                <a:gd name="connsiteY0" fmla="*/ 1199415 h 2389555"/>
                <a:gd name="connsiteX1" fmla="*/ 635170 w 2517569"/>
                <a:gd name="connsiteY1" fmla="*/ 7 h 2389555"/>
                <a:gd name="connsiteX2" fmla="*/ 1264562 w 2517569"/>
                <a:gd name="connsiteY2" fmla="*/ 1205194 h 2389555"/>
                <a:gd name="connsiteX3" fmla="*/ 1892991 w 2517569"/>
                <a:gd name="connsiteY3" fmla="*/ 2389515 h 2389555"/>
                <a:gd name="connsiteX4" fmla="*/ 2517569 w 2517569"/>
                <a:gd name="connsiteY4" fmla="*/ 1211290 h 2389555"/>
                <a:gd name="connsiteX0" fmla="*/ 0 w 2517569"/>
                <a:gd name="connsiteY0" fmla="*/ 1199415 h 2389555"/>
                <a:gd name="connsiteX1" fmla="*/ 635170 w 2517569"/>
                <a:gd name="connsiteY1" fmla="*/ 7 h 2389555"/>
                <a:gd name="connsiteX2" fmla="*/ 1264562 w 2517569"/>
                <a:gd name="connsiteY2" fmla="*/ 1205194 h 2389555"/>
                <a:gd name="connsiteX3" fmla="*/ 1892991 w 2517569"/>
                <a:gd name="connsiteY3" fmla="*/ 2389515 h 2389555"/>
                <a:gd name="connsiteX4" fmla="*/ 2517569 w 2517569"/>
                <a:gd name="connsiteY4" fmla="*/ 1211290 h 2389555"/>
                <a:gd name="connsiteX0" fmla="*/ 0 w 2517569"/>
                <a:gd name="connsiteY0" fmla="*/ 1199415 h 2389515"/>
                <a:gd name="connsiteX1" fmla="*/ 635170 w 2517569"/>
                <a:gd name="connsiteY1" fmla="*/ 7 h 2389515"/>
                <a:gd name="connsiteX2" fmla="*/ 1264562 w 2517569"/>
                <a:gd name="connsiteY2" fmla="*/ 1205194 h 2389515"/>
                <a:gd name="connsiteX3" fmla="*/ 1892991 w 2517569"/>
                <a:gd name="connsiteY3" fmla="*/ 2389515 h 2389515"/>
                <a:gd name="connsiteX4" fmla="*/ 2517569 w 2517569"/>
                <a:gd name="connsiteY4" fmla="*/ 1211290 h 2389515"/>
                <a:gd name="connsiteX0" fmla="*/ 0 w 2639667"/>
                <a:gd name="connsiteY0" fmla="*/ 1222261 h 2389515"/>
                <a:gd name="connsiteX1" fmla="*/ 757268 w 2639667"/>
                <a:gd name="connsiteY1" fmla="*/ 7 h 2389515"/>
                <a:gd name="connsiteX2" fmla="*/ 1386660 w 2639667"/>
                <a:gd name="connsiteY2" fmla="*/ 1205194 h 2389515"/>
                <a:gd name="connsiteX3" fmla="*/ 2015089 w 2639667"/>
                <a:gd name="connsiteY3" fmla="*/ 2389515 h 2389515"/>
                <a:gd name="connsiteX4" fmla="*/ 2639667 w 2639667"/>
                <a:gd name="connsiteY4" fmla="*/ 1211290 h 2389515"/>
                <a:gd name="connsiteX0" fmla="*/ 0 w 2639667"/>
                <a:gd name="connsiteY0" fmla="*/ 1222261 h 2389515"/>
                <a:gd name="connsiteX1" fmla="*/ 757268 w 2639667"/>
                <a:gd name="connsiteY1" fmla="*/ 7 h 2389515"/>
                <a:gd name="connsiteX2" fmla="*/ 1386660 w 2639667"/>
                <a:gd name="connsiteY2" fmla="*/ 1205194 h 2389515"/>
                <a:gd name="connsiteX3" fmla="*/ 2015089 w 2639667"/>
                <a:gd name="connsiteY3" fmla="*/ 2389515 h 2389515"/>
                <a:gd name="connsiteX4" fmla="*/ 2639667 w 2639667"/>
                <a:gd name="connsiteY4" fmla="*/ 1211290 h 2389515"/>
                <a:gd name="connsiteX0" fmla="*/ 0 w 2639667"/>
                <a:gd name="connsiteY0" fmla="*/ 1222261 h 2389515"/>
                <a:gd name="connsiteX1" fmla="*/ 757268 w 2639667"/>
                <a:gd name="connsiteY1" fmla="*/ 7 h 2389515"/>
                <a:gd name="connsiteX2" fmla="*/ 1386660 w 2639667"/>
                <a:gd name="connsiteY2" fmla="*/ 1205194 h 2389515"/>
                <a:gd name="connsiteX3" fmla="*/ 2015089 w 2639667"/>
                <a:gd name="connsiteY3" fmla="*/ 2389515 h 2389515"/>
                <a:gd name="connsiteX4" fmla="*/ 2639667 w 2639667"/>
                <a:gd name="connsiteY4" fmla="*/ 1211290 h 2389515"/>
                <a:gd name="connsiteX0" fmla="*/ 0 w 2639667"/>
                <a:gd name="connsiteY0" fmla="*/ 1222261 h 2389515"/>
                <a:gd name="connsiteX1" fmla="*/ 757268 w 2639667"/>
                <a:gd name="connsiteY1" fmla="*/ 7 h 2389515"/>
                <a:gd name="connsiteX2" fmla="*/ 1386660 w 2639667"/>
                <a:gd name="connsiteY2" fmla="*/ 1205194 h 2389515"/>
                <a:gd name="connsiteX3" fmla="*/ 2015089 w 2639667"/>
                <a:gd name="connsiteY3" fmla="*/ 2389515 h 2389515"/>
                <a:gd name="connsiteX4" fmla="*/ 2639667 w 2639667"/>
                <a:gd name="connsiteY4" fmla="*/ 1211290 h 2389515"/>
                <a:gd name="connsiteX0" fmla="*/ 0 w 2639667"/>
                <a:gd name="connsiteY0" fmla="*/ 1222261 h 2389515"/>
                <a:gd name="connsiteX1" fmla="*/ 757268 w 2639667"/>
                <a:gd name="connsiteY1" fmla="*/ 7 h 2389515"/>
                <a:gd name="connsiteX2" fmla="*/ 1386660 w 2639667"/>
                <a:gd name="connsiteY2" fmla="*/ 1205194 h 2389515"/>
                <a:gd name="connsiteX3" fmla="*/ 2015089 w 2639667"/>
                <a:gd name="connsiteY3" fmla="*/ 2389515 h 2389515"/>
                <a:gd name="connsiteX4" fmla="*/ 2639667 w 2639667"/>
                <a:gd name="connsiteY4" fmla="*/ 1211290 h 2389515"/>
                <a:gd name="connsiteX0" fmla="*/ 0 w 2639667"/>
                <a:gd name="connsiteY0" fmla="*/ 1222261 h 2389515"/>
                <a:gd name="connsiteX1" fmla="*/ 757268 w 2639667"/>
                <a:gd name="connsiteY1" fmla="*/ 7 h 2389515"/>
                <a:gd name="connsiteX2" fmla="*/ 1386660 w 2639667"/>
                <a:gd name="connsiteY2" fmla="*/ 1205194 h 2389515"/>
                <a:gd name="connsiteX3" fmla="*/ 2015089 w 2639667"/>
                <a:gd name="connsiteY3" fmla="*/ 2389515 h 2389515"/>
                <a:gd name="connsiteX4" fmla="*/ 2639667 w 2639667"/>
                <a:gd name="connsiteY4" fmla="*/ 1211290 h 238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9667" h="2389515">
                  <a:moveTo>
                    <a:pt x="0" y="1222261"/>
                  </a:moveTo>
                  <a:cubicBezTo>
                    <a:pt x="128168" y="684769"/>
                    <a:pt x="178653" y="2852"/>
                    <a:pt x="757268" y="7"/>
                  </a:cubicBezTo>
                  <a:cubicBezTo>
                    <a:pt x="1335883" y="-2838"/>
                    <a:pt x="1234099" y="764577"/>
                    <a:pt x="1386660" y="1205194"/>
                  </a:cubicBezTo>
                  <a:cubicBezTo>
                    <a:pt x="1570995" y="1719952"/>
                    <a:pt x="1452579" y="2389210"/>
                    <a:pt x="2015089" y="2389515"/>
                  </a:cubicBezTo>
                  <a:cubicBezTo>
                    <a:pt x="2577599" y="2389820"/>
                    <a:pt x="2517893" y="1851518"/>
                    <a:pt x="2639667" y="1211290"/>
                  </a:cubicBezTo>
                </a:path>
              </a:pathLst>
            </a:custGeom>
            <a:noFill/>
            <a:ln w="31750"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6" name="Freeform 1215">
              <a:extLst>
                <a:ext uri="{FF2B5EF4-FFF2-40B4-BE49-F238E27FC236}">
                  <a16:creationId xmlns:a16="http://schemas.microsoft.com/office/drawing/2014/main" id="{2F0A3017-FC2D-492E-007B-D0BCD23C18CC}"/>
                </a:ext>
              </a:extLst>
            </p:cNvPr>
            <p:cNvSpPr/>
            <p:nvPr/>
          </p:nvSpPr>
          <p:spPr>
            <a:xfrm>
              <a:off x="8447569" y="4782194"/>
              <a:ext cx="299725" cy="996215"/>
            </a:xfrm>
            <a:custGeom>
              <a:avLst/>
              <a:gdLst>
                <a:gd name="connsiteX0" fmla="*/ 0 w 2517569"/>
                <a:gd name="connsiteY0" fmla="*/ 1199408 h 2410691"/>
                <a:gd name="connsiteX1" fmla="*/ 617517 w 2517569"/>
                <a:gd name="connsiteY1" fmla="*/ 0 h 2410691"/>
                <a:gd name="connsiteX2" fmla="*/ 1900052 w 2517569"/>
                <a:gd name="connsiteY2" fmla="*/ 2410691 h 2410691"/>
                <a:gd name="connsiteX3" fmla="*/ 2517569 w 2517569"/>
                <a:gd name="connsiteY3" fmla="*/ 1211283 h 2410691"/>
                <a:gd name="connsiteX0" fmla="*/ 0 w 2517569"/>
                <a:gd name="connsiteY0" fmla="*/ 1199408 h 2410724"/>
                <a:gd name="connsiteX1" fmla="*/ 617517 w 2517569"/>
                <a:gd name="connsiteY1" fmla="*/ 0 h 2410724"/>
                <a:gd name="connsiteX2" fmla="*/ 1900052 w 2517569"/>
                <a:gd name="connsiteY2" fmla="*/ 2410691 h 2410724"/>
                <a:gd name="connsiteX3" fmla="*/ 2517569 w 2517569"/>
                <a:gd name="connsiteY3" fmla="*/ 1211283 h 2410724"/>
                <a:gd name="connsiteX0" fmla="*/ 0 w 2517569"/>
                <a:gd name="connsiteY0" fmla="*/ 1199408 h 2410946"/>
                <a:gd name="connsiteX1" fmla="*/ 617517 w 2517569"/>
                <a:gd name="connsiteY1" fmla="*/ 0 h 2410946"/>
                <a:gd name="connsiteX2" fmla="*/ 1900052 w 2517569"/>
                <a:gd name="connsiteY2" fmla="*/ 2410691 h 2410946"/>
                <a:gd name="connsiteX3" fmla="*/ 2517569 w 2517569"/>
                <a:gd name="connsiteY3" fmla="*/ 1211283 h 2410946"/>
                <a:gd name="connsiteX0" fmla="*/ 0 w 2517569"/>
                <a:gd name="connsiteY0" fmla="*/ 1199408 h 2410946"/>
                <a:gd name="connsiteX1" fmla="*/ 617517 w 2517569"/>
                <a:gd name="connsiteY1" fmla="*/ 0 h 2410946"/>
                <a:gd name="connsiteX2" fmla="*/ 1900052 w 2517569"/>
                <a:gd name="connsiteY2" fmla="*/ 2410691 h 2410946"/>
                <a:gd name="connsiteX3" fmla="*/ 2517569 w 2517569"/>
                <a:gd name="connsiteY3" fmla="*/ 1211283 h 2410946"/>
                <a:gd name="connsiteX0" fmla="*/ 0 w 2517569"/>
                <a:gd name="connsiteY0" fmla="*/ 1199408 h 2410691"/>
                <a:gd name="connsiteX1" fmla="*/ 617517 w 2517569"/>
                <a:gd name="connsiteY1" fmla="*/ 0 h 2410691"/>
                <a:gd name="connsiteX2" fmla="*/ 1900052 w 2517569"/>
                <a:gd name="connsiteY2" fmla="*/ 2410691 h 2410691"/>
                <a:gd name="connsiteX3" fmla="*/ 2517569 w 2517569"/>
                <a:gd name="connsiteY3" fmla="*/ 1211283 h 2410691"/>
                <a:gd name="connsiteX0" fmla="*/ 0 w 2517569"/>
                <a:gd name="connsiteY0" fmla="*/ 1199408 h 2389508"/>
                <a:gd name="connsiteX1" fmla="*/ 617517 w 2517569"/>
                <a:gd name="connsiteY1" fmla="*/ 0 h 2389508"/>
                <a:gd name="connsiteX2" fmla="*/ 1892991 w 2517569"/>
                <a:gd name="connsiteY2" fmla="*/ 2389508 h 2389508"/>
                <a:gd name="connsiteX3" fmla="*/ 2517569 w 2517569"/>
                <a:gd name="connsiteY3" fmla="*/ 1211283 h 2389508"/>
                <a:gd name="connsiteX0" fmla="*/ 0 w 2517569"/>
                <a:gd name="connsiteY0" fmla="*/ 1199408 h 2389514"/>
                <a:gd name="connsiteX1" fmla="*/ 617517 w 2517569"/>
                <a:gd name="connsiteY1" fmla="*/ 0 h 2389514"/>
                <a:gd name="connsiteX2" fmla="*/ 1892991 w 2517569"/>
                <a:gd name="connsiteY2" fmla="*/ 2389508 h 2389514"/>
                <a:gd name="connsiteX3" fmla="*/ 2517569 w 2517569"/>
                <a:gd name="connsiteY3" fmla="*/ 1211283 h 2389514"/>
                <a:gd name="connsiteX0" fmla="*/ 0 w 2517569"/>
                <a:gd name="connsiteY0" fmla="*/ 1199408 h 2389514"/>
                <a:gd name="connsiteX1" fmla="*/ 617517 w 2517569"/>
                <a:gd name="connsiteY1" fmla="*/ 0 h 2389514"/>
                <a:gd name="connsiteX2" fmla="*/ 1892991 w 2517569"/>
                <a:gd name="connsiteY2" fmla="*/ 2389508 h 2389514"/>
                <a:gd name="connsiteX3" fmla="*/ 2517569 w 2517569"/>
                <a:gd name="connsiteY3" fmla="*/ 1211283 h 2389514"/>
                <a:gd name="connsiteX0" fmla="*/ 0 w 2517569"/>
                <a:gd name="connsiteY0" fmla="*/ 1199408 h 2392056"/>
                <a:gd name="connsiteX1" fmla="*/ 617517 w 2517569"/>
                <a:gd name="connsiteY1" fmla="*/ 0 h 2392056"/>
                <a:gd name="connsiteX2" fmla="*/ 1892991 w 2517569"/>
                <a:gd name="connsiteY2" fmla="*/ 2389508 h 2392056"/>
                <a:gd name="connsiteX3" fmla="*/ 2517569 w 2517569"/>
                <a:gd name="connsiteY3" fmla="*/ 1211283 h 2392056"/>
                <a:gd name="connsiteX0" fmla="*/ 0 w 2517569"/>
                <a:gd name="connsiteY0" fmla="*/ 1199408 h 2392056"/>
                <a:gd name="connsiteX1" fmla="*/ 617517 w 2517569"/>
                <a:gd name="connsiteY1" fmla="*/ 0 h 2392056"/>
                <a:gd name="connsiteX2" fmla="*/ 1892991 w 2517569"/>
                <a:gd name="connsiteY2" fmla="*/ 2389508 h 2392056"/>
                <a:gd name="connsiteX3" fmla="*/ 2517569 w 2517569"/>
                <a:gd name="connsiteY3" fmla="*/ 1211283 h 2392056"/>
                <a:gd name="connsiteX0" fmla="*/ 0 w 2517569"/>
                <a:gd name="connsiteY0" fmla="*/ 1199408 h 2397960"/>
                <a:gd name="connsiteX1" fmla="*/ 617517 w 2517569"/>
                <a:gd name="connsiteY1" fmla="*/ 0 h 2397960"/>
                <a:gd name="connsiteX2" fmla="*/ 1892991 w 2517569"/>
                <a:gd name="connsiteY2" fmla="*/ 2389508 h 2397960"/>
                <a:gd name="connsiteX3" fmla="*/ 2517569 w 2517569"/>
                <a:gd name="connsiteY3" fmla="*/ 1211283 h 2397960"/>
                <a:gd name="connsiteX0" fmla="*/ 0 w 2517569"/>
                <a:gd name="connsiteY0" fmla="*/ 1199408 h 2397960"/>
                <a:gd name="connsiteX1" fmla="*/ 617517 w 2517569"/>
                <a:gd name="connsiteY1" fmla="*/ 0 h 2397960"/>
                <a:gd name="connsiteX2" fmla="*/ 1892991 w 2517569"/>
                <a:gd name="connsiteY2" fmla="*/ 2389508 h 2397960"/>
                <a:gd name="connsiteX3" fmla="*/ 2517569 w 2517569"/>
                <a:gd name="connsiteY3" fmla="*/ 1211283 h 2397960"/>
                <a:gd name="connsiteX0" fmla="*/ 0 w 2517569"/>
                <a:gd name="connsiteY0" fmla="*/ 1199408 h 2389508"/>
                <a:gd name="connsiteX1" fmla="*/ 617517 w 2517569"/>
                <a:gd name="connsiteY1" fmla="*/ 0 h 2389508"/>
                <a:gd name="connsiteX2" fmla="*/ 1892991 w 2517569"/>
                <a:gd name="connsiteY2" fmla="*/ 2389508 h 2389508"/>
                <a:gd name="connsiteX3" fmla="*/ 2517569 w 2517569"/>
                <a:gd name="connsiteY3" fmla="*/ 1211283 h 2389508"/>
                <a:gd name="connsiteX0" fmla="*/ 0 w 2517569"/>
                <a:gd name="connsiteY0" fmla="*/ 1199408 h 2397948"/>
                <a:gd name="connsiteX1" fmla="*/ 617517 w 2517569"/>
                <a:gd name="connsiteY1" fmla="*/ 0 h 2397948"/>
                <a:gd name="connsiteX2" fmla="*/ 1892991 w 2517569"/>
                <a:gd name="connsiteY2" fmla="*/ 2389508 h 2397948"/>
                <a:gd name="connsiteX3" fmla="*/ 2517569 w 2517569"/>
                <a:gd name="connsiteY3" fmla="*/ 1211283 h 2397948"/>
                <a:gd name="connsiteX0" fmla="*/ 0 w 2517569"/>
                <a:gd name="connsiteY0" fmla="*/ 1199408 h 2389863"/>
                <a:gd name="connsiteX1" fmla="*/ 617517 w 2517569"/>
                <a:gd name="connsiteY1" fmla="*/ 0 h 2389863"/>
                <a:gd name="connsiteX2" fmla="*/ 1892991 w 2517569"/>
                <a:gd name="connsiteY2" fmla="*/ 2389508 h 2389863"/>
                <a:gd name="connsiteX3" fmla="*/ 2517569 w 2517569"/>
                <a:gd name="connsiteY3" fmla="*/ 1211283 h 2389863"/>
                <a:gd name="connsiteX0" fmla="*/ 0 w 2517569"/>
                <a:gd name="connsiteY0" fmla="*/ 1199463 h 2389887"/>
                <a:gd name="connsiteX1" fmla="*/ 617517 w 2517569"/>
                <a:gd name="connsiteY1" fmla="*/ 55 h 2389887"/>
                <a:gd name="connsiteX2" fmla="*/ 1892991 w 2517569"/>
                <a:gd name="connsiteY2" fmla="*/ 2389563 h 2389887"/>
                <a:gd name="connsiteX3" fmla="*/ 2517569 w 2517569"/>
                <a:gd name="connsiteY3" fmla="*/ 1211338 h 2389887"/>
                <a:gd name="connsiteX0" fmla="*/ 0 w 2517569"/>
                <a:gd name="connsiteY0" fmla="*/ 1199464 h 2389564"/>
                <a:gd name="connsiteX1" fmla="*/ 617517 w 2517569"/>
                <a:gd name="connsiteY1" fmla="*/ 56 h 2389564"/>
                <a:gd name="connsiteX2" fmla="*/ 1892991 w 2517569"/>
                <a:gd name="connsiteY2" fmla="*/ 2389564 h 2389564"/>
                <a:gd name="connsiteX3" fmla="*/ 2517569 w 2517569"/>
                <a:gd name="connsiteY3" fmla="*/ 1211339 h 2389564"/>
                <a:gd name="connsiteX0" fmla="*/ 0 w 2517569"/>
                <a:gd name="connsiteY0" fmla="*/ 1199408 h 2389508"/>
                <a:gd name="connsiteX1" fmla="*/ 617517 w 2517569"/>
                <a:gd name="connsiteY1" fmla="*/ 0 h 2389508"/>
                <a:gd name="connsiteX2" fmla="*/ 1370477 w 2517569"/>
                <a:gd name="connsiteY2" fmla="*/ 1201657 h 2389508"/>
                <a:gd name="connsiteX3" fmla="*/ 1892991 w 2517569"/>
                <a:gd name="connsiteY3" fmla="*/ 2389508 h 2389508"/>
                <a:gd name="connsiteX4" fmla="*/ 2517569 w 2517569"/>
                <a:gd name="connsiteY4" fmla="*/ 1211283 h 2389508"/>
                <a:gd name="connsiteX0" fmla="*/ 0 w 2517569"/>
                <a:gd name="connsiteY0" fmla="*/ 1199408 h 2389509"/>
                <a:gd name="connsiteX1" fmla="*/ 617517 w 2517569"/>
                <a:gd name="connsiteY1" fmla="*/ 0 h 2389509"/>
                <a:gd name="connsiteX2" fmla="*/ 1264562 w 2517569"/>
                <a:gd name="connsiteY2" fmla="*/ 1205187 h 2389509"/>
                <a:gd name="connsiteX3" fmla="*/ 1892991 w 2517569"/>
                <a:gd name="connsiteY3" fmla="*/ 2389508 h 2389509"/>
                <a:gd name="connsiteX4" fmla="*/ 2517569 w 2517569"/>
                <a:gd name="connsiteY4" fmla="*/ 1211283 h 2389509"/>
                <a:gd name="connsiteX0" fmla="*/ 0 w 2517569"/>
                <a:gd name="connsiteY0" fmla="*/ 1199408 h 2389509"/>
                <a:gd name="connsiteX1" fmla="*/ 617517 w 2517569"/>
                <a:gd name="connsiteY1" fmla="*/ 0 h 2389509"/>
                <a:gd name="connsiteX2" fmla="*/ 1264562 w 2517569"/>
                <a:gd name="connsiteY2" fmla="*/ 1205187 h 2389509"/>
                <a:gd name="connsiteX3" fmla="*/ 1892991 w 2517569"/>
                <a:gd name="connsiteY3" fmla="*/ 2389508 h 2389509"/>
                <a:gd name="connsiteX4" fmla="*/ 2517569 w 2517569"/>
                <a:gd name="connsiteY4" fmla="*/ 1211283 h 2389509"/>
                <a:gd name="connsiteX0" fmla="*/ 0 w 2517569"/>
                <a:gd name="connsiteY0" fmla="*/ 1199408 h 2389548"/>
                <a:gd name="connsiteX1" fmla="*/ 617517 w 2517569"/>
                <a:gd name="connsiteY1" fmla="*/ 0 h 2389548"/>
                <a:gd name="connsiteX2" fmla="*/ 1264562 w 2517569"/>
                <a:gd name="connsiteY2" fmla="*/ 1205187 h 2389548"/>
                <a:gd name="connsiteX3" fmla="*/ 1892991 w 2517569"/>
                <a:gd name="connsiteY3" fmla="*/ 2389508 h 2389548"/>
                <a:gd name="connsiteX4" fmla="*/ 2517569 w 2517569"/>
                <a:gd name="connsiteY4" fmla="*/ 1211283 h 2389548"/>
                <a:gd name="connsiteX0" fmla="*/ 0 w 2517569"/>
                <a:gd name="connsiteY0" fmla="*/ 1199408 h 2389548"/>
                <a:gd name="connsiteX1" fmla="*/ 617517 w 2517569"/>
                <a:gd name="connsiteY1" fmla="*/ 0 h 2389548"/>
                <a:gd name="connsiteX2" fmla="*/ 1264562 w 2517569"/>
                <a:gd name="connsiteY2" fmla="*/ 1205187 h 2389548"/>
                <a:gd name="connsiteX3" fmla="*/ 1892991 w 2517569"/>
                <a:gd name="connsiteY3" fmla="*/ 2389508 h 2389548"/>
                <a:gd name="connsiteX4" fmla="*/ 2517569 w 2517569"/>
                <a:gd name="connsiteY4" fmla="*/ 1211283 h 2389548"/>
                <a:gd name="connsiteX0" fmla="*/ 0 w 2517569"/>
                <a:gd name="connsiteY0" fmla="*/ 1199408 h 2389548"/>
                <a:gd name="connsiteX1" fmla="*/ 617517 w 2517569"/>
                <a:gd name="connsiteY1" fmla="*/ 0 h 2389548"/>
                <a:gd name="connsiteX2" fmla="*/ 1264562 w 2517569"/>
                <a:gd name="connsiteY2" fmla="*/ 1205187 h 2389548"/>
                <a:gd name="connsiteX3" fmla="*/ 1892991 w 2517569"/>
                <a:gd name="connsiteY3" fmla="*/ 2389508 h 2389548"/>
                <a:gd name="connsiteX4" fmla="*/ 2517569 w 2517569"/>
                <a:gd name="connsiteY4" fmla="*/ 1211283 h 2389548"/>
                <a:gd name="connsiteX0" fmla="*/ 0 w 2517569"/>
                <a:gd name="connsiteY0" fmla="*/ 1199408 h 2389548"/>
                <a:gd name="connsiteX1" fmla="*/ 617517 w 2517569"/>
                <a:gd name="connsiteY1" fmla="*/ 0 h 2389548"/>
                <a:gd name="connsiteX2" fmla="*/ 1264562 w 2517569"/>
                <a:gd name="connsiteY2" fmla="*/ 1205187 h 2389548"/>
                <a:gd name="connsiteX3" fmla="*/ 1892991 w 2517569"/>
                <a:gd name="connsiteY3" fmla="*/ 2389508 h 2389548"/>
                <a:gd name="connsiteX4" fmla="*/ 2517569 w 2517569"/>
                <a:gd name="connsiteY4" fmla="*/ 1211283 h 2389548"/>
                <a:gd name="connsiteX0" fmla="*/ 0 w 2517569"/>
                <a:gd name="connsiteY0" fmla="*/ 1199409 h 2389549"/>
                <a:gd name="connsiteX1" fmla="*/ 617517 w 2517569"/>
                <a:gd name="connsiteY1" fmla="*/ 1 h 2389549"/>
                <a:gd name="connsiteX2" fmla="*/ 1264562 w 2517569"/>
                <a:gd name="connsiteY2" fmla="*/ 1205188 h 2389549"/>
                <a:gd name="connsiteX3" fmla="*/ 1892991 w 2517569"/>
                <a:gd name="connsiteY3" fmla="*/ 2389509 h 2389549"/>
                <a:gd name="connsiteX4" fmla="*/ 2517569 w 2517569"/>
                <a:gd name="connsiteY4" fmla="*/ 1211284 h 2389549"/>
                <a:gd name="connsiteX0" fmla="*/ 0 w 2517569"/>
                <a:gd name="connsiteY0" fmla="*/ 1199409 h 2389549"/>
                <a:gd name="connsiteX1" fmla="*/ 635170 w 2517569"/>
                <a:gd name="connsiteY1" fmla="*/ 1 h 2389549"/>
                <a:gd name="connsiteX2" fmla="*/ 1264562 w 2517569"/>
                <a:gd name="connsiteY2" fmla="*/ 1205188 h 2389549"/>
                <a:gd name="connsiteX3" fmla="*/ 1892991 w 2517569"/>
                <a:gd name="connsiteY3" fmla="*/ 2389509 h 2389549"/>
                <a:gd name="connsiteX4" fmla="*/ 2517569 w 2517569"/>
                <a:gd name="connsiteY4" fmla="*/ 1211284 h 2389549"/>
                <a:gd name="connsiteX0" fmla="*/ 0 w 2517569"/>
                <a:gd name="connsiteY0" fmla="*/ 1199443 h 2389583"/>
                <a:gd name="connsiteX1" fmla="*/ 635170 w 2517569"/>
                <a:gd name="connsiteY1" fmla="*/ 35 h 2389583"/>
                <a:gd name="connsiteX2" fmla="*/ 1264562 w 2517569"/>
                <a:gd name="connsiteY2" fmla="*/ 1205222 h 2389583"/>
                <a:gd name="connsiteX3" fmla="*/ 1892991 w 2517569"/>
                <a:gd name="connsiteY3" fmla="*/ 2389543 h 2389583"/>
                <a:gd name="connsiteX4" fmla="*/ 2517569 w 2517569"/>
                <a:gd name="connsiteY4" fmla="*/ 1211318 h 2389583"/>
                <a:gd name="connsiteX0" fmla="*/ 0 w 2517569"/>
                <a:gd name="connsiteY0" fmla="*/ 1199554 h 2389694"/>
                <a:gd name="connsiteX1" fmla="*/ 635170 w 2517569"/>
                <a:gd name="connsiteY1" fmla="*/ 146 h 2389694"/>
                <a:gd name="connsiteX2" fmla="*/ 1264562 w 2517569"/>
                <a:gd name="connsiteY2" fmla="*/ 1205333 h 2389694"/>
                <a:gd name="connsiteX3" fmla="*/ 1892991 w 2517569"/>
                <a:gd name="connsiteY3" fmla="*/ 2389654 h 2389694"/>
                <a:gd name="connsiteX4" fmla="*/ 2517569 w 2517569"/>
                <a:gd name="connsiteY4" fmla="*/ 1211429 h 2389694"/>
                <a:gd name="connsiteX0" fmla="*/ 0 w 2517569"/>
                <a:gd name="connsiteY0" fmla="*/ 1199415 h 2389555"/>
                <a:gd name="connsiteX1" fmla="*/ 635170 w 2517569"/>
                <a:gd name="connsiteY1" fmla="*/ 7 h 2389555"/>
                <a:gd name="connsiteX2" fmla="*/ 1264562 w 2517569"/>
                <a:gd name="connsiteY2" fmla="*/ 1205194 h 2389555"/>
                <a:gd name="connsiteX3" fmla="*/ 1892991 w 2517569"/>
                <a:gd name="connsiteY3" fmla="*/ 2389515 h 2389555"/>
                <a:gd name="connsiteX4" fmla="*/ 2517569 w 2517569"/>
                <a:gd name="connsiteY4" fmla="*/ 1211290 h 2389555"/>
                <a:gd name="connsiteX0" fmla="*/ 0 w 2517569"/>
                <a:gd name="connsiteY0" fmla="*/ 1199415 h 2389555"/>
                <a:gd name="connsiteX1" fmla="*/ 635170 w 2517569"/>
                <a:gd name="connsiteY1" fmla="*/ 7 h 2389555"/>
                <a:gd name="connsiteX2" fmla="*/ 1264562 w 2517569"/>
                <a:gd name="connsiteY2" fmla="*/ 1205194 h 2389555"/>
                <a:gd name="connsiteX3" fmla="*/ 1892991 w 2517569"/>
                <a:gd name="connsiteY3" fmla="*/ 2389515 h 2389555"/>
                <a:gd name="connsiteX4" fmla="*/ 2517569 w 2517569"/>
                <a:gd name="connsiteY4" fmla="*/ 1211290 h 2389555"/>
                <a:gd name="connsiteX0" fmla="*/ 0 w 2517569"/>
                <a:gd name="connsiteY0" fmla="*/ 1199415 h 2389515"/>
                <a:gd name="connsiteX1" fmla="*/ 635170 w 2517569"/>
                <a:gd name="connsiteY1" fmla="*/ 7 h 2389515"/>
                <a:gd name="connsiteX2" fmla="*/ 1264562 w 2517569"/>
                <a:gd name="connsiteY2" fmla="*/ 1205194 h 2389515"/>
                <a:gd name="connsiteX3" fmla="*/ 1892991 w 2517569"/>
                <a:gd name="connsiteY3" fmla="*/ 2389515 h 2389515"/>
                <a:gd name="connsiteX4" fmla="*/ 2517569 w 2517569"/>
                <a:gd name="connsiteY4" fmla="*/ 1211290 h 2389515"/>
                <a:gd name="connsiteX0" fmla="*/ 0 w 2639667"/>
                <a:gd name="connsiteY0" fmla="*/ 1222261 h 2389515"/>
                <a:gd name="connsiteX1" fmla="*/ 757268 w 2639667"/>
                <a:gd name="connsiteY1" fmla="*/ 7 h 2389515"/>
                <a:gd name="connsiteX2" fmla="*/ 1386660 w 2639667"/>
                <a:gd name="connsiteY2" fmla="*/ 1205194 h 2389515"/>
                <a:gd name="connsiteX3" fmla="*/ 2015089 w 2639667"/>
                <a:gd name="connsiteY3" fmla="*/ 2389515 h 2389515"/>
                <a:gd name="connsiteX4" fmla="*/ 2639667 w 2639667"/>
                <a:gd name="connsiteY4" fmla="*/ 1211290 h 2389515"/>
                <a:gd name="connsiteX0" fmla="*/ 0 w 2639667"/>
                <a:gd name="connsiteY0" fmla="*/ 1222261 h 2389515"/>
                <a:gd name="connsiteX1" fmla="*/ 757268 w 2639667"/>
                <a:gd name="connsiteY1" fmla="*/ 7 h 2389515"/>
                <a:gd name="connsiteX2" fmla="*/ 1386660 w 2639667"/>
                <a:gd name="connsiteY2" fmla="*/ 1205194 h 2389515"/>
                <a:gd name="connsiteX3" fmla="*/ 2015089 w 2639667"/>
                <a:gd name="connsiteY3" fmla="*/ 2389515 h 2389515"/>
                <a:gd name="connsiteX4" fmla="*/ 2639667 w 2639667"/>
                <a:gd name="connsiteY4" fmla="*/ 1211290 h 2389515"/>
                <a:gd name="connsiteX0" fmla="*/ 0 w 2639667"/>
                <a:gd name="connsiteY0" fmla="*/ 1222261 h 2389515"/>
                <a:gd name="connsiteX1" fmla="*/ 757268 w 2639667"/>
                <a:gd name="connsiteY1" fmla="*/ 7 h 2389515"/>
                <a:gd name="connsiteX2" fmla="*/ 1386660 w 2639667"/>
                <a:gd name="connsiteY2" fmla="*/ 1205194 h 2389515"/>
                <a:gd name="connsiteX3" fmla="*/ 2015089 w 2639667"/>
                <a:gd name="connsiteY3" fmla="*/ 2389515 h 2389515"/>
                <a:gd name="connsiteX4" fmla="*/ 2639667 w 2639667"/>
                <a:gd name="connsiteY4" fmla="*/ 1211290 h 2389515"/>
                <a:gd name="connsiteX0" fmla="*/ 0 w 2639667"/>
                <a:gd name="connsiteY0" fmla="*/ 1222261 h 2389515"/>
                <a:gd name="connsiteX1" fmla="*/ 757268 w 2639667"/>
                <a:gd name="connsiteY1" fmla="*/ 7 h 2389515"/>
                <a:gd name="connsiteX2" fmla="*/ 1386660 w 2639667"/>
                <a:gd name="connsiteY2" fmla="*/ 1205194 h 2389515"/>
                <a:gd name="connsiteX3" fmla="*/ 2015089 w 2639667"/>
                <a:gd name="connsiteY3" fmla="*/ 2389515 h 2389515"/>
                <a:gd name="connsiteX4" fmla="*/ 2639667 w 2639667"/>
                <a:gd name="connsiteY4" fmla="*/ 1211290 h 2389515"/>
                <a:gd name="connsiteX0" fmla="*/ 0 w 2639667"/>
                <a:gd name="connsiteY0" fmla="*/ 1222261 h 2389515"/>
                <a:gd name="connsiteX1" fmla="*/ 757268 w 2639667"/>
                <a:gd name="connsiteY1" fmla="*/ 7 h 2389515"/>
                <a:gd name="connsiteX2" fmla="*/ 1386660 w 2639667"/>
                <a:gd name="connsiteY2" fmla="*/ 1205194 h 2389515"/>
                <a:gd name="connsiteX3" fmla="*/ 2015089 w 2639667"/>
                <a:gd name="connsiteY3" fmla="*/ 2389515 h 2389515"/>
                <a:gd name="connsiteX4" fmla="*/ 2639667 w 2639667"/>
                <a:gd name="connsiteY4" fmla="*/ 1211290 h 2389515"/>
                <a:gd name="connsiteX0" fmla="*/ 0 w 2639667"/>
                <a:gd name="connsiteY0" fmla="*/ 1222261 h 2389515"/>
                <a:gd name="connsiteX1" fmla="*/ 757268 w 2639667"/>
                <a:gd name="connsiteY1" fmla="*/ 7 h 2389515"/>
                <a:gd name="connsiteX2" fmla="*/ 1386660 w 2639667"/>
                <a:gd name="connsiteY2" fmla="*/ 1205194 h 2389515"/>
                <a:gd name="connsiteX3" fmla="*/ 2015089 w 2639667"/>
                <a:gd name="connsiteY3" fmla="*/ 2389515 h 2389515"/>
                <a:gd name="connsiteX4" fmla="*/ 2639667 w 2639667"/>
                <a:gd name="connsiteY4" fmla="*/ 1211290 h 238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9667" h="2389515">
                  <a:moveTo>
                    <a:pt x="0" y="1222261"/>
                  </a:moveTo>
                  <a:cubicBezTo>
                    <a:pt x="128168" y="684769"/>
                    <a:pt x="178653" y="2852"/>
                    <a:pt x="757268" y="7"/>
                  </a:cubicBezTo>
                  <a:cubicBezTo>
                    <a:pt x="1335883" y="-2838"/>
                    <a:pt x="1234099" y="764577"/>
                    <a:pt x="1386660" y="1205194"/>
                  </a:cubicBezTo>
                  <a:cubicBezTo>
                    <a:pt x="1570995" y="1719952"/>
                    <a:pt x="1452579" y="2389210"/>
                    <a:pt x="2015089" y="2389515"/>
                  </a:cubicBezTo>
                  <a:cubicBezTo>
                    <a:pt x="2577599" y="2389820"/>
                    <a:pt x="2517893" y="1851518"/>
                    <a:pt x="2639667" y="1211290"/>
                  </a:cubicBezTo>
                </a:path>
              </a:pathLst>
            </a:custGeom>
            <a:noFill/>
            <a:ln w="31750"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17" name="Rectangle 1216">
            <a:extLst>
              <a:ext uri="{FF2B5EF4-FFF2-40B4-BE49-F238E27FC236}">
                <a16:creationId xmlns:a16="http://schemas.microsoft.com/office/drawing/2014/main" id="{13653AF8-9EE3-C0B8-49D8-2E3F8B3722A6}"/>
              </a:ext>
            </a:extLst>
          </p:cNvPr>
          <p:cNvSpPr/>
          <p:nvPr/>
        </p:nvSpPr>
        <p:spPr>
          <a:xfrm>
            <a:off x="6608776" y="4789627"/>
            <a:ext cx="48771" cy="29967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32" name="Group 1231">
            <a:extLst>
              <a:ext uri="{FF2B5EF4-FFF2-40B4-BE49-F238E27FC236}">
                <a16:creationId xmlns:a16="http://schemas.microsoft.com/office/drawing/2014/main" id="{AFB9D4F3-6687-B7CA-BFED-EF5BCE75C53D}"/>
              </a:ext>
            </a:extLst>
          </p:cNvPr>
          <p:cNvGrpSpPr/>
          <p:nvPr/>
        </p:nvGrpSpPr>
        <p:grpSpPr>
          <a:xfrm>
            <a:off x="7197695" y="2991013"/>
            <a:ext cx="727593" cy="2495972"/>
            <a:chOff x="8678339" y="3283436"/>
            <a:chExt cx="727593" cy="2495972"/>
          </a:xfrm>
        </p:grpSpPr>
        <p:sp>
          <p:nvSpPr>
            <p:cNvPr id="1171" name="TextBox 1170">
              <a:extLst>
                <a:ext uri="{FF2B5EF4-FFF2-40B4-BE49-F238E27FC236}">
                  <a16:creationId xmlns:a16="http://schemas.microsoft.com/office/drawing/2014/main" id="{462B61E1-9769-7952-9571-00719DEAD5C3}"/>
                </a:ext>
              </a:extLst>
            </p:cNvPr>
            <p:cNvSpPr txBox="1"/>
            <p:nvPr/>
          </p:nvSpPr>
          <p:spPr>
            <a:xfrm>
              <a:off x="8689986" y="4024241"/>
              <a:ext cx="68800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Aptos Light" panose="020B0004020202020204" pitchFamily="34" charset="0"/>
                </a:rPr>
                <a:t>“</a:t>
              </a:r>
              <a:r>
                <a:rPr lang="en-US" sz="2000" dirty="0"/>
                <a:t>11</a:t>
              </a:r>
              <a:r>
                <a:rPr lang="en-US" sz="2000" dirty="0">
                  <a:latin typeface="Aptos Light" panose="020B0004020202020204" pitchFamily="34" charset="0"/>
                </a:rPr>
                <a:t>”</a:t>
              </a:r>
            </a:p>
          </p:txBody>
        </p:sp>
        <p:sp>
          <p:nvSpPr>
            <p:cNvPr id="1183" name="TextBox 1182">
              <a:extLst>
                <a:ext uri="{FF2B5EF4-FFF2-40B4-BE49-F238E27FC236}">
                  <a16:creationId xmlns:a16="http://schemas.microsoft.com/office/drawing/2014/main" id="{1634E824-AB5B-F5BF-9B46-5008CCC89C90}"/>
                </a:ext>
              </a:extLst>
            </p:cNvPr>
            <p:cNvSpPr txBox="1"/>
            <p:nvPr/>
          </p:nvSpPr>
          <p:spPr>
            <a:xfrm>
              <a:off x="8736976" y="3283436"/>
              <a:ext cx="36442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/>
                <a:t>1</a:t>
              </a:r>
            </a:p>
          </p:txBody>
        </p:sp>
        <p:sp>
          <p:nvSpPr>
            <p:cNvPr id="1184" name="TextBox 1183">
              <a:extLst>
                <a:ext uri="{FF2B5EF4-FFF2-40B4-BE49-F238E27FC236}">
                  <a16:creationId xmlns:a16="http://schemas.microsoft.com/office/drawing/2014/main" id="{5093E626-1F5E-9879-07AF-2F514019E239}"/>
                </a:ext>
              </a:extLst>
            </p:cNvPr>
            <p:cNvSpPr txBox="1"/>
            <p:nvPr/>
          </p:nvSpPr>
          <p:spPr>
            <a:xfrm>
              <a:off x="9041507" y="3283436"/>
              <a:ext cx="36442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/>
                <a:t>1</a:t>
              </a:r>
            </a:p>
          </p:txBody>
        </p:sp>
        <p:grpSp>
          <p:nvGrpSpPr>
            <p:cNvPr id="1218" name="Group 1217">
              <a:extLst>
                <a:ext uri="{FF2B5EF4-FFF2-40B4-BE49-F238E27FC236}">
                  <a16:creationId xmlns:a16="http://schemas.microsoft.com/office/drawing/2014/main" id="{869F285B-D4C1-E71E-98BC-39C367F21368}"/>
                </a:ext>
              </a:extLst>
            </p:cNvPr>
            <p:cNvGrpSpPr/>
            <p:nvPr/>
          </p:nvGrpSpPr>
          <p:grpSpPr>
            <a:xfrm>
              <a:off x="8678339" y="4779774"/>
              <a:ext cx="639686" cy="999634"/>
              <a:chOff x="7217755" y="5461285"/>
              <a:chExt cx="660071" cy="999634"/>
            </a:xfrm>
          </p:grpSpPr>
          <p:sp>
            <p:nvSpPr>
              <p:cNvPr id="1219" name="Freeform 1218">
                <a:extLst>
                  <a:ext uri="{FF2B5EF4-FFF2-40B4-BE49-F238E27FC236}">
                    <a16:creationId xmlns:a16="http://schemas.microsoft.com/office/drawing/2014/main" id="{C2C8A326-73C0-8959-BC35-7EECF6F22C6D}"/>
                  </a:ext>
                </a:extLst>
              </p:cNvPr>
              <p:cNvSpPr/>
              <p:nvPr/>
            </p:nvSpPr>
            <p:spPr>
              <a:xfrm>
                <a:off x="7288075" y="5461285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51518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0" name="Freeform 1219">
                <a:extLst>
                  <a:ext uri="{FF2B5EF4-FFF2-40B4-BE49-F238E27FC236}">
                    <a16:creationId xmlns:a16="http://schemas.microsoft.com/office/drawing/2014/main" id="{FAD6478D-E5C2-C3E5-5A22-57B7554FAD63}"/>
                  </a:ext>
                </a:extLst>
              </p:cNvPr>
              <p:cNvSpPr/>
              <p:nvPr/>
            </p:nvSpPr>
            <p:spPr>
              <a:xfrm>
                <a:off x="7217755" y="5969704"/>
                <a:ext cx="68477" cy="491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-2 w 1882397"/>
                  <a:gd name="connsiteY0" fmla="*/ 7 h 2389515"/>
                  <a:gd name="connsiteX1" fmla="*/ 629390 w 1882397"/>
                  <a:gd name="connsiteY1" fmla="*/ 1205194 h 2389515"/>
                  <a:gd name="connsiteX2" fmla="*/ 1257819 w 1882397"/>
                  <a:gd name="connsiteY2" fmla="*/ 2389515 h 2389515"/>
                  <a:gd name="connsiteX3" fmla="*/ 1882397 w 1882397"/>
                  <a:gd name="connsiteY3" fmla="*/ 1211290 h 2389515"/>
                  <a:gd name="connsiteX0" fmla="*/ -3 w 1253004"/>
                  <a:gd name="connsiteY0" fmla="*/ -1 h 1184320"/>
                  <a:gd name="connsiteX1" fmla="*/ 628426 w 1253004"/>
                  <a:gd name="connsiteY1" fmla="*/ 1184320 h 1184320"/>
                  <a:gd name="connsiteX2" fmla="*/ 1253004 w 1253004"/>
                  <a:gd name="connsiteY2" fmla="*/ 6095 h 1184320"/>
                  <a:gd name="connsiteX0" fmla="*/ -1 w 624577"/>
                  <a:gd name="connsiteY0" fmla="*/ 1178225 h 1178225"/>
                  <a:gd name="connsiteX1" fmla="*/ 624577 w 624577"/>
                  <a:gd name="connsiteY1" fmla="*/ 0 h 1178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4577" h="1178225">
                    <a:moveTo>
                      <a:pt x="-1" y="1178225"/>
                    </a:moveTo>
                    <a:cubicBezTo>
                      <a:pt x="562509" y="1178530"/>
                      <a:pt x="502803" y="624997"/>
                      <a:pt x="624577" y="0"/>
                    </a:cubicBezTo>
                  </a:path>
                </a:pathLst>
              </a:custGeom>
              <a:noFill/>
              <a:ln w="31750"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1" name="Freeform 1220">
                <a:extLst>
                  <a:ext uri="{FF2B5EF4-FFF2-40B4-BE49-F238E27FC236}">
                    <a16:creationId xmlns:a16="http://schemas.microsoft.com/office/drawing/2014/main" id="{F6B1803A-8208-CCDB-C55D-B30283187A21}"/>
                  </a:ext>
                </a:extLst>
              </p:cNvPr>
              <p:cNvSpPr/>
              <p:nvPr/>
            </p:nvSpPr>
            <p:spPr>
              <a:xfrm>
                <a:off x="7575346" y="5461285"/>
                <a:ext cx="289406" cy="996215"/>
              </a:xfrm>
              <a:custGeom>
                <a:avLst/>
                <a:gdLst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410724"/>
                  <a:gd name="connsiteX1" fmla="*/ 617517 w 2517569"/>
                  <a:gd name="connsiteY1" fmla="*/ 0 h 2410724"/>
                  <a:gd name="connsiteX2" fmla="*/ 1900052 w 2517569"/>
                  <a:gd name="connsiteY2" fmla="*/ 2410691 h 2410724"/>
                  <a:gd name="connsiteX3" fmla="*/ 2517569 w 2517569"/>
                  <a:gd name="connsiteY3" fmla="*/ 1211283 h 2410724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946"/>
                  <a:gd name="connsiteX1" fmla="*/ 617517 w 2517569"/>
                  <a:gd name="connsiteY1" fmla="*/ 0 h 2410946"/>
                  <a:gd name="connsiteX2" fmla="*/ 1900052 w 2517569"/>
                  <a:gd name="connsiteY2" fmla="*/ 2410691 h 2410946"/>
                  <a:gd name="connsiteX3" fmla="*/ 2517569 w 2517569"/>
                  <a:gd name="connsiteY3" fmla="*/ 1211283 h 2410946"/>
                  <a:gd name="connsiteX0" fmla="*/ 0 w 2517569"/>
                  <a:gd name="connsiteY0" fmla="*/ 1199408 h 2410691"/>
                  <a:gd name="connsiteX1" fmla="*/ 617517 w 2517569"/>
                  <a:gd name="connsiteY1" fmla="*/ 0 h 2410691"/>
                  <a:gd name="connsiteX2" fmla="*/ 1900052 w 2517569"/>
                  <a:gd name="connsiteY2" fmla="*/ 2410691 h 2410691"/>
                  <a:gd name="connsiteX3" fmla="*/ 2517569 w 2517569"/>
                  <a:gd name="connsiteY3" fmla="*/ 1211283 h 2410691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89514"/>
                  <a:gd name="connsiteX1" fmla="*/ 617517 w 2517569"/>
                  <a:gd name="connsiteY1" fmla="*/ 0 h 2389514"/>
                  <a:gd name="connsiteX2" fmla="*/ 1892991 w 2517569"/>
                  <a:gd name="connsiteY2" fmla="*/ 2389508 h 2389514"/>
                  <a:gd name="connsiteX3" fmla="*/ 2517569 w 2517569"/>
                  <a:gd name="connsiteY3" fmla="*/ 1211283 h 2389514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2056"/>
                  <a:gd name="connsiteX1" fmla="*/ 617517 w 2517569"/>
                  <a:gd name="connsiteY1" fmla="*/ 0 h 2392056"/>
                  <a:gd name="connsiteX2" fmla="*/ 1892991 w 2517569"/>
                  <a:gd name="connsiteY2" fmla="*/ 2389508 h 2392056"/>
                  <a:gd name="connsiteX3" fmla="*/ 2517569 w 2517569"/>
                  <a:gd name="connsiteY3" fmla="*/ 1211283 h 2392056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97960"/>
                  <a:gd name="connsiteX1" fmla="*/ 617517 w 2517569"/>
                  <a:gd name="connsiteY1" fmla="*/ 0 h 2397960"/>
                  <a:gd name="connsiteX2" fmla="*/ 1892991 w 2517569"/>
                  <a:gd name="connsiteY2" fmla="*/ 2389508 h 2397960"/>
                  <a:gd name="connsiteX3" fmla="*/ 2517569 w 2517569"/>
                  <a:gd name="connsiteY3" fmla="*/ 1211283 h 2397960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892991 w 2517569"/>
                  <a:gd name="connsiteY2" fmla="*/ 2389508 h 2389508"/>
                  <a:gd name="connsiteX3" fmla="*/ 2517569 w 2517569"/>
                  <a:gd name="connsiteY3" fmla="*/ 1211283 h 2389508"/>
                  <a:gd name="connsiteX0" fmla="*/ 0 w 2517569"/>
                  <a:gd name="connsiteY0" fmla="*/ 1199408 h 2397948"/>
                  <a:gd name="connsiteX1" fmla="*/ 617517 w 2517569"/>
                  <a:gd name="connsiteY1" fmla="*/ 0 h 2397948"/>
                  <a:gd name="connsiteX2" fmla="*/ 1892991 w 2517569"/>
                  <a:gd name="connsiteY2" fmla="*/ 2389508 h 2397948"/>
                  <a:gd name="connsiteX3" fmla="*/ 2517569 w 2517569"/>
                  <a:gd name="connsiteY3" fmla="*/ 1211283 h 2397948"/>
                  <a:gd name="connsiteX0" fmla="*/ 0 w 2517569"/>
                  <a:gd name="connsiteY0" fmla="*/ 1199408 h 2389863"/>
                  <a:gd name="connsiteX1" fmla="*/ 617517 w 2517569"/>
                  <a:gd name="connsiteY1" fmla="*/ 0 h 2389863"/>
                  <a:gd name="connsiteX2" fmla="*/ 1892991 w 2517569"/>
                  <a:gd name="connsiteY2" fmla="*/ 2389508 h 2389863"/>
                  <a:gd name="connsiteX3" fmla="*/ 2517569 w 2517569"/>
                  <a:gd name="connsiteY3" fmla="*/ 1211283 h 2389863"/>
                  <a:gd name="connsiteX0" fmla="*/ 0 w 2517569"/>
                  <a:gd name="connsiteY0" fmla="*/ 1199463 h 2389887"/>
                  <a:gd name="connsiteX1" fmla="*/ 617517 w 2517569"/>
                  <a:gd name="connsiteY1" fmla="*/ 55 h 2389887"/>
                  <a:gd name="connsiteX2" fmla="*/ 1892991 w 2517569"/>
                  <a:gd name="connsiteY2" fmla="*/ 2389563 h 2389887"/>
                  <a:gd name="connsiteX3" fmla="*/ 2517569 w 2517569"/>
                  <a:gd name="connsiteY3" fmla="*/ 1211338 h 2389887"/>
                  <a:gd name="connsiteX0" fmla="*/ 0 w 2517569"/>
                  <a:gd name="connsiteY0" fmla="*/ 1199464 h 2389564"/>
                  <a:gd name="connsiteX1" fmla="*/ 617517 w 2517569"/>
                  <a:gd name="connsiteY1" fmla="*/ 56 h 2389564"/>
                  <a:gd name="connsiteX2" fmla="*/ 1892991 w 2517569"/>
                  <a:gd name="connsiteY2" fmla="*/ 2389564 h 2389564"/>
                  <a:gd name="connsiteX3" fmla="*/ 2517569 w 2517569"/>
                  <a:gd name="connsiteY3" fmla="*/ 1211339 h 2389564"/>
                  <a:gd name="connsiteX0" fmla="*/ 0 w 2517569"/>
                  <a:gd name="connsiteY0" fmla="*/ 1199408 h 2389508"/>
                  <a:gd name="connsiteX1" fmla="*/ 617517 w 2517569"/>
                  <a:gd name="connsiteY1" fmla="*/ 0 h 2389508"/>
                  <a:gd name="connsiteX2" fmla="*/ 1370477 w 2517569"/>
                  <a:gd name="connsiteY2" fmla="*/ 1201657 h 2389508"/>
                  <a:gd name="connsiteX3" fmla="*/ 1892991 w 2517569"/>
                  <a:gd name="connsiteY3" fmla="*/ 2389508 h 2389508"/>
                  <a:gd name="connsiteX4" fmla="*/ 2517569 w 2517569"/>
                  <a:gd name="connsiteY4" fmla="*/ 1211283 h 2389508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09"/>
                  <a:gd name="connsiteX1" fmla="*/ 617517 w 2517569"/>
                  <a:gd name="connsiteY1" fmla="*/ 0 h 2389509"/>
                  <a:gd name="connsiteX2" fmla="*/ 1264562 w 2517569"/>
                  <a:gd name="connsiteY2" fmla="*/ 1205187 h 2389509"/>
                  <a:gd name="connsiteX3" fmla="*/ 1892991 w 2517569"/>
                  <a:gd name="connsiteY3" fmla="*/ 2389508 h 2389509"/>
                  <a:gd name="connsiteX4" fmla="*/ 2517569 w 2517569"/>
                  <a:gd name="connsiteY4" fmla="*/ 1211283 h 2389509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8 h 2389548"/>
                  <a:gd name="connsiteX1" fmla="*/ 617517 w 2517569"/>
                  <a:gd name="connsiteY1" fmla="*/ 0 h 2389548"/>
                  <a:gd name="connsiteX2" fmla="*/ 1264562 w 2517569"/>
                  <a:gd name="connsiteY2" fmla="*/ 1205187 h 2389548"/>
                  <a:gd name="connsiteX3" fmla="*/ 1892991 w 2517569"/>
                  <a:gd name="connsiteY3" fmla="*/ 2389508 h 2389548"/>
                  <a:gd name="connsiteX4" fmla="*/ 2517569 w 2517569"/>
                  <a:gd name="connsiteY4" fmla="*/ 1211283 h 2389548"/>
                  <a:gd name="connsiteX0" fmla="*/ 0 w 2517569"/>
                  <a:gd name="connsiteY0" fmla="*/ 1199409 h 2389549"/>
                  <a:gd name="connsiteX1" fmla="*/ 617517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09 h 2389549"/>
                  <a:gd name="connsiteX1" fmla="*/ 635170 w 2517569"/>
                  <a:gd name="connsiteY1" fmla="*/ 1 h 2389549"/>
                  <a:gd name="connsiteX2" fmla="*/ 1264562 w 2517569"/>
                  <a:gd name="connsiteY2" fmla="*/ 1205188 h 2389549"/>
                  <a:gd name="connsiteX3" fmla="*/ 1892991 w 2517569"/>
                  <a:gd name="connsiteY3" fmla="*/ 2389509 h 2389549"/>
                  <a:gd name="connsiteX4" fmla="*/ 2517569 w 2517569"/>
                  <a:gd name="connsiteY4" fmla="*/ 1211284 h 2389549"/>
                  <a:gd name="connsiteX0" fmla="*/ 0 w 2517569"/>
                  <a:gd name="connsiteY0" fmla="*/ 1199443 h 2389583"/>
                  <a:gd name="connsiteX1" fmla="*/ 635170 w 2517569"/>
                  <a:gd name="connsiteY1" fmla="*/ 35 h 2389583"/>
                  <a:gd name="connsiteX2" fmla="*/ 1264562 w 2517569"/>
                  <a:gd name="connsiteY2" fmla="*/ 1205222 h 2389583"/>
                  <a:gd name="connsiteX3" fmla="*/ 1892991 w 2517569"/>
                  <a:gd name="connsiteY3" fmla="*/ 2389543 h 2389583"/>
                  <a:gd name="connsiteX4" fmla="*/ 2517569 w 2517569"/>
                  <a:gd name="connsiteY4" fmla="*/ 1211318 h 2389583"/>
                  <a:gd name="connsiteX0" fmla="*/ 0 w 2517569"/>
                  <a:gd name="connsiteY0" fmla="*/ 1199554 h 2389694"/>
                  <a:gd name="connsiteX1" fmla="*/ 635170 w 2517569"/>
                  <a:gd name="connsiteY1" fmla="*/ 146 h 2389694"/>
                  <a:gd name="connsiteX2" fmla="*/ 1264562 w 2517569"/>
                  <a:gd name="connsiteY2" fmla="*/ 1205333 h 2389694"/>
                  <a:gd name="connsiteX3" fmla="*/ 1892991 w 2517569"/>
                  <a:gd name="connsiteY3" fmla="*/ 2389654 h 2389694"/>
                  <a:gd name="connsiteX4" fmla="*/ 2517569 w 2517569"/>
                  <a:gd name="connsiteY4" fmla="*/ 1211429 h 2389694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55"/>
                  <a:gd name="connsiteX1" fmla="*/ 635170 w 2517569"/>
                  <a:gd name="connsiteY1" fmla="*/ 7 h 2389555"/>
                  <a:gd name="connsiteX2" fmla="*/ 1264562 w 2517569"/>
                  <a:gd name="connsiteY2" fmla="*/ 1205194 h 2389555"/>
                  <a:gd name="connsiteX3" fmla="*/ 1892991 w 2517569"/>
                  <a:gd name="connsiteY3" fmla="*/ 2389515 h 2389555"/>
                  <a:gd name="connsiteX4" fmla="*/ 2517569 w 2517569"/>
                  <a:gd name="connsiteY4" fmla="*/ 1211290 h 2389555"/>
                  <a:gd name="connsiteX0" fmla="*/ 0 w 2517569"/>
                  <a:gd name="connsiteY0" fmla="*/ 1199415 h 2389515"/>
                  <a:gd name="connsiteX1" fmla="*/ 635170 w 2517569"/>
                  <a:gd name="connsiteY1" fmla="*/ 7 h 2389515"/>
                  <a:gd name="connsiteX2" fmla="*/ 1264562 w 2517569"/>
                  <a:gd name="connsiteY2" fmla="*/ 1205194 h 2389515"/>
                  <a:gd name="connsiteX3" fmla="*/ 1892991 w 2517569"/>
                  <a:gd name="connsiteY3" fmla="*/ 2389515 h 2389515"/>
                  <a:gd name="connsiteX4" fmla="*/ 2517569 w 2517569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  <a:gd name="connsiteX0" fmla="*/ 0 w 2639667"/>
                  <a:gd name="connsiteY0" fmla="*/ 1222261 h 2389515"/>
                  <a:gd name="connsiteX1" fmla="*/ 757268 w 2639667"/>
                  <a:gd name="connsiteY1" fmla="*/ 7 h 2389515"/>
                  <a:gd name="connsiteX2" fmla="*/ 1386660 w 2639667"/>
                  <a:gd name="connsiteY2" fmla="*/ 1205194 h 2389515"/>
                  <a:gd name="connsiteX3" fmla="*/ 2015089 w 2639667"/>
                  <a:gd name="connsiteY3" fmla="*/ 2389515 h 2389515"/>
                  <a:gd name="connsiteX4" fmla="*/ 2639667 w 2639667"/>
                  <a:gd name="connsiteY4" fmla="*/ 1211290 h 238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667" h="2389515">
                    <a:moveTo>
                      <a:pt x="0" y="1222261"/>
                    </a:moveTo>
                    <a:cubicBezTo>
                      <a:pt x="128168" y="684769"/>
                      <a:pt x="178653" y="2852"/>
                      <a:pt x="757268" y="7"/>
                    </a:cubicBezTo>
                    <a:cubicBezTo>
                      <a:pt x="1335883" y="-2838"/>
                      <a:pt x="1234099" y="764577"/>
                      <a:pt x="1386660" y="1205194"/>
                    </a:cubicBezTo>
                    <a:cubicBezTo>
                      <a:pt x="1570995" y="1719952"/>
                      <a:pt x="1452579" y="2389210"/>
                      <a:pt x="2015089" y="2389515"/>
                    </a:cubicBezTo>
                    <a:cubicBezTo>
                      <a:pt x="2577599" y="2389820"/>
                      <a:pt x="2517893" y="1851518"/>
                      <a:pt x="2639667" y="1211290"/>
                    </a:cubicBezTo>
                  </a:path>
                </a:pathLst>
              </a:custGeom>
              <a:noFill/>
              <a:ln w="31750"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2" name="Rectangle 1221">
                <a:extLst>
                  <a:ext uri="{FF2B5EF4-FFF2-40B4-BE49-F238E27FC236}">
                    <a16:creationId xmlns:a16="http://schemas.microsoft.com/office/drawing/2014/main" id="{5446FEA3-6CA4-0D0A-26E0-630BF7D5E16A}"/>
                  </a:ext>
                </a:extLst>
              </p:cNvPr>
              <p:cNvSpPr/>
              <p:nvPr/>
            </p:nvSpPr>
            <p:spPr>
              <a:xfrm>
                <a:off x="7756385" y="5901992"/>
                <a:ext cx="121441" cy="29967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223" name="Straight Connector 1222">
            <a:extLst>
              <a:ext uri="{FF2B5EF4-FFF2-40B4-BE49-F238E27FC236}">
                <a16:creationId xmlns:a16="http://schemas.microsoft.com/office/drawing/2014/main" id="{83BE122A-9B45-48F4-26D6-F113181D5A5A}"/>
              </a:ext>
            </a:extLst>
          </p:cNvPr>
          <p:cNvCxnSpPr>
            <a:cxnSpLocks/>
          </p:cNvCxnSpPr>
          <p:nvPr/>
        </p:nvCxnSpPr>
        <p:spPr>
          <a:xfrm>
            <a:off x="4293432" y="5008684"/>
            <a:ext cx="4146353" cy="0"/>
          </a:xfrm>
          <a:prstGeom prst="lin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4" name="Rectangle 1223">
            <a:extLst>
              <a:ext uri="{FF2B5EF4-FFF2-40B4-BE49-F238E27FC236}">
                <a16:creationId xmlns:a16="http://schemas.microsoft.com/office/drawing/2014/main" id="{F8BB9623-285C-47DC-6ED4-1A117E16BCDB}"/>
              </a:ext>
            </a:extLst>
          </p:cNvPr>
          <p:cNvSpPr/>
          <p:nvPr/>
        </p:nvSpPr>
        <p:spPr>
          <a:xfrm>
            <a:off x="6545490" y="5226051"/>
            <a:ext cx="114983" cy="29967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25" name="Rectangle 1224">
            <a:extLst>
              <a:ext uri="{FF2B5EF4-FFF2-40B4-BE49-F238E27FC236}">
                <a16:creationId xmlns:a16="http://schemas.microsoft.com/office/drawing/2014/main" id="{5E9E34CD-9259-8078-A686-5908F84994AA}"/>
              </a:ext>
            </a:extLst>
          </p:cNvPr>
          <p:cNvSpPr/>
          <p:nvPr/>
        </p:nvSpPr>
        <p:spPr>
          <a:xfrm>
            <a:off x="6076091" y="5481006"/>
            <a:ext cx="45719" cy="284244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8FA0B14-F74D-37A5-8BCD-E2000544D19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0427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/>
      <p:bldP spid="1214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DD78C3-10D3-28A9-6CD0-31094C4D6A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A52A6A8-AEE0-87C6-686E-704BA7E718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3716" y="272351"/>
            <a:ext cx="10515600" cy="894622"/>
          </a:xfrm>
        </p:spPr>
        <p:txBody>
          <a:bodyPr/>
          <a:lstStyle/>
          <a:p>
            <a:r>
              <a:rPr lang="en-US" dirty="0"/>
              <a:t>Constellation diagrams</a:t>
            </a:r>
          </a:p>
        </p:txBody>
      </p:sp>
      <p:sp>
        <p:nvSpPr>
          <p:cNvPr id="17" name="AutoShape 2" descr="{\displaystyle t}">
            <a:extLst>
              <a:ext uri="{FF2B5EF4-FFF2-40B4-BE49-F238E27FC236}">
                <a16:creationId xmlns:a16="http://schemas.microsoft.com/office/drawing/2014/main" id="{AFC28E0A-C049-6E0F-9973-D349FA8D1E1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990600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AutoShape 5" descr="{\displaystyle t}">
            <a:extLst>
              <a:ext uri="{FF2B5EF4-FFF2-40B4-BE49-F238E27FC236}">
                <a16:creationId xmlns:a16="http://schemas.microsoft.com/office/drawing/2014/main" id="{B493B41F-297E-2780-848F-E54ABA26C5E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143000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33EF9D3-8BAF-0E46-ED9E-685D1451209D}"/>
              </a:ext>
            </a:extLst>
          </p:cNvPr>
          <p:cNvSpPr txBox="1"/>
          <p:nvPr/>
        </p:nvSpPr>
        <p:spPr>
          <a:xfrm>
            <a:off x="803716" y="1169001"/>
            <a:ext cx="1153030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8737">
              <a:buClr>
                <a:srgbClr val="0E00A3"/>
              </a:buClr>
            </a:pPr>
            <a:r>
              <a:rPr lang="en-US" sz="2800" dirty="0"/>
              <a:t>graphical characterization of modulation: amplitude, phase of symbols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546B61F-0F2A-FCAC-3586-9535C4DA97EA}"/>
              </a:ext>
            </a:extLst>
          </p:cNvPr>
          <p:cNvSpPr/>
          <p:nvPr/>
        </p:nvSpPr>
        <p:spPr>
          <a:xfrm>
            <a:off x="1295400" y="2078669"/>
            <a:ext cx="3380746" cy="3380746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071B3F3-EFF2-3D39-CBFD-3F6833259BAC}"/>
              </a:ext>
            </a:extLst>
          </p:cNvPr>
          <p:cNvCxnSpPr>
            <a:cxnSpLocks/>
            <a:stCxn id="6" idx="2"/>
            <a:endCxn id="6" idx="0"/>
          </p:cNvCxnSpPr>
          <p:nvPr/>
        </p:nvCxnSpPr>
        <p:spPr>
          <a:xfrm flipV="1">
            <a:off x="2985773" y="2078669"/>
            <a:ext cx="0" cy="338074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5F39C079-822F-7530-0F89-4D9F6256C120}"/>
              </a:ext>
            </a:extLst>
          </p:cNvPr>
          <p:cNvCxnSpPr>
            <a:cxnSpLocks/>
          </p:cNvCxnSpPr>
          <p:nvPr/>
        </p:nvCxnSpPr>
        <p:spPr>
          <a:xfrm flipV="1">
            <a:off x="1657532" y="3763394"/>
            <a:ext cx="1324712" cy="1332401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triangle"/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364A3436-DDE2-B91F-B2CD-CEF42ED330A2}"/>
              </a:ext>
            </a:extLst>
          </p:cNvPr>
          <p:cNvSpPr/>
          <p:nvPr/>
        </p:nvSpPr>
        <p:spPr>
          <a:xfrm>
            <a:off x="4319508" y="2323521"/>
            <a:ext cx="106326" cy="10632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E045774F-7BFB-9858-AE02-91D5B7268D4E}"/>
              </a:ext>
            </a:extLst>
          </p:cNvPr>
          <p:cNvSpPr/>
          <p:nvPr/>
        </p:nvSpPr>
        <p:spPr>
          <a:xfrm>
            <a:off x="1540795" y="2324668"/>
            <a:ext cx="106326" cy="10632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BE4E25D0-5E07-0B0D-C299-47914BA5787F}"/>
              </a:ext>
            </a:extLst>
          </p:cNvPr>
          <p:cNvSpPr/>
          <p:nvPr/>
        </p:nvSpPr>
        <p:spPr>
          <a:xfrm>
            <a:off x="1551206" y="5095795"/>
            <a:ext cx="106326" cy="10632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1E81C16-81F3-AC4F-4B53-EE8DCB2DD1AF}"/>
              </a:ext>
            </a:extLst>
          </p:cNvPr>
          <p:cNvSpPr/>
          <p:nvPr/>
        </p:nvSpPr>
        <p:spPr>
          <a:xfrm>
            <a:off x="4319508" y="5095795"/>
            <a:ext cx="106326" cy="10632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68649BFC-48CE-637F-336A-C07BA4FA469A}"/>
              </a:ext>
            </a:extLst>
          </p:cNvPr>
          <p:cNvGrpSpPr/>
          <p:nvPr/>
        </p:nvGrpSpPr>
        <p:grpSpPr>
          <a:xfrm>
            <a:off x="2576009" y="3370023"/>
            <a:ext cx="1039377" cy="827773"/>
            <a:chOff x="8373979" y="1260909"/>
            <a:chExt cx="1039377" cy="827773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D3014226-F162-E740-6D1B-31496173F40D}"/>
                </a:ext>
              </a:extLst>
            </p:cNvPr>
            <p:cNvSpPr/>
            <p:nvPr/>
          </p:nvSpPr>
          <p:spPr>
            <a:xfrm>
              <a:off x="8373979" y="1260909"/>
              <a:ext cx="827773" cy="82777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0518B985-F722-E8B4-C470-23B60A6E4F6A}"/>
                </a:ext>
              </a:extLst>
            </p:cNvPr>
            <p:cNvSpPr/>
            <p:nvPr/>
          </p:nvSpPr>
          <p:spPr>
            <a:xfrm>
              <a:off x="8961120" y="1678071"/>
              <a:ext cx="452236" cy="282104"/>
            </a:xfrm>
            <a:prstGeom prst="rect">
              <a:avLst/>
            </a:prstGeom>
            <a:solidFill>
              <a:schemeClr val="tx2">
                <a:lumMod val="10000"/>
                <a:lumOff val="9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3E80688-8AE3-220D-AA19-6C896D7B77EA}"/>
              </a:ext>
            </a:extLst>
          </p:cNvPr>
          <p:cNvCxnSpPr>
            <a:cxnSpLocks/>
            <a:stCxn id="11" idx="5"/>
            <a:endCxn id="13" idx="1"/>
          </p:cNvCxnSpPr>
          <p:nvPr/>
        </p:nvCxnSpPr>
        <p:spPr>
          <a:xfrm>
            <a:off x="1631550" y="2415423"/>
            <a:ext cx="2703529" cy="2695943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2E9A7D6C-740C-9D71-97DE-3AA5D0B73B1A}"/>
              </a:ext>
            </a:extLst>
          </p:cNvPr>
          <p:cNvCxnSpPr>
            <a:cxnSpLocks/>
            <a:stCxn id="6" idx="1"/>
            <a:endCxn id="6" idx="3"/>
          </p:cNvCxnSpPr>
          <p:nvPr/>
        </p:nvCxnSpPr>
        <p:spPr>
          <a:xfrm>
            <a:off x="1295400" y="3769042"/>
            <a:ext cx="338074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FEEC3241-BB1B-0B1A-C599-5D9E4D739C1F}"/>
              </a:ext>
            </a:extLst>
          </p:cNvPr>
          <p:cNvSpPr txBox="1"/>
          <p:nvPr/>
        </p:nvSpPr>
        <p:spPr>
          <a:xfrm rot="13832153">
            <a:off x="3138308" y="3967806"/>
            <a:ext cx="26000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V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101A357-3EDF-4218-2009-0A30FD49489F}"/>
              </a:ext>
            </a:extLst>
          </p:cNvPr>
          <p:cNvSpPr txBox="1"/>
          <p:nvPr/>
        </p:nvSpPr>
        <p:spPr>
          <a:xfrm>
            <a:off x="3236442" y="3341071"/>
            <a:ext cx="38664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/>
              <a:t>45</a:t>
            </a:r>
            <a:r>
              <a:rPr lang="en-US" sz="1100" baseline="30000" dirty="0"/>
              <a:t>o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36292FA-A7E6-397A-A5CD-6129F09EB258}"/>
              </a:ext>
            </a:extLst>
          </p:cNvPr>
          <p:cNvSpPr txBox="1"/>
          <p:nvPr/>
        </p:nvSpPr>
        <p:spPr>
          <a:xfrm>
            <a:off x="2284060" y="3341071"/>
            <a:ext cx="46198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/>
              <a:t>135</a:t>
            </a:r>
            <a:r>
              <a:rPr lang="en-US" sz="1100" baseline="30000" dirty="0"/>
              <a:t>o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125C5A8-8C21-4BE5-9A71-91C4782877A7}"/>
              </a:ext>
            </a:extLst>
          </p:cNvPr>
          <p:cNvSpPr txBox="1"/>
          <p:nvPr/>
        </p:nvSpPr>
        <p:spPr>
          <a:xfrm>
            <a:off x="2291485" y="3946712"/>
            <a:ext cx="46198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/>
              <a:t>225</a:t>
            </a:r>
            <a:r>
              <a:rPr lang="en-US" sz="1100" baseline="30000" dirty="0"/>
              <a:t>o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E47A42F-CFAA-38EB-0973-5F92A2E4FCED}"/>
              </a:ext>
            </a:extLst>
          </p:cNvPr>
          <p:cNvSpPr txBox="1"/>
          <p:nvPr/>
        </p:nvSpPr>
        <p:spPr>
          <a:xfrm>
            <a:off x="3231685" y="3956532"/>
            <a:ext cx="46198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/>
              <a:t>315</a:t>
            </a:r>
            <a:r>
              <a:rPr lang="en-US" sz="1100" baseline="30000" dirty="0"/>
              <a:t>o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AB3B762-9C62-7E4F-8373-A5E9E3305AC4}"/>
              </a:ext>
            </a:extLst>
          </p:cNvPr>
          <p:cNvGrpSpPr/>
          <p:nvPr/>
        </p:nvGrpSpPr>
        <p:grpSpPr>
          <a:xfrm>
            <a:off x="2543670" y="4059628"/>
            <a:ext cx="840239" cy="444185"/>
            <a:chOff x="8502151" y="3134528"/>
            <a:chExt cx="840239" cy="44418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ECD0316-415E-35C2-94FE-DDA766E2A3FE}"/>
                </a:ext>
              </a:extLst>
            </p:cNvPr>
            <p:cNvSpPr txBox="1"/>
            <p:nvPr/>
          </p:nvSpPr>
          <p:spPr>
            <a:xfrm rot="2030542">
              <a:off x="8502151" y="3140158"/>
              <a:ext cx="31451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p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D18E492D-7EB4-7C8F-129B-F7AB7F1A1B59}"/>
                </a:ext>
              </a:extLst>
            </p:cNvPr>
            <p:cNvSpPr txBox="1"/>
            <p:nvPr/>
          </p:nvSpPr>
          <p:spPr>
            <a:xfrm rot="1152100">
              <a:off x="8633953" y="3194917"/>
              <a:ext cx="3113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h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91F5A73-DE74-6BEA-EEBB-3D7A88E71AAB}"/>
                </a:ext>
              </a:extLst>
            </p:cNvPr>
            <p:cNvSpPr txBox="1"/>
            <p:nvPr/>
          </p:nvSpPr>
          <p:spPr>
            <a:xfrm>
              <a:off x="8774164" y="3209381"/>
              <a:ext cx="3080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a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05BDB11-90B8-FA9D-347B-BD2FA8649B10}"/>
                </a:ext>
              </a:extLst>
            </p:cNvPr>
            <p:cNvSpPr txBox="1"/>
            <p:nvPr/>
          </p:nvSpPr>
          <p:spPr>
            <a:xfrm rot="20643848">
              <a:off x="8916285" y="3191774"/>
              <a:ext cx="2968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s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8DC3656D-8B1F-863A-F41A-DBDB2EC950C7}"/>
                </a:ext>
              </a:extLst>
            </p:cNvPr>
            <p:cNvSpPr txBox="1"/>
            <p:nvPr/>
          </p:nvSpPr>
          <p:spPr>
            <a:xfrm rot="19634098">
              <a:off x="9035896" y="3134528"/>
              <a:ext cx="30649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e</a:t>
              </a:r>
            </a:p>
          </p:txBody>
        </p:sp>
      </p:grp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A6D95247-CEEA-6E0B-580B-0EEA914A5314}"/>
              </a:ext>
            </a:extLst>
          </p:cNvPr>
          <p:cNvCxnSpPr>
            <a:cxnSpLocks/>
          </p:cNvCxnSpPr>
          <p:nvPr/>
        </p:nvCxnSpPr>
        <p:spPr>
          <a:xfrm flipV="1">
            <a:off x="2987944" y="2429847"/>
            <a:ext cx="1331564" cy="1349990"/>
          </a:xfrm>
          <a:prstGeom prst="line">
            <a:avLst/>
          </a:prstGeom>
          <a:ln w="19050">
            <a:solidFill>
              <a:schemeClr val="tx1"/>
            </a:solidFill>
            <a:prstDash val="dash"/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2B55F594-A896-8C4B-F86F-C46F799EFAEE}"/>
              </a:ext>
            </a:extLst>
          </p:cNvPr>
          <p:cNvSpPr txBox="1"/>
          <p:nvPr/>
        </p:nvSpPr>
        <p:spPr>
          <a:xfrm rot="18974027">
            <a:off x="3097721" y="2724685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amplitude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FDAF90E-60FE-E840-B4B5-8E86E2821E89}"/>
              </a:ext>
            </a:extLst>
          </p:cNvPr>
          <p:cNvSpPr txBox="1"/>
          <p:nvPr/>
        </p:nvSpPr>
        <p:spPr>
          <a:xfrm>
            <a:off x="5642008" y="1972747"/>
            <a:ext cx="5706537" cy="42011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285750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80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point in constellation diagram depicts symbol’s phase (degrees counterclockwise from east) and  amplitude (distance from origin)</a:t>
            </a:r>
          </a:p>
          <a:p>
            <a:pPr marL="342900" indent="-285750">
              <a:spcBef>
                <a:spcPts val="600"/>
              </a:spcBef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80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QPSK constellation diagram: four symbols represented by four signal waveforms:</a:t>
            </a:r>
          </a:p>
          <a:p>
            <a:pPr marL="800100" lvl="1" indent="-285750">
              <a:spcBef>
                <a:spcPts val="600"/>
              </a:spcBef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80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four different </a:t>
            </a:r>
            <a:r>
              <a:rPr lang="en-US" sz="2800" i="1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phases</a:t>
            </a:r>
          </a:p>
          <a:p>
            <a:pPr marL="800100" lvl="1" indent="-285750">
              <a:spcBef>
                <a:spcPts val="600"/>
              </a:spcBef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80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identical </a:t>
            </a:r>
            <a:r>
              <a:rPr lang="en-US" sz="2800" i="1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amplitude</a:t>
            </a:r>
            <a:r>
              <a:rPr lang="en-US" sz="2800" i="1" dirty="0">
                <a:effectLst/>
              </a:rPr>
              <a:t> </a:t>
            </a:r>
            <a:endParaRPr lang="en-US" sz="2800" i="1" dirty="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CB769DE-50A9-205A-0474-E13A1D06A1D5}"/>
              </a:ext>
            </a:extLst>
          </p:cNvPr>
          <p:cNvSpPr txBox="1"/>
          <p:nvPr/>
        </p:nvSpPr>
        <p:spPr>
          <a:xfrm>
            <a:off x="1649719" y="5718485"/>
            <a:ext cx="27596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QPSK constellation diagram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1AE7AC7-D1ED-64E3-B53F-2DD1E8930C8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3737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04BFDB-B6B3-77D0-A194-4E9229BAA3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2A22D262-C3F4-7326-ABD5-057FAF840D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3963"/>
            <a:ext cx="10515600" cy="894622"/>
          </a:xfrm>
        </p:spPr>
        <p:txBody>
          <a:bodyPr/>
          <a:lstStyle/>
          <a:p>
            <a:pPr marL="58737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E00A3"/>
              </a:buClr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12A0"/>
                </a:solidFill>
                <a:effectLst/>
                <a:uLnTx/>
                <a:uFillTx/>
                <a:latin typeface="Calibri" panose="020F0502020204030204"/>
              </a:rPr>
              <a:t>QAM: Quadrature Amplitude Modulation 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EB120A83-E4CA-1F47-4FAE-828F1E9F0FB7}"/>
              </a:ext>
            </a:extLst>
          </p:cNvPr>
          <p:cNvSpPr txBox="1"/>
          <p:nvPr/>
        </p:nvSpPr>
        <p:spPr>
          <a:xfrm>
            <a:off x="1183796" y="6140305"/>
            <a:ext cx="84928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i="1" dirty="0"/>
              <a:t>bit encodings for 4-QAM, 16-QAM, 64-QAM (for WiFi)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2ADA904-3226-1DE6-0A15-D3B04D896F8D}"/>
              </a:ext>
            </a:extLst>
          </p:cNvPr>
          <p:cNvSpPr txBox="1"/>
          <p:nvPr/>
        </p:nvSpPr>
        <p:spPr>
          <a:xfrm>
            <a:off x="776092" y="1220874"/>
            <a:ext cx="5522870" cy="18066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0005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E00A3"/>
              </a:buClr>
              <a:buSzTx/>
              <a:buFont typeface="Wingdings" pitchFamily="2" charset="2"/>
              <a:buChar char="§"/>
              <a:defRPr/>
            </a:pPr>
            <a:r>
              <a:rPr lang="en-US" sz="2400" dirty="0">
                <a:latin typeface="Calibri" panose="020F0502020204030204"/>
              </a:rPr>
              <a:t>generalizing QPSK</a:t>
            </a:r>
          </a:p>
          <a:p>
            <a:pPr marL="40005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E00A3"/>
              </a:buClr>
              <a:buSzTx/>
              <a:buFont typeface="Wingdings" pitchFamily="2" charset="2"/>
              <a:buChar char="§"/>
              <a:defRPr/>
            </a:pPr>
            <a:r>
              <a:rPr lang="en-US" sz="2400" i="1" dirty="0">
                <a:latin typeface="Calibri" panose="020F0502020204030204"/>
              </a:rPr>
              <a:t>m</a:t>
            </a:r>
            <a:r>
              <a:rPr lang="en-US" sz="2400" dirty="0">
                <a:latin typeface="Calibri" panose="020F0502020204030204"/>
              </a:rPr>
              <a:t>-QAM: using </a:t>
            </a:r>
            <a:r>
              <a:rPr lang="en-US" sz="2400" i="1" dirty="0">
                <a:latin typeface="Calibri" panose="020F0502020204030204"/>
              </a:rPr>
              <a:t>m</a:t>
            </a:r>
            <a:r>
              <a:rPr lang="en-US" sz="2400" dirty="0">
                <a:latin typeface="Calibri" panose="020F0502020204030204"/>
              </a:rPr>
              <a:t> different amplitude/phase values to encode log2(m) bits</a:t>
            </a:r>
            <a:endParaRPr kumimoji="0" lang="en-US" sz="2400" b="0" i="0" u="none" strike="noStrike" kern="1200" cap="none" spc="0" normalizeH="0" noProof="0" dirty="0">
              <a:ln>
                <a:noFill/>
              </a:ln>
              <a:effectLst/>
              <a:uLnTx/>
              <a:uFillTx/>
              <a:latin typeface="Calibri" panose="020F0502020204030204"/>
            </a:endParaRPr>
          </a:p>
          <a:p>
            <a:pPr marL="173037"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E00A3"/>
              </a:buClr>
              <a:buSzTx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AE42A2B8-8096-386D-64C4-145E87E0617E}"/>
              </a:ext>
            </a:extLst>
          </p:cNvPr>
          <p:cNvGrpSpPr/>
          <p:nvPr/>
        </p:nvGrpSpPr>
        <p:grpSpPr>
          <a:xfrm>
            <a:off x="7242051" y="1609764"/>
            <a:ext cx="4053701" cy="4078596"/>
            <a:chOff x="7242051" y="1609764"/>
            <a:chExt cx="4053701" cy="4078596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4E3CDA0E-EF5D-8506-1633-21313865768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242051" y="1830888"/>
              <a:ext cx="4053701" cy="3624078"/>
            </a:xfrm>
            <a:prstGeom prst="rect">
              <a:avLst/>
            </a:prstGeom>
          </p:spPr>
        </p:pic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AD04D40-E604-87D9-B613-55FD2A0CBE78}"/>
                </a:ext>
              </a:extLst>
            </p:cNvPr>
            <p:cNvSpPr txBox="1"/>
            <p:nvPr/>
          </p:nvSpPr>
          <p:spPr>
            <a:xfrm>
              <a:off x="7331953" y="1609764"/>
              <a:ext cx="1237839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12A0"/>
                  </a:solidFill>
                </a:rPr>
                <a:t>64-QAM</a:t>
              </a:r>
              <a:endParaRPr lang="en-US" dirty="0">
                <a:solidFill>
                  <a:srgbClr val="0012A0"/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AD842F46-EA2A-1467-03C4-FB7BF40D55E0}"/>
                </a:ext>
              </a:extLst>
            </p:cNvPr>
            <p:cNvSpPr/>
            <p:nvPr/>
          </p:nvSpPr>
          <p:spPr>
            <a:xfrm>
              <a:off x="9129924" y="1910344"/>
              <a:ext cx="256419" cy="2189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1F53E9BF-0D9F-9100-8A53-22F891047016}"/>
                </a:ext>
              </a:extLst>
            </p:cNvPr>
            <p:cNvSpPr/>
            <p:nvPr/>
          </p:nvSpPr>
          <p:spPr>
            <a:xfrm>
              <a:off x="11027148" y="3739845"/>
              <a:ext cx="256419" cy="2189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58C51F23-5047-4508-A26B-088F293DBD3A}"/>
                </a:ext>
              </a:extLst>
            </p:cNvPr>
            <p:cNvGrpSpPr/>
            <p:nvPr/>
          </p:nvGrpSpPr>
          <p:grpSpPr>
            <a:xfrm>
              <a:off x="7651185" y="2223533"/>
              <a:ext cx="95188" cy="3114063"/>
              <a:chOff x="6910307" y="1700449"/>
              <a:chExt cx="95188" cy="3114063"/>
            </a:xfrm>
          </p:grpSpPr>
          <p:grpSp>
            <p:nvGrpSpPr>
              <p:cNvPr id="94" name="Group 93">
                <a:extLst>
                  <a:ext uri="{FF2B5EF4-FFF2-40B4-BE49-F238E27FC236}">
                    <a16:creationId xmlns:a16="http://schemas.microsoft.com/office/drawing/2014/main" id="{4EDC87A5-F8A5-B4D1-1B84-01FAA221BF19}"/>
                  </a:ext>
                </a:extLst>
              </p:cNvPr>
              <p:cNvGrpSpPr/>
              <p:nvPr/>
            </p:nvGrpSpPr>
            <p:grpSpPr>
              <a:xfrm>
                <a:off x="6913483" y="1700449"/>
                <a:ext cx="92012" cy="1380524"/>
                <a:chOff x="6913483" y="1700449"/>
                <a:chExt cx="92012" cy="1380524"/>
              </a:xfrm>
            </p:grpSpPr>
            <p:sp>
              <p:nvSpPr>
                <p:cNvPr id="100" name="Oval 99">
                  <a:extLst>
                    <a:ext uri="{FF2B5EF4-FFF2-40B4-BE49-F238E27FC236}">
                      <a16:creationId xmlns:a16="http://schemas.microsoft.com/office/drawing/2014/main" id="{3423C7C4-BEF6-8484-FA2E-8584F98F6C0F}"/>
                    </a:ext>
                  </a:extLst>
                </p:cNvPr>
                <p:cNvSpPr/>
                <p:nvPr/>
              </p:nvSpPr>
              <p:spPr>
                <a:xfrm>
                  <a:off x="6919834" y="1700449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Oval 100">
                  <a:extLst>
                    <a:ext uri="{FF2B5EF4-FFF2-40B4-BE49-F238E27FC236}">
                      <a16:creationId xmlns:a16="http://schemas.microsoft.com/office/drawing/2014/main" id="{9702CB53-7C31-DE2F-07AA-27ACDF889653}"/>
                    </a:ext>
                  </a:extLst>
                </p:cNvPr>
                <p:cNvSpPr/>
                <p:nvPr/>
              </p:nvSpPr>
              <p:spPr>
                <a:xfrm>
                  <a:off x="6919834" y="2127515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Oval 101">
                  <a:extLst>
                    <a:ext uri="{FF2B5EF4-FFF2-40B4-BE49-F238E27FC236}">
                      <a16:creationId xmlns:a16="http://schemas.microsoft.com/office/drawing/2014/main" id="{83665CAF-1CA7-9147-59EC-FA135DFB3ED0}"/>
                    </a:ext>
                  </a:extLst>
                </p:cNvPr>
                <p:cNvSpPr/>
                <p:nvPr/>
              </p:nvSpPr>
              <p:spPr>
                <a:xfrm>
                  <a:off x="6916659" y="2568246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Oval 102">
                  <a:extLst>
                    <a:ext uri="{FF2B5EF4-FFF2-40B4-BE49-F238E27FC236}">
                      <a16:creationId xmlns:a16="http://schemas.microsoft.com/office/drawing/2014/main" id="{4B7175EC-10F3-1768-9784-4A4C748A5F6A}"/>
                    </a:ext>
                  </a:extLst>
                </p:cNvPr>
                <p:cNvSpPr/>
                <p:nvPr/>
              </p:nvSpPr>
              <p:spPr>
                <a:xfrm>
                  <a:off x="6913483" y="2995312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5" name="Group 94">
                <a:extLst>
                  <a:ext uri="{FF2B5EF4-FFF2-40B4-BE49-F238E27FC236}">
                    <a16:creationId xmlns:a16="http://schemas.microsoft.com/office/drawing/2014/main" id="{29118A75-934B-ED87-2658-6C5DBF2A8B50}"/>
                  </a:ext>
                </a:extLst>
              </p:cNvPr>
              <p:cNvGrpSpPr/>
              <p:nvPr/>
            </p:nvGrpSpPr>
            <p:grpSpPr>
              <a:xfrm>
                <a:off x="6910307" y="3433988"/>
                <a:ext cx="92012" cy="1380524"/>
                <a:chOff x="6913483" y="1700449"/>
                <a:chExt cx="92012" cy="1380524"/>
              </a:xfrm>
            </p:grpSpPr>
            <p:sp>
              <p:nvSpPr>
                <p:cNvPr id="96" name="Oval 95">
                  <a:extLst>
                    <a:ext uri="{FF2B5EF4-FFF2-40B4-BE49-F238E27FC236}">
                      <a16:creationId xmlns:a16="http://schemas.microsoft.com/office/drawing/2014/main" id="{ADCF7CC0-A6F0-C09C-EEEB-26DE99420AFD}"/>
                    </a:ext>
                  </a:extLst>
                </p:cNvPr>
                <p:cNvSpPr/>
                <p:nvPr/>
              </p:nvSpPr>
              <p:spPr>
                <a:xfrm>
                  <a:off x="6919834" y="1700449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Oval 96">
                  <a:extLst>
                    <a:ext uri="{FF2B5EF4-FFF2-40B4-BE49-F238E27FC236}">
                      <a16:creationId xmlns:a16="http://schemas.microsoft.com/office/drawing/2014/main" id="{C7672280-F668-3883-50DD-ACF5548BFA30}"/>
                    </a:ext>
                  </a:extLst>
                </p:cNvPr>
                <p:cNvSpPr/>
                <p:nvPr/>
              </p:nvSpPr>
              <p:spPr>
                <a:xfrm>
                  <a:off x="6919834" y="2127515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Oval 97">
                  <a:extLst>
                    <a:ext uri="{FF2B5EF4-FFF2-40B4-BE49-F238E27FC236}">
                      <a16:creationId xmlns:a16="http://schemas.microsoft.com/office/drawing/2014/main" id="{96C0BFED-DD3D-52A5-19E1-34E097CC8613}"/>
                    </a:ext>
                  </a:extLst>
                </p:cNvPr>
                <p:cNvSpPr/>
                <p:nvPr/>
              </p:nvSpPr>
              <p:spPr>
                <a:xfrm>
                  <a:off x="6916659" y="2568246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Oval 98">
                  <a:extLst>
                    <a:ext uri="{FF2B5EF4-FFF2-40B4-BE49-F238E27FC236}">
                      <a16:creationId xmlns:a16="http://schemas.microsoft.com/office/drawing/2014/main" id="{337E7F5C-47B1-CE9D-110D-2F5081E089E8}"/>
                    </a:ext>
                  </a:extLst>
                </p:cNvPr>
                <p:cNvSpPr/>
                <p:nvPr/>
              </p:nvSpPr>
              <p:spPr>
                <a:xfrm>
                  <a:off x="6913483" y="2995312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4" name="Group 103">
              <a:extLst>
                <a:ext uri="{FF2B5EF4-FFF2-40B4-BE49-F238E27FC236}">
                  <a16:creationId xmlns:a16="http://schemas.microsoft.com/office/drawing/2014/main" id="{63379760-0C38-EC19-ADC1-76753A90D2F4}"/>
                </a:ext>
              </a:extLst>
            </p:cNvPr>
            <p:cNvGrpSpPr/>
            <p:nvPr/>
          </p:nvGrpSpPr>
          <p:grpSpPr>
            <a:xfrm>
              <a:off x="8096149" y="2223533"/>
              <a:ext cx="95188" cy="3114063"/>
              <a:chOff x="6910307" y="1700449"/>
              <a:chExt cx="95188" cy="3114063"/>
            </a:xfrm>
          </p:grpSpPr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C49B7841-FECF-A2B9-DC9D-B9B3BE6A7C0B}"/>
                  </a:ext>
                </a:extLst>
              </p:cNvPr>
              <p:cNvGrpSpPr/>
              <p:nvPr/>
            </p:nvGrpSpPr>
            <p:grpSpPr>
              <a:xfrm>
                <a:off x="6913483" y="1700449"/>
                <a:ext cx="92012" cy="1380524"/>
                <a:chOff x="6913483" y="1700449"/>
                <a:chExt cx="92012" cy="1380524"/>
              </a:xfrm>
            </p:grpSpPr>
            <p:sp>
              <p:nvSpPr>
                <p:cNvPr id="113" name="Oval 112">
                  <a:extLst>
                    <a:ext uri="{FF2B5EF4-FFF2-40B4-BE49-F238E27FC236}">
                      <a16:creationId xmlns:a16="http://schemas.microsoft.com/office/drawing/2014/main" id="{519EDF19-B5EE-2B5E-8A38-4B8B9B5ABBFF}"/>
                    </a:ext>
                  </a:extLst>
                </p:cNvPr>
                <p:cNvSpPr/>
                <p:nvPr/>
              </p:nvSpPr>
              <p:spPr>
                <a:xfrm>
                  <a:off x="6919834" y="1700449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Oval 113">
                  <a:extLst>
                    <a:ext uri="{FF2B5EF4-FFF2-40B4-BE49-F238E27FC236}">
                      <a16:creationId xmlns:a16="http://schemas.microsoft.com/office/drawing/2014/main" id="{CFEC47EC-3D8E-9F3B-4157-1159A55CF3D2}"/>
                    </a:ext>
                  </a:extLst>
                </p:cNvPr>
                <p:cNvSpPr/>
                <p:nvPr/>
              </p:nvSpPr>
              <p:spPr>
                <a:xfrm>
                  <a:off x="6919834" y="2127515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Oval 114">
                  <a:extLst>
                    <a:ext uri="{FF2B5EF4-FFF2-40B4-BE49-F238E27FC236}">
                      <a16:creationId xmlns:a16="http://schemas.microsoft.com/office/drawing/2014/main" id="{51123A3F-F988-CC40-DE18-0450194C409F}"/>
                    </a:ext>
                  </a:extLst>
                </p:cNvPr>
                <p:cNvSpPr/>
                <p:nvPr/>
              </p:nvSpPr>
              <p:spPr>
                <a:xfrm>
                  <a:off x="6916659" y="2568246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Oval 115">
                  <a:extLst>
                    <a:ext uri="{FF2B5EF4-FFF2-40B4-BE49-F238E27FC236}">
                      <a16:creationId xmlns:a16="http://schemas.microsoft.com/office/drawing/2014/main" id="{33526292-F447-2844-8C05-25CCDC731830}"/>
                    </a:ext>
                  </a:extLst>
                </p:cNvPr>
                <p:cNvSpPr/>
                <p:nvPr/>
              </p:nvSpPr>
              <p:spPr>
                <a:xfrm>
                  <a:off x="6913483" y="2995312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8" name="Group 107">
                <a:extLst>
                  <a:ext uri="{FF2B5EF4-FFF2-40B4-BE49-F238E27FC236}">
                    <a16:creationId xmlns:a16="http://schemas.microsoft.com/office/drawing/2014/main" id="{12BBFA5B-9914-0897-B51A-A70359BDB707}"/>
                  </a:ext>
                </a:extLst>
              </p:cNvPr>
              <p:cNvGrpSpPr/>
              <p:nvPr/>
            </p:nvGrpSpPr>
            <p:grpSpPr>
              <a:xfrm>
                <a:off x="6910307" y="3433988"/>
                <a:ext cx="92012" cy="1380524"/>
                <a:chOff x="6913483" y="1700449"/>
                <a:chExt cx="92012" cy="1380524"/>
              </a:xfrm>
            </p:grpSpPr>
            <p:sp>
              <p:nvSpPr>
                <p:cNvPr id="109" name="Oval 108">
                  <a:extLst>
                    <a:ext uri="{FF2B5EF4-FFF2-40B4-BE49-F238E27FC236}">
                      <a16:creationId xmlns:a16="http://schemas.microsoft.com/office/drawing/2014/main" id="{200F232F-A913-BEEF-0E6E-CF5880DF8702}"/>
                    </a:ext>
                  </a:extLst>
                </p:cNvPr>
                <p:cNvSpPr/>
                <p:nvPr/>
              </p:nvSpPr>
              <p:spPr>
                <a:xfrm>
                  <a:off x="6919834" y="1700449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Oval 109">
                  <a:extLst>
                    <a:ext uri="{FF2B5EF4-FFF2-40B4-BE49-F238E27FC236}">
                      <a16:creationId xmlns:a16="http://schemas.microsoft.com/office/drawing/2014/main" id="{B5EA1E45-0595-F077-DF2F-84FDB84B183C}"/>
                    </a:ext>
                  </a:extLst>
                </p:cNvPr>
                <p:cNvSpPr/>
                <p:nvPr/>
              </p:nvSpPr>
              <p:spPr>
                <a:xfrm>
                  <a:off x="6919834" y="2127515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Oval 110">
                  <a:extLst>
                    <a:ext uri="{FF2B5EF4-FFF2-40B4-BE49-F238E27FC236}">
                      <a16:creationId xmlns:a16="http://schemas.microsoft.com/office/drawing/2014/main" id="{4CF9D05F-2334-8C39-84C5-E40BD618153A}"/>
                    </a:ext>
                  </a:extLst>
                </p:cNvPr>
                <p:cNvSpPr/>
                <p:nvPr/>
              </p:nvSpPr>
              <p:spPr>
                <a:xfrm>
                  <a:off x="6916659" y="2568246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Oval 111">
                  <a:extLst>
                    <a:ext uri="{FF2B5EF4-FFF2-40B4-BE49-F238E27FC236}">
                      <a16:creationId xmlns:a16="http://schemas.microsoft.com/office/drawing/2014/main" id="{B1F013BE-F57F-F75B-495C-6B7D71D716E0}"/>
                    </a:ext>
                  </a:extLst>
                </p:cNvPr>
                <p:cNvSpPr/>
                <p:nvPr/>
              </p:nvSpPr>
              <p:spPr>
                <a:xfrm>
                  <a:off x="6913483" y="2995312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E229D9B5-337D-615F-211E-0EFDD556AAF0}"/>
                </a:ext>
              </a:extLst>
            </p:cNvPr>
            <p:cNvGrpSpPr/>
            <p:nvPr/>
          </p:nvGrpSpPr>
          <p:grpSpPr>
            <a:xfrm>
              <a:off x="8541113" y="2223533"/>
              <a:ext cx="95188" cy="3114063"/>
              <a:chOff x="6910307" y="1700449"/>
              <a:chExt cx="95188" cy="3114063"/>
            </a:xfrm>
          </p:grpSpPr>
          <p:grpSp>
            <p:nvGrpSpPr>
              <p:cNvPr id="118" name="Group 117">
                <a:extLst>
                  <a:ext uri="{FF2B5EF4-FFF2-40B4-BE49-F238E27FC236}">
                    <a16:creationId xmlns:a16="http://schemas.microsoft.com/office/drawing/2014/main" id="{66FECC87-BD63-63DD-1623-486FAA0B1F7D}"/>
                  </a:ext>
                </a:extLst>
              </p:cNvPr>
              <p:cNvGrpSpPr/>
              <p:nvPr/>
            </p:nvGrpSpPr>
            <p:grpSpPr>
              <a:xfrm>
                <a:off x="6913483" y="1700449"/>
                <a:ext cx="92012" cy="1380524"/>
                <a:chOff x="6913483" y="1700449"/>
                <a:chExt cx="92012" cy="1380524"/>
              </a:xfrm>
            </p:grpSpPr>
            <p:sp>
              <p:nvSpPr>
                <p:cNvPr id="132" name="Oval 131">
                  <a:extLst>
                    <a:ext uri="{FF2B5EF4-FFF2-40B4-BE49-F238E27FC236}">
                      <a16:creationId xmlns:a16="http://schemas.microsoft.com/office/drawing/2014/main" id="{166F9782-77F3-970C-1A2E-60C2F340FDCE}"/>
                    </a:ext>
                  </a:extLst>
                </p:cNvPr>
                <p:cNvSpPr/>
                <p:nvPr/>
              </p:nvSpPr>
              <p:spPr>
                <a:xfrm>
                  <a:off x="6919834" y="1700449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Oval 132">
                  <a:extLst>
                    <a:ext uri="{FF2B5EF4-FFF2-40B4-BE49-F238E27FC236}">
                      <a16:creationId xmlns:a16="http://schemas.microsoft.com/office/drawing/2014/main" id="{968EDD29-0986-3077-C3CF-34D4FD8A10EE}"/>
                    </a:ext>
                  </a:extLst>
                </p:cNvPr>
                <p:cNvSpPr/>
                <p:nvPr/>
              </p:nvSpPr>
              <p:spPr>
                <a:xfrm>
                  <a:off x="6919834" y="2127515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Oval 133">
                  <a:extLst>
                    <a:ext uri="{FF2B5EF4-FFF2-40B4-BE49-F238E27FC236}">
                      <a16:creationId xmlns:a16="http://schemas.microsoft.com/office/drawing/2014/main" id="{426AC2F6-CFE7-38CD-C9E2-0C4CFBA1423A}"/>
                    </a:ext>
                  </a:extLst>
                </p:cNvPr>
                <p:cNvSpPr/>
                <p:nvPr/>
              </p:nvSpPr>
              <p:spPr>
                <a:xfrm>
                  <a:off x="6916659" y="2568246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Oval 134">
                  <a:extLst>
                    <a:ext uri="{FF2B5EF4-FFF2-40B4-BE49-F238E27FC236}">
                      <a16:creationId xmlns:a16="http://schemas.microsoft.com/office/drawing/2014/main" id="{CA9659AD-AA6A-7CE1-8A04-B7EA6481DF17}"/>
                    </a:ext>
                  </a:extLst>
                </p:cNvPr>
                <p:cNvSpPr/>
                <p:nvPr/>
              </p:nvSpPr>
              <p:spPr>
                <a:xfrm>
                  <a:off x="6913483" y="2995312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9" name="Group 118">
                <a:extLst>
                  <a:ext uri="{FF2B5EF4-FFF2-40B4-BE49-F238E27FC236}">
                    <a16:creationId xmlns:a16="http://schemas.microsoft.com/office/drawing/2014/main" id="{3C693CAB-7234-F139-6A66-877A190B4DB1}"/>
                  </a:ext>
                </a:extLst>
              </p:cNvPr>
              <p:cNvGrpSpPr/>
              <p:nvPr/>
            </p:nvGrpSpPr>
            <p:grpSpPr>
              <a:xfrm>
                <a:off x="6910307" y="3433988"/>
                <a:ext cx="92012" cy="1380524"/>
                <a:chOff x="6913483" y="1700449"/>
                <a:chExt cx="92012" cy="1380524"/>
              </a:xfrm>
            </p:grpSpPr>
            <p:sp>
              <p:nvSpPr>
                <p:cNvPr id="120" name="Oval 119">
                  <a:extLst>
                    <a:ext uri="{FF2B5EF4-FFF2-40B4-BE49-F238E27FC236}">
                      <a16:creationId xmlns:a16="http://schemas.microsoft.com/office/drawing/2014/main" id="{B2932C55-B855-CE20-E883-2B7B9E14541F}"/>
                    </a:ext>
                  </a:extLst>
                </p:cNvPr>
                <p:cNvSpPr/>
                <p:nvPr/>
              </p:nvSpPr>
              <p:spPr>
                <a:xfrm>
                  <a:off x="6919834" y="1700449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Oval 120">
                  <a:extLst>
                    <a:ext uri="{FF2B5EF4-FFF2-40B4-BE49-F238E27FC236}">
                      <a16:creationId xmlns:a16="http://schemas.microsoft.com/office/drawing/2014/main" id="{BD843702-E4E7-F3BB-B15B-608A2F941B3A}"/>
                    </a:ext>
                  </a:extLst>
                </p:cNvPr>
                <p:cNvSpPr/>
                <p:nvPr/>
              </p:nvSpPr>
              <p:spPr>
                <a:xfrm>
                  <a:off x="6919834" y="2127515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Oval 121">
                  <a:extLst>
                    <a:ext uri="{FF2B5EF4-FFF2-40B4-BE49-F238E27FC236}">
                      <a16:creationId xmlns:a16="http://schemas.microsoft.com/office/drawing/2014/main" id="{E97D909A-22BF-4D33-928F-EE2D8931549C}"/>
                    </a:ext>
                  </a:extLst>
                </p:cNvPr>
                <p:cNvSpPr/>
                <p:nvPr/>
              </p:nvSpPr>
              <p:spPr>
                <a:xfrm>
                  <a:off x="6916659" y="2568246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Oval 130">
                  <a:extLst>
                    <a:ext uri="{FF2B5EF4-FFF2-40B4-BE49-F238E27FC236}">
                      <a16:creationId xmlns:a16="http://schemas.microsoft.com/office/drawing/2014/main" id="{D6BF7920-0360-8368-CE11-A3D424B04194}"/>
                    </a:ext>
                  </a:extLst>
                </p:cNvPr>
                <p:cNvSpPr/>
                <p:nvPr/>
              </p:nvSpPr>
              <p:spPr>
                <a:xfrm>
                  <a:off x="6913483" y="2995312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E1A95D41-1DAD-9D3F-6E0E-C2CD5456ACEB}"/>
                </a:ext>
              </a:extLst>
            </p:cNvPr>
            <p:cNvGrpSpPr/>
            <p:nvPr/>
          </p:nvGrpSpPr>
          <p:grpSpPr>
            <a:xfrm>
              <a:off x="8999329" y="2223533"/>
              <a:ext cx="95188" cy="3114063"/>
              <a:chOff x="6910307" y="1700449"/>
              <a:chExt cx="95188" cy="3114063"/>
            </a:xfrm>
          </p:grpSpPr>
          <p:grpSp>
            <p:nvGrpSpPr>
              <p:cNvPr id="137" name="Group 136">
                <a:extLst>
                  <a:ext uri="{FF2B5EF4-FFF2-40B4-BE49-F238E27FC236}">
                    <a16:creationId xmlns:a16="http://schemas.microsoft.com/office/drawing/2014/main" id="{B15A0B02-8D1A-78B7-C4AC-568649D3D83E}"/>
                  </a:ext>
                </a:extLst>
              </p:cNvPr>
              <p:cNvGrpSpPr/>
              <p:nvPr/>
            </p:nvGrpSpPr>
            <p:grpSpPr>
              <a:xfrm>
                <a:off x="6913483" y="1700449"/>
                <a:ext cx="92012" cy="1380524"/>
                <a:chOff x="6913483" y="1700449"/>
                <a:chExt cx="92012" cy="1380524"/>
              </a:xfrm>
            </p:grpSpPr>
            <p:sp>
              <p:nvSpPr>
                <p:cNvPr id="143" name="Oval 142">
                  <a:extLst>
                    <a:ext uri="{FF2B5EF4-FFF2-40B4-BE49-F238E27FC236}">
                      <a16:creationId xmlns:a16="http://schemas.microsoft.com/office/drawing/2014/main" id="{EAA77FCB-F8E3-EC70-6CFF-C68620406A1A}"/>
                    </a:ext>
                  </a:extLst>
                </p:cNvPr>
                <p:cNvSpPr/>
                <p:nvPr/>
              </p:nvSpPr>
              <p:spPr>
                <a:xfrm>
                  <a:off x="6919834" y="1700449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Oval 143">
                  <a:extLst>
                    <a:ext uri="{FF2B5EF4-FFF2-40B4-BE49-F238E27FC236}">
                      <a16:creationId xmlns:a16="http://schemas.microsoft.com/office/drawing/2014/main" id="{08F059BE-86DF-3EE5-0668-27595B5C8D62}"/>
                    </a:ext>
                  </a:extLst>
                </p:cNvPr>
                <p:cNvSpPr/>
                <p:nvPr/>
              </p:nvSpPr>
              <p:spPr>
                <a:xfrm>
                  <a:off x="6919834" y="2127515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Oval 144">
                  <a:extLst>
                    <a:ext uri="{FF2B5EF4-FFF2-40B4-BE49-F238E27FC236}">
                      <a16:creationId xmlns:a16="http://schemas.microsoft.com/office/drawing/2014/main" id="{8DEC8B17-19DF-CC9A-208A-AB59C7EC404D}"/>
                    </a:ext>
                  </a:extLst>
                </p:cNvPr>
                <p:cNvSpPr/>
                <p:nvPr/>
              </p:nvSpPr>
              <p:spPr>
                <a:xfrm>
                  <a:off x="6916659" y="2568246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Oval 145">
                  <a:extLst>
                    <a:ext uri="{FF2B5EF4-FFF2-40B4-BE49-F238E27FC236}">
                      <a16:creationId xmlns:a16="http://schemas.microsoft.com/office/drawing/2014/main" id="{53FD0FBC-92F8-A805-F713-3C2555229154}"/>
                    </a:ext>
                  </a:extLst>
                </p:cNvPr>
                <p:cNvSpPr/>
                <p:nvPr/>
              </p:nvSpPr>
              <p:spPr>
                <a:xfrm>
                  <a:off x="6913483" y="2995312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8" name="Group 137">
                <a:extLst>
                  <a:ext uri="{FF2B5EF4-FFF2-40B4-BE49-F238E27FC236}">
                    <a16:creationId xmlns:a16="http://schemas.microsoft.com/office/drawing/2014/main" id="{2248B1CB-679B-6F26-EC3F-FE10197FE5A0}"/>
                  </a:ext>
                </a:extLst>
              </p:cNvPr>
              <p:cNvGrpSpPr/>
              <p:nvPr/>
            </p:nvGrpSpPr>
            <p:grpSpPr>
              <a:xfrm>
                <a:off x="6910307" y="3433988"/>
                <a:ext cx="92012" cy="1380524"/>
                <a:chOff x="6913483" y="1700449"/>
                <a:chExt cx="92012" cy="1380524"/>
              </a:xfrm>
            </p:grpSpPr>
            <p:sp>
              <p:nvSpPr>
                <p:cNvPr id="139" name="Oval 138">
                  <a:extLst>
                    <a:ext uri="{FF2B5EF4-FFF2-40B4-BE49-F238E27FC236}">
                      <a16:creationId xmlns:a16="http://schemas.microsoft.com/office/drawing/2014/main" id="{FD321548-9918-D7CA-3DC2-997578930651}"/>
                    </a:ext>
                  </a:extLst>
                </p:cNvPr>
                <p:cNvSpPr/>
                <p:nvPr/>
              </p:nvSpPr>
              <p:spPr>
                <a:xfrm>
                  <a:off x="6919834" y="1700449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Oval 139">
                  <a:extLst>
                    <a:ext uri="{FF2B5EF4-FFF2-40B4-BE49-F238E27FC236}">
                      <a16:creationId xmlns:a16="http://schemas.microsoft.com/office/drawing/2014/main" id="{20AA6527-C09F-33E9-8921-98306E1755E3}"/>
                    </a:ext>
                  </a:extLst>
                </p:cNvPr>
                <p:cNvSpPr/>
                <p:nvPr/>
              </p:nvSpPr>
              <p:spPr>
                <a:xfrm>
                  <a:off x="6919834" y="2127515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Oval 140">
                  <a:extLst>
                    <a:ext uri="{FF2B5EF4-FFF2-40B4-BE49-F238E27FC236}">
                      <a16:creationId xmlns:a16="http://schemas.microsoft.com/office/drawing/2014/main" id="{DE4FDE7D-A8C5-F0EA-660D-78DB2A2E575D}"/>
                    </a:ext>
                  </a:extLst>
                </p:cNvPr>
                <p:cNvSpPr/>
                <p:nvPr/>
              </p:nvSpPr>
              <p:spPr>
                <a:xfrm>
                  <a:off x="6916659" y="2568246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Oval 141">
                  <a:extLst>
                    <a:ext uri="{FF2B5EF4-FFF2-40B4-BE49-F238E27FC236}">
                      <a16:creationId xmlns:a16="http://schemas.microsoft.com/office/drawing/2014/main" id="{B66FD4D5-CCAF-C696-FC5B-52AC8BE3F22B}"/>
                    </a:ext>
                  </a:extLst>
                </p:cNvPr>
                <p:cNvSpPr/>
                <p:nvPr/>
              </p:nvSpPr>
              <p:spPr>
                <a:xfrm>
                  <a:off x="6913483" y="2995312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1C5F34DE-5307-313A-05A8-E291DD5681CD}"/>
                </a:ext>
              </a:extLst>
            </p:cNvPr>
            <p:cNvGrpSpPr/>
            <p:nvPr/>
          </p:nvGrpSpPr>
          <p:grpSpPr>
            <a:xfrm>
              <a:off x="9457545" y="2223533"/>
              <a:ext cx="95188" cy="3114063"/>
              <a:chOff x="6910307" y="1700449"/>
              <a:chExt cx="95188" cy="3114063"/>
            </a:xfrm>
          </p:grpSpPr>
          <p:grpSp>
            <p:nvGrpSpPr>
              <p:cNvPr id="148" name="Group 147">
                <a:extLst>
                  <a:ext uri="{FF2B5EF4-FFF2-40B4-BE49-F238E27FC236}">
                    <a16:creationId xmlns:a16="http://schemas.microsoft.com/office/drawing/2014/main" id="{B19C63F6-8552-45AE-0208-2B7C42513804}"/>
                  </a:ext>
                </a:extLst>
              </p:cNvPr>
              <p:cNvGrpSpPr/>
              <p:nvPr/>
            </p:nvGrpSpPr>
            <p:grpSpPr>
              <a:xfrm>
                <a:off x="6913483" y="1700449"/>
                <a:ext cx="92012" cy="1380524"/>
                <a:chOff x="6913483" y="1700449"/>
                <a:chExt cx="92012" cy="1380524"/>
              </a:xfrm>
            </p:grpSpPr>
            <p:sp>
              <p:nvSpPr>
                <p:cNvPr id="154" name="Oval 153">
                  <a:extLst>
                    <a:ext uri="{FF2B5EF4-FFF2-40B4-BE49-F238E27FC236}">
                      <a16:creationId xmlns:a16="http://schemas.microsoft.com/office/drawing/2014/main" id="{E327D11C-B38E-EA55-8E6D-9E3FAC32FF79}"/>
                    </a:ext>
                  </a:extLst>
                </p:cNvPr>
                <p:cNvSpPr/>
                <p:nvPr/>
              </p:nvSpPr>
              <p:spPr>
                <a:xfrm>
                  <a:off x="6919834" y="1700449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Oval 154">
                  <a:extLst>
                    <a:ext uri="{FF2B5EF4-FFF2-40B4-BE49-F238E27FC236}">
                      <a16:creationId xmlns:a16="http://schemas.microsoft.com/office/drawing/2014/main" id="{FF511F9D-BA2E-489E-9E3B-A552A6922794}"/>
                    </a:ext>
                  </a:extLst>
                </p:cNvPr>
                <p:cNvSpPr/>
                <p:nvPr/>
              </p:nvSpPr>
              <p:spPr>
                <a:xfrm>
                  <a:off x="6919834" y="2127515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Oval 155">
                  <a:extLst>
                    <a:ext uri="{FF2B5EF4-FFF2-40B4-BE49-F238E27FC236}">
                      <a16:creationId xmlns:a16="http://schemas.microsoft.com/office/drawing/2014/main" id="{5514CFBD-6BA0-8F03-A44E-35F51BC2D08B}"/>
                    </a:ext>
                  </a:extLst>
                </p:cNvPr>
                <p:cNvSpPr/>
                <p:nvPr/>
              </p:nvSpPr>
              <p:spPr>
                <a:xfrm>
                  <a:off x="6916659" y="2568246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Oval 156">
                  <a:extLst>
                    <a:ext uri="{FF2B5EF4-FFF2-40B4-BE49-F238E27FC236}">
                      <a16:creationId xmlns:a16="http://schemas.microsoft.com/office/drawing/2014/main" id="{378CD34A-3A4C-946D-F169-C5F498979FDD}"/>
                    </a:ext>
                  </a:extLst>
                </p:cNvPr>
                <p:cNvSpPr/>
                <p:nvPr/>
              </p:nvSpPr>
              <p:spPr>
                <a:xfrm>
                  <a:off x="6913483" y="2995312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9" name="Group 148">
                <a:extLst>
                  <a:ext uri="{FF2B5EF4-FFF2-40B4-BE49-F238E27FC236}">
                    <a16:creationId xmlns:a16="http://schemas.microsoft.com/office/drawing/2014/main" id="{32192790-ABFC-DFE4-A203-06B08188911C}"/>
                  </a:ext>
                </a:extLst>
              </p:cNvPr>
              <p:cNvGrpSpPr/>
              <p:nvPr/>
            </p:nvGrpSpPr>
            <p:grpSpPr>
              <a:xfrm>
                <a:off x="6910307" y="3433988"/>
                <a:ext cx="92012" cy="1380524"/>
                <a:chOff x="6913483" y="1700449"/>
                <a:chExt cx="92012" cy="1380524"/>
              </a:xfrm>
            </p:grpSpPr>
            <p:sp>
              <p:nvSpPr>
                <p:cNvPr id="150" name="Oval 149">
                  <a:extLst>
                    <a:ext uri="{FF2B5EF4-FFF2-40B4-BE49-F238E27FC236}">
                      <a16:creationId xmlns:a16="http://schemas.microsoft.com/office/drawing/2014/main" id="{D7B7C75C-C165-3350-A63A-9EE316AE9C59}"/>
                    </a:ext>
                  </a:extLst>
                </p:cNvPr>
                <p:cNvSpPr/>
                <p:nvPr/>
              </p:nvSpPr>
              <p:spPr>
                <a:xfrm>
                  <a:off x="6919834" y="1700449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Oval 150">
                  <a:extLst>
                    <a:ext uri="{FF2B5EF4-FFF2-40B4-BE49-F238E27FC236}">
                      <a16:creationId xmlns:a16="http://schemas.microsoft.com/office/drawing/2014/main" id="{918327E4-72B6-CBBB-06B1-71BF4990B6EB}"/>
                    </a:ext>
                  </a:extLst>
                </p:cNvPr>
                <p:cNvSpPr/>
                <p:nvPr/>
              </p:nvSpPr>
              <p:spPr>
                <a:xfrm>
                  <a:off x="6919834" y="2127515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Oval 151">
                  <a:extLst>
                    <a:ext uri="{FF2B5EF4-FFF2-40B4-BE49-F238E27FC236}">
                      <a16:creationId xmlns:a16="http://schemas.microsoft.com/office/drawing/2014/main" id="{D1E0519C-75CF-AA3A-5D75-FAD8D9250166}"/>
                    </a:ext>
                  </a:extLst>
                </p:cNvPr>
                <p:cNvSpPr/>
                <p:nvPr/>
              </p:nvSpPr>
              <p:spPr>
                <a:xfrm>
                  <a:off x="6916659" y="2568246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Oval 152">
                  <a:extLst>
                    <a:ext uri="{FF2B5EF4-FFF2-40B4-BE49-F238E27FC236}">
                      <a16:creationId xmlns:a16="http://schemas.microsoft.com/office/drawing/2014/main" id="{F8003F04-03F7-E8E1-4338-BE202D5E7AD0}"/>
                    </a:ext>
                  </a:extLst>
                </p:cNvPr>
                <p:cNvSpPr/>
                <p:nvPr/>
              </p:nvSpPr>
              <p:spPr>
                <a:xfrm>
                  <a:off x="6913483" y="2995312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9EB03A52-E998-7A34-74ED-24374A95B67C}"/>
                </a:ext>
              </a:extLst>
            </p:cNvPr>
            <p:cNvGrpSpPr/>
            <p:nvPr/>
          </p:nvGrpSpPr>
          <p:grpSpPr>
            <a:xfrm>
              <a:off x="9915761" y="2223533"/>
              <a:ext cx="95188" cy="3114063"/>
              <a:chOff x="6910307" y="1700449"/>
              <a:chExt cx="95188" cy="3114063"/>
            </a:xfrm>
          </p:grpSpPr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6DCEAE7D-8FA6-62AE-D285-25B30E55D70A}"/>
                  </a:ext>
                </a:extLst>
              </p:cNvPr>
              <p:cNvGrpSpPr/>
              <p:nvPr/>
            </p:nvGrpSpPr>
            <p:grpSpPr>
              <a:xfrm>
                <a:off x="6913483" y="1700449"/>
                <a:ext cx="92012" cy="1380524"/>
                <a:chOff x="6913483" y="1700449"/>
                <a:chExt cx="92012" cy="1380524"/>
              </a:xfrm>
            </p:grpSpPr>
            <p:sp>
              <p:nvSpPr>
                <p:cNvPr id="165" name="Oval 164">
                  <a:extLst>
                    <a:ext uri="{FF2B5EF4-FFF2-40B4-BE49-F238E27FC236}">
                      <a16:creationId xmlns:a16="http://schemas.microsoft.com/office/drawing/2014/main" id="{2224EE7F-9122-CC38-8F79-98DEBC806B72}"/>
                    </a:ext>
                  </a:extLst>
                </p:cNvPr>
                <p:cNvSpPr/>
                <p:nvPr/>
              </p:nvSpPr>
              <p:spPr>
                <a:xfrm>
                  <a:off x="6919834" y="1700449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Oval 165">
                  <a:extLst>
                    <a:ext uri="{FF2B5EF4-FFF2-40B4-BE49-F238E27FC236}">
                      <a16:creationId xmlns:a16="http://schemas.microsoft.com/office/drawing/2014/main" id="{04389936-9C7E-C103-7B50-0838E1C07479}"/>
                    </a:ext>
                  </a:extLst>
                </p:cNvPr>
                <p:cNvSpPr/>
                <p:nvPr/>
              </p:nvSpPr>
              <p:spPr>
                <a:xfrm>
                  <a:off x="6919834" y="2127515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Oval 166">
                  <a:extLst>
                    <a:ext uri="{FF2B5EF4-FFF2-40B4-BE49-F238E27FC236}">
                      <a16:creationId xmlns:a16="http://schemas.microsoft.com/office/drawing/2014/main" id="{A6D230C4-7B6D-5392-556C-29487DDFED54}"/>
                    </a:ext>
                  </a:extLst>
                </p:cNvPr>
                <p:cNvSpPr/>
                <p:nvPr/>
              </p:nvSpPr>
              <p:spPr>
                <a:xfrm>
                  <a:off x="6916659" y="2568246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Oval 167">
                  <a:extLst>
                    <a:ext uri="{FF2B5EF4-FFF2-40B4-BE49-F238E27FC236}">
                      <a16:creationId xmlns:a16="http://schemas.microsoft.com/office/drawing/2014/main" id="{C5CD8942-DD9E-6AAC-531A-FC0C9AA25162}"/>
                    </a:ext>
                  </a:extLst>
                </p:cNvPr>
                <p:cNvSpPr/>
                <p:nvPr/>
              </p:nvSpPr>
              <p:spPr>
                <a:xfrm>
                  <a:off x="6913483" y="2995312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0" name="Group 159">
                <a:extLst>
                  <a:ext uri="{FF2B5EF4-FFF2-40B4-BE49-F238E27FC236}">
                    <a16:creationId xmlns:a16="http://schemas.microsoft.com/office/drawing/2014/main" id="{15FBCF01-CFB4-F7DA-5DFD-72D28C99DD56}"/>
                  </a:ext>
                </a:extLst>
              </p:cNvPr>
              <p:cNvGrpSpPr/>
              <p:nvPr/>
            </p:nvGrpSpPr>
            <p:grpSpPr>
              <a:xfrm>
                <a:off x="6910307" y="3433988"/>
                <a:ext cx="92012" cy="1380524"/>
                <a:chOff x="6913483" y="1700449"/>
                <a:chExt cx="92012" cy="1380524"/>
              </a:xfrm>
            </p:grpSpPr>
            <p:sp>
              <p:nvSpPr>
                <p:cNvPr id="161" name="Oval 160">
                  <a:extLst>
                    <a:ext uri="{FF2B5EF4-FFF2-40B4-BE49-F238E27FC236}">
                      <a16:creationId xmlns:a16="http://schemas.microsoft.com/office/drawing/2014/main" id="{2B3CD3FC-2357-86E6-988F-EEC9A8CA4360}"/>
                    </a:ext>
                  </a:extLst>
                </p:cNvPr>
                <p:cNvSpPr/>
                <p:nvPr/>
              </p:nvSpPr>
              <p:spPr>
                <a:xfrm>
                  <a:off x="6919834" y="1700449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Oval 161">
                  <a:extLst>
                    <a:ext uri="{FF2B5EF4-FFF2-40B4-BE49-F238E27FC236}">
                      <a16:creationId xmlns:a16="http://schemas.microsoft.com/office/drawing/2014/main" id="{CC6A5056-42D4-3B93-2FBE-E4B3E3C37D50}"/>
                    </a:ext>
                  </a:extLst>
                </p:cNvPr>
                <p:cNvSpPr/>
                <p:nvPr/>
              </p:nvSpPr>
              <p:spPr>
                <a:xfrm>
                  <a:off x="6919834" y="2127515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Oval 162">
                  <a:extLst>
                    <a:ext uri="{FF2B5EF4-FFF2-40B4-BE49-F238E27FC236}">
                      <a16:creationId xmlns:a16="http://schemas.microsoft.com/office/drawing/2014/main" id="{538B03CA-2C23-A3F5-31E9-436F7E315770}"/>
                    </a:ext>
                  </a:extLst>
                </p:cNvPr>
                <p:cNvSpPr/>
                <p:nvPr/>
              </p:nvSpPr>
              <p:spPr>
                <a:xfrm>
                  <a:off x="6916659" y="2568246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Oval 163">
                  <a:extLst>
                    <a:ext uri="{FF2B5EF4-FFF2-40B4-BE49-F238E27FC236}">
                      <a16:creationId xmlns:a16="http://schemas.microsoft.com/office/drawing/2014/main" id="{786CEEC1-4197-9C28-274B-420592D4BEDA}"/>
                    </a:ext>
                  </a:extLst>
                </p:cNvPr>
                <p:cNvSpPr/>
                <p:nvPr/>
              </p:nvSpPr>
              <p:spPr>
                <a:xfrm>
                  <a:off x="6913483" y="2995312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D59E4BFF-DB46-B395-BC9E-84B7534F68F3}"/>
                </a:ext>
              </a:extLst>
            </p:cNvPr>
            <p:cNvGrpSpPr/>
            <p:nvPr/>
          </p:nvGrpSpPr>
          <p:grpSpPr>
            <a:xfrm>
              <a:off x="10364624" y="2223533"/>
              <a:ext cx="95188" cy="3114063"/>
              <a:chOff x="6910307" y="1700449"/>
              <a:chExt cx="95188" cy="3114063"/>
            </a:xfrm>
          </p:grpSpPr>
          <p:grpSp>
            <p:nvGrpSpPr>
              <p:cNvPr id="170" name="Group 169">
                <a:extLst>
                  <a:ext uri="{FF2B5EF4-FFF2-40B4-BE49-F238E27FC236}">
                    <a16:creationId xmlns:a16="http://schemas.microsoft.com/office/drawing/2014/main" id="{9EBEB2D8-FBCF-7746-1E0D-A09EA04E0209}"/>
                  </a:ext>
                </a:extLst>
              </p:cNvPr>
              <p:cNvGrpSpPr/>
              <p:nvPr/>
            </p:nvGrpSpPr>
            <p:grpSpPr>
              <a:xfrm>
                <a:off x="6913483" y="1700449"/>
                <a:ext cx="92012" cy="1380524"/>
                <a:chOff x="6913483" y="1700449"/>
                <a:chExt cx="92012" cy="1380524"/>
              </a:xfrm>
            </p:grpSpPr>
            <p:sp>
              <p:nvSpPr>
                <p:cNvPr id="176" name="Oval 175">
                  <a:extLst>
                    <a:ext uri="{FF2B5EF4-FFF2-40B4-BE49-F238E27FC236}">
                      <a16:creationId xmlns:a16="http://schemas.microsoft.com/office/drawing/2014/main" id="{534462CC-3173-33C4-BBFE-8CDD4C283D76}"/>
                    </a:ext>
                  </a:extLst>
                </p:cNvPr>
                <p:cNvSpPr/>
                <p:nvPr/>
              </p:nvSpPr>
              <p:spPr>
                <a:xfrm>
                  <a:off x="6919834" y="1700449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Oval 176">
                  <a:extLst>
                    <a:ext uri="{FF2B5EF4-FFF2-40B4-BE49-F238E27FC236}">
                      <a16:creationId xmlns:a16="http://schemas.microsoft.com/office/drawing/2014/main" id="{55E8E660-5CB9-9EDF-1DF3-F3A7F58B9588}"/>
                    </a:ext>
                  </a:extLst>
                </p:cNvPr>
                <p:cNvSpPr/>
                <p:nvPr/>
              </p:nvSpPr>
              <p:spPr>
                <a:xfrm>
                  <a:off x="6919834" y="2127515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Oval 177">
                  <a:extLst>
                    <a:ext uri="{FF2B5EF4-FFF2-40B4-BE49-F238E27FC236}">
                      <a16:creationId xmlns:a16="http://schemas.microsoft.com/office/drawing/2014/main" id="{7DD4A8AC-A989-4CF7-B528-1E411A7B20FF}"/>
                    </a:ext>
                  </a:extLst>
                </p:cNvPr>
                <p:cNvSpPr/>
                <p:nvPr/>
              </p:nvSpPr>
              <p:spPr>
                <a:xfrm>
                  <a:off x="6916659" y="2568246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Oval 178">
                  <a:extLst>
                    <a:ext uri="{FF2B5EF4-FFF2-40B4-BE49-F238E27FC236}">
                      <a16:creationId xmlns:a16="http://schemas.microsoft.com/office/drawing/2014/main" id="{0B5E1B50-558F-EBFF-6108-1D51BF04A80C}"/>
                    </a:ext>
                  </a:extLst>
                </p:cNvPr>
                <p:cNvSpPr/>
                <p:nvPr/>
              </p:nvSpPr>
              <p:spPr>
                <a:xfrm>
                  <a:off x="6913483" y="2995312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1" name="Group 170">
                <a:extLst>
                  <a:ext uri="{FF2B5EF4-FFF2-40B4-BE49-F238E27FC236}">
                    <a16:creationId xmlns:a16="http://schemas.microsoft.com/office/drawing/2014/main" id="{455DB3EF-D782-776E-E499-A7ABCB80093A}"/>
                  </a:ext>
                </a:extLst>
              </p:cNvPr>
              <p:cNvGrpSpPr/>
              <p:nvPr/>
            </p:nvGrpSpPr>
            <p:grpSpPr>
              <a:xfrm>
                <a:off x="6910307" y="3433988"/>
                <a:ext cx="92012" cy="1380524"/>
                <a:chOff x="6913483" y="1700449"/>
                <a:chExt cx="92012" cy="1380524"/>
              </a:xfrm>
            </p:grpSpPr>
            <p:sp>
              <p:nvSpPr>
                <p:cNvPr id="172" name="Oval 171">
                  <a:extLst>
                    <a:ext uri="{FF2B5EF4-FFF2-40B4-BE49-F238E27FC236}">
                      <a16:creationId xmlns:a16="http://schemas.microsoft.com/office/drawing/2014/main" id="{AD012619-52E2-6FB6-5CC3-74D6B6B520FE}"/>
                    </a:ext>
                  </a:extLst>
                </p:cNvPr>
                <p:cNvSpPr/>
                <p:nvPr/>
              </p:nvSpPr>
              <p:spPr>
                <a:xfrm>
                  <a:off x="6919834" y="1700449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Oval 172">
                  <a:extLst>
                    <a:ext uri="{FF2B5EF4-FFF2-40B4-BE49-F238E27FC236}">
                      <a16:creationId xmlns:a16="http://schemas.microsoft.com/office/drawing/2014/main" id="{5872170F-4A77-61ED-C791-6F538C6A3605}"/>
                    </a:ext>
                  </a:extLst>
                </p:cNvPr>
                <p:cNvSpPr/>
                <p:nvPr/>
              </p:nvSpPr>
              <p:spPr>
                <a:xfrm>
                  <a:off x="6919834" y="2127515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Oval 173">
                  <a:extLst>
                    <a:ext uri="{FF2B5EF4-FFF2-40B4-BE49-F238E27FC236}">
                      <a16:creationId xmlns:a16="http://schemas.microsoft.com/office/drawing/2014/main" id="{E4DF5E0B-1951-D4F5-D8B2-514FB79C56F2}"/>
                    </a:ext>
                  </a:extLst>
                </p:cNvPr>
                <p:cNvSpPr/>
                <p:nvPr/>
              </p:nvSpPr>
              <p:spPr>
                <a:xfrm>
                  <a:off x="6916659" y="2568246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Oval 174">
                  <a:extLst>
                    <a:ext uri="{FF2B5EF4-FFF2-40B4-BE49-F238E27FC236}">
                      <a16:creationId xmlns:a16="http://schemas.microsoft.com/office/drawing/2014/main" id="{1081F4E5-EA55-8B6C-FADD-DAFDBFC5C4AC}"/>
                    </a:ext>
                  </a:extLst>
                </p:cNvPr>
                <p:cNvSpPr/>
                <p:nvPr/>
              </p:nvSpPr>
              <p:spPr>
                <a:xfrm>
                  <a:off x="6913483" y="2995312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DC967EE1-FC90-9BEE-3EEF-BBF08BAA4924}"/>
                </a:ext>
              </a:extLst>
            </p:cNvPr>
            <p:cNvGrpSpPr/>
            <p:nvPr/>
          </p:nvGrpSpPr>
          <p:grpSpPr>
            <a:xfrm>
              <a:off x="10822840" y="2223533"/>
              <a:ext cx="95188" cy="3114063"/>
              <a:chOff x="6910307" y="1700449"/>
              <a:chExt cx="95188" cy="3114063"/>
            </a:xfrm>
          </p:grpSpPr>
          <p:grpSp>
            <p:nvGrpSpPr>
              <p:cNvPr id="181" name="Group 180">
                <a:extLst>
                  <a:ext uri="{FF2B5EF4-FFF2-40B4-BE49-F238E27FC236}">
                    <a16:creationId xmlns:a16="http://schemas.microsoft.com/office/drawing/2014/main" id="{FD21886C-429A-1CA8-5AC1-B777F7E903C4}"/>
                  </a:ext>
                </a:extLst>
              </p:cNvPr>
              <p:cNvGrpSpPr/>
              <p:nvPr/>
            </p:nvGrpSpPr>
            <p:grpSpPr>
              <a:xfrm>
                <a:off x="6913483" y="1700449"/>
                <a:ext cx="92012" cy="1380524"/>
                <a:chOff x="6913483" y="1700449"/>
                <a:chExt cx="92012" cy="1380524"/>
              </a:xfrm>
            </p:grpSpPr>
            <p:sp>
              <p:nvSpPr>
                <p:cNvPr id="187" name="Oval 186">
                  <a:extLst>
                    <a:ext uri="{FF2B5EF4-FFF2-40B4-BE49-F238E27FC236}">
                      <a16:creationId xmlns:a16="http://schemas.microsoft.com/office/drawing/2014/main" id="{3500BFFD-85BE-94E5-9FA0-FD074AD17119}"/>
                    </a:ext>
                  </a:extLst>
                </p:cNvPr>
                <p:cNvSpPr/>
                <p:nvPr/>
              </p:nvSpPr>
              <p:spPr>
                <a:xfrm>
                  <a:off x="6919834" y="1700449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Oval 187">
                  <a:extLst>
                    <a:ext uri="{FF2B5EF4-FFF2-40B4-BE49-F238E27FC236}">
                      <a16:creationId xmlns:a16="http://schemas.microsoft.com/office/drawing/2014/main" id="{03D579B2-0D61-1606-AEBA-F038C8141E3F}"/>
                    </a:ext>
                  </a:extLst>
                </p:cNvPr>
                <p:cNvSpPr/>
                <p:nvPr/>
              </p:nvSpPr>
              <p:spPr>
                <a:xfrm>
                  <a:off x="6919834" y="2127515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Oval 188">
                  <a:extLst>
                    <a:ext uri="{FF2B5EF4-FFF2-40B4-BE49-F238E27FC236}">
                      <a16:creationId xmlns:a16="http://schemas.microsoft.com/office/drawing/2014/main" id="{E04E7374-379C-C298-121D-8A5872EFAB32}"/>
                    </a:ext>
                  </a:extLst>
                </p:cNvPr>
                <p:cNvSpPr/>
                <p:nvPr/>
              </p:nvSpPr>
              <p:spPr>
                <a:xfrm>
                  <a:off x="6916659" y="2568246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Oval 189">
                  <a:extLst>
                    <a:ext uri="{FF2B5EF4-FFF2-40B4-BE49-F238E27FC236}">
                      <a16:creationId xmlns:a16="http://schemas.microsoft.com/office/drawing/2014/main" id="{E46423F1-E5DE-C916-84F5-484BB273C13E}"/>
                    </a:ext>
                  </a:extLst>
                </p:cNvPr>
                <p:cNvSpPr/>
                <p:nvPr/>
              </p:nvSpPr>
              <p:spPr>
                <a:xfrm>
                  <a:off x="6913483" y="2995312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2" name="Group 181">
                <a:extLst>
                  <a:ext uri="{FF2B5EF4-FFF2-40B4-BE49-F238E27FC236}">
                    <a16:creationId xmlns:a16="http://schemas.microsoft.com/office/drawing/2014/main" id="{B86AAA0C-E251-7376-5865-07E3533CE52F}"/>
                  </a:ext>
                </a:extLst>
              </p:cNvPr>
              <p:cNvGrpSpPr/>
              <p:nvPr/>
            </p:nvGrpSpPr>
            <p:grpSpPr>
              <a:xfrm>
                <a:off x="6910307" y="3433988"/>
                <a:ext cx="92012" cy="1380524"/>
                <a:chOff x="6913483" y="1700449"/>
                <a:chExt cx="92012" cy="1380524"/>
              </a:xfrm>
            </p:grpSpPr>
            <p:sp>
              <p:nvSpPr>
                <p:cNvPr id="183" name="Oval 182">
                  <a:extLst>
                    <a:ext uri="{FF2B5EF4-FFF2-40B4-BE49-F238E27FC236}">
                      <a16:creationId xmlns:a16="http://schemas.microsoft.com/office/drawing/2014/main" id="{B888566F-5A99-7FC7-A5F1-AB55B24BB307}"/>
                    </a:ext>
                  </a:extLst>
                </p:cNvPr>
                <p:cNvSpPr/>
                <p:nvPr/>
              </p:nvSpPr>
              <p:spPr>
                <a:xfrm>
                  <a:off x="6919834" y="1700449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Oval 183">
                  <a:extLst>
                    <a:ext uri="{FF2B5EF4-FFF2-40B4-BE49-F238E27FC236}">
                      <a16:creationId xmlns:a16="http://schemas.microsoft.com/office/drawing/2014/main" id="{1CA082D6-B34B-4B77-390A-BA1FCA34E733}"/>
                    </a:ext>
                  </a:extLst>
                </p:cNvPr>
                <p:cNvSpPr/>
                <p:nvPr/>
              </p:nvSpPr>
              <p:spPr>
                <a:xfrm>
                  <a:off x="6919834" y="2127515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Oval 184">
                  <a:extLst>
                    <a:ext uri="{FF2B5EF4-FFF2-40B4-BE49-F238E27FC236}">
                      <a16:creationId xmlns:a16="http://schemas.microsoft.com/office/drawing/2014/main" id="{C60ECDAB-62AC-2788-B869-02E5F5E2392A}"/>
                    </a:ext>
                  </a:extLst>
                </p:cNvPr>
                <p:cNvSpPr/>
                <p:nvPr/>
              </p:nvSpPr>
              <p:spPr>
                <a:xfrm>
                  <a:off x="6916659" y="2568246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Oval 185">
                  <a:extLst>
                    <a:ext uri="{FF2B5EF4-FFF2-40B4-BE49-F238E27FC236}">
                      <a16:creationId xmlns:a16="http://schemas.microsoft.com/office/drawing/2014/main" id="{C5CED15F-EEE6-4784-BF44-B414F3C289D3}"/>
                    </a:ext>
                  </a:extLst>
                </p:cNvPr>
                <p:cNvSpPr/>
                <p:nvPr/>
              </p:nvSpPr>
              <p:spPr>
                <a:xfrm>
                  <a:off x="6913483" y="2995312"/>
                  <a:ext cx="85661" cy="85661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91" name="Rectangle 190">
              <a:extLst>
                <a:ext uri="{FF2B5EF4-FFF2-40B4-BE49-F238E27FC236}">
                  <a16:creationId xmlns:a16="http://schemas.microsoft.com/office/drawing/2014/main" id="{E25C55C1-DC24-36C2-D4A8-AD452E981782}"/>
                </a:ext>
              </a:extLst>
            </p:cNvPr>
            <p:cNvSpPr/>
            <p:nvPr/>
          </p:nvSpPr>
          <p:spPr>
            <a:xfrm>
              <a:off x="7287050" y="3739845"/>
              <a:ext cx="3814618" cy="1175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Rectangle 191">
              <a:extLst>
                <a:ext uri="{FF2B5EF4-FFF2-40B4-BE49-F238E27FC236}">
                  <a16:creationId xmlns:a16="http://schemas.microsoft.com/office/drawing/2014/main" id="{7AE3F1EF-D83F-D0EB-6F04-C55F919CFE36}"/>
                </a:ext>
              </a:extLst>
            </p:cNvPr>
            <p:cNvSpPr/>
            <p:nvPr/>
          </p:nvSpPr>
          <p:spPr>
            <a:xfrm rot="16200000">
              <a:off x="7406133" y="3708153"/>
              <a:ext cx="3814618" cy="1457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8F086FE9-7645-EBE5-B8EE-05E684E51ABC}"/>
                </a:ext>
              </a:extLst>
            </p:cNvPr>
            <p:cNvGrpSpPr/>
            <p:nvPr/>
          </p:nvGrpSpPr>
          <p:grpSpPr>
            <a:xfrm>
              <a:off x="7543028" y="3739845"/>
              <a:ext cx="3471936" cy="87637"/>
              <a:chOff x="6749142" y="3216761"/>
              <a:chExt cx="3471936" cy="87637"/>
            </a:xfrm>
          </p:grpSpPr>
          <p:cxnSp>
            <p:nvCxnSpPr>
              <p:cNvPr id="194" name="Straight Connector 193">
                <a:extLst>
                  <a:ext uri="{FF2B5EF4-FFF2-40B4-BE49-F238E27FC236}">
                    <a16:creationId xmlns:a16="http://schemas.microsoft.com/office/drawing/2014/main" id="{BC4EE62F-9D62-755C-27FD-606D27C36C8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49142" y="3261229"/>
                <a:ext cx="347193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8D3FC1BA-F4F0-95A7-2C21-8EB37E23A7A5}"/>
                  </a:ext>
                </a:extLst>
              </p:cNvPr>
              <p:cNvCxnSpPr/>
              <p:nvPr/>
            </p:nvCxnSpPr>
            <p:spPr>
              <a:xfrm>
                <a:off x="6895282" y="3221985"/>
                <a:ext cx="0" cy="824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Straight Connector 195">
                <a:extLst>
                  <a:ext uri="{FF2B5EF4-FFF2-40B4-BE49-F238E27FC236}">
                    <a16:creationId xmlns:a16="http://schemas.microsoft.com/office/drawing/2014/main" id="{DDD9B760-F1C2-56E1-39EB-18A3D0DF0FB3}"/>
                  </a:ext>
                </a:extLst>
              </p:cNvPr>
              <p:cNvCxnSpPr/>
              <p:nvPr/>
            </p:nvCxnSpPr>
            <p:spPr>
              <a:xfrm>
                <a:off x="7348030" y="3221335"/>
                <a:ext cx="0" cy="824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BD82C5DE-62D0-72D1-1AF9-F3DBB6362198}"/>
                  </a:ext>
                </a:extLst>
              </p:cNvPr>
              <p:cNvCxnSpPr/>
              <p:nvPr/>
            </p:nvCxnSpPr>
            <p:spPr>
              <a:xfrm>
                <a:off x="7804702" y="3216761"/>
                <a:ext cx="0" cy="824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" name="Straight Connector 197">
                <a:extLst>
                  <a:ext uri="{FF2B5EF4-FFF2-40B4-BE49-F238E27FC236}">
                    <a16:creationId xmlns:a16="http://schemas.microsoft.com/office/drawing/2014/main" id="{39F8A52E-CD9B-288B-3DC2-293C3ADB993B}"/>
                  </a:ext>
                </a:extLst>
              </p:cNvPr>
              <p:cNvCxnSpPr/>
              <p:nvPr/>
            </p:nvCxnSpPr>
            <p:spPr>
              <a:xfrm>
                <a:off x="8261374" y="3220035"/>
                <a:ext cx="0" cy="824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D0D814A7-814B-956F-EB62-F81C712D9E50}"/>
                  </a:ext>
                </a:extLst>
              </p:cNvPr>
              <p:cNvCxnSpPr/>
              <p:nvPr/>
            </p:nvCxnSpPr>
            <p:spPr>
              <a:xfrm>
                <a:off x="8718046" y="3219385"/>
                <a:ext cx="0" cy="824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Straight Connector 199">
                <a:extLst>
                  <a:ext uri="{FF2B5EF4-FFF2-40B4-BE49-F238E27FC236}">
                    <a16:creationId xmlns:a16="http://schemas.microsoft.com/office/drawing/2014/main" id="{EFFA0766-549A-59AD-1B14-01FDEF796606}"/>
                  </a:ext>
                </a:extLst>
              </p:cNvPr>
              <p:cNvCxnSpPr/>
              <p:nvPr/>
            </p:nvCxnSpPr>
            <p:spPr>
              <a:xfrm>
                <a:off x="9170794" y="3218735"/>
                <a:ext cx="0" cy="824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Straight Connector 200">
                <a:extLst>
                  <a:ext uri="{FF2B5EF4-FFF2-40B4-BE49-F238E27FC236}">
                    <a16:creationId xmlns:a16="http://schemas.microsoft.com/office/drawing/2014/main" id="{9A222F46-DE82-DB45-9F0B-E6B4C6D4F2AC}"/>
                  </a:ext>
                </a:extLst>
              </p:cNvPr>
              <p:cNvCxnSpPr/>
              <p:nvPr/>
            </p:nvCxnSpPr>
            <p:spPr>
              <a:xfrm>
                <a:off x="9615694" y="3218085"/>
                <a:ext cx="0" cy="824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Straight Connector 201">
                <a:extLst>
                  <a:ext uri="{FF2B5EF4-FFF2-40B4-BE49-F238E27FC236}">
                    <a16:creationId xmlns:a16="http://schemas.microsoft.com/office/drawing/2014/main" id="{12F45C76-8A86-E77C-5E9C-1C001DCE9303}"/>
                  </a:ext>
                </a:extLst>
              </p:cNvPr>
              <p:cNvCxnSpPr/>
              <p:nvPr/>
            </p:nvCxnSpPr>
            <p:spPr>
              <a:xfrm>
                <a:off x="10068442" y="3217435"/>
                <a:ext cx="0" cy="824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ECA06DE3-0BE9-48AC-0813-23CC126EE7F4}"/>
                </a:ext>
              </a:extLst>
            </p:cNvPr>
            <p:cNvGrpSpPr/>
            <p:nvPr/>
          </p:nvGrpSpPr>
          <p:grpSpPr>
            <a:xfrm rot="16200000">
              <a:off x="7645304" y="3733109"/>
              <a:ext cx="3325633" cy="118079"/>
              <a:chOff x="6749142" y="3216761"/>
              <a:chExt cx="3471936" cy="87637"/>
            </a:xfrm>
          </p:grpSpPr>
          <p:cxnSp>
            <p:nvCxnSpPr>
              <p:cNvPr id="204" name="Straight Connector 203">
                <a:extLst>
                  <a:ext uri="{FF2B5EF4-FFF2-40B4-BE49-F238E27FC236}">
                    <a16:creationId xmlns:a16="http://schemas.microsoft.com/office/drawing/2014/main" id="{CA5E93F7-EEF1-DA59-B526-FB93B787A4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49142" y="3261229"/>
                <a:ext cx="347193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Connector 204">
                <a:extLst>
                  <a:ext uri="{FF2B5EF4-FFF2-40B4-BE49-F238E27FC236}">
                    <a16:creationId xmlns:a16="http://schemas.microsoft.com/office/drawing/2014/main" id="{6919C1D5-FA4C-814D-404D-07E9F03833A0}"/>
                  </a:ext>
                </a:extLst>
              </p:cNvPr>
              <p:cNvCxnSpPr/>
              <p:nvPr/>
            </p:nvCxnSpPr>
            <p:spPr>
              <a:xfrm>
                <a:off x="6895282" y="3221985"/>
                <a:ext cx="0" cy="824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6" name="Straight Connector 205">
                <a:extLst>
                  <a:ext uri="{FF2B5EF4-FFF2-40B4-BE49-F238E27FC236}">
                    <a16:creationId xmlns:a16="http://schemas.microsoft.com/office/drawing/2014/main" id="{FDFD37C6-C672-6D07-0A2C-4DCE94A3A5F3}"/>
                  </a:ext>
                </a:extLst>
              </p:cNvPr>
              <p:cNvCxnSpPr/>
              <p:nvPr/>
            </p:nvCxnSpPr>
            <p:spPr>
              <a:xfrm>
                <a:off x="7348030" y="3221335"/>
                <a:ext cx="0" cy="824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7" name="Straight Connector 206">
                <a:extLst>
                  <a:ext uri="{FF2B5EF4-FFF2-40B4-BE49-F238E27FC236}">
                    <a16:creationId xmlns:a16="http://schemas.microsoft.com/office/drawing/2014/main" id="{D796AAA5-BED8-6997-4CD0-9B311620D89D}"/>
                  </a:ext>
                </a:extLst>
              </p:cNvPr>
              <p:cNvCxnSpPr/>
              <p:nvPr/>
            </p:nvCxnSpPr>
            <p:spPr>
              <a:xfrm>
                <a:off x="7804702" y="3216761"/>
                <a:ext cx="0" cy="824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D58E2945-3DC2-97FB-2030-3D4BC391448D}"/>
                  </a:ext>
                </a:extLst>
              </p:cNvPr>
              <p:cNvCxnSpPr/>
              <p:nvPr/>
            </p:nvCxnSpPr>
            <p:spPr>
              <a:xfrm>
                <a:off x="8261374" y="3220035"/>
                <a:ext cx="0" cy="824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" name="Straight Connector 208">
                <a:extLst>
                  <a:ext uri="{FF2B5EF4-FFF2-40B4-BE49-F238E27FC236}">
                    <a16:creationId xmlns:a16="http://schemas.microsoft.com/office/drawing/2014/main" id="{BD94FBD6-202D-3CBA-AD15-21A15971D5C9}"/>
                  </a:ext>
                </a:extLst>
              </p:cNvPr>
              <p:cNvCxnSpPr/>
              <p:nvPr/>
            </p:nvCxnSpPr>
            <p:spPr>
              <a:xfrm>
                <a:off x="8718046" y="3219385"/>
                <a:ext cx="0" cy="824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70146408-1FA9-F053-D6F4-21C66A2C4F0E}"/>
                  </a:ext>
                </a:extLst>
              </p:cNvPr>
              <p:cNvCxnSpPr/>
              <p:nvPr/>
            </p:nvCxnSpPr>
            <p:spPr>
              <a:xfrm>
                <a:off x="9170794" y="3218735"/>
                <a:ext cx="0" cy="824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" name="Straight Connector 210">
                <a:extLst>
                  <a:ext uri="{FF2B5EF4-FFF2-40B4-BE49-F238E27FC236}">
                    <a16:creationId xmlns:a16="http://schemas.microsoft.com/office/drawing/2014/main" id="{4A118E36-4BB9-29FA-3FBB-E17C8E1F0011}"/>
                  </a:ext>
                </a:extLst>
              </p:cNvPr>
              <p:cNvCxnSpPr/>
              <p:nvPr/>
            </p:nvCxnSpPr>
            <p:spPr>
              <a:xfrm>
                <a:off x="9615694" y="3218085"/>
                <a:ext cx="0" cy="824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E96E1932-026F-472A-A00D-832A13B10C10}"/>
                  </a:ext>
                </a:extLst>
              </p:cNvPr>
              <p:cNvCxnSpPr/>
              <p:nvPr/>
            </p:nvCxnSpPr>
            <p:spPr>
              <a:xfrm>
                <a:off x="10068442" y="3217435"/>
                <a:ext cx="0" cy="824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3" name="Rectangle 212">
              <a:extLst>
                <a:ext uri="{FF2B5EF4-FFF2-40B4-BE49-F238E27FC236}">
                  <a16:creationId xmlns:a16="http://schemas.microsoft.com/office/drawing/2014/main" id="{D9F79645-B368-1D2C-67ED-541E57B4A0D0}"/>
                </a:ext>
              </a:extLst>
            </p:cNvPr>
            <p:cNvSpPr/>
            <p:nvPr/>
          </p:nvSpPr>
          <p:spPr>
            <a:xfrm>
              <a:off x="9123548" y="3128166"/>
              <a:ext cx="128756" cy="1061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Rectangle 213">
              <a:extLst>
                <a:ext uri="{FF2B5EF4-FFF2-40B4-BE49-F238E27FC236}">
                  <a16:creationId xmlns:a16="http://schemas.microsoft.com/office/drawing/2014/main" id="{F1266306-9823-3E6E-9277-096B127D3AAD}"/>
                </a:ext>
              </a:extLst>
            </p:cNvPr>
            <p:cNvSpPr/>
            <p:nvPr/>
          </p:nvSpPr>
          <p:spPr>
            <a:xfrm>
              <a:off x="7293836" y="2553431"/>
              <a:ext cx="128756" cy="1061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Rectangle 214">
              <a:extLst>
                <a:ext uri="{FF2B5EF4-FFF2-40B4-BE49-F238E27FC236}">
                  <a16:creationId xmlns:a16="http://schemas.microsoft.com/office/drawing/2014/main" id="{63CB1508-7960-8CED-37AA-0EA31C8B8025}"/>
                </a:ext>
              </a:extLst>
            </p:cNvPr>
            <p:cNvSpPr/>
            <p:nvPr/>
          </p:nvSpPr>
          <p:spPr>
            <a:xfrm>
              <a:off x="9117034" y="3540566"/>
              <a:ext cx="128756" cy="1061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Rectangle 215">
              <a:extLst>
                <a:ext uri="{FF2B5EF4-FFF2-40B4-BE49-F238E27FC236}">
                  <a16:creationId xmlns:a16="http://schemas.microsoft.com/office/drawing/2014/main" id="{3E1CAF08-C1BF-5098-86CC-E63C45177398}"/>
                </a:ext>
              </a:extLst>
            </p:cNvPr>
            <p:cNvSpPr/>
            <p:nvPr/>
          </p:nvSpPr>
          <p:spPr>
            <a:xfrm>
              <a:off x="9140145" y="4018650"/>
              <a:ext cx="128756" cy="1061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Rectangle 216">
              <a:extLst>
                <a:ext uri="{FF2B5EF4-FFF2-40B4-BE49-F238E27FC236}">
                  <a16:creationId xmlns:a16="http://schemas.microsoft.com/office/drawing/2014/main" id="{22A165B8-D19B-B0DD-6A67-FF4B8067E5A3}"/>
                </a:ext>
              </a:extLst>
            </p:cNvPr>
            <p:cNvSpPr/>
            <p:nvPr/>
          </p:nvSpPr>
          <p:spPr>
            <a:xfrm>
              <a:off x="9147868" y="4461230"/>
              <a:ext cx="128756" cy="1061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Rectangle 217">
              <a:extLst>
                <a:ext uri="{FF2B5EF4-FFF2-40B4-BE49-F238E27FC236}">
                  <a16:creationId xmlns:a16="http://schemas.microsoft.com/office/drawing/2014/main" id="{D0DA1D29-E625-7DCF-22D8-73B0DD104C1E}"/>
                </a:ext>
              </a:extLst>
            </p:cNvPr>
            <p:cNvSpPr/>
            <p:nvPr/>
          </p:nvSpPr>
          <p:spPr>
            <a:xfrm>
              <a:off x="9173412" y="4897256"/>
              <a:ext cx="128756" cy="1061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Rectangle 218">
              <a:extLst>
                <a:ext uri="{FF2B5EF4-FFF2-40B4-BE49-F238E27FC236}">
                  <a16:creationId xmlns:a16="http://schemas.microsoft.com/office/drawing/2014/main" id="{A07FB6DF-F8CF-E48B-97DC-C46C92123457}"/>
                </a:ext>
              </a:extLst>
            </p:cNvPr>
            <p:cNvSpPr/>
            <p:nvPr/>
          </p:nvSpPr>
          <p:spPr>
            <a:xfrm>
              <a:off x="9166639" y="5324905"/>
              <a:ext cx="128756" cy="1061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Rectangle 219">
              <a:extLst>
                <a:ext uri="{FF2B5EF4-FFF2-40B4-BE49-F238E27FC236}">
                  <a16:creationId xmlns:a16="http://schemas.microsoft.com/office/drawing/2014/main" id="{3759C1B4-15A7-C275-8C97-4DCC2443BAAA}"/>
                </a:ext>
              </a:extLst>
            </p:cNvPr>
            <p:cNvSpPr/>
            <p:nvPr/>
          </p:nvSpPr>
          <p:spPr>
            <a:xfrm>
              <a:off x="9129981" y="2707168"/>
              <a:ext cx="128756" cy="1061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3F29334A-0388-8D87-68F5-099D683C9CC0}"/>
                </a:ext>
              </a:extLst>
            </p:cNvPr>
            <p:cNvSpPr/>
            <p:nvPr/>
          </p:nvSpPr>
          <p:spPr>
            <a:xfrm>
              <a:off x="9145650" y="2281552"/>
              <a:ext cx="128756" cy="1061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DFC41672-4C32-C908-2451-4B5706984017}"/>
                </a:ext>
              </a:extLst>
            </p:cNvPr>
            <p:cNvSpPr/>
            <p:nvPr/>
          </p:nvSpPr>
          <p:spPr>
            <a:xfrm>
              <a:off x="10591216" y="1920841"/>
              <a:ext cx="692351" cy="1170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218AEFF-4222-4591-34E0-1F7D526D82E3}"/>
                </a:ext>
              </a:extLst>
            </p:cNvPr>
            <p:cNvSpPr txBox="1"/>
            <p:nvPr/>
          </p:nvSpPr>
          <p:spPr>
            <a:xfrm>
              <a:off x="9772795" y="1633758"/>
              <a:ext cx="1367682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i="1" dirty="0"/>
                <a:t>b</a:t>
              </a:r>
              <a:r>
                <a:rPr lang="en-US" i="1" baseline="-25000" dirty="0"/>
                <a:t>0</a:t>
              </a:r>
              <a:r>
                <a:rPr lang="en-US" i="1" dirty="0"/>
                <a:t>b</a:t>
              </a:r>
              <a:r>
                <a:rPr lang="en-US" i="1" baseline="-25000" dirty="0"/>
                <a:t>1</a:t>
              </a:r>
              <a:r>
                <a:rPr lang="en-US" i="1" dirty="0"/>
                <a:t>b</a:t>
              </a:r>
              <a:r>
                <a:rPr lang="en-US" i="1" baseline="-25000" dirty="0"/>
                <a:t>2</a:t>
              </a:r>
              <a:r>
                <a:rPr lang="en-US" i="1" dirty="0"/>
                <a:t>b</a:t>
              </a:r>
              <a:r>
                <a:rPr lang="en-US" i="1" baseline="-25000" dirty="0"/>
                <a:t>3</a:t>
              </a:r>
              <a:r>
                <a:rPr lang="en-US" i="1" dirty="0"/>
                <a:t>b</a:t>
              </a:r>
              <a:r>
                <a:rPr lang="en-US" i="1" baseline="-25000" dirty="0"/>
                <a:t>4</a:t>
              </a:r>
              <a:r>
                <a:rPr lang="en-US" i="1" dirty="0"/>
                <a:t>b</a:t>
              </a:r>
              <a:r>
                <a:rPr lang="en-US" i="1" baseline="-25000" dirty="0"/>
                <a:t>5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A5AD6D9A-3B4B-EFE0-1C2A-996FFA781E82}"/>
              </a:ext>
            </a:extLst>
          </p:cNvPr>
          <p:cNvGrpSpPr/>
          <p:nvPr/>
        </p:nvGrpSpPr>
        <p:grpSpPr>
          <a:xfrm>
            <a:off x="4214334" y="3059421"/>
            <a:ext cx="2807720" cy="2632916"/>
            <a:chOff x="3888034" y="2767933"/>
            <a:chExt cx="2807720" cy="2632916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005832C2-890C-9338-E047-A598709C1F2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888034" y="2911797"/>
              <a:ext cx="2807720" cy="2489052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7AE901D-3F1C-54F9-BEE2-ACF31A2381C2}"/>
                </a:ext>
              </a:extLst>
            </p:cNvPr>
            <p:cNvSpPr txBox="1"/>
            <p:nvPr/>
          </p:nvSpPr>
          <p:spPr>
            <a:xfrm>
              <a:off x="5337398" y="2823236"/>
              <a:ext cx="973343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i="1" dirty="0"/>
                <a:t>b</a:t>
              </a:r>
              <a:r>
                <a:rPr lang="en-US" i="1" baseline="-25000" dirty="0"/>
                <a:t>0</a:t>
              </a:r>
              <a:r>
                <a:rPr lang="en-US" i="1" dirty="0"/>
                <a:t>b</a:t>
              </a:r>
              <a:r>
                <a:rPr lang="en-US" i="1" baseline="-25000" dirty="0"/>
                <a:t>1</a:t>
              </a:r>
              <a:r>
                <a:rPr lang="en-US" i="1" dirty="0"/>
                <a:t>b</a:t>
              </a:r>
              <a:r>
                <a:rPr lang="en-US" i="1" baseline="-25000" dirty="0"/>
                <a:t>2</a:t>
              </a:r>
              <a:r>
                <a:rPr lang="en-US" i="1" dirty="0"/>
                <a:t>b</a:t>
              </a:r>
              <a:r>
                <a:rPr lang="en-US" i="1" baseline="-25000" dirty="0"/>
                <a:t>3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D297C6EF-37F4-A955-F239-3D584C00C57E}"/>
                </a:ext>
              </a:extLst>
            </p:cNvPr>
            <p:cNvSpPr/>
            <p:nvPr/>
          </p:nvSpPr>
          <p:spPr>
            <a:xfrm>
              <a:off x="6110233" y="4175278"/>
              <a:ext cx="256419" cy="2189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F6B9B854-D2F5-E4E6-E94E-4C388D677CB0}"/>
                </a:ext>
              </a:extLst>
            </p:cNvPr>
            <p:cNvSpPr/>
            <p:nvPr/>
          </p:nvSpPr>
          <p:spPr>
            <a:xfrm>
              <a:off x="4926378" y="3017231"/>
              <a:ext cx="256419" cy="2189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4F416C24-AD62-9C28-163B-FA7C96D0EA1E}"/>
                </a:ext>
              </a:extLst>
            </p:cNvPr>
            <p:cNvGrpSpPr/>
            <p:nvPr/>
          </p:nvGrpSpPr>
          <p:grpSpPr>
            <a:xfrm>
              <a:off x="4217005" y="3377283"/>
              <a:ext cx="92011" cy="1693475"/>
              <a:chOff x="3719887" y="3026898"/>
              <a:chExt cx="92011" cy="1693475"/>
            </a:xfrm>
          </p:grpSpPr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71275541-3946-B2B2-D8E3-BA954731CDF5}"/>
                  </a:ext>
                </a:extLst>
              </p:cNvPr>
              <p:cNvSpPr/>
              <p:nvPr/>
            </p:nvSpPr>
            <p:spPr>
              <a:xfrm>
                <a:off x="3726237" y="3026898"/>
                <a:ext cx="85661" cy="8566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7B7413D3-0F82-8FAA-F43F-E0DB6CE1E307}"/>
                  </a:ext>
                </a:extLst>
              </p:cNvPr>
              <p:cNvSpPr/>
              <p:nvPr/>
            </p:nvSpPr>
            <p:spPr>
              <a:xfrm>
                <a:off x="3726237" y="3558739"/>
                <a:ext cx="85661" cy="8566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2B796D6D-EA4E-B88C-FEB1-BF813FAAF299}"/>
                  </a:ext>
                </a:extLst>
              </p:cNvPr>
              <p:cNvSpPr/>
              <p:nvPr/>
            </p:nvSpPr>
            <p:spPr>
              <a:xfrm>
                <a:off x="3719887" y="4104245"/>
                <a:ext cx="85661" cy="8566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93B8EFAC-5615-4E02-475B-BCF780C5FB60}"/>
                  </a:ext>
                </a:extLst>
              </p:cNvPr>
              <p:cNvSpPr/>
              <p:nvPr/>
            </p:nvSpPr>
            <p:spPr>
              <a:xfrm>
                <a:off x="3719887" y="4634712"/>
                <a:ext cx="85661" cy="8566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9BF489BC-A79C-0DFF-5950-F34F0D81D530}"/>
                </a:ext>
              </a:extLst>
            </p:cNvPr>
            <p:cNvGrpSpPr/>
            <p:nvPr/>
          </p:nvGrpSpPr>
          <p:grpSpPr>
            <a:xfrm>
              <a:off x="4783205" y="3377283"/>
              <a:ext cx="92011" cy="1693475"/>
              <a:chOff x="3719887" y="3026898"/>
              <a:chExt cx="92011" cy="1693475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E0C84187-831B-86BD-3A9D-3843D570E5AB}"/>
                  </a:ext>
                </a:extLst>
              </p:cNvPr>
              <p:cNvSpPr/>
              <p:nvPr/>
            </p:nvSpPr>
            <p:spPr>
              <a:xfrm>
                <a:off x="3726237" y="3026898"/>
                <a:ext cx="85661" cy="8566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788EECDC-5EB3-16D9-45A1-FA9DA9639777}"/>
                  </a:ext>
                </a:extLst>
              </p:cNvPr>
              <p:cNvSpPr/>
              <p:nvPr/>
            </p:nvSpPr>
            <p:spPr>
              <a:xfrm>
                <a:off x="3726237" y="3558739"/>
                <a:ext cx="85661" cy="8566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18CAE7E8-8D26-B553-EE24-2C8FCD1DC862}"/>
                  </a:ext>
                </a:extLst>
              </p:cNvPr>
              <p:cNvSpPr/>
              <p:nvPr/>
            </p:nvSpPr>
            <p:spPr>
              <a:xfrm>
                <a:off x="3719887" y="4104245"/>
                <a:ext cx="85661" cy="8566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9D932F01-BD56-95E7-5EDB-D5DC618870EF}"/>
                  </a:ext>
                </a:extLst>
              </p:cNvPr>
              <p:cNvSpPr/>
              <p:nvPr/>
            </p:nvSpPr>
            <p:spPr>
              <a:xfrm>
                <a:off x="3719887" y="4634712"/>
                <a:ext cx="85661" cy="8566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96152BE8-73C7-E5EF-112E-C6289B260F4A}"/>
                </a:ext>
              </a:extLst>
            </p:cNvPr>
            <p:cNvGrpSpPr/>
            <p:nvPr/>
          </p:nvGrpSpPr>
          <p:grpSpPr>
            <a:xfrm>
              <a:off x="5348472" y="3377283"/>
              <a:ext cx="92011" cy="1693475"/>
              <a:chOff x="3719887" y="3026898"/>
              <a:chExt cx="92011" cy="1693475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64F04CF0-BF8D-19D7-9B75-4E17356B6547}"/>
                  </a:ext>
                </a:extLst>
              </p:cNvPr>
              <p:cNvSpPr/>
              <p:nvPr/>
            </p:nvSpPr>
            <p:spPr>
              <a:xfrm>
                <a:off x="3726237" y="3026898"/>
                <a:ext cx="85661" cy="8566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92AE64F9-22B9-8194-A86B-40F17C325312}"/>
                  </a:ext>
                </a:extLst>
              </p:cNvPr>
              <p:cNvSpPr/>
              <p:nvPr/>
            </p:nvSpPr>
            <p:spPr>
              <a:xfrm>
                <a:off x="3726237" y="3558739"/>
                <a:ext cx="85661" cy="8566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C257BF24-5046-1A32-1C99-0AA04ED07E3C}"/>
                  </a:ext>
                </a:extLst>
              </p:cNvPr>
              <p:cNvSpPr/>
              <p:nvPr/>
            </p:nvSpPr>
            <p:spPr>
              <a:xfrm>
                <a:off x="3719887" y="4104245"/>
                <a:ext cx="85661" cy="8566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A98DF099-1377-EE89-7BD9-23A066872426}"/>
                  </a:ext>
                </a:extLst>
              </p:cNvPr>
              <p:cNvSpPr/>
              <p:nvPr/>
            </p:nvSpPr>
            <p:spPr>
              <a:xfrm>
                <a:off x="3719887" y="4634712"/>
                <a:ext cx="85661" cy="8566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92CE3C6D-2A14-AA70-5298-D2CDED0402A5}"/>
                </a:ext>
              </a:extLst>
            </p:cNvPr>
            <p:cNvGrpSpPr/>
            <p:nvPr/>
          </p:nvGrpSpPr>
          <p:grpSpPr>
            <a:xfrm>
              <a:off x="5913739" y="3377283"/>
              <a:ext cx="92011" cy="1693475"/>
              <a:chOff x="3719887" y="3026898"/>
              <a:chExt cx="92011" cy="1693475"/>
            </a:xfrm>
          </p:grpSpPr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F59A9C4B-D15E-EB0C-788F-789686406742}"/>
                  </a:ext>
                </a:extLst>
              </p:cNvPr>
              <p:cNvSpPr/>
              <p:nvPr/>
            </p:nvSpPr>
            <p:spPr>
              <a:xfrm>
                <a:off x="3726237" y="3026898"/>
                <a:ext cx="85661" cy="8566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2903781E-69B1-729D-0B45-6C86D6AF31C3}"/>
                  </a:ext>
                </a:extLst>
              </p:cNvPr>
              <p:cNvSpPr/>
              <p:nvPr/>
            </p:nvSpPr>
            <p:spPr>
              <a:xfrm>
                <a:off x="3726237" y="3558739"/>
                <a:ext cx="85661" cy="8566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636CD37B-5D18-81DC-7730-C2B7691C311C}"/>
                  </a:ext>
                </a:extLst>
              </p:cNvPr>
              <p:cNvSpPr/>
              <p:nvPr/>
            </p:nvSpPr>
            <p:spPr>
              <a:xfrm>
                <a:off x="3719887" y="4104245"/>
                <a:ext cx="85661" cy="8566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12B83775-311F-C212-0894-D38644534E61}"/>
                  </a:ext>
                </a:extLst>
              </p:cNvPr>
              <p:cNvSpPr/>
              <p:nvPr/>
            </p:nvSpPr>
            <p:spPr>
              <a:xfrm>
                <a:off x="3719887" y="4634712"/>
                <a:ext cx="85661" cy="8566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</p:grpSp>
        <p:sp>
          <p:nvSpPr>
            <p:cNvPr id="84" name="Rectangle 83">
              <a:extLst>
                <a:ext uri="{FF2B5EF4-FFF2-40B4-BE49-F238E27FC236}">
                  <a16:creationId xmlns:a16="http://schemas.microsoft.com/office/drawing/2014/main" id="{87A3D889-094B-B001-AFB0-8F0E61FB3485}"/>
                </a:ext>
              </a:extLst>
            </p:cNvPr>
            <p:cNvSpPr/>
            <p:nvPr/>
          </p:nvSpPr>
          <p:spPr>
            <a:xfrm>
              <a:off x="4138791" y="4243892"/>
              <a:ext cx="105225" cy="8175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86411913-28F3-DD1F-1181-F7DA6E48D371}"/>
                </a:ext>
              </a:extLst>
            </p:cNvPr>
            <p:cNvSpPr/>
            <p:nvPr/>
          </p:nvSpPr>
          <p:spPr>
            <a:xfrm>
              <a:off x="4702391" y="4240717"/>
              <a:ext cx="105225" cy="8175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BB80CA65-50F6-4038-66AD-76F4198E7719}"/>
                </a:ext>
              </a:extLst>
            </p:cNvPr>
            <p:cNvSpPr/>
            <p:nvPr/>
          </p:nvSpPr>
          <p:spPr>
            <a:xfrm>
              <a:off x="5272341" y="4240717"/>
              <a:ext cx="105225" cy="8175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1CC8575F-183B-8E6F-BA91-750B81DCBAA9}"/>
                </a:ext>
              </a:extLst>
            </p:cNvPr>
            <p:cNvSpPr/>
            <p:nvPr/>
          </p:nvSpPr>
          <p:spPr>
            <a:xfrm>
              <a:off x="5831759" y="4240807"/>
              <a:ext cx="105225" cy="8175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20FAEB15-B3FE-3815-FD86-2BCB992113C9}"/>
                </a:ext>
              </a:extLst>
            </p:cNvPr>
            <p:cNvSpPr/>
            <p:nvPr/>
          </p:nvSpPr>
          <p:spPr>
            <a:xfrm>
              <a:off x="5896328" y="4276188"/>
              <a:ext cx="105225" cy="457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4E644CF5-AC49-78A2-EA9F-54D86938FE53}"/>
                </a:ext>
              </a:extLst>
            </p:cNvPr>
            <p:cNvSpPr/>
            <p:nvPr/>
          </p:nvSpPr>
          <p:spPr>
            <a:xfrm>
              <a:off x="4998687" y="4507478"/>
              <a:ext cx="105225" cy="8175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E6F4BA25-0974-9C48-C2E7-68510841C90B}"/>
                </a:ext>
              </a:extLst>
            </p:cNvPr>
            <p:cNvSpPr/>
            <p:nvPr/>
          </p:nvSpPr>
          <p:spPr>
            <a:xfrm>
              <a:off x="5005462" y="5044293"/>
              <a:ext cx="105225" cy="8175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19E6174F-C651-A20B-B669-0AE46399BFC6}"/>
                </a:ext>
              </a:extLst>
            </p:cNvPr>
            <p:cNvSpPr/>
            <p:nvPr/>
          </p:nvSpPr>
          <p:spPr>
            <a:xfrm>
              <a:off x="5005037" y="3947404"/>
              <a:ext cx="105225" cy="8175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97903FFE-41F2-E988-3465-4A08D5A3D6DA}"/>
                </a:ext>
              </a:extLst>
            </p:cNvPr>
            <p:cNvSpPr/>
            <p:nvPr/>
          </p:nvSpPr>
          <p:spPr>
            <a:xfrm>
              <a:off x="5005037" y="3426173"/>
              <a:ext cx="105225" cy="8175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7EBA87B-6290-7374-954C-C69C3C169BB7}"/>
                </a:ext>
              </a:extLst>
            </p:cNvPr>
            <p:cNvSpPr txBox="1"/>
            <p:nvPr/>
          </p:nvSpPr>
          <p:spPr>
            <a:xfrm>
              <a:off x="3934903" y="2767933"/>
              <a:ext cx="1237839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12A0"/>
                  </a:solidFill>
                </a:rPr>
                <a:t>16-QAM</a:t>
              </a:r>
              <a:endParaRPr lang="en-US" sz="2800" dirty="0">
                <a:solidFill>
                  <a:srgbClr val="0012A0"/>
                </a:solidFill>
              </a:endParaRP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3C262BCB-745E-E98C-5439-A1231835C073}"/>
                </a:ext>
              </a:extLst>
            </p:cNvPr>
            <p:cNvSpPr/>
            <p:nvPr/>
          </p:nvSpPr>
          <p:spPr>
            <a:xfrm>
              <a:off x="5368080" y="2885077"/>
              <a:ext cx="1294745" cy="34004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F41082B7-0C4E-2A7D-DA57-A44BF5CBD661}"/>
              </a:ext>
            </a:extLst>
          </p:cNvPr>
          <p:cNvGrpSpPr/>
          <p:nvPr/>
        </p:nvGrpSpPr>
        <p:grpSpPr>
          <a:xfrm>
            <a:off x="1293883" y="3739845"/>
            <a:ext cx="1839461" cy="1567269"/>
            <a:chOff x="1293883" y="3739845"/>
            <a:chExt cx="1839461" cy="1567269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D73CA179-47F3-362D-6E74-580F15D68B8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329671" y="3739845"/>
              <a:ext cx="1803673" cy="1567269"/>
            </a:xfrm>
            <a:prstGeom prst="rect">
              <a:avLst/>
            </a:prstGeom>
          </p:spPr>
        </p:pic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CE53C4E-0EE5-6370-FE95-692E0FAB48D3}"/>
                </a:ext>
              </a:extLst>
            </p:cNvPr>
            <p:cNvSpPr txBox="1"/>
            <p:nvPr/>
          </p:nvSpPr>
          <p:spPr>
            <a:xfrm>
              <a:off x="2366312" y="3821670"/>
              <a:ext cx="534121" cy="338554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1600" i="1" dirty="0"/>
                <a:t>b</a:t>
              </a:r>
              <a:r>
                <a:rPr lang="en-US" sz="1600" i="1" baseline="-25000" dirty="0"/>
                <a:t>0</a:t>
              </a:r>
              <a:r>
                <a:rPr lang="en-US" sz="1600" i="1" dirty="0"/>
                <a:t>b</a:t>
              </a:r>
              <a:r>
                <a:rPr lang="en-US" sz="1600" i="1" baseline="-25000" dirty="0"/>
                <a:t>1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25EE4A66-F9A6-545B-0B61-8611ADB51F20}"/>
                </a:ext>
              </a:extLst>
            </p:cNvPr>
            <p:cNvSpPr/>
            <p:nvPr/>
          </p:nvSpPr>
          <p:spPr>
            <a:xfrm>
              <a:off x="2612512" y="4580602"/>
              <a:ext cx="290284" cy="2535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/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0A30CE4E-CE57-F9FF-D6E2-7B6C8590B78E}"/>
                </a:ext>
              </a:extLst>
            </p:cNvPr>
            <p:cNvSpPr/>
            <p:nvPr/>
          </p:nvSpPr>
          <p:spPr>
            <a:xfrm>
              <a:off x="1975088" y="4063993"/>
              <a:ext cx="256419" cy="2189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3890653-12B8-E5EF-7EEF-EC35D9434F18}"/>
                </a:ext>
              </a:extLst>
            </p:cNvPr>
            <p:cNvSpPr/>
            <p:nvPr/>
          </p:nvSpPr>
          <p:spPr>
            <a:xfrm>
              <a:off x="2054315" y="4356273"/>
              <a:ext cx="105225" cy="109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/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4F11DA22-3A64-2824-C999-5B4843348CDD}"/>
                </a:ext>
              </a:extLst>
            </p:cNvPr>
            <p:cNvSpPr/>
            <p:nvPr/>
          </p:nvSpPr>
          <p:spPr>
            <a:xfrm>
              <a:off x="2329260" y="4652641"/>
              <a:ext cx="105225" cy="8175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44010F07-C8FB-6251-7F98-B06F62F49B79}"/>
                </a:ext>
              </a:extLst>
            </p:cNvPr>
            <p:cNvSpPr/>
            <p:nvPr/>
          </p:nvSpPr>
          <p:spPr>
            <a:xfrm>
              <a:off x="2050684" y="4922516"/>
              <a:ext cx="105225" cy="8175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/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D60752C1-D679-6338-FE7B-38AF2662FF07}"/>
                </a:ext>
              </a:extLst>
            </p:cNvPr>
            <p:cNvSpPr/>
            <p:nvPr/>
          </p:nvSpPr>
          <p:spPr>
            <a:xfrm>
              <a:off x="1752132" y="4653303"/>
              <a:ext cx="105225" cy="8175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/>
            </a:p>
          </p:txBody>
        </p: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C446AA81-B8E4-B308-2B23-81E41B4F80BA}"/>
                </a:ext>
              </a:extLst>
            </p:cNvPr>
            <p:cNvGrpSpPr/>
            <p:nvPr/>
          </p:nvGrpSpPr>
          <p:grpSpPr>
            <a:xfrm>
              <a:off x="1830402" y="4326087"/>
              <a:ext cx="85661" cy="623852"/>
              <a:chOff x="1535339" y="4112887"/>
              <a:chExt cx="85661" cy="623852"/>
            </a:xfrm>
          </p:grpSpPr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E780DE7E-83E2-E3E6-AF76-88C81A588CFD}"/>
                  </a:ext>
                </a:extLst>
              </p:cNvPr>
              <p:cNvSpPr/>
              <p:nvPr/>
            </p:nvSpPr>
            <p:spPr>
              <a:xfrm>
                <a:off x="1535339" y="4112887"/>
                <a:ext cx="85661" cy="8566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C1E2DF8D-71EF-0420-EE9E-F56D88421063}"/>
                  </a:ext>
                </a:extLst>
              </p:cNvPr>
              <p:cNvSpPr/>
              <p:nvPr/>
            </p:nvSpPr>
            <p:spPr>
              <a:xfrm>
                <a:off x="1535339" y="4651078"/>
                <a:ext cx="85661" cy="8566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/>
              </a:p>
            </p:txBody>
          </p: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D487D0E3-E225-3143-C2FD-C23C44540DC3}"/>
                </a:ext>
              </a:extLst>
            </p:cNvPr>
            <p:cNvGrpSpPr/>
            <p:nvPr/>
          </p:nvGrpSpPr>
          <p:grpSpPr>
            <a:xfrm>
              <a:off x="2405777" y="4333049"/>
              <a:ext cx="85661" cy="623852"/>
              <a:chOff x="1535339" y="4112887"/>
              <a:chExt cx="85661" cy="623852"/>
            </a:xfrm>
          </p:grpSpPr>
          <p:sp>
            <p:nvSpPr>
              <p:cNvPr id="82" name="Oval 81">
                <a:extLst>
                  <a:ext uri="{FF2B5EF4-FFF2-40B4-BE49-F238E27FC236}">
                    <a16:creationId xmlns:a16="http://schemas.microsoft.com/office/drawing/2014/main" id="{23048EDD-C897-B1F4-00AF-89A353E3952B}"/>
                  </a:ext>
                </a:extLst>
              </p:cNvPr>
              <p:cNvSpPr/>
              <p:nvPr/>
            </p:nvSpPr>
            <p:spPr>
              <a:xfrm>
                <a:off x="1535339" y="4112887"/>
                <a:ext cx="85661" cy="8566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/>
              </a:p>
            </p:txBody>
          </p:sp>
          <p:sp>
            <p:nvSpPr>
              <p:cNvPr id="83" name="Oval 82">
                <a:extLst>
                  <a:ext uri="{FF2B5EF4-FFF2-40B4-BE49-F238E27FC236}">
                    <a16:creationId xmlns:a16="http://schemas.microsoft.com/office/drawing/2014/main" id="{67F9801E-47B3-40FD-9285-FD53C8F6B8FD}"/>
                  </a:ext>
                </a:extLst>
              </p:cNvPr>
              <p:cNvSpPr/>
              <p:nvPr/>
            </p:nvSpPr>
            <p:spPr>
              <a:xfrm>
                <a:off x="1535339" y="4651078"/>
                <a:ext cx="85661" cy="8566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/>
              </a:p>
            </p:txBody>
          </p:sp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971D664-9115-2BD2-5122-9732EDAF0C51}"/>
                </a:ext>
              </a:extLst>
            </p:cNvPr>
            <p:cNvSpPr txBox="1"/>
            <p:nvPr/>
          </p:nvSpPr>
          <p:spPr>
            <a:xfrm>
              <a:off x="1293883" y="3757878"/>
              <a:ext cx="1082348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12A0"/>
                  </a:solidFill>
                </a:rPr>
                <a:t>4-QAM</a:t>
              </a:r>
            </a:p>
          </p:txBody>
        </p:sp>
      </p:grpSp>
      <p:sp>
        <p:nvSpPr>
          <p:cNvPr id="56" name="Slide Number Placeholder 55">
            <a:extLst>
              <a:ext uri="{FF2B5EF4-FFF2-40B4-BE49-F238E27FC236}">
                <a16:creationId xmlns:a16="http://schemas.microsoft.com/office/drawing/2014/main" id="{B179576C-B133-8EF3-3BE7-C810F634AD2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29600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F961C8-2CA8-9561-0B33-A2623EF665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D89B41E5-6EE4-EBA6-B401-2D9056807E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3963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Constellation diagrams: how bit errors occur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01EB39F-C818-98A0-057F-74453BFB4B1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09208" y="1665185"/>
            <a:ext cx="4378617" cy="394034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43C5F348-A984-C777-5B6F-57FD349C34F4}"/>
              </a:ext>
            </a:extLst>
          </p:cNvPr>
          <p:cNvSpPr/>
          <p:nvPr/>
        </p:nvSpPr>
        <p:spPr>
          <a:xfrm>
            <a:off x="4574710" y="3665362"/>
            <a:ext cx="399883" cy="3466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147E0F53-281A-B3C8-26CD-EB39D306D157}"/>
              </a:ext>
            </a:extLst>
          </p:cNvPr>
          <p:cNvSpPr/>
          <p:nvPr/>
        </p:nvSpPr>
        <p:spPr>
          <a:xfrm>
            <a:off x="2728497" y="1832094"/>
            <a:ext cx="399883" cy="3466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3D80C56E-740A-F80F-03D6-B6DEF2CBECA4}"/>
              </a:ext>
            </a:extLst>
          </p:cNvPr>
          <p:cNvGrpSpPr/>
          <p:nvPr/>
        </p:nvGrpSpPr>
        <p:grpSpPr>
          <a:xfrm>
            <a:off x="1622235" y="2402081"/>
            <a:ext cx="143490" cy="2680887"/>
            <a:chOff x="3719887" y="3026898"/>
            <a:chExt cx="92011" cy="1693475"/>
          </a:xfrm>
        </p:grpSpPr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BCAFC179-E325-C3E0-B43E-004DB19287DD}"/>
                </a:ext>
              </a:extLst>
            </p:cNvPr>
            <p:cNvSpPr/>
            <p:nvPr/>
          </p:nvSpPr>
          <p:spPr>
            <a:xfrm>
              <a:off x="3726237" y="3026898"/>
              <a:ext cx="85661" cy="8566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600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61597A1D-69CC-39CD-D9A9-EECA1FD46B3A}"/>
                </a:ext>
              </a:extLst>
            </p:cNvPr>
            <p:cNvSpPr/>
            <p:nvPr/>
          </p:nvSpPr>
          <p:spPr>
            <a:xfrm>
              <a:off x="3726237" y="3558739"/>
              <a:ext cx="85661" cy="8566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600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D5E44C7C-3C04-3028-E228-2F46BAA3D041}"/>
                </a:ext>
              </a:extLst>
            </p:cNvPr>
            <p:cNvSpPr/>
            <p:nvPr/>
          </p:nvSpPr>
          <p:spPr>
            <a:xfrm>
              <a:off x="3719887" y="4104245"/>
              <a:ext cx="85661" cy="8566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600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2B8A5C26-94B0-C457-83AB-635CA9B1FD0C}"/>
                </a:ext>
              </a:extLst>
            </p:cNvPr>
            <p:cNvSpPr/>
            <p:nvPr/>
          </p:nvSpPr>
          <p:spPr>
            <a:xfrm>
              <a:off x="3719887" y="4634712"/>
              <a:ext cx="85661" cy="8566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600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5AC4F261-E984-1327-B6EC-ABFD79312901}"/>
              </a:ext>
            </a:extLst>
          </p:cNvPr>
          <p:cNvGrpSpPr/>
          <p:nvPr/>
        </p:nvGrpSpPr>
        <p:grpSpPr>
          <a:xfrm>
            <a:off x="2505220" y="2402081"/>
            <a:ext cx="143490" cy="2680887"/>
            <a:chOff x="3719887" y="3026898"/>
            <a:chExt cx="92011" cy="1693475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75A48224-E3EC-B739-3B48-31EEEB32F5EB}"/>
                </a:ext>
              </a:extLst>
            </p:cNvPr>
            <p:cNvSpPr/>
            <p:nvPr/>
          </p:nvSpPr>
          <p:spPr>
            <a:xfrm>
              <a:off x="3726237" y="3026898"/>
              <a:ext cx="85661" cy="8566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600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265063DE-7B05-C40F-BBF6-42D8F47F7262}"/>
                </a:ext>
              </a:extLst>
            </p:cNvPr>
            <p:cNvSpPr/>
            <p:nvPr/>
          </p:nvSpPr>
          <p:spPr>
            <a:xfrm>
              <a:off x="3726237" y="3558739"/>
              <a:ext cx="85661" cy="8566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600"/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A9CBA5E8-0D77-6683-4CC2-92F50428E5AC}"/>
                </a:ext>
              </a:extLst>
            </p:cNvPr>
            <p:cNvSpPr/>
            <p:nvPr/>
          </p:nvSpPr>
          <p:spPr>
            <a:xfrm>
              <a:off x="3719887" y="4104245"/>
              <a:ext cx="85661" cy="8566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600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F2274A9B-A892-CEBF-4E41-5D57724B2621}"/>
                </a:ext>
              </a:extLst>
            </p:cNvPr>
            <p:cNvSpPr/>
            <p:nvPr/>
          </p:nvSpPr>
          <p:spPr>
            <a:xfrm>
              <a:off x="3719887" y="4634712"/>
              <a:ext cx="85661" cy="8566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600"/>
            </a:p>
          </p:txBody>
        </p:sp>
      </p:grpSp>
      <p:sp>
        <p:nvSpPr>
          <p:cNvPr id="62" name="Oval 61">
            <a:extLst>
              <a:ext uri="{FF2B5EF4-FFF2-40B4-BE49-F238E27FC236}">
                <a16:creationId xmlns:a16="http://schemas.microsoft.com/office/drawing/2014/main" id="{F82A9A41-23B3-BD85-F18B-96511656F974}"/>
              </a:ext>
            </a:extLst>
          </p:cNvPr>
          <p:cNvSpPr/>
          <p:nvPr/>
        </p:nvSpPr>
        <p:spPr>
          <a:xfrm>
            <a:off x="3396652" y="2402081"/>
            <a:ext cx="133587" cy="135607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753B9008-FE21-314E-DD6E-05ABD31BC4FF}"/>
              </a:ext>
            </a:extLst>
          </p:cNvPr>
          <p:cNvGrpSpPr/>
          <p:nvPr/>
        </p:nvGrpSpPr>
        <p:grpSpPr>
          <a:xfrm>
            <a:off x="3396652" y="2037169"/>
            <a:ext cx="7987255" cy="1342460"/>
            <a:chOff x="3396652" y="2037169"/>
            <a:chExt cx="7987255" cy="1342460"/>
          </a:xfrm>
        </p:grpSpPr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0D75779C-6E49-A6CC-6958-16D2AC76C28D}"/>
                </a:ext>
              </a:extLst>
            </p:cNvPr>
            <p:cNvSpPr/>
            <p:nvPr/>
          </p:nvSpPr>
          <p:spPr>
            <a:xfrm>
              <a:off x="5770085" y="2134616"/>
              <a:ext cx="317555" cy="32909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600"/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F1DC2E39-D975-9685-4DCD-65418BB0947A}"/>
                </a:ext>
              </a:extLst>
            </p:cNvPr>
            <p:cNvSpPr txBox="1"/>
            <p:nvPr/>
          </p:nvSpPr>
          <p:spPr>
            <a:xfrm>
              <a:off x="6109546" y="2037169"/>
              <a:ext cx="527436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/>
                <a:t>phase/amplitude of transmitted signal</a:t>
              </a:r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74E066D5-2E6F-F33F-52C4-E4C0AAE06937}"/>
                </a:ext>
              </a:extLst>
            </p:cNvPr>
            <p:cNvSpPr/>
            <p:nvPr/>
          </p:nvSpPr>
          <p:spPr>
            <a:xfrm>
              <a:off x="3396652" y="3244022"/>
              <a:ext cx="133587" cy="13560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600"/>
            </a:p>
          </p:txBody>
        </p:sp>
      </p:grpSp>
      <p:sp>
        <p:nvSpPr>
          <p:cNvPr id="64" name="Oval 63">
            <a:extLst>
              <a:ext uri="{FF2B5EF4-FFF2-40B4-BE49-F238E27FC236}">
                <a16:creationId xmlns:a16="http://schemas.microsoft.com/office/drawing/2014/main" id="{B87B6981-8293-2E9C-6B31-8AFAF4C3AC19}"/>
              </a:ext>
            </a:extLst>
          </p:cNvPr>
          <p:cNvSpPr/>
          <p:nvPr/>
        </p:nvSpPr>
        <p:spPr>
          <a:xfrm>
            <a:off x="3386749" y="4107595"/>
            <a:ext cx="133587" cy="135607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dirty="0"/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7B2E423C-1C1D-714A-DECE-DE3BF741ED6F}"/>
              </a:ext>
            </a:extLst>
          </p:cNvPr>
          <p:cNvSpPr/>
          <p:nvPr/>
        </p:nvSpPr>
        <p:spPr>
          <a:xfrm>
            <a:off x="3386749" y="4947361"/>
            <a:ext cx="133587" cy="135607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FF652987-E990-3D92-9631-0E5037BDD5E2}"/>
              </a:ext>
            </a:extLst>
          </p:cNvPr>
          <p:cNvGrpSpPr/>
          <p:nvPr/>
        </p:nvGrpSpPr>
        <p:grpSpPr>
          <a:xfrm>
            <a:off x="4268279" y="2402081"/>
            <a:ext cx="143490" cy="2680887"/>
            <a:chOff x="3719887" y="3026898"/>
            <a:chExt cx="92011" cy="1693475"/>
          </a:xfrm>
        </p:grpSpPr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E844DBC3-98BD-75E6-07EA-4E6AA5A08585}"/>
                </a:ext>
              </a:extLst>
            </p:cNvPr>
            <p:cNvSpPr/>
            <p:nvPr/>
          </p:nvSpPr>
          <p:spPr>
            <a:xfrm>
              <a:off x="3726237" y="3026898"/>
              <a:ext cx="85661" cy="8566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600"/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86D622BC-178D-47BF-3332-166BE26594C2}"/>
                </a:ext>
              </a:extLst>
            </p:cNvPr>
            <p:cNvSpPr/>
            <p:nvPr/>
          </p:nvSpPr>
          <p:spPr>
            <a:xfrm>
              <a:off x="3726237" y="3558739"/>
              <a:ext cx="85661" cy="8566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600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F4D328E6-F32B-A373-B758-7C246A8CDFFE}"/>
                </a:ext>
              </a:extLst>
            </p:cNvPr>
            <p:cNvSpPr/>
            <p:nvPr/>
          </p:nvSpPr>
          <p:spPr>
            <a:xfrm>
              <a:off x="3719887" y="4104245"/>
              <a:ext cx="85661" cy="8566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600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B2A75568-C643-0096-3B80-A9DD98092089}"/>
                </a:ext>
              </a:extLst>
            </p:cNvPr>
            <p:cNvSpPr/>
            <p:nvPr/>
          </p:nvSpPr>
          <p:spPr>
            <a:xfrm>
              <a:off x="3719887" y="4634712"/>
              <a:ext cx="85661" cy="8566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600"/>
            </a:p>
          </p:txBody>
        </p:sp>
      </p:grpSp>
      <p:sp>
        <p:nvSpPr>
          <p:cNvPr id="71" name="Rectangle 70">
            <a:extLst>
              <a:ext uri="{FF2B5EF4-FFF2-40B4-BE49-F238E27FC236}">
                <a16:creationId xmlns:a16="http://schemas.microsoft.com/office/drawing/2014/main" id="{D0A740FA-D19C-181A-8C2F-6D7008289104}"/>
              </a:ext>
            </a:extLst>
          </p:cNvPr>
          <p:cNvSpPr/>
          <p:nvPr/>
        </p:nvSpPr>
        <p:spPr>
          <a:xfrm>
            <a:off x="1500261" y="3773983"/>
            <a:ext cx="164098" cy="1294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B209B1D1-0759-502F-3B80-1AED16F48C1A}"/>
              </a:ext>
            </a:extLst>
          </p:cNvPr>
          <p:cNvSpPr/>
          <p:nvPr/>
        </p:nvSpPr>
        <p:spPr>
          <a:xfrm>
            <a:off x="2379191" y="3768956"/>
            <a:ext cx="164098" cy="1294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75C48F98-2FCE-29F9-5018-B48726E31DF7}"/>
              </a:ext>
            </a:extLst>
          </p:cNvPr>
          <p:cNvSpPr/>
          <p:nvPr/>
        </p:nvSpPr>
        <p:spPr>
          <a:xfrm>
            <a:off x="3268024" y="3768956"/>
            <a:ext cx="164098" cy="1294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dirty="0"/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7407987A-61B7-CF22-2A86-E19BCCE692BB}"/>
              </a:ext>
            </a:extLst>
          </p:cNvPr>
          <p:cNvSpPr/>
          <p:nvPr/>
        </p:nvSpPr>
        <p:spPr>
          <a:xfrm>
            <a:off x="4140432" y="3769099"/>
            <a:ext cx="164098" cy="1294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AF69A80E-B8B6-AE6F-512C-56192D5B4CEE}"/>
              </a:ext>
            </a:extLst>
          </p:cNvPr>
          <p:cNvSpPr/>
          <p:nvPr/>
        </p:nvSpPr>
        <p:spPr>
          <a:xfrm>
            <a:off x="4241126" y="3825109"/>
            <a:ext cx="164098" cy="7237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/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60E3BE1C-F97F-2D49-F90B-550517305484}"/>
              </a:ext>
            </a:extLst>
          </p:cNvPr>
          <p:cNvSpPr/>
          <p:nvPr/>
        </p:nvSpPr>
        <p:spPr>
          <a:xfrm>
            <a:off x="2841262" y="4191257"/>
            <a:ext cx="164098" cy="1294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dirty="0"/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1312E621-2AB1-D9D6-C652-975D88BA667A}"/>
              </a:ext>
            </a:extLst>
          </p:cNvPr>
          <p:cNvSpPr/>
          <p:nvPr/>
        </p:nvSpPr>
        <p:spPr>
          <a:xfrm>
            <a:off x="2851828" y="5041072"/>
            <a:ext cx="164098" cy="1294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dirty="0"/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FD227FAD-A822-4C79-2473-37CA1410628E}"/>
              </a:ext>
            </a:extLst>
          </p:cNvPr>
          <p:cNvSpPr/>
          <p:nvPr/>
        </p:nvSpPr>
        <p:spPr>
          <a:xfrm>
            <a:off x="2851165" y="3304622"/>
            <a:ext cx="164098" cy="1294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dirty="0"/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CF8C0C3D-DC56-3B4D-E9EC-FB0C7AFD0BD5}"/>
              </a:ext>
            </a:extLst>
          </p:cNvPr>
          <p:cNvSpPr/>
          <p:nvPr/>
        </p:nvSpPr>
        <p:spPr>
          <a:xfrm>
            <a:off x="2851165" y="2479477"/>
            <a:ext cx="164098" cy="1294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dirty="0"/>
          </a:p>
        </p:txBody>
      </p:sp>
      <p:grpSp>
        <p:nvGrpSpPr>
          <p:cNvPr id="232" name="Group 231">
            <a:extLst>
              <a:ext uri="{FF2B5EF4-FFF2-40B4-BE49-F238E27FC236}">
                <a16:creationId xmlns:a16="http://schemas.microsoft.com/office/drawing/2014/main" id="{B1E3604E-1B9B-915C-D646-5E42431B9084}"/>
              </a:ext>
            </a:extLst>
          </p:cNvPr>
          <p:cNvGrpSpPr/>
          <p:nvPr/>
        </p:nvGrpSpPr>
        <p:grpSpPr>
          <a:xfrm>
            <a:off x="3165556" y="2544192"/>
            <a:ext cx="8404144" cy="1091163"/>
            <a:chOff x="3165556" y="2544192"/>
            <a:chExt cx="8404144" cy="1091163"/>
          </a:xfrm>
        </p:grpSpPr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6B6A81A6-413A-9CD3-88A8-2047B2F2A88C}"/>
                </a:ext>
              </a:extLst>
            </p:cNvPr>
            <p:cNvSpPr/>
            <p:nvPr/>
          </p:nvSpPr>
          <p:spPr>
            <a:xfrm>
              <a:off x="5770085" y="2622838"/>
              <a:ext cx="317555" cy="304372"/>
            </a:xfrm>
            <a:prstGeom prst="ellipse">
              <a:avLst/>
            </a:prstGeom>
            <a:solidFill>
              <a:srgbClr val="FF0000">
                <a:alpha val="54892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CBDC2FE5-C637-1C12-85C9-7F0966FD3A76}"/>
                </a:ext>
              </a:extLst>
            </p:cNvPr>
            <p:cNvSpPr txBox="1"/>
            <p:nvPr/>
          </p:nvSpPr>
          <p:spPr>
            <a:xfrm>
              <a:off x="6109546" y="2544192"/>
              <a:ext cx="54601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/>
                <a:t>phase/amplitude of received signals</a:t>
              </a:r>
            </a:p>
          </p:txBody>
        </p: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1B5E856A-017E-A54D-BE72-44BBF2566E38}"/>
                </a:ext>
              </a:extLst>
            </p:cNvPr>
            <p:cNvGrpSpPr/>
            <p:nvPr/>
          </p:nvGrpSpPr>
          <p:grpSpPr>
            <a:xfrm>
              <a:off x="3165556" y="2949911"/>
              <a:ext cx="906059" cy="685444"/>
              <a:chOff x="3165556" y="2949911"/>
              <a:chExt cx="906059" cy="685444"/>
            </a:xfrm>
          </p:grpSpPr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67E6341C-F3E7-F27F-1339-B4B2346377DB}"/>
                  </a:ext>
                </a:extLst>
              </p:cNvPr>
              <p:cNvSpPr/>
              <p:nvPr/>
            </p:nvSpPr>
            <p:spPr>
              <a:xfrm>
                <a:off x="3457304" y="3295977"/>
                <a:ext cx="133588" cy="135607"/>
              </a:xfrm>
              <a:prstGeom prst="ellipse">
                <a:avLst/>
              </a:prstGeom>
              <a:solidFill>
                <a:srgbClr val="FF0000">
                  <a:alpha val="54892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600" dirty="0"/>
              </a:p>
            </p:txBody>
          </p:sp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436437C9-12EA-C1BA-EC69-E7C575192E61}"/>
                  </a:ext>
                </a:extLst>
              </p:cNvPr>
              <p:cNvSpPr/>
              <p:nvPr/>
            </p:nvSpPr>
            <p:spPr>
              <a:xfrm>
                <a:off x="3532626" y="3159969"/>
                <a:ext cx="133588" cy="135607"/>
              </a:xfrm>
              <a:prstGeom prst="ellipse">
                <a:avLst/>
              </a:prstGeom>
              <a:solidFill>
                <a:srgbClr val="FF0000">
                  <a:alpha val="54892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600" dirty="0"/>
              </a:p>
            </p:txBody>
          </p:sp>
          <p:sp>
            <p:nvSpPr>
              <p:cNvPr id="127" name="Oval 126">
                <a:extLst>
                  <a:ext uri="{FF2B5EF4-FFF2-40B4-BE49-F238E27FC236}">
                    <a16:creationId xmlns:a16="http://schemas.microsoft.com/office/drawing/2014/main" id="{30CA68CC-3EC9-C9CC-C058-F9707C6DEC05}"/>
                  </a:ext>
                </a:extLst>
              </p:cNvPr>
              <p:cNvSpPr/>
              <p:nvPr/>
            </p:nvSpPr>
            <p:spPr>
              <a:xfrm>
                <a:off x="3319955" y="2949911"/>
                <a:ext cx="133588" cy="135607"/>
              </a:xfrm>
              <a:prstGeom prst="ellipse">
                <a:avLst/>
              </a:prstGeom>
              <a:solidFill>
                <a:srgbClr val="FF0000">
                  <a:alpha val="54892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600" dirty="0"/>
              </a:p>
            </p:txBody>
          </p:sp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57844D50-D18B-10F7-4A17-31773BDFEFA3}"/>
                  </a:ext>
                </a:extLst>
              </p:cNvPr>
              <p:cNvSpPr/>
              <p:nvPr/>
            </p:nvSpPr>
            <p:spPr>
              <a:xfrm>
                <a:off x="3283277" y="3145895"/>
                <a:ext cx="133588" cy="135607"/>
              </a:xfrm>
              <a:prstGeom prst="ellipse">
                <a:avLst/>
              </a:prstGeom>
              <a:solidFill>
                <a:srgbClr val="FF0000">
                  <a:alpha val="54892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600" dirty="0"/>
              </a:p>
            </p:txBody>
          </p:sp>
          <p:sp>
            <p:nvSpPr>
              <p:cNvPr id="129" name="Oval 128">
                <a:extLst>
                  <a:ext uri="{FF2B5EF4-FFF2-40B4-BE49-F238E27FC236}">
                    <a16:creationId xmlns:a16="http://schemas.microsoft.com/office/drawing/2014/main" id="{AE9E1433-9DF9-DB19-7526-4F47349902AF}"/>
                  </a:ext>
                </a:extLst>
              </p:cNvPr>
              <p:cNvSpPr/>
              <p:nvPr/>
            </p:nvSpPr>
            <p:spPr>
              <a:xfrm>
                <a:off x="3241433" y="3347124"/>
                <a:ext cx="133588" cy="135607"/>
              </a:xfrm>
              <a:prstGeom prst="ellipse">
                <a:avLst/>
              </a:prstGeom>
              <a:solidFill>
                <a:srgbClr val="FF0000">
                  <a:alpha val="54892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600" dirty="0"/>
              </a:p>
            </p:txBody>
          </p:sp>
          <p:sp>
            <p:nvSpPr>
              <p:cNvPr id="130" name="Oval 129">
                <a:extLst>
                  <a:ext uri="{FF2B5EF4-FFF2-40B4-BE49-F238E27FC236}">
                    <a16:creationId xmlns:a16="http://schemas.microsoft.com/office/drawing/2014/main" id="{406172A5-7FBF-FC63-B4FE-D0686C4BD3FC}"/>
                  </a:ext>
                </a:extLst>
              </p:cNvPr>
              <p:cNvSpPr/>
              <p:nvPr/>
            </p:nvSpPr>
            <p:spPr>
              <a:xfrm>
                <a:off x="3333206" y="3265654"/>
                <a:ext cx="133588" cy="135607"/>
              </a:xfrm>
              <a:prstGeom prst="ellipse">
                <a:avLst/>
              </a:prstGeom>
              <a:solidFill>
                <a:srgbClr val="FF0000">
                  <a:alpha val="54892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600" dirty="0"/>
              </a:p>
            </p:txBody>
          </p:sp>
          <p:sp>
            <p:nvSpPr>
              <p:cNvPr id="223" name="Oval 222">
                <a:extLst>
                  <a:ext uri="{FF2B5EF4-FFF2-40B4-BE49-F238E27FC236}">
                    <a16:creationId xmlns:a16="http://schemas.microsoft.com/office/drawing/2014/main" id="{B0AE9A5D-DD6F-E051-FCE9-479F5476DEB8}"/>
                  </a:ext>
                </a:extLst>
              </p:cNvPr>
              <p:cNvSpPr/>
              <p:nvPr/>
            </p:nvSpPr>
            <p:spPr>
              <a:xfrm>
                <a:off x="3617397" y="3284374"/>
                <a:ext cx="133588" cy="135607"/>
              </a:xfrm>
              <a:prstGeom prst="ellipse">
                <a:avLst/>
              </a:prstGeom>
              <a:solidFill>
                <a:srgbClr val="FF0000">
                  <a:alpha val="54892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600" dirty="0"/>
              </a:p>
            </p:txBody>
          </p:sp>
          <p:sp>
            <p:nvSpPr>
              <p:cNvPr id="224" name="Oval 223">
                <a:extLst>
                  <a:ext uri="{FF2B5EF4-FFF2-40B4-BE49-F238E27FC236}">
                    <a16:creationId xmlns:a16="http://schemas.microsoft.com/office/drawing/2014/main" id="{7F822683-61DA-E511-230E-2A6E05ECA855}"/>
                  </a:ext>
                </a:extLst>
              </p:cNvPr>
              <p:cNvSpPr/>
              <p:nvPr/>
            </p:nvSpPr>
            <p:spPr>
              <a:xfrm>
                <a:off x="3386175" y="3431584"/>
                <a:ext cx="133588" cy="135607"/>
              </a:xfrm>
              <a:prstGeom prst="ellipse">
                <a:avLst/>
              </a:prstGeom>
              <a:solidFill>
                <a:srgbClr val="FF0000">
                  <a:alpha val="54892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600" dirty="0"/>
              </a:p>
            </p:txBody>
          </p:sp>
          <p:sp>
            <p:nvSpPr>
              <p:cNvPr id="225" name="Oval 224">
                <a:extLst>
                  <a:ext uri="{FF2B5EF4-FFF2-40B4-BE49-F238E27FC236}">
                    <a16:creationId xmlns:a16="http://schemas.microsoft.com/office/drawing/2014/main" id="{6F0808BE-8120-AAAC-1CBB-FAD7152D54EF}"/>
                  </a:ext>
                </a:extLst>
              </p:cNvPr>
              <p:cNvSpPr/>
              <p:nvPr/>
            </p:nvSpPr>
            <p:spPr>
              <a:xfrm>
                <a:off x="3231722" y="3499748"/>
                <a:ext cx="133588" cy="135607"/>
              </a:xfrm>
              <a:prstGeom prst="ellipse">
                <a:avLst/>
              </a:prstGeom>
              <a:solidFill>
                <a:srgbClr val="FF0000">
                  <a:alpha val="54892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600" dirty="0"/>
              </a:p>
            </p:txBody>
          </p:sp>
          <p:sp>
            <p:nvSpPr>
              <p:cNvPr id="226" name="Oval 225">
                <a:extLst>
                  <a:ext uri="{FF2B5EF4-FFF2-40B4-BE49-F238E27FC236}">
                    <a16:creationId xmlns:a16="http://schemas.microsoft.com/office/drawing/2014/main" id="{EBEFFED3-D396-55F5-4B66-9F6D5399B418}"/>
                  </a:ext>
                </a:extLst>
              </p:cNvPr>
              <p:cNvSpPr/>
              <p:nvPr/>
            </p:nvSpPr>
            <p:spPr>
              <a:xfrm>
                <a:off x="3165556" y="3227772"/>
                <a:ext cx="133588" cy="135607"/>
              </a:xfrm>
              <a:prstGeom prst="ellipse">
                <a:avLst/>
              </a:prstGeom>
              <a:solidFill>
                <a:srgbClr val="FF0000">
                  <a:alpha val="54892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600" dirty="0"/>
              </a:p>
            </p:txBody>
          </p:sp>
          <p:sp>
            <p:nvSpPr>
              <p:cNvPr id="227" name="Oval 226">
                <a:extLst>
                  <a:ext uri="{FF2B5EF4-FFF2-40B4-BE49-F238E27FC236}">
                    <a16:creationId xmlns:a16="http://schemas.microsoft.com/office/drawing/2014/main" id="{FB7A9DDE-D708-094C-3CDC-9F8136D49698}"/>
                  </a:ext>
                </a:extLst>
              </p:cNvPr>
              <p:cNvSpPr/>
              <p:nvPr/>
            </p:nvSpPr>
            <p:spPr>
              <a:xfrm>
                <a:off x="3938027" y="3130104"/>
                <a:ext cx="133588" cy="135607"/>
              </a:xfrm>
              <a:prstGeom prst="ellipse">
                <a:avLst/>
              </a:prstGeom>
              <a:solidFill>
                <a:srgbClr val="FF0000">
                  <a:alpha val="54892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600" dirty="0"/>
              </a:p>
            </p:txBody>
          </p:sp>
        </p:grpSp>
      </p:grpSp>
      <p:sp>
        <p:nvSpPr>
          <p:cNvPr id="229" name="Rectangle 228">
            <a:extLst>
              <a:ext uri="{FF2B5EF4-FFF2-40B4-BE49-F238E27FC236}">
                <a16:creationId xmlns:a16="http://schemas.microsoft.com/office/drawing/2014/main" id="{C3979086-187A-AB84-D7B6-DEA7EAFEB9C3}"/>
              </a:ext>
            </a:extLst>
          </p:cNvPr>
          <p:cNvSpPr/>
          <p:nvPr/>
        </p:nvSpPr>
        <p:spPr>
          <a:xfrm>
            <a:off x="838200" y="1665185"/>
            <a:ext cx="4649625" cy="4694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B736DA5-26EA-EC2A-C72F-C1D4BF599E00}"/>
              </a:ext>
            </a:extLst>
          </p:cNvPr>
          <p:cNvSpPr txBox="1"/>
          <p:nvPr/>
        </p:nvSpPr>
        <p:spPr>
          <a:xfrm>
            <a:off x="1318674" y="1379805"/>
            <a:ext cx="1321769" cy="52322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2800" dirty="0"/>
              <a:t>16-QAM</a:t>
            </a:r>
            <a:endParaRPr lang="en-US" sz="36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6BA2503-AC75-9C67-218E-6724507A217F}"/>
              </a:ext>
            </a:extLst>
          </p:cNvPr>
          <p:cNvSpPr txBox="1"/>
          <p:nvPr/>
        </p:nvSpPr>
        <p:spPr>
          <a:xfrm>
            <a:off x="3276397" y="1380401"/>
            <a:ext cx="1312810" cy="52322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2800" i="1" dirty="0"/>
              <a:t>b</a:t>
            </a:r>
            <a:r>
              <a:rPr lang="en-US" sz="2800" i="1" baseline="-25000" dirty="0"/>
              <a:t>0</a:t>
            </a:r>
            <a:r>
              <a:rPr lang="en-US" sz="2800" i="1" dirty="0"/>
              <a:t>b</a:t>
            </a:r>
            <a:r>
              <a:rPr lang="en-US" sz="2800" i="1" baseline="-25000" dirty="0"/>
              <a:t>1</a:t>
            </a:r>
            <a:r>
              <a:rPr lang="en-US" sz="2800" i="1" dirty="0"/>
              <a:t>b</a:t>
            </a:r>
            <a:r>
              <a:rPr lang="en-US" sz="2800" i="1" baseline="-25000" dirty="0"/>
              <a:t>2</a:t>
            </a:r>
            <a:r>
              <a:rPr lang="en-US" sz="2800" i="1" dirty="0"/>
              <a:t>b</a:t>
            </a:r>
            <a:r>
              <a:rPr lang="en-US" sz="2800" i="1" baseline="-25000" dirty="0"/>
              <a:t>3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40E8A0E6-AC03-6E64-6DD2-2F14C779CF59}"/>
              </a:ext>
            </a:extLst>
          </p:cNvPr>
          <p:cNvSpPr txBox="1"/>
          <p:nvPr/>
        </p:nvSpPr>
        <p:spPr>
          <a:xfrm>
            <a:off x="5244773" y="3443418"/>
            <a:ext cx="6549437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25463" marR="0" lvl="0" indent="-282575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E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receiver measures amplitude, phase of received signal</a:t>
            </a:r>
          </a:p>
          <a:p>
            <a:pPr marL="525463" marR="0" lvl="0" indent="-282575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E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sz="2800" dirty="0">
                <a:solidFill>
                  <a:prstClr val="black"/>
                </a:solidFill>
                <a:latin typeface="Calibri" panose="020F0502020204030204"/>
              </a:rPr>
              <a:t>receiver classifies symbol as bit pattern with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amplitude, phase </a:t>
            </a:r>
            <a:r>
              <a:rPr lang="en-US" sz="2800" dirty="0">
                <a:solidFill>
                  <a:prstClr val="black"/>
                </a:solidFill>
                <a:latin typeface="Calibri" panose="020F0502020204030204"/>
              </a:rPr>
              <a:t>closest to received signal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amplitude, phase 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352754E4-A8EA-56BC-30BA-67C2BE9303B0}"/>
              </a:ext>
            </a:extLst>
          </p:cNvPr>
          <p:cNvSpPr txBox="1"/>
          <p:nvPr/>
        </p:nvSpPr>
        <p:spPr>
          <a:xfrm>
            <a:off x="5689240" y="1221297"/>
            <a:ext cx="630638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Transmitter transmits waveforms for 12 1111 symbols, sequentially</a:t>
            </a:r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D72A3519-098A-9B7D-4F2C-A25348600802}"/>
              </a:ext>
            </a:extLst>
          </p:cNvPr>
          <p:cNvGrpSpPr/>
          <p:nvPr/>
        </p:nvGrpSpPr>
        <p:grpSpPr>
          <a:xfrm>
            <a:off x="4002112" y="3333457"/>
            <a:ext cx="5662129" cy="2848223"/>
            <a:chOff x="4002112" y="3333457"/>
            <a:chExt cx="5662129" cy="2848223"/>
          </a:xfrm>
        </p:grpSpPr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9871300E-C6C5-4EA8-A9FD-04C654355FC0}"/>
                </a:ext>
              </a:extLst>
            </p:cNvPr>
            <p:cNvSpPr txBox="1"/>
            <p:nvPr/>
          </p:nvSpPr>
          <p:spPr>
            <a:xfrm>
              <a:off x="4002112" y="5535349"/>
              <a:ext cx="56621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000" dirty="0"/>
                <a:t>This received signal, is misclassified as 1011 since its amplitude, phases are closer to 1011 than 1111 </a:t>
              </a:r>
            </a:p>
          </p:txBody>
        </p: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C7BEB414-7706-7341-F12E-7A9426D5EE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002112" y="3333457"/>
              <a:ext cx="2709" cy="236144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A53FFC6-0780-B961-44B8-4D768C086715}"/>
              </a:ext>
            </a:extLst>
          </p:cNvPr>
          <p:cNvGrpSpPr/>
          <p:nvPr/>
        </p:nvGrpSpPr>
        <p:grpSpPr>
          <a:xfrm>
            <a:off x="0" y="3628138"/>
            <a:ext cx="3768782" cy="3008859"/>
            <a:chOff x="569328" y="3333457"/>
            <a:chExt cx="3768782" cy="3008859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4287FB0A-6696-2CFA-7F17-CFD35B036139}"/>
                </a:ext>
              </a:extLst>
            </p:cNvPr>
            <p:cNvSpPr txBox="1"/>
            <p:nvPr/>
          </p:nvSpPr>
          <p:spPr>
            <a:xfrm>
              <a:off x="569328" y="5418986"/>
              <a:ext cx="3768782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90000"/>
                </a:lnSpc>
              </a:pPr>
              <a:r>
                <a:rPr lang="en-US" sz="2000" dirty="0"/>
                <a:t>These received signals correctly classified as 1111 (received amplitude, phases closest to 1111)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57C45110-36F4-8B7A-1912-1501108405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001641" y="3333457"/>
              <a:ext cx="3180" cy="211005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E7CCC6F7-746E-74B6-2A96-23687F855E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0070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3" grpId="0"/>
      <p:bldP spid="235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4863" y="251553"/>
            <a:ext cx="10515600" cy="894622"/>
          </a:xfrm>
        </p:spPr>
        <p:txBody>
          <a:bodyPr/>
          <a:lstStyle/>
          <a:p>
            <a:r>
              <a:rPr lang="en-US" dirty="0"/>
              <a:t>Adaptive modulation</a:t>
            </a:r>
          </a:p>
        </p:txBody>
      </p:sp>
      <p:sp>
        <p:nvSpPr>
          <p:cNvPr id="38" name="Rectangle 3">
            <a:extLst>
              <a:ext uri="{FF2B5EF4-FFF2-40B4-BE49-F238E27FC236}">
                <a16:creationId xmlns:a16="http://schemas.microsoft.com/office/drawing/2014/main" id="{71B6FDCD-1AF4-6E4D-B4AA-12EEF293AE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000" y="1349376"/>
            <a:ext cx="6502400" cy="3182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  <a:defRPr/>
            </a:pPr>
            <a:r>
              <a:rPr lang="en-US" kern="0" dirty="0">
                <a:cs typeface="+mn-cs"/>
              </a:rPr>
              <a:t>given modulation scheme :</a:t>
            </a:r>
          </a:p>
          <a:p>
            <a:pPr marL="469900" indent="-234950">
              <a:defRPr/>
            </a:pPr>
            <a:r>
              <a:rPr lang="en-US" kern="0" dirty="0">
                <a:cs typeface="+mn-cs"/>
              </a:rPr>
              <a:t>has nominal data rate (assuming no errors)</a:t>
            </a:r>
          </a:p>
          <a:p>
            <a:pPr marL="469900" indent="-234950">
              <a:defRPr/>
            </a:pPr>
            <a:r>
              <a:rPr lang="en-US" kern="0" dirty="0"/>
              <a:t>SNR can increase/decrease:</a:t>
            </a:r>
          </a:p>
          <a:p>
            <a:pPr marL="752475" lvl="1" indent="-173038">
              <a:tabLst>
                <a:tab pos="798513" algn="l"/>
              </a:tabLst>
              <a:defRPr/>
            </a:pPr>
            <a:r>
              <a:rPr lang="en-US" kern="0" dirty="0"/>
              <a:t>changing interference</a:t>
            </a:r>
          </a:p>
          <a:p>
            <a:pPr marL="752475" lvl="1" indent="-173038">
              <a:tabLst>
                <a:tab pos="798513" algn="l"/>
              </a:tabLst>
              <a:defRPr/>
            </a:pPr>
            <a:r>
              <a:rPr lang="en-US" kern="0" dirty="0"/>
              <a:t>sender transmitter power</a:t>
            </a:r>
          </a:p>
          <a:p>
            <a:pPr marL="515938" lvl="1" indent="-265113">
              <a:buFont typeface="Wingdings" pitchFamily="2" charset="2"/>
              <a:buChar char="§"/>
              <a:defRPr/>
            </a:pPr>
            <a:r>
              <a:rPr lang="en-US" sz="2800" kern="0" dirty="0"/>
              <a:t>move along SNR vs BER tradeoff curve</a:t>
            </a:r>
            <a:endParaRPr lang="en-US" kern="0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32C1CFC-B18E-93F8-31DA-BB11315E339F}"/>
              </a:ext>
            </a:extLst>
          </p:cNvPr>
          <p:cNvGrpSpPr/>
          <p:nvPr/>
        </p:nvGrpSpPr>
        <p:grpSpPr>
          <a:xfrm>
            <a:off x="405283" y="4525399"/>
            <a:ext cx="7475813" cy="1917690"/>
            <a:chOff x="405283" y="4525399"/>
            <a:chExt cx="7475813" cy="1917690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159A926B-10B2-9F54-BA99-3EE401E4E8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2573" y="4547685"/>
              <a:ext cx="6398523" cy="1895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  <a:defRPr/>
              </a:pPr>
              <a:r>
                <a:rPr lang="en-US" i="1" kern="0" dirty="0">
                  <a:solidFill>
                    <a:srgbClr val="C00000"/>
                  </a:solidFill>
                  <a:cs typeface="+mn-cs"/>
                </a:rPr>
                <a:t>Idea: </a:t>
              </a:r>
              <a:r>
                <a:rPr lang="en-US" kern="0" dirty="0">
                  <a:cs typeface="+mn-cs"/>
                </a:rPr>
                <a:t>change modulation scheme, power on the fly, getting highest data rate possible (at acceptable BER, acceptable energy expenditure), as SNR changes</a:t>
              </a:r>
            </a:p>
          </p:txBody>
        </p:sp>
        <p:pic>
          <p:nvPicPr>
            <p:cNvPr id="1026" name="Picture 2">
              <a:extLst>
                <a:ext uri="{FF2B5EF4-FFF2-40B4-BE49-F238E27FC236}">
                  <a16:creationId xmlns:a16="http://schemas.microsoft.com/office/drawing/2014/main" id="{F21EA7B2-57CB-459C-A63C-82662E1472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283" y="4525399"/>
              <a:ext cx="1309918" cy="130991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028" name="Picture 4">
            <a:extLst>
              <a:ext uri="{FF2B5EF4-FFF2-40B4-BE49-F238E27FC236}">
                <a16:creationId xmlns:a16="http://schemas.microsoft.com/office/drawing/2014/main" id="{CD06D511-2C9D-572D-FF94-3C6920C864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7302" y="1507469"/>
            <a:ext cx="3708277" cy="31829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E68AC26E-66DE-1764-AF02-A845E33E684A}"/>
              </a:ext>
            </a:extLst>
          </p:cNvPr>
          <p:cNvGrpSpPr/>
          <p:nvPr/>
        </p:nvGrpSpPr>
        <p:grpSpPr>
          <a:xfrm>
            <a:off x="9022049" y="4939804"/>
            <a:ext cx="2764668" cy="923330"/>
            <a:chOff x="8497614" y="251553"/>
            <a:chExt cx="2764668" cy="923330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8E11FAFE-AD7F-F98C-46A8-3BEBD3B5873A}"/>
                </a:ext>
              </a:extLst>
            </p:cNvPr>
            <p:cNvSpPr txBox="1"/>
            <p:nvPr/>
          </p:nvSpPr>
          <p:spPr>
            <a:xfrm>
              <a:off x="8497614" y="251553"/>
              <a:ext cx="2764668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Max data rate:</a:t>
              </a:r>
            </a:p>
            <a:p>
              <a:pPr marL="747713" indent="-53975"/>
              <a:r>
                <a:rPr lang="en-US" dirty="0"/>
                <a:t>16 QAM: 11.5 Mbps</a:t>
              </a:r>
            </a:p>
            <a:p>
              <a:pPr marL="747713" indent="-53975"/>
              <a:r>
                <a:rPr lang="en-US" dirty="0"/>
                <a:t>64 QAM: 26.9 Mbps</a:t>
              </a: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FD36091B-71DA-EA1A-6473-04D6D0CFBDBB}"/>
                </a:ext>
              </a:extLst>
            </p:cNvPr>
            <p:cNvCxnSpPr>
              <a:cxnSpLocks/>
            </p:cNvCxnSpPr>
            <p:nvPr/>
          </p:nvCxnSpPr>
          <p:spPr>
            <a:xfrm>
              <a:off x="8695624" y="715024"/>
              <a:ext cx="523992" cy="0"/>
            </a:xfrm>
            <a:prstGeom prst="line">
              <a:avLst/>
            </a:prstGeom>
            <a:ln w="22225">
              <a:solidFill>
                <a:srgbClr val="07810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1D822AA0-603B-B270-C03E-38C607903A7C}"/>
                </a:ext>
              </a:extLst>
            </p:cNvPr>
            <p:cNvCxnSpPr>
              <a:cxnSpLocks/>
            </p:cNvCxnSpPr>
            <p:nvPr/>
          </p:nvCxnSpPr>
          <p:spPr>
            <a:xfrm>
              <a:off x="8695624" y="988146"/>
              <a:ext cx="523992" cy="0"/>
            </a:xfrm>
            <a:prstGeom prst="line">
              <a:avLst/>
            </a:prstGeom>
            <a:ln w="22225">
              <a:solidFill>
                <a:srgbClr val="FF01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5-Point Star 11">
            <a:extLst>
              <a:ext uri="{FF2B5EF4-FFF2-40B4-BE49-F238E27FC236}">
                <a16:creationId xmlns:a16="http://schemas.microsoft.com/office/drawing/2014/main" id="{3D7D0A12-EF4F-6ACA-9ADC-73F7E8530A21}"/>
              </a:ext>
            </a:extLst>
          </p:cNvPr>
          <p:cNvSpPr/>
          <p:nvPr/>
        </p:nvSpPr>
        <p:spPr>
          <a:xfrm>
            <a:off x="9320690" y="4190075"/>
            <a:ext cx="322730" cy="306501"/>
          </a:xfrm>
          <a:prstGeom prst="star5">
            <a:avLst/>
          </a:prstGeom>
          <a:solidFill>
            <a:schemeClr val="tx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A992D6F1-4EFC-4233-341E-3DF92733CFDA}"/>
              </a:ext>
            </a:extLst>
          </p:cNvPr>
          <p:cNvSpPr/>
          <p:nvPr/>
        </p:nvSpPr>
        <p:spPr>
          <a:xfrm>
            <a:off x="9174448" y="3359287"/>
            <a:ext cx="197567" cy="197567"/>
          </a:xfrm>
          <a:prstGeom prst="ellipse">
            <a:avLst/>
          </a:prstGeom>
          <a:solidFill>
            <a:srgbClr val="0600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6F6E433-A170-3742-10D3-69486E2FEA6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38350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1029 -0.05046 L -0.01732 -0.07986 L -0.00547 -0.03217 L 0.00638 0.04908 L 0.0112 0.09561 " pathEditMode="relative" ptsTypes="AAAAAA">
                                      <p:cBhvr>
                                        <p:cTn id="14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26 0.00417 L -0.00351 -0.23125 L 0.01745 -0.12731 " pathEditMode="relative" ptsTypes="AAA">
                                      <p:cBhvr>
                                        <p:cTn id="31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5" grpId="0" animBg="1"/>
      <p:bldP spid="15" grpId="1" animBg="1"/>
      <p:bldP spid="15" grpId="2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F55E7D-42B3-384A-6236-7986844489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B7FFA1-AE97-42C3-5734-04B05A73DF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dirty="0">
                <a:cs typeface="Calibri" panose="020F0502020204030204" pitchFamily="34" charset="0"/>
              </a:rPr>
              <a:t>Chapter 7 outline</a:t>
            </a:r>
            <a:endParaRPr lang="en-US" sz="480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F71131AD-C6C9-A879-C0CB-F2730E03FE62}"/>
              </a:ext>
            </a:extLst>
          </p:cNvPr>
          <p:cNvSpPr txBox="1">
            <a:spLocks noChangeArrowheads="1"/>
          </p:cNvSpPr>
          <p:nvPr/>
        </p:nvSpPr>
        <p:spPr>
          <a:xfrm>
            <a:off x="799156" y="1544895"/>
            <a:ext cx="6216007" cy="4898193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radio: the physical layer</a:t>
            </a:r>
          </a:p>
          <a:p>
            <a:pPr marL="406400" marR="0" lvl="0" indent="-276225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0012A0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wireless 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access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network</a:t>
            </a:r>
          </a:p>
          <a:p>
            <a:pPr marL="695325" marR="0" lvl="1" indent="-231775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0012A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sharing a wireless access channel: OFDMA, CSMA/CA</a:t>
            </a:r>
          </a:p>
          <a:p>
            <a:pPr marL="695325" marR="0" lvl="1" indent="-231775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0012A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WiFi wireless LAN</a:t>
            </a:r>
          </a:p>
          <a:p>
            <a:pPr marL="695325" marR="0" lvl="1" indent="-231775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0012A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5G radio access network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wireless core network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principles, 5G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mobility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Bluetooth, satellite, IoT wireless networks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423C0DB-D881-8307-C058-40CFC391A68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69568" y="1544895"/>
            <a:ext cx="4390800" cy="2808061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6968A82-B4FA-E445-116A-567E8E42D9C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0090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3A8336-201F-DFDF-94DE-D5E8D89A8A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3">
            <a:extLst>
              <a:ext uri="{FF2B5EF4-FFF2-40B4-BE49-F238E27FC236}">
                <a16:creationId xmlns:a16="http://schemas.microsoft.com/office/drawing/2014/main" id="{5FF0EB0D-3303-306A-7829-3293C3A31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170" y="248845"/>
            <a:ext cx="10972356" cy="109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4800" b="1" dirty="0">
                <a:solidFill>
                  <a:srgbClr val="000099"/>
                </a:solidFill>
                <a:latin typeface="+mj-lt"/>
              </a:rPr>
              <a:t>Wireless</a:t>
            </a:r>
            <a:r>
              <a:rPr lang="en-US" altLang="en-US" sz="4400" b="1" dirty="0">
                <a:solidFill>
                  <a:srgbClr val="000099"/>
                </a:solidFill>
                <a:latin typeface="+mj-lt"/>
              </a:rPr>
              <a:t> applications their needs</a:t>
            </a:r>
            <a:endParaRPr lang="en-US" altLang="en-US" sz="4400" b="1" dirty="0">
              <a:solidFill>
                <a:srgbClr val="C00000"/>
              </a:solidFill>
              <a:latin typeface="+mj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8FAE58A-15E4-E60D-1656-3B0F93504E9E}"/>
              </a:ext>
            </a:extLst>
          </p:cNvPr>
          <p:cNvSpPr txBox="1"/>
          <p:nvPr/>
        </p:nvSpPr>
        <p:spPr>
          <a:xfrm>
            <a:off x="816209" y="1439977"/>
            <a:ext cx="465876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12A0"/>
              </a:buClr>
            </a:pPr>
            <a:r>
              <a:rPr lang="en-US" sz="3600" dirty="0">
                <a:solidFill>
                  <a:srgbClr val="0012A0"/>
                </a:solidFill>
              </a:rPr>
              <a:t>Six application areas : 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D807927-5EE9-12D5-4774-D222DE47B84E}"/>
              </a:ext>
            </a:extLst>
          </p:cNvPr>
          <p:cNvSpPr/>
          <p:nvPr/>
        </p:nvSpPr>
        <p:spPr>
          <a:xfrm>
            <a:off x="802569" y="3572962"/>
            <a:ext cx="6038958" cy="2463800"/>
          </a:xfrm>
          <a:prstGeom prst="rect">
            <a:avLst/>
          </a:prstGeom>
          <a:solidFill>
            <a:schemeClr val="bg1">
              <a:alpha val="86056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B76D158-8C20-0847-581F-B0AC77BC736D}"/>
              </a:ext>
            </a:extLst>
          </p:cNvPr>
          <p:cNvSpPr txBox="1"/>
          <p:nvPr/>
        </p:nvSpPr>
        <p:spPr>
          <a:xfrm>
            <a:off x="1049590" y="2278804"/>
            <a:ext cx="4994221" cy="38010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28600" indent="-228600">
              <a:spcBef>
                <a:spcPts val="600"/>
              </a:spcBef>
              <a:buClr>
                <a:srgbClr val="0012A0"/>
              </a:buClr>
              <a:buFont typeface="Wingdings" pitchFamily="2" charset="2"/>
              <a:buChar char="§"/>
            </a:pPr>
            <a:r>
              <a:rPr lang="en-US" sz="240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Wide-area Mobile Wireless Internet Access</a:t>
            </a:r>
          </a:p>
          <a:p>
            <a:pPr marL="228600" indent="-228600">
              <a:spcBef>
                <a:spcPts val="600"/>
              </a:spcBef>
              <a:buClr>
                <a:srgbClr val="0012A0"/>
              </a:buClr>
              <a:buFont typeface="Wingdings" pitchFamily="2" charset="2"/>
              <a:buChar char="§"/>
            </a:pPr>
            <a:r>
              <a:rPr lang="en-US" sz="240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Local-area Mobile Wireless Internet Access</a:t>
            </a:r>
            <a:r>
              <a:rPr lang="en-US" sz="2400" dirty="0">
                <a:effectLst/>
              </a:rPr>
              <a:t> </a:t>
            </a:r>
          </a:p>
          <a:p>
            <a:pPr marL="228600" indent="-228600">
              <a:spcBef>
                <a:spcPts val="600"/>
              </a:spcBef>
              <a:buClr>
                <a:srgbClr val="0012A0"/>
              </a:buClr>
              <a:buFont typeface="Wingdings" pitchFamily="2" charset="2"/>
              <a:buChar char="§"/>
            </a:pPr>
            <a:r>
              <a:rPr lang="en-US" sz="240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Fixed Wireless Internet Access</a:t>
            </a:r>
            <a:r>
              <a:rPr lang="en-US" sz="2400" dirty="0">
                <a:effectLst/>
              </a:rPr>
              <a:t> </a:t>
            </a:r>
          </a:p>
          <a:p>
            <a:pPr marL="228600" indent="-228600">
              <a:spcBef>
                <a:spcPts val="600"/>
              </a:spcBef>
              <a:buClr>
                <a:srgbClr val="0012A0"/>
              </a:buClr>
              <a:buFont typeface="Wingdings" pitchFamily="2" charset="2"/>
              <a:buChar char="§"/>
            </a:pPr>
            <a:r>
              <a:rPr lang="en-US" sz="240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Satellite Networks for Internet Access and Sensing</a:t>
            </a:r>
          </a:p>
          <a:p>
            <a:pPr marL="228600" indent="-228600">
              <a:spcBef>
                <a:spcPts val="600"/>
              </a:spcBef>
              <a:buClr>
                <a:srgbClr val="0012A0"/>
              </a:buClr>
              <a:buFont typeface="Wingdings" pitchFamily="2" charset="2"/>
              <a:buChar char="§"/>
            </a:pPr>
            <a:r>
              <a:rPr lang="en-US" sz="240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Cable replacement</a:t>
            </a:r>
            <a:r>
              <a:rPr lang="en-US" sz="2400" dirty="0">
                <a:effectLst/>
              </a:rPr>
              <a:t> </a:t>
            </a:r>
          </a:p>
          <a:p>
            <a:pPr marL="228600" indent="-228600">
              <a:spcBef>
                <a:spcPts val="600"/>
              </a:spcBef>
              <a:buClr>
                <a:srgbClr val="0012A0"/>
              </a:buClr>
              <a:buFont typeface="Wingdings" pitchFamily="2" charset="2"/>
              <a:buChar char="§"/>
            </a:pPr>
            <a:r>
              <a:rPr lang="en-US" sz="240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Internet of Things (IoT)</a:t>
            </a:r>
            <a:r>
              <a:rPr lang="en-US" sz="2400" dirty="0">
                <a:effectLst/>
              </a:rPr>
              <a:t>  </a:t>
            </a:r>
            <a:endParaRPr lang="en-US" sz="2800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DBE3501-2344-1F49-7A7D-C9E6530C8034}"/>
              </a:ext>
            </a:extLst>
          </p:cNvPr>
          <p:cNvGrpSpPr/>
          <p:nvPr/>
        </p:nvGrpSpPr>
        <p:grpSpPr>
          <a:xfrm>
            <a:off x="5792981" y="2629043"/>
            <a:ext cx="6223687" cy="3801042"/>
            <a:chOff x="2778794" y="1641778"/>
            <a:chExt cx="6675540" cy="4028647"/>
          </a:xfrm>
        </p:grpSpPr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8E82B35F-B2DC-BEE1-B659-D8A870713768}"/>
                </a:ext>
              </a:extLst>
            </p:cNvPr>
            <p:cNvCxnSpPr/>
            <p:nvPr/>
          </p:nvCxnSpPr>
          <p:spPr>
            <a:xfrm>
              <a:off x="3970547" y="3710354"/>
              <a:ext cx="4593161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97AAEF77-693D-CABC-83CD-B0FB9C74762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185067" y="2151148"/>
              <a:ext cx="1568744" cy="155920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18118B60-043A-C841-AEAD-AC2E7C0507D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593201" y="2132741"/>
              <a:ext cx="1561352" cy="156026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89293862-E175-F773-1E6A-65E66A6B773A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6169696" y="3720892"/>
              <a:ext cx="1523047" cy="15137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D4C95EE5-5FA9-6FA4-831D-41F89FAD4D25}"/>
                </a:ext>
              </a:extLst>
            </p:cNvPr>
            <p:cNvCxnSpPr>
              <a:cxnSpLocks/>
            </p:cNvCxnSpPr>
            <p:nvPr/>
          </p:nvCxnSpPr>
          <p:spPr>
            <a:xfrm rot="16200000" flipH="1" flipV="1">
              <a:off x="4634045" y="3701143"/>
              <a:ext cx="1561352" cy="156026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815BA7CE-D2FD-A851-A437-3F110CF82776}"/>
                </a:ext>
              </a:extLst>
            </p:cNvPr>
            <p:cNvSpPr/>
            <p:nvPr/>
          </p:nvSpPr>
          <p:spPr>
            <a:xfrm>
              <a:off x="5563891" y="3037667"/>
              <a:ext cx="1286360" cy="1286360"/>
            </a:xfrm>
            <a:prstGeom prst="ellipse">
              <a:avLst/>
            </a:prstGeom>
            <a:noFill/>
            <a:ln>
              <a:solidFill>
                <a:srgbClr val="C00000"/>
              </a:solidFill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77A29AF0-4680-1107-53FD-D3301D344813}"/>
                </a:ext>
              </a:extLst>
            </p:cNvPr>
            <p:cNvSpPr/>
            <p:nvPr/>
          </p:nvSpPr>
          <p:spPr>
            <a:xfrm>
              <a:off x="4894881" y="2383178"/>
              <a:ext cx="2638273" cy="2638273"/>
            </a:xfrm>
            <a:prstGeom prst="ellipse">
              <a:avLst/>
            </a:prstGeom>
            <a:noFill/>
            <a:ln>
              <a:solidFill>
                <a:srgbClr val="C00000"/>
              </a:solidFill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CE41396-CC70-28C6-491F-3A4C2F5E631C}"/>
                </a:ext>
              </a:extLst>
            </p:cNvPr>
            <p:cNvSpPr txBox="1"/>
            <p:nvPr/>
          </p:nvSpPr>
          <p:spPr>
            <a:xfrm>
              <a:off x="7462629" y="1893136"/>
              <a:ext cx="1068224" cy="4676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user data rate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8AA2532-9E2A-2724-72EB-D0593A95823F}"/>
                </a:ext>
              </a:extLst>
            </p:cNvPr>
            <p:cNvSpPr txBox="1"/>
            <p:nvPr/>
          </p:nvSpPr>
          <p:spPr>
            <a:xfrm>
              <a:off x="8418008" y="3431190"/>
              <a:ext cx="1036326" cy="5133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/>
                <a:t>energy</a:t>
              </a:r>
            </a:p>
            <a:p>
              <a:pPr algn="ctr">
                <a:lnSpc>
                  <a:spcPct val="80000"/>
                </a:lnSpc>
              </a:pPr>
              <a:r>
                <a:rPr lang="en-US" sz="1400" dirty="0"/>
                <a:t>efficiency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41F44BD-013D-82B1-45B3-1B8111BC8312}"/>
                </a:ext>
              </a:extLst>
            </p:cNvPr>
            <p:cNvSpPr txBox="1"/>
            <p:nvPr/>
          </p:nvSpPr>
          <p:spPr>
            <a:xfrm>
              <a:off x="7484244" y="5036469"/>
              <a:ext cx="1036326" cy="4676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device density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7478F3C-81E7-32BB-7D95-CBBD199CF978}"/>
                </a:ext>
              </a:extLst>
            </p:cNvPr>
            <p:cNvSpPr txBox="1"/>
            <p:nvPr/>
          </p:nvSpPr>
          <p:spPr>
            <a:xfrm>
              <a:off x="3809802" y="4990611"/>
              <a:ext cx="103632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/>
                <a:t>latency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D467635-93B7-22FD-FE03-3CFFC2F88225}"/>
                </a:ext>
              </a:extLst>
            </p:cNvPr>
            <p:cNvSpPr txBox="1"/>
            <p:nvPr/>
          </p:nvSpPr>
          <p:spPr>
            <a:xfrm>
              <a:off x="2778794" y="3442439"/>
              <a:ext cx="1522725" cy="4676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area traffic capacity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B977AB6-9835-09ED-CF3B-14D1E83951EF}"/>
                </a:ext>
              </a:extLst>
            </p:cNvPr>
            <p:cNvSpPr txBox="1"/>
            <p:nvPr/>
          </p:nvSpPr>
          <p:spPr>
            <a:xfrm>
              <a:off x="4008883" y="1901891"/>
              <a:ext cx="1068224" cy="294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mobility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154DB9C-E9B6-6BCF-639E-A2E87A13FC09}"/>
                </a:ext>
              </a:extLst>
            </p:cNvPr>
            <p:cNvSpPr txBox="1"/>
            <p:nvPr/>
          </p:nvSpPr>
          <p:spPr>
            <a:xfrm>
              <a:off x="5270402" y="1641778"/>
              <a:ext cx="1834180" cy="541046"/>
            </a:xfrm>
            <a:prstGeom prst="rect">
              <a:avLst/>
            </a:prstGeom>
            <a:noFill/>
          </p:spPr>
          <p:txBody>
            <a:bodyPr wrap="none" rtlCol="0">
              <a:prstTxWarp prst="textArchUp">
                <a:avLst/>
              </a:prstTxWarp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600" dirty="0">
                  <a:solidFill>
                    <a:srgbClr val="C00000"/>
                  </a:solidFill>
                </a:rPr>
                <a:t>high importance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73BEBE8-ABE7-1ED7-804C-253CBF6720E8}"/>
                </a:ext>
              </a:extLst>
            </p:cNvPr>
            <p:cNvSpPr txBox="1"/>
            <p:nvPr/>
          </p:nvSpPr>
          <p:spPr>
            <a:xfrm>
              <a:off x="5693780" y="2317376"/>
              <a:ext cx="965329" cy="319446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/>
              </a:prstTxWarp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600" dirty="0">
                  <a:solidFill>
                    <a:srgbClr val="C00000"/>
                  </a:solidFill>
                </a:rPr>
                <a:t>medium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B33D4E6-5366-D344-641A-169A32B20DDE}"/>
                </a:ext>
              </a:extLst>
            </p:cNvPr>
            <p:cNvSpPr txBox="1"/>
            <p:nvPr/>
          </p:nvSpPr>
          <p:spPr>
            <a:xfrm>
              <a:off x="5914710" y="2980783"/>
              <a:ext cx="523606" cy="319446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/>
              </a:prstTxWarp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600" dirty="0">
                  <a:solidFill>
                    <a:srgbClr val="C00000"/>
                  </a:solidFill>
                </a:rPr>
                <a:t>low</a:t>
              </a: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1B90C44-26E6-17A0-667A-1D726C146924}"/>
                </a:ext>
              </a:extLst>
            </p:cNvPr>
            <p:cNvSpPr/>
            <p:nvPr/>
          </p:nvSpPr>
          <p:spPr>
            <a:xfrm>
              <a:off x="4225871" y="1728689"/>
              <a:ext cx="3941736" cy="3941736"/>
            </a:xfrm>
            <a:prstGeom prst="ellipse">
              <a:avLst/>
            </a:prstGeom>
            <a:noFill/>
            <a:ln>
              <a:solidFill>
                <a:srgbClr val="C00000"/>
              </a:solidFill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7E1FE3C4-6454-0768-B017-EC19BD8FFDD4}"/>
              </a:ext>
            </a:extLst>
          </p:cNvPr>
          <p:cNvSpPr txBox="1"/>
          <p:nvPr/>
        </p:nvSpPr>
        <p:spPr>
          <a:xfrm>
            <a:off x="6368806" y="1436003"/>
            <a:ext cx="465876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12A0"/>
              </a:buClr>
            </a:pPr>
            <a:r>
              <a:rPr lang="en-US" sz="3600" dirty="0">
                <a:solidFill>
                  <a:srgbClr val="0012A0"/>
                </a:solidFill>
              </a:rPr>
              <a:t>Application needs: 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1039F41-557F-7226-A2FB-FD7CA4C8DDD0}"/>
              </a:ext>
            </a:extLst>
          </p:cNvPr>
          <p:cNvGrpSpPr/>
          <p:nvPr/>
        </p:nvGrpSpPr>
        <p:grpSpPr>
          <a:xfrm>
            <a:off x="6754202" y="2698040"/>
            <a:ext cx="1455667" cy="609435"/>
            <a:chOff x="6754202" y="2698040"/>
            <a:chExt cx="1455667" cy="609435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B707B0B2-1FAA-1BAA-F24D-59AB07B8FDA1}"/>
                </a:ext>
              </a:extLst>
            </p:cNvPr>
            <p:cNvSpPr/>
            <p:nvPr/>
          </p:nvSpPr>
          <p:spPr>
            <a:xfrm>
              <a:off x="6754202" y="2698040"/>
              <a:ext cx="1455667" cy="609435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CD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099C2A4-4D5F-A565-BC5C-EEE188213D17}"/>
                </a:ext>
              </a:extLst>
            </p:cNvPr>
            <p:cNvSpPr txBox="1"/>
            <p:nvPr/>
          </p:nvSpPr>
          <p:spPr>
            <a:xfrm>
              <a:off x="6997375" y="2798698"/>
              <a:ext cx="103906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chemeClr val="bg1"/>
                  </a:solidFill>
                </a:rPr>
                <a:t>mobility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EF8C119-0A2F-8482-17CF-55BD04084595}"/>
              </a:ext>
            </a:extLst>
          </p:cNvPr>
          <p:cNvGrpSpPr/>
          <p:nvPr/>
        </p:nvGrpSpPr>
        <p:grpSpPr>
          <a:xfrm>
            <a:off x="10007852" y="2639287"/>
            <a:ext cx="1455667" cy="609435"/>
            <a:chOff x="6754202" y="2698040"/>
            <a:chExt cx="1455667" cy="609435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7981C41D-7880-9D76-5873-13F2A500D66A}"/>
                </a:ext>
              </a:extLst>
            </p:cNvPr>
            <p:cNvSpPr/>
            <p:nvPr/>
          </p:nvSpPr>
          <p:spPr>
            <a:xfrm>
              <a:off x="6754202" y="2698040"/>
              <a:ext cx="1455667" cy="609435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CD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E0B7FA7-72E5-A902-EAB0-24208C760025}"/>
                </a:ext>
              </a:extLst>
            </p:cNvPr>
            <p:cNvSpPr txBox="1"/>
            <p:nvPr/>
          </p:nvSpPr>
          <p:spPr>
            <a:xfrm>
              <a:off x="6875788" y="2765148"/>
              <a:ext cx="1212494" cy="5370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7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user data rate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7820B7D-0818-85AB-0D68-F44192B369E5}"/>
              </a:ext>
            </a:extLst>
          </p:cNvPr>
          <p:cNvGrpSpPr/>
          <p:nvPr/>
        </p:nvGrpSpPr>
        <p:grpSpPr>
          <a:xfrm>
            <a:off x="10663018" y="4236574"/>
            <a:ext cx="1455667" cy="609435"/>
            <a:chOff x="6754202" y="2698040"/>
            <a:chExt cx="1455667" cy="609435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BABC4249-5D99-F554-0CE2-21D315187555}"/>
                </a:ext>
              </a:extLst>
            </p:cNvPr>
            <p:cNvSpPr/>
            <p:nvPr/>
          </p:nvSpPr>
          <p:spPr>
            <a:xfrm>
              <a:off x="6754202" y="2698040"/>
              <a:ext cx="1455667" cy="609435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CD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8E346453-6222-EE62-7961-497BE4733956}"/>
                </a:ext>
              </a:extLst>
            </p:cNvPr>
            <p:cNvSpPr txBox="1"/>
            <p:nvPr/>
          </p:nvSpPr>
          <p:spPr>
            <a:xfrm>
              <a:off x="6875788" y="2765148"/>
              <a:ext cx="1212494" cy="5370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7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energy efficiency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D95B88F-90D5-315F-3701-A2C9523BD1EB}"/>
              </a:ext>
            </a:extLst>
          </p:cNvPr>
          <p:cNvGrpSpPr/>
          <p:nvPr/>
        </p:nvGrpSpPr>
        <p:grpSpPr>
          <a:xfrm>
            <a:off x="10089202" y="5725111"/>
            <a:ext cx="1455667" cy="609435"/>
            <a:chOff x="6754202" y="2698040"/>
            <a:chExt cx="1455667" cy="609435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B1AA4C1A-E66B-512B-6EE6-764BE7E4C0EB}"/>
                </a:ext>
              </a:extLst>
            </p:cNvPr>
            <p:cNvSpPr/>
            <p:nvPr/>
          </p:nvSpPr>
          <p:spPr>
            <a:xfrm>
              <a:off x="6754202" y="2698040"/>
              <a:ext cx="1455667" cy="609435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CD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E39CD86F-238C-D8B4-4377-9F16456DBCF8}"/>
                </a:ext>
              </a:extLst>
            </p:cNvPr>
            <p:cNvSpPr txBox="1"/>
            <p:nvPr/>
          </p:nvSpPr>
          <p:spPr>
            <a:xfrm>
              <a:off x="6875788" y="2765148"/>
              <a:ext cx="1212494" cy="5370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7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device density</a:t>
              </a: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5BAF852-26AE-0831-6DB3-06B8AA385B5B}"/>
              </a:ext>
            </a:extLst>
          </p:cNvPr>
          <p:cNvGrpSpPr/>
          <p:nvPr/>
        </p:nvGrpSpPr>
        <p:grpSpPr>
          <a:xfrm>
            <a:off x="6634547" y="5663785"/>
            <a:ext cx="1455667" cy="609435"/>
            <a:chOff x="6754202" y="2698040"/>
            <a:chExt cx="1455667" cy="609435"/>
          </a:xfrm>
        </p:grpSpPr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60A2D2D5-E5B7-EE92-896E-F995AEF32F45}"/>
                </a:ext>
              </a:extLst>
            </p:cNvPr>
            <p:cNvSpPr/>
            <p:nvPr/>
          </p:nvSpPr>
          <p:spPr>
            <a:xfrm>
              <a:off x="6754202" y="2698040"/>
              <a:ext cx="1455667" cy="609435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CD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1BFF762D-D3EC-9E57-1CF0-2FB15FA2C19D}"/>
                </a:ext>
              </a:extLst>
            </p:cNvPr>
            <p:cNvSpPr txBox="1"/>
            <p:nvPr/>
          </p:nvSpPr>
          <p:spPr>
            <a:xfrm>
              <a:off x="6860076" y="2859875"/>
              <a:ext cx="1212494" cy="3216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7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latency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0E9F4C46-6B4A-ADCC-ED53-BEF6334A4E06}"/>
              </a:ext>
            </a:extLst>
          </p:cNvPr>
          <p:cNvGrpSpPr/>
          <p:nvPr/>
        </p:nvGrpSpPr>
        <p:grpSpPr>
          <a:xfrm>
            <a:off x="5589144" y="4289760"/>
            <a:ext cx="1515580" cy="623745"/>
            <a:chOff x="6719446" y="2698040"/>
            <a:chExt cx="1515580" cy="623745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12107E41-6913-0747-6627-DE802CBBF92F}"/>
                </a:ext>
              </a:extLst>
            </p:cNvPr>
            <p:cNvSpPr/>
            <p:nvPr/>
          </p:nvSpPr>
          <p:spPr>
            <a:xfrm>
              <a:off x="6754202" y="2698040"/>
              <a:ext cx="1455667" cy="609435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CD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5F0BC1EF-5955-89D4-9845-4CFA9A6257ED}"/>
                </a:ext>
              </a:extLst>
            </p:cNvPr>
            <p:cNvSpPr txBox="1"/>
            <p:nvPr/>
          </p:nvSpPr>
          <p:spPr>
            <a:xfrm>
              <a:off x="6719446" y="2784715"/>
              <a:ext cx="1515580" cy="5370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7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area traffic capacity</a:t>
              </a:r>
            </a:p>
          </p:txBody>
        </p:sp>
      </p:grpSp>
      <p:sp>
        <p:nvSpPr>
          <p:cNvPr id="46" name="Slide Number Placeholder 45">
            <a:extLst>
              <a:ext uri="{FF2B5EF4-FFF2-40B4-BE49-F238E27FC236}">
                <a16:creationId xmlns:a16="http://schemas.microsoft.com/office/drawing/2014/main" id="{1BA0E11F-4B9F-F632-FB51-BBE10C1D009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3757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Recall: MAC protocols</a:t>
            </a:r>
            <a:endParaRPr lang="en-US" sz="4400" b="0" dirty="0">
              <a:latin typeface="+mn-lt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4C468BA-C396-A434-F91E-C5F5E44CAE22}"/>
              </a:ext>
            </a:extLst>
          </p:cNvPr>
          <p:cNvSpPr txBox="1"/>
          <p:nvPr/>
        </p:nvSpPr>
        <p:spPr>
          <a:xfrm>
            <a:off x="5583796" y="1499561"/>
            <a:ext cx="332886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multiple access protocols</a:t>
            </a: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54832658-C608-FA70-C6A8-F85C6BEA5202}"/>
              </a:ext>
            </a:extLst>
          </p:cNvPr>
          <p:cNvGrpSpPr/>
          <p:nvPr/>
        </p:nvGrpSpPr>
        <p:grpSpPr>
          <a:xfrm>
            <a:off x="1621311" y="1685305"/>
            <a:ext cx="9850209" cy="1467456"/>
            <a:chOff x="1621311" y="1685305"/>
            <a:chExt cx="9850209" cy="1467456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062AB818-8CF0-0C74-FCFF-058AF3CE2163}"/>
                </a:ext>
              </a:extLst>
            </p:cNvPr>
            <p:cNvGrpSpPr/>
            <p:nvPr/>
          </p:nvGrpSpPr>
          <p:grpSpPr>
            <a:xfrm>
              <a:off x="2679195" y="1956719"/>
              <a:ext cx="8792325" cy="1120961"/>
              <a:chOff x="732782" y="1749523"/>
              <a:chExt cx="9773129" cy="1120961"/>
            </a:xfrm>
          </p:grpSpPr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74227A77-9539-553A-4E41-FF53095E8775}"/>
                  </a:ext>
                </a:extLst>
              </p:cNvPr>
              <p:cNvSpPr txBox="1"/>
              <p:nvPr/>
            </p:nvSpPr>
            <p:spPr>
              <a:xfrm>
                <a:off x="732782" y="2408819"/>
                <a:ext cx="300629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channel partitioning</a:t>
                </a:r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063DFFA4-0BE0-9E9F-BFDA-EDA6AC97D754}"/>
                  </a:ext>
                </a:extLst>
              </p:cNvPr>
              <p:cNvSpPr txBox="1"/>
              <p:nvPr/>
            </p:nvSpPr>
            <p:spPr>
              <a:xfrm>
                <a:off x="4769469" y="2392777"/>
                <a:ext cx="226163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random access</a:t>
                </a:r>
              </a:p>
            </p:txBody>
          </p:sp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8227A5DA-2846-3204-D419-C39033553CD3}"/>
                  </a:ext>
                </a:extLst>
              </p:cNvPr>
              <p:cNvSpPr txBox="1"/>
              <p:nvPr/>
            </p:nvSpPr>
            <p:spPr>
              <a:xfrm>
                <a:off x="8649538" y="2408819"/>
                <a:ext cx="185637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taking turns</a:t>
                </a:r>
              </a:p>
            </p:txBody>
          </p:sp>
          <p:cxnSp>
            <p:nvCxnSpPr>
              <p:cNvPr id="11" name="Straight Connector 10">
                <a:extLst>
                  <a:ext uri="{FF2B5EF4-FFF2-40B4-BE49-F238E27FC236}">
                    <a16:creationId xmlns:a16="http://schemas.microsoft.com/office/drawing/2014/main" id="{4D882528-AFA3-2E33-D9F6-311CE89D130B}"/>
                  </a:ext>
                </a:extLst>
              </p:cNvPr>
              <p:cNvCxnSpPr/>
              <p:nvPr/>
            </p:nvCxnSpPr>
            <p:spPr>
              <a:xfrm>
                <a:off x="2100943" y="2079171"/>
                <a:ext cx="741317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15C6B41D-E74C-7840-0E72-08179D71C199}"/>
                  </a:ext>
                </a:extLst>
              </p:cNvPr>
              <p:cNvCxnSpPr/>
              <p:nvPr/>
            </p:nvCxnSpPr>
            <p:spPr>
              <a:xfrm>
                <a:off x="9504589" y="2072821"/>
                <a:ext cx="0" cy="32964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86F05F3E-6E09-607D-5B42-751FB7EE3E9B}"/>
                  </a:ext>
                </a:extLst>
              </p:cNvPr>
              <p:cNvCxnSpPr/>
              <p:nvPr/>
            </p:nvCxnSpPr>
            <p:spPr>
              <a:xfrm>
                <a:off x="2110179" y="2069935"/>
                <a:ext cx="0" cy="32964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>
                <a:extLst>
                  <a:ext uri="{FF2B5EF4-FFF2-40B4-BE49-F238E27FC236}">
                    <a16:creationId xmlns:a16="http://schemas.microsoft.com/office/drawing/2014/main" id="{2DFD9449-0C0C-A3A7-9202-120EC64AD6F1}"/>
                  </a:ext>
                </a:extLst>
              </p:cNvPr>
              <p:cNvCxnSpPr/>
              <p:nvPr/>
            </p:nvCxnSpPr>
            <p:spPr>
              <a:xfrm>
                <a:off x="5804334" y="2079171"/>
                <a:ext cx="0" cy="329648"/>
              </a:xfrm>
              <a:prstGeom prst="line">
                <a:avLst/>
              </a:prstGeom>
              <a:ln w="19050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171AFB80-99F1-FA03-97E0-97BDAD271DA8}"/>
                  </a:ext>
                </a:extLst>
              </p:cNvPr>
              <p:cNvCxnSpPr/>
              <p:nvPr/>
            </p:nvCxnSpPr>
            <p:spPr>
              <a:xfrm>
                <a:off x="5807528" y="1749523"/>
                <a:ext cx="0" cy="329648"/>
              </a:xfrm>
              <a:prstGeom prst="line">
                <a:avLst/>
              </a:prstGeom>
              <a:ln w="19050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169D159A-AD55-F0DC-35E8-B57AC9EC3BCB}"/>
                </a:ext>
              </a:extLst>
            </p:cNvPr>
            <p:cNvGrpSpPr/>
            <p:nvPr/>
          </p:nvGrpSpPr>
          <p:grpSpPr>
            <a:xfrm rot="16200000">
              <a:off x="1056860" y="2249756"/>
              <a:ext cx="1467456" cy="338554"/>
              <a:chOff x="1152795" y="1850484"/>
              <a:chExt cx="1467456" cy="338554"/>
            </a:xfrm>
          </p:grpSpPr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A2CDDD9B-968B-9368-25D1-2AA5195947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52795" y="1908400"/>
                <a:ext cx="0" cy="23757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>
                <a:extLst>
                  <a:ext uri="{FF2B5EF4-FFF2-40B4-BE49-F238E27FC236}">
                    <a16:creationId xmlns:a16="http://schemas.microsoft.com/office/drawing/2014/main" id="{19FB5492-4A28-13BA-F58B-3A7C354ED8E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20251" y="1900974"/>
                <a:ext cx="0" cy="23757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73F992C6-2BF4-6379-7F26-E085FE978B7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52795" y="2027187"/>
                <a:ext cx="1460230" cy="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38FE1CFA-ED2E-1A6F-CEAF-1AF65072AF01}"/>
                  </a:ext>
                </a:extLst>
              </p:cNvPr>
              <p:cNvSpPr/>
              <p:nvPr/>
            </p:nvSpPr>
            <p:spPr>
              <a:xfrm>
                <a:off x="1314577" y="1995279"/>
                <a:ext cx="1119886" cy="6938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263E790-0FF4-D626-3C2D-8A0E72A18817}"/>
                  </a:ext>
                </a:extLst>
              </p:cNvPr>
              <p:cNvSpPr txBox="1"/>
              <p:nvPr/>
            </p:nvSpPr>
            <p:spPr>
              <a:xfrm>
                <a:off x="1266580" y="1850484"/>
                <a:ext cx="122193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>
                    <a:solidFill>
                      <a:srgbClr val="C00000"/>
                    </a:solidFill>
                  </a:rPr>
                  <a:t>type of MAC</a:t>
                </a: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6025436F-B5D7-3DC2-6E7D-F45D3BA91104}"/>
              </a:ext>
            </a:extLst>
          </p:cNvPr>
          <p:cNvGrpSpPr/>
          <p:nvPr/>
        </p:nvGrpSpPr>
        <p:grpSpPr>
          <a:xfrm>
            <a:off x="3269049" y="3505269"/>
            <a:ext cx="4804872" cy="1533684"/>
            <a:chOff x="3269049" y="3505269"/>
            <a:chExt cx="4804872" cy="1533684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5BA24EFB-63BD-34FD-0620-3B5EF6672A1D}"/>
                </a:ext>
              </a:extLst>
            </p:cNvPr>
            <p:cNvCxnSpPr>
              <a:cxnSpLocks/>
            </p:cNvCxnSpPr>
            <p:nvPr/>
          </p:nvCxnSpPr>
          <p:spPr>
            <a:xfrm>
              <a:off x="3916783" y="3505269"/>
              <a:ext cx="0" cy="1028469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506C650-F72E-4FCF-8F80-5B424E82CC76}"/>
                </a:ext>
              </a:extLst>
            </p:cNvPr>
            <p:cNvSpPr txBox="1"/>
            <p:nvPr/>
          </p:nvSpPr>
          <p:spPr>
            <a:xfrm>
              <a:off x="3269049" y="4515733"/>
              <a:ext cx="132204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solidFill>
                    <a:srgbClr val="C00000"/>
                  </a:solidFill>
                </a:rPr>
                <a:t>OFDMA</a:t>
              </a:r>
              <a:endParaRPr lang="en-US" sz="2400" dirty="0">
                <a:solidFill>
                  <a:srgbClr val="C00000"/>
                </a:solidFill>
              </a:endParaRP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D06C88D0-DEA3-B7E7-95AC-841F245A924B}"/>
                </a:ext>
              </a:extLst>
            </p:cNvPr>
            <p:cNvCxnSpPr>
              <a:cxnSpLocks/>
            </p:cNvCxnSpPr>
            <p:nvPr/>
          </p:nvCxnSpPr>
          <p:spPr>
            <a:xfrm>
              <a:off x="7255674" y="3520810"/>
              <a:ext cx="0" cy="346318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BA2434BB-6BFC-E113-9476-02DB0C9C1F6C}"/>
                </a:ext>
              </a:extLst>
            </p:cNvPr>
            <p:cNvSpPr txBox="1"/>
            <p:nvPr/>
          </p:nvSpPr>
          <p:spPr>
            <a:xfrm>
              <a:off x="6450370" y="3804195"/>
              <a:ext cx="162355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solidFill>
                    <a:srgbClr val="C00000"/>
                  </a:solidFill>
                </a:rPr>
                <a:t>CSMA/CA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377783F-5FD6-4424-1B16-4A82C69461B8}"/>
              </a:ext>
            </a:extLst>
          </p:cNvPr>
          <p:cNvGrpSpPr/>
          <p:nvPr/>
        </p:nvGrpSpPr>
        <p:grpSpPr>
          <a:xfrm>
            <a:off x="1609928" y="3166791"/>
            <a:ext cx="9482450" cy="2060746"/>
            <a:chOff x="1609928" y="3166791"/>
            <a:chExt cx="9482450" cy="2060746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74AA1F6-6165-1B7A-9FF7-C20EC9A310CE}"/>
                </a:ext>
              </a:extLst>
            </p:cNvPr>
            <p:cNvGrpSpPr/>
            <p:nvPr/>
          </p:nvGrpSpPr>
          <p:grpSpPr>
            <a:xfrm>
              <a:off x="2784004" y="3166791"/>
              <a:ext cx="8308374" cy="2060746"/>
              <a:chOff x="2784004" y="3166791"/>
              <a:chExt cx="8308374" cy="2060746"/>
            </a:xfrm>
          </p:grpSpPr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6BE99E6F-6A46-DE65-74AF-21AAB954A8FC}"/>
                  </a:ext>
                </a:extLst>
              </p:cNvPr>
              <p:cNvGrpSpPr/>
              <p:nvPr/>
            </p:nvGrpSpPr>
            <p:grpSpPr>
              <a:xfrm>
                <a:off x="2784004" y="3166791"/>
                <a:ext cx="2234410" cy="1197236"/>
                <a:chOff x="2784004" y="3166791"/>
                <a:chExt cx="2234410" cy="1197236"/>
              </a:xfrm>
            </p:grpSpPr>
            <p:cxnSp>
              <p:nvCxnSpPr>
                <p:cNvPr id="25" name="Straight Connector 24">
                  <a:extLst>
                    <a:ext uri="{FF2B5EF4-FFF2-40B4-BE49-F238E27FC236}">
                      <a16:creationId xmlns:a16="http://schemas.microsoft.com/office/drawing/2014/main" id="{8BDEED38-77A7-2700-70A7-D89C6FA625A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917384" y="3166791"/>
                  <a:ext cx="0" cy="3463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DBE5794D-4228-FD1E-301F-A3B5296DAD82}"/>
                    </a:ext>
                  </a:extLst>
                </p:cNvPr>
                <p:cNvCxnSpPr/>
                <p:nvPr/>
              </p:nvCxnSpPr>
              <p:spPr>
                <a:xfrm>
                  <a:off x="3342127" y="3513109"/>
                  <a:ext cx="1152466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id="{9A6BE9AB-EEBB-1970-81F9-9BB444803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349389" y="3505269"/>
                  <a:ext cx="0" cy="3463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F8B0FAA3-430E-82E9-B095-FDB9588A3D9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485303" y="3508444"/>
                  <a:ext cx="0" cy="3463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EB37F727-07B0-32A7-0CBC-EBDB371E0256}"/>
                    </a:ext>
                  </a:extLst>
                </p:cNvPr>
                <p:cNvSpPr txBox="1"/>
                <p:nvPr/>
              </p:nvSpPr>
              <p:spPr>
                <a:xfrm>
                  <a:off x="2784004" y="3902362"/>
                  <a:ext cx="1152466" cy="4616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400" dirty="0"/>
                    <a:t>TDMA</a:t>
                  </a:r>
                </a:p>
              </p:txBody>
            </p:sp>
            <p:sp>
              <p:nvSpPr>
                <p:cNvPr id="42" name="TextBox 41">
                  <a:extLst>
                    <a:ext uri="{FF2B5EF4-FFF2-40B4-BE49-F238E27FC236}">
                      <a16:creationId xmlns:a16="http://schemas.microsoft.com/office/drawing/2014/main" id="{C458CF31-4B28-732D-008E-ACE47715875A}"/>
                    </a:ext>
                  </a:extLst>
                </p:cNvPr>
                <p:cNvSpPr txBox="1"/>
                <p:nvPr/>
              </p:nvSpPr>
              <p:spPr>
                <a:xfrm>
                  <a:off x="3956108" y="3902362"/>
                  <a:ext cx="1062306" cy="4616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400" dirty="0"/>
                    <a:t>FDMA</a:t>
                  </a:r>
                </a:p>
              </p:txBody>
            </p:sp>
          </p:grp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310B921A-B602-AB04-6338-DDFAA83F7441}"/>
                  </a:ext>
                </a:extLst>
              </p:cNvPr>
              <p:cNvGrpSpPr/>
              <p:nvPr/>
            </p:nvGrpSpPr>
            <p:grpSpPr>
              <a:xfrm>
                <a:off x="5200536" y="3174674"/>
                <a:ext cx="4138598" cy="2052863"/>
                <a:chOff x="5200536" y="3174674"/>
                <a:chExt cx="4138598" cy="2052863"/>
              </a:xfrm>
            </p:grpSpPr>
            <p:cxnSp>
              <p:nvCxnSpPr>
                <p:cNvPr id="37" name="Straight Connector 36">
                  <a:extLst>
                    <a:ext uri="{FF2B5EF4-FFF2-40B4-BE49-F238E27FC236}">
                      <a16:creationId xmlns:a16="http://schemas.microsoft.com/office/drawing/2014/main" id="{711CA2CC-BCA5-C328-0C44-26D88169ED0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257891" y="3174674"/>
                  <a:ext cx="0" cy="3463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" name="Straight Connector 37">
                  <a:extLst>
                    <a:ext uri="{FF2B5EF4-FFF2-40B4-BE49-F238E27FC236}">
                      <a16:creationId xmlns:a16="http://schemas.microsoft.com/office/drawing/2014/main" id="{3378BDD0-7299-6312-5688-29D42FEFCFEE}"/>
                    </a:ext>
                  </a:extLst>
                </p:cNvPr>
                <p:cNvCxnSpPr/>
                <p:nvPr/>
              </p:nvCxnSpPr>
              <p:spPr>
                <a:xfrm>
                  <a:off x="5700806" y="3520992"/>
                  <a:ext cx="3119455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Straight Connector 38">
                  <a:extLst>
                    <a:ext uri="{FF2B5EF4-FFF2-40B4-BE49-F238E27FC236}">
                      <a16:creationId xmlns:a16="http://schemas.microsoft.com/office/drawing/2014/main" id="{74387A5F-71BE-259C-D833-3D3656C124B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01596" y="3516327"/>
                  <a:ext cx="0" cy="3463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Straight Connector 39">
                  <a:extLst>
                    <a:ext uri="{FF2B5EF4-FFF2-40B4-BE49-F238E27FC236}">
                      <a16:creationId xmlns:a16="http://schemas.microsoft.com/office/drawing/2014/main" id="{B5C4F074-CFB1-628C-A84B-4AD7FCB1FC5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812304" y="3516327"/>
                  <a:ext cx="0" cy="3463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" name="Straight Connector 44">
                  <a:extLst>
                    <a:ext uri="{FF2B5EF4-FFF2-40B4-BE49-F238E27FC236}">
                      <a16:creationId xmlns:a16="http://schemas.microsoft.com/office/drawing/2014/main" id="{B273DEBD-017B-0ECA-72EC-C701AE3BBA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004921" y="3516327"/>
                  <a:ext cx="5151" cy="101741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Straight Connector 46">
                  <a:extLst>
                    <a:ext uri="{FF2B5EF4-FFF2-40B4-BE49-F238E27FC236}">
                      <a16:creationId xmlns:a16="http://schemas.microsoft.com/office/drawing/2014/main" id="{2E9955B7-B8CB-8A11-BA1C-26D1A543F1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450529" y="3516327"/>
                  <a:ext cx="3411" cy="102057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C72C09BF-4242-907B-5063-404335178C05}"/>
                    </a:ext>
                  </a:extLst>
                </p:cNvPr>
                <p:cNvSpPr txBox="1"/>
                <p:nvPr/>
              </p:nvSpPr>
              <p:spPr>
                <a:xfrm>
                  <a:off x="5200536" y="3894186"/>
                  <a:ext cx="1062306" cy="4616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400" dirty="0"/>
                    <a:t>Aloha</a:t>
                  </a:r>
                </a:p>
              </p:txBody>
            </p:sp>
            <p:sp>
              <p:nvSpPr>
                <p:cNvPr id="50" name="TextBox 49">
                  <a:extLst>
                    <a:ext uri="{FF2B5EF4-FFF2-40B4-BE49-F238E27FC236}">
                      <a16:creationId xmlns:a16="http://schemas.microsoft.com/office/drawing/2014/main" id="{2D5CC7CF-221E-ED3F-39D2-52144CDCFE55}"/>
                    </a:ext>
                  </a:extLst>
                </p:cNvPr>
                <p:cNvSpPr txBox="1"/>
                <p:nvPr/>
              </p:nvSpPr>
              <p:spPr>
                <a:xfrm>
                  <a:off x="5977218" y="4536899"/>
                  <a:ext cx="1062306" cy="69063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80000"/>
                    </a:lnSpc>
                  </a:pPr>
                  <a:r>
                    <a:rPr lang="en-US" sz="2400" dirty="0"/>
                    <a:t>slotted Aloha</a:t>
                  </a:r>
                </a:p>
              </p:txBody>
            </p:sp>
            <p:sp>
              <p:nvSpPr>
                <p:cNvPr id="51" name="TextBox 50">
                  <a:extLst>
                    <a:ext uri="{FF2B5EF4-FFF2-40B4-BE49-F238E27FC236}">
                      <a16:creationId xmlns:a16="http://schemas.microsoft.com/office/drawing/2014/main" id="{14C8A556-F6D2-DA2F-1B1B-EFC7B7A63073}"/>
                    </a:ext>
                  </a:extLst>
                </p:cNvPr>
                <p:cNvSpPr txBox="1"/>
                <p:nvPr/>
              </p:nvSpPr>
              <p:spPr>
                <a:xfrm>
                  <a:off x="8276828" y="3886438"/>
                  <a:ext cx="1062306" cy="4616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400" dirty="0"/>
                    <a:t>CSMA</a:t>
                  </a:r>
                </a:p>
              </p:txBody>
            </p:sp>
            <p:sp>
              <p:nvSpPr>
                <p:cNvPr id="53" name="TextBox 52">
                  <a:extLst>
                    <a:ext uri="{FF2B5EF4-FFF2-40B4-BE49-F238E27FC236}">
                      <a16:creationId xmlns:a16="http://schemas.microsoft.com/office/drawing/2014/main" id="{FF130997-CEFC-6295-5D6D-4AE835CB781E}"/>
                    </a:ext>
                  </a:extLst>
                </p:cNvPr>
                <p:cNvSpPr txBox="1"/>
                <p:nvPr/>
              </p:nvSpPr>
              <p:spPr>
                <a:xfrm>
                  <a:off x="7181005" y="4533738"/>
                  <a:ext cx="1527504" cy="69063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80000"/>
                    </a:lnSpc>
                  </a:pPr>
                  <a:r>
                    <a:rPr lang="en-US" sz="2400" dirty="0"/>
                    <a:t>CSMA/CD</a:t>
                  </a:r>
                </a:p>
                <a:p>
                  <a:pPr>
                    <a:lnSpc>
                      <a:spcPct val="80000"/>
                    </a:lnSpc>
                  </a:pPr>
                  <a:r>
                    <a:rPr lang="en-US" sz="2400" dirty="0"/>
                    <a:t>(Ethernet)</a:t>
                  </a:r>
                </a:p>
              </p:txBody>
            </p:sp>
          </p:grp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CBCD4464-12E6-9A8B-B520-77CB1C3FB4CF}"/>
                  </a:ext>
                </a:extLst>
              </p:cNvPr>
              <p:cNvCxnSpPr/>
              <p:nvPr/>
            </p:nvCxnSpPr>
            <p:spPr>
              <a:xfrm>
                <a:off x="10573339" y="3174674"/>
                <a:ext cx="0" cy="702049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D165CF12-AAB8-CAEF-F363-127A49D32F94}"/>
                  </a:ext>
                </a:extLst>
              </p:cNvPr>
              <p:cNvSpPr txBox="1"/>
              <p:nvPr/>
            </p:nvSpPr>
            <p:spPr>
              <a:xfrm>
                <a:off x="10066135" y="3901777"/>
                <a:ext cx="102624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polling</a:t>
                </a:r>
              </a:p>
            </p:txBody>
          </p:sp>
        </p:grp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2E1E516B-4E4E-DE95-6FB1-EB7827C404D3}"/>
                </a:ext>
              </a:extLst>
            </p:cNvPr>
            <p:cNvGrpSpPr/>
            <p:nvPr/>
          </p:nvGrpSpPr>
          <p:grpSpPr>
            <a:xfrm rot="16200000">
              <a:off x="947567" y="3947994"/>
              <a:ext cx="1663276" cy="338554"/>
              <a:chOff x="328191" y="2415583"/>
              <a:chExt cx="1663276" cy="338554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395B28F2-24E4-B704-67E4-EEA2EDCAABB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8191" y="2485122"/>
                <a:ext cx="0" cy="23757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021BBD8B-1C8A-0834-DB05-CA717095DFB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991467" y="2487845"/>
                <a:ext cx="0" cy="23757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Straight Arrow Connector 93">
                <a:extLst>
                  <a:ext uri="{FF2B5EF4-FFF2-40B4-BE49-F238E27FC236}">
                    <a16:creationId xmlns:a16="http://schemas.microsoft.com/office/drawing/2014/main" id="{C59BB36C-1299-2DF9-223E-5CAEEE6A0A7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8191" y="2603909"/>
                <a:ext cx="1663276" cy="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" name="Rectangle 94">
                <a:extLst>
                  <a:ext uri="{FF2B5EF4-FFF2-40B4-BE49-F238E27FC236}">
                    <a16:creationId xmlns:a16="http://schemas.microsoft.com/office/drawing/2014/main" id="{84FDCD85-EBEC-0849-F6DC-F45B3C58C14A}"/>
                  </a:ext>
                </a:extLst>
              </p:cNvPr>
              <p:cNvSpPr/>
              <p:nvPr/>
            </p:nvSpPr>
            <p:spPr>
              <a:xfrm>
                <a:off x="500341" y="2572052"/>
                <a:ext cx="1336141" cy="9197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7A8821E7-76B3-B6FD-4F9E-2083C32D63B2}"/>
                  </a:ext>
                </a:extLst>
              </p:cNvPr>
              <p:cNvSpPr txBox="1"/>
              <p:nvPr/>
            </p:nvSpPr>
            <p:spPr>
              <a:xfrm>
                <a:off x="398813" y="2415583"/>
                <a:ext cx="1543692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>
                    <a:solidFill>
                      <a:srgbClr val="C00000"/>
                    </a:solidFill>
                  </a:rPr>
                  <a:t>type of protocol</a:t>
                </a:r>
              </a:p>
            </p:txBody>
          </p:sp>
        </p:grp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C743C61E-EB82-ECB1-56E0-A9973CB69ADA}"/>
              </a:ext>
            </a:extLst>
          </p:cNvPr>
          <p:cNvGrpSpPr/>
          <p:nvPr/>
        </p:nvGrpSpPr>
        <p:grpSpPr>
          <a:xfrm>
            <a:off x="1643111" y="5081525"/>
            <a:ext cx="10319705" cy="1266502"/>
            <a:chOff x="1643111" y="5081525"/>
            <a:chExt cx="10319705" cy="1266502"/>
          </a:xfrm>
        </p:grpSpPr>
        <p:grpSp>
          <p:nvGrpSpPr>
            <p:cNvPr id="104" name="Group 103">
              <a:extLst>
                <a:ext uri="{FF2B5EF4-FFF2-40B4-BE49-F238E27FC236}">
                  <a16:creationId xmlns:a16="http://schemas.microsoft.com/office/drawing/2014/main" id="{7DBDFB72-54A2-85B2-D83D-296EE3B16F74}"/>
                </a:ext>
              </a:extLst>
            </p:cNvPr>
            <p:cNvGrpSpPr/>
            <p:nvPr/>
          </p:nvGrpSpPr>
          <p:grpSpPr>
            <a:xfrm rot="16200000">
              <a:off x="1276087" y="5448549"/>
              <a:ext cx="1072601" cy="338554"/>
              <a:chOff x="1152795" y="1850484"/>
              <a:chExt cx="1072601" cy="338554"/>
            </a:xfrm>
          </p:grpSpPr>
          <p:cxnSp>
            <p:nvCxnSpPr>
              <p:cNvPr id="105" name="Straight Connector 104">
                <a:extLst>
                  <a:ext uri="{FF2B5EF4-FFF2-40B4-BE49-F238E27FC236}">
                    <a16:creationId xmlns:a16="http://schemas.microsoft.com/office/drawing/2014/main" id="{88FDA375-361C-81A2-B1F8-E84B9A5E70F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52795" y="1908400"/>
                <a:ext cx="0" cy="23757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470C7719-20DA-A945-8E39-1E1A9AF5868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225396" y="1901131"/>
                <a:ext cx="0" cy="23757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Arrow Connector 106">
                <a:extLst>
                  <a:ext uri="{FF2B5EF4-FFF2-40B4-BE49-F238E27FC236}">
                    <a16:creationId xmlns:a16="http://schemas.microsoft.com/office/drawing/2014/main" id="{B83CE987-594E-8EB7-0210-9A092C6287E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52795" y="2027187"/>
                <a:ext cx="1069792" cy="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" name="Rectangle 107">
                <a:extLst>
                  <a:ext uri="{FF2B5EF4-FFF2-40B4-BE49-F238E27FC236}">
                    <a16:creationId xmlns:a16="http://schemas.microsoft.com/office/drawing/2014/main" id="{9018ABA3-D53D-20C1-30BE-B00C095B82A9}"/>
                  </a:ext>
                </a:extLst>
              </p:cNvPr>
              <p:cNvSpPr/>
              <p:nvPr/>
            </p:nvSpPr>
            <p:spPr>
              <a:xfrm>
                <a:off x="1314577" y="1995280"/>
                <a:ext cx="637846" cy="663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TextBox 108">
                <a:extLst>
                  <a:ext uri="{FF2B5EF4-FFF2-40B4-BE49-F238E27FC236}">
                    <a16:creationId xmlns:a16="http://schemas.microsoft.com/office/drawing/2014/main" id="{BA1F9FCB-6F58-B947-2A1B-218B954634B1}"/>
                  </a:ext>
                </a:extLst>
              </p:cNvPr>
              <p:cNvSpPr txBox="1"/>
              <p:nvPr/>
            </p:nvSpPr>
            <p:spPr>
              <a:xfrm>
                <a:off x="1256188" y="1850484"/>
                <a:ext cx="76283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>
                    <a:solidFill>
                      <a:srgbClr val="C00000"/>
                    </a:solidFill>
                  </a:rPr>
                  <a:t>system</a:t>
                </a:r>
              </a:p>
            </p:txBody>
          </p:sp>
        </p:grp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FBDC5025-E289-98E0-1085-DEAFB398807E}"/>
                </a:ext>
              </a:extLst>
            </p:cNvPr>
            <p:cNvSpPr txBox="1"/>
            <p:nvPr/>
          </p:nvSpPr>
          <p:spPr>
            <a:xfrm>
              <a:off x="2816698" y="5507797"/>
              <a:ext cx="240120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OFDMA: 4/5G, WiFi6; Bluetooth; satellite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F1680C9E-C919-18DB-469A-A2CA0E29E942}"/>
                </a:ext>
              </a:extLst>
            </p:cNvPr>
            <p:cNvSpPr txBox="1"/>
            <p:nvPr/>
          </p:nvSpPr>
          <p:spPr>
            <a:xfrm>
              <a:off x="5664202" y="5507797"/>
              <a:ext cx="2891084" cy="8402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58738" lvl="1" algn="ctr">
                <a:lnSpc>
                  <a:spcPct val="90000"/>
                </a:lnSpc>
              </a:pPr>
              <a:r>
                <a:rPr lang="en-US" dirty="0"/>
                <a:t>WiFi; satellite; control plane: 4/5G, Bluetooth</a:t>
              </a:r>
            </a:p>
            <a:p>
              <a:pPr marL="58738" lvl="1" algn="ctr">
                <a:lnSpc>
                  <a:spcPct val="90000"/>
                </a:lnSpc>
              </a:pPr>
              <a:r>
                <a:rPr lang="en-US" dirty="0"/>
                <a:t> </a:t>
              </a:r>
              <a:r>
                <a:rPr lang="en-US" sz="1400" dirty="0"/>
                <a:t>(and many wired technologies)</a:t>
              </a:r>
              <a:endParaRPr lang="en-US" dirty="0"/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E0744799-D3CD-FB5E-46A4-AE8DF7FD2201}"/>
                </a:ext>
              </a:extLst>
            </p:cNvPr>
            <p:cNvSpPr txBox="1"/>
            <p:nvPr/>
          </p:nvSpPr>
          <p:spPr>
            <a:xfrm>
              <a:off x="9071732" y="5619231"/>
              <a:ext cx="2891084" cy="5909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58738" lvl="1" algn="ctr">
                <a:lnSpc>
                  <a:spcPct val="90000"/>
                </a:lnSpc>
              </a:pPr>
              <a:r>
                <a:rPr lang="en-US" dirty="0"/>
                <a:t>Bluetooth, satellite</a:t>
              </a:r>
            </a:p>
            <a:p>
              <a:pPr marL="58738" lvl="1" algn="ctr">
                <a:lnSpc>
                  <a:spcPct val="90000"/>
                </a:lnSpc>
              </a:pPr>
              <a:r>
                <a:rPr lang="en-US" dirty="0"/>
                <a:t> </a:t>
              </a:r>
              <a:r>
                <a:rPr lang="en-US" sz="1400" dirty="0"/>
                <a:t>(and many wired technologies)</a:t>
              </a:r>
              <a:endParaRPr lang="en-US" dirty="0"/>
            </a:p>
          </p:txBody>
        </p:sp>
      </p:grpSp>
      <p:sp>
        <p:nvSpPr>
          <p:cNvPr id="22" name="Slide Number Placeholder 21">
            <a:extLst>
              <a:ext uri="{FF2B5EF4-FFF2-40B4-BE49-F238E27FC236}">
                <a16:creationId xmlns:a16="http://schemas.microsoft.com/office/drawing/2014/main" id="{48AD4936-C43C-6247-2BED-ABD108380A2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8538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E02E4F1-C5EC-C76A-15D2-5E587A7482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FDM: Frequency Division Multiplexing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DBB7E8BE-C384-B344-92C9-926324A09826}"/>
              </a:ext>
            </a:extLst>
          </p:cNvPr>
          <p:cNvCxnSpPr>
            <a:cxnSpLocks/>
          </p:cNvCxnSpPr>
          <p:nvPr/>
        </p:nvCxnSpPr>
        <p:spPr>
          <a:xfrm>
            <a:off x="1441176" y="5715000"/>
            <a:ext cx="885444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3" name="Group 42">
            <a:extLst>
              <a:ext uri="{FF2B5EF4-FFF2-40B4-BE49-F238E27FC236}">
                <a16:creationId xmlns:a16="http://schemas.microsoft.com/office/drawing/2014/main" id="{D189B634-6F23-C4A6-164F-8A0DEF544BBE}"/>
              </a:ext>
            </a:extLst>
          </p:cNvPr>
          <p:cNvGrpSpPr/>
          <p:nvPr/>
        </p:nvGrpSpPr>
        <p:grpSpPr>
          <a:xfrm>
            <a:off x="4010314" y="1891961"/>
            <a:ext cx="3705242" cy="3831929"/>
            <a:chOff x="4010314" y="1891961"/>
            <a:chExt cx="3705242" cy="3831929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9CFD8CB-B90F-1B3C-D070-4381C6E93984}"/>
                </a:ext>
              </a:extLst>
            </p:cNvPr>
            <p:cNvSpPr/>
            <p:nvPr/>
          </p:nvSpPr>
          <p:spPr>
            <a:xfrm>
              <a:off x="4010314" y="1896761"/>
              <a:ext cx="224861" cy="3826214"/>
            </a:xfrm>
            <a:custGeom>
              <a:avLst/>
              <a:gdLst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9 h 3826214"/>
                <a:gd name="connsiteX1" fmla="*/ 311285 w 635540"/>
                <a:gd name="connsiteY1" fmla="*/ 1 h 3826214"/>
                <a:gd name="connsiteX2" fmla="*/ 0 w 635540"/>
                <a:gd name="connsiteY2" fmla="*/ 3826214 h 382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540" h="3826214">
                  <a:moveTo>
                    <a:pt x="635540" y="3819729"/>
                  </a:moveTo>
                  <a:cubicBezTo>
                    <a:pt x="527455" y="2546486"/>
                    <a:pt x="587709" y="2095"/>
                    <a:pt x="311285" y="1"/>
                  </a:cubicBezTo>
                  <a:cubicBezTo>
                    <a:pt x="34861" y="-2093"/>
                    <a:pt x="103762" y="2550810"/>
                    <a:pt x="0" y="3826214"/>
                  </a:cubicBezTo>
                </a:path>
              </a:pathLst>
            </a:custGeom>
            <a:noFill/>
            <a:ln w="22225">
              <a:solidFill>
                <a:srgbClr val="4E94B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54815B66-0CEC-7A3A-3E86-CF54D273A8A6}"/>
                </a:ext>
              </a:extLst>
            </p:cNvPr>
            <p:cNvSpPr/>
            <p:nvPr/>
          </p:nvSpPr>
          <p:spPr>
            <a:xfrm>
              <a:off x="4322409" y="1897676"/>
              <a:ext cx="224861" cy="3826214"/>
            </a:xfrm>
            <a:custGeom>
              <a:avLst/>
              <a:gdLst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9 h 3826214"/>
                <a:gd name="connsiteX1" fmla="*/ 311285 w 635540"/>
                <a:gd name="connsiteY1" fmla="*/ 1 h 3826214"/>
                <a:gd name="connsiteX2" fmla="*/ 0 w 635540"/>
                <a:gd name="connsiteY2" fmla="*/ 3826214 h 382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540" h="3826214">
                  <a:moveTo>
                    <a:pt x="635540" y="3819729"/>
                  </a:moveTo>
                  <a:cubicBezTo>
                    <a:pt x="527455" y="2546486"/>
                    <a:pt x="587709" y="2095"/>
                    <a:pt x="311285" y="1"/>
                  </a:cubicBezTo>
                  <a:cubicBezTo>
                    <a:pt x="34861" y="-2093"/>
                    <a:pt x="103762" y="2550810"/>
                    <a:pt x="0" y="3826214"/>
                  </a:cubicBezTo>
                </a:path>
              </a:pathLst>
            </a:custGeom>
            <a:noFill/>
            <a:ln w="22225">
              <a:solidFill>
                <a:srgbClr val="5CA19C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453C48F8-891D-4A62-C203-27B826D86188}"/>
                </a:ext>
              </a:extLst>
            </p:cNvPr>
            <p:cNvSpPr/>
            <p:nvPr/>
          </p:nvSpPr>
          <p:spPr>
            <a:xfrm>
              <a:off x="4641248" y="1891961"/>
              <a:ext cx="224861" cy="3826214"/>
            </a:xfrm>
            <a:custGeom>
              <a:avLst/>
              <a:gdLst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9 h 3826214"/>
                <a:gd name="connsiteX1" fmla="*/ 311285 w 635540"/>
                <a:gd name="connsiteY1" fmla="*/ 1 h 3826214"/>
                <a:gd name="connsiteX2" fmla="*/ 0 w 635540"/>
                <a:gd name="connsiteY2" fmla="*/ 3826214 h 382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540" h="3826214">
                  <a:moveTo>
                    <a:pt x="635540" y="3819729"/>
                  </a:moveTo>
                  <a:cubicBezTo>
                    <a:pt x="527455" y="2546486"/>
                    <a:pt x="587709" y="2095"/>
                    <a:pt x="311285" y="1"/>
                  </a:cubicBezTo>
                  <a:cubicBezTo>
                    <a:pt x="34861" y="-2093"/>
                    <a:pt x="103762" y="2550810"/>
                    <a:pt x="0" y="3826214"/>
                  </a:cubicBezTo>
                </a:path>
              </a:pathLst>
            </a:custGeom>
            <a:noFill/>
            <a:ln w="22225">
              <a:solidFill>
                <a:srgbClr val="969A2D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6BE5EE6D-ADB3-F377-837B-FAC49BE8CFC8}"/>
                </a:ext>
              </a:extLst>
            </p:cNvPr>
            <p:cNvSpPr/>
            <p:nvPr/>
          </p:nvSpPr>
          <p:spPr>
            <a:xfrm>
              <a:off x="4956483" y="1894501"/>
              <a:ext cx="224861" cy="3826214"/>
            </a:xfrm>
            <a:custGeom>
              <a:avLst/>
              <a:gdLst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9 h 3826214"/>
                <a:gd name="connsiteX1" fmla="*/ 311285 w 635540"/>
                <a:gd name="connsiteY1" fmla="*/ 1 h 3826214"/>
                <a:gd name="connsiteX2" fmla="*/ 0 w 635540"/>
                <a:gd name="connsiteY2" fmla="*/ 3826214 h 382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540" h="3826214">
                  <a:moveTo>
                    <a:pt x="635540" y="3819729"/>
                  </a:moveTo>
                  <a:cubicBezTo>
                    <a:pt x="527455" y="2546486"/>
                    <a:pt x="587709" y="2095"/>
                    <a:pt x="311285" y="1"/>
                  </a:cubicBezTo>
                  <a:cubicBezTo>
                    <a:pt x="34861" y="-2093"/>
                    <a:pt x="103762" y="2550810"/>
                    <a:pt x="0" y="3826214"/>
                  </a:cubicBezTo>
                </a:path>
              </a:pathLst>
            </a:custGeom>
            <a:noFill/>
            <a:ln w="22225">
              <a:solidFill>
                <a:srgbClr val="B4932E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75A1C4F0-4851-1971-EF6F-2D4A82A9FE5F}"/>
                </a:ext>
              </a:extLst>
            </p:cNvPr>
            <p:cNvSpPr/>
            <p:nvPr/>
          </p:nvSpPr>
          <p:spPr>
            <a:xfrm>
              <a:off x="5274910" y="1897676"/>
              <a:ext cx="224861" cy="3826214"/>
            </a:xfrm>
            <a:custGeom>
              <a:avLst/>
              <a:gdLst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9 h 3826214"/>
                <a:gd name="connsiteX1" fmla="*/ 311285 w 635540"/>
                <a:gd name="connsiteY1" fmla="*/ 1 h 3826214"/>
                <a:gd name="connsiteX2" fmla="*/ 0 w 635540"/>
                <a:gd name="connsiteY2" fmla="*/ 3826214 h 382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540" h="3826214">
                  <a:moveTo>
                    <a:pt x="635540" y="3819729"/>
                  </a:moveTo>
                  <a:cubicBezTo>
                    <a:pt x="527455" y="2546486"/>
                    <a:pt x="587709" y="2095"/>
                    <a:pt x="311285" y="1"/>
                  </a:cubicBezTo>
                  <a:cubicBezTo>
                    <a:pt x="34861" y="-2093"/>
                    <a:pt x="103762" y="2550810"/>
                    <a:pt x="0" y="3826214"/>
                  </a:cubicBezTo>
                </a:path>
              </a:pathLst>
            </a:custGeom>
            <a:noFill/>
            <a:ln w="22225">
              <a:solidFill>
                <a:srgbClr val="B56939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05C0D60-0BA1-9482-2813-55FBB6E22761}"/>
                </a:ext>
              </a:extLst>
            </p:cNvPr>
            <p:cNvSpPr/>
            <p:nvPr/>
          </p:nvSpPr>
          <p:spPr>
            <a:xfrm>
              <a:off x="5593337" y="1894501"/>
              <a:ext cx="224861" cy="3826214"/>
            </a:xfrm>
            <a:custGeom>
              <a:avLst/>
              <a:gdLst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9 h 3826214"/>
                <a:gd name="connsiteX1" fmla="*/ 311285 w 635540"/>
                <a:gd name="connsiteY1" fmla="*/ 1 h 3826214"/>
                <a:gd name="connsiteX2" fmla="*/ 0 w 635540"/>
                <a:gd name="connsiteY2" fmla="*/ 3826214 h 382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540" h="3826214">
                  <a:moveTo>
                    <a:pt x="635540" y="3819729"/>
                  </a:moveTo>
                  <a:cubicBezTo>
                    <a:pt x="527455" y="2546486"/>
                    <a:pt x="587709" y="2095"/>
                    <a:pt x="311285" y="1"/>
                  </a:cubicBezTo>
                  <a:cubicBezTo>
                    <a:pt x="34861" y="-2093"/>
                    <a:pt x="103762" y="2550810"/>
                    <a:pt x="0" y="3826214"/>
                  </a:cubicBezTo>
                </a:path>
              </a:pathLst>
            </a:custGeom>
            <a:noFill/>
            <a:ln w="22225">
              <a:solidFill>
                <a:srgbClr val="C5574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61E0FF1-AEC8-8241-84FE-8B5FB5943063}"/>
                </a:ext>
              </a:extLst>
            </p:cNvPr>
            <p:cNvSpPr/>
            <p:nvPr/>
          </p:nvSpPr>
          <p:spPr>
            <a:xfrm>
              <a:off x="5906341" y="1895136"/>
              <a:ext cx="224861" cy="3826214"/>
            </a:xfrm>
            <a:custGeom>
              <a:avLst/>
              <a:gdLst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9 h 3826214"/>
                <a:gd name="connsiteX1" fmla="*/ 311285 w 635540"/>
                <a:gd name="connsiteY1" fmla="*/ 1 h 3826214"/>
                <a:gd name="connsiteX2" fmla="*/ 0 w 635540"/>
                <a:gd name="connsiteY2" fmla="*/ 3826214 h 382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540" h="3826214">
                  <a:moveTo>
                    <a:pt x="635540" y="3819729"/>
                  </a:moveTo>
                  <a:cubicBezTo>
                    <a:pt x="527455" y="2546486"/>
                    <a:pt x="587709" y="2095"/>
                    <a:pt x="311285" y="1"/>
                  </a:cubicBezTo>
                  <a:cubicBezTo>
                    <a:pt x="34861" y="-2093"/>
                    <a:pt x="103762" y="2550810"/>
                    <a:pt x="0" y="3826214"/>
                  </a:cubicBezTo>
                </a:path>
              </a:pathLst>
            </a:custGeom>
            <a:noFill/>
            <a:ln w="22225">
              <a:solidFill>
                <a:srgbClr val="C35C88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8472CD31-CD03-D96F-DFEB-D64B999849DB}"/>
                </a:ext>
              </a:extLst>
            </p:cNvPr>
            <p:cNvSpPr/>
            <p:nvPr/>
          </p:nvSpPr>
          <p:spPr>
            <a:xfrm>
              <a:off x="6225900" y="1897676"/>
              <a:ext cx="224861" cy="3826214"/>
            </a:xfrm>
            <a:custGeom>
              <a:avLst/>
              <a:gdLst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9 h 3826214"/>
                <a:gd name="connsiteX1" fmla="*/ 311285 w 635540"/>
                <a:gd name="connsiteY1" fmla="*/ 1 h 3826214"/>
                <a:gd name="connsiteX2" fmla="*/ 0 w 635540"/>
                <a:gd name="connsiteY2" fmla="*/ 3826214 h 382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540" h="3826214">
                  <a:moveTo>
                    <a:pt x="635540" y="3819729"/>
                  </a:moveTo>
                  <a:cubicBezTo>
                    <a:pt x="527455" y="2546486"/>
                    <a:pt x="587709" y="2095"/>
                    <a:pt x="311285" y="1"/>
                  </a:cubicBezTo>
                  <a:cubicBezTo>
                    <a:pt x="34861" y="-2093"/>
                    <a:pt x="103762" y="2550810"/>
                    <a:pt x="0" y="3826214"/>
                  </a:cubicBezTo>
                </a:path>
              </a:pathLst>
            </a:custGeom>
            <a:noFill/>
            <a:ln w="22225">
              <a:solidFill>
                <a:srgbClr val="7F7DA7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3D155D5-A9F6-D9E7-AC6E-D3F5BFD236A3}"/>
                </a:ext>
              </a:extLst>
            </p:cNvPr>
            <p:cNvSpPr/>
            <p:nvPr/>
          </p:nvSpPr>
          <p:spPr>
            <a:xfrm>
              <a:off x="6544875" y="1897676"/>
              <a:ext cx="224861" cy="3826214"/>
            </a:xfrm>
            <a:custGeom>
              <a:avLst/>
              <a:gdLst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9 h 3826214"/>
                <a:gd name="connsiteX1" fmla="*/ 311285 w 635540"/>
                <a:gd name="connsiteY1" fmla="*/ 1 h 3826214"/>
                <a:gd name="connsiteX2" fmla="*/ 0 w 635540"/>
                <a:gd name="connsiteY2" fmla="*/ 3826214 h 382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540" h="3826214">
                  <a:moveTo>
                    <a:pt x="635540" y="3819729"/>
                  </a:moveTo>
                  <a:cubicBezTo>
                    <a:pt x="527455" y="2546486"/>
                    <a:pt x="587709" y="2095"/>
                    <a:pt x="311285" y="1"/>
                  </a:cubicBezTo>
                  <a:cubicBezTo>
                    <a:pt x="34861" y="-2093"/>
                    <a:pt x="103762" y="2550810"/>
                    <a:pt x="0" y="3826214"/>
                  </a:cubicBezTo>
                </a:path>
              </a:pathLst>
            </a:custGeom>
            <a:noFill/>
            <a:ln w="22225">
              <a:solidFill>
                <a:srgbClr val="5394BE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9020A12B-AB53-6934-A270-6306207F55AE}"/>
                </a:ext>
              </a:extLst>
            </p:cNvPr>
            <p:cNvSpPr/>
            <p:nvPr/>
          </p:nvSpPr>
          <p:spPr>
            <a:xfrm>
              <a:off x="6858554" y="1897041"/>
              <a:ext cx="224861" cy="3826214"/>
            </a:xfrm>
            <a:custGeom>
              <a:avLst/>
              <a:gdLst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9 h 3826214"/>
                <a:gd name="connsiteX1" fmla="*/ 311285 w 635540"/>
                <a:gd name="connsiteY1" fmla="*/ 1 h 3826214"/>
                <a:gd name="connsiteX2" fmla="*/ 0 w 635540"/>
                <a:gd name="connsiteY2" fmla="*/ 3826214 h 382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540" h="3826214">
                  <a:moveTo>
                    <a:pt x="635540" y="3819729"/>
                  </a:moveTo>
                  <a:cubicBezTo>
                    <a:pt x="527455" y="2546486"/>
                    <a:pt x="587709" y="2095"/>
                    <a:pt x="311285" y="1"/>
                  </a:cubicBezTo>
                  <a:cubicBezTo>
                    <a:pt x="34861" y="-2093"/>
                    <a:pt x="103762" y="2550810"/>
                    <a:pt x="0" y="3826214"/>
                  </a:cubicBezTo>
                </a:path>
              </a:pathLst>
            </a:custGeom>
            <a:noFill/>
            <a:ln w="22225">
              <a:solidFill>
                <a:srgbClr val="54A29B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1E934B7B-5192-6493-A6F3-290E7F3D4D2E}"/>
                </a:ext>
              </a:extLst>
            </p:cNvPr>
            <p:cNvSpPr/>
            <p:nvPr/>
          </p:nvSpPr>
          <p:spPr>
            <a:xfrm>
              <a:off x="7172233" y="1895136"/>
              <a:ext cx="224861" cy="3826214"/>
            </a:xfrm>
            <a:custGeom>
              <a:avLst/>
              <a:gdLst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9 h 3826214"/>
                <a:gd name="connsiteX1" fmla="*/ 311285 w 635540"/>
                <a:gd name="connsiteY1" fmla="*/ 1 h 3826214"/>
                <a:gd name="connsiteX2" fmla="*/ 0 w 635540"/>
                <a:gd name="connsiteY2" fmla="*/ 3826214 h 382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540" h="3826214">
                  <a:moveTo>
                    <a:pt x="635540" y="3819729"/>
                  </a:moveTo>
                  <a:cubicBezTo>
                    <a:pt x="527455" y="2546486"/>
                    <a:pt x="587709" y="2095"/>
                    <a:pt x="311285" y="1"/>
                  </a:cubicBezTo>
                  <a:cubicBezTo>
                    <a:pt x="34861" y="-2093"/>
                    <a:pt x="103762" y="2550810"/>
                    <a:pt x="0" y="3826214"/>
                  </a:cubicBezTo>
                </a:path>
              </a:pathLst>
            </a:custGeom>
            <a:noFill/>
            <a:ln w="22225">
              <a:solidFill>
                <a:srgbClr val="9B9F2D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C023D52B-4B82-1592-6596-98ADBE11978F}"/>
                </a:ext>
              </a:extLst>
            </p:cNvPr>
            <p:cNvSpPr/>
            <p:nvPr/>
          </p:nvSpPr>
          <p:spPr>
            <a:xfrm>
              <a:off x="7490695" y="1895136"/>
              <a:ext cx="224861" cy="3826214"/>
            </a:xfrm>
            <a:custGeom>
              <a:avLst/>
              <a:gdLst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8 h 3826213"/>
                <a:gd name="connsiteX1" fmla="*/ 311285 w 635540"/>
                <a:gd name="connsiteY1" fmla="*/ 0 h 3826213"/>
                <a:gd name="connsiteX2" fmla="*/ 0 w 635540"/>
                <a:gd name="connsiteY2" fmla="*/ 3826213 h 3826213"/>
                <a:gd name="connsiteX0" fmla="*/ 635540 w 635540"/>
                <a:gd name="connsiteY0" fmla="*/ 3819729 h 3826214"/>
                <a:gd name="connsiteX1" fmla="*/ 311285 w 635540"/>
                <a:gd name="connsiteY1" fmla="*/ 1 h 3826214"/>
                <a:gd name="connsiteX2" fmla="*/ 0 w 635540"/>
                <a:gd name="connsiteY2" fmla="*/ 3826214 h 382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540" h="3826214">
                  <a:moveTo>
                    <a:pt x="635540" y="3819729"/>
                  </a:moveTo>
                  <a:cubicBezTo>
                    <a:pt x="527455" y="2546486"/>
                    <a:pt x="587709" y="2095"/>
                    <a:pt x="311285" y="1"/>
                  </a:cubicBezTo>
                  <a:cubicBezTo>
                    <a:pt x="34861" y="-2093"/>
                    <a:pt x="103762" y="2550810"/>
                    <a:pt x="0" y="3826214"/>
                  </a:cubicBezTo>
                </a:path>
              </a:pathLst>
            </a:custGeom>
            <a:noFill/>
            <a:ln w="22225">
              <a:solidFill>
                <a:srgbClr val="B39429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D4D3AF4A-4642-B478-8B2C-F062960F23CE}"/>
              </a:ext>
            </a:extLst>
          </p:cNvPr>
          <p:cNvCxnSpPr/>
          <p:nvPr/>
        </p:nvCxnSpPr>
        <p:spPr>
          <a:xfrm>
            <a:off x="5856966" y="5715000"/>
            <a:ext cx="0" cy="2222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28C0056-B492-E5D6-ECB9-35307F1AD63D}"/>
              </a:ext>
            </a:extLst>
          </p:cNvPr>
          <p:cNvCxnSpPr/>
          <p:nvPr/>
        </p:nvCxnSpPr>
        <p:spPr>
          <a:xfrm>
            <a:off x="4752066" y="5715000"/>
            <a:ext cx="0" cy="2222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7AF7F7AB-96C5-2DF8-9ABE-8F9D598C3040}"/>
              </a:ext>
            </a:extLst>
          </p:cNvPr>
          <p:cNvCxnSpPr/>
          <p:nvPr/>
        </p:nvCxnSpPr>
        <p:spPr>
          <a:xfrm>
            <a:off x="3647166" y="5715000"/>
            <a:ext cx="0" cy="2222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36DD52B8-08F4-8BAF-0292-747410D64434}"/>
              </a:ext>
            </a:extLst>
          </p:cNvPr>
          <p:cNvCxnSpPr/>
          <p:nvPr/>
        </p:nvCxnSpPr>
        <p:spPr>
          <a:xfrm>
            <a:off x="6961866" y="5715000"/>
            <a:ext cx="0" cy="2222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388CB64C-B7FD-4B9B-AC53-8749CDBB61BA}"/>
              </a:ext>
            </a:extLst>
          </p:cNvPr>
          <p:cNvCxnSpPr/>
          <p:nvPr/>
        </p:nvCxnSpPr>
        <p:spPr>
          <a:xfrm>
            <a:off x="8066766" y="5715000"/>
            <a:ext cx="0" cy="2222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C65049DC-60E6-4947-8F49-6A52114594BF}"/>
              </a:ext>
            </a:extLst>
          </p:cNvPr>
          <p:cNvSpPr txBox="1"/>
          <p:nvPr/>
        </p:nvSpPr>
        <p:spPr>
          <a:xfrm>
            <a:off x="5629687" y="5894715"/>
            <a:ext cx="45878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0.00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CC5FEA0-B72A-D9D4-7552-2F1D1653FC77}"/>
              </a:ext>
            </a:extLst>
          </p:cNvPr>
          <p:cNvSpPr txBox="1"/>
          <p:nvPr/>
        </p:nvSpPr>
        <p:spPr>
          <a:xfrm>
            <a:off x="6734586" y="5891539"/>
            <a:ext cx="45878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0.25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27812993-F392-B354-4A25-8DFC5AF80472}"/>
              </a:ext>
            </a:extLst>
          </p:cNvPr>
          <p:cNvSpPr txBox="1"/>
          <p:nvPr/>
        </p:nvSpPr>
        <p:spPr>
          <a:xfrm>
            <a:off x="7842660" y="5891538"/>
            <a:ext cx="45878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0.50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CB52BC90-0D90-6916-B1B2-2AC38295A3A8}"/>
              </a:ext>
            </a:extLst>
          </p:cNvPr>
          <p:cNvSpPr txBox="1"/>
          <p:nvPr/>
        </p:nvSpPr>
        <p:spPr>
          <a:xfrm>
            <a:off x="4499186" y="5891537"/>
            <a:ext cx="5405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- 0.25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8813874-DCA4-FECD-ADEF-573FEC9B28EB}"/>
              </a:ext>
            </a:extLst>
          </p:cNvPr>
          <p:cNvSpPr txBox="1"/>
          <p:nvPr/>
        </p:nvSpPr>
        <p:spPr>
          <a:xfrm>
            <a:off x="3385190" y="5894961"/>
            <a:ext cx="5405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- 0.50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0C76B298-9EEB-1FD8-2FDC-DD5314356C57}"/>
              </a:ext>
            </a:extLst>
          </p:cNvPr>
          <p:cNvSpPr txBox="1"/>
          <p:nvPr/>
        </p:nvSpPr>
        <p:spPr>
          <a:xfrm>
            <a:off x="5258138" y="6071986"/>
            <a:ext cx="12362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/>
              <a:t>frequency (Hz)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1AC78C5-6DB7-A24E-4BFB-9907D06005FC}"/>
              </a:ext>
            </a:extLst>
          </p:cNvPr>
          <p:cNvSpPr txBox="1"/>
          <p:nvPr/>
        </p:nvSpPr>
        <p:spPr>
          <a:xfrm>
            <a:off x="883296" y="1587489"/>
            <a:ext cx="28933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E00A3"/>
              </a:buClr>
            </a:pPr>
            <a:r>
              <a:rPr lang="en-US" sz="2400" dirty="0"/>
              <a:t>rather than one fat “wideband” channel:</a:t>
            </a:r>
            <a:endParaRPr lang="en-US" dirty="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FECD401-06BD-1CB4-5329-24ED9B9BB617}"/>
              </a:ext>
            </a:extLst>
          </p:cNvPr>
          <p:cNvSpPr txBox="1"/>
          <p:nvPr/>
        </p:nvSpPr>
        <p:spPr>
          <a:xfrm>
            <a:off x="879009" y="2321923"/>
            <a:ext cx="2893336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E00A3"/>
              </a:buClr>
            </a:pPr>
            <a:r>
              <a:rPr lang="en-US" sz="2400" i="1" dirty="0">
                <a:solidFill>
                  <a:srgbClr val="C00000"/>
                </a:solidFill>
              </a:rPr>
              <a:t>divide into multiple thin “narrowband” subchannels</a:t>
            </a:r>
          </a:p>
          <a:p>
            <a:endParaRPr lang="en-US" dirty="0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6264B268-4139-045E-9681-9F3BC63AB0F9}"/>
              </a:ext>
            </a:extLst>
          </p:cNvPr>
          <p:cNvSpPr/>
          <p:nvPr/>
        </p:nvSpPr>
        <p:spPr>
          <a:xfrm>
            <a:off x="4006027" y="1891784"/>
            <a:ext cx="3703509" cy="3839541"/>
          </a:xfrm>
          <a:custGeom>
            <a:avLst/>
            <a:gdLst>
              <a:gd name="connsiteX0" fmla="*/ 0 w 3657600"/>
              <a:gd name="connsiteY0" fmla="*/ 3816626 h 3843130"/>
              <a:gd name="connsiteX1" fmla="*/ 0 w 3657600"/>
              <a:gd name="connsiteY1" fmla="*/ 0 h 3843130"/>
              <a:gd name="connsiteX2" fmla="*/ 3657600 w 3657600"/>
              <a:gd name="connsiteY2" fmla="*/ 0 h 3843130"/>
              <a:gd name="connsiteX3" fmla="*/ 3657600 w 3657600"/>
              <a:gd name="connsiteY3" fmla="*/ 3843130 h 3843130"/>
              <a:gd name="connsiteX4" fmla="*/ 3657600 w 3657600"/>
              <a:gd name="connsiteY4" fmla="*/ 3843130 h 3843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57600" h="3843130">
                <a:moveTo>
                  <a:pt x="0" y="3816626"/>
                </a:moveTo>
                <a:lnTo>
                  <a:pt x="0" y="0"/>
                </a:lnTo>
                <a:lnTo>
                  <a:pt x="3657600" y="0"/>
                </a:lnTo>
                <a:lnTo>
                  <a:pt x="3657600" y="3843130"/>
                </a:lnTo>
                <a:lnTo>
                  <a:pt x="3657600" y="3843130"/>
                </a:lnTo>
              </a:path>
            </a:pathLst>
          </a:custGeom>
          <a:noFill/>
          <a:ln w="28575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111BAF3-BD0A-A4FC-5E23-1A36E77F081F}"/>
              </a:ext>
            </a:extLst>
          </p:cNvPr>
          <p:cNvSpPr txBox="1"/>
          <p:nvPr/>
        </p:nvSpPr>
        <p:spPr>
          <a:xfrm>
            <a:off x="854055" y="3464390"/>
            <a:ext cx="231289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1775" indent="-231775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/>
              <a:t>separated by “guard bands” to  avoid interference</a:t>
            </a:r>
            <a:endParaRPr lang="en-US" dirty="0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5EC65543-B6B9-B321-8B11-FA665033A8F1}"/>
              </a:ext>
            </a:extLst>
          </p:cNvPr>
          <p:cNvSpPr txBox="1"/>
          <p:nvPr/>
        </p:nvSpPr>
        <p:spPr>
          <a:xfrm>
            <a:off x="8078469" y="1514337"/>
            <a:ext cx="3884337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E00A3"/>
              </a:buClr>
            </a:pPr>
            <a:r>
              <a:rPr lang="en-US" sz="2400" dirty="0"/>
              <a:t>Narrowband channels:</a:t>
            </a:r>
          </a:p>
          <a:p>
            <a:pPr marL="231775" indent="-231775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/>
              <a:t>each subchannel has </a:t>
            </a:r>
            <a:r>
              <a:rPr lang="en-US" sz="2400" i="1" dirty="0">
                <a:solidFill>
                  <a:srgbClr val="0E00A3"/>
                </a:solidFill>
              </a:rPr>
              <a:t>lower bit transmission rate </a:t>
            </a:r>
            <a:r>
              <a:rPr lang="en-US" sz="2400" dirty="0"/>
              <a:t>than wideband channel:</a:t>
            </a:r>
          </a:p>
          <a:p>
            <a:pPr marL="461963" lvl="1" indent="-173038">
              <a:buClr>
                <a:srgbClr val="0E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making multipath easier to accommodate</a:t>
            </a:r>
          </a:p>
          <a:p>
            <a:pPr marL="461963" lvl="1" indent="-173038">
              <a:buClr>
                <a:srgbClr val="0E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lower rate implementations easier</a:t>
            </a:r>
          </a:p>
          <a:p>
            <a:pPr marL="231775" indent="-231775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/>
              <a:t>transmissions can happen on different subchannels at</a:t>
            </a:r>
            <a:r>
              <a:rPr lang="en-US" sz="2400" i="1" dirty="0">
                <a:solidFill>
                  <a:srgbClr val="0E00A3"/>
                </a:solidFill>
              </a:rPr>
              <a:t> same time (in parallel)</a:t>
            </a:r>
            <a:endParaRPr lang="en-US" i="1" dirty="0">
              <a:solidFill>
                <a:srgbClr val="0E00A3"/>
              </a:solidFill>
            </a:endParaRPr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6419B56E-6F9C-D705-B860-D0E45CC2EAED}"/>
              </a:ext>
            </a:extLst>
          </p:cNvPr>
          <p:cNvGrpSpPr/>
          <p:nvPr/>
        </p:nvGrpSpPr>
        <p:grpSpPr>
          <a:xfrm>
            <a:off x="4235175" y="5700403"/>
            <a:ext cx="3249153" cy="7612"/>
            <a:chOff x="4235175" y="5700403"/>
            <a:chExt cx="3249153" cy="7612"/>
          </a:xfrm>
        </p:grpSpPr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75F12931-9C60-F769-E4FE-AAE269F579D9}"/>
                </a:ext>
              </a:extLst>
            </p:cNvPr>
            <p:cNvCxnSpPr>
              <a:cxnSpLocks/>
            </p:cNvCxnSpPr>
            <p:nvPr/>
          </p:nvCxnSpPr>
          <p:spPr>
            <a:xfrm>
              <a:off x="4235175" y="5705475"/>
              <a:ext cx="87234" cy="2540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68AD6F86-D6F1-4766-2866-F8085513E406}"/>
                </a:ext>
              </a:extLst>
            </p:cNvPr>
            <p:cNvCxnSpPr>
              <a:cxnSpLocks/>
            </p:cNvCxnSpPr>
            <p:nvPr/>
          </p:nvCxnSpPr>
          <p:spPr>
            <a:xfrm>
              <a:off x="4553637" y="5704841"/>
              <a:ext cx="87234" cy="2540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11087E7C-9999-E31B-E6C5-6B83BE5351BD}"/>
                </a:ext>
              </a:extLst>
            </p:cNvPr>
            <p:cNvCxnSpPr>
              <a:cxnSpLocks/>
            </p:cNvCxnSpPr>
            <p:nvPr/>
          </p:nvCxnSpPr>
          <p:spPr>
            <a:xfrm>
              <a:off x="4865749" y="5704207"/>
              <a:ext cx="87234" cy="2540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41B2A9F6-063D-EF3D-03A6-29B1CB870314}"/>
                </a:ext>
              </a:extLst>
            </p:cNvPr>
            <p:cNvCxnSpPr>
              <a:cxnSpLocks/>
            </p:cNvCxnSpPr>
            <p:nvPr/>
          </p:nvCxnSpPr>
          <p:spPr>
            <a:xfrm>
              <a:off x="5184211" y="5703573"/>
              <a:ext cx="87234" cy="2540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A28CAD40-9F07-379F-3EF6-63A1ED1BE893}"/>
                </a:ext>
              </a:extLst>
            </p:cNvPr>
            <p:cNvCxnSpPr>
              <a:cxnSpLocks/>
            </p:cNvCxnSpPr>
            <p:nvPr/>
          </p:nvCxnSpPr>
          <p:spPr>
            <a:xfrm>
              <a:off x="5502673" y="5702939"/>
              <a:ext cx="87234" cy="2540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11BF95D0-E19E-1951-9EB7-D31831E5FB6F}"/>
                </a:ext>
              </a:extLst>
            </p:cNvPr>
            <p:cNvCxnSpPr>
              <a:cxnSpLocks/>
            </p:cNvCxnSpPr>
            <p:nvPr/>
          </p:nvCxnSpPr>
          <p:spPr>
            <a:xfrm>
              <a:off x="5821562" y="5702257"/>
              <a:ext cx="87234" cy="2540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95ED504A-3E3E-ACC5-2680-A565211C7405}"/>
                </a:ext>
              </a:extLst>
            </p:cNvPr>
            <p:cNvCxnSpPr>
              <a:cxnSpLocks/>
            </p:cNvCxnSpPr>
            <p:nvPr/>
          </p:nvCxnSpPr>
          <p:spPr>
            <a:xfrm>
              <a:off x="6133441" y="5701575"/>
              <a:ext cx="87234" cy="2540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FB10EC5B-CC32-17D7-BE97-38D696AFE8AC}"/>
                </a:ext>
              </a:extLst>
            </p:cNvPr>
            <p:cNvCxnSpPr>
              <a:cxnSpLocks/>
            </p:cNvCxnSpPr>
            <p:nvPr/>
          </p:nvCxnSpPr>
          <p:spPr>
            <a:xfrm>
              <a:off x="6457641" y="5700403"/>
              <a:ext cx="87234" cy="2540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B4981DF7-882E-0E69-F527-3F0A9F40F4FF}"/>
                </a:ext>
              </a:extLst>
            </p:cNvPr>
            <p:cNvCxnSpPr>
              <a:cxnSpLocks/>
            </p:cNvCxnSpPr>
            <p:nvPr/>
          </p:nvCxnSpPr>
          <p:spPr>
            <a:xfrm>
              <a:off x="6776077" y="5700934"/>
              <a:ext cx="87234" cy="2540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C3A8BB94-64CF-1D47-39FA-0AED76F24C9E}"/>
                </a:ext>
              </a:extLst>
            </p:cNvPr>
            <p:cNvCxnSpPr>
              <a:cxnSpLocks/>
            </p:cNvCxnSpPr>
            <p:nvPr/>
          </p:nvCxnSpPr>
          <p:spPr>
            <a:xfrm>
              <a:off x="7081816" y="5703580"/>
              <a:ext cx="87234" cy="2540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E23164C8-8730-14CD-5F9C-02175D6FFC03}"/>
                </a:ext>
              </a:extLst>
            </p:cNvPr>
            <p:cNvCxnSpPr>
              <a:cxnSpLocks/>
            </p:cNvCxnSpPr>
            <p:nvPr/>
          </p:nvCxnSpPr>
          <p:spPr>
            <a:xfrm>
              <a:off x="7397094" y="5702301"/>
              <a:ext cx="87234" cy="2540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D7DFB934-213D-2BA0-6FCD-9A6D77DA457B}"/>
              </a:ext>
            </a:extLst>
          </p:cNvPr>
          <p:cNvGrpSpPr/>
          <p:nvPr/>
        </p:nvGrpSpPr>
        <p:grpSpPr>
          <a:xfrm>
            <a:off x="2921876" y="4099034"/>
            <a:ext cx="4522791" cy="1519091"/>
            <a:chOff x="2921876" y="4099034"/>
            <a:chExt cx="4522791" cy="1519091"/>
          </a:xfrm>
        </p:grpSpPr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1DE52B26-F075-51C5-77B3-3E57FD17B76A}"/>
                </a:ext>
              </a:extLst>
            </p:cNvPr>
            <p:cNvCxnSpPr/>
            <p:nvPr/>
          </p:nvCxnSpPr>
          <p:spPr>
            <a:xfrm>
              <a:off x="2921876" y="4099034"/>
              <a:ext cx="1356916" cy="1187669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F5949CC8-F0C9-E1DE-40DA-CC9E3ACE823F}"/>
                </a:ext>
              </a:extLst>
            </p:cNvPr>
            <p:cNvCxnSpPr>
              <a:cxnSpLocks/>
            </p:cNvCxnSpPr>
            <p:nvPr/>
          </p:nvCxnSpPr>
          <p:spPr>
            <a:xfrm>
              <a:off x="4275917" y="5286703"/>
              <a:ext cx="3168750" cy="0"/>
            </a:xfrm>
            <a:prstGeom prst="line">
              <a:avLst/>
            </a:prstGeom>
            <a:ln w="158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35E19A0F-147A-286D-4E5C-0DDC4B631F8E}"/>
                </a:ext>
              </a:extLst>
            </p:cNvPr>
            <p:cNvCxnSpPr>
              <a:cxnSpLocks/>
            </p:cNvCxnSpPr>
            <p:nvPr/>
          </p:nvCxnSpPr>
          <p:spPr>
            <a:xfrm>
              <a:off x="4279528" y="5279962"/>
              <a:ext cx="0" cy="330215"/>
            </a:xfrm>
            <a:prstGeom prst="line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A12231AB-8B02-13E4-E904-85AF8E6BC502}"/>
                </a:ext>
              </a:extLst>
            </p:cNvPr>
            <p:cNvCxnSpPr>
              <a:cxnSpLocks/>
            </p:cNvCxnSpPr>
            <p:nvPr/>
          </p:nvCxnSpPr>
          <p:spPr>
            <a:xfrm>
              <a:off x="4593816" y="5282543"/>
              <a:ext cx="0" cy="330215"/>
            </a:xfrm>
            <a:prstGeom prst="line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9DDA198F-3228-399D-EA36-BEBFA3C809DD}"/>
                </a:ext>
              </a:extLst>
            </p:cNvPr>
            <p:cNvCxnSpPr>
              <a:cxnSpLocks/>
            </p:cNvCxnSpPr>
            <p:nvPr/>
          </p:nvCxnSpPr>
          <p:spPr>
            <a:xfrm>
              <a:off x="4908104" y="5285124"/>
              <a:ext cx="0" cy="330215"/>
            </a:xfrm>
            <a:prstGeom prst="line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CA3C365D-5200-9216-AA13-9C34BD70EC72}"/>
                </a:ext>
              </a:extLst>
            </p:cNvPr>
            <p:cNvCxnSpPr>
              <a:cxnSpLocks/>
            </p:cNvCxnSpPr>
            <p:nvPr/>
          </p:nvCxnSpPr>
          <p:spPr>
            <a:xfrm>
              <a:off x="5222392" y="5287705"/>
              <a:ext cx="0" cy="330215"/>
            </a:xfrm>
            <a:prstGeom prst="line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FC1D9E64-F665-E514-D8E3-68BA52CED5F0}"/>
                </a:ext>
              </a:extLst>
            </p:cNvPr>
            <p:cNvCxnSpPr>
              <a:cxnSpLocks/>
            </p:cNvCxnSpPr>
            <p:nvPr/>
          </p:nvCxnSpPr>
          <p:spPr>
            <a:xfrm>
              <a:off x="5543030" y="5287111"/>
              <a:ext cx="0" cy="330215"/>
            </a:xfrm>
            <a:prstGeom prst="line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E713BADB-9D90-B7A6-585A-9DDD08333C92}"/>
                </a:ext>
              </a:extLst>
            </p:cNvPr>
            <p:cNvCxnSpPr>
              <a:cxnSpLocks/>
            </p:cNvCxnSpPr>
            <p:nvPr/>
          </p:nvCxnSpPr>
          <p:spPr>
            <a:xfrm>
              <a:off x="5857318" y="5286517"/>
              <a:ext cx="0" cy="330215"/>
            </a:xfrm>
            <a:prstGeom prst="line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FF09973C-2A94-5FB1-5970-633168A080D1}"/>
                </a:ext>
              </a:extLst>
            </p:cNvPr>
            <p:cNvCxnSpPr>
              <a:cxnSpLocks/>
            </p:cNvCxnSpPr>
            <p:nvPr/>
          </p:nvCxnSpPr>
          <p:spPr>
            <a:xfrm>
              <a:off x="6174781" y="5282748"/>
              <a:ext cx="0" cy="330215"/>
            </a:xfrm>
            <a:prstGeom prst="line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1A3D5A6C-988E-3C73-85E0-F062E82D9C11}"/>
                </a:ext>
              </a:extLst>
            </p:cNvPr>
            <p:cNvCxnSpPr>
              <a:cxnSpLocks/>
            </p:cNvCxnSpPr>
            <p:nvPr/>
          </p:nvCxnSpPr>
          <p:spPr>
            <a:xfrm>
              <a:off x="6492244" y="5285329"/>
              <a:ext cx="0" cy="330215"/>
            </a:xfrm>
            <a:prstGeom prst="line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1757914B-FA44-353D-B482-A72506DC7518}"/>
                </a:ext>
              </a:extLst>
            </p:cNvPr>
            <p:cNvCxnSpPr>
              <a:cxnSpLocks/>
            </p:cNvCxnSpPr>
            <p:nvPr/>
          </p:nvCxnSpPr>
          <p:spPr>
            <a:xfrm>
              <a:off x="6809707" y="5287910"/>
              <a:ext cx="0" cy="330215"/>
            </a:xfrm>
            <a:prstGeom prst="line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E12F669B-550A-49A3-020D-CC97B9FD27E3}"/>
                </a:ext>
              </a:extLst>
            </p:cNvPr>
            <p:cNvCxnSpPr>
              <a:cxnSpLocks/>
            </p:cNvCxnSpPr>
            <p:nvPr/>
          </p:nvCxnSpPr>
          <p:spPr>
            <a:xfrm>
              <a:off x="7120820" y="5287316"/>
              <a:ext cx="0" cy="330215"/>
            </a:xfrm>
            <a:prstGeom prst="line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B36C5A1E-B154-3042-BDBC-9E9196EF6DAE}"/>
                </a:ext>
              </a:extLst>
            </p:cNvPr>
            <p:cNvCxnSpPr>
              <a:cxnSpLocks/>
            </p:cNvCxnSpPr>
            <p:nvPr/>
          </p:nvCxnSpPr>
          <p:spPr>
            <a:xfrm>
              <a:off x="7443428" y="5283327"/>
              <a:ext cx="0" cy="330215"/>
            </a:xfrm>
            <a:prstGeom prst="line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C669D8F-2261-12DF-1C63-E9F1205934E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3176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5" grpId="0" animBg="1"/>
      <p:bldP spid="46" grpId="0"/>
      <p:bldP spid="48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E02E4F1-C5EC-C76A-15D2-5E587A7482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OFDM: </a:t>
            </a:r>
            <a:r>
              <a:rPr lang="en-US" i="1" dirty="0">
                <a:solidFill>
                  <a:srgbClr val="C00000"/>
                </a:solidFill>
              </a:rPr>
              <a:t>Orthogonal</a:t>
            </a:r>
            <a:r>
              <a:rPr lang="en-US" dirty="0"/>
              <a:t> FDM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07CFE878-0D30-037D-CD82-26C11EA52818}"/>
              </a:ext>
            </a:extLst>
          </p:cNvPr>
          <p:cNvSpPr/>
          <p:nvPr/>
        </p:nvSpPr>
        <p:spPr>
          <a:xfrm rot="5400000">
            <a:off x="-929890" y="3198764"/>
            <a:ext cx="4413686" cy="6670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∂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67250F08-C8D1-591B-A879-0F4EE711CDF0}"/>
              </a:ext>
            </a:extLst>
          </p:cNvPr>
          <p:cNvSpPr/>
          <p:nvPr/>
        </p:nvSpPr>
        <p:spPr>
          <a:xfrm rot="5400000">
            <a:off x="8471555" y="3212901"/>
            <a:ext cx="4515778" cy="6670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∂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FBF627F-A477-868D-4B4C-2D3AE865BC1B}"/>
              </a:ext>
            </a:extLst>
          </p:cNvPr>
          <p:cNvSpPr txBox="1"/>
          <p:nvPr/>
        </p:nvSpPr>
        <p:spPr>
          <a:xfrm>
            <a:off x="309781" y="1692353"/>
            <a:ext cx="335543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28600" indent="-228600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>
                <a:solidFill>
                  <a:srgbClr val="C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subcarriers:  again </a:t>
            </a:r>
            <a:r>
              <a:rPr lang="en-US" sz="2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close together</a:t>
            </a:r>
          </a:p>
          <a:p>
            <a:pPr marL="228600" indent="-228600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slightly overlapping, but no guard bands</a:t>
            </a:r>
          </a:p>
        </p:txBody>
      </p:sp>
      <p:sp>
        <p:nvSpPr>
          <p:cNvPr id="87" name="Freeform 86">
            <a:extLst>
              <a:ext uri="{FF2B5EF4-FFF2-40B4-BE49-F238E27FC236}">
                <a16:creationId xmlns:a16="http://schemas.microsoft.com/office/drawing/2014/main" id="{D5E82A3A-77DF-47F0-6462-55759401B5D1}"/>
              </a:ext>
            </a:extLst>
          </p:cNvPr>
          <p:cNvSpPr/>
          <p:nvPr/>
        </p:nvSpPr>
        <p:spPr>
          <a:xfrm>
            <a:off x="2537117" y="1901974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5091B7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9" name="Freeform 88">
            <a:extLst>
              <a:ext uri="{FF2B5EF4-FFF2-40B4-BE49-F238E27FC236}">
                <a16:creationId xmlns:a16="http://schemas.microsoft.com/office/drawing/2014/main" id="{6B6258BB-764C-88B6-0702-99AFECB21EB8}"/>
              </a:ext>
            </a:extLst>
          </p:cNvPr>
          <p:cNvSpPr/>
          <p:nvPr/>
        </p:nvSpPr>
        <p:spPr>
          <a:xfrm>
            <a:off x="2856899" y="1901969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56A298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0" name="Freeform 89">
            <a:extLst>
              <a:ext uri="{FF2B5EF4-FFF2-40B4-BE49-F238E27FC236}">
                <a16:creationId xmlns:a16="http://schemas.microsoft.com/office/drawing/2014/main" id="{B9073369-87C5-65FA-1F81-724B580DB543}"/>
              </a:ext>
            </a:extLst>
          </p:cNvPr>
          <p:cNvSpPr/>
          <p:nvPr/>
        </p:nvSpPr>
        <p:spPr>
          <a:xfrm>
            <a:off x="3172683" y="1900710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9DA13A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1" name="Freeform 90">
            <a:extLst>
              <a:ext uri="{FF2B5EF4-FFF2-40B4-BE49-F238E27FC236}">
                <a16:creationId xmlns:a16="http://schemas.microsoft.com/office/drawing/2014/main" id="{F3AD13B7-24A2-0E05-B80A-F38C0B5845A6}"/>
              </a:ext>
            </a:extLst>
          </p:cNvPr>
          <p:cNvSpPr/>
          <p:nvPr/>
        </p:nvSpPr>
        <p:spPr>
          <a:xfrm>
            <a:off x="3490659" y="1898652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BA9937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2" name="Freeform 91">
            <a:extLst>
              <a:ext uri="{FF2B5EF4-FFF2-40B4-BE49-F238E27FC236}">
                <a16:creationId xmlns:a16="http://schemas.microsoft.com/office/drawing/2014/main" id="{8C63E6D0-7B86-6ADE-D95E-9716D2E64448}"/>
              </a:ext>
            </a:extLst>
          </p:cNvPr>
          <p:cNvSpPr/>
          <p:nvPr/>
        </p:nvSpPr>
        <p:spPr>
          <a:xfrm>
            <a:off x="3808442" y="1897142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B55F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3" name="Freeform 92">
            <a:extLst>
              <a:ext uri="{FF2B5EF4-FFF2-40B4-BE49-F238E27FC236}">
                <a16:creationId xmlns:a16="http://schemas.microsoft.com/office/drawing/2014/main" id="{02684F6D-DFC4-57D5-EB95-0A7DFE5C06E6}"/>
              </a:ext>
            </a:extLst>
          </p:cNvPr>
          <p:cNvSpPr/>
          <p:nvPr/>
        </p:nvSpPr>
        <p:spPr>
          <a:xfrm>
            <a:off x="4123027" y="1899752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C2514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Freeform 93">
            <a:extLst>
              <a:ext uri="{FF2B5EF4-FFF2-40B4-BE49-F238E27FC236}">
                <a16:creationId xmlns:a16="http://schemas.microsoft.com/office/drawing/2014/main" id="{F57736DD-1EB3-4B94-F95C-A9E378EC19C1}"/>
              </a:ext>
            </a:extLst>
          </p:cNvPr>
          <p:cNvSpPr/>
          <p:nvPr/>
        </p:nvSpPr>
        <p:spPr>
          <a:xfrm>
            <a:off x="4440805" y="1899446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BF557B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636A63E2-1CDD-3D9E-BA23-C31EC02271CA}"/>
              </a:ext>
            </a:extLst>
          </p:cNvPr>
          <p:cNvSpPr/>
          <p:nvPr/>
        </p:nvSpPr>
        <p:spPr>
          <a:xfrm>
            <a:off x="4755611" y="1898761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8C88B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47393C90-454E-CD3B-6F8B-E2F746EEB632}"/>
              </a:ext>
            </a:extLst>
          </p:cNvPr>
          <p:cNvSpPr/>
          <p:nvPr/>
        </p:nvSpPr>
        <p:spPr>
          <a:xfrm>
            <a:off x="5071506" y="1897375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4F9AC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Freeform 96">
            <a:extLst>
              <a:ext uri="{FF2B5EF4-FFF2-40B4-BE49-F238E27FC236}">
                <a16:creationId xmlns:a16="http://schemas.microsoft.com/office/drawing/2014/main" id="{E0DB6D13-4D3D-7567-3924-33703C0BC109}"/>
              </a:ext>
            </a:extLst>
          </p:cNvPr>
          <p:cNvSpPr/>
          <p:nvPr/>
        </p:nvSpPr>
        <p:spPr>
          <a:xfrm>
            <a:off x="5388421" y="1899599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50A79B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Freeform 97">
            <a:extLst>
              <a:ext uri="{FF2B5EF4-FFF2-40B4-BE49-F238E27FC236}">
                <a16:creationId xmlns:a16="http://schemas.microsoft.com/office/drawing/2014/main" id="{153D5136-848E-72BC-3B16-D4267D9B2454}"/>
              </a:ext>
            </a:extLst>
          </p:cNvPr>
          <p:cNvSpPr/>
          <p:nvPr/>
        </p:nvSpPr>
        <p:spPr>
          <a:xfrm>
            <a:off x="5708445" y="1898796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949E2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Freeform 98">
            <a:extLst>
              <a:ext uri="{FF2B5EF4-FFF2-40B4-BE49-F238E27FC236}">
                <a16:creationId xmlns:a16="http://schemas.microsoft.com/office/drawing/2014/main" id="{7E3E2F28-3F7E-4520-F979-C71255494772}"/>
              </a:ext>
            </a:extLst>
          </p:cNvPr>
          <p:cNvSpPr/>
          <p:nvPr/>
        </p:nvSpPr>
        <p:spPr>
          <a:xfrm>
            <a:off x="6029852" y="1899598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B1932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224FBE6A-C57D-DFEB-5DBF-07046E07D247}"/>
              </a:ext>
            </a:extLst>
          </p:cNvPr>
          <p:cNvCxnSpPr>
            <a:cxnSpLocks/>
          </p:cNvCxnSpPr>
          <p:nvPr/>
        </p:nvCxnSpPr>
        <p:spPr>
          <a:xfrm>
            <a:off x="3443318" y="1434394"/>
            <a:ext cx="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Rectangle 33">
            <a:extLst>
              <a:ext uri="{FF2B5EF4-FFF2-40B4-BE49-F238E27FC236}">
                <a16:creationId xmlns:a16="http://schemas.microsoft.com/office/drawing/2014/main" id="{8EBDAA76-6647-0C6C-AF6C-0D263FB77970}"/>
              </a:ext>
            </a:extLst>
          </p:cNvPr>
          <p:cNvSpPr/>
          <p:nvPr/>
        </p:nvSpPr>
        <p:spPr>
          <a:xfrm>
            <a:off x="838200" y="5739130"/>
            <a:ext cx="9889273" cy="6670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DDF89431-8271-342B-7E94-3D6A68F1D8F3}"/>
              </a:ext>
            </a:extLst>
          </p:cNvPr>
          <p:cNvGrpSpPr/>
          <p:nvPr/>
        </p:nvGrpSpPr>
        <p:grpSpPr>
          <a:xfrm>
            <a:off x="1610478" y="5715000"/>
            <a:ext cx="8785441" cy="664763"/>
            <a:chOff x="1610478" y="5715000"/>
            <a:chExt cx="8785441" cy="664763"/>
          </a:xfrm>
        </p:grpSpPr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E88E68B9-8E4A-2D95-FA5E-EB399D330B24}"/>
                </a:ext>
              </a:extLst>
            </p:cNvPr>
            <p:cNvCxnSpPr>
              <a:cxnSpLocks/>
            </p:cNvCxnSpPr>
            <p:nvPr/>
          </p:nvCxnSpPr>
          <p:spPr>
            <a:xfrm>
              <a:off x="1610478" y="5730621"/>
              <a:ext cx="8785441" cy="0"/>
            </a:xfrm>
            <a:prstGeom prst="line">
              <a:avLst/>
            </a:prstGeom>
            <a:ln w="412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6B94C905-BC49-4012-4FF7-A87D5169216C}"/>
                </a:ext>
              </a:extLst>
            </p:cNvPr>
            <p:cNvCxnSpPr/>
            <p:nvPr/>
          </p:nvCxnSpPr>
          <p:spPr>
            <a:xfrm>
              <a:off x="5856966" y="5715000"/>
              <a:ext cx="0" cy="2222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797BFFD6-D820-8EAF-5AAE-DFC0DCCB41F5}"/>
                </a:ext>
              </a:extLst>
            </p:cNvPr>
            <p:cNvCxnSpPr/>
            <p:nvPr/>
          </p:nvCxnSpPr>
          <p:spPr>
            <a:xfrm>
              <a:off x="4752066" y="5715000"/>
              <a:ext cx="0" cy="2222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E6274AB8-CB2F-2CC9-2E9B-139C36448D25}"/>
                </a:ext>
              </a:extLst>
            </p:cNvPr>
            <p:cNvCxnSpPr/>
            <p:nvPr/>
          </p:nvCxnSpPr>
          <p:spPr>
            <a:xfrm>
              <a:off x="3647166" y="5715000"/>
              <a:ext cx="0" cy="2222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DD4317F7-768F-4B0D-6FD4-CF09AC185B62}"/>
                </a:ext>
              </a:extLst>
            </p:cNvPr>
            <p:cNvCxnSpPr/>
            <p:nvPr/>
          </p:nvCxnSpPr>
          <p:spPr>
            <a:xfrm>
              <a:off x="6961866" y="5715000"/>
              <a:ext cx="0" cy="2222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ACA3E29F-C2EF-9A5A-3F61-A254246177FF}"/>
                </a:ext>
              </a:extLst>
            </p:cNvPr>
            <p:cNvCxnSpPr/>
            <p:nvPr/>
          </p:nvCxnSpPr>
          <p:spPr>
            <a:xfrm>
              <a:off x="8066766" y="5715000"/>
              <a:ext cx="0" cy="2222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A1FA4B70-B50B-56EC-7CB1-AE3E40966239}"/>
                </a:ext>
              </a:extLst>
            </p:cNvPr>
            <p:cNvSpPr txBox="1"/>
            <p:nvPr/>
          </p:nvSpPr>
          <p:spPr>
            <a:xfrm>
              <a:off x="5629687" y="5894715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0.00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F89062EB-A0AF-8B6D-2CF2-6148609C9BF2}"/>
                </a:ext>
              </a:extLst>
            </p:cNvPr>
            <p:cNvSpPr txBox="1"/>
            <p:nvPr/>
          </p:nvSpPr>
          <p:spPr>
            <a:xfrm>
              <a:off x="6734586" y="5891539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0.25</a:t>
              </a: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B7F96DEB-615B-610F-0D53-E82E6902CDB7}"/>
                </a:ext>
              </a:extLst>
            </p:cNvPr>
            <p:cNvSpPr txBox="1"/>
            <p:nvPr/>
          </p:nvSpPr>
          <p:spPr>
            <a:xfrm>
              <a:off x="7842660" y="5891538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0.50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B1893B5-B64A-AC47-8283-2399B94866C4}"/>
                </a:ext>
              </a:extLst>
            </p:cNvPr>
            <p:cNvSpPr txBox="1"/>
            <p:nvPr/>
          </p:nvSpPr>
          <p:spPr>
            <a:xfrm>
              <a:off x="4499186" y="5891537"/>
              <a:ext cx="54053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- 0.25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60624E01-FB3A-CD4D-D726-AF88F800F3C2}"/>
                </a:ext>
              </a:extLst>
            </p:cNvPr>
            <p:cNvSpPr txBox="1"/>
            <p:nvPr/>
          </p:nvSpPr>
          <p:spPr>
            <a:xfrm>
              <a:off x="3385190" y="5894961"/>
              <a:ext cx="54053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- 0.50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7497A156-BBCD-563C-E763-50A021171A09}"/>
                </a:ext>
              </a:extLst>
            </p:cNvPr>
            <p:cNvSpPr txBox="1"/>
            <p:nvPr/>
          </p:nvSpPr>
          <p:spPr>
            <a:xfrm>
              <a:off x="5258138" y="6071986"/>
              <a:ext cx="123623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/>
                <a:t>frequency (Hz)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1E648C0B-BC28-386E-910C-37BF6D760B99}"/>
              </a:ext>
            </a:extLst>
          </p:cNvPr>
          <p:cNvSpPr txBox="1"/>
          <p:nvPr/>
        </p:nvSpPr>
        <p:spPr>
          <a:xfrm>
            <a:off x="354620" y="3215664"/>
            <a:ext cx="3147373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28600" indent="-228600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i="1" dirty="0">
                <a:solidFill>
                  <a:srgbClr val="C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orthogonal</a:t>
            </a:r>
            <a:r>
              <a:rPr lang="en-US" sz="2400" i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carefully designed, modulated so crosstalk among subcarriers </a:t>
            </a:r>
            <a:r>
              <a:rPr lang="en-US" sz="24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cancels</a:t>
            </a:r>
            <a:r>
              <a:rPr lang="en-US" sz="2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at center of each subcarrier frequency</a:t>
            </a:r>
            <a:endParaRPr lang="en-US" sz="2400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E238D630-03D3-82E5-B9BE-F4793A27F3D3}"/>
              </a:ext>
            </a:extLst>
          </p:cNvPr>
          <p:cNvGrpSpPr/>
          <p:nvPr/>
        </p:nvGrpSpPr>
        <p:grpSpPr>
          <a:xfrm>
            <a:off x="2021399" y="4331373"/>
            <a:ext cx="2109561" cy="1390693"/>
            <a:chOff x="2021399" y="4186989"/>
            <a:chExt cx="2109561" cy="1390693"/>
          </a:xfrm>
        </p:grpSpPr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5EDC58E1-4118-FEDD-2A51-A02FACEDE77D}"/>
                </a:ext>
              </a:extLst>
            </p:cNvPr>
            <p:cNvCxnSpPr>
              <a:cxnSpLocks/>
              <a:stCxn id="8" idx="6"/>
              <a:endCxn id="92" idx="1"/>
            </p:cNvCxnSpPr>
            <p:nvPr/>
          </p:nvCxnSpPr>
          <p:spPr>
            <a:xfrm>
              <a:off x="3098806" y="4413965"/>
              <a:ext cx="1032154" cy="1163717"/>
            </a:xfrm>
            <a:prstGeom prst="line">
              <a:avLst/>
            </a:prstGeom>
            <a:ln w="15875">
              <a:solidFill>
                <a:srgbClr val="CE2E26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310B8167-03FF-E575-9F82-79AABD8A112D}"/>
                </a:ext>
              </a:extLst>
            </p:cNvPr>
            <p:cNvSpPr/>
            <p:nvPr/>
          </p:nvSpPr>
          <p:spPr>
            <a:xfrm>
              <a:off x="2021399" y="4186989"/>
              <a:ext cx="1077407" cy="453951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E0BD5C2-F946-BC4A-1299-5382B7977372}"/>
              </a:ext>
            </a:extLst>
          </p:cNvPr>
          <p:cNvGrpSpPr/>
          <p:nvPr/>
        </p:nvGrpSpPr>
        <p:grpSpPr>
          <a:xfrm>
            <a:off x="607884" y="1901974"/>
            <a:ext cx="3508238" cy="3244583"/>
            <a:chOff x="1935475" y="1396357"/>
            <a:chExt cx="3508238" cy="3244583"/>
          </a:xfrm>
        </p:grpSpPr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B6B7EF6C-5C6D-849B-E90A-9D53B870557A}"/>
                </a:ext>
              </a:extLst>
            </p:cNvPr>
            <p:cNvCxnSpPr>
              <a:cxnSpLocks/>
              <a:stCxn id="13" idx="6"/>
              <a:endCxn id="87" idx="6"/>
            </p:cNvCxnSpPr>
            <p:nvPr/>
          </p:nvCxnSpPr>
          <p:spPr>
            <a:xfrm flipV="1">
              <a:off x="2829294" y="1396357"/>
              <a:ext cx="2614419" cy="3017608"/>
            </a:xfrm>
            <a:prstGeom prst="line">
              <a:avLst/>
            </a:prstGeom>
            <a:ln w="15875">
              <a:solidFill>
                <a:srgbClr val="CE2E26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94513621-E161-6D14-2CD3-943253F89FF7}"/>
                </a:ext>
              </a:extLst>
            </p:cNvPr>
            <p:cNvSpPr/>
            <p:nvPr/>
          </p:nvSpPr>
          <p:spPr>
            <a:xfrm>
              <a:off x="1935475" y="4186989"/>
              <a:ext cx="893819" cy="453951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EA1D35A-E869-A579-D8AB-C0DC4312645F}"/>
              </a:ext>
            </a:extLst>
          </p:cNvPr>
          <p:cNvGrpSpPr/>
          <p:nvPr/>
        </p:nvGrpSpPr>
        <p:grpSpPr>
          <a:xfrm>
            <a:off x="1616076" y="1878264"/>
            <a:ext cx="8495379" cy="3852357"/>
            <a:chOff x="1616076" y="1878264"/>
            <a:chExt cx="8495379" cy="3852357"/>
          </a:xfrm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8152E3A-5F0E-6849-12FA-3D8B668342D9}"/>
                </a:ext>
              </a:extLst>
            </p:cNvPr>
            <p:cNvSpPr/>
            <p:nvPr/>
          </p:nvSpPr>
          <p:spPr>
            <a:xfrm>
              <a:off x="1616076" y="2257424"/>
              <a:ext cx="2438400" cy="3460778"/>
            </a:xfrm>
            <a:custGeom>
              <a:avLst/>
              <a:gdLst>
                <a:gd name="connsiteX0" fmla="*/ 0 w 2336800"/>
                <a:gd name="connsiteY0" fmla="*/ 1425575 h 1435100"/>
                <a:gd name="connsiteX1" fmla="*/ 130175 w 2336800"/>
                <a:gd name="connsiteY1" fmla="*/ 1365250 h 1435100"/>
                <a:gd name="connsiteX2" fmla="*/ 282575 w 2336800"/>
                <a:gd name="connsiteY2" fmla="*/ 1425575 h 1435100"/>
                <a:gd name="connsiteX3" fmla="*/ 454025 w 2336800"/>
                <a:gd name="connsiteY3" fmla="*/ 1365250 h 1435100"/>
                <a:gd name="connsiteX4" fmla="*/ 609600 w 2336800"/>
                <a:gd name="connsiteY4" fmla="*/ 1435100 h 1435100"/>
                <a:gd name="connsiteX5" fmla="*/ 768350 w 2336800"/>
                <a:gd name="connsiteY5" fmla="*/ 1355725 h 1435100"/>
                <a:gd name="connsiteX6" fmla="*/ 920750 w 2336800"/>
                <a:gd name="connsiteY6" fmla="*/ 1419225 h 1435100"/>
                <a:gd name="connsiteX7" fmla="*/ 1092200 w 2336800"/>
                <a:gd name="connsiteY7" fmla="*/ 1336675 h 1435100"/>
                <a:gd name="connsiteX8" fmla="*/ 1231900 w 2336800"/>
                <a:gd name="connsiteY8" fmla="*/ 1419225 h 1435100"/>
                <a:gd name="connsiteX9" fmla="*/ 1409700 w 2336800"/>
                <a:gd name="connsiteY9" fmla="*/ 1308100 h 1435100"/>
                <a:gd name="connsiteX10" fmla="*/ 1555750 w 2336800"/>
                <a:gd name="connsiteY10" fmla="*/ 1419225 h 1435100"/>
                <a:gd name="connsiteX11" fmla="*/ 1720850 w 2336800"/>
                <a:gd name="connsiteY11" fmla="*/ 1244600 h 1435100"/>
                <a:gd name="connsiteX12" fmla="*/ 1870075 w 2336800"/>
                <a:gd name="connsiteY12" fmla="*/ 1428750 h 1435100"/>
                <a:gd name="connsiteX13" fmla="*/ 2041525 w 2336800"/>
                <a:gd name="connsiteY13" fmla="*/ 1063625 h 1435100"/>
                <a:gd name="connsiteX14" fmla="*/ 2187575 w 2336800"/>
                <a:gd name="connsiteY14" fmla="*/ 1425575 h 1435100"/>
                <a:gd name="connsiteX15" fmla="*/ 2336800 w 2336800"/>
                <a:gd name="connsiteY15" fmla="*/ 0 h 1435100"/>
                <a:gd name="connsiteX0" fmla="*/ 0 w 2409825"/>
                <a:gd name="connsiteY0" fmla="*/ 2930525 h 2940050"/>
                <a:gd name="connsiteX1" fmla="*/ 130175 w 2409825"/>
                <a:gd name="connsiteY1" fmla="*/ 2870200 h 2940050"/>
                <a:gd name="connsiteX2" fmla="*/ 282575 w 2409825"/>
                <a:gd name="connsiteY2" fmla="*/ 2930525 h 2940050"/>
                <a:gd name="connsiteX3" fmla="*/ 454025 w 2409825"/>
                <a:gd name="connsiteY3" fmla="*/ 2870200 h 2940050"/>
                <a:gd name="connsiteX4" fmla="*/ 609600 w 2409825"/>
                <a:gd name="connsiteY4" fmla="*/ 2940050 h 2940050"/>
                <a:gd name="connsiteX5" fmla="*/ 768350 w 2409825"/>
                <a:gd name="connsiteY5" fmla="*/ 2860675 h 2940050"/>
                <a:gd name="connsiteX6" fmla="*/ 920750 w 2409825"/>
                <a:gd name="connsiteY6" fmla="*/ 2924175 h 2940050"/>
                <a:gd name="connsiteX7" fmla="*/ 1092200 w 2409825"/>
                <a:gd name="connsiteY7" fmla="*/ 2841625 h 2940050"/>
                <a:gd name="connsiteX8" fmla="*/ 1231900 w 2409825"/>
                <a:gd name="connsiteY8" fmla="*/ 2924175 h 2940050"/>
                <a:gd name="connsiteX9" fmla="*/ 1409700 w 2409825"/>
                <a:gd name="connsiteY9" fmla="*/ 2813050 h 2940050"/>
                <a:gd name="connsiteX10" fmla="*/ 1555750 w 2409825"/>
                <a:gd name="connsiteY10" fmla="*/ 2924175 h 2940050"/>
                <a:gd name="connsiteX11" fmla="*/ 1720850 w 2409825"/>
                <a:gd name="connsiteY11" fmla="*/ 2749550 h 2940050"/>
                <a:gd name="connsiteX12" fmla="*/ 1870075 w 2409825"/>
                <a:gd name="connsiteY12" fmla="*/ 2933700 h 2940050"/>
                <a:gd name="connsiteX13" fmla="*/ 2041525 w 2409825"/>
                <a:gd name="connsiteY13" fmla="*/ 2568575 h 2940050"/>
                <a:gd name="connsiteX14" fmla="*/ 2187575 w 2409825"/>
                <a:gd name="connsiteY14" fmla="*/ 2930525 h 2940050"/>
                <a:gd name="connsiteX15" fmla="*/ 2409825 w 2409825"/>
                <a:gd name="connsiteY15" fmla="*/ 0 h 2940050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007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007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007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007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007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575898"/>
                <a:gd name="connsiteX1" fmla="*/ 130175 w 2435225"/>
                <a:gd name="connsiteY1" fmla="*/ 3355975 h 3575898"/>
                <a:gd name="connsiteX2" fmla="*/ 282575 w 2435225"/>
                <a:gd name="connsiteY2" fmla="*/ 3416300 h 3575898"/>
                <a:gd name="connsiteX3" fmla="*/ 454025 w 2435225"/>
                <a:gd name="connsiteY3" fmla="*/ 3355975 h 3575898"/>
                <a:gd name="connsiteX4" fmla="*/ 609600 w 2435225"/>
                <a:gd name="connsiteY4" fmla="*/ 3425825 h 3575898"/>
                <a:gd name="connsiteX5" fmla="*/ 768350 w 2435225"/>
                <a:gd name="connsiteY5" fmla="*/ 3346450 h 3575898"/>
                <a:gd name="connsiteX6" fmla="*/ 920750 w 2435225"/>
                <a:gd name="connsiteY6" fmla="*/ 3409950 h 3575898"/>
                <a:gd name="connsiteX7" fmla="*/ 1092200 w 2435225"/>
                <a:gd name="connsiteY7" fmla="*/ 3327400 h 3575898"/>
                <a:gd name="connsiteX8" fmla="*/ 1231900 w 2435225"/>
                <a:gd name="connsiteY8" fmla="*/ 3409950 h 3575898"/>
                <a:gd name="connsiteX9" fmla="*/ 1409700 w 2435225"/>
                <a:gd name="connsiteY9" fmla="*/ 3298825 h 3575898"/>
                <a:gd name="connsiteX10" fmla="*/ 1555750 w 2435225"/>
                <a:gd name="connsiteY10" fmla="*/ 3409950 h 3575898"/>
                <a:gd name="connsiteX11" fmla="*/ 1720850 w 2435225"/>
                <a:gd name="connsiteY11" fmla="*/ 3235325 h 3575898"/>
                <a:gd name="connsiteX12" fmla="*/ 1870075 w 2435225"/>
                <a:gd name="connsiteY12" fmla="*/ 3419475 h 3575898"/>
                <a:gd name="connsiteX13" fmla="*/ 2041525 w 2435225"/>
                <a:gd name="connsiteY13" fmla="*/ 3054350 h 3575898"/>
                <a:gd name="connsiteX14" fmla="*/ 2187575 w 2435225"/>
                <a:gd name="connsiteY14" fmla="*/ 3416300 h 3575898"/>
                <a:gd name="connsiteX15" fmla="*/ 2435225 w 2435225"/>
                <a:gd name="connsiteY15" fmla="*/ 0 h 3575898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007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007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007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007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007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007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3925 w 2435225"/>
                <a:gd name="connsiteY6" fmla="*/ 3413125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3925 w 2435225"/>
                <a:gd name="connsiteY6" fmla="*/ 3413125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3925 w 2435225"/>
                <a:gd name="connsiteY6" fmla="*/ 3413125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3925 w 2435225"/>
                <a:gd name="connsiteY6" fmla="*/ 3413125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3925 w 2435225"/>
                <a:gd name="connsiteY6" fmla="*/ 3413125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9000"/>
                <a:gd name="connsiteX1" fmla="*/ 130175 w 2435225"/>
                <a:gd name="connsiteY1" fmla="*/ 3355975 h 3429000"/>
                <a:gd name="connsiteX2" fmla="*/ 282575 w 2435225"/>
                <a:gd name="connsiteY2" fmla="*/ 3416300 h 3429000"/>
                <a:gd name="connsiteX3" fmla="*/ 454025 w 2435225"/>
                <a:gd name="connsiteY3" fmla="*/ 3355975 h 3429000"/>
                <a:gd name="connsiteX4" fmla="*/ 612775 w 2435225"/>
                <a:gd name="connsiteY4" fmla="*/ 3429000 h 3429000"/>
                <a:gd name="connsiteX5" fmla="*/ 768350 w 2435225"/>
                <a:gd name="connsiteY5" fmla="*/ 3346450 h 3429000"/>
                <a:gd name="connsiteX6" fmla="*/ 923925 w 2435225"/>
                <a:gd name="connsiteY6" fmla="*/ 3413125 h 3429000"/>
                <a:gd name="connsiteX7" fmla="*/ 1092200 w 2435225"/>
                <a:gd name="connsiteY7" fmla="*/ 3327400 h 3429000"/>
                <a:gd name="connsiteX8" fmla="*/ 1231900 w 2435225"/>
                <a:gd name="connsiteY8" fmla="*/ 3409950 h 3429000"/>
                <a:gd name="connsiteX9" fmla="*/ 1409700 w 2435225"/>
                <a:gd name="connsiteY9" fmla="*/ 3298825 h 3429000"/>
                <a:gd name="connsiteX10" fmla="*/ 1555750 w 2435225"/>
                <a:gd name="connsiteY10" fmla="*/ 3409950 h 3429000"/>
                <a:gd name="connsiteX11" fmla="*/ 1720850 w 2435225"/>
                <a:gd name="connsiteY11" fmla="*/ 3235325 h 3429000"/>
                <a:gd name="connsiteX12" fmla="*/ 1876425 w 2435225"/>
                <a:gd name="connsiteY12" fmla="*/ 3419475 h 3429000"/>
                <a:gd name="connsiteX13" fmla="*/ 2041525 w 2435225"/>
                <a:gd name="connsiteY13" fmla="*/ 3054350 h 3429000"/>
                <a:gd name="connsiteX14" fmla="*/ 2187575 w 2435225"/>
                <a:gd name="connsiteY14" fmla="*/ 3416300 h 3429000"/>
                <a:gd name="connsiteX15" fmla="*/ 2435225 w 2435225"/>
                <a:gd name="connsiteY15" fmla="*/ 0 h 3429000"/>
                <a:gd name="connsiteX0" fmla="*/ 0 w 2435225"/>
                <a:gd name="connsiteY0" fmla="*/ 3416300 h 3429000"/>
                <a:gd name="connsiteX1" fmla="*/ 130175 w 2435225"/>
                <a:gd name="connsiteY1" fmla="*/ 3355975 h 3429000"/>
                <a:gd name="connsiteX2" fmla="*/ 282575 w 2435225"/>
                <a:gd name="connsiteY2" fmla="*/ 3416300 h 3429000"/>
                <a:gd name="connsiteX3" fmla="*/ 454025 w 2435225"/>
                <a:gd name="connsiteY3" fmla="*/ 3355975 h 3429000"/>
                <a:gd name="connsiteX4" fmla="*/ 612775 w 2435225"/>
                <a:gd name="connsiteY4" fmla="*/ 3429000 h 3429000"/>
                <a:gd name="connsiteX5" fmla="*/ 768350 w 2435225"/>
                <a:gd name="connsiteY5" fmla="*/ 3346450 h 3429000"/>
                <a:gd name="connsiteX6" fmla="*/ 923925 w 2435225"/>
                <a:gd name="connsiteY6" fmla="*/ 3413125 h 3429000"/>
                <a:gd name="connsiteX7" fmla="*/ 1092200 w 2435225"/>
                <a:gd name="connsiteY7" fmla="*/ 3327400 h 3429000"/>
                <a:gd name="connsiteX8" fmla="*/ 1231900 w 2435225"/>
                <a:gd name="connsiteY8" fmla="*/ 3409950 h 3429000"/>
                <a:gd name="connsiteX9" fmla="*/ 1409700 w 2435225"/>
                <a:gd name="connsiteY9" fmla="*/ 3298825 h 3429000"/>
                <a:gd name="connsiteX10" fmla="*/ 1555750 w 2435225"/>
                <a:gd name="connsiteY10" fmla="*/ 3409950 h 3429000"/>
                <a:gd name="connsiteX11" fmla="*/ 1720850 w 2435225"/>
                <a:gd name="connsiteY11" fmla="*/ 3235325 h 3429000"/>
                <a:gd name="connsiteX12" fmla="*/ 1876425 w 2435225"/>
                <a:gd name="connsiteY12" fmla="*/ 3419475 h 3429000"/>
                <a:gd name="connsiteX13" fmla="*/ 2041525 w 2435225"/>
                <a:gd name="connsiteY13" fmla="*/ 3054350 h 3429000"/>
                <a:gd name="connsiteX14" fmla="*/ 2187575 w 2435225"/>
                <a:gd name="connsiteY14" fmla="*/ 3416300 h 3429000"/>
                <a:gd name="connsiteX15" fmla="*/ 2435225 w 2435225"/>
                <a:gd name="connsiteY15" fmla="*/ 0 h 3429000"/>
                <a:gd name="connsiteX0" fmla="*/ 0 w 2435225"/>
                <a:gd name="connsiteY0" fmla="*/ 3416300 h 3429000"/>
                <a:gd name="connsiteX1" fmla="*/ 130175 w 2435225"/>
                <a:gd name="connsiteY1" fmla="*/ 3355975 h 3429000"/>
                <a:gd name="connsiteX2" fmla="*/ 282575 w 2435225"/>
                <a:gd name="connsiteY2" fmla="*/ 3416300 h 3429000"/>
                <a:gd name="connsiteX3" fmla="*/ 454025 w 2435225"/>
                <a:gd name="connsiteY3" fmla="*/ 3355975 h 3429000"/>
                <a:gd name="connsiteX4" fmla="*/ 612775 w 2435225"/>
                <a:gd name="connsiteY4" fmla="*/ 3429000 h 3429000"/>
                <a:gd name="connsiteX5" fmla="*/ 768350 w 2435225"/>
                <a:gd name="connsiteY5" fmla="*/ 3346450 h 3429000"/>
                <a:gd name="connsiteX6" fmla="*/ 923925 w 2435225"/>
                <a:gd name="connsiteY6" fmla="*/ 3413125 h 3429000"/>
                <a:gd name="connsiteX7" fmla="*/ 1092200 w 2435225"/>
                <a:gd name="connsiteY7" fmla="*/ 3327400 h 3429000"/>
                <a:gd name="connsiteX8" fmla="*/ 1231900 w 2435225"/>
                <a:gd name="connsiteY8" fmla="*/ 3409950 h 3429000"/>
                <a:gd name="connsiteX9" fmla="*/ 1409700 w 2435225"/>
                <a:gd name="connsiteY9" fmla="*/ 3298825 h 3429000"/>
                <a:gd name="connsiteX10" fmla="*/ 1555750 w 2435225"/>
                <a:gd name="connsiteY10" fmla="*/ 3409950 h 3429000"/>
                <a:gd name="connsiteX11" fmla="*/ 1720850 w 2435225"/>
                <a:gd name="connsiteY11" fmla="*/ 3235325 h 3429000"/>
                <a:gd name="connsiteX12" fmla="*/ 1876425 w 2435225"/>
                <a:gd name="connsiteY12" fmla="*/ 3419475 h 3429000"/>
                <a:gd name="connsiteX13" fmla="*/ 2041525 w 2435225"/>
                <a:gd name="connsiteY13" fmla="*/ 3054350 h 3429000"/>
                <a:gd name="connsiteX14" fmla="*/ 2187575 w 2435225"/>
                <a:gd name="connsiteY14" fmla="*/ 3416300 h 3429000"/>
                <a:gd name="connsiteX15" fmla="*/ 2435225 w 2435225"/>
                <a:gd name="connsiteY15" fmla="*/ 0 h 3429000"/>
                <a:gd name="connsiteX0" fmla="*/ 0 w 2435225"/>
                <a:gd name="connsiteY0" fmla="*/ 3416300 h 3419475"/>
                <a:gd name="connsiteX1" fmla="*/ 130175 w 2435225"/>
                <a:gd name="connsiteY1" fmla="*/ 3355975 h 3419475"/>
                <a:gd name="connsiteX2" fmla="*/ 282575 w 2435225"/>
                <a:gd name="connsiteY2" fmla="*/ 3416300 h 3419475"/>
                <a:gd name="connsiteX3" fmla="*/ 454025 w 2435225"/>
                <a:gd name="connsiteY3" fmla="*/ 3355975 h 3419475"/>
                <a:gd name="connsiteX4" fmla="*/ 609600 w 2435225"/>
                <a:gd name="connsiteY4" fmla="*/ 3419475 h 3419475"/>
                <a:gd name="connsiteX5" fmla="*/ 768350 w 2435225"/>
                <a:gd name="connsiteY5" fmla="*/ 3346450 h 3419475"/>
                <a:gd name="connsiteX6" fmla="*/ 923925 w 2435225"/>
                <a:gd name="connsiteY6" fmla="*/ 3413125 h 3419475"/>
                <a:gd name="connsiteX7" fmla="*/ 1092200 w 2435225"/>
                <a:gd name="connsiteY7" fmla="*/ 3327400 h 3419475"/>
                <a:gd name="connsiteX8" fmla="*/ 1231900 w 2435225"/>
                <a:gd name="connsiteY8" fmla="*/ 3409950 h 3419475"/>
                <a:gd name="connsiteX9" fmla="*/ 1409700 w 2435225"/>
                <a:gd name="connsiteY9" fmla="*/ 3298825 h 3419475"/>
                <a:gd name="connsiteX10" fmla="*/ 1555750 w 2435225"/>
                <a:gd name="connsiteY10" fmla="*/ 3409950 h 3419475"/>
                <a:gd name="connsiteX11" fmla="*/ 1720850 w 2435225"/>
                <a:gd name="connsiteY11" fmla="*/ 3235325 h 3419475"/>
                <a:gd name="connsiteX12" fmla="*/ 1876425 w 2435225"/>
                <a:gd name="connsiteY12" fmla="*/ 3419475 h 3419475"/>
                <a:gd name="connsiteX13" fmla="*/ 2041525 w 2435225"/>
                <a:gd name="connsiteY13" fmla="*/ 3054350 h 3419475"/>
                <a:gd name="connsiteX14" fmla="*/ 2187575 w 2435225"/>
                <a:gd name="connsiteY14" fmla="*/ 3416300 h 3419475"/>
                <a:gd name="connsiteX15" fmla="*/ 2435225 w 2435225"/>
                <a:gd name="connsiteY15" fmla="*/ 0 h 3419475"/>
                <a:gd name="connsiteX0" fmla="*/ 0 w 2435225"/>
                <a:gd name="connsiteY0" fmla="*/ 3416300 h 3419475"/>
                <a:gd name="connsiteX1" fmla="*/ 130175 w 2435225"/>
                <a:gd name="connsiteY1" fmla="*/ 3355975 h 3419475"/>
                <a:gd name="connsiteX2" fmla="*/ 282575 w 2435225"/>
                <a:gd name="connsiteY2" fmla="*/ 3416300 h 3419475"/>
                <a:gd name="connsiteX3" fmla="*/ 454025 w 2435225"/>
                <a:gd name="connsiteY3" fmla="*/ 3355975 h 3419475"/>
                <a:gd name="connsiteX4" fmla="*/ 609600 w 2435225"/>
                <a:gd name="connsiteY4" fmla="*/ 3419475 h 3419475"/>
                <a:gd name="connsiteX5" fmla="*/ 768350 w 2435225"/>
                <a:gd name="connsiteY5" fmla="*/ 3346450 h 3419475"/>
                <a:gd name="connsiteX6" fmla="*/ 923925 w 2435225"/>
                <a:gd name="connsiteY6" fmla="*/ 3413125 h 3419475"/>
                <a:gd name="connsiteX7" fmla="*/ 1092200 w 2435225"/>
                <a:gd name="connsiteY7" fmla="*/ 3327400 h 3419475"/>
                <a:gd name="connsiteX8" fmla="*/ 1231900 w 2435225"/>
                <a:gd name="connsiteY8" fmla="*/ 3409950 h 3419475"/>
                <a:gd name="connsiteX9" fmla="*/ 1409700 w 2435225"/>
                <a:gd name="connsiteY9" fmla="*/ 3298825 h 3419475"/>
                <a:gd name="connsiteX10" fmla="*/ 1555750 w 2435225"/>
                <a:gd name="connsiteY10" fmla="*/ 3409950 h 3419475"/>
                <a:gd name="connsiteX11" fmla="*/ 1720850 w 2435225"/>
                <a:gd name="connsiteY11" fmla="*/ 3235325 h 3419475"/>
                <a:gd name="connsiteX12" fmla="*/ 1876425 w 2435225"/>
                <a:gd name="connsiteY12" fmla="*/ 3419475 h 3419475"/>
                <a:gd name="connsiteX13" fmla="*/ 2041525 w 2435225"/>
                <a:gd name="connsiteY13" fmla="*/ 3054350 h 3419475"/>
                <a:gd name="connsiteX14" fmla="*/ 2187575 w 2435225"/>
                <a:gd name="connsiteY14" fmla="*/ 3416300 h 3419475"/>
                <a:gd name="connsiteX15" fmla="*/ 2435225 w 2435225"/>
                <a:gd name="connsiteY15" fmla="*/ 0 h 3419475"/>
                <a:gd name="connsiteX0" fmla="*/ 0 w 2435225"/>
                <a:gd name="connsiteY0" fmla="*/ 3416300 h 3419475"/>
                <a:gd name="connsiteX1" fmla="*/ 130175 w 2435225"/>
                <a:gd name="connsiteY1" fmla="*/ 3355975 h 3419475"/>
                <a:gd name="connsiteX2" fmla="*/ 282575 w 2435225"/>
                <a:gd name="connsiteY2" fmla="*/ 3416300 h 3419475"/>
                <a:gd name="connsiteX3" fmla="*/ 454025 w 2435225"/>
                <a:gd name="connsiteY3" fmla="*/ 3355975 h 3419475"/>
                <a:gd name="connsiteX4" fmla="*/ 609600 w 2435225"/>
                <a:gd name="connsiteY4" fmla="*/ 3419475 h 3419475"/>
                <a:gd name="connsiteX5" fmla="*/ 768350 w 2435225"/>
                <a:gd name="connsiteY5" fmla="*/ 3346450 h 3419475"/>
                <a:gd name="connsiteX6" fmla="*/ 923925 w 2435225"/>
                <a:gd name="connsiteY6" fmla="*/ 3413125 h 3419475"/>
                <a:gd name="connsiteX7" fmla="*/ 1092200 w 2435225"/>
                <a:gd name="connsiteY7" fmla="*/ 3327400 h 3419475"/>
                <a:gd name="connsiteX8" fmla="*/ 1231900 w 2435225"/>
                <a:gd name="connsiteY8" fmla="*/ 3409950 h 3419475"/>
                <a:gd name="connsiteX9" fmla="*/ 1409700 w 2435225"/>
                <a:gd name="connsiteY9" fmla="*/ 3298825 h 3419475"/>
                <a:gd name="connsiteX10" fmla="*/ 1555750 w 2435225"/>
                <a:gd name="connsiteY10" fmla="*/ 3409950 h 3419475"/>
                <a:gd name="connsiteX11" fmla="*/ 1720850 w 2435225"/>
                <a:gd name="connsiteY11" fmla="*/ 3235325 h 3419475"/>
                <a:gd name="connsiteX12" fmla="*/ 1876425 w 2435225"/>
                <a:gd name="connsiteY12" fmla="*/ 3419475 h 3419475"/>
                <a:gd name="connsiteX13" fmla="*/ 2041525 w 2435225"/>
                <a:gd name="connsiteY13" fmla="*/ 3054350 h 3419475"/>
                <a:gd name="connsiteX14" fmla="*/ 2187575 w 2435225"/>
                <a:gd name="connsiteY14" fmla="*/ 3416300 h 3419475"/>
                <a:gd name="connsiteX15" fmla="*/ 2435225 w 2435225"/>
                <a:gd name="connsiteY15" fmla="*/ 0 h 3419475"/>
                <a:gd name="connsiteX0" fmla="*/ 0 w 2435225"/>
                <a:gd name="connsiteY0" fmla="*/ 3416300 h 3419503"/>
                <a:gd name="connsiteX1" fmla="*/ 130175 w 2435225"/>
                <a:gd name="connsiteY1" fmla="*/ 3355975 h 3419503"/>
                <a:gd name="connsiteX2" fmla="*/ 282575 w 2435225"/>
                <a:gd name="connsiteY2" fmla="*/ 3416300 h 3419503"/>
                <a:gd name="connsiteX3" fmla="*/ 454025 w 2435225"/>
                <a:gd name="connsiteY3" fmla="*/ 3355975 h 3419503"/>
                <a:gd name="connsiteX4" fmla="*/ 609600 w 2435225"/>
                <a:gd name="connsiteY4" fmla="*/ 3419475 h 3419503"/>
                <a:gd name="connsiteX5" fmla="*/ 768350 w 2435225"/>
                <a:gd name="connsiteY5" fmla="*/ 3346450 h 3419503"/>
                <a:gd name="connsiteX6" fmla="*/ 923925 w 2435225"/>
                <a:gd name="connsiteY6" fmla="*/ 3413125 h 3419503"/>
                <a:gd name="connsiteX7" fmla="*/ 1092200 w 2435225"/>
                <a:gd name="connsiteY7" fmla="*/ 3327400 h 3419503"/>
                <a:gd name="connsiteX8" fmla="*/ 1231900 w 2435225"/>
                <a:gd name="connsiteY8" fmla="*/ 3409950 h 3419503"/>
                <a:gd name="connsiteX9" fmla="*/ 1409700 w 2435225"/>
                <a:gd name="connsiteY9" fmla="*/ 3298825 h 3419503"/>
                <a:gd name="connsiteX10" fmla="*/ 1555750 w 2435225"/>
                <a:gd name="connsiteY10" fmla="*/ 3409950 h 3419503"/>
                <a:gd name="connsiteX11" fmla="*/ 1720850 w 2435225"/>
                <a:gd name="connsiteY11" fmla="*/ 3235325 h 3419503"/>
                <a:gd name="connsiteX12" fmla="*/ 1876425 w 2435225"/>
                <a:gd name="connsiteY12" fmla="*/ 3419475 h 3419503"/>
                <a:gd name="connsiteX13" fmla="*/ 2041525 w 2435225"/>
                <a:gd name="connsiteY13" fmla="*/ 3054350 h 3419503"/>
                <a:gd name="connsiteX14" fmla="*/ 2187575 w 2435225"/>
                <a:gd name="connsiteY14" fmla="*/ 3416300 h 3419503"/>
                <a:gd name="connsiteX15" fmla="*/ 2435225 w 2435225"/>
                <a:gd name="connsiteY15" fmla="*/ 0 h 3419503"/>
                <a:gd name="connsiteX0" fmla="*/ 0 w 2435225"/>
                <a:gd name="connsiteY0" fmla="*/ 3416300 h 3419503"/>
                <a:gd name="connsiteX1" fmla="*/ 130175 w 2435225"/>
                <a:gd name="connsiteY1" fmla="*/ 3355975 h 3419503"/>
                <a:gd name="connsiteX2" fmla="*/ 285750 w 2435225"/>
                <a:gd name="connsiteY2" fmla="*/ 3419475 h 3419503"/>
                <a:gd name="connsiteX3" fmla="*/ 454025 w 2435225"/>
                <a:gd name="connsiteY3" fmla="*/ 3355975 h 3419503"/>
                <a:gd name="connsiteX4" fmla="*/ 609600 w 2435225"/>
                <a:gd name="connsiteY4" fmla="*/ 3419475 h 3419503"/>
                <a:gd name="connsiteX5" fmla="*/ 768350 w 2435225"/>
                <a:gd name="connsiteY5" fmla="*/ 3346450 h 3419503"/>
                <a:gd name="connsiteX6" fmla="*/ 923925 w 2435225"/>
                <a:gd name="connsiteY6" fmla="*/ 3413125 h 3419503"/>
                <a:gd name="connsiteX7" fmla="*/ 1092200 w 2435225"/>
                <a:gd name="connsiteY7" fmla="*/ 3327400 h 3419503"/>
                <a:gd name="connsiteX8" fmla="*/ 1231900 w 2435225"/>
                <a:gd name="connsiteY8" fmla="*/ 3409950 h 3419503"/>
                <a:gd name="connsiteX9" fmla="*/ 1409700 w 2435225"/>
                <a:gd name="connsiteY9" fmla="*/ 3298825 h 3419503"/>
                <a:gd name="connsiteX10" fmla="*/ 1555750 w 2435225"/>
                <a:gd name="connsiteY10" fmla="*/ 3409950 h 3419503"/>
                <a:gd name="connsiteX11" fmla="*/ 1720850 w 2435225"/>
                <a:gd name="connsiteY11" fmla="*/ 3235325 h 3419503"/>
                <a:gd name="connsiteX12" fmla="*/ 1876425 w 2435225"/>
                <a:gd name="connsiteY12" fmla="*/ 3419475 h 3419503"/>
                <a:gd name="connsiteX13" fmla="*/ 2041525 w 2435225"/>
                <a:gd name="connsiteY13" fmla="*/ 3054350 h 3419503"/>
                <a:gd name="connsiteX14" fmla="*/ 2187575 w 2435225"/>
                <a:gd name="connsiteY14" fmla="*/ 3416300 h 3419503"/>
                <a:gd name="connsiteX15" fmla="*/ 2435225 w 2435225"/>
                <a:gd name="connsiteY15" fmla="*/ 0 h 3419503"/>
                <a:gd name="connsiteX0" fmla="*/ 0 w 2435225"/>
                <a:gd name="connsiteY0" fmla="*/ 3416300 h 3419503"/>
                <a:gd name="connsiteX1" fmla="*/ 130175 w 2435225"/>
                <a:gd name="connsiteY1" fmla="*/ 3355975 h 3419503"/>
                <a:gd name="connsiteX2" fmla="*/ 285750 w 2435225"/>
                <a:gd name="connsiteY2" fmla="*/ 3419475 h 3419503"/>
                <a:gd name="connsiteX3" fmla="*/ 454025 w 2435225"/>
                <a:gd name="connsiteY3" fmla="*/ 3355975 h 3419503"/>
                <a:gd name="connsiteX4" fmla="*/ 609600 w 2435225"/>
                <a:gd name="connsiteY4" fmla="*/ 3419475 h 3419503"/>
                <a:gd name="connsiteX5" fmla="*/ 768350 w 2435225"/>
                <a:gd name="connsiteY5" fmla="*/ 3346450 h 3419503"/>
                <a:gd name="connsiteX6" fmla="*/ 923925 w 2435225"/>
                <a:gd name="connsiteY6" fmla="*/ 3413125 h 3419503"/>
                <a:gd name="connsiteX7" fmla="*/ 1092200 w 2435225"/>
                <a:gd name="connsiteY7" fmla="*/ 3327400 h 3419503"/>
                <a:gd name="connsiteX8" fmla="*/ 1231900 w 2435225"/>
                <a:gd name="connsiteY8" fmla="*/ 3409950 h 3419503"/>
                <a:gd name="connsiteX9" fmla="*/ 1409700 w 2435225"/>
                <a:gd name="connsiteY9" fmla="*/ 3298825 h 3419503"/>
                <a:gd name="connsiteX10" fmla="*/ 1555750 w 2435225"/>
                <a:gd name="connsiteY10" fmla="*/ 3409950 h 3419503"/>
                <a:gd name="connsiteX11" fmla="*/ 1720850 w 2435225"/>
                <a:gd name="connsiteY11" fmla="*/ 3235325 h 3419503"/>
                <a:gd name="connsiteX12" fmla="*/ 1876425 w 2435225"/>
                <a:gd name="connsiteY12" fmla="*/ 3419475 h 3419503"/>
                <a:gd name="connsiteX13" fmla="*/ 2041525 w 2435225"/>
                <a:gd name="connsiteY13" fmla="*/ 3054350 h 3419503"/>
                <a:gd name="connsiteX14" fmla="*/ 2187575 w 2435225"/>
                <a:gd name="connsiteY14" fmla="*/ 3416300 h 3419503"/>
                <a:gd name="connsiteX15" fmla="*/ 2435225 w 2435225"/>
                <a:gd name="connsiteY15" fmla="*/ 0 h 3419503"/>
                <a:gd name="connsiteX0" fmla="*/ 0 w 2435225"/>
                <a:gd name="connsiteY0" fmla="*/ 3416300 h 3419503"/>
                <a:gd name="connsiteX1" fmla="*/ 130175 w 2435225"/>
                <a:gd name="connsiteY1" fmla="*/ 3355975 h 3419503"/>
                <a:gd name="connsiteX2" fmla="*/ 285750 w 2435225"/>
                <a:gd name="connsiteY2" fmla="*/ 3419475 h 3419503"/>
                <a:gd name="connsiteX3" fmla="*/ 454025 w 2435225"/>
                <a:gd name="connsiteY3" fmla="*/ 3355975 h 3419503"/>
                <a:gd name="connsiteX4" fmla="*/ 609600 w 2435225"/>
                <a:gd name="connsiteY4" fmla="*/ 3419475 h 3419503"/>
                <a:gd name="connsiteX5" fmla="*/ 768350 w 2435225"/>
                <a:gd name="connsiteY5" fmla="*/ 3346450 h 3419503"/>
                <a:gd name="connsiteX6" fmla="*/ 923925 w 2435225"/>
                <a:gd name="connsiteY6" fmla="*/ 3413125 h 3419503"/>
                <a:gd name="connsiteX7" fmla="*/ 1092200 w 2435225"/>
                <a:gd name="connsiteY7" fmla="*/ 3327400 h 3419503"/>
                <a:gd name="connsiteX8" fmla="*/ 1231900 w 2435225"/>
                <a:gd name="connsiteY8" fmla="*/ 3409950 h 3419503"/>
                <a:gd name="connsiteX9" fmla="*/ 1409700 w 2435225"/>
                <a:gd name="connsiteY9" fmla="*/ 3298825 h 3419503"/>
                <a:gd name="connsiteX10" fmla="*/ 1555750 w 2435225"/>
                <a:gd name="connsiteY10" fmla="*/ 3409950 h 3419503"/>
                <a:gd name="connsiteX11" fmla="*/ 1720850 w 2435225"/>
                <a:gd name="connsiteY11" fmla="*/ 3235325 h 3419503"/>
                <a:gd name="connsiteX12" fmla="*/ 1876425 w 2435225"/>
                <a:gd name="connsiteY12" fmla="*/ 3419475 h 3419503"/>
                <a:gd name="connsiteX13" fmla="*/ 2041525 w 2435225"/>
                <a:gd name="connsiteY13" fmla="*/ 3054350 h 3419503"/>
                <a:gd name="connsiteX14" fmla="*/ 2187575 w 2435225"/>
                <a:gd name="connsiteY14" fmla="*/ 3416300 h 3419503"/>
                <a:gd name="connsiteX15" fmla="*/ 2435225 w 2435225"/>
                <a:gd name="connsiteY15" fmla="*/ 0 h 3419503"/>
                <a:gd name="connsiteX0" fmla="*/ 0 w 2435225"/>
                <a:gd name="connsiteY0" fmla="*/ 3416300 h 3419503"/>
                <a:gd name="connsiteX1" fmla="*/ 130175 w 2435225"/>
                <a:gd name="connsiteY1" fmla="*/ 3371850 h 3419503"/>
                <a:gd name="connsiteX2" fmla="*/ 285750 w 2435225"/>
                <a:gd name="connsiteY2" fmla="*/ 3419475 h 3419503"/>
                <a:gd name="connsiteX3" fmla="*/ 454025 w 2435225"/>
                <a:gd name="connsiteY3" fmla="*/ 3355975 h 3419503"/>
                <a:gd name="connsiteX4" fmla="*/ 609600 w 2435225"/>
                <a:gd name="connsiteY4" fmla="*/ 3419475 h 3419503"/>
                <a:gd name="connsiteX5" fmla="*/ 768350 w 2435225"/>
                <a:gd name="connsiteY5" fmla="*/ 3346450 h 3419503"/>
                <a:gd name="connsiteX6" fmla="*/ 923925 w 2435225"/>
                <a:gd name="connsiteY6" fmla="*/ 3413125 h 3419503"/>
                <a:gd name="connsiteX7" fmla="*/ 1092200 w 2435225"/>
                <a:gd name="connsiteY7" fmla="*/ 3327400 h 3419503"/>
                <a:gd name="connsiteX8" fmla="*/ 1231900 w 2435225"/>
                <a:gd name="connsiteY8" fmla="*/ 3409950 h 3419503"/>
                <a:gd name="connsiteX9" fmla="*/ 1409700 w 2435225"/>
                <a:gd name="connsiteY9" fmla="*/ 3298825 h 3419503"/>
                <a:gd name="connsiteX10" fmla="*/ 1555750 w 2435225"/>
                <a:gd name="connsiteY10" fmla="*/ 3409950 h 3419503"/>
                <a:gd name="connsiteX11" fmla="*/ 1720850 w 2435225"/>
                <a:gd name="connsiteY11" fmla="*/ 3235325 h 3419503"/>
                <a:gd name="connsiteX12" fmla="*/ 1876425 w 2435225"/>
                <a:gd name="connsiteY12" fmla="*/ 3419475 h 3419503"/>
                <a:gd name="connsiteX13" fmla="*/ 2041525 w 2435225"/>
                <a:gd name="connsiteY13" fmla="*/ 3054350 h 3419503"/>
                <a:gd name="connsiteX14" fmla="*/ 2187575 w 2435225"/>
                <a:gd name="connsiteY14" fmla="*/ 3416300 h 3419503"/>
                <a:gd name="connsiteX15" fmla="*/ 2435225 w 2435225"/>
                <a:gd name="connsiteY15" fmla="*/ 0 h 3419503"/>
                <a:gd name="connsiteX0" fmla="*/ 0 w 2438400"/>
                <a:gd name="connsiteY0" fmla="*/ 3454400 h 3457603"/>
                <a:gd name="connsiteX1" fmla="*/ 130175 w 2438400"/>
                <a:gd name="connsiteY1" fmla="*/ 3409950 h 3457603"/>
                <a:gd name="connsiteX2" fmla="*/ 285750 w 2438400"/>
                <a:gd name="connsiteY2" fmla="*/ 3457575 h 3457603"/>
                <a:gd name="connsiteX3" fmla="*/ 454025 w 2438400"/>
                <a:gd name="connsiteY3" fmla="*/ 3394075 h 3457603"/>
                <a:gd name="connsiteX4" fmla="*/ 609600 w 2438400"/>
                <a:gd name="connsiteY4" fmla="*/ 3457575 h 3457603"/>
                <a:gd name="connsiteX5" fmla="*/ 768350 w 2438400"/>
                <a:gd name="connsiteY5" fmla="*/ 3384550 h 3457603"/>
                <a:gd name="connsiteX6" fmla="*/ 923925 w 2438400"/>
                <a:gd name="connsiteY6" fmla="*/ 3451225 h 3457603"/>
                <a:gd name="connsiteX7" fmla="*/ 1092200 w 2438400"/>
                <a:gd name="connsiteY7" fmla="*/ 3365500 h 3457603"/>
                <a:gd name="connsiteX8" fmla="*/ 1231900 w 2438400"/>
                <a:gd name="connsiteY8" fmla="*/ 3448050 h 3457603"/>
                <a:gd name="connsiteX9" fmla="*/ 1409700 w 2438400"/>
                <a:gd name="connsiteY9" fmla="*/ 3336925 h 3457603"/>
                <a:gd name="connsiteX10" fmla="*/ 1555750 w 2438400"/>
                <a:gd name="connsiteY10" fmla="*/ 3448050 h 3457603"/>
                <a:gd name="connsiteX11" fmla="*/ 1720850 w 2438400"/>
                <a:gd name="connsiteY11" fmla="*/ 3273425 h 3457603"/>
                <a:gd name="connsiteX12" fmla="*/ 1876425 w 2438400"/>
                <a:gd name="connsiteY12" fmla="*/ 3457575 h 3457603"/>
                <a:gd name="connsiteX13" fmla="*/ 2041525 w 2438400"/>
                <a:gd name="connsiteY13" fmla="*/ 3092450 h 3457603"/>
                <a:gd name="connsiteX14" fmla="*/ 2187575 w 2438400"/>
                <a:gd name="connsiteY14" fmla="*/ 3454400 h 3457603"/>
                <a:gd name="connsiteX15" fmla="*/ 2438400 w 2438400"/>
                <a:gd name="connsiteY15" fmla="*/ 0 h 3457603"/>
                <a:gd name="connsiteX0" fmla="*/ 0 w 2438400"/>
                <a:gd name="connsiteY0" fmla="*/ 3457575 h 3460778"/>
                <a:gd name="connsiteX1" fmla="*/ 130175 w 2438400"/>
                <a:gd name="connsiteY1" fmla="*/ 3413125 h 3460778"/>
                <a:gd name="connsiteX2" fmla="*/ 285750 w 2438400"/>
                <a:gd name="connsiteY2" fmla="*/ 3460750 h 3460778"/>
                <a:gd name="connsiteX3" fmla="*/ 454025 w 2438400"/>
                <a:gd name="connsiteY3" fmla="*/ 3397250 h 3460778"/>
                <a:gd name="connsiteX4" fmla="*/ 609600 w 2438400"/>
                <a:gd name="connsiteY4" fmla="*/ 3460750 h 3460778"/>
                <a:gd name="connsiteX5" fmla="*/ 768350 w 2438400"/>
                <a:gd name="connsiteY5" fmla="*/ 3387725 h 3460778"/>
                <a:gd name="connsiteX6" fmla="*/ 923925 w 2438400"/>
                <a:gd name="connsiteY6" fmla="*/ 3454400 h 3460778"/>
                <a:gd name="connsiteX7" fmla="*/ 1092200 w 2438400"/>
                <a:gd name="connsiteY7" fmla="*/ 3368675 h 3460778"/>
                <a:gd name="connsiteX8" fmla="*/ 1231900 w 2438400"/>
                <a:gd name="connsiteY8" fmla="*/ 3451225 h 3460778"/>
                <a:gd name="connsiteX9" fmla="*/ 1409700 w 2438400"/>
                <a:gd name="connsiteY9" fmla="*/ 3340100 h 3460778"/>
                <a:gd name="connsiteX10" fmla="*/ 1555750 w 2438400"/>
                <a:gd name="connsiteY10" fmla="*/ 3451225 h 3460778"/>
                <a:gd name="connsiteX11" fmla="*/ 1720850 w 2438400"/>
                <a:gd name="connsiteY11" fmla="*/ 3276600 h 3460778"/>
                <a:gd name="connsiteX12" fmla="*/ 1876425 w 2438400"/>
                <a:gd name="connsiteY12" fmla="*/ 3460750 h 3460778"/>
                <a:gd name="connsiteX13" fmla="*/ 2041525 w 2438400"/>
                <a:gd name="connsiteY13" fmla="*/ 3095625 h 3460778"/>
                <a:gd name="connsiteX14" fmla="*/ 2187575 w 2438400"/>
                <a:gd name="connsiteY14" fmla="*/ 3457575 h 3460778"/>
                <a:gd name="connsiteX15" fmla="*/ 2438400 w 2438400"/>
                <a:gd name="connsiteY15" fmla="*/ 0 h 3460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38400" h="3460778">
                  <a:moveTo>
                    <a:pt x="0" y="3457575"/>
                  </a:moveTo>
                  <a:cubicBezTo>
                    <a:pt x="43392" y="3437467"/>
                    <a:pt x="82550" y="3412596"/>
                    <a:pt x="130175" y="3413125"/>
                  </a:cubicBezTo>
                  <a:cubicBezTo>
                    <a:pt x="177800" y="3413654"/>
                    <a:pt x="231775" y="3460750"/>
                    <a:pt x="285750" y="3460750"/>
                  </a:cubicBezTo>
                  <a:cubicBezTo>
                    <a:pt x="339725" y="3460750"/>
                    <a:pt x="400050" y="3397250"/>
                    <a:pt x="454025" y="3397250"/>
                  </a:cubicBezTo>
                  <a:cubicBezTo>
                    <a:pt x="508000" y="3397250"/>
                    <a:pt x="557213" y="3462337"/>
                    <a:pt x="609600" y="3460750"/>
                  </a:cubicBezTo>
                  <a:cubicBezTo>
                    <a:pt x="655108" y="3452283"/>
                    <a:pt x="706967" y="3387725"/>
                    <a:pt x="768350" y="3387725"/>
                  </a:cubicBezTo>
                  <a:cubicBezTo>
                    <a:pt x="829733" y="3387725"/>
                    <a:pt x="891117" y="3454400"/>
                    <a:pt x="923925" y="3454400"/>
                  </a:cubicBezTo>
                  <a:cubicBezTo>
                    <a:pt x="973667" y="3451225"/>
                    <a:pt x="1032933" y="3366558"/>
                    <a:pt x="1092200" y="3368675"/>
                  </a:cubicBezTo>
                  <a:cubicBezTo>
                    <a:pt x="1151467" y="3370792"/>
                    <a:pt x="1188508" y="3455458"/>
                    <a:pt x="1231900" y="3451225"/>
                  </a:cubicBezTo>
                  <a:cubicBezTo>
                    <a:pt x="1278467" y="3452813"/>
                    <a:pt x="1355725" y="3340100"/>
                    <a:pt x="1409700" y="3340100"/>
                  </a:cubicBezTo>
                  <a:cubicBezTo>
                    <a:pt x="1463675" y="3340100"/>
                    <a:pt x="1510242" y="3452283"/>
                    <a:pt x="1555750" y="3451225"/>
                  </a:cubicBezTo>
                  <a:cubicBezTo>
                    <a:pt x="1594908" y="3456517"/>
                    <a:pt x="1667404" y="3275013"/>
                    <a:pt x="1720850" y="3276600"/>
                  </a:cubicBezTo>
                  <a:cubicBezTo>
                    <a:pt x="1774296" y="3278187"/>
                    <a:pt x="1813983" y="3459692"/>
                    <a:pt x="1876425" y="3460750"/>
                  </a:cubicBezTo>
                  <a:cubicBezTo>
                    <a:pt x="1945746" y="3455988"/>
                    <a:pt x="1989667" y="3096154"/>
                    <a:pt x="2041525" y="3095625"/>
                  </a:cubicBezTo>
                  <a:cubicBezTo>
                    <a:pt x="2093383" y="3095096"/>
                    <a:pt x="2150533" y="3458633"/>
                    <a:pt x="2187575" y="3457575"/>
                  </a:cubicBezTo>
                  <a:cubicBezTo>
                    <a:pt x="2348442" y="3125258"/>
                    <a:pt x="2382308" y="573617"/>
                    <a:pt x="2438400" y="0"/>
                  </a:cubicBezTo>
                </a:path>
              </a:pathLst>
            </a:custGeom>
            <a:noFill/>
            <a:ln w="2857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753CB66-C7E0-640A-2374-6366599A5DD4}"/>
                </a:ext>
              </a:extLst>
            </p:cNvPr>
            <p:cNvSpPr/>
            <p:nvPr/>
          </p:nvSpPr>
          <p:spPr>
            <a:xfrm flipH="1">
              <a:off x="7676230" y="2311118"/>
              <a:ext cx="2435225" cy="3419503"/>
            </a:xfrm>
            <a:custGeom>
              <a:avLst/>
              <a:gdLst>
                <a:gd name="connsiteX0" fmla="*/ 0 w 2336800"/>
                <a:gd name="connsiteY0" fmla="*/ 1425575 h 1435100"/>
                <a:gd name="connsiteX1" fmla="*/ 130175 w 2336800"/>
                <a:gd name="connsiteY1" fmla="*/ 1365250 h 1435100"/>
                <a:gd name="connsiteX2" fmla="*/ 282575 w 2336800"/>
                <a:gd name="connsiteY2" fmla="*/ 1425575 h 1435100"/>
                <a:gd name="connsiteX3" fmla="*/ 454025 w 2336800"/>
                <a:gd name="connsiteY3" fmla="*/ 1365250 h 1435100"/>
                <a:gd name="connsiteX4" fmla="*/ 609600 w 2336800"/>
                <a:gd name="connsiteY4" fmla="*/ 1435100 h 1435100"/>
                <a:gd name="connsiteX5" fmla="*/ 768350 w 2336800"/>
                <a:gd name="connsiteY5" fmla="*/ 1355725 h 1435100"/>
                <a:gd name="connsiteX6" fmla="*/ 920750 w 2336800"/>
                <a:gd name="connsiteY6" fmla="*/ 1419225 h 1435100"/>
                <a:gd name="connsiteX7" fmla="*/ 1092200 w 2336800"/>
                <a:gd name="connsiteY7" fmla="*/ 1336675 h 1435100"/>
                <a:gd name="connsiteX8" fmla="*/ 1231900 w 2336800"/>
                <a:gd name="connsiteY8" fmla="*/ 1419225 h 1435100"/>
                <a:gd name="connsiteX9" fmla="*/ 1409700 w 2336800"/>
                <a:gd name="connsiteY9" fmla="*/ 1308100 h 1435100"/>
                <a:gd name="connsiteX10" fmla="*/ 1555750 w 2336800"/>
                <a:gd name="connsiteY10" fmla="*/ 1419225 h 1435100"/>
                <a:gd name="connsiteX11" fmla="*/ 1720850 w 2336800"/>
                <a:gd name="connsiteY11" fmla="*/ 1244600 h 1435100"/>
                <a:gd name="connsiteX12" fmla="*/ 1870075 w 2336800"/>
                <a:gd name="connsiteY12" fmla="*/ 1428750 h 1435100"/>
                <a:gd name="connsiteX13" fmla="*/ 2041525 w 2336800"/>
                <a:gd name="connsiteY13" fmla="*/ 1063625 h 1435100"/>
                <a:gd name="connsiteX14" fmla="*/ 2187575 w 2336800"/>
                <a:gd name="connsiteY14" fmla="*/ 1425575 h 1435100"/>
                <a:gd name="connsiteX15" fmla="*/ 2336800 w 2336800"/>
                <a:gd name="connsiteY15" fmla="*/ 0 h 1435100"/>
                <a:gd name="connsiteX0" fmla="*/ 0 w 2409825"/>
                <a:gd name="connsiteY0" fmla="*/ 2930525 h 2940050"/>
                <a:gd name="connsiteX1" fmla="*/ 130175 w 2409825"/>
                <a:gd name="connsiteY1" fmla="*/ 2870200 h 2940050"/>
                <a:gd name="connsiteX2" fmla="*/ 282575 w 2409825"/>
                <a:gd name="connsiteY2" fmla="*/ 2930525 h 2940050"/>
                <a:gd name="connsiteX3" fmla="*/ 454025 w 2409825"/>
                <a:gd name="connsiteY3" fmla="*/ 2870200 h 2940050"/>
                <a:gd name="connsiteX4" fmla="*/ 609600 w 2409825"/>
                <a:gd name="connsiteY4" fmla="*/ 2940050 h 2940050"/>
                <a:gd name="connsiteX5" fmla="*/ 768350 w 2409825"/>
                <a:gd name="connsiteY5" fmla="*/ 2860675 h 2940050"/>
                <a:gd name="connsiteX6" fmla="*/ 920750 w 2409825"/>
                <a:gd name="connsiteY6" fmla="*/ 2924175 h 2940050"/>
                <a:gd name="connsiteX7" fmla="*/ 1092200 w 2409825"/>
                <a:gd name="connsiteY7" fmla="*/ 2841625 h 2940050"/>
                <a:gd name="connsiteX8" fmla="*/ 1231900 w 2409825"/>
                <a:gd name="connsiteY8" fmla="*/ 2924175 h 2940050"/>
                <a:gd name="connsiteX9" fmla="*/ 1409700 w 2409825"/>
                <a:gd name="connsiteY9" fmla="*/ 2813050 h 2940050"/>
                <a:gd name="connsiteX10" fmla="*/ 1555750 w 2409825"/>
                <a:gd name="connsiteY10" fmla="*/ 2924175 h 2940050"/>
                <a:gd name="connsiteX11" fmla="*/ 1720850 w 2409825"/>
                <a:gd name="connsiteY11" fmla="*/ 2749550 h 2940050"/>
                <a:gd name="connsiteX12" fmla="*/ 1870075 w 2409825"/>
                <a:gd name="connsiteY12" fmla="*/ 2933700 h 2940050"/>
                <a:gd name="connsiteX13" fmla="*/ 2041525 w 2409825"/>
                <a:gd name="connsiteY13" fmla="*/ 2568575 h 2940050"/>
                <a:gd name="connsiteX14" fmla="*/ 2187575 w 2409825"/>
                <a:gd name="connsiteY14" fmla="*/ 2930525 h 2940050"/>
                <a:gd name="connsiteX15" fmla="*/ 2409825 w 2409825"/>
                <a:gd name="connsiteY15" fmla="*/ 0 h 2940050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007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007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007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007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007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575898"/>
                <a:gd name="connsiteX1" fmla="*/ 130175 w 2435225"/>
                <a:gd name="connsiteY1" fmla="*/ 3355975 h 3575898"/>
                <a:gd name="connsiteX2" fmla="*/ 282575 w 2435225"/>
                <a:gd name="connsiteY2" fmla="*/ 3416300 h 3575898"/>
                <a:gd name="connsiteX3" fmla="*/ 454025 w 2435225"/>
                <a:gd name="connsiteY3" fmla="*/ 3355975 h 3575898"/>
                <a:gd name="connsiteX4" fmla="*/ 609600 w 2435225"/>
                <a:gd name="connsiteY4" fmla="*/ 3425825 h 3575898"/>
                <a:gd name="connsiteX5" fmla="*/ 768350 w 2435225"/>
                <a:gd name="connsiteY5" fmla="*/ 3346450 h 3575898"/>
                <a:gd name="connsiteX6" fmla="*/ 920750 w 2435225"/>
                <a:gd name="connsiteY6" fmla="*/ 3409950 h 3575898"/>
                <a:gd name="connsiteX7" fmla="*/ 1092200 w 2435225"/>
                <a:gd name="connsiteY7" fmla="*/ 3327400 h 3575898"/>
                <a:gd name="connsiteX8" fmla="*/ 1231900 w 2435225"/>
                <a:gd name="connsiteY8" fmla="*/ 3409950 h 3575898"/>
                <a:gd name="connsiteX9" fmla="*/ 1409700 w 2435225"/>
                <a:gd name="connsiteY9" fmla="*/ 3298825 h 3575898"/>
                <a:gd name="connsiteX10" fmla="*/ 1555750 w 2435225"/>
                <a:gd name="connsiteY10" fmla="*/ 3409950 h 3575898"/>
                <a:gd name="connsiteX11" fmla="*/ 1720850 w 2435225"/>
                <a:gd name="connsiteY11" fmla="*/ 3235325 h 3575898"/>
                <a:gd name="connsiteX12" fmla="*/ 1870075 w 2435225"/>
                <a:gd name="connsiteY12" fmla="*/ 3419475 h 3575898"/>
                <a:gd name="connsiteX13" fmla="*/ 2041525 w 2435225"/>
                <a:gd name="connsiteY13" fmla="*/ 3054350 h 3575898"/>
                <a:gd name="connsiteX14" fmla="*/ 2187575 w 2435225"/>
                <a:gd name="connsiteY14" fmla="*/ 3416300 h 3575898"/>
                <a:gd name="connsiteX15" fmla="*/ 2435225 w 2435225"/>
                <a:gd name="connsiteY15" fmla="*/ 0 h 3575898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007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007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007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007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007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007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0750 w 2435225"/>
                <a:gd name="connsiteY6" fmla="*/ 3409950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3925 w 2435225"/>
                <a:gd name="connsiteY6" fmla="*/ 3413125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3925 w 2435225"/>
                <a:gd name="connsiteY6" fmla="*/ 3413125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3925 w 2435225"/>
                <a:gd name="connsiteY6" fmla="*/ 3413125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3925 w 2435225"/>
                <a:gd name="connsiteY6" fmla="*/ 3413125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5825"/>
                <a:gd name="connsiteX1" fmla="*/ 130175 w 2435225"/>
                <a:gd name="connsiteY1" fmla="*/ 3355975 h 3425825"/>
                <a:gd name="connsiteX2" fmla="*/ 282575 w 2435225"/>
                <a:gd name="connsiteY2" fmla="*/ 3416300 h 3425825"/>
                <a:gd name="connsiteX3" fmla="*/ 454025 w 2435225"/>
                <a:gd name="connsiteY3" fmla="*/ 3355975 h 3425825"/>
                <a:gd name="connsiteX4" fmla="*/ 609600 w 2435225"/>
                <a:gd name="connsiteY4" fmla="*/ 3425825 h 3425825"/>
                <a:gd name="connsiteX5" fmla="*/ 768350 w 2435225"/>
                <a:gd name="connsiteY5" fmla="*/ 3346450 h 3425825"/>
                <a:gd name="connsiteX6" fmla="*/ 923925 w 2435225"/>
                <a:gd name="connsiteY6" fmla="*/ 3413125 h 3425825"/>
                <a:gd name="connsiteX7" fmla="*/ 1092200 w 2435225"/>
                <a:gd name="connsiteY7" fmla="*/ 3327400 h 3425825"/>
                <a:gd name="connsiteX8" fmla="*/ 1231900 w 2435225"/>
                <a:gd name="connsiteY8" fmla="*/ 3409950 h 3425825"/>
                <a:gd name="connsiteX9" fmla="*/ 1409700 w 2435225"/>
                <a:gd name="connsiteY9" fmla="*/ 3298825 h 3425825"/>
                <a:gd name="connsiteX10" fmla="*/ 1555750 w 2435225"/>
                <a:gd name="connsiteY10" fmla="*/ 3409950 h 3425825"/>
                <a:gd name="connsiteX11" fmla="*/ 1720850 w 2435225"/>
                <a:gd name="connsiteY11" fmla="*/ 3235325 h 3425825"/>
                <a:gd name="connsiteX12" fmla="*/ 1876425 w 2435225"/>
                <a:gd name="connsiteY12" fmla="*/ 3419475 h 3425825"/>
                <a:gd name="connsiteX13" fmla="*/ 2041525 w 2435225"/>
                <a:gd name="connsiteY13" fmla="*/ 3054350 h 3425825"/>
                <a:gd name="connsiteX14" fmla="*/ 2187575 w 2435225"/>
                <a:gd name="connsiteY14" fmla="*/ 3416300 h 3425825"/>
                <a:gd name="connsiteX15" fmla="*/ 2435225 w 2435225"/>
                <a:gd name="connsiteY15" fmla="*/ 0 h 3425825"/>
                <a:gd name="connsiteX0" fmla="*/ 0 w 2435225"/>
                <a:gd name="connsiteY0" fmla="*/ 3416300 h 3429000"/>
                <a:gd name="connsiteX1" fmla="*/ 130175 w 2435225"/>
                <a:gd name="connsiteY1" fmla="*/ 3355975 h 3429000"/>
                <a:gd name="connsiteX2" fmla="*/ 282575 w 2435225"/>
                <a:gd name="connsiteY2" fmla="*/ 3416300 h 3429000"/>
                <a:gd name="connsiteX3" fmla="*/ 454025 w 2435225"/>
                <a:gd name="connsiteY3" fmla="*/ 3355975 h 3429000"/>
                <a:gd name="connsiteX4" fmla="*/ 612775 w 2435225"/>
                <a:gd name="connsiteY4" fmla="*/ 3429000 h 3429000"/>
                <a:gd name="connsiteX5" fmla="*/ 768350 w 2435225"/>
                <a:gd name="connsiteY5" fmla="*/ 3346450 h 3429000"/>
                <a:gd name="connsiteX6" fmla="*/ 923925 w 2435225"/>
                <a:gd name="connsiteY6" fmla="*/ 3413125 h 3429000"/>
                <a:gd name="connsiteX7" fmla="*/ 1092200 w 2435225"/>
                <a:gd name="connsiteY7" fmla="*/ 3327400 h 3429000"/>
                <a:gd name="connsiteX8" fmla="*/ 1231900 w 2435225"/>
                <a:gd name="connsiteY8" fmla="*/ 3409950 h 3429000"/>
                <a:gd name="connsiteX9" fmla="*/ 1409700 w 2435225"/>
                <a:gd name="connsiteY9" fmla="*/ 3298825 h 3429000"/>
                <a:gd name="connsiteX10" fmla="*/ 1555750 w 2435225"/>
                <a:gd name="connsiteY10" fmla="*/ 3409950 h 3429000"/>
                <a:gd name="connsiteX11" fmla="*/ 1720850 w 2435225"/>
                <a:gd name="connsiteY11" fmla="*/ 3235325 h 3429000"/>
                <a:gd name="connsiteX12" fmla="*/ 1876425 w 2435225"/>
                <a:gd name="connsiteY12" fmla="*/ 3419475 h 3429000"/>
                <a:gd name="connsiteX13" fmla="*/ 2041525 w 2435225"/>
                <a:gd name="connsiteY13" fmla="*/ 3054350 h 3429000"/>
                <a:gd name="connsiteX14" fmla="*/ 2187575 w 2435225"/>
                <a:gd name="connsiteY14" fmla="*/ 3416300 h 3429000"/>
                <a:gd name="connsiteX15" fmla="*/ 2435225 w 2435225"/>
                <a:gd name="connsiteY15" fmla="*/ 0 h 3429000"/>
                <a:gd name="connsiteX0" fmla="*/ 0 w 2435225"/>
                <a:gd name="connsiteY0" fmla="*/ 3416300 h 3429000"/>
                <a:gd name="connsiteX1" fmla="*/ 130175 w 2435225"/>
                <a:gd name="connsiteY1" fmla="*/ 3355975 h 3429000"/>
                <a:gd name="connsiteX2" fmla="*/ 282575 w 2435225"/>
                <a:gd name="connsiteY2" fmla="*/ 3416300 h 3429000"/>
                <a:gd name="connsiteX3" fmla="*/ 454025 w 2435225"/>
                <a:gd name="connsiteY3" fmla="*/ 3355975 h 3429000"/>
                <a:gd name="connsiteX4" fmla="*/ 612775 w 2435225"/>
                <a:gd name="connsiteY4" fmla="*/ 3429000 h 3429000"/>
                <a:gd name="connsiteX5" fmla="*/ 768350 w 2435225"/>
                <a:gd name="connsiteY5" fmla="*/ 3346450 h 3429000"/>
                <a:gd name="connsiteX6" fmla="*/ 923925 w 2435225"/>
                <a:gd name="connsiteY6" fmla="*/ 3413125 h 3429000"/>
                <a:gd name="connsiteX7" fmla="*/ 1092200 w 2435225"/>
                <a:gd name="connsiteY7" fmla="*/ 3327400 h 3429000"/>
                <a:gd name="connsiteX8" fmla="*/ 1231900 w 2435225"/>
                <a:gd name="connsiteY8" fmla="*/ 3409950 h 3429000"/>
                <a:gd name="connsiteX9" fmla="*/ 1409700 w 2435225"/>
                <a:gd name="connsiteY9" fmla="*/ 3298825 h 3429000"/>
                <a:gd name="connsiteX10" fmla="*/ 1555750 w 2435225"/>
                <a:gd name="connsiteY10" fmla="*/ 3409950 h 3429000"/>
                <a:gd name="connsiteX11" fmla="*/ 1720850 w 2435225"/>
                <a:gd name="connsiteY11" fmla="*/ 3235325 h 3429000"/>
                <a:gd name="connsiteX12" fmla="*/ 1876425 w 2435225"/>
                <a:gd name="connsiteY12" fmla="*/ 3419475 h 3429000"/>
                <a:gd name="connsiteX13" fmla="*/ 2041525 w 2435225"/>
                <a:gd name="connsiteY13" fmla="*/ 3054350 h 3429000"/>
                <a:gd name="connsiteX14" fmla="*/ 2187575 w 2435225"/>
                <a:gd name="connsiteY14" fmla="*/ 3416300 h 3429000"/>
                <a:gd name="connsiteX15" fmla="*/ 2435225 w 2435225"/>
                <a:gd name="connsiteY15" fmla="*/ 0 h 3429000"/>
                <a:gd name="connsiteX0" fmla="*/ 0 w 2435225"/>
                <a:gd name="connsiteY0" fmla="*/ 3416300 h 3429000"/>
                <a:gd name="connsiteX1" fmla="*/ 130175 w 2435225"/>
                <a:gd name="connsiteY1" fmla="*/ 3355975 h 3429000"/>
                <a:gd name="connsiteX2" fmla="*/ 282575 w 2435225"/>
                <a:gd name="connsiteY2" fmla="*/ 3416300 h 3429000"/>
                <a:gd name="connsiteX3" fmla="*/ 454025 w 2435225"/>
                <a:gd name="connsiteY3" fmla="*/ 3355975 h 3429000"/>
                <a:gd name="connsiteX4" fmla="*/ 612775 w 2435225"/>
                <a:gd name="connsiteY4" fmla="*/ 3429000 h 3429000"/>
                <a:gd name="connsiteX5" fmla="*/ 768350 w 2435225"/>
                <a:gd name="connsiteY5" fmla="*/ 3346450 h 3429000"/>
                <a:gd name="connsiteX6" fmla="*/ 923925 w 2435225"/>
                <a:gd name="connsiteY6" fmla="*/ 3413125 h 3429000"/>
                <a:gd name="connsiteX7" fmla="*/ 1092200 w 2435225"/>
                <a:gd name="connsiteY7" fmla="*/ 3327400 h 3429000"/>
                <a:gd name="connsiteX8" fmla="*/ 1231900 w 2435225"/>
                <a:gd name="connsiteY8" fmla="*/ 3409950 h 3429000"/>
                <a:gd name="connsiteX9" fmla="*/ 1409700 w 2435225"/>
                <a:gd name="connsiteY9" fmla="*/ 3298825 h 3429000"/>
                <a:gd name="connsiteX10" fmla="*/ 1555750 w 2435225"/>
                <a:gd name="connsiteY10" fmla="*/ 3409950 h 3429000"/>
                <a:gd name="connsiteX11" fmla="*/ 1720850 w 2435225"/>
                <a:gd name="connsiteY11" fmla="*/ 3235325 h 3429000"/>
                <a:gd name="connsiteX12" fmla="*/ 1876425 w 2435225"/>
                <a:gd name="connsiteY12" fmla="*/ 3419475 h 3429000"/>
                <a:gd name="connsiteX13" fmla="*/ 2041525 w 2435225"/>
                <a:gd name="connsiteY13" fmla="*/ 3054350 h 3429000"/>
                <a:gd name="connsiteX14" fmla="*/ 2187575 w 2435225"/>
                <a:gd name="connsiteY14" fmla="*/ 3416300 h 3429000"/>
                <a:gd name="connsiteX15" fmla="*/ 2435225 w 2435225"/>
                <a:gd name="connsiteY15" fmla="*/ 0 h 3429000"/>
                <a:gd name="connsiteX0" fmla="*/ 0 w 2435225"/>
                <a:gd name="connsiteY0" fmla="*/ 3416300 h 3419475"/>
                <a:gd name="connsiteX1" fmla="*/ 130175 w 2435225"/>
                <a:gd name="connsiteY1" fmla="*/ 3355975 h 3419475"/>
                <a:gd name="connsiteX2" fmla="*/ 282575 w 2435225"/>
                <a:gd name="connsiteY2" fmla="*/ 3416300 h 3419475"/>
                <a:gd name="connsiteX3" fmla="*/ 454025 w 2435225"/>
                <a:gd name="connsiteY3" fmla="*/ 3355975 h 3419475"/>
                <a:gd name="connsiteX4" fmla="*/ 609600 w 2435225"/>
                <a:gd name="connsiteY4" fmla="*/ 3419475 h 3419475"/>
                <a:gd name="connsiteX5" fmla="*/ 768350 w 2435225"/>
                <a:gd name="connsiteY5" fmla="*/ 3346450 h 3419475"/>
                <a:gd name="connsiteX6" fmla="*/ 923925 w 2435225"/>
                <a:gd name="connsiteY6" fmla="*/ 3413125 h 3419475"/>
                <a:gd name="connsiteX7" fmla="*/ 1092200 w 2435225"/>
                <a:gd name="connsiteY7" fmla="*/ 3327400 h 3419475"/>
                <a:gd name="connsiteX8" fmla="*/ 1231900 w 2435225"/>
                <a:gd name="connsiteY8" fmla="*/ 3409950 h 3419475"/>
                <a:gd name="connsiteX9" fmla="*/ 1409700 w 2435225"/>
                <a:gd name="connsiteY9" fmla="*/ 3298825 h 3419475"/>
                <a:gd name="connsiteX10" fmla="*/ 1555750 w 2435225"/>
                <a:gd name="connsiteY10" fmla="*/ 3409950 h 3419475"/>
                <a:gd name="connsiteX11" fmla="*/ 1720850 w 2435225"/>
                <a:gd name="connsiteY11" fmla="*/ 3235325 h 3419475"/>
                <a:gd name="connsiteX12" fmla="*/ 1876425 w 2435225"/>
                <a:gd name="connsiteY12" fmla="*/ 3419475 h 3419475"/>
                <a:gd name="connsiteX13" fmla="*/ 2041525 w 2435225"/>
                <a:gd name="connsiteY13" fmla="*/ 3054350 h 3419475"/>
                <a:gd name="connsiteX14" fmla="*/ 2187575 w 2435225"/>
                <a:gd name="connsiteY14" fmla="*/ 3416300 h 3419475"/>
                <a:gd name="connsiteX15" fmla="*/ 2435225 w 2435225"/>
                <a:gd name="connsiteY15" fmla="*/ 0 h 3419475"/>
                <a:gd name="connsiteX0" fmla="*/ 0 w 2435225"/>
                <a:gd name="connsiteY0" fmla="*/ 3416300 h 3419475"/>
                <a:gd name="connsiteX1" fmla="*/ 130175 w 2435225"/>
                <a:gd name="connsiteY1" fmla="*/ 3355975 h 3419475"/>
                <a:gd name="connsiteX2" fmla="*/ 282575 w 2435225"/>
                <a:gd name="connsiteY2" fmla="*/ 3416300 h 3419475"/>
                <a:gd name="connsiteX3" fmla="*/ 454025 w 2435225"/>
                <a:gd name="connsiteY3" fmla="*/ 3355975 h 3419475"/>
                <a:gd name="connsiteX4" fmla="*/ 609600 w 2435225"/>
                <a:gd name="connsiteY4" fmla="*/ 3419475 h 3419475"/>
                <a:gd name="connsiteX5" fmla="*/ 768350 w 2435225"/>
                <a:gd name="connsiteY5" fmla="*/ 3346450 h 3419475"/>
                <a:gd name="connsiteX6" fmla="*/ 923925 w 2435225"/>
                <a:gd name="connsiteY6" fmla="*/ 3413125 h 3419475"/>
                <a:gd name="connsiteX7" fmla="*/ 1092200 w 2435225"/>
                <a:gd name="connsiteY7" fmla="*/ 3327400 h 3419475"/>
                <a:gd name="connsiteX8" fmla="*/ 1231900 w 2435225"/>
                <a:gd name="connsiteY8" fmla="*/ 3409950 h 3419475"/>
                <a:gd name="connsiteX9" fmla="*/ 1409700 w 2435225"/>
                <a:gd name="connsiteY9" fmla="*/ 3298825 h 3419475"/>
                <a:gd name="connsiteX10" fmla="*/ 1555750 w 2435225"/>
                <a:gd name="connsiteY10" fmla="*/ 3409950 h 3419475"/>
                <a:gd name="connsiteX11" fmla="*/ 1720850 w 2435225"/>
                <a:gd name="connsiteY11" fmla="*/ 3235325 h 3419475"/>
                <a:gd name="connsiteX12" fmla="*/ 1876425 w 2435225"/>
                <a:gd name="connsiteY12" fmla="*/ 3419475 h 3419475"/>
                <a:gd name="connsiteX13" fmla="*/ 2041525 w 2435225"/>
                <a:gd name="connsiteY13" fmla="*/ 3054350 h 3419475"/>
                <a:gd name="connsiteX14" fmla="*/ 2187575 w 2435225"/>
                <a:gd name="connsiteY14" fmla="*/ 3416300 h 3419475"/>
                <a:gd name="connsiteX15" fmla="*/ 2435225 w 2435225"/>
                <a:gd name="connsiteY15" fmla="*/ 0 h 3419475"/>
                <a:gd name="connsiteX0" fmla="*/ 0 w 2435225"/>
                <a:gd name="connsiteY0" fmla="*/ 3416300 h 3419475"/>
                <a:gd name="connsiteX1" fmla="*/ 130175 w 2435225"/>
                <a:gd name="connsiteY1" fmla="*/ 3355975 h 3419475"/>
                <a:gd name="connsiteX2" fmla="*/ 282575 w 2435225"/>
                <a:gd name="connsiteY2" fmla="*/ 3416300 h 3419475"/>
                <a:gd name="connsiteX3" fmla="*/ 454025 w 2435225"/>
                <a:gd name="connsiteY3" fmla="*/ 3355975 h 3419475"/>
                <a:gd name="connsiteX4" fmla="*/ 609600 w 2435225"/>
                <a:gd name="connsiteY4" fmla="*/ 3419475 h 3419475"/>
                <a:gd name="connsiteX5" fmla="*/ 768350 w 2435225"/>
                <a:gd name="connsiteY5" fmla="*/ 3346450 h 3419475"/>
                <a:gd name="connsiteX6" fmla="*/ 923925 w 2435225"/>
                <a:gd name="connsiteY6" fmla="*/ 3413125 h 3419475"/>
                <a:gd name="connsiteX7" fmla="*/ 1092200 w 2435225"/>
                <a:gd name="connsiteY7" fmla="*/ 3327400 h 3419475"/>
                <a:gd name="connsiteX8" fmla="*/ 1231900 w 2435225"/>
                <a:gd name="connsiteY8" fmla="*/ 3409950 h 3419475"/>
                <a:gd name="connsiteX9" fmla="*/ 1409700 w 2435225"/>
                <a:gd name="connsiteY9" fmla="*/ 3298825 h 3419475"/>
                <a:gd name="connsiteX10" fmla="*/ 1555750 w 2435225"/>
                <a:gd name="connsiteY10" fmla="*/ 3409950 h 3419475"/>
                <a:gd name="connsiteX11" fmla="*/ 1720850 w 2435225"/>
                <a:gd name="connsiteY11" fmla="*/ 3235325 h 3419475"/>
                <a:gd name="connsiteX12" fmla="*/ 1876425 w 2435225"/>
                <a:gd name="connsiteY12" fmla="*/ 3419475 h 3419475"/>
                <a:gd name="connsiteX13" fmla="*/ 2041525 w 2435225"/>
                <a:gd name="connsiteY13" fmla="*/ 3054350 h 3419475"/>
                <a:gd name="connsiteX14" fmla="*/ 2187575 w 2435225"/>
                <a:gd name="connsiteY14" fmla="*/ 3416300 h 3419475"/>
                <a:gd name="connsiteX15" fmla="*/ 2435225 w 2435225"/>
                <a:gd name="connsiteY15" fmla="*/ 0 h 3419475"/>
                <a:gd name="connsiteX0" fmla="*/ 0 w 2435225"/>
                <a:gd name="connsiteY0" fmla="*/ 3416300 h 3419503"/>
                <a:gd name="connsiteX1" fmla="*/ 130175 w 2435225"/>
                <a:gd name="connsiteY1" fmla="*/ 3355975 h 3419503"/>
                <a:gd name="connsiteX2" fmla="*/ 282575 w 2435225"/>
                <a:gd name="connsiteY2" fmla="*/ 3416300 h 3419503"/>
                <a:gd name="connsiteX3" fmla="*/ 454025 w 2435225"/>
                <a:gd name="connsiteY3" fmla="*/ 3355975 h 3419503"/>
                <a:gd name="connsiteX4" fmla="*/ 609600 w 2435225"/>
                <a:gd name="connsiteY4" fmla="*/ 3419475 h 3419503"/>
                <a:gd name="connsiteX5" fmla="*/ 768350 w 2435225"/>
                <a:gd name="connsiteY5" fmla="*/ 3346450 h 3419503"/>
                <a:gd name="connsiteX6" fmla="*/ 923925 w 2435225"/>
                <a:gd name="connsiteY6" fmla="*/ 3413125 h 3419503"/>
                <a:gd name="connsiteX7" fmla="*/ 1092200 w 2435225"/>
                <a:gd name="connsiteY7" fmla="*/ 3327400 h 3419503"/>
                <a:gd name="connsiteX8" fmla="*/ 1231900 w 2435225"/>
                <a:gd name="connsiteY8" fmla="*/ 3409950 h 3419503"/>
                <a:gd name="connsiteX9" fmla="*/ 1409700 w 2435225"/>
                <a:gd name="connsiteY9" fmla="*/ 3298825 h 3419503"/>
                <a:gd name="connsiteX10" fmla="*/ 1555750 w 2435225"/>
                <a:gd name="connsiteY10" fmla="*/ 3409950 h 3419503"/>
                <a:gd name="connsiteX11" fmla="*/ 1720850 w 2435225"/>
                <a:gd name="connsiteY11" fmla="*/ 3235325 h 3419503"/>
                <a:gd name="connsiteX12" fmla="*/ 1876425 w 2435225"/>
                <a:gd name="connsiteY12" fmla="*/ 3419475 h 3419503"/>
                <a:gd name="connsiteX13" fmla="*/ 2041525 w 2435225"/>
                <a:gd name="connsiteY13" fmla="*/ 3054350 h 3419503"/>
                <a:gd name="connsiteX14" fmla="*/ 2187575 w 2435225"/>
                <a:gd name="connsiteY14" fmla="*/ 3416300 h 3419503"/>
                <a:gd name="connsiteX15" fmla="*/ 2435225 w 2435225"/>
                <a:gd name="connsiteY15" fmla="*/ 0 h 3419503"/>
                <a:gd name="connsiteX0" fmla="*/ 0 w 2435225"/>
                <a:gd name="connsiteY0" fmla="*/ 3416300 h 3419503"/>
                <a:gd name="connsiteX1" fmla="*/ 130175 w 2435225"/>
                <a:gd name="connsiteY1" fmla="*/ 3355975 h 3419503"/>
                <a:gd name="connsiteX2" fmla="*/ 285750 w 2435225"/>
                <a:gd name="connsiteY2" fmla="*/ 3419475 h 3419503"/>
                <a:gd name="connsiteX3" fmla="*/ 454025 w 2435225"/>
                <a:gd name="connsiteY3" fmla="*/ 3355975 h 3419503"/>
                <a:gd name="connsiteX4" fmla="*/ 609600 w 2435225"/>
                <a:gd name="connsiteY4" fmla="*/ 3419475 h 3419503"/>
                <a:gd name="connsiteX5" fmla="*/ 768350 w 2435225"/>
                <a:gd name="connsiteY5" fmla="*/ 3346450 h 3419503"/>
                <a:gd name="connsiteX6" fmla="*/ 923925 w 2435225"/>
                <a:gd name="connsiteY6" fmla="*/ 3413125 h 3419503"/>
                <a:gd name="connsiteX7" fmla="*/ 1092200 w 2435225"/>
                <a:gd name="connsiteY7" fmla="*/ 3327400 h 3419503"/>
                <a:gd name="connsiteX8" fmla="*/ 1231900 w 2435225"/>
                <a:gd name="connsiteY8" fmla="*/ 3409950 h 3419503"/>
                <a:gd name="connsiteX9" fmla="*/ 1409700 w 2435225"/>
                <a:gd name="connsiteY9" fmla="*/ 3298825 h 3419503"/>
                <a:gd name="connsiteX10" fmla="*/ 1555750 w 2435225"/>
                <a:gd name="connsiteY10" fmla="*/ 3409950 h 3419503"/>
                <a:gd name="connsiteX11" fmla="*/ 1720850 w 2435225"/>
                <a:gd name="connsiteY11" fmla="*/ 3235325 h 3419503"/>
                <a:gd name="connsiteX12" fmla="*/ 1876425 w 2435225"/>
                <a:gd name="connsiteY12" fmla="*/ 3419475 h 3419503"/>
                <a:gd name="connsiteX13" fmla="*/ 2041525 w 2435225"/>
                <a:gd name="connsiteY13" fmla="*/ 3054350 h 3419503"/>
                <a:gd name="connsiteX14" fmla="*/ 2187575 w 2435225"/>
                <a:gd name="connsiteY14" fmla="*/ 3416300 h 3419503"/>
                <a:gd name="connsiteX15" fmla="*/ 2435225 w 2435225"/>
                <a:gd name="connsiteY15" fmla="*/ 0 h 3419503"/>
                <a:gd name="connsiteX0" fmla="*/ 0 w 2435225"/>
                <a:gd name="connsiteY0" fmla="*/ 3416300 h 3419503"/>
                <a:gd name="connsiteX1" fmla="*/ 130175 w 2435225"/>
                <a:gd name="connsiteY1" fmla="*/ 3355975 h 3419503"/>
                <a:gd name="connsiteX2" fmla="*/ 285750 w 2435225"/>
                <a:gd name="connsiteY2" fmla="*/ 3419475 h 3419503"/>
                <a:gd name="connsiteX3" fmla="*/ 454025 w 2435225"/>
                <a:gd name="connsiteY3" fmla="*/ 3355975 h 3419503"/>
                <a:gd name="connsiteX4" fmla="*/ 609600 w 2435225"/>
                <a:gd name="connsiteY4" fmla="*/ 3419475 h 3419503"/>
                <a:gd name="connsiteX5" fmla="*/ 768350 w 2435225"/>
                <a:gd name="connsiteY5" fmla="*/ 3346450 h 3419503"/>
                <a:gd name="connsiteX6" fmla="*/ 923925 w 2435225"/>
                <a:gd name="connsiteY6" fmla="*/ 3413125 h 3419503"/>
                <a:gd name="connsiteX7" fmla="*/ 1092200 w 2435225"/>
                <a:gd name="connsiteY7" fmla="*/ 3327400 h 3419503"/>
                <a:gd name="connsiteX8" fmla="*/ 1231900 w 2435225"/>
                <a:gd name="connsiteY8" fmla="*/ 3409950 h 3419503"/>
                <a:gd name="connsiteX9" fmla="*/ 1409700 w 2435225"/>
                <a:gd name="connsiteY9" fmla="*/ 3298825 h 3419503"/>
                <a:gd name="connsiteX10" fmla="*/ 1555750 w 2435225"/>
                <a:gd name="connsiteY10" fmla="*/ 3409950 h 3419503"/>
                <a:gd name="connsiteX11" fmla="*/ 1720850 w 2435225"/>
                <a:gd name="connsiteY11" fmla="*/ 3235325 h 3419503"/>
                <a:gd name="connsiteX12" fmla="*/ 1876425 w 2435225"/>
                <a:gd name="connsiteY12" fmla="*/ 3419475 h 3419503"/>
                <a:gd name="connsiteX13" fmla="*/ 2041525 w 2435225"/>
                <a:gd name="connsiteY13" fmla="*/ 3054350 h 3419503"/>
                <a:gd name="connsiteX14" fmla="*/ 2187575 w 2435225"/>
                <a:gd name="connsiteY14" fmla="*/ 3416300 h 3419503"/>
                <a:gd name="connsiteX15" fmla="*/ 2435225 w 2435225"/>
                <a:gd name="connsiteY15" fmla="*/ 0 h 3419503"/>
                <a:gd name="connsiteX0" fmla="*/ 0 w 2435225"/>
                <a:gd name="connsiteY0" fmla="*/ 3416300 h 3419503"/>
                <a:gd name="connsiteX1" fmla="*/ 130175 w 2435225"/>
                <a:gd name="connsiteY1" fmla="*/ 3355975 h 3419503"/>
                <a:gd name="connsiteX2" fmla="*/ 285750 w 2435225"/>
                <a:gd name="connsiteY2" fmla="*/ 3419475 h 3419503"/>
                <a:gd name="connsiteX3" fmla="*/ 454025 w 2435225"/>
                <a:gd name="connsiteY3" fmla="*/ 3355975 h 3419503"/>
                <a:gd name="connsiteX4" fmla="*/ 609600 w 2435225"/>
                <a:gd name="connsiteY4" fmla="*/ 3419475 h 3419503"/>
                <a:gd name="connsiteX5" fmla="*/ 768350 w 2435225"/>
                <a:gd name="connsiteY5" fmla="*/ 3346450 h 3419503"/>
                <a:gd name="connsiteX6" fmla="*/ 923925 w 2435225"/>
                <a:gd name="connsiteY6" fmla="*/ 3413125 h 3419503"/>
                <a:gd name="connsiteX7" fmla="*/ 1092200 w 2435225"/>
                <a:gd name="connsiteY7" fmla="*/ 3327400 h 3419503"/>
                <a:gd name="connsiteX8" fmla="*/ 1231900 w 2435225"/>
                <a:gd name="connsiteY8" fmla="*/ 3409950 h 3419503"/>
                <a:gd name="connsiteX9" fmla="*/ 1409700 w 2435225"/>
                <a:gd name="connsiteY9" fmla="*/ 3298825 h 3419503"/>
                <a:gd name="connsiteX10" fmla="*/ 1555750 w 2435225"/>
                <a:gd name="connsiteY10" fmla="*/ 3409950 h 3419503"/>
                <a:gd name="connsiteX11" fmla="*/ 1720850 w 2435225"/>
                <a:gd name="connsiteY11" fmla="*/ 3235325 h 3419503"/>
                <a:gd name="connsiteX12" fmla="*/ 1876425 w 2435225"/>
                <a:gd name="connsiteY12" fmla="*/ 3419475 h 3419503"/>
                <a:gd name="connsiteX13" fmla="*/ 2041525 w 2435225"/>
                <a:gd name="connsiteY13" fmla="*/ 3054350 h 3419503"/>
                <a:gd name="connsiteX14" fmla="*/ 2187575 w 2435225"/>
                <a:gd name="connsiteY14" fmla="*/ 3416300 h 3419503"/>
                <a:gd name="connsiteX15" fmla="*/ 2435225 w 2435225"/>
                <a:gd name="connsiteY15" fmla="*/ 0 h 3419503"/>
                <a:gd name="connsiteX0" fmla="*/ 0 w 2435225"/>
                <a:gd name="connsiteY0" fmla="*/ 3416300 h 3419503"/>
                <a:gd name="connsiteX1" fmla="*/ 130175 w 2435225"/>
                <a:gd name="connsiteY1" fmla="*/ 3371850 h 3419503"/>
                <a:gd name="connsiteX2" fmla="*/ 285750 w 2435225"/>
                <a:gd name="connsiteY2" fmla="*/ 3419475 h 3419503"/>
                <a:gd name="connsiteX3" fmla="*/ 454025 w 2435225"/>
                <a:gd name="connsiteY3" fmla="*/ 3355975 h 3419503"/>
                <a:gd name="connsiteX4" fmla="*/ 609600 w 2435225"/>
                <a:gd name="connsiteY4" fmla="*/ 3419475 h 3419503"/>
                <a:gd name="connsiteX5" fmla="*/ 768350 w 2435225"/>
                <a:gd name="connsiteY5" fmla="*/ 3346450 h 3419503"/>
                <a:gd name="connsiteX6" fmla="*/ 923925 w 2435225"/>
                <a:gd name="connsiteY6" fmla="*/ 3413125 h 3419503"/>
                <a:gd name="connsiteX7" fmla="*/ 1092200 w 2435225"/>
                <a:gd name="connsiteY7" fmla="*/ 3327400 h 3419503"/>
                <a:gd name="connsiteX8" fmla="*/ 1231900 w 2435225"/>
                <a:gd name="connsiteY8" fmla="*/ 3409950 h 3419503"/>
                <a:gd name="connsiteX9" fmla="*/ 1409700 w 2435225"/>
                <a:gd name="connsiteY9" fmla="*/ 3298825 h 3419503"/>
                <a:gd name="connsiteX10" fmla="*/ 1555750 w 2435225"/>
                <a:gd name="connsiteY10" fmla="*/ 3409950 h 3419503"/>
                <a:gd name="connsiteX11" fmla="*/ 1720850 w 2435225"/>
                <a:gd name="connsiteY11" fmla="*/ 3235325 h 3419503"/>
                <a:gd name="connsiteX12" fmla="*/ 1876425 w 2435225"/>
                <a:gd name="connsiteY12" fmla="*/ 3419475 h 3419503"/>
                <a:gd name="connsiteX13" fmla="*/ 2041525 w 2435225"/>
                <a:gd name="connsiteY13" fmla="*/ 3054350 h 3419503"/>
                <a:gd name="connsiteX14" fmla="*/ 2187575 w 2435225"/>
                <a:gd name="connsiteY14" fmla="*/ 3416300 h 3419503"/>
                <a:gd name="connsiteX15" fmla="*/ 2435225 w 2435225"/>
                <a:gd name="connsiteY15" fmla="*/ 0 h 3419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35225" h="3419503">
                  <a:moveTo>
                    <a:pt x="0" y="3416300"/>
                  </a:moveTo>
                  <a:cubicBezTo>
                    <a:pt x="43392" y="3396192"/>
                    <a:pt x="82550" y="3371321"/>
                    <a:pt x="130175" y="3371850"/>
                  </a:cubicBezTo>
                  <a:cubicBezTo>
                    <a:pt x="177800" y="3372379"/>
                    <a:pt x="231775" y="3419475"/>
                    <a:pt x="285750" y="3419475"/>
                  </a:cubicBezTo>
                  <a:cubicBezTo>
                    <a:pt x="339725" y="3419475"/>
                    <a:pt x="400050" y="3355975"/>
                    <a:pt x="454025" y="3355975"/>
                  </a:cubicBezTo>
                  <a:cubicBezTo>
                    <a:pt x="508000" y="3355975"/>
                    <a:pt x="557213" y="3421062"/>
                    <a:pt x="609600" y="3419475"/>
                  </a:cubicBezTo>
                  <a:cubicBezTo>
                    <a:pt x="655108" y="3411008"/>
                    <a:pt x="706967" y="3346450"/>
                    <a:pt x="768350" y="3346450"/>
                  </a:cubicBezTo>
                  <a:cubicBezTo>
                    <a:pt x="829733" y="3346450"/>
                    <a:pt x="891117" y="3413125"/>
                    <a:pt x="923925" y="3413125"/>
                  </a:cubicBezTo>
                  <a:cubicBezTo>
                    <a:pt x="973667" y="3409950"/>
                    <a:pt x="1032933" y="3325283"/>
                    <a:pt x="1092200" y="3327400"/>
                  </a:cubicBezTo>
                  <a:cubicBezTo>
                    <a:pt x="1151467" y="3329517"/>
                    <a:pt x="1188508" y="3414183"/>
                    <a:pt x="1231900" y="3409950"/>
                  </a:cubicBezTo>
                  <a:cubicBezTo>
                    <a:pt x="1278467" y="3411538"/>
                    <a:pt x="1355725" y="3298825"/>
                    <a:pt x="1409700" y="3298825"/>
                  </a:cubicBezTo>
                  <a:cubicBezTo>
                    <a:pt x="1463675" y="3298825"/>
                    <a:pt x="1510242" y="3411008"/>
                    <a:pt x="1555750" y="3409950"/>
                  </a:cubicBezTo>
                  <a:cubicBezTo>
                    <a:pt x="1594908" y="3415242"/>
                    <a:pt x="1667404" y="3233738"/>
                    <a:pt x="1720850" y="3235325"/>
                  </a:cubicBezTo>
                  <a:cubicBezTo>
                    <a:pt x="1774296" y="3236912"/>
                    <a:pt x="1813983" y="3418417"/>
                    <a:pt x="1876425" y="3419475"/>
                  </a:cubicBezTo>
                  <a:cubicBezTo>
                    <a:pt x="1945746" y="3414713"/>
                    <a:pt x="1989667" y="3054879"/>
                    <a:pt x="2041525" y="3054350"/>
                  </a:cubicBezTo>
                  <a:cubicBezTo>
                    <a:pt x="2093383" y="3053821"/>
                    <a:pt x="2150533" y="3417358"/>
                    <a:pt x="2187575" y="3416300"/>
                  </a:cubicBezTo>
                  <a:cubicBezTo>
                    <a:pt x="2348442" y="3083983"/>
                    <a:pt x="2379133" y="573617"/>
                    <a:pt x="2435225" y="0"/>
                  </a:cubicBezTo>
                </a:path>
              </a:pathLst>
            </a:custGeom>
            <a:noFill/>
            <a:ln w="254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1F28179-3AEF-2380-547E-52B478626231}"/>
                </a:ext>
              </a:extLst>
            </p:cNvPr>
            <p:cNvSpPr/>
            <p:nvPr/>
          </p:nvSpPr>
          <p:spPr>
            <a:xfrm>
              <a:off x="4048156" y="1878264"/>
              <a:ext cx="3631903" cy="458723"/>
            </a:xfrm>
            <a:custGeom>
              <a:avLst/>
              <a:gdLst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18659 h 463704"/>
                <a:gd name="connsiteX1" fmla="*/ 67567 w 3635078"/>
                <a:gd name="connsiteY1" fmla="*/ 22269 h 463704"/>
                <a:gd name="connsiteX2" fmla="*/ 211709 w 3635078"/>
                <a:gd name="connsiteY2" fmla="*/ 450190 h 463704"/>
                <a:gd name="connsiteX3" fmla="*/ 387382 w 3635078"/>
                <a:gd name="connsiteY3" fmla="*/ 31278 h 463704"/>
                <a:gd name="connsiteX4" fmla="*/ 536028 w 3635078"/>
                <a:gd name="connsiteY4" fmla="*/ 265509 h 463704"/>
                <a:gd name="connsiteX5" fmla="*/ 698187 w 3635078"/>
                <a:gd name="connsiteY5" fmla="*/ 35783 h 463704"/>
                <a:gd name="connsiteX6" fmla="*/ 869356 w 3635078"/>
                <a:gd name="connsiteY6" fmla="*/ 220464 h 463704"/>
                <a:gd name="connsiteX7" fmla="*/ 1022507 w 3635078"/>
                <a:gd name="connsiteY7" fmla="*/ 31278 h 463704"/>
                <a:gd name="connsiteX8" fmla="*/ 1189171 w 3635078"/>
                <a:gd name="connsiteY8" fmla="*/ 188933 h 463704"/>
                <a:gd name="connsiteX9" fmla="*/ 1337817 w 3635078"/>
                <a:gd name="connsiteY9" fmla="*/ 22269 h 463704"/>
                <a:gd name="connsiteX10" fmla="*/ 1508986 w 3635078"/>
                <a:gd name="connsiteY10" fmla="*/ 175420 h 463704"/>
                <a:gd name="connsiteX11" fmla="*/ 1657632 w 3635078"/>
                <a:gd name="connsiteY11" fmla="*/ 22269 h 463704"/>
                <a:gd name="connsiteX12" fmla="*/ 1815287 w 3635078"/>
                <a:gd name="connsiteY12" fmla="*/ 179924 h 463704"/>
                <a:gd name="connsiteX13" fmla="*/ 1977447 w 3635078"/>
                <a:gd name="connsiteY13" fmla="*/ 26774 h 463704"/>
                <a:gd name="connsiteX14" fmla="*/ 2135102 w 3635078"/>
                <a:gd name="connsiteY14" fmla="*/ 170916 h 463704"/>
                <a:gd name="connsiteX15" fmla="*/ 2283748 w 3635078"/>
                <a:gd name="connsiteY15" fmla="*/ 26774 h 463704"/>
                <a:gd name="connsiteX16" fmla="*/ 2454917 w 3635078"/>
                <a:gd name="connsiteY16" fmla="*/ 193438 h 463704"/>
                <a:gd name="connsiteX17" fmla="*/ 2608067 w 3635078"/>
                <a:gd name="connsiteY17" fmla="*/ 17765 h 463704"/>
                <a:gd name="connsiteX18" fmla="*/ 2770227 w 3635078"/>
                <a:gd name="connsiteY18" fmla="*/ 206951 h 463704"/>
                <a:gd name="connsiteX19" fmla="*/ 2923378 w 3635078"/>
                <a:gd name="connsiteY19" fmla="*/ 40287 h 463704"/>
                <a:gd name="connsiteX20" fmla="*/ 3081033 w 3635078"/>
                <a:gd name="connsiteY20" fmla="*/ 270013 h 463704"/>
                <a:gd name="connsiteX21" fmla="*/ 3238688 w 3635078"/>
                <a:gd name="connsiteY21" fmla="*/ 35783 h 463704"/>
                <a:gd name="connsiteX22" fmla="*/ 3414361 w 3635078"/>
                <a:gd name="connsiteY22" fmla="*/ 445686 h 463704"/>
                <a:gd name="connsiteX23" fmla="*/ 3572016 w 3635078"/>
                <a:gd name="connsiteY23" fmla="*/ 22269 h 463704"/>
                <a:gd name="connsiteX24" fmla="*/ 3635078 w 3635078"/>
                <a:gd name="connsiteY24" fmla="*/ 463704 h 463704"/>
                <a:gd name="connsiteX25" fmla="*/ 3630574 w 3635078"/>
                <a:gd name="connsiteY25" fmla="*/ 459199 h 463704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5795 h 450840"/>
                <a:gd name="connsiteX1" fmla="*/ 67567 w 3635078"/>
                <a:gd name="connsiteY1" fmla="*/ 9405 h 450840"/>
                <a:gd name="connsiteX2" fmla="*/ 211709 w 3635078"/>
                <a:gd name="connsiteY2" fmla="*/ 437326 h 450840"/>
                <a:gd name="connsiteX3" fmla="*/ 387382 w 3635078"/>
                <a:gd name="connsiteY3" fmla="*/ 18414 h 450840"/>
                <a:gd name="connsiteX4" fmla="*/ 536028 w 3635078"/>
                <a:gd name="connsiteY4" fmla="*/ 252645 h 450840"/>
                <a:gd name="connsiteX5" fmla="*/ 698187 w 3635078"/>
                <a:gd name="connsiteY5" fmla="*/ 22919 h 450840"/>
                <a:gd name="connsiteX6" fmla="*/ 869356 w 3635078"/>
                <a:gd name="connsiteY6" fmla="*/ 207600 h 450840"/>
                <a:gd name="connsiteX7" fmla="*/ 1022507 w 3635078"/>
                <a:gd name="connsiteY7" fmla="*/ 18414 h 450840"/>
                <a:gd name="connsiteX8" fmla="*/ 1189171 w 3635078"/>
                <a:gd name="connsiteY8" fmla="*/ 176069 h 450840"/>
                <a:gd name="connsiteX9" fmla="*/ 1337817 w 3635078"/>
                <a:gd name="connsiteY9" fmla="*/ 9405 h 450840"/>
                <a:gd name="connsiteX10" fmla="*/ 1508986 w 3635078"/>
                <a:gd name="connsiteY10" fmla="*/ 162556 h 450840"/>
                <a:gd name="connsiteX11" fmla="*/ 1657632 w 3635078"/>
                <a:gd name="connsiteY11" fmla="*/ 9405 h 450840"/>
                <a:gd name="connsiteX12" fmla="*/ 1815287 w 3635078"/>
                <a:gd name="connsiteY12" fmla="*/ 167060 h 450840"/>
                <a:gd name="connsiteX13" fmla="*/ 1977447 w 3635078"/>
                <a:gd name="connsiteY13" fmla="*/ 13910 h 450840"/>
                <a:gd name="connsiteX14" fmla="*/ 2135102 w 3635078"/>
                <a:gd name="connsiteY14" fmla="*/ 158052 h 450840"/>
                <a:gd name="connsiteX15" fmla="*/ 2283748 w 3635078"/>
                <a:gd name="connsiteY15" fmla="*/ 13910 h 450840"/>
                <a:gd name="connsiteX16" fmla="*/ 2454917 w 3635078"/>
                <a:gd name="connsiteY16" fmla="*/ 180574 h 450840"/>
                <a:gd name="connsiteX17" fmla="*/ 2608067 w 3635078"/>
                <a:gd name="connsiteY17" fmla="*/ 4901 h 450840"/>
                <a:gd name="connsiteX18" fmla="*/ 2770227 w 3635078"/>
                <a:gd name="connsiteY18" fmla="*/ 194087 h 450840"/>
                <a:gd name="connsiteX19" fmla="*/ 2923378 w 3635078"/>
                <a:gd name="connsiteY19" fmla="*/ 27423 h 450840"/>
                <a:gd name="connsiteX20" fmla="*/ 3081033 w 3635078"/>
                <a:gd name="connsiteY20" fmla="*/ 257149 h 450840"/>
                <a:gd name="connsiteX21" fmla="*/ 3238688 w 3635078"/>
                <a:gd name="connsiteY21" fmla="*/ 22919 h 450840"/>
                <a:gd name="connsiteX22" fmla="*/ 3414361 w 3635078"/>
                <a:gd name="connsiteY22" fmla="*/ 432822 h 450840"/>
                <a:gd name="connsiteX23" fmla="*/ 3572016 w 3635078"/>
                <a:gd name="connsiteY23" fmla="*/ 9405 h 450840"/>
                <a:gd name="connsiteX24" fmla="*/ 3635078 w 3635078"/>
                <a:gd name="connsiteY24" fmla="*/ 450840 h 450840"/>
                <a:gd name="connsiteX25" fmla="*/ 3630574 w 3635078"/>
                <a:gd name="connsiteY25" fmla="*/ 446335 h 450840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4455 h 449500"/>
                <a:gd name="connsiteX1" fmla="*/ 67567 w 3635078"/>
                <a:gd name="connsiteY1" fmla="*/ 8065 h 449500"/>
                <a:gd name="connsiteX2" fmla="*/ 211709 w 3635078"/>
                <a:gd name="connsiteY2" fmla="*/ 435986 h 449500"/>
                <a:gd name="connsiteX3" fmla="*/ 387382 w 3635078"/>
                <a:gd name="connsiteY3" fmla="*/ 17074 h 449500"/>
                <a:gd name="connsiteX4" fmla="*/ 536028 w 3635078"/>
                <a:gd name="connsiteY4" fmla="*/ 251305 h 449500"/>
                <a:gd name="connsiteX5" fmla="*/ 698187 w 3635078"/>
                <a:gd name="connsiteY5" fmla="*/ 21579 h 449500"/>
                <a:gd name="connsiteX6" fmla="*/ 869356 w 3635078"/>
                <a:gd name="connsiteY6" fmla="*/ 206260 h 449500"/>
                <a:gd name="connsiteX7" fmla="*/ 1022507 w 3635078"/>
                <a:gd name="connsiteY7" fmla="*/ 17074 h 449500"/>
                <a:gd name="connsiteX8" fmla="*/ 1189171 w 3635078"/>
                <a:gd name="connsiteY8" fmla="*/ 174729 h 449500"/>
                <a:gd name="connsiteX9" fmla="*/ 1337817 w 3635078"/>
                <a:gd name="connsiteY9" fmla="*/ 8065 h 449500"/>
                <a:gd name="connsiteX10" fmla="*/ 1508986 w 3635078"/>
                <a:gd name="connsiteY10" fmla="*/ 161216 h 449500"/>
                <a:gd name="connsiteX11" fmla="*/ 1657632 w 3635078"/>
                <a:gd name="connsiteY11" fmla="*/ 8065 h 449500"/>
                <a:gd name="connsiteX12" fmla="*/ 1815287 w 3635078"/>
                <a:gd name="connsiteY12" fmla="*/ 165720 h 449500"/>
                <a:gd name="connsiteX13" fmla="*/ 1977447 w 3635078"/>
                <a:gd name="connsiteY13" fmla="*/ 12570 h 449500"/>
                <a:gd name="connsiteX14" fmla="*/ 2135102 w 3635078"/>
                <a:gd name="connsiteY14" fmla="*/ 156712 h 449500"/>
                <a:gd name="connsiteX15" fmla="*/ 2283748 w 3635078"/>
                <a:gd name="connsiteY15" fmla="*/ 12570 h 449500"/>
                <a:gd name="connsiteX16" fmla="*/ 2454917 w 3635078"/>
                <a:gd name="connsiteY16" fmla="*/ 179234 h 449500"/>
                <a:gd name="connsiteX17" fmla="*/ 2608067 w 3635078"/>
                <a:gd name="connsiteY17" fmla="*/ 3561 h 449500"/>
                <a:gd name="connsiteX18" fmla="*/ 2770227 w 3635078"/>
                <a:gd name="connsiteY18" fmla="*/ 192747 h 449500"/>
                <a:gd name="connsiteX19" fmla="*/ 2923378 w 3635078"/>
                <a:gd name="connsiteY19" fmla="*/ 26083 h 449500"/>
                <a:gd name="connsiteX20" fmla="*/ 3081033 w 3635078"/>
                <a:gd name="connsiteY20" fmla="*/ 255809 h 449500"/>
                <a:gd name="connsiteX21" fmla="*/ 3238688 w 3635078"/>
                <a:gd name="connsiteY21" fmla="*/ 21579 h 449500"/>
                <a:gd name="connsiteX22" fmla="*/ 3414361 w 3635078"/>
                <a:gd name="connsiteY22" fmla="*/ 431482 h 449500"/>
                <a:gd name="connsiteX23" fmla="*/ 3572016 w 3635078"/>
                <a:gd name="connsiteY23" fmla="*/ 8065 h 449500"/>
                <a:gd name="connsiteX24" fmla="*/ 3635078 w 3635078"/>
                <a:gd name="connsiteY24" fmla="*/ 449500 h 449500"/>
                <a:gd name="connsiteX25" fmla="*/ 3630574 w 3635078"/>
                <a:gd name="connsiteY25" fmla="*/ 444995 h 449500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9964 h 455009"/>
                <a:gd name="connsiteX1" fmla="*/ 67567 w 3635078"/>
                <a:gd name="connsiteY1" fmla="*/ 13574 h 455009"/>
                <a:gd name="connsiteX2" fmla="*/ 211709 w 3635078"/>
                <a:gd name="connsiteY2" fmla="*/ 441495 h 455009"/>
                <a:gd name="connsiteX3" fmla="*/ 387382 w 3635078"/>
                <a:gd name="connsiteY3" fmla="*/ 22583 h 455009"/>
                <a:gd name="connsiteX4" fmla="*/ 536028 w 3635078"/>
                <a:gd name="connsiteY4" fmla="*/ 256814 h 455009"/>
                <a:gd name="connsiteX5" fmla="*/ 698187 w 3635078"/>
                <a:gd name="connsiteY5" fmla="*/ 27088 h 455009"/>
                <a:gd name="connsiteX6" fmla="*/ 869356 w 3635078"/>
                <a:gd name="connsiteY6" fmla="*/ 211769 h 455009"/>
                <a:gd name="connsiteX7" fmla="*/ 1022507 w 3635078"/>
                <a:gd name="connsiteY7" fmla="*/ 22583 h 455009"/>
                <a:gd name="connsiteX8" fmla="*/ 1189171 w 3635078"/>
                <a:gd name="connsiteY8" fmla="*/ 180238 h 455009"/>
                <a:gd name="connsiteX9" fmla="*/ 1337817 w 3635078"/>
                <a:gd name="connsiteY9" fmla="*/ 13574 h 455009"/>
                <a:gd name="connsiteX10" fmla="*/ 1508986 w 3635078"/>
                <a:gd name="connsiteY10" fmla="*/ 166725 h 455009"/>
                <a:gd name="connsiteX11" fmla="*/ 1657632 w 3635078"/>
                <a:gd name="connsiteY11" fmla="*/ 13574 h 455009"/>
                <a:gd name="connsiteX12" fmla="*/ 1815287 w 3635078"/>
                <a:gd name="connsiteY12" fmla="*/ 171229 h 455009"/>
                <a:gd name="connsiteX13" fmla="*/ 1977447 w 3635078"/>
                <a:gd name="connsiteY13" fmla="*/ 18079 h 455009"/>
                <a:gd name="connsiteX14" fmla="*/ 2135102 w 3635078"/>
                <a:gd name="connsiteY14" fmla="*/ 162221 h 455009"/>
                <a:gd name="connsiteX15" fmla="*/ 2283748 w 3635078"/>
                <a:gd name="connsiteY15" fmla="*/ 18079 h 455009"/>
                <a:gd name="connsiteX16" fmla="*/ 2454917 w 3635078"/>
                <a:gd name="connsiteY16" fmla="*/ 184743 h 455009"/>
                <a:gd name="connsiteX17" fmla="*/ 2608067 w 3635078"/>
                <a:gd name="connsiteY17" fmla="*/ 9070 h 455009"/>
                <a:gd name="connsiteX18" fmla="*/ 2770227 w 3635078"/>
                <a:gd name="connsiteY18" fmla="*/ 198256 h 455009"/>
                <a:gd name="connsiteX19" fmla="*/ 2923378 w 3635078"/>
                <a:gd name="connsiteY19" fmla="*/ 31592 h 455009"/>
                <a:gd name="connsiteX20" fmla="*/ 3081033 w 3635078"/>
                <a:gd name="connsiteY20" fmla="*/ 261318 h 455009"/>
                <a:gd name="connsiteX21" fmla="*/ 3238688 w 3635078"/>
                <a:gd name="connsiteY21" fmla="*/ 27088 h 455009"/>
                <a:gd name="connsiteX22" fmla="*/ 3414361 w 3635078"/>
                <a:gd name="connsiteY22" fmla="*/ 436991 h 455009"/>
                <a:gd name="connsiteX23" fmla="*/ 3572016 w 3635078"/>
                <a:gd name="connsiteY23" fmla="*/ 13574 h 455009"/>
                <a:gd name="connsiteX24" fmla="*/ 3635078 w 3635078"/>
                <a:gd name="connsiteY24" fmla="*/ 455009 h 455009"/>
                <a:gd name="connsiteX25" fmla="*/ 3630574 w 3635078"/>
                <a:gd name="connsiteY25" fmla="*/ 450504 h 45500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20961 h 466006"/>
                <a:gd name="connsiteX1" fmla="*/ 67567 w 3635078"/>
                <a:gd name="connsiteY1" fmla="*/ 24571 h 466006"/>
                <a:gd name="connsiteX2" fmla="*/ 211709 w 3635078"/>
                <a:gd name="connsiteY2" fmla="*/ 452492 h 466006"/>
                <a:gd name="connsiteX3" fmla="*/ 387382 w 3635078"/>
                <a:gd name="connsiteY3" fmla="*/ 33580 h 466006"/>
                <a:gd name="connsiteX4" fmla="*/ 536028 w 3635078"/>
                <a:gd name="connsiteY4" fmla="*/ 267811 h 466006"/>
                <a:gd name="connsiteX5" fmla="*/ 698187 w 3635078"/>
                <a:gd name="connsiteY5" fmla="*/ 38085 h 466006"/>
                <a:gd name="connsiteX6" fmla="*/ 869356 w 3635078"/>
                <a:gd name="connsiteY6" fmla="*/ 222766 h 466006"/>
                <a:gd name="connsiteX7" fmla="*/ 1022507 w 3635078"/>
                <a:gd name="connsiteY7" fmla="*/ 33580 h 466006"/>
                <a:gd name="connsiteX8" fmla="*/ 1189171 w 3635078"/>
                <a:gd name="connsiteY8" fmla="*/ 191235 h 466006"/>
                <a:gd name="connsiteX9" fmla="*/ 1337817 w 3635078"/>
                <a:gd name="connsiteY9" fmla="*/ 24571 h 466006"/>
                <a:gd name="connsiteX10" fmla="*/ 1508986 w 3635078"/>
                <a:gd name="connsiteY10" fmla="*/ 177722 h 466006"/>
                <a:gd name="connsiteX11" fmla="*/ 1657632 w 3635078"/>
                <a:gd name="connsiteY11" fmla="*/ 24571 h 466006"/>
                <a:gd name="connsiteX12" fmla="*/ 1815287 w 3635078"/>
                <a:gd name="connsiteY12" fmla="*/ 182226 h 466006"/>
                <a:gd name="connsiteX13" fmla="*/ 1977447 w 3635078"/>
                <a:gd name="connsiteY13" fmla="*/ 29076 h 466006"/>
                <a:gd name="connsiteX14" fmla="*/ 2135102 w 3635078"/>
                <a:gd name="connsiteY14" fmla="*/ 173218 h 466006"/>
                <a:gd name="connsiteX15" fmla="*/ 2283748 w 3635078"/>
                <a:gd name="connsiteY15" fmla="*/ 29076 h 466006"/>
                <a:gd name="connsiteX16" fmla="*/ 2454917 w 3635078"/>
                <a:gd name="connsiteY16" fmla="*/ 195740 h 466006"/>
                <a:gd name="connsiteX17" fmla="*/ 2608067 w 3635078"/>
                <a:gd name="connsiteY17" fmla="*/ 20067 h 466006"/>
                <a:gd name="connsiteX18" fmla="*/ 2770227 w 3635078"/>
                <a:gd name="connsiteY18" fmla="*/ 209253 h 466006"/>
                <a:gd name="connsiteX19" fmla="*/ 2923378 w 3635078"/>
                <a:gd name="connsiteY19" fmla="*/ 42589 h 466006"/>
                <a:gd name="connsiteX20" fmla="*/ 3081033 w 3635078"/>
                <a:gd name="connsiteY20" fmla="*/ 272315 h 466006"/>
                <a:gd name="connsiteX21" fmla="*/ 3238688 w 3635078"/>
                <a:gd name="connsiteY21" fmla="*/ 38085 h 466006"/>
                <a:gd name="connsiteX22" fmla="*/ 3414361 w 3635078"/>
                <a:gd name="connsiteY22" fmla="*/ 447988 h 466006"/>
                <a:gd name="connsiteX23" fmla="*/ 3572016 w 3635078"/>
                <a:gd name="connsiteY23" fmla="*/ 24571 h 466006"/>
                <a:gd name="connsiteX24" fmla="*/ 3635078 w 3635078"/>
                <a:gd name="connsiteY24" fmla="*/ 466006 h 466006"/>
                <a:gd name="connsiteX25" fmla="*/ 3630574 w 3635078"/>
                <a:gd name="connsiteY25" fmla="*/ 461501 h 466006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51149"/>
                <a:gd name="connsiteX1" fmla="*/ 67567 w 3635078"/>
                <a:gd name="connsiteY1" fmla="*/ 4504 h 451149"/>
                <a:gd name="connsiteX2" fmla="*/ 211709 w 3635078"/>
                <a:gd name="connsiteY2" fmla="*/ 432425 h 451149"/>
                <a:gd name="connsiteX3" fmla="*/ 387382 w 3635078"/>
                <a:gd name="connsiteY3" fmla="*/ 13513 h 451149"/>
                <a:gd name="connsiteX4" fmla="*/ 536028 w 3635078"/>
                <a:gd name="connsiteY4" fmla="*/ 247744 h 451149"/>
                <a:gd name="connsiteX5" fmla="*/ 698187 w 3635078"/>
                <a:gd name="connsiteY5" fmla="*/ 18018 h 451149"/>
                <a:gd name="connsiteX6" fmla="*/ 869356 w 3635078"/>
                <a:gd name="connsiteY6" fmla="*/ 202699 h 451149"/>
                <a:gd name="connsiteX7" fmla="*/ 1022507 w 3635078"/>
                <a:gd name="connsiteY7" fmla="*/ 13513 h 451149"/>
                <a:gd name="connsiteX8" fmla="*/ 1189171 w 3635078"/>
                <a:gd name="connsiteY8" fmla="*/ 171168 h 451149"/>
                <a:gd name="connsiteX9" fmla="*/ 1337817 w 3635078"/>
                <a:gd name="connsiteY9" fmla="*/ 4504 h 451149"/>
                <a:gd name="connsiteX10" fmla="*/ 1508986 w 3635078"/>
                <a:gd name="connsiteY10" fmla="*/ 157655 h 451149"/>
                <a:gd name="connsiteX11" fmla="*/ 1657632 w 3635078"/>
                <a:gd name="connsiteY11" fmla="*/ 4504 h 451149"/>
                <a:gd name="connsiteX12" fmla="*/ 1815287 w 3635078"/>
                <a:gd name="connsiteY12" fmla="*/ 162159 h 451149"/>
                <a:gd name="connsiteX13" fmla="*/ 1977447 w 3635078"/>
                <a:gd name="connsiteY13" fmla="*/ 9009 h 451149"/>
                <a:gd name="connsiteX14" fmla="*/ 2135102 w 3635078"/>
                <a:gd name="connsiteY14" fmla="*/ 153151 h 451149"/>
                <a:gd name="connsiteX15" fmla="*/ 2283748 w 3635078"/>
                <a:gd name="connsiteY15" fmla="*/ 9009 h 451149"/>
                <a:gd name="connsiteX16" fmla="*/ 2454917 w 3635078"/>
                <a:gd name="connsiteY16" fmla="*/ 175673 h 451149"/>
                <a:gd name="connsiteX17" fmla="*/ 2608067 w 3635078"/>
                <a:gd name="connsiteY17" fmla="*/ 0 h 451149"/>
                <a:gd name="connsiteX18" fmla="*/ 2770227 w 3635078"/>
                <a:gd name="connsiteY18" fmla="*/ 189186 h 451149"/>
                <a:gd name="connsiteX19" fmla="*/ 2923378 w 3635078"/>
                <a:gd name="connsiteY19" fmla="*/ 22522 h 451149"/>
                <a:gd name="connsiteX20" fmla="*/ 3081033 w 3635078"/>
                <a:gd name="connsiteY20" fmla="*/ 252248 h 451149"/>
                <a:gd name="connsiteX21" fmla="*/ 3238688 w 3635078"/>
                <a:gd name="connsiteY21" fmla="*/ 18018 h 451149"/>
                <a:gd name="connsiteX22" fmla="*/ 3414361 w 3635078"/>
                <a:gd name="connsiteY22" fmla="*/ 427921 h 451149"/>
                <a:gd name="connsiteX23" fmla="*/ 3572016 w 3635078"/>
                <a:gd name="connsiteY23" fmla="*/ 4504 h 451149"/>
                <a:gd name="connsiteX24" fmla="*/ 3635078 w 3635078"/>
                <a:gd name="connsiteY24" fmla="*/ 445939 h 451149"/>
                <a:gd name="connsiteX25" fmla="*/ 3630574 w 3635078"/>
                <a:gd name="connsiteY25" fmla="*/ 441434 h 45114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54700"/>
                <a:gd name="connsiteX1" fmla="*/ 67567 w 3635078"/>
                <a:gd name="connsiteY1" fmla="*/ 4504 h 454700"/>
                <a:gd name="connsiteX2" fmla="*/ 211709 w 3635078"/>
                <a:gd name="connsiteY2" fmla="*/ 432425 h 454700"/>
                <a:gd name="connsiteX3" fmla="*/ 387382 w 3635078"/>
                <a:gd name="connsiteY3" fmla="*/ 13513 h 454700"/>
                <a:gd name="connsiteX4" fmla="*/ 536028 w 3635078"/>
                <a:gd name="connsiteY4" fmla="*/ 247744 h 454700"/>
                <a:gd name="connsiteX5" fmla="*/ 698187 w 3635078"/>
                <a:gd name="connsiteY5" fmla="*/ 18018 h 454700"/>
                <a:gd name="connsiteX6" fmla="*/ 869356 w 3635078"/>
                <a:gd name="connsiteY6" fmla="*/ 202699 h 454700"/>
                <a:gd name="connsiteX7" fmla="*/ 1022507 w 3635078"/>
                <a:gd name="connsiteY7" fmla="*/ 13513 h 454700"/>
                <a:gd name="connsiteX8" fmla="*/ 1189171 w 3635078"/>
                <a:gd name="connsiteY8" fmla="*/ 171168 h 454700"/>
                <a:gd name="connsiteX9" fmla="*/ 1337817 w 3635078"/>
                <a:gd name="connsiteY9" fmla="*/ 4504 h 454700"/>
                <a:gd name="connsiteX10" fmla="*/ 1508986 w 3635078"/>
                <a:gd name="connsiteY10" fmla="*/ 157655 h 454700"/>
                <a:gd name="connsiteX11" fmla="*/ 1657632 w 3635078"/>
                <a:gd name="connsiteY11" fmla="*/ 4504 h 454700"/>
                <a:gd name="connsiteX12" fmla="*/ 1815287 w 3635078"/>
                <a:gd name="connsiteY12" fmla="*/ 162159 h 454700"/>
                <a:gd name="connsiteX13" fmla="*/ 1977447 w 3635078"/>
                <a:gd name="connsiteY13" fmla="*/ 9009 h 454700"/>
                <a:gd name="connsiteX14" fmla="*/ 2135102 w 3635078"/>
                <a:gd name="connsiteY14" fmla="*/ 153151 h 454700"/>
                <a:gd name="connsiteX15" fmla="*/ 2283748 w 3635078"/>
                <a:gd name="connsiteY15" fmla="*/ 9009 h 454700"/>
                <a:gd name="connsiteX16" fmla="*/ 2454917 w 3635078"/>
                <a:gd name="connsiteY16" fmla="*/ 175673 h 454700"/>
                <a:gd name="connsiteX17" fmla="*/ 2608067 w 3635078"/>
                <a:gd name="connsiteY17" fmla="*/ 0 h 454700"/>
                <a:gd name="connsiteX18" fmla="*/ 2770227 w 3635078"/>
                <a:gd name="connsiteY18" fmla="*/ 189186 h 454700"/>
                <a:gd name="connsiteX19" fmla="*/ 2923378 w 3635078"/>
                <a:gd name="connsiteY19" fmla="*/ 22522 h 454700"/>
                <a:gd name="connsiteX20" fmla="*/ 3081033 w 3635078"/>
                <a:gd name="connsiteY20" fmla="*/ 252248 h 454700"/>
                <a:gd name="connsiteX21" fmla="*/ 3238688 w 3635078"/>
                <a:gd name="connsiteY21" fmla="*/ 18018 h 454700"/>
                <a:gd name="connsiteX22" fmla="*/ 3414361 w 3635078"/>
                <a:gd name="connsiteY22" fmla="*/ 427921 h 454700"/>
                <a:gd name="connsiteX23" fmla="*/ 3572016 w 3635078"/>
                <a:gd name="connsiteY23" fmla="*/ 4504 h 454700"/>
                <a:gd name="connsiteX24" fmla="*/ 3635078 w 3635078"/>
                <a:gd name="connsiteY24" fmla="*/ 445939 h 454700"/>
                <a:gd name="connsiteX25" fmla="*/ 3630574 w 3635078"/>
                <a:gd name="connsiteY25" fmla="*/ 441434 h 454700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13513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23038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23038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7817 w 3635078"/>
                <a:gd name="connsiteY9" fmla="*/ 4504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23038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4642 w 3635078"/>
                <a:gd name="connsiteY9" fmla="*/ 14029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83748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23038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4642 w 3635078"/>
                <a:gd name="connsiteY9" fmla="*/ 14029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93273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3378 w 3635078"/>
                <a:gd name="connsiteY19" fmla="*/ 22522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23038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4642 w 3635078"/>
                <a:gd name="connsiteY9" fmla="*/ 14029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93273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0203 w 3635078"/>
                <a:gd name="connsiteY19" fmla="*/ 19347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23038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4642 w 3635078"/>
                <a:gd name="connsiteY9" fmla="*/ 14029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93273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0203 w 3635078"/>
                <a:gd name="connsiteY19" fmla="*/ 19347 h 445939"/>
                <a:gd name="connsiteX20" fmla="*/ 3081033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894 h 445939"/>
                <a:gd name="connsiteX1" fmla="*/ 67567 w 3635078"/>
                <a:gd name="connsiteY1" fmla="*/ 4504 h 445939"/>
                <a:gd name="connsiteX2" fmla="*/ 211709 w 3635078"/>
                <a:gd name="connsiteY2" fmla="*/ 432425 h 445939"/>
                <a:gd name="connsiteX3" fmla="*/ 387382 w 3635078"/>
                <a:gd name="connsiteY3" fmla="*/ 23038 h 445939"/>
                <a:gd name="connsiteX4" fmla="*/ 536028 w 3635078"/>
                <a:gd name="connsiteY4" fmla="*/ 247744 h 445939"/>
                <a:gd name="connsiteX5" fmla="*/ 698187 w 3635078"/>
                <a:gd name="connsiteY5" fmla="*/ 18018 h 445939"/>
                <a:gd name="connsiteX6" fmla="*/ 869356 w 3635078"/>
                <a:gd name="connsiteY6" fmla="*/ 202699 h 445939"/>
                <a:gd name="connsiteX7" fmla="*/ 1022507 w 3635078"/>
                <a:gd name="connsiteY7" fmla="*/ 13513 h 445939"/>
                <a:gd name="connsiteX8" fmla="*/ 1189171 w 3635078"/>
                <a:gd name="connsiteY8" fmla="*/ 171168 h 445939"/>
                <a:gd name="connsiteX9" fmla="*/ 1334642 w 3635078"/>
                <a:gd name="connsiteY9" fmla="*/ 14029 h 445939"/>
                <a:gd name="connsiteX10" fmla="*/ 1508986 w 3635078"/>
                <a:gd name="connsiteY10" fmla="*/ 157655 h 445939"/>
                <a:gd name="connsiteX11" fmla="*/ 1657632 w 3635078"/>
                <a:gd name="connsiteY11" fmla="*/ 4504 h 445939"/>
                <a:gd name="connsiteX12" fmla="*/ 1815287 w 3635078"/>
                <a:gd name="connsiteY12" fmla="*/ 162159 h 445939"/>
                <a:gd name="connsiteX13" fmla="*/ 1977447 w 3635078"/>
                <a:gd name="connsiteY13" fmla="*/ 9009 h 445939"/>
                <a:gd name="connsiteX14" fmla="*/ 2135102 w 3635078"/>
                <a:gd name="connsiteY14" fmla="*/ 153151 h 445939"/>
                <a:gd name="connsiteX15" fmla="*/ 2293273 w 3635078"/>
                <a:gd name="connsiteY15" fmla="*/ 9009 h 445939"/>
                <a:gd name="connsiteX16" fmla="*/ 2454917 w 3635078"/>
                <a:gd name="connsiteY16" fmla="*/ 175673 h 445939"/>
                <a:gd name="connsiteX17" fmla="*/ 2608067 w 3635078"/>
                <a:gd name="connsiteY17" fmla="*/ 0 h 445939"/>
                <a:gd name="connsiteX18" fmla="*/ 2770227 w 3635078"/>
                <a:gd name="connsiteY18" fmla="*/ 189186 h 445939"/>
                <a:gd name="connsiteX19" fmla="*/ 2920203 w 3635078"/>
                <a:gd name="connsiteY19" fmla="*/ 19347 h 445939"/>
                <a:gd name="connsiteX20" fmla="*/ 3090558 w 3635078"/>
                <a:gd name="connsiteY20" fmla="*/ 252248 h 445939"/>
                <a:gd name="connsiteX21" fmla="*/ 3238688 w 3635078"/>
                <a:gd name="connsiteY21" fmla="*/ 18018 h 445939"/>
                <a:gd name="connsiteX22" fmla="*/ 3414361 w 3635078"/>
                <a:gd name="connsiteY22" fmla="*/ 427921 h 445939"/>
                <a:gd name="connsiteX23" fmla="*/ 3572016 w 3635078"/>
                <a:gd name="connsiteY23" fmla="*/ 4504 h 445939"/>
                <a:gd name="connsiteX24" fmla="*/ 3635078 w 3635078"/>
                <a:gd name="connsiteY24" fmla="*/ 445939 h 445939"/>
                <a:gd name="connsiteX25" fmla="*/ 3630574 w 3635078"/>
                <a:gd name="connsiteY25" fmla="*/ 441434 h 445939"/>
                <a:gd name="connsiteX0" fmla="*/ 0 w 3635078"/>
                <a:gd name="connsiteY0" fmla="*/ 400927 h 445972"/>
                <a:gd name="connsiteX1" fmla="*/ 67567 w 3635078"/>
                <a:gd name="connsiteY1" fmla="*/ 4537 h 445972"/>
                <a:gd name="connsiteX2" fmla="*/ 211709 w 3635078"/>
                <a:gd name="connsiteY2" fmla="*/ 432458 h 445972"/>
                <a:gd name="connsiteX3" fmla="*/ 387382 w 3635078"/>
                <a:gd name="connsiteY3" fmla="*/ 23071 h 445972"/>
                <a:gd name="connsiteX4" fmla="*/ 536028 w 3635078"/>
                <a:gd name="connsiteY4" fmla="*/ 247777 h 445972"/>
                <a:gd name="connsiteX5" fmla="*/ 698187 w 3635078"/>
                <a:gd name="connsiteY5" fmla="*/ 18051 h 445972"/>
                <a:gd name="connsiteX6" fmla="*/ 869356 w 3635078"/>
                <a:gd name="connsiteY6" fmla="*/ 202732 h 445972"/>
                <a:gd name="connsiteX7" fmla="*/ 1022507 w 3635078"/>
                <a:gd name="connsiteY7" fmla="*/ 13546 h 445972"/>
                <a:gd name="connsiteX8" fmla="*/ 1189171 w 3635078"/>
                <a:gd name="connsiteY8" fmla="*/ 171201 h 445972"/>
                <a:gd name="connsiteX9" fmla="*/ 1334642 w 3635078"/>
                <a:gd name="connsiteY9" fmla="*/ 14062 h 445972"/>
                <a:gd name="connsiteX10" fmla="*/ 1508986 w 3635078"/>
                <a:gd name="connsiteY10" fmla="*/ 157688 h 445972"/>
                <a:gd name="connsiteX11" fmla="*/ 1657632 w 3635078"/>
                <a:gd name="connsiteY11" fmla="*/ 4537 h 445972"/>
                <a:gd name="connsiteX12" fmla="*/ 1815287 w 3635078"/>
                <a:gd name="connsiteY12" fmla="*/ 162192 h 445972"/>
                <a:gd name="connsiteX13" fmla="*/ 1977447 w 3635078"/>
                <a:gd name="connsiteY13" fmla="*/ 9042 h 445972"/>
                <a:gd name="connsiteX14" fmla="*/ 2135102 w 3635078"/>
                <a:gd name="connsiteY14" fmla="*/ 153184 h 445972"/>
                <a:gd name="connsiteX15" fmla="*/ 2293273 w 3635078"/>
                <a:gd name="connsiteY15" fmla="*/ 9042 h 445972"/>
                <a:gd name="connsiteX16" fmla="*/ 2448567 w 3635078"/>
                <a:gd name="connsiteY16" fmla="*/ 172531 h 445972"/>
                <a:gd name="connsiteX17" fmla="*/ 2608067 w 3635078"/>
                <a:gd name="connsiteY17" fmla="*/ 33 h 445972"/>
                <a:gd name="connsiteX18" fmla="*/ 2770227 w 3635078"/>
                <a:gd name="connsiteY18" fmla="*/ 189219 h 445972"/>
                <a:gd name="connsiteX19" fmla="*/ 2920203 w 3635078"/>
                <a:gd name="connsiteY19" fmla="*/ 19380 h 445972"/>
                <a:gd name="connsiteX20" fmla="*/ 3090558 w 3635078"/>
                <a:gd name="connsiteY20" fmla="*/ 252281 h 445972"/>
                <a:gd name="connsiteX21" fmla="*/ 3238688 w 3635078"/>
                <a:gd name="connsiteY21" fmla="*/ 18051 h 445972"/>
                <a:gd name="connsiteX22" fmla="*/ 3414361 w 3635078"/>
                <a:gd name="connsiteY22" fmla="*/ 427954 h 445972"/>
                <a:gd name="connsiteX23" fmla="*/ 3572016 w 3635078"/>
                <a:gd name="connsiteY23" fmla="*/ 4537 h 445972"/>
                <a:gd name="connsiteX24" fmla="*/ 3635078 w 3635078"/>
                <a:gd name="connsiteY24" fmla="*/ 445972 h 445972"/>
                <a:gd name="connsiteX25" fmla="*/ 3630574 w 3635078"/>
                <a:gd name="connsiteY25" fmla="*/ 441467 h 445972"/>
                <a:gd name="connsiteX0" fmla="*/ 0 w 3635078"/>
                <a:gd name="connsiteY0" fmla="*/ 400978 h 446023"/>
                <a:gd name="connsiteX1" fmla="*/ 67567 w 3635078"/>
                <a:gd name="connsiteY1" fmla="*/ 4588 h 446023"/>
                <a:gd name="connsiteX2" fmla="*/ 211709 w 3635078"/>
                <a:gd name="connsiteY2" fmla="*/ 432509 h 446023"/>
                <a:gd name="connsiteX3" fmla="*/ 387382 w 3635078"/>
                <a:gd name="connsiteY3" fmla="*/ 23122 h 446023"/>
                <a:gd name="connsiteX4" fmla="*/ 536028 w 3635078"/>
                <a:gd name="connsiteY4" fmla="*/ 247828 h 446023"/>
                <a:gd name="connsiteX5" fmla="*/ 698187 w 3635078"/>
                <a:gd name="connsiteY5" fmla="*/ 18102 h 446023"/>
                <a:gd name="connsiteX6" fmla="*/ 869356 w 3635078"/>
                <a:gd name="connsiteY6" fmla="*/ 202783 h 446023"/>
                <a:gd name="connsiteX7" fmla="*/ 1022507 w 3635078"/>
                <a:gd name="connsiteY7" fmla="*/ 13597 h 446023"/>
                <a:gd name="connsiteX8" fmla="*/ 1189171 w 3635078"/>
                <a:gd name="connsiteY8" fmla="*/ 171252 h 446023"/>
                <a:gd name="connsiteX9" fmla="*/ 1334642 w 3635078"/>
                <a:gd name="connsiteY9" fmla="*/ 14113 h 446023"/>
                <a:gd name="connsiteX10" fmla="*/ 1508986 w 3635078"/>
                <a:gd name="connsiteY10" fmla="*/ 157739 h 446023"/>
                <a:gd name="connsiteX11" fmla="*/ 1657632 w 3635078"/>
                <a:gd name="connsiteY11" fmla="*/ 4588 h 446023"/>
                <a:gd name="connsiteX12" fmla="*/ 1815287 w 3635078"/>
                <a:gd name="connsiteY12" fmla="*/ 162243 h 446023"/>
                <a:gd name="connsiteX13" fmla="*/ 1977447 w 3635078"/>
                <a:gd name="connsiteY13" fmla="*/ 9093 h 446023"/>
                <a:gd name="connsiteX14" fmla="*/ 2135102 w 3635078"/>
                <a:gd name="connsiteY14" fmla="*/ 153235 h 446023"/>
                <a:gd name="connsiteX15" fmla="*/ 2293273 w 3635078"/>
                <a:gd name="connsiteY15" fmla="*/ 9093 h 446023"/>
                <a:gd name="connsiteX16" fmla="*/ 2451742 w 3635078"/>
                <a:gd name="connsiteY16" fmla="*/ 163057 h 446023"/>
                <a:gd name="connsiteX17" fmla="*/ 2608067 w 3635078"/>
                <a:gd name="connsiteY17" fmla="*/ 84 h 446023"/>
                <a:gd name="connsiteX18" fmla="*/ 2770227 w 3635078"/>
                <a:gd name="connsiteY18" fmla="*/ 189270 h 446023"/>
                <a:gd name="connsiteX19" fmla="*/ 2920203 w 3635078"/>
                <a:gd name="connsiteY19" fmla="*/ 19431 h 446023"/>
                <a:gd name="connsiteX20" fmla="*/ 3090558 w 3635078"/>
                <a:gd name="connsiteY20" fmla="*/ 252332 h 446023"/>
                <a:gd name="connsiteX21" fmla="*/ 3238688 w 3635078"/>
                <a:gd name="connsiteY21" fmla="*/ 18102 h 446023"/>
                <a:gd name="connsiteX22" fmla="*/ 3414361 w 3635078"/>
                <a:gd name="connsiteY22" fmla="*/ 428005 h 446023"/>
                <a:gd name="connsiteX23" fmla="*/ 3572016 w 3635078"/>
                <a:gd name="connsiteY23" fmla="*/ 4588 h 446023"/>
                <a:gd name="connsiteX24" fmla="*/ 3635078 w 3635078"/>
                <a:gd name="connsiteY24" fmla="*/ 446023 h 446023"/>
                <a:gd name="connsiteX25" fmla="*/ 3630574 w 3635078"/>
                <a:gd name="connsiteY25" fmla="*/ 441518 h 446023"/>
                <a:gd name="connsiteX0" fmla="*/ 0 w 3635078"/>
                <a:gd name="connsiteY0" fmla="*/ 400978 h 446023"/>
                <a:gd name="connsiteX1" fmla="*/ 67567 w 3635078"/>
                <a:gd name="connsiteY1" fmla="*/ 4588 h 446023"/>
                <a:gd name="connsiteX2" fmla="*/ 211709 w 3635078"/>
                <a:gd name="connsiteY2" fmla="*/ 432509 h 446023"/>
                <a:gd name="connsiteX3" fmla="*/ 387382 w 3635078"/>
                <a:gd name="connsiteY3" fmla="*/ 23122 h 446023"/>
                <a:gd name="connsiteX4" fmla="*/ 536028 w 3635078"/>
                <a:gd name="connsiteY4" fmla="*/ 247828 h 446023"/>
                <a:gd name="connsiteX5" fmla="*/ 698187 w 3635078"/>
                <a:gd name="connsiteY5" fmla="*/ 18102 h 446023"/>
                <a:gd name="connsiteX6" fmla="*/ 869356 w 3635078"/>
                <a:gd name="connsiteY6" fmla="*/ 202783 h 446023"/>
                <a:gd name="connsiteX7" fmla="*/ 1022507 w 3635078"/>
                <a:gd name="connsiteY7" fmla="*/ 13597 h 446023"/>
                <a:gd name="connsiteX8" fmla="*/ 1189171 w 3635078"/>
                <a:gd name="connsiteY8" fmla="*/ 171252 h 446023"/>
                <a:gd name="connsiteX9" fmla="*/ 1334642 w 3635078"/>
                <a:gd name="connsiteY9" fmla="*/ 14113 h 446023"/>
                <a:gd name="connsiteX10" fmla="*/ 1508986 w 3635078"/>
                <a:gd name="connsiteY10" fmla="*/ 157739 h 446023"/>
                <a:gd name="connsiteX11" fmla="*/ 1657632 w 3635078"/>
                <a:gd name="connsiteY11" fmla="*/ 4588 h 446023"/>
                <a:gd name="connsiteX12" fmla="*/ 1812112 w 3635078"/>
                <a:gd name="connsiteY12" fmla="*/ 149543 h 446023"/>
                <a:gd name="connsiteX13" fmla="*/ 1977447 w 3635078"/>
                <a:gd name="connsiteY13" fmla="*/ 9093 h 446023"/>
                <a:gd name="connsiteX14" fmla="*/ 2135102 w 3635078"/>
                <a:gd name="connsiteY14" fmla="*/ 153235 h 446023"/>
                <a:gd name="connsiteX15" fmla="*/ 2293273 w 3635078"/>
                <a:gd name="connsiteY15" fmla="*/ 9093 h 446023"/>
                <a:gd name="connsiteX16" fmla="*/ 2451742 w 3635078"/>
                <a:gd name="connsiteY16" fmla="*/ 163057 h 446023"/>
                <a:gd name="connsiteX17" fmla="*/ 2608067 w 3635078"/>
                <a:gd name="connsiteY17" fmla="*/ 84 h 446023"/>
                <a:gd name="connsiteX18" fmla="*/ 2770227 w 3635078"/>
                <a:gd name="connsiteY18" fmla="*/ 189270 h 446023"/>
                <a:gd name="connsiteX19" fmla="*/ 2920203 w 3635078"/>
                <a:gd name="connsiteY19" fmla="*/ 19431 h 446023"/>
                <a:gd name="connsiteX20" fmla="*/ 3090558 w 3635078"/>
                <a:gd name="connsiteY20" fmla="*/ 252332 h 446023"/>
                <a:gd name="connsiteX21" fmla="*/ 3238688 w 3635078"/>
                <a:gd name="connsiteY21" fmla="*/ 18102 h 446023"/>
                <a:gd name="connsiteX22" fmla="*/ 3414361 w 3635078"/>
                <a:gd name="connsiteY22" fmla="*/ 428005 h 446023"/>
                <a:gd name="connsiteX23" fmla="*/ 3572016 w 3635078"/>
                <a:gd name="connsiteY23" fmla="*/ 4588 h 446023"/>
                <a:gd name="connsiteX24" fmla="*/ 3635078 w 3635078"/>
                <a:gd name="connsiteY24" fmla="*/ 446023 h 446023"/>
                <a:gd name="connsiteX25" fmla="*/ 3630574 w 3635078"/>
                <a:gd name="connsiteY25" fmla="*/ 441518 h 446023"/>
                <a:gd name="connsiteX0" fmla="*/ 0 w 3635078"/>
                <a:gd name="connsiteY0" fmla="*/ 400978 h 446023"/>
                <a:gd name="connsiteX1" fmla="*/ 67567 w 3635078"/>
                <a:gd name="connsiteY1" fmla="*/ 4588 h 446023"/>
                <a:gd name="connsiteX2" fmla="*/ 211709 w 3635078"/>
                <a:gd name="connsiteY2" fmla="*/ 432509 h 446023"/>
                <a:gd name="connsiteX3" fmla="*/ 387382 w 3635078"/>
                <a:gd name="connsiteY3" fmla="*/ 23122 h 446023"/>
                <a:gd name="connsiteX4" fmla="*/ 536028 w 3635078"/>
                <a:gd name="connsiteY4" fmla="*/ 247828 h 446023"/>
                <a:gd name="connsiteX5" fmla="*/ 698187 w 3635078"/>
                <a:gd name="connsiteY5" fmla="*/ 18102 h 446023"/>
                <a:gd name="connsiteX6" fmla="*/ 869356 w 3635078"/>
                <a:gd name="connsiteY6" fmla="*/ 202783 h 446023"/>
                <a:gd name="connsiteX7" fmla="*/ 1022507 w 3635078"/>
                <a:gd name="connsiteY7" fmla="*/ 13597 h 446023"/>
                <a:gd name="connsiteX8" fmla="*/ 1189171 w 3635078"/>
                <a:gd name="connsiteY8" fmla="*/ 171252 h 446023"/>
                <a:gd name="connsiteX9" fmla="*/ 1334642 w 3635078"/>
                <a:gd name="connsiteY9" fmla="*/ 14113 h 446023"/>
                <a:gd name="connsiteX10" fmla="*/ 1499461 w 3635078"/>
                <a:gd name="connsiteY10" fmla="*/ 154564 h 446023"/>
                <a:gd name="connsiteX11" fmla="*/ 1657632 w 3635078"/>
                <a:gd name="connsiteY11" fmla="*/ 4588 h 446023"/>
                <a:gd name="connsiteX12" fmla="*/ 1812112 w 3635078"/>
                <a:gd name="connsiteY12" fmla="*/ 149543 h 446023"/>
                <a:gd name="connsiteX13" fmla="*/ 1977447 w 3635078"/>
                <a:gd name="connsiteY13" fmla="*/ 9093 h 446023"/>
                <a:gd name="connsiteX14" fmla="*/ 2135102 w 3635078"/>
                <a:gd name="connsiteY14" fmla="*/ 153235 h 446023"/>
                <a:gd name="connsiteX15" fmla="*/ 2293273 w 3635078"/>
                <a:gd name="connsiteY15" fmla="*/ 9093 h 446023"/>
                <a:gd name="connsiteX16" fmla="*/ 2451742 w 3635078"/>
                <a:gd name="connsiteY16" fmla="*/ 163057 h 446023"/>
                <a:gd name="connsiteX17" fmla="*/ 2608067 w 3635078"/>
                <a:gd name="connsiteY17" fmla="*/ 84 h 446023"/>
                <a:gd name="connsiteX18" fmla="*/ 2770227 w 3635078"/>
                <a:gd name="connsiteY18" fmla="*/ 189270 h 446023"/>
                <a:gd name="connsiteX19" fmla="*/ 2920203 w 3635078"/>
                <a:gd name="connsiteY19" fmla="*/ 19431 h 446023"/>
                <a:gd name="connsiteX20" fmla="*/ 3090558 w 3635078"/>
                <a:gd name="connsiteY20" fmla="*/ 252332 h 446023"/>
                <a:gd name="connsiteX21" fmla="*/ 3238688 w 3635078"/>
                <a:gd name="connsiteY21" fmla="*/ 18102 h 446023"/>
                <a:gd name="connsiteX22" fmla="*/ 3414361 w 3635078"/>
                <a:gd name="connsiteY22" fmla="*/ 428005 h 446023"/>
                <a:gd name="connsiteX23" fmla="*/ 3572016 w 3635078"/>
                <a:gd name="connsiteY23" fmla="*/ 4588 h 446023"/>
                <a:gd name="connsiteX24" fmla="*/ 3635078 w 3635078"/>
                <a:gd name="connsiteY24" fmla="*/ 446023 h 446023"/>
                <a:gd name="connsiteX25" fmla="*/ 3630574 w 3635078"/>
                <a:gd name="connsiteY25" fmla="*/ 441518 h 446023"/>
                <a:gd name="connsiteX0" fmla="*/ 0 w 3635078"/>
                <a:gd name="connsiteY0" fmla="*/ 400978 h 446023"/>
                <a:gd name="connsiteX1" fmla="*/ 67567 w 3635078"/>
                <a:gd name="connsiteY1" fmla="*/ 4588 h 446023"/>
                <a:gd name="connsiteX2" fmla="*/ 211709 w 3635078"/>
                <a:gd name="connsiteY2" fmla="*/ 432509 h 446023"/>
                <a:gd name="connsiteX3" fmla="*/ 387382 w 3635078"/>
                <a:gd name="connsiteY3" fmla="*/ 23122 h 446023"/>
                <a:gd name="connsiteX4" fmla="*/ 536028 w 3635078"/>
                <a:gd name="connsiteY4" fmla="*/ 247828 h 446023"/>
                <a:gd name="connsiteX5" fmla="*/ 698187 w 3635078"/>
                <a:gd name="connsiteY5" fmla="*/ 18102 h 446023"/>
                <a:gd name="connsiteX6" fmla="*/ 869356 w 3635078"/>
                <a:gd name="connsiteY6" fmla="*/ 202783 h 446023"/>
                <a:gd name="connsiteX7" fmla="*/ 1022507 w 3635078"/>
                <a:gd name="connsiteY7" fmla="*/ 13597 h 446023"/>
                <a:gd name="connsiteX8" fmla="*/ 1173296 w 3635078"/>
                <a:gd name="connsiteY8" fmla="*/ 164902 h 446023"/>
                <a:gd name="connsiteX9" fmla="*/ 1334642 w 3635078"/>
                <a:gd name="connsiteY9" fmla="*/ 14113 h 446023"/>
                <a:gd name="connsiteX10" fmla="*/ 1499461 w 3635078"/>
                <a:gd name="connsiteY10" fmla="*/ 154564 h 446023"/>
                <a:gd name="connsiteX11" fmla="*/ 1657632 w 3635078"/>
                <a:gd name="connsiteY11" fmla="*/ 4588 h 446023"/>
                <a:gd name="connsiteX12" fmla="*/ 1812112 w 3635078"/>
                <a:gd name="connsiteY12" fmla="*/ 149543 h 446023"/>
                <a:gd name="connsiteX13" fmla="*/ 1977447 w 3635078"/>
                <a:gd name="connsiteY13" fmla="*/ 9093 h 446023"/>
                <a:gd name="connsiteX14" fmla="*/ 2135102 w 3635078"/>
                <a:gd name="connsiteY14" fmla="*/ 153235 h 446023"/>
                <a:gd name="connsiteX15" fmla="*/ 2293273 w 3635078"/>
                <a:gd name="connsiteY15" fmla="*/ 9093 h 446023"/>
                <a:gd name="connsiteX16" fmla="*/ 2451742 w 3635078"/>
                <a:gd name="connsiteY16" fmla="*/ 163057 h 446023"/>
                <a:gd name="connsiteX17" fmla="*/ 2608067 w 3635078"/>
                <a:gd name="connsiteY17" fmla="*/ 84 h 446023"/>
                <a:gd name="connsiteX18" fmla="*/ 2770227 w 3635078"/>
                <a:gd name="connsiteY18" fmla="*/ 189270 h 446023"/>
                <a:gd name="connsiteX19" fmla="*/ 2920203 w 3635078"/>
                <a:gd name="connsiteY19" fmla="*/ 19431 h 446023"/>
                <a:gd name="connsiteX20" fmla="*/ 3090558 w 3635078"/>
                <a:gd name="connsiteY20" fmla="*/ 252332 h 446023"/>
                <a:gd name="connsiteX21" fmla="*/ 3238688 w 3635078"/>
                <a:gd name="connsiteY21" fmla="*/ 18102 h 446023"/>
                <a:gd name="connsiteX22" fmla="*/ 3414361 w 3635078"/>
                <a:gd name="connsiteY22" fmla="*/ 428005 h 446023"/>
                <a:gd name="connsiteX23" fmla="*/ 3572016 w 3635078"/>
                <a:gd name="connsiteY23" fmla="*/ 4588 h 446023"/>
                <a:gd name="connsiteX24" fmla="*/ 3635078 w 3635078"/>
                <a:gd name="connsiteY24" fmla="*/ 446023 h 446023"/>
                <a:gd name="connsiteX25" fmla="*/ 3630574 w 3635078"/>
                <a:gd name="connsiteY25" fmla="*/ 441518 h 446023"/>
                <a:gd name="connsiteX0" fmla="*/ 0 w 3635078"/>
                <a:gd name="connsiteY0" fmla="*/ 400978 h 446023"/>
                <a:gd name="connsiteX1" fmla="*/ 67567 w 3635078"/>
                <a:gd name="connsiteY1" fmla="*/ 4588 h 446023"/>
                <a:gd name="connsiteX2" fmla="*/ 211709 w 3635078"/>
                <a:gd name="connsiteY2" fmla="*/ 432509 h 446023"/>
                <a:gd name="connsiteX3" fmla="*/ 387382 w 3635078"/>
                <a:gd name="connsiteY3" fmla="*/ 23122 h 446023"/>
                <a:gd name="connsiteX4" fmla="*/ 536028 w 3635078"/>
                <a:gd name="connsiteY4" fmla="*/ 247828 h 446023"/>
                <a:gd name="connsiteX5" fmla="*/ 698187 w 3635078"/>
                <a:gd name="connsiteY5" fmla="*/ 18102 h 446023"/>
                <a:gd name="connsiteX6" fmla="*/ 869356 w 3635078"/>
                <a:gd name="connsiteY6" fmla="*/ 202783 h 446023"/>
                <a:gd name="connsiteX7" fmla="*/ 1022507 w 3635078"/>
                <a:gd name="connsiteY7" fmla="*/ 13597 h 446023"/>
                <a:gd name="connsiteX8" fmla="*/ 1182821 w 3635078"/>
                <a:gd name="connsiteY8" fmla="*/ 161727 h 446023"/>
                <a:gd name="connsiteX9" fmla="*/ 1334642 w 3635078"/>
                <a:gd name="connsiteY9" fmla="*/ 14113 h 446023"/>
                <a:gd name="connsiteX10" fmla="*/ 1499461 w 3635078"/>
                <a:gd name="connsiteY10" fmla="*/ 154564 h 446023"/>
                <a:gd name="connsiteX11" fmla="*/ 1657632 w 3635078"/>
                <a:gd name="connsiteY11" fmla="*/ 4588 h 446023"/>
                <a:gd name="connsiteX12" fmla="*/ 1812112 w 3635078"/>
                <a:gd name="connsiteY12" fmla="*/ 149543 h 446023"/>
                <a:gd name="connsiteX13" fmla="*/ 1977447 w 3635078"/>
                <a:gd name="connsiteY13" fmla="*/ 9093 h 446023"/>
                <a:gd name="connsiteX14" fmla="*/ 2135102 w 3635078"/>
                <a:gd name="connsiteY14" fmla="*/ 153235 h 446023"/>
                <a:gd name="connsiteX15" fmla="*/ 2293273 w 3635078"/>
                <a:gd name="connsiteY15" fmla="*/ 9093 h 446023"/>
                <a:gd name="connsiteX16" fmla="*/ 2451742 w 3635078"/>
                <a:gd name="connsiteY16" fmla="*/ 163057 h 446023"/>
                <a:gd name="connsiteX17" fmla="*/ 2608067 w 3635078"/>
                <a:gd name="connsiteY17" fmla="*/ 84 h 446023"/>
                <a:gd name="connsiteX18" fmla="*/ 2770227 w 3635078"/>
                <a:gd name="connsiteY18" fmla="*/ 189270 h 446023"/>
                <a:gd name="connsiteX19" fmla="*/ 2920203 w 3635078"/>
                <a:gd name="connsiteY19" fmla="*/ 19431 h 446023"/>
                <a:gd name="connsiteX20" fmla="*/ 3090558 w 3635078"/>
                <a:gd name="connsiteY20" fmla="*/ 252332 h 446023"/>
                <a:gd name="connsiteX21" fmla="*/ 3238688 w 3635078"/>
                <a:gd name="connsiteY21" fmla="*/ 18102 h 446023"/>
                <a:gd name="connsiteX22" fmla="*/ 3414361 w 3635078"/>
                <a:gd name="connsiteY22" fmla="*/ 428005 h 446023"/>
                <a:gd name="connsiteX23" fmla="*/ 3572016 w 3635078"/>
                <a:gd name="connsiteY23" fmla="*/ 4588 h 446023"/>
                <a:gd name="connsiteX24" fmla="*/ 3635078 w 3635078"/>
                <a:gd name="connsiteY24" fmla="*/ 446023 h 446023"/>
                <a:gd name="connsiteX25" fmla="*/ 3630574 w 3635078"/>
                <a:gd name="connsiteY25" fmla="*/ 441518 h 446023"/>
                <a:gd name="connsiteX0" fmla="*/ 0 w 3635078"/>
                <a:gd name="connsiteY0" fmla="*/ 400978 h 446023"/>
                <a:gd name="connsiteX1" fmla="*/ 67567 w 3635078"/>
                <a:gd name="connsiteY1" fmla="*/ 4588 h 446023"/>
                <a:gd name="connsiteX2" fmla="*/ 211709 w 3635078"/>
                <a:gd name="connsiteY2" fmla="*/ 432509 h 446023"/>
                <a:gd name="connsiteX3" fmla="*/ 387382 w 3635078"/>
                <a:gd name="connsiteY3" fmla="*/ 23122 h 446023"/>
                <a:gd name="connsiteX4" fmla="*/ 536028 w 3635078"/>
                <a:gd name="connsiteY4" fmla="*/ 247828 h 446023"/>
                <a:gd name="connsiteX5" fmla="*/ 698187 w 3635078"/>
                <a:gd name="connsiteY5" fmla="*/ 18102 h 446023"/>
                <a:gd name="connsiteX6" fmla="*/ 863006 w 3635078"/>
                <a:gd name="connsiteY6" fmla="*/ 193258 h 446023"/>
                <a:gd name="connsiteX7" fmla="*/ 1022507 w 3635078"/>
                <a:gd name="connsiteY7" fmla="*/ 13597 h 446023"/>
                <a:gd name="connsiteX8" fmla="*/ 1182821 w 3635078"/>
                <a:gd name="connsiteY8" fmla="*/ 161727 h 446023"/>
                <a:gd name="connsiteX9" fmla="*/ 1334642 w 3635078"/>
                <a:gd name="connsiteY9" fmla="*/ 14113 h 446023"/>
                <a:gd name="connsiteX10" fmla="*/ 1499461 w 3635078"/>
                <a:gd name="connsiteY10" fmla="*/ 154564 h 446023"/>
                <a:gd name="connsiteX11" fmla="*/ 1657632 w 3635078"/>
                <a:gd name="connsiteY11" fmla="*/ 4588 h 446023"/>
                <a:gd name="connsiteX12" fmla="*/ 1812112 w 3635078"/>
                <a:gd name="connsiteY12" fmla="*/ 149543 h 446023"/>
                <a:gd name="connsiteX13" fmla="*/ 1977447 w 3635078"/>
                <a:gd name="connsiteY13" fmla="*/ 9093 h 446023"/>
                <a:gd name="connsiteX14" fmla="*/ 2135102 w 3635078"/>
                <a:gd name="connsiteY14" fmla="*/ 153235 h 446023"/>
                <a:gd name="connsiteX15" fmla="*/ 2293273 w 3635078"/>
                <a:gd name="connsiteY15" fmla="*/ 9093 h 446023"/>
                <a:gd name="connsiteX16" fmla="*/ 2451742 w 3635078"/>
                <a:gd name="connsiteY16" fmla="*/ 163057 h 446023"/>
                <a:gd name="connsiteX17" fmla="*/ 2608067 w 3635078"/>
                <a:gd name="connsiteY17" fmla="*/ 84 h 446023"/>
                <a:gd name="connsiteX18" fmla="*/ 2770227 w 3635078"/>
                <a:gd name="connsiteY18" fmla="*/ 189270 h 446023"/>
                <a:gd name="connsiteX19" fmla="*/ 2920203 w 3635078"/>
                <a:gd name="connsiteY19" fmla="*/ 19431 h 446023"/>
                <a:gd name="connsiteX20" fmla="*/ 3090558 w 3635078"/>
                <a:gd name="connsiteY20" fmla="*/ 252332 h 446023"/>
                <a:gd name="connsiteX21" fmla="*/ 3238688 w 3635078"/>
                <a:gd name="connsiteY21" fmla="*/ 18102 h 446023"/>
                <a:gd name="connsiteX22" fmla="*/ 3414361 w 3635078"/>
                <a:gd name="connsiteY22" fmla="*/ 428005 h 446023"/>
                <a:gd name="connsiteX23" fmla="*/ 3572016 w 3635078"/>
                <a:gd name="connsiteY23" fmla="*/ 4588 h 446023"/>
                <a:gd name="connsiteX24" fmla="*/ 3635078 w 3635078"/>
                <a:gd name="connsiteY24" fmla="*/ 446023 h 446023"/>
                <a:gd name="connsiteX25" fmla="*/ 3630574 w 3635078"/>
                <a:gd name="connsiteY25" fmla="*/ 441518 h 446023"/>
                <a:gd name="connsiteX0" fmla="*/ 0 w 3635078"/>
                <a:gd name="connsiteY0" fmla="*/ 400978 h 446023"/>
                <a:gd name="connsiteX1" fmla="*/ 67567 w 3635078"/>
                <a:gd name="connsiteY1" fmla="*/ 4588 h 446023"/>
                <a:gd name="connsiteX2" fmla="*/ 211709 w 3635078"/>
                <a:gd name="connsiteY2" fmla="*/ 432509 h 446023"/>
                <a:gd name="connsiteX3" fmla="*/ 387382 w 3635078"/>
                <a:gd name="connsiteY3" fmla="*/ 23122 h 446023"/>
                <a:gd name="connsiteX4" fmla="*/ 539203 w 3635078"/>
                <a:gd name="connsiteY4" fmla="*/ 251003 h 446023"/>
                <a:gd name="connsiteX5" fmla="*/ 698187 w 3635078"/>
                <a:gd name="connsiteY5" fmla="*/ 18102 h 446023"/>
                <a:gd name="connsiteX6" fmla="*/ 863006 w 3635078"/>
                <a:gd name="connsiteY6" fmla="*/ 193258 h 446023"/>
                <a:gd name="connsiteX7" fmla="*/ 1022507 w 3635078"/>
                <a:gd name="connsiteY7" fmla="*/ 13597 h 446023"/>
                <a:gd name="connsiteX8" fmla="*/ 1182821 w 3635078"/>
                <a:gd name="connsiteY8" fmla="*/ 161727 h 446023"/>
                <a:gd name="connsiteX9" fmla="*/ 1334642 w 3635078"/>
                <a:gd name="connsiteY9" fmla="*/ 14113 h 446023"/>
                <a:gd name="connsiteX10" fmla="*/ 1499461 w 3635078"/>
                <a:gd name="connsiteY10" fmla="*/ 154564 h 446023"/>
                <a:gd name="connsiteX11" fmla="*/ 1657632 w 3635078"/>
                <a:gd name="connsiteY11" fmla="*/ 4588 h 446023"/>
                <a:gd name="connsiteX12" fmla="*/ 1812112 w 3635078"/>
                <a:gd name="connsiteY12" fmla="*/ 149543 h 446023"/>
                <a:gd name="connsiteX13" fmla="*/ 1977447 w 3635078"/>
                <a:gd name="connsiteY13" fmla="*/ 9093 h 446023"/>
                <a:gd name="connsiteX14" fmla="*/ 2135102 w 3635078"/>
                <a:gd name="connsiteY14" fmla="*/ 153235 h 446023"/>
                <a:gd name="connsiteX15" fmla="*/ 2293273 w 3635078"/>
                <a:gd name="connsiteY15" fmla="*/ 9093 h 446023"/>
                <a:gd name="connsiteX16" fmla="*/ 2451742 w 3635078"/>
                <a:gd name="connsiteY16" fmla="*/ 163057 h 446023"/>
                <a:gd name="connsiteX17" fmla="*/ 2608067 w 3635078"/>
                <a:gd name="connsiteY17" fmla="*/ 84 h 446023"/>
                <a:gd name="connsiteX18" fmla="*/ 2770227 w 3635078"/>
                <a:gd name="connsiteY18" fmla="*/ 189270 h 446023"/>
                <a:gd name="connsiteX19" fmla="*/ 2920203 w 3635078"/>
                <a:gd name="connsiteY19" fmla="*/ 19431 h 446023"/>
                <a:gd name="connsiteX20" fmla="*/ 3090558 w 3635078"/>
                <a:gd name="connsiteY20" fmla="*/ 252332 h 446023"/>
                <a:gd name="connsiteX21" fmla="*/ 3238688 w 3635078"/>
                <a:gd name="connsiteY21" fmla="*/ 18102 h 446023"/>
                <a:gd name="connsiteX22" fmla="*/ 3414361 w 3635078"/>
                <a:gd name="connsiteY22" fmla="*/ 428005 h 446023"/>
                <a:gd name="connsiteX23" fmla="*/ 3572016 w 3635078"/>
                <a:gd name="connsiteY23" fmla="*/ 4588 h 446023"/>
                <a:gd name="connsiteX24" fmla="*/ 3635078 w 3635078"/>
                <a:gd name="connsiteY24" fmla="*/ 446023 h 446023"/>
                <a:gd name="connsiteX25" fmla="*/ 3630574 w 3635078"/>
                <a:gd name="connsiteY25" fmla="*/ 441518 h 446023"/>
                <a:gd name="connsiteX0" fmla="*/ 0 w 3635078"/>
                <a:gd name="connsiteY0" fmla="*/ 400978 h 446023"/>
                <a:gd name="connsiteX1" fmla="*/ 67567 w 3635078"/>
                <a:gd name="connsiteY1" fmla="*/ 4588 h 446023"/>
                <a:gd name="connsiteX2" fmla="*/ 221234 w 3635078"/>
                <a:gd name="connsiteY2" fmla="*/ 426159 h 446023"/>
                <a:gd name="connsiteX3" fmla="*/ 387382 w 3635078"/>
                <a:gd name="connsiteY3" fmla="*/ 23122 h 446023"/>
                <a:gd name="connsiteX4" fmla="*/ 539203 w 3635078"/>
                <a:gd name="connsiteY4" fmla="*/ 251003 h 446023"/>
                <a:gd name="connsiteX5" fmla="*/ 698187 w 3635078"/>
                <a:gd name="connsiteY5" fmla="*/ 18102 h 446023"/>
                <a:gd name="connsiteX6" fmla="*/ 863006 w 3635078"/>
                <a:gd name="connsiteY6" fmla="*/ 193258 h 446023"/>
                <a:gd name="connsiteX7" fmla="*/ 1022507 w 3635078"/>
                <a:gd name="connsiteY7" fmla="*/ 13597 h 446023"/>
                <a:gd name="connsiteX8" fmla="*/ 1182821 w 3635078"/>
                <a:gd name="connsiteY8" fmla="*/ 161727 h 446023"/>
                <a:gd name="connsiteX9" fmla="*/ 1334642 w 3635078"/>
                <a:gd name="connsiteY9" fmla="*/ 14113 h 446023"/>
                <a:gd name="connsiteX10" fmla="*/ 1499461 w 3635078"/>
                <a:gd name="connsiteY10" fmla="*/ 154564 h 446023"/>
                <a:gd name="connsiteX11" fmla="*/ 1657632 w 3635078"/>
                <a:gd name="connsiteY11" fmla="*/ 4588 h 446023"/>
                <a:gd name="connsiteX12" fmla="*/ 1812112 w 3635078"/>
                <a:gd name="connsiteY12" fmla="*/ 149543 h 446023"/>
                <a:gd name="connsiteX13" fmla="*/ 1977447 w 3635078"/>
                <a:gd name="connsiteY13" fmla="*/ 9093 h 446023"/>
                <a:gd name="connsiteX14" fmla="*/ 2135102 w 3635078"/>
                <a:gd name="connsiteY14" fmla="*/ 153235 h 446023"/>
                <a:gd name="connsiteX15" fmla="*/ 2293273 w 3635078"/>
                <a:gd name="connsiteY15" fmla="*/ 9093 h 446023"/>
                <a:gd name="connsiteX16" fmla="*/ 2451742 w 3635078"/>
                <a:gd name="connsiteY16" fmla="*/ 163057 h 446023"/>
                <a:gd name="connsiteX17" fmla="*/ 2608067 w 3635078"/>
                <a:gd name="connsiteY17" fmla="*/ 84 h 446023"/>
                <a:gd name="connsiteX18" fmla="*/ 2770227 w 3635078"/>
                <a:gd name="connsiteY18" fmla="*/ 189270 h 446023"/>
                <a:gd name="connsiteX19" fmla="*/ 2920203 w 3635078"/>
                <a:gd name="connsiteY19" fmla="*/ 19431 h 446023"/>
                <a:gd name="connsiteX20" fmla="*/ 3090558 w 3635078"/>
                <a:gd name="connsiteY20" fmla="*/ 252332 h 446023"/>
                <a:gd name="connsiteX21" fmla="*/ 3238688 w 3635078"/>
                <a:gd name="connsiteY21" fmla="*/ 18102 h 446023"/>
                <a:gd name="connsiteX22" fmla="*/ 3414361 w 3635078"/>
                <a:gd name="connsiteY22" fmla="*/ 428005 h 446023"/>
                <a:gd name="connsiteX23" fmla="*/ 3572016 w 3635078"/>
                <a:gd name="connsiteY23" fmla="*/ 4588 h 446023"/>
                <a:gd name="connsiteX24" fmla="*/ 3635078 w 3635078"/>
                <a:gd name="connsiteY24" fmla="*/ 446023 h 446023"/>
                <a:gd name="connsiteX25" fmla="*/ 3630574 w 3635078"/>
                <a:gd name="connsiteY25" fmla="*/ 441518 h 446023"/>
                <a:gd name="connsiteX0" fmla="*/ 0 w 3635078"/>
                <a:gd name="connsiteY0" fmla="*/ 400978 h 446023"/>
                <a:gd name="connsiteX1" fmla="*/ 67567 w 3635078"/>
                <a:gd name="connsiteY1" fmla="*/ 4588 h 446023"/>
                <a:gd name="connsiteX2" fmla="*/ 221234 w 3635078"/>
                <a:gd name="connsiteY2" fmla="*/ 426159 h 446023"/>
                <a:gd name="connsiteX3" fmla="*/ 387382 w 3635078"/>
                <a:gd name="connsiteY3" fmla="*/ 23122 h 446023"/>
                <a:gd name="connsiteX4" fmla="*/ 539203 w 3635078"/>
                <a:gd name="connsiteY4" fmla="*/ 251003 h 446023"/>
                <a:gd name="connsiteX5" fmla="*/ 698187 w 3635078"/>
                <a:gd name="connsiteY5" fmla="*/ 18102 h 446023"/>
                <a:gd name="connsiteX6" fmla="*/ 863006 w 3635078"/>
                <a:gd name="connsiteY6" fmla="*/ 193258 h 446023"/>
                <a:gd name="connsiteX7" fmla="*/ 1022507 w 3635078"/>
                <a:gd name="connsiteY7" fmla="*/ 13597 h 446023"/>
                <a:gd name="connsiteX8" fmla="*/ 1182821 w 3635078"/>
                <a:gd name="connsiteY8" fmla="*/ 161727 h 446023"/>
                <a:gd name="connsiteX9" fmla="*/ 1334642 w 3635078"/>
                <a:gd name="connsiteY9" fmla="*/ 14113 h 446023"/>
                <a:gd name="connsiteX10" fmla="*/ 1499461 w 3635078"/>
                <a:gd name="connsiteY10" fmla="*/ 154564 h 446023"/>
                <a:gd name="connsiteX11" fmla="*/ 1657632 w 3635078"/>
                <a:gd name="connsiteY11" fmla="*/ 4588 h 446023"/>
                <a:gd name="connsiteX12" fmla="*/ 1812112 w 3635078"/>
                <a:gd name="connsiteY12" fmla="*/ 149543 h 446023"/>
                <a:gd name="connsiteX13" fmla="*/ 1977447 w 3635078"/>
                <a:gd name="connsiteY13" fmla="*/ 9093 h 446023"/>
                <a:gd name="connsiteX14" fmla="*/ 2135102 w 3635078"/>
                <a:gd name="connsiteY14" fmla="*/ 153235 h 446023"/>
                <a:gd name="connsiteX15" fmla="*/ 2293273 w 3635078"/>
                <a:gd name="connsiteY15" fmla="*/ 9093 h 446023"/>
                <a:gd name="connsiteX16" fmla="*/ 2451742 w 3635078"/>
                <a:gd name="connsiteY16" fmla="*/ 163057 h 446023"/>
                <a:gd name="connsiteX17" fmla="*/ 2608067 w 3635078"/>
                <a:gd name="connsiteY17" fmla="*/ 84 h 446023"/>
                <a:gd name="connsiteX18" fmla="*/ 2770227 w 3635078"/>
                <a:gd name="connsiteY18" fmla="*/ 189270 h 446023"/>
                <a:gd name="connsiteX19" fmla="*/ 2920203 w 3635078"/>
                <a:gd name="connsiteY19" fmla="*/ 19431 h 446023"/>
                <a:gd name="connsiteX20" fmla="*/ 3090558 w 3635078"/>
                <a:gd name="connsiteY20" fmla="*/ 252332 h 446023"/>
                <a:gd name="connsiteX21" fmla="*/ 3238688 w 3635078"/>
                <a:gd name="connsiteY21" fmla="*/ 18102 h 446023"/>
                <a:gd name="connsiteX22" fmla="*/ 3414361 w 3635078"/>
                <a:gd name="connsiteY22" fmla="*/ 428005 h 446023"/>
                <a:gd name="connsiteX23" fmla="*/ 3572016 w 3635078"/>
                <a:gd name="connsiteY23" fmla="*/ 4588 h 446023"/>
                <a:gd name="connsiteX24" fmla="*/ 3635078 w 3635078"/>
                <a:gd name="connsiteY24" fmla="*/ 446023 h 446023"/>
                <a:gd name="connsiteX25" fmla="*/ 3630574 w 3635078"/>
                <a:gd name="connsiteY25" fmla="*/ 441518 h 446023"/>
                <a:gd name="connsiteX0" fmla="*/ 0 w 3631903"/>
                <a:gd name="connsiteY0" fmla="*/ 416853 h 446023"/>
                <a:gd name="connsiteX1" fmla="*/ 64392 w 3631903"/>
                <a:gd name="connsiteY1" fmla="*/ 4588 h 446023"/>
                <a:gd name="connsiteX2" fmla="*/ 218059 w 3631903"/>
                <a:gd name="connsiteY2" fmla="*/ 426159 h 446023"/>
                <a:gd name="connsiteX3" fmla="*/ 384207 w 3631903"/>
                <a:gd name="connsiteY3" fmla="*/ 23122 h 446023"/>
                <a:gd name="connsiteX4" fmla="*/ 536028 w 3631903"/>
                <a:gd name="connsiteY4" fmla="*/ 251003 h 446023"/>
                <a:gd name="connsiteX5" fmla="*/ 695012 w 3631903"/>
                <a:gd name="connsiteY5" fmla="*/ 18102 h 446023"/>
                <a:gd name="connsiteX6" fmla="*/ 859831 w 3631903"/>
                <a:gd name="connsiteY6" fmla="*/ 193258 h 446023"/>
                <a:gd name="connsiteX7" fmla="*/ 1019332 w 3631903"/>
                <a:gd name="connsiteY7" fmla="*/ 13597 h 446023"/>
                <a:gd name="connsiteX8" fmla="*/ 1179646 w 3631903"/>
                <a:gd name="connsiteY8" fmla="*/ 161727 h 446023"/>
                <a:gd name="connsiteX9" fmla="*/ 1331467 w 3631903"/>
                <a:gd name="connsiteY9" fmla="*/ 14113 h 446023"/>
                <a:gd name="connsiteX10" fmla="*/ 1496286 w 3631903"/>
                <a:gd name="connsiteY10" fmla="*/ 154564 h 446023"/>
                <a:gd name="connsiteX11" fmla="*/ 1654457 w 3631903"/>
                <a:gd name="connsiteY11" fmla="*/ 4588 h 446023"/>
                <a:gd name="connsiteX12" fmla="*/ 1808937 w 3631903"/>
                <a:gd name="connsiteY12" fmla="*/ 149543 h 446023"/>
                <a:gd name="connsiteX13" fmla="*/ 1974272 w 3631903"/>
                <a:gd name="connsiteY13" fmla="*/ 9093 h 446023"/>
                <a:gd name="connsiteX14" fmla="*/ 2131927 w 3631903"/>
                <a:gd name="connsiteY14" fmla="*/ 153235 h 446023"/>
                <a:gd name="connsiteX15" fmla="*/ 2290098 w 3631903"/>
                <a:gd name="connsiteY15" fmla="*/ 9093 h 446023"/>
                <a:gd name="connsiteX16" fmla="*/ 2448567 w 3631903"/>
                <a:gd name="connsiteY16" fmla="*/ 163057 h 446023"/>
                <a:gd name="connsiteX17" fmla="*/ 2604892 w 3631903"/>
                <a:gd name="connsiteY17" fmla="*/ 84 h 446023"/>
                <a:gd name="connsiteX18" fmla="*/ 2767052 w 3631903"/>
                <a:gd name="connsiteY18" fmla="*/ 189270 h 446023"/>
                <a:gd name="connsiteX19" fmla="*/ 2917028 w 3631903"/>
                <a:gd name="connsiteY19" fmla="*/ 19431 h 446023"/>
                <a:gd name="connsiteX20" fmla="*/ 3087383 w 3631903"/>
                <a:gd name="connsiteY20" fmla="*/ 252332 h 446023"/>
                <a:gd name="connsiteX21" fmla="*/ 3235513 w 3631903"/>
                <a:gd name="connsiteY21" fmla="*/ 18102 h 446023"/>
                <a:gd name="connsiteX22" fmla="*/ 3411186 w 3631903"/>
                <a:gd name="connsiteY22" fmla="*/ 428005 h 446023"/>
                <a:gd name="connsiteX23" fmla="*/ 3568841 w 3631903"/>
                <a:gd name="connsiteY23" fmla="*/ 4588 h 446023"/>
                <a:gd name="connsiteX24" fmla="*/ 3631903 w 3631903"/>
                <a:gd name="connsiteY24" fmla="*/ 446023 h 446023"/>
                <a:gd name="connsiteX25" fmla="*/ 3627399 w 3631903"/>
                <a:gd name="connsiteY25" fmla="*/ 441518 h 446023"/>
                <a:gd name="connsiteX0" fmla="*/ 0 w 3631903"/>
                <a:gd name="connsiteY0" fmla="*/ 416853 h 446023"/>
                <a:gd name="connsiteX1" fmla="*/ 73917 w 3631903"/>
                <a:gd name="connsiteY1" fmla="*/ 20463 h 446023"/>
                <a:gd name="connsiteX2" fmla="*/ 218059 w 3631903"/>
                <a:gd name="connsiteY2" fmla="*/ 426159 h 446023"/>
                <a:gd name="connsiteX3" fmla="*/ 384207 w 3631903"/>
                <a:gd name="connsiteY3" fmla="*/ 23122 h 446023"/>
                <a:gd name="connsiteX4" fmla="*/ 536028 w 3631903"/>
                <a:gd name="connsiteY4" fmla="*/ 251003 h 446023"/>
                <a:gd name="connsiteX5" fmla="*/ 695012 w 3631903"/>
                <a:gd name="connsiteY5" fmla="*/ 18102 h 446023"/>
                <a:gd name="connsiteX6" fmla="*/ 859831 w 3631903"/>
                <a:gd name="connsiteY6" fmla="*/ 193258 h 446023"/>
                <a:gd name="connsiteX7" fmla="*/ 1019332 w 3631903"/>
                <a:gd name="connsiteY7" fmla="*/ 13597 h 446023"/>
                <a:gd name="connsiteX8" fmla="*/ 1179646 w 3631903"/>
                <a:gd name="connsiteY8" fmla="*/ 161727 h 446023"/>
                <a:gd name="connsiteX9" fmla="*/ 1331467 w 3631903"/>
                <a:gd name="connsiteY9" fmla="*/ 14113 h 446023"/>
                <a:gd name="connsiteX10" fmla="*/ 1496286 w 3631903"/>
                <a:gd name="connsiteY10" fmla="*/ 154564 h 446023"/>
                <a:gd name="connsiteX11" fmla="*/ 1654457 w 3631903"/>
                <a:gd name="connsiteY11" fmla="*/ 4588 h 446023"/>
                <a:gd name="connsiteX12" fmla="*/ 1808937 w 3631903"/>
                <a:gd name="connsiteY12" fmla="*/ 149543 h 446023"/>
                <a:gd name="connsiteX13" fmla="*/ 1974272 w 3631903"/>
                <a:gd name="connsiteY13" fmla="*/ 9093 h 446023"/>
                <a:gd name="connsiteX14" fmla="*/ 2131927 w 3631903"/>
                <a:gd name="connsiteY14" fmla="*/ 153235 h 446023"/>
                <a:gd name="connsiteX15" fmla="*/ 2290098 w 3631903"/>
                <a:gd name="connsiteY15" fmla="*/ 9093 h 446023"/>
                <a:gd name="connsiteX16" fmla="*/ 2448567 w 3631903"/>
                <a:gd name="connsiteY16" fmla="*/ 163057 h 446023"/>
                <a:gd name="connsiteX17" fmla="*/ 2604892 w 3631903"/>
                <a:gd name="connsiteY17" fmla="*/ 84 h 446023"/>
                <a:gd name="connsiteX18" fmla="*/ 2767052 w 3631903"/>
                <a:gd name="connsiteY18" fmla="*/ 189270 h 446023"/>
                <a:gd name="connsiteX19" fmla="*/ 2917028 w 3631903"/>
                <a:gd name="connsiteY19" fmla="*/ 19431 h 446023"/>
                <a:gd name="connsiteX20" fmla="*/ 3087383 w 3631903"/>
                <a:gd name="connsiteY20" fmla="*/ 252332 h 446023"/>
                <a:gd name="connsiteX21" fmla="*/ 3235513 w 3631903"/>
                <a:gd name="connsiteY21" fmla="*/ 18102 h 446023"/>
                <a:gd name="connsiteX22" fmla="*/ 3411186 w 3631903"/>
                <a:gd name="connsiteY22" fmla="*/ 428005 h 446023"/>
                <a:gd name="connsiteX23" fmla="*/ 3568841 w 3631903"/>
                <a:gd name="connsiteY23" fmla="*/ 4588 h 446023"/>
                <a:gd name="connsiteX24" fmla="*/ 3631903 w 3631903"/>
                <a:gd name="connsiteY24" fmla="*/ 446023 h 446023"/>
                <a:gd name="connsiteX25" fmla="*/ 3627399 w 3631903"/>
                <a:gd name="connsiteY25" fmla="*/ 441518 h 446023"/>
                <a:gd name="connsiteX0" fmla="*/ 0 w 3631903"/>
                <a:gd name="connsiteY0" fmla="*/ 416853 h 446023"/>
                <a:gd name="connsiteX1" fmla="*/ 67567 w 3631903"/>
                <a:gd name="connsiteY1" fmla="*/ 39513 h 446023"/>
                <a:gd name="connsiteX2" fmla="*/ 218059 w 3631903"/>
                <a:gd name="connsiteY2" fmla="*/ 426159 h 446023"/>
                <a:gd name="connsiteX3" fmla="*/ 384207 w 3631903"/>
                <a:gd name="connsiteY3" fmla="*/ 23122 h 446023"/>
                <a:gd name="connsiteX4" fmla="*/ 536028 w 3631903"/>
                <a:gd name="connsiteY4" fmla="*/ 251003 h 446023"/>
                <a:gd name="connsiteX5" fmla="*/ 695012 w 3631903"/>
                <a:gd name="connsiteY5" fmla="*/ 18102 h 446023"/>
                <a:gd name="connsiteX6" fmla="*/ 859831 w 3631903"/>
                <a:gd name="connsiteY6" fmla="*/ 193258 h 446023"/>
                <a:gd name="connsiteX7" fmla="*/ 1019332 w 3631903"/>
                <a:gd name="connsiteY7" fmla="*/ 13597 h 446023"/>
                <a:gd name="connsiteX8" fmla="*/ 1179646 w 3631903"/>
                <a:gd name="connsiteY8" fmla="*/ 161727 h 446023"/>
                <a:gd name="connsiteX9" fmla="*/ 1331467 w 3631903"/>
                <a:gd name="connsiteY9" fmla="*/ 14113 h 446023"/>
                <a:gd name="connsiteX10" fmla="*/ 1496286 w 3631903"/>
                <a:gd name="connsiteY10" fmla="*/ 154564 h 446023"/>
                <a:gd name="connsiteX11" fmla="*/ 1654457 w 3631903"/>
                <a:gd name="connsiteY11" fmla="*/ 4588 h 446023"/>
                <a:gd name="connsiteX12" fmla="*/ 1808937 w 3631903"/>
                <a:gd name="connsiteY12" fmla="*/ 149543 h 446023"/>
                <a:gd name="connsiteX13" fmla="*/ 1974272 w 3631903"/>
                <a:gd name="connsiteY13" fmla="*/ 9093 h 446023"/>
                <a:gd name="connsiteX14" fmla="*/ 2131927 w 3631903"/>
                <a:gd name="connsiteY14" fmla="*/ 153235 h 446023"/>
                <a:gd name="connsiteX15" fmla="*/ 2290098 w 3631903"/>
                <a:gd name="connsiteY15" fmla="*/ 9093 h 446023"/>
                <a:gd name="connsiteX16" fmla="*/ 2448567 w 3631903"/>
                <a:gd name="connsiteY16" fmla="*/ 163057 h 446023"/>
                <a:gd name="connsiteX17" fmla="*/ 2604892 w 3631903"/>
                <a:gd name="connsiteY17" fmla="*/ 84 h 446023"/>
                <a:gd name="connsiteX18" fmla="*/ 2767052 w 3631903"/>
                <a:gd name="connsiteY18" fmla="*/ 189270 h 446023"/>
                <a:gd name="connsiteX19" fmla="*/ 2917028 w 3631903"/>
                <a:gd name="connsiteY19" fmla="*/ 19431 h 446023"/>
                <a:gd name="connsiteX20" fmla="*/ 3087383 w 3631903"/>
                <a:gd name="connsiteY20" fmla="*/ 252332 h 446023"/>
                <a:gd name="connsiteX21" fmla="*/ 3235513 w 3631903"/>
                <a:gd name="connsiteY21" fmla="*/ 18102 h 446023"/>
                <a:gd name="connsiteX22" fmla="*/ 3411186 w 3631903"/>
                <a:gd name="connsiteY22" fmla="*/ 428005 h 446023"/>
                <a:gd name="connsiteX23" fmla="*/ 3568841 w 3631903"/>
                <a:gd name="connsiteY23" fmla="*/ 4588 h 446023"/>
                <a:gd name="connsiteX24" fmla="*/ 3631903 w 3631903"/>
                <a:gd name="connsiteY24" fmla="*/ 446023 h 446023"/>
                <a:gd name="connsiteX25" fmla="*/ 3627399 w 3631903"/>
                <a:gd name="connsiteY25" fmla="*/ 441518 h 446023"/>
                <a:gd name="connsiteX0" fmla="*/ 0 w 3631903"/>
                <a:gd name="connsiteY0" fmla="*/ 416853 h 446023"/>
                <a:gd name="connsiteX1" fmla="*/ 67567 w 3631903"/>
                <a:gd name="connsiteY1" fmla="*/ 39513 h 446023"/>
                <a:gd name="connsiteX2" fmla="*/ 218059 w 3631903"/>
                <a:gd name="connsiteY2" fmla="*/ 426159 h 446023"/>
                <a:gd name="connsiteX3" fmla="*/ 384207 w 3631903"/>
                <a:gd name="connsiteY3" fmla="*/ 23122 h 446023"/>
                <a:gd name="connsiteX4" fmla="*/ 536028 w 3631903"/>
                <a:gd name="connsiteY4" fmla="*/ 251003 h 446023"/>
                <a:gd name="connsiteX5" fmla="*/ 695012 w 3631903"/>
                <a:gd name="connsiteY5" fmla="*/ 18102 h 446023"/>
                <a:gd name="connsiteX6" fmla="*/ 859831 w 3631903"/>
                <a:gd name="connsiteY6" fmla="*/ 193258 h 446023"/>
                <a:gd name="connsiteX7" fmla="*/ 1019332 w 3631903"/>
                <a:gd name="connsiteY7" fmla="*/ 13597 h 446023"/>
                <a:gd name="connsiteX8" fmla="*/ 1179646 w 3631903"/>
                <a:gd name="connsiteY8" fmla="*/ 161727 h 446023"/>
                <a:gd name="connsiteX9" fmla="*/ 1331467 w 3631903"/>
                <a:gd name="connsiteY9" fmla="*/ 14113 h 446023"/>
                <a:gd name="connsiteX10" fmla="*/ 1496286 w 3631903"/>
                <a:gd name="connsiteY10" fmla="*/ 154564 h 446023"/>
                <a:gd name="connsiteX11" fmla="*/ 1654457 w 3631903"/>
                <a:gd name="connsiteY11" fmla="*/ 4588 h 446023"/>
                <a:gd name="connsiteX12" fmla="*/ 1808937 w 3631903"/>
                <a:gd name="connsiteY12" fmla="*/ 149543 h 446023"/>
                <a:gd name="connsiteX13" fmla="*/ 1974272 w 3631903"/>
                <a:gd name="connsiteY13" fmla="*/ 9093 h 446023"/>
                <a:gd name="connsiteX14" fmla="*/ 2131927 w 3631903"/>
                <a:gd name="connsiteY14" fmla="*/ 153235 h 446023"/>
                <a:gd name="connsiteX15" fmla="*/ 2290098 w 3631903"/>
                <a:gd name="connsiteY15" fmla="*/ 9093 h 446023"/>
                <a:gd name="connsiteX16" fmla="*/ 2448567 w 3631903"/>
                <a:gd name="connsiteY16" fmla="*/ 163057 h 446023"/>
                <a:gd name="connsiteX17" fmla="*/ 2604892 w 3631903"/>
                <a:gd name="connsiteY17" fmla="*/ 84 h 446023"/>
                <a:gd name="connsiteX18" fmla="*/ 2767052 w 3631903"/>
                <a:gd name="connsiteY18" fmla="*/ 189270 h 446023"/>
                <a:gd name="connsiteX19" fmla="*/ 2917028 w 3631903"/>
                <a:gd name="connsiteY19" fmla="*/ 19431 h 446023"/>
                <a:gd name="connsiteX20" fmla="*/ 3087383 w 3631903"/>
                <a:gd name="connsiteY20" fmla="*/ 252332 h 446023"/>
                <a:gd name="connsiteX21" fmla="*/ 3235513 w 3631903"/>
                <a:gd name="connsiteY21" fmla="*/ 18102 h 446023"/>
                <a:gd name="connsiteX22" fmla="*/ 3411186 w 3631903"/>
                <a:gd name="connsiteY22" fmla="*/ 428005 h 446023"/>
                <a:gd name="connsiteX23" fmla="*/ 3568841 w 3631903"/>
                <a:gd name="connsiteY23" fmla="*/ 4588 h 446023"/>
                <a:gd name="connsiteX24" fmla="*/ 3631903 w 3631903"/>
                <a:gd name="connsiteY24" fmla="*/ 446023 h 446023"/>
                <a:gd name="connsiteX25" fmla="*/ 3621049 w 3631903"/>
                <a:gd name="connsiteY25" fmla="*/ 355793 h 446023"/>
                <a:gd name="connsiteX0" fmla="*/ 0 w 3631903"/>
                <a:gd name="connsiteY0" fmla="*/ 416853 h 458723"/>
                <a:gd name="connsiteX1" fmla="*/ 67567 w 3631903"/>
                <a:gd name="connsiteY1" fmla="*/ 39513 h 458723"/>
                <a:gd name="connsiteX2" fmla="*/ 218059 w 3631903"/>
                <a:gd name="connsiteY2" fmla="*/ 426159 h 458723"/>
                <a:gd name="connsiteX3" fmla="*/ 384207 w 3631903"/>
                <a:gd name="connsiteY3" fmla="*/ 23122 h 458723"/>
                <a:gd name="connsiteX4" fmla="*/ 536028 w 3631903"/>
                <a:gd name="connsiteY4" fmla="*/ 251003 h 458723"/>
                <a:gd name="connsiteX5" fmla="*/ 695012 w 3631903"/>
                <a:gd name="connsiteY5" fmla="*/ 18102 h 458723"/>
                <a:gd name="connsiteX6" fmla="*/ 859831 w 3631903"/>
                <a:gd name="connsiteY6" fmla="*/ 193258 h 458723"/>
                <a:gd name="connsiteX7" fmla="*/ 1019332 w 3631903"/>
                <a:gd name="connsiteY7" fmla="*/ 13597 h 458723"/>
                <a:gd name="connsiteX8" fmla="*/ 1179646 w 3631903"/>
                <a:gd name="connsiteY8" fmla="*/ 161727 h 458723"/>
                <a:gd name="connsiteX9" fmla="*/ 1331467 w 3631903"/>
                <a:gd name="connsiteY9" fmla="*/ 14113 h 458723"/>
                <a:gd name="connsiteX10" fmla="*/ 1496286 w 3631903"/>
                <a:gd name="connsiteY10" fmla="*/ 154564 h 458723"/>
                <a:gd name="connsiteX11" fmla="*/ 1654457 w 3631903"/>
                <a:gd name="connsiteY11" fmla="*/ 4588 h 458723"/>
                <a:gd name="connsiteX12" fmla="*/ 1808937 w 3631903"/>
                <a:gd name="connsiteY12" fmla="*/ 149543 h 458723"/>
                <a:gd name="connsiteX13" fmla="*/ 1974272 w 3631903"/>
                <a:gd name="connsiteY13" fmla="*/ 9093 h 458723"/>
                <a:gd name="connsiteX14" fmla="*/ 2131927 w 3631903"/>
                <a:gd name="connsiteY14" fmla="*/ 153235 h 458723"/>
                <a:gd name="connsiteX15" fmla="*/ 2290098 w 3631903"/>
                <a:gd name="connsiteY15" fmla="*/ 9093 h 458723"/>
                <a:gd name="connsiteX16" fmla="*/ 2448567 w 3631903"/>
                <a:gd name="connsiteY16" fmla="*/ 163057 h 458723"/>
                <a:gd name="connsiteX17" fmla="*/ 2604892 w 3631903"/>
                <a:gd name="connsiteY17" fmla="*/ 84 h 458723"/>
                <a:gd name="connsiteX18" fmla="*/ 2767052 w 3631903"/>
                <a:gd name="connsiteY18" fmla="*/ 189270 h 458723"/>
                <a:gd name="connsiteX19" fmla="*/ 2917028 w 3631903"/>
                <a:gd name="connsiteY19" fmla="*/ 19431 h 458723"/>
                <a:gd name="connsiteX20" fmla="*/ 3087383 w 3631903"/>
                <a:gd name="connsiteY20" fmla="*/ 252332 h 458723"/>
                <a:gd name="connsiteX21" fmla="*/ 3235513 w 3631903"/>
                <a:gd name="connsiteY21" fmla="*/ 18102 h 458723"/>
                <a:gd name="connsiteX22" fmla="*/ 3411186 w 3631903"/>
                <a:gd name="connsiteY22" fmla="*/ 428005 h 458723"/>
                <a:gd name="connsiteX23" fmla="*/ 3568841 w 3631903"/>
                <a:gd name="connsiteY23" fmla="*/ 4588 h 458723"/>
                <a:gd name="connsiteX24" fmla="*/ 3631903 w 3631903"/>
                <a:gd name="connsiteY24" fmla="*/ 458723 h 458723"/>
                <a:gd name="connsiteX25" fmla="*/ 3621049 w 3631903"/>
                <a:gd name="connsiteY25" fmla="*/ 355793 h 458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31903" h="458723">
                  <a:moveTo>
                    <a:pt x="0" y="416853"/>
                  </a:moveTo>
                  <a:cubicBezTo>
                    <a:pt x="22522" y="284723"/>
                    <a:pt x="31224" y="37962"/>
                    <a:pt x="67567" y="39513"/>
                  </a:cubicBezTo>
                  <a:cubicBezTo>
                    <a:pt x="103910" y="41064"/>
                    <a:pt x="165286" y="428891"/>
                    <a:pt x="218059" y="426159"/>
                  </a:cubicBezTo>
                  <a:cubicBezTo>
                    <a:pt x="270832" y="423427"/>
                    <a:pt x="331212" y="52315"/>
                    <a:pt x="384207" y="23122"/>
                  </a:cubicBezTo>
                  <a:cubicBezTo>
                    <a:pt x="437202" y="-6071"/>
                    <a:pt x="484227" y="251840"/>
                    <a:pt x="536028" y="251003"/>
                  </a:cubicBezTo>
                  <a:cubicBezTo>
                    <a:pt x="587829" y="250166"/>
                    <a:pt x="641045" y="27726"/>
                    <a:pt x="695012" y="18102"/>
                  </a:cubicBezTo>
                  <a:cubicBezTo>
                    <a:pt x="748979" y="8478"/>
                    <a:pt x="813286" y="193258"/>
                    <a:pt x="859831" y="193258"/>
                  </a:cubicBezTo>
                  <a:cubicBezTo>
                    <a:pt x="906376" y="193258"/>
                    <a:pt x="966029" y="18852"/>
                    <a:pt x="1019332" y="13597"/>
                  </a:cubicBezTo>
                  <a:cubicBezTo>
                    <a:pt x="1072635" y="8342"/>
                    <a:pt x="1127624" y="161641"/>
                    <a:pt x="1179646" y="161727"/>
                  </a:cubicBezTo>
                  <a:cubicBezTo>
                    <a:pt x="1231668" y="161813"/>
                    <a:pt x="1278694" y="15307"/>
                    <a:pt x="1331467" y="14113"/>
                  </a:cubicBezTo>
                  <a:cubicBezTo>
                    <a:pt x="1384240" y="12919"/>
                    <a:pt x="1442454" y="156152"/>
                    <a:pt x="1496286" y="154564"/>
                  </a:cubicBezTo>
                  <a:cubicBezTo>
                    <a:pt x="1550118" y="152977"/>
                    <a:pt x="1602349" y="5425"/>
                    <a:pt x="1654457" y="4588"/>
                  </a:cubicBezTo>
                  <a:cubicBezTo>
                    <a:pt x="1706565" y="3751"/>
                    <a:pt x="1759388" y="146540"/>
                    <a:pt x="1808937" y="149543"/>
                  </a:cubicBezTo>
                  <a:cubicBezTo>
                    <a:pt x="1858486" y="152546"/>
                    <a:pt x="1920440" y="8478"/>
                    <a:pt x="1974272" y="9093"/>
                  </a:cubicBezTo>
                  <a:cubicBezTo>
                    <a:pt x="2028104" y="9708"/>
                    <a:pt x="2079289" y="153235"/>
                    <a:pt x="2131927" y="153235"/>
                  </a:cubicBezTo>
                  <a:cubicBezTo>
                    <a:pt x="2184565" y="153235"/>
                    <a:pt x="2237325" y="7456"/>
                    <a:pt x="2290098" y="9093"/>
                  </a:cubicBezTo>
                  <a:cubicBezTo>
                    <a:pt x="2342871" y="10730"/>
                    <a:pt x="2396101" y="164558"/>
                    <a:pt x="2448567" y="163057"/>
                  </a:cubicBezTo>
                  <a:cubicBezTo>
                    <a:pt x="2501033" y="161556"/>
                    <a:pt x="2551811" y="-4285"/>
                    <a:pt x="2604892" y="84"/>
                  </a:cubicBezTo>
                  <a:cubicBezTo>
                    <a:pt x="2657973" y="4453"/>
                    <a:pt x="2715029" y="186046"/>
                    <a:pt x="2767052" y="189270"/>
                  </a:cubicBezTo>
                  <a:cubicBezTo>
                    <a:pt x="2819075" y="192494"/>
                    <a:pt x="2863640" y="8921"/>
                    <a:pt x="2917028" y="19431"/>
                  </a:cubicBezTo>
                  <a:cubicBezTo>
                    <a:pt x="2970416" y="29941"/>
                    <a:pt x="3034302" y="252554"/>
                    <a:pt x="3087383" y="252332"/>
                  </a:cubicBezTo>
                  <a:cubicBezTo>
                    <a:pt x="3140464" y="252111"/>
                    <a:pt x="3181546" y="-11177"/>
                    <a:pt x="3235513" y="18102"/>
                  </a:cubicBezTo>
                  <a:cubicBezTo>
                    <a:pt x="3289480" y="47381"/>
                    <a:pt x="3354130" y="425002"/>
                    <a:pt x="3411186" y="428005"/>
                  </a:cubicBezTo>
                  <a:cubicBezTo>
                    <a:pt x="3468242" y="431008"/>
                    <a:pt x="3532055" y="-532"/>
                    <a:pt x="3568841" y="4588"/>
                  </a:cubicBezTo>
                  <a:cubicBezTo>
                    <a:pt x="3605627" y="9708"/>
                    <a:pt x="3622143" y="385901"/>
                    <a:pt x="3631903" y="458723"/>
                  </a:cubicBezTo>
                  <a:lnTo>
                    <a:pt x="3621049" y="355793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A8F7A57-0A92-4A04-501C-7181DA22EA3D}"/>
              </a:ext>
            </a:extLst>
          </p:cNvPr>
          <p:cNvGrpSpPr/>
          <p:nvPr/>
        </p:nvGrpSpPr>
        <p:grpSpPr>
          <a:xfrm>
            <a:off x="7694518" y="1551311"/>
            <a:ext cx="3637632" cy="523220"/>
            <a:chOff x="7694518" y="1551311"/>
            <a:chExt cx="3637632" cy="52322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FBD0CCB-60F5-43FE-DE94-0E9382D41CC6}"/>
                </a:ext>
              </a:extLst>
            </p:cNvPr>
            <p:cNvSpPr txBox="1"/>
            <p:nvPr/>
          </p:nvSpPr>
          <p:spPr>
            <a:xfrm>
              <a:off x="7968601" y="1551311"/>
              <a:ext cx="336354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/>
                <a:t>envelope of spectrum</a:t>
              </a:r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355F790A-A5B2-FBC6-70C1-AFE7941328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694518" y="1838031"/>
              <a:ext cx="342952" cy="14032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80DC4AE-AF03-48B0-B54C-F6945D2A8EE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6589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9" presetClass="entr" presetSubtype="0" fill="hold" nodeType="click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4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E02E4F1-C5EC-C76A-15D2-5E587A7482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455" y="278688"/>
            <a:ext cx="11088635" cy="894622"/>
          </a:xfrm>
        </p:spPr>
        <p:txBody>
          <a:bodyPr>
            <a:normAutofit/>
          </a:bodyPr>
          <a:lstStyle/>
          <a:p>
            <a:r>
              <a:rPr lang="en-US" dirty="0">
                <a:solidFill>
                  <a:srgbClr val="0012A0"/>
                </a:solidFill>
              </a:rPr>
              <a:t>OFDM: Subcarriers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67250F08-C8D1-591B-A879-0F4EE711CDF0}"/>
              </a:ext>
            </a:extLst>
          </p:cNvPr>
          <p:cNvSpPr/>
          <p:nvPr/>
        </p:nvSpPr>
        <p:spPr>
          <a:xfrm rot="5400000">
            <a:off x="8471555" y="3212901"/>
            <a:ext cx="4515778" cy="6670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∂</a:t>
            </a:r>
          </a:p>
        </p:txBody>
      </p:sp>
      <p:sp>
        <p:nvSpPr>
          <p:cNvPr id="87" name="Freeform 86">
            <a:extLst>
              <a:ext uri="{FF2B5EF4-FFF2-40B4-BE49-F238E27FC236}">
                <a16:creationId xmlns:a16="http://schemas.microsoft.com/office/drawing/2014/main" id="{D5E82A3A-77DF-47F0-6462-55759401B5D1}"/>
              </a:ext>
            </a:extLst>
          </p:cNvPr>
          <p:cNvSpPr/>
          <p:nvPr/>
        </p:nvSpPr>
        <p:spPr>
          <a:xfrm>
            <a:off x="2537117" y="1901974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5091B7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9" name="Freeform 88">
            <a:extLst>
              <a:ext uri="{FF2B5EF4-FFF2-40B4-BE49-F238E27FC236}">
                <a16:creationId xmlns:a16="http://schemas.microsoft.com/office/drawing/2014/main" id="{6B6258BB-764C-88B6-0702-99AFECB21EB8}"/>
              </a:ext>
            </a:extLst>
          </p:cNvPr>
          <p:cNvSpPr/>
          <p:nvPr/>
        </p:nvSpPr>
        <p:spPr>
          <a:xfrm>
            <a:off x="2856899" y="1901969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56A298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0" name="Freeform 89">
            <a:extLst>
              <a:ext uri="{FF2B5EF4-FFF2-40B4-BE49-F238E27FC236}">
                <a16:creationId xmlns:a16="http://schemas.microsoft.com/office/drawing/2014/main" id="{B9073369-87C5-65FA-1F81-724B580DB543}"/>
              </a:ext>
            </a:extLst>
          </p:cNvPr>
          <p:cNvSpPr/>
          <p:nvPr/>
        </p:nvSpPr>
        <p:spPr>
          <a:xfrm>
            <a:off x="3172683" y="1900710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9DA13A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1" name="Freeform 90">
            <a:extLst>
              <a:ext uri="{FF2B5EF4-FFF2-40B4-BE49-F238E27FC236}">
                <a16:creationId xmlns:a16="http://schemas.microsoft.com/office/drawing/2014/main" id="{F3AD13B7-24A2-0E05-B80A-F38C0B5845A6}"/>
              </a:ext>
            </a:extLst>
          </p:cNvPr>
          <p:cNvSpPr/>
          <p:nvPr/>
        </p:nvSpPr>
        <p:spPr>
          <a:xfrm>
            <a:off x="3490659" y="1898652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BA9937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2" name="Freeform 91">
            <a:extLst>
              <a:ext uri="{FF2B5EF4-FFF2-40B4-BE49-F238E27FC236}">
                <a16:creationId xmlns:a16="http://schemas.microsoft.com/office/drawing/2014/main" id="{8C63E6D0-7B86-6ADE-D95E-9716D2E64448}"/>
              </a:ext>
            </a:extLst>
          </p:cNvPr>
          <p:cNvSpPr/>
          <p:nvPr/>
        </p:nvSpPr>
        <p:spPr>
          <a:xfrm>
            <a:off x="3808442" y="1897142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B55F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3" name="Freeform 92">
            <a:extLst>
              <a:ext uri="{FF2B5EF4-FFF2-40B4-BE49-F238E27FC236}">
                <a16:creationId xmlns:a16="http://schemas.microsoft.com/office/drawing/2014/main" id="{02684F6D-DFC4-57D5-EB95-0A7DFE5C06E6}"/>
              </a:ext>
            </a:extLst>
          </p:cNvPr>
          <p:cNvSpPr/>
          <p:nvPr/>
        </p:nvSpPr>
        <p:spPr>
          <a:xfrm>
            <a:off x="4123027" y="1899752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C2514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4" name="Freeform 93">
            <a:extLst>
              <a:ext uri="{FF2B5EF4-FFF2-40B4-BE49-F238E27FC236}">
                <a16:creationId xmlns:a16="http://schemas.microsoft.com/office/drawing/2014/main" id="{F57736DD-1EB3-4B94-F95C-A9E378EC19C1}"/>
              </a:ext>
            </a:extLst>
          </p:cNvPr>
          <p:cNvSpPr/>
          <p:nvPr/>
        </p:nvSpPr>
        <p:spPr>
          <a:xfrm>
            <a:off x="4440805" y="1899446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BF557B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636A63E2-1CDD-3D9E-BA23-C31EC02271CA}"/>
              </a:ext>
            </a:extLst>
          </p:cNvPr>
          <p:cNvSpPr/>
          <p:nvPr/>
        </p:nvSpPr>
        <p:spPr>
          <a:xfrm>
            <a:off x="4755611" y="1898761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8C88B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47393C90-454E-CD3B-6F8B-E2F746EEB632}"/>
              </a:ext>
            </a:extLst>
          </p:cNvPr>
          <p:cNvSpPr/>
          <p:nvPr/>
        </p:nvSpPr>
        <p:spPr>
          <a:xfrm>
            <a:off x="5071506" y="1897375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4F9AC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Freeform 96">
            <a:extLst>
              <a:ext uri="{FF2B5EF4-FFF2-40B4-BE49-F238E27FC236}">
                <a16:creationId xmlns:a16="http://schemas.microsoft.com/office/drawing/2014/main" id="{E0DB6D13-4D3D-7567-3924-33703C0BC109}"/>
              </a:ext>
            </a:extLst>
          </p:cNvPr>
          <p:cNvSpPr/>
          <p:nvPr/>
        </p:nvSpPr>
        <p:spPr>
          <a:xfrm>
            <a:off x="5388421" y="1899599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50A79B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" name="Freeform 97">
            <a:extLst>
              <a:ext uri="{FF2B5EF4-FFF2-40B4-BE49-F238E27FC236}">
                <a16:creationId xmlns:a16="http://schemas.microsoft.com/office/drawing/2014/main" id="{153D5136-848E-72BC-3B16-D4267D9B2454}"/>
              </a:ext>
            </a:extLst>
          </p:cNvPr>
          <p:cNvSpPr/>
          <p:nvPr/>
        </p:nvSpPr>
        <p:spPr>
          <a:xfrm>
            <a:off x="5708445" y="1898796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949E2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Freeform 98">
            <a:extLst>
              <a:ext uri="{FF2B5EF4-FFF2-40B4-BE49-F238E27FC236}">
                <a16:creationId xmlns:a16="http://schemas.microsoft.com/office/drawing/2014/main" id="{7E3E2F28-3F7E-4520-F979-C71255494772}"/>
              </a:ext>
            </a:extLst>
          </p:cNvPr>
          <p:cNvSpPr/>
          <p:nvPr/>
        </p:nvSpPr>
        <p:spPr>
          <a:xfrm>
            <a:off x="6029852" y="1899598"/>
            <a:ext cx="3168149" cy="3833831"/>
          </a:xfrm>
          <a:custGeom>
            <a:avLst/>
            <a:gdLst>
              <a:gd name="connsiteX0" fmla="*/ 0 w 3168149"/>
              <a:gd name="connsiteY0" fmla="*/ 0 h 11383"/>
              <a:gd name="connsiteX1" fmla="*/ 322506 w 3168149"/>
              <a:gd name="connsiteY1" fmla="*/ 7588 h 11383"/>
              <a:gd name="connsiteX2" fmla="*/ 641218 w 3168149"/>
              <a:gd name="connsiteY2" fmla="*/ 7588 h 11383"/>
              <a:gd name="connsiteX3" fmla="*/ 952342 w 3168149"/>
              <a:gd name="connsiteY3" fmla="*/ 3794 h 11383"/>
              <a:gd name="connsiteX4" fmla="*/ 1274848 w 3168149"/>
              <a:gd name="connsiteY4" fmla="*/ 3794 h 11383"/>
              <a:gd name="connsiteX5" fmla="*/ 1897095 w 3168149"/>
              <a:gd name="connsiteY5" fmla="*/ 7588 h 11383"/>
              <a:gd name="connsiteX6" fmla="*/ 2193042 w 3168149"/>
              <a:gd name="connsiteY6" fmla="*/ 11383 h 11383"/>
              <a:gd name="connsiteX7" fmla="*/ 2485195 w 3168149"/>
              <a:gd name="connsiteY7" fmla="*/ 11383 h 11383"/>
              <a:gd name="connsiteX8" fmla="*/ 2826672 w 3168149"/>
              <a:gd name="connsiteY8" fmla="*/ 3794 h 11383"/>
              <a:gd name="connsiteX9" fmla="*/ 3168149 w 3168149"/>
              <a:gd name="connsiteY9" fmla="*/ 7588 h 11383"/>
              <a:gd name="connsiteX0" fmla="*/ 0 w 3168149"/>
              <a:gd name="connsiteY0" fmla="*/ 15256 h 15256"/>
              <a:gd name="connsiteX1" fmla="*/ 322506 w 3168149"/>
              <a:gd name="connsiteY1" fmla="*/ 3794 h 15256"/>
              <a:gd name="connsiteX2" fmla="*/ 641218 w 3168149"/>
              <a:gd name="connsiteY2" fmla="*/ 3794 h 15256"/>
              <a:gd name="connsiteX3" fmla="*/ 952342 w 3168149"/>
              <a:gd name="connsiteY3" fmla="*/ 0 h 15256"/>
              <a:gd name="connsiteX4" fmla="*/ 1274848 w 3168149"/>
              <a:gd name="connsiteY4" fmla="*/ 0 h 15256"/>
              <a:gd name="connsiteX5" fmla="*/ 1897095 w 3168149"/>
              <a:gd name="connsiteY5" fmla="*/ 3794 h 15256"/>
              <a:gd name="connsiteX6" fmla="*/ 2193042 w 3168149"/>
              <a:gd name="connsiteY6" fmla="*/ 7589 h 15256"/>
              <a:gd name="connsiteX7" fmla="*/ 2485195 w 3168149"/>
              <a:gd name="connsiteY7" fmla="*/ 7589 h 15256"/>
              <a:gd name="connsiteX8" fmla="*/ 2826672 w 3168149"/>
              <a:gd name="connsiteY8" fmla="*/ 0 h 15256"/>
              <a:gd name="connsiteX9" fmla="*/ 3168149 w 3168149"/>
              <a:gd name="connsiteY9" fmla="*/ 3794 h 15256"/>
              <a:gd name="connsiteX0" fmla="*/ 0 w 3168149"/>
              <a:gd name="connsiteY0" fmla="*/ 5731 h 7589"/>
              <a:gd name="connsiteX1" fmla="*/ 322506 w 3168149"/>
              <a:gd name="connsiteY1" fmla="*/ 3794 h 7589"/>
              <a:gd name="connsiteX2" fmla="*/ 641218 w 3168149"/>
              <a:gd name="connsiteY2" fmla="*/ 3794 h 7589"/>
              <a:gd name="connsiteX3" fmla="*/ 952342 w 3168149"/>
              <a:gd name="connsiteY3" fmla="*/ 0 h 7589"/>
              <a:gd name="connsiteX4" fmla="*/ 1274848 w 3168149"/>
              <a:gd name="connsiteY4" fmla="*/ 0 h 7589"/>
              <a:gd name="connsiteX5" fmla="*/ 1897095 w 3168149"/>
              <a:gd name="connsiteY5" fmla="*/ 3794 h 7589"/>
              <a:gd name="connsiteX6" fmla="*/ 2193042 w 3168149"/>
              <a:gd name="connsiteY6" fmla="*/ 7589 h 7589"/>
              <a:gd name="connsiteX7" fmla="*/ 2485195 w 3168149"/>
              <a:gd name="connsiteY7" fmla="*/ 7589 h 7589"/>
              <a:gd name="connsiteX8" fmla="*/ 2826672 w 3168149"/>
              <a:gd name="connsiteY8" fmla="*/ 0 h 7589"/>
              <a:gd name="connsiteX9" fmla="*/ 3168149 w 3168149"/>
              <a:gd name="connsiteY9" fmla="*/ 3794 h 7589"/>
              <a:gd name="connsiteX0" fmla="*/ 0 w 10000"/>
              <a:gd name="connsiteY0" fmla="*/ 19457 h 21905"/>
              <a:gd name="connsiteX1" fmla="*/ 1018 w 10000"/>
              <a:gd name="connsiteY1" fmla="*/ 16904 h 21905"/>
              <a:gd name="connsiteX2" fmla="*/ 2024 w 10000"/>
              <a:gd name="connsiteY2" fmla="*/ 16904 h 21905"/>
              <a:gd name="connsiteX3" fmla="*/ 3006 w 10000"/>
              <a:gd name="connsiteY3" fmla="*/ 11905 h 21905"/>
              <a:gd name="connsiteX4" fmla="*/ 4024 w 10000"/>
              <a:gd name="connsiteY4" fmla="*/ 11905 h 21905"/>
              <a:gd name="connsiteX5" fmla="*/ 5988 w 10000"/>
              <a:gd name="connsiteY5" fmla="*/ 16904 h 21905"/>
              <a:gd name="connsiteX6" fmla="*/ 6922 w 10000"/>
              <a:gd name="connsiteY6" fmla="*/ 21905 h 21905"/>
              <a:gd name="connsiteX7" fmla="*/ 7844 w 10000"/>
              <a:gd name="connsiteY7" fmla="*/ 21905 h 21905"/>
              <a:gd name="connsiteX8" fmla="*/ 8922 w 10000"/>
              <a:gd name="connsiteY8" fmla="*/ 11905 h 21905"/>
              <a:gd name="connsiteX9" fmla="*/ 10000 w 10000"/>
              <a:gd name="connsiteY9" fmla="*/ 16904 h 21905"/>
              <a:gd name="connsiteX0" fmla="*/ 0 w 10000"/>
              <a:gd name="connsiteY0" fmla="*/ 28056 h 30504"/>
              <a:gd name="connsiteX1" fmla="*/ 1018 w 10000"/>
              <a:gd name="connsiteY1" fmla="*/ 25503 h 30504"/>
              <a:gd name="connsiteX2" fmla="*/ 2024 w 10000"/>
              <a:gd name="connsiteY2" fmla="*/ 25503 h 30504"/>
              <a:gd name="connsiteX3" fmla="*/ 3006 w 10000"/>
              <a:gd name="connsiteY3" fmla="*/ 20504 h 30504"/>
              <a:gd name="connsiteX4" fmla="*/ 4024 w 10000"/>
              <a:gd name="connsiteY4" fmla="*/ 20504 h 30504"/>
              <a:gd name="connsiteX5" fmla="*/ 5988 w 10000"/>
              <a:gd name="connsiteY5" fmla="*/ 25503 h 30504"/>
              <a:gd name="connsiteX6" fmla="*/ 6922 w 10000"/>
              <a:gd name="connsiteY6" fmla="*/ 30504 h 30504"/>
              <a:gd name="connsiteX7" fmla="*/ 7844 w 10000"/>
              <a:gd name="connsiteY7" fmla="*/ 30504 h 30504"/>
              <a:gd name="connsiteX8" fmla="*/ 8922 w 10000"/>
              <a:gd name="connsiteY8" fmla="*/ 20504 h 30504"/>
              <a:gd name="connsiteX9" fmla="*/ 10000 w 10000"/>
              <a:gd name="connsiteY9" fmla="*/ 25503 h 30504"/>
              <a:gd name="connsiteX0" fmla="*/ 0 w 10000"/>
              <a:gd name="connsiteY0" fmla="*/ 43460 h 45908"/>
              <a:gd name="connsiteX1" fmla="*/ 1018 w 10000"/>
              <a:gd name="connsiteY1" fmla="*/ 40907 h 45908"/>
              <a:gd name="connsiteX2" fmla="*/ 2024 w 10000"/>
              <a:gd name="connsiteY2" fmla="*/ 40907 h 45908"/>
              <a:gd name="connsiteX3" fmla="*/ 3006 w 10000"/>
              <a:gd name="connsiteY3" fmla="*/ 35908 h 45908"/>
              <a:gd name="connsiteX4" fmla="*/ 4024 w 10000"/>
              <a:gd name="connsiteY4" fmla="*/ 35908 h 45908"/>
              <a:gd name="connsiteX5" fmla="*/ 5988 w 10000"/>
              <a:gd name="connsiteY5" fmla="*/ 40907 h 45908"/>
              <a:gd name="connsiteX6" fmla="*/ 6922 w 10000"/>
              <a:gd name="connsiteY6" fmla="*/ 45908 h 45908"/>
              <a:gd name="connsiteX7" fmla="*/ 7844 w 10000"/>
              <a:gd name="connsiteY7" fmla="*/ 45908 h 45908"/>
              <a:gd name="connsiteX8" fmla="*/ 8922 w 10000"/>
              <a:gd name="connsiteY8" fmla="*/ 35908 h 45908"/>
              <a:gd name="connsiteX9" fmla="*/ 10000 w 10000"/>
              <a:gd name="connsiteY9" fmla="*/ 40907 h 45908"/>
              <a:gd name="connsiteX0" fmla="*/ 0 w 10000"/>
              <a:gd name="connsiteY0" fmla="*/ 58342 h 60790"/>
              <a:gd name="connsiteX1" fmla="*/ 1018 w 10000"/>
              <a:gd name="connsiteY1" fmla="*/ 55789 h 60790"/>
              <a:gd name="connsiteX2" fmla="*/ 2024 w 10000"/>
              <a:gd name="connsiteY2" fmla="*/ 55789 h 60790"/>
              <a:gd name="connsiteX3" fmla="*/ 3006 w 10000"/>
              <a:gd name="connsiteY3" fmla="*/ 50790 h 60790"/>
              <a:gd name="connsiteX4" fmla="*/ 4024 w 10000"/>
              <a:gd name="connsiteY4" fmla="*/ 50790 h 60790"/>
              <a:gd name="connsiteX5" fmla="*/ 5988 w 10000"/>
              <a:gd name="connsiteY5" fmla="*/ 55789 h 60790"/>
              <a:gd name="connsiteX6" fmla="*/ 6922 w 10000"/>
              <a:gd name="connsiteY6" fmla="*/ 60790 h 60790"/>
              <a:gd name="connsiteX7" fmla="*/ 7844 w 10000"/>
              <a:gd name="connsiteY7" fmla="*/ 60790 h 60790"/>
              <a:gd name="connsiteX8" fmla="*/ 8922 w 10000"/>
              <a:gd name="connsiteY8" fmla="*/ 50790 h 60790"/>
              <a:gd name="connsiteX9" fmla="*/ 10000 w 10000"/>
              <a:gd name="connsiteY9" fmla="*/ 55789 h 60790"/>
              <a:gd name="connsiteX0" fmla="*/ 0 w 10000"/>
              <a:gd name="connsiteY0" fmla="*/ 76747 h 79195"/>
              <a:gd name="connsiteX1" fmla="*/ 1018 w 10000"/>
              <a:gd name="connsiteY1" fmla="*/ 74194 h 79195"/>
              <a:gd name="connsiteX2" fmla="*/ 2024 w 10000"/>
              <a:gd name="connsiteY2" fmla="*/ 74194 h 79195"/>
              <a:gd name="connsiteX3" fmla="*/ 3006 w 10000"/>
              <a:gd name="connsiteY3" fmla="*/ 69195 h 79195"/>
              <a:gd name="connsiteX4" fmla="*/ 4024 w 10000"/>
              <a:gd name="connsiteY4" fmla="*/ 69195 h 79195"/>
              <a:gd name="connsiteX5" fmla="*/ 5988 w 10000"/>
              <a:gd name="connsiteY5" fmla="*/ 74194 h 79195"/>
              <a:gd name="connsiteX6" fmla="*/ 6922 w 10000"/>
              <a:gd name="connsiteY6" fmla="*/ 79195 h 79195"/>
              <a:gd name="connsiteX7" fmla="*/ 7844 w 10000"/>
              <a:gd name="connsiteY7" fmla="*/ 79195 h 79195"/>
              <a:gd name="connsiteX8" fmla="*/ 8922 w 10000"/>
              <a:gd name="connsiteY8" fmla="*/ 69195 h 79195"/>
              <a:gd name="connsiteX9" fmla="*/ 10000 w 10000"/>
              <a:gd name="connsiteY9" fmla="*/ 74194 h 79195"/>
              <a:gd name="connsiteX0" fmla="*/ 0 w 10000"/>
              <a:gd name="connsiteY0" fmla="*/ 102230 h 104678"/>
              <a:gd name="connsiteX1" fmla="*/ 1018 w 10000"/>
              <a:gd name="connsiteY1" fmla="*/ 99677 h 104678"/>
              <a:gd name="connsiteX2" fmla="*/ 2024 w 10000"/>
              <a:gd name="connsiteY2" fmla="*/ 99677 h 104678"/>
              <a:gd name="connsiteX3" fmla="*/ 3006 w 10000"/>
              <a:gd name="connsiteY3" fmla="*/ 94678 h 104678"/>
              <a:gd name="connsiteX4" fmla="*/ 4024 w 10000"/>
              <a:gd name="connsiteY4" fmla="*/ 94678 h 104678"/>
              <a:gd name="connsiteX5" fmla="*/ 5988 w 10000"/>
              <a:gd name="connsiteY5" fmla="*/ 99677 h 104678"/>
              <a:gd name="connsiteX6" fmla="*/ 6922 w 10000"/>
              <a:gd name="connsiteY6" fmla="*/ 104678 h 104678"/>
              <a:gd name="connsiteX7" fmla="*/ 7844 w 10000"/>
              <a:gd name="connsiteY7" fmla="*/ 104678 h 104678"/>
              <a:gd name="connsiteX8" fmla="*/ 8922 w 10000"/>
              <a:gd name="connsiteY8" fmla="*/ 94678 h 104678"/>
              <a:gd name="connsiteX9" fmla="*/ 10000 w 10000"/>
              <a:gd name="connsiteY9" fmla="*/ 99677 h 104678"/>
              <a:gd name="connsiteX0" fmla="*/ 0 w 10000"/>
              <a:gd name="connsiteY0" fmla="*/ 86941 h 89389"/>
              <a:gd name="connsiteX1" fmla="*/ 1018 w 10000"/>
              <a:gd name="connsiteY1" fmla="*/ 84388 h 89389"/>
              <a:gd name="connsiteX2" fmla="*/ 2024 w 10000"/>
              <a:gd name="connsiteY2" fmla="*/ 84388 h 89389"/>
              <a:gd name="connsiteX3" fmla="*/ 3006 w 10000"/>
              <a:gd name="connsiteY3" fmla="*/ 79389 h 89389"/>
              <a:gd name="connsiteX4" fmla="*/ 4024 w 10000"/>
              <a:gd name="connsiteY4" fmla="*/ 79389 h 89389"/>
              <a:gd name="connsiteX5" fmla="*/ 5988 w 10000"/>
              <a:gd name="connsiteY5" fmla="*/ 84388 h 89389"/>
              <a:gd name="connsiteX6" fmla="*/ 6922 w 10000"/>
              <a:gd name="connsiteY6" fmla="*/ 89389 h 89389"/>
              <a:gd name="connsiteX7" fmla="*/ 7844 w 10000"/>
              <a:gd name="connsiteY7" fmla="*/ 89389 h 89389"/>
              <a:gd name="connsiteX8" fmla="*/ 8922 w 10000"/>
              <a:gd name="connsiteY8" fmla="*/ 79389 h 89389"/>
              <a:gd name="connsiteX9" fmla="*/ 10000 w 10000"/>
              <a:gd name="connsiteY9" fmla="*/ 84388 h 89389"/>
              <a:gd name="connsiteX0" fmla="*/ 0 w 10000"/>
              <a:gd name="connsiteY0" fmla="*/ 96048 h 98496"/>
              <a:gd name="connsiteX1" fmla="*/ 1018 w 10000"/>
              <a:gd name="connsiteY1" fmla="*/ 93495 h 98496"/>
              <a:gd name="connsiteX2" fmla="*/ 2024 w 10000"/>
              <a:gd name="connsiteY2" fmla="*/ 93495 h 98496"/>
              <a:gd name="connsiteX3" fmla="*/ 3006 w 10000"/>
              <a:gd name="connsiteY3" fmla="*/ 88496 h 98496"/>
              <a:gd name="connsiteX4" fmla="*/ 4024 w 10000"/>
              <a:gd name="connsiteY4" fmla="*/ 88496 h 98496"/>
              <a:gd name="connsiteX5" fmla="*/ 5988 w 10000"/>
              <a:gd name="connsiteY5" fmla="*/ 93495 h 98496"/>
              <a:gd name="connsiteX6" fmla="*/ 6922 w 10000"/>
              <a:gd name="connsiteY6" fmla="*/ 98496 h 98496"/>
              <a:gd name="connsiteX7" fmla="*/ 7844 w 10000"/>
              <a:gd name="connsiteY7" fmla="*/ 98496 h 98496"/>
              <a:gd name="connsiteX8" fmla="*/ 8922 w 10000"/>
              <a:gd name="connsiteY8" fmla="*/ 88496 h 98496"/>
              <a:gd name="connsiteX9" fmla="*/ 10000 w 10000"/>
              <a:gd name="connsiteY9" fmla="*/ 93495 h 98496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147007 h 149455"/>
              <a:gd name="connsiteX1" fmla="*/ 1018 w 10000"/>
              <a:gd name="connsiteY1" fmla="*/ 144454 h 149455"/>
              <a:gd name="connsiteX2" fmla="*/ 2024 w 10000"/>
              <a:gd name="connsiteY2" fmla="*/ 144454 h 149455"/>
              <a:gd name="connsiteX3" fmla="*/ 3006 w 10000"/>
              <a:gd name="connsiteY3" fmla="*/ 139455 h 149455"/>
              <a:gd name="connsiteX4" fmla="*/ 4024 w 10000"/>
              <a:gd name="connsiteY4" fmla="*/ 139455 h 149455"/>
              <a:gd name="connsiteX5" fmla="*/ 5988 w 10000"/>
              <a:gd name="connsiteY5" fmla="*/ 144454 h 149455"/>
              <a:gd name="connsiteX6" fmla="*/ 6922 w 10000"/>
              <a:gd name="connsiteY6" fmla="*/ 149455 h 149455"/>
              <a:gd name="connsiteX7" fmla="*/ 7844 w 10000"/>
              <a:gd name="connsiteY7" fmla="*/ 149455 h 149455"/>
              <a:gd name="connsiteX8" fmla="*/ 8922 w 10000"/>
              <a:gd name="connsiteY8" fmla="*/ 139455 h 149455"/>
              <a:gd name="connsiteX9" fmla="*/ 10000 w 10000"/>
              <a:gd name="connsiteY9" fmla="*/ 144454 h 149455"/>
              <a:gd name="connsiteX0" fmla="*/ 0 w 10000"/>
              <a:gd name="connsiteY0" fmla="*/ 241315 h 243763"/>
              <a:gd name="connsiteX1" fmla="*/ 1018 w 10000"/>
              <a:gd name="connsiteY1" fmla="*/ 238762 h 243763"/>
              <a:gd name="connsiteX2" fmla="*/ 2024 w 10000"/>
              <a:gd name="connsiteY2" fmla="*/ 238762 h 243763"/>
              <a:gd name="connsiteX3" fmla="*/ 3006 w 10000"/>
              <a:gd name="connsiteY3" fmla="*/ 233763 h 243763"/>
              <a:gd name="connsiteX4" fmla="*/ 4024 w 10000"/>
              <a:gd name="connsiteY4" fmla="*/ 233763 h 243763"/>
              <a:gd name="connsiteX5" fmla="*/ 5988 w 10000"/>
              <a:gd name="connsiteY5" fmla="*/ 238762 h 243763"/>
              <a:gd name="connsiteX6" fmla="*/ 6922 w 10000"/>
              <a:gd name="connsiteY6" fmla="*/ 243763 h 243763"/>
              <a:gd name="connsiteX7" fmla="*/ 7844 w 10000"/>
              <a:gd name="connsiteY7" fmla="*/ 243763 h 243763"/>
              <a:gd name="connsiteX8" fmla="*/ 8922 w 10000"/>
              <a:gd name="connsiteY8" fmla="*/ 233763 h 243763"/>
              <a:gd name="connsiteX9" fmla="*/ 10000 w 10000"/>
              <a:gd name="connsiteY9" fmla="*/ 238762 h 243763"/>
              <a:gd name="connsiteX0" fmla="*/ 0 w 10000"/>
              <a:gd name="connsiteY0" fmla="*/ 227374 h 229822"/>
              <a:gd name="connsiteX1" fmla="*/ 1018 w 10000"/>
              <a:gd name="connsiteY1" fmla="*/ 224821 h 229822"/>
              <a:gd name="connsiteX2" fmla="*/ 2024 w 10000"/>
              <a:gd name="connsiteY2" fmla="*/ 224821 h 229822"/>
              <a:gd name="connsiteX3" fmla="*/ 3006 w 10000"/>
              <a:gd name="connsiteY3" fmla="*/ 219822 h 229822"/>
              <a:gd name="connsiteX4" fmla="*/ 4024 w 10000"/>
              <a:gd name="connsiteY4" fmla="*/ 219822 h 229822"/>
              <a:gd name="connsiteX5" fmla="*/ 5988 w 10000"/>
              <a:gd name="connsiteY5" fmla="*/ 224821 h 229822"/>
              <a:gd name="connsiteX6" fmla="*/ 6922 w 10000"/>
              <a:gd name="connsiteY6" fmla="*/ 229822 h 229822"/>
              <a:gd name="connsiteX7" fmla="*/ 7844 w 10000"/>
              <a:gd name="connsiteY7" fmla="*/ 229822 h 229822"/>
              <a:gd name="connsiteX8" fmla="*/ 8922 w 10000"/>
              <a:gd name="connsiteY8" fmla="*/ 219822 h 229822"/>
              <a:gd name="connsiteX9" fmla="*/ 10000 w 10000"/>
              <a:gd name="connsiteY9" fmla="*/ 224821 h 229822"/>
              <a:gd name="connsiteX0" fmla="*/ 0 w 10000"/>
              <a:gd name="connsiteY0" fmla="*/ 153905 h 156353"/>
              <a:gd name="connsiteX1" fmla="*/ 1018 w 10000"/>
              <a:gd name="connsiteY1" fmla="*/ 151352 h 156353"/>
              <a:gd name="connsiteX2" fmla="*/ 2024 w 10000"/>
              <a:gd name="connsiteY2" fmla="*/ 151352 h 156353"/>
              <a:gd name="connsiteX3" fmla="*/ 3006 w 10000"/>
              <a:gd name="connsiteY3" fmla="*/ 146353 h 156353"/>
              <a:gd name="connsiteX4" fmla="*/ 4024 w 10000"/>
              <a:gd name="connsiteY4" fmla="*/ 146353 h 156353"/>
              <a:gd name="connsiteX5" fmla="*/ 5988 w 10000"/>
              <a:gd name="connsiteY5" fmla="*/ 151352 h 156353"/>
              <a:gd name="connsiteX6" fmla="*/ 6922 w 10000"/>
              <a:gd name="connsiteY6" fmla="*/ 156353 h 156353"/>
              <a:gd name="connsiteX7" fmla="*/ 7844 w 10000"/>
              <a:gd name="connsiteY7" fmla="*/ 156353 h 156353"/>
              <a:gd name="connsiteX8" fmla="*/ 8922 w 10000"/>
              <a:gd name="connsiteY8" fmla="*/ 146353 h 156353"/>
              <a:gd name="connsiteX9" fmla="*/ 10000 w 10000"/>
              <a:gd name="connsiteY9" fmla="*/ 151352 h 156353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4024 w 10000"/>
              <a:gd name="connsiteY4" fmla="*/ 86929 h 96929"/>
              <a:gd name="connsiteX5" fmla="*/ 5988 w 10000"/>
              <a:gd name="connsiteY5" fmla="*/ 91928 h 96929"/>
              <a:gd name="connsiteX6" fmla="*/ 6922 w 10000"/>
              <a:gd name="connsiteY6" fmla="*/ 96929 h 96929"/>
              <a:gd name="connsiteX7" fmla="*/ 7844 w 10000"/>
              <a:gd name="connsiteY7" fmla="*/ 96929 h 96929"/>
              <a:gd name="connsiteX8" fmla="*/ 8922 w 10000"/>
              <a:gd name="connsiteY8" fmla="*/ 86929 h 96929"/>
              <a:gd name="connsiteX9" fmla="*/ 10000 w 10000"/>
              <a:gd name="connsiteY9" fmla="*/ 91928 h 96929"/>
              <a:gd name="connsiteX0" fmla="*/ 0 w 10000"/>
              <a:gd name="connsiteY0" fmla="*/ 94481 h 96929"/>
              <a:gd name="connsiteX1" fmla="*/ 1018 w 10000"/>
              <a:gd name="connsiteY1" fmla="*/ 91928 h 96929"/>
              <a:gd name="connsiteX2" fmla="*/ 2024 w 10000"/>
              <a:gd name="connsiteY2" fmla="*/ 91928 h 96929"/>
              <a:gd name="connsiteX3" fmla="*/ 3006 w 10000"/>
              <a:gd name="connsiteY3" fmla="*/ 86929 h 96929"/>
              <a:gd name="connsiteX4" fmla="*/ 3571 w 10000"/>
              <a:gd name="connsiteY4" fmla="*/ 47159 h 96929"/>
              <a:gd name="connsiteX5" fmla="*/ 4024 w 10000"/>
              <a:gd name="connsiteY5" fmla="*/ 86929 h 96929"/>
              <a:gd name="connsiteX6" fmla="*/ 5988 w 10000"/>
              <a:gd name="connsiteY6" fmla="*/ 91928 h 96929"/>
              <a:gd name="connsiteX7" fmla="*/ 6922 w 10000"/>
              <a:gd name="connsiteY7" fmla="*/ 96929 h 96929"/>
              <a:gd name="connsiteX8" fmla="*/ 7844 w 10000"/>
              <a:gd name="connsiteY8" fmla="*/ 96929 h 96929"/>
              <a:gd name="connsiteX9" fmla="*/ 8922 w 10000"/>
              <a:gd name="connsiteY9" fmla="*/ 86929 h 96929"/>
              <a:gd name="connsiteX10" fmla="*/ 10000 w 10000"/>
              <a:gd name="connsiteY10" fmla="*/ 91928 h 96929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8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05 h 258953"/>
              <a:gd name="connsiteX1" fmla="*/ 1018 w 10000"/>
              <a:gd name="connsiteY1" fmla="*/ 253952 h 258953"/>
              <a:gd name="connsiteX2" fmla="*/ 2024 w 10000"/>
              <a:gd name="connsiteY2" fmla="*/ 253952 h 258953"/>
              <a:gd name="connsiteX3" fmla="*/ 3006 w 10000"/>
              <a:gd name="connsiteY3" fmla="*/ 248953 h 258953"/>
              <a:gd name="connsiteX4" fmla="*/ 3531 w 10000"/>
              <a:gd name="connsiteY4" fmla="*/ 0 h 258953"/>
              <a:gd name="connsiteX5" fmla="*/ 4024 w 10000"/>
              <a:gd name="connsiteY5" fmla="*/ 248953 h 258953"/>
              <a:gd name="connsiteX6" fmla="*/ 5988 w 10000"/>
              <a:gd name="connsiteY6" fmla="*/ 253952 h 258953"/>
              <a:gd name="connsiteX7" fmla="*/ 6922 w 10000"/>
              <a:gd name="connsiteY7" fmla="*/ 258953 h 258953"/>
              <a:gd name="connsiteX8" fmla="*/ 7844 w 10000"/>
              <a:gd name="connsiteY8" fmla="*/ 258953 h 258953"/>
              <a:gd name="connsiteX9" fmla="*/ 8922 w 10000"/>
              <a:gd name="connsiteY9" fmla="*/ 248953 h 258953"/>
              <a:gd name="connsiteX10" fmla="*/ 10000 w 10000"/>
              <a:gd name="connsiteY10" fmla="*/ 253952 h 258953"/>
              <a:gd name="connsiteX0" fmla="*/ 0 w 10000"/>
              <a:gd name="connsiteY0" fmla="*/ 256556 h 259004"/>
              <a:gd name="connsiteX1" fmla="*/ 1018 w 10000"/>
              <a:gd name="connsiteY1" fmla="*/ 254003 h 259004"/>
              <a:gd name="connsiteX2" fmla="*/ 2024 w 10000"/>
              <a:gd name="connsiteY2" fmla="*/ 254003 h 259004"/>
              <a:gd name="connsiteX3" fmla="*/ 3006 w 10000"/>
              <a:gd name="connsiteY3" fmla="*/ 249004 h 259004"/>
              <a:gd name="connsiteX4" fmla="*/ 3531 w 10000"/>
              <a:gd name="connsiteY4" fmla="*/ 51 h 259004"/>
              <a:gd name="connsiteX5" fmla="*/ 4024 w 10000"/>
              <a:gd name="connsiteY5" fmla="*/ 249004 h 259004"/>
              <a:gd name="connsiteX6" fmla="*/ 5988 w 10000"/>
              <a:gd name="connsiteY6" fmla="*/ 254003 h 259004"/>
              <a:gd name="connsiteX7" fmla="*/ 6922 w 10000"/>
              <a:gd name="connsiteY7" fmla="*/ 259004 h 259004"/>
              <a:gd name="connsiteX8" fmla="*/ 7844 w 10000"/>
              <a:gd name="connsiteY8" fmla="*/ 259004 h 259004"/>
              <a:gd name="connsiteX9" fmla="*/ 8922 w 10000"/>
              <a:gd name="connsiteY9" fmla="*/ 249004 h 259004"/>
              <a:gd name="connsiteX10" fmla="*/ 10000 w 10000"/>
              <a:gd name="connsiteY10" fmla="*/ 254003 h 259004"/>
              <a:gd name="connsiteX0" fmla="*/ 0 w 10000"/>
              <a:gd name="connsiteY0" fmla="*/ 256557 h 259005"/>
              <a:gd name="connsiteX1" fmla="*/ 1018 w 10000"/>
              <a:gd name="connsiteY1" fmla="*/ 254004 h 259005"/>
              <a:gd name="connsiteX2" fmla="*/ 2024 w 10000"/>
              <a:gd name="connsiteY2" fmla="*/ 254004 h 259005"/>
              <a:gd name="connsiteX3" fmla="*/ 3006 w 10000"/>
              <a:gd name="connsiteY3" fmla="*/ 249005 h 259005"/>
              <a:gd name="connsiteX4" fmla="*/ 3531 w 10000"/>
              <a:gd name="connsiteY4" fmla="*/ 52 h 259005"/>
              <a:gd name="connsiteX5" fmla="*/ 4024 w 10000"/>
              <a:gd name="connsiteY5" fmla="*/ 249005 h 259005"/>
              <a:gd name="connsiteX6" fmla="*/ 5988 w 10000"/>
              <a:gd name="connsiteY6" fmla="*/ 254004 h 259005"/>
              <a:gd name="connsiteX7" fmla="*/ 6922 w 10000"/>
              <a:gd name="connsiteY7" fmla="*/ 259005 h 259005"/>
              <a:gd name="connsiteX8" fmla="*/ 7844 w 10000"/>
              <a:gd name="connsiteY8" fmla="*/ 259005 h 259005"/>
              <a:gd name="connsiteX9" fmla="*/ 8922 w 10000"/>
              <a:gd name="connsiteY9" fmla="*/ 249005 h 259005"/>
              <a:gd name="connsiteX10" fmla="*/ 10000 w 10000"/>
              <a:gd name="connsiteY10" fmla="*/ 254004 h 259005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256566 h 259014"/>
              <a:gd name="connsiteX1" fmla="*/ 1018 w 10000"/>
              <a:gd name="connsiteY1" fmla="*/ 254013 h 259014"/>
              <a:gd name="connsiteX2" fmla="*/ 2024 w 10000"/>
              <a:gd name="connsiteY2" fmla="*/ 254013 h 259014"/>
              <a:gd name="connsiteX3" fmla="*/ 3006 w 10000"/>
              <a:gd name="connsiteY3" fmla="*/ 249014 h 259014"/>
              <a:gd name="connsiteX4" fmla="*/ 3531 w 10000"/>
              <a:gd name="connsiteY4" fmla="*/ 61 h 259014"/>
              <a:gd name="connsiteX5" fmla="*/ 4024 w 10000"/>
              <a:gd name="connsiteY5" fmla="*/ 249014 h 259014"/>
              <a:gd name="connsiteX6" fmla="*/ 5094 w 10000"/>
              <a:gd name="connsiteY6" fmla="*/ 255267 h 259014"/>
              <a:gd name="connsiteX7" fmla="*/ 5988 w 10000"/>
              <a:gd name="connsiteY7" fmla="*/ 254013 h 259014"/>
              <a:gd name="connsiteX8" fmla="*/ 6922 w 10000"/>
              <a:gd name="connsiteY8" fmla="*/ 259014 h 259014"/>
              <a:gd name="connsiteX9" fmla="*/ 7844 w 10000"/>
              <a:gd name="connsiteY9" fmla="*/ 259014 h 259014"/>
              <a:gd name="connsiteX10" fmla="*/ 8922 w 10000"/>
              <a:gd name="connsiteY10" fmla="*/ 249014 h 259014"/>
              <a:gd name="connsiteX11" fmla="*/ 10000 w 10000"/>
              <a:gd name="connsiteY11" fmla="*/ 254013 h 259014"/>
              <a:gd name="connsiteX0" fmla="*/ 0 w 10000"/>
              <a:gd name="connsiteY0" fmla="*/ 1796080 h 1798528"/>
              <a:gd name="connsiteX1" fmla="*/ 1018 w 10000"/>
              <a:gd name="connsiteY1" fmla="*/ 1793527 h 1798528"/>
              <a:gd name="connsiteX2" fmla="*/ 2024 w 10000"/>
              <a:gd name="connsiteY2" fmla="*/ 1793527 h 1798528"/>
              <a:gd name="connsiteX3" fmla="*/ 3006 w 10000"/>
              <a:gd name="connsiteY3" fmla="*/ 1788528 h 1798528"/>
              <a:gd name="connsiteX4" fmla="*/ 3531 w 10000"/>
              <a:gd name="connsiteY4" fmla="*/ 1539575 h 1798528"/>
              <a:gd name="connsiteX5" fmla="*/ 4024 w 10000"/>
              <a:gd name="connsiteY5" fmla="*/ 1788528 h 1798528"/>
              <a:gd name="connsiteX6" fmla="*/ 4974 w 10000"/>
              <a:gd name="connsiteY6" fmla="*/ 0 h 1798528"/>
              <a:gd name="connsiteX7" fmla="*/ 5988 w 10000"/>
              <a:gd name="connsiteY7" fmla="*/ 1793527 h 1798528"/>
              <a:gd name="connsiteX8" fmla="*/ 6922 w 10000"/>
              <a:gd name="connsiteY8" fmla="*/ 1798528 h 1798528"/>
              <a:gd name="connsiteX9" fmla="*/ 7844 w 10000"/>
              <a:gd name="connsiteY9" fmla="*/ 1798528 h 1798528"/>
              <a:gd name="connsiteX10" fmla="*/ 8922 w 10000"/>
              <a:gd name="connsiteY10" fmla="*/ 1788528 h 1798528"/>
              <a:gd name="connsiteX11" fmla="*/ 10000 w 10000"/>
              <a:gd name="connsiteY11" fmla="*/ 1793527 h 1798528"/>
              <a:gd name="connsiteX0" fmla="*/ 0 w 10000"/>
              <a:gd name="connsiteY0" fmla="*/ 1796081 h 1798529"/>
              <a:gd name="connsiteX1" fmla="*/ 1018 w 10000"/>
              <a:gd name="connsiteY1" fmla="*/ 1793528 h 1798529"/>
              <a:gd name="connsiteX2" fmla="*/ 2024 w 10000"/>
              <a:gd name="connsiteY2" fmla="*/ 1793528 h 1798529"/>
              <a:gd name="connsiteX3" fmla="*/ 3006 w 10000"/>
              <a:gd name="connsiteY3" fmla="*/ 1788529 h 1798529"/>
              <a:gd name="connsiteX4" fmla="*/ 3531 w 10000"/>
              <a:gd name="connsiteY4" fmla="*/ 1539576 h 1798529"/>
              <a:gd name="connsiteX5" fmla="*/ 4024 w 10000"/>
              <a:gd name="connsiteY5" fmla="*/ 1788529 h 1798529"/>
              <a:gd name="connsiteX6" fmla="*/ 4974 w 10000"/>
              <a:gd name="connsiteY6" fmla="*/ 1 h 1798529"/>
              <a:gd name="connsiteX7" fmla="*/ 5988 w 10000"/>
              <a:gd name="connsiteY7" fmla="*/ 1793528 h 1798529"/>
              <a:gd name="connsiteX8" fmla="*/ 6922 w 10000"/>
              <a:gd name="connsiteY8" fmla="*/ 1798529 h 1798529"/>
              <a:gd name="connsiteX9" fmla="*/ 7844 w 10000"/>
              <a:gd name="connsiteY9" fmla="*/ 1798529 h 1798529"/>
              <a:gd name="connsiteX10" fmla="*/ 8922 w 10000"/>
              <a:gd name="connsiteY10" fmla="*/ 1788529 h 1798529"/>
              <a:gd name="connsiteX11" fmla="*/ 10000 w 10000"/>
              <a:gd name="connsiteY11" fmla="*/ 1793528 h 1798529"/>
              <a:gd name="connsiteX0" fmla="*/ 0 w 10000"/>
              <a:gd name="connsiteY0" fmla="*/ 3364943 h 3367391"/>
              <a:gd name="connsiteX1" fmla="*/ 1018 w 10000"/>
              <a:gd name="connsiteY1" fmla="*/ 3362390 h 3367391"/>
              <a:gd name="connsiteX2" fmla="*/ 2024 w 10000"/>
              <a:gd name="connsiteY2" fmla="*/ 3362390 h 3367391"/>
              <a:gd name="connsiteX3" fmla="*/ 3006 w 10000"/>
              <a:gd name="connsiteY3" fmla="*/ 3357391 h 3367391"/>
              <a:gd name="connsiteX4" fmla="*/ 3531 w 10000"/>
              <a:gd name="connsiteY4" fmla="*/ 3108438 h 3367391"/>
              <a:gd name="connsiteX5" fmla="*/ 4024 w 10000"/>
              <a:gd name="connsiteY5" fmla="*/ 3357391 h 3367391"/>
              <a:gd name="connsiteX6" fmla="*/ 4914 w 10000"/>
              <a:gd name="connsiteY6" fmla="*/ 0 h 3367391"/>
              <a:gd name="connsiteX7" fmla="*/ 5988 w 10000"/>
              <a:gd name="connsiteY7" fmla="*/ 3362390 h 3367391"/>
              <a:gd name="connsiteX8" fmla="*/ 6922 w 10000"/>
              <a:gd name="connsiteY8" fmla="*/ 3367391 h 3367391"/>
              <a:gd name="connsiteX9" fmla="*/ 7844 w 10000"/>
              <a:gd name="connsiteY9" fmla="*/ 3367391 h 3367391"/>
              <a:gd name="connsiteX10" fmla="*/ 8922 w 10000"/>
              <a:gd name="connsiteY10" fmla="*/ 3357391 h 3367391"/>
              <a:gd name="connsiteX11" fmla="*/ 10000 w 10000"/>
              <a:gd name="connsiteY11" fmla="*/ 3362390 h 3367391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922 w 10000"/>
              <a:gd name="connsiteY8" fmla="*/ 5045029 h 5045029"/>
              <a:gd name="connsiteX9" fmla="*/ 7844 w 10000"/>
              <a:gd name="connsiteY9" fmla="*/ 5045029 h 5045029"/>
              <a:gd name="connsiteX10" fmla="*/ 8922 w 10000"/>
              <a:gd name="connsiteY10" fmla="*/ 5035029 h 5045029"/>
              <a:gd name="connsiteX11" fmla="*/ 10000 w 10000"/>
              <a:gd name="connsiteY11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67 w 10000"/>
              <a:gd name="connsiteY8" fmla="*/ 5041284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377 w 10000"/>
              <a:gd name="connsiteY8" fmla="*/ 4798633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2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84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9213"/>
              <a:gd name="connsiteX1" fmla="*/ 1018 w 10000"/>
              <a:gd name="connsiteY1" fmla="*/ 5040028 h 5049213"/>
              <a:gd name="connsiteX2" fmla="*/ 2024 w 10000"/>
              <a:gd name="connsiteY2" fmla="*/ 5040028 h 5049213"/>
              <a:gd name="connsiteX3" fmla="*/ 3006 w 10000"/>
              <a:gd name="connsiteY3" fmla="*/ 5035029 h 5049213"/>
              <a:gd name="connsiteX4" fmla="*/ 3531 w 10000"/>
              <a:gd name="connsiteY4" fmla="*/ 4786076 h 5049213"/>
              <a:gd name="connsiteX5" fmla="*/ 4024 w 10000"/>
              <a:gd name="connsiteY5" fmla="*/ 5035029 h 5049213"/>
              <a:gd name="connsiteX6" fmla="*/ 4984 w 10000"/>
              <a:gd name="connsiteY6" fmla="*/ 0 h 5049213"/>
              <a:gd name="connsiteX7" fmla="*/ 5988 w 10000"/>
              <a:gd name="connsiteY7" fmla="*/ 5040028 h 5049213"/>
              <a:gd name="connsiteX8" fmla="*/ 6447 w 10000"/>
              <a:gd name="connsiteY8" fmla="*/ 4794450 h 5049213"/>
              <a:gd name="connsiteX9" fmla="*/ 6972 w 10000"/>
              <a:gd name="connsiteY9" fmla="*/ 5045029 h 5049213"/>
              <a:gd name="connsiteX10" fmla="*/ 7974 w 10000"/>
              <a:gd name="connsiteY10" fmla="*/ 5049213 h 5049213"/>
              <a:gd name="connsiteX11" fmla="*/ 8922 w 10000"/>
              <a:gd name="connsiteY11" fmla="*/ 5035029 h 5049213"/>
              <a:gd name="connsiteX12" fmla="*/ 10000 w 10000"/>
              <a:gd name="connsiteY12" fmla="*/ 5040028 h 5049213"/>
              <a:gd name="connsiteX0" fmla="*/ 0 w 10000"/>
              <a:gd name="connsiteY0" fmla="*/ 5042581 h 5045029"/>
              <a:gd name="connsiteX1" fmla="*/ 1018 w 10000"/>
              <a:gd name="connsiteY1" fmla="*/ 5040028 h 5045029"/>
              <a:gd name="connsiteX2" fmla="*/ 2024 w 10000"/>
              <a:gd name="connsiteY2" fmla="*/ 5040028 h 5045029"/>
              <a:gd name="connsiteX3" fmla="*/ 3006 w 10000"/>
              <a:gd name="connsiteY3" fmla="*/ 5035029 h 5045029"/>
              <a:gd name="connsiteX4" fmla="*/ 3531 w 10000"/>
              <a:gd name="connsiteY4" fmla="*/ 4786076 h 5045029"/>
              <a:gd name="connsiteX5" fmla="*/ 4024 w 10000"/>
              <a:gd name="connsiteY5" fmla="*/ 5035029 h 5045029"/>
              <a:gd name="connsiteX6" fmla="*/ 4984 w 10000"/>
              <a:gd name="connsiteY6" fmla="*/ 0 h 5045029"/>
              <a:gd name="connsiteX7" fmla="*/ 5988 w 10000"/>
              <a:gd name="connsiteY7" fmla="*/ 5040028 h 5045029"/>
              <a:gd name="connsiteX8" fmla="*/ 6447 w 10000"/>
              <a:gd name="connsiteY8" fmla="*/ 4794450 h 5045029"/>
              <a:gd name="connsiteX9" fmla="*/ 6972 w 10000"/>
              <a:gd name="connsiteY9" fmla="*/ 5045029 h 5045029"/>
              <a:gd name="connsiteX10" fmla="*/ 7994 w 10000"/>
              <a:gd name="connsiteY10" fmla="*/ 5045029 h 5045029"/>
              <a:gd name="connsiteX11" fmla="*/ 8922 w 10000"/>
              <a:gd name="connsiteY11" fmla="*/ 5035029 h 5045029"/>
              <a:gd name="connsiteX12" fmla="*/ 10000 w 10000"/>
              <a:gd name="connsiteY12" fmla="*/ 5040028 h 5045029"/>
              <a:gd name="connsiteX0" fmla="*/ 0 w 10000"/>
              <a:gd name="connsiteY0" fmla="*/ 5042581 h 5052301"/>
              <a:gd name="connsiteX1" fmla="*/ 1018 w 10000"/>
              <a:gd name="connsiteY1" fmla="*/ 5040028 h 5052301"/>
              <a:gd name="connsiteX2" fmla="*/ 2024 w 10000"/>
              <a:gd name="connsiteY2" fmla="*/ 5040028 h 5052301"/>
              <a:gd name="connsiteX3" fmla="*/ 3006 w 10000"/>
              <a:gd name="connsiteY3" fmla="*/ 5035029 h 5052301"/>
              <a:gd name="connsiteX4" fmla="*/ 3531 w 10000"/>
              <a:gd name="connsiteY4" fmla="*/ 4786076 h 5052301"/>
              <a:gd name="connsiteX5" fmla="*/ 4024 w 10000"/>
              <a:gd name="connsiteY5" fmla="*/ 5035029 h 5052301"/>
              <a:gd name="connsiteX6" fmla="*/ 4984 w 10000"/>
              <a:gd name="connsiteY6" fmla="*/ 0 h 5052301"/>
              <a:gd name="connsiteX7" fmla="*/ 5988 w 10000"/>
              <a:gd name="connsiteY7" fmla="*/ 5040028 h 5052301"/>
              <a:gd name="connsiteX8" fmla="*/ 6447 w 10000"/>
              <a:gd name="connsiteY8" fmla="*/ 4794450 h 5052301"/>
              <a:gd name="connsiteX9" fmla="*/ 6972 w 10000"/>
              <a:gd name="connsiteY9" fmla="*/ 5045029 h 5052301"/>
              <a:gd name="connsiteX10" fmla="*/ 7994 w 10000"/>
              <a:gd name="connsiteY10" fmla="*/ 5045029 h 5052301"/>
              <a:gd name="connsiteX11" fmla="*/ 8982 w 10000"/>
              <a:gd name="connsiteY11" fmla="*/ 5051764 h 5052301"/>
              <a:gd name="connsiteX12" fmla="*/ 10000 w 10000"/>
              <a:gd name="connsiteY12" fmla="*/ 5040028 h 5052301"/>
              <a:gd name="connsiteX0" fmla="*/ 0 w 10000"/>
              <a:gd name="connsiteY0" fmla="*/ 5042581 h 5051829"/>
              <a:gd name="connsiteX1" fmla="*/ 1018 w 10000"/>
              <a:gd name="connsiteY1" fmla="*/ 5040028 h 5051829"/>
              <a:gd name="connsiteX2" fmla="*/ 2024 w 10000"/>
              <a:gd name="connsiteY2" fmla="*/ 5040028 h 5051829"/>
              <a:gd name="connsiteX3" fmla="*/ 3006 w 10000"/>
              <a:gd name="connsiteY3" fmla="*/ 5035029 h 5051829"/>
              <a:gd name="connsiteX4" fmla="*/ 3531 w 10000"/>
              <a:gd name="connsiteY4" fmla="*/ 4786076 h 5051829"/>
              <a:gd name="connsiteX5" fmla="*/ 4024 w 10000"/>
              <a:gd name="connsiteY5" fmla="*/ 5035029 h 5051829"/>
              <a:gd name="connsiteX6" fmla="*/ 4984 w 10000"/>
              <a:gd name="connsiteY6" fmla="*/ 0 h 5051829"/>
              <a:gd name="connsiteX7" fmla="*/ 5988 w 10000"/>
              <a:gd name="connsiteY7" fmla="*/ 5040028 h 5051829"/>
              <a:gd name="connsiteX8" fmla="*/ 6447 w 10000"/>
              <a:gd name="connsiteY8" fmla="*/ 4794450 h 5051829"/>
              <a:gd name="connsiteX9" fmla="*/ 6972 w 10000"/>
              <a:gd name="connsiteY9" fmla="*/ 5045029 h 5051829"/>
              <a:gd name="connsiteX10" fmla="*/ 7994 w 10000"/>
              <a:gd name="connsiteY10" fmla="*/ 5045029 h 5051829"/>
              <a:gd name="connsiteX11" fmla="*/ 8982 w 10000"/>
              <a:gd name="connsiteY11" fmla="*/ 5051764 h 5051829"/>
              <a:gd name="connsiteX12" fmla="*/ 10000 w 10000"/>
              <a:gd name="connsiteY12" fmla="*/ 5040028 h 5051829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  <a:gd name="connsiteX0" fmla="*/ 0 w 10000"/>
              <a:gd name="connsiteY0" fmla="*/ 5042581 h 5051764"/>
              <a:gd name="connsiteX1" fmla="*/ 1018 w 10000"/>
              <a:gd name="connsiteY1" fmla="*/ 5040028 h 5051764"/>
              <a:gd name="connsiteX2" fmla="*/ 2024 w 10000"/>
              <a:gd name="connsiteY2" fmla="*/ 5040028 h 5051764"/>
              <a:gd name="connsiteX3" fmla="*/ 3006 w 10000"/>
              <a:gd name="connsiteY3" fmla="*/ 5035029 h 5051764"/>
              <a:gd name="connsiteX4" fmla="*/ 3531 w 10000"/>
              <a:gd name="connsiteY4" fmla="*/ 4786076 h 5051764"/>
              <a:gd name="connsiteX5" fmla="*/ 4024 w 10000"/>
              <a:gd name="connsiteY5" fmla="*/ 5035029 h 5051764"/>
              <a:gd name="connsiteX6" fmla="*/ 4984 w 10000"/>
              <a:gd name="connsiteY6" fmla="*/ 0 h 5051764"/>
              <a:gd name="connsiteX7" fmla="*/ 5988 w 10000"/>
              <a:gd name="connsiteY7" fmla="*/ 5040028 h 5051764"/>
              <a:gd name="connsiteX8" fmla="*/ 6447 w 10000"/>
              <a:gd name="connsiteY8" fmla="*/ 4794450 h 5051764"/>
              <a:gd name="connsiteX9" fmla="*/ 6972 w 10000"/>
              <a:gd name="connsiteY9" fmla="*/ 5045029 h 5051764"/>
              <a:gd name="connsiteX10" fmla="*/ 7994 w 10000"/>
              <a:gd name="connsiteY10" fmla="*/ 5045029 h 5051764"/>
              <a:gd name="connsiteX11" fmla="*/ 8982 w 10000"/>
              <a:gd name="connsiteY11" fmla="*/ 5051764 h 5051764"/>
              <a:gd name="connsiteX12" fmla="*/ 10000 w 10000"/>
              <a:gd name="connsiteY12" fmla="*/ 5040028 h 505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5051764">
                <a:moveTo>
                  <a:pt x="0" y="5042581"/>
                </a:moveTo>
                <a:cubicBezTo>
                  <a:pt x="449" y="4999893"/>
                  <a:pt x="659" y="5011594"/>
                  <a:pt x="1018" y="5040028"/>
                </a:cubicBezTo>
                <a:cubicBezTo>
                  <a:pt x="1473" y="4947989"/>
                  <a:pt x="1699" y="4985641"/>
                  <a:pt x="2024" y="5040028"/>
                </a:cubicBezTo>
                <a:cubicBezTo>
                  <a:pt x="2472" y="4917035"/>
                  <a:pt x="2539" y="4919553"/>
                  <a:pt x="3006" y="5035029"/>
                </a:cubicBezTo>
                <a:cubicBezTo>
                  <a:pt x="3264" y="5027568"/>
                  <a:pt x="3271" y="4790260"/>
                  <a:pt x="3531" y="4786076"/>
                </a:cubicBezTo>
                <a:cubicBezTo>
                  <a:pt x="3791" y="4781892"/>
                  <a:pt x="3764" y="4992495"/>
                  <a:pt x="4024" y="5035029"/>
                </a:cubicBezTo>
                <a:cubicBezTo>
                  <a:pt x="4541" y="4350998"/>
                  <a:pt x="4607" y="2099"/>
                  <a:pt x="4984" y="0"/>
                </a:cubicBezTo>
                <a:cubicBezTo>
                  <a:pt x="5361" y="-2099"/>
                  <a:pt x="5380" y="4358792"/>
                  <a:pt x="5988" y="5040028"/>
                </a:cubicBezTo>
                <a:cubicBezTo>
                  <a:pt x="6118" y="4959563"/>
                  <a:pt x="6283" y="4793617"/>
                  <a:pt x="6447" y="4794450"/>
                </a:cubicBezTo>
                <a:cubicBezTo>
                  <a:pt x="6611" y="4795283"/>
                  <a:pt x="6820" y="5043781"/>
                  <a:pt x="6972" y="5045029"/>
                </a:cubicBezTo>
                <a:cubicBezTo>
                  <a:pt x="7403" y="4919520"/>
                  <a:pt x="7543" y="4919520"/>
                  <a:pt x="7994" y="5045029"/>
                </a:cubicBezTo>
                <a:cubicBezTo>
                  <a:pt x="8383" y="4928738"/>
                  <a:pt x="8633" y="4921221"/>
                  <a:pt x="8982" y="5051764"/>
                </a:cubicBezTo>
                <a:cubicBezTo>
                  <a:pt x="9461" y="4985097"/>
                  <a:pt x="9631" y="5010471"/>
                  <a:pt x="10000" y="5040028"/>
                </a:cubicBezTo>
              </a:path>
            </a:pathLst>
          </a:custGeom>
          <a:noFill/>
          <a:ln w="38100">
            <a:solidFill>
              <a:srgbClr val="B1932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224FBE6A-C57D-DFEB-5DBF-07046E07D247}"/>
              </a:ext>
            </a:extLst>
          </p:cNvPr>
          <p:cNvCxnSpPr>
            <a:cxnSpLocks/>
          </p:cNvCxnSpPr>
          <p:nvPr/>
        </p:nvCxnSpPr>
        <p:spPr>
          <a:xfrm>
            <a:off x="3443318" y="1434394"/>
            <a:ext cx="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Rectangle 33">
            <a:extLst>
              <a:ext uri="{FF2B5EF4-FFF2-40B4-BE49-F238E27FC236}">
                <a16:creationId xmlns:a16="http://schemas.microsoft.com/office/drawing/2014/main" id="{8EBDAA76-6647-0C6C-AF6C-0D263FB77970}"/>
              </a:ext>
            </a:extLst>
          </p:cNvPr>
          <p:cNvSpPr/>
          <p:nvPr/>
        </p:nvSpPr>
        <p:spPr>
          <a:xfrm>
            <a:off x="838200" y="5739130"/>
            <a:ext cx="9889273" cy="6670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C6B58E1-2618-3795-EBF1-E77DECD43694}"/>
              </a:ext>
            </a:extLst>
          </p:cNvPr>
          <p:cNvSpPr/>
          <p:nvPr/>
        </p:nvSpPr>
        <p:spPr>
          <a:xfrm flipV="1">
            <a:off x="7447147" y="1881161"/>
            <a:ext cx="320572" cy="3833832"/>
          </a:xfrm>
          <a:prstGeom prst="rect">
            <a:avLst/>
          </a:prstGeom>
          <a:solidFill>
            <a:srgbClr val="B19322">
              <a:alpha val="9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FBCA198-B2D4-B456-027E-A24A59CFA420}"/>
              </a:ext>
            </a:extLst>
          </p:cNvPr>
          <p:cNvSpPr/>
          <p:nvPr/>
        </p:nvSpPr>
        <p:spPr>
          <a:xfrm flipV="1">
            <a:off x="7126575" y="1880395"/>
            <a:ext cx="320572" cy="3833832"/>
          </a:xfrm>
          <a:prstGeom prst="rect">
            <a:avLst/>
          </a:prstGeom>
          <a:solidFill>
            <a:srgbClr val="949E2F">
              <a:alpha val="9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5AEB43A-D5D1-DAB2-0F30-F22FEE891663}"/>
              </a:ext>
            </a:extLst>
          </p:cNvPr>
          <p:cNvSpPr/>
          <p:nvPr/>
        </p:nvSpPr>
        <p:spPr>
          <a:xfrm flipV="1">
            <a:off x="6806003" y="1879629"/>
            <a:ext cx="320572" cy="3833832"/>
          </a:xfrm>
          <a:prstGeom prst="rect">
            <a:avLst/>
          </a:prstGeom>
          <a:solidFill>
            <a:srgbClr val="50A79B">
              <a:alpha val="9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1D6F8FF-D64E-CE96-CCCA-2DAA643B7D19}"/>
              </a:ext>
            </a:extLst>
          </p:cNvPr>
          <p:cNvSpPr/>
          <p:nvPr/>
        </p:nvSpPr>
        <p:spPr>
          <a:xfrm flipV="1">
            <a:off x="6491781" y="1878863"/>
            <a:ext cx="320572" cy="3833832"/>
          </a:xfrm>
          <a:prstGeom prst="rect">
            <a:avLst/>
          </a:prstGeom>
          <a:solidFill>
            <a:srgbClr val="4F9AC4">
              <a:alpha val="9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7F93EB1-ECD2-CC78-901E-1982A4EA21D8}"/>
              </a:ext>
            </a:extLst>
          </p:cNvPr>
          <p:cNvSpPr/>
          <p:nvPr/>
        </p:nvSpPr>
        <p:spPr>
          <a:xfrm flipV="1">
            <a:off x="6174384" y="1881272"/>
            <a:ext cx="320572" cy="3833832"/>
          </a:xfrm>
          <a:prstGeom prst="rect">
            <a:avLst/>
          </a:prstGeom>
          <a:solidFill>
            <a:srgbClr val="8C88B0">
              <a:alpha val="9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7917FAA5-738D-627D-ED4E-5EC6EAC3B75C}"/>
              </a:ext>
            </a:extLst>
          </p:cNvPr>
          <p:cNvSpPr/>
          <p:nvPr/>
        </p:nvSpPr>
        <p:spPr>
          <a:xfrm flipV="1">
            <a:off x="5543035" y="1879352"/>
            <a:ext cx="320572" cy="3833832"/>
          </a:xfrm>
          <a:prstGeom prst="rect">
            <a:avLst/>
          </a:prstGeom>
          <a:solidFill>
            <a:srgbClr val="C25145">
              <a:alpha val="9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0BC8376-9B89-D9E4-C38F-8A74E9D20B8F}"/>
              </a:ext>
            </a:extLst>
          </p:cNvPr>
          <p:cNvSpPr/>
          <p:nvPr/>
        </p:nvSpPr>
        <p:spPr>
          <a:xfrm flipV="1">
            <a:off x="5228069" y="1879352"/>
            <a:ext cx="320572" cy="3833832"/>
          </a:xfrm>
          <a:prstGeom prst="rect">
            <a:avLst/>
          </a:prstGeom>
          <a:solidFill>
            <a:srgbClr val="B55F30">
              <a:alpha val="9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3E053C7-4EF2-D68C-62F9-F888E954BE27}"/>
              </a:ext>
            </a:extLst>
          </p:cNvPr>
          <p:cNvSpPr/>
          <p:nvPr/>
        </p:nvSpPr>
        <p:spPr>
          <a:xfrm flipV="1">
            <a:off x="5861536" y="1879352"/>
            <a:ext cx="320572" cy="3833832"/>
          </a:xfrm>
          <a:prstGeom prst="rect">
            <a:avLst/>
          </a:prstGeom>
          <a:solidFill>
            <a:srgbClr val="BF557B">
              <a:alpha val="9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A3491D09-9A08-5A7D-0C9E-7793AE04981F}"/>
              </a:ext>
            </a:extLst>
          </p:cNvPr>
          <p:cNvSpPr/>
          <p:nvPr/>
        </p:nvSpPr>
        <p:spPr>
          <a:xfrm flipV="1">
            <a:off x="4911428" y="1879352"/>
            <a:ext cx="320572" cy="3833832"/>
          </a:xfrm>
          <a:prstGeom prst="rect">
            <a:avLst/>
          </a:prstGeom>
          <a:solidFill>
            <a:srgbClr val="B19322">
              <a:alpha val="9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C84A835B-49D1-DB1B-1B7B-26D8DB96F4A3}"/>
              </a:ext>
            </a:extLst>
          </p:cNvPr>
          <p:cNvSpPr/>
          <p:nvPr/>
        </p:nvSpPr>
        <p:spPr>
          <a:xfrm flipV="1">
            <a:off x="4594787" y="1879352"/>
            <a:ext cx="320572" cy="3833832"/>
          </a:xfrm>
          <a:prstGeom prst="rect">
            <a:avLst/>
          </a:prstGeom>
          <a:solidFill>
            <a:srgbClr val="9DA13A">
              <a:alpha val="9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B81EED72-549A-95F5-3611-B64A075D76E0}"/>
              </a:ext>
            </a:extLst>
          </p:cNvPr>
          <p:cNvSpPr/>
          <p:nvPr/>
        </p:nvSpPr>
        <p:spPr>
          <a:xfrm flipV="1">
            <a:off x="4276453" y="1879438"/>
            <a:ext cx="320572" cy="3833832"/>
          </a:xfrm>
          <a:prstGeom prst="rect">
            <a:avLst/>
          </a:prstGeom>
          <a:solidFill>
            <a:srgbClr val="56A298">
              <a:alpha val="93824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C293EFA6-0EAE-6AB0-588F-FD4AA8740AAF}"/>
              </a:ext>
            </a:extLst>
          </p:cNvPr>
          <p:cNvSpPr/>
          <p:nvPr/>
        </p:nvSpPr>
        <p:spPr>
          <a:xfrm flipV="1">
            <a:off x="3958119" y="1872695"/>
            <a:ext cx="320572" cy="3833832"/>
          </a:xfrm>
          <a:prstGeom prst="rect">
            <a:avLst/>
          </a:prstGeom>
          <a:solidFill>
            <a:srgbClr val="5091B7">
              <a:alpha val="9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DDF89431-8271-342B-7E94-3D6A68F1D8F3}"/>
              </a:ext>
            </a:extLst>
          </p:cNvPr>
          <p:cNvGrpSpPr/>
          <p:nvPr/>
        </p:nvGrpSpPr>
        <p:grpSpPr>
          <a:xfrm>
            <a:off x="1610478" y="5715000"/>
            <a:ext cx="8785441" cy="664763"/>
            <a:chOff x="1610478" y="5715000"/>
            <a:chExt cx="8785441" cy="664763"/>
          </a:xfrm>
        </p:grpSpPr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E88E68B9-8E4A-2D95-FA5E-EB399D330B24}"/>
                </a:ext>
              </a:extLst>
            </p:cNvPr>
            <p:cNvCxnSpPr>
              <a:cxnSpLocks/>
            </p:cNvCxnSpPr>
            <p:nvPr/>
          </p:nvCxnSpPr>
          <p:spPr>
            <a:xfrm>
              <a:off x="1610478" y="5730621"/>
              <a:ext cx="8785441" cy="0"/>
            </a:xfrm>
            <a:prstGeom prst="line">
              <a:avLst/>
            </a:prstGeom>
            <a:ln w="412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6B94C905-BC49-4012-4FF7-A87D5169216C}"/>
                </a:ext>
              </a:extLst>
            </p:cNvPr>
            <p:cNvCxnSpPr/>
            <p:nvPr/>
          </p:nvCxnSpPr>
          <p:spPr>
            <a:xfrm>
              <a:off x="5856966" y="5715000"/>
              <a:ext cx="0" cy="2222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797BFFD6-D820-8EAF-5AAE-DFC0DCCB41F5}"/>
                </a:ext>
              </a:extLst>
            </p:cNvPr>
            <p:cNvCxnSpPr/>
            <p:nvPr/>
          </p:nvCxnSpPr>
          <p:spPr>
            <a:xfrm>
              <a:off x="4752066" y="5715000"/>
              <a:ext cx="0" cy="2222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E6274AB8-CB2F-2CC9-2E9B-139C36448D25}"/>
                </a:ext>
              </a:extLst>
            </p:cNvPr>
            <p:cNvCxnSpPr/>
            <p:nvPr/>
          </p:nvCxnSpPr>
          <p:spPr>
            <a:xfrm>
              <a:off x="3647166" y="5715000"/>
              <a:ext cx="0" cy="2222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DD4317F7-768F-4B0D-6FD4-CF09AC185B62}"/>
                </a:ext>
              </a:extLst>
            </p:cNvPr>
            <p:cNvCxnSpPr/>
            <p:nvPr/>
          </p:nvCxnSpPr>
          <p:spPr>
            <a:xfrm>
              <a:off x="6961866" y="5715000"/>
              <a:ext cx="0" cy="2222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ACA3E29F-C2EF-9A5A-3F61-A254246177FF}"/>
                </a:ext>
              </a:extLst>
            </p:cNvPr>
            <p:cNvCxnSpPr/>
            <p:nvPr/>
          </p:nvCxnSpPr>
          <p:spPr>
            <a:xfrm>
              <a:off x="8066766" y="5715000"/>
              <a:ext cx="0" cy="2222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A1FA4B70-B50B-56EC-7CB1-AE3E40966239}"/>
                </a:ext>
              </a:extLst>
            </p:cNvPr>
            <p:cNvSpPr txBox="1"/>
            <p:nvPr/>
          </p:nvSpPr>
          <p:spPr>
            <a:xfrm>
              <a:off x="5629687" y="5894715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0.00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F89062EB-A0AF-8B6D-2CF2-6148609C9BF2}"/>
                </a:ext>
              </a:extLst>
            </p:cNvPr>
            <p:cNvSpPr txBox="1"/>
            <p:nvPr/>
          </p:nvSpPr>
          <p:spPr>
            <a:xfrm>
              <a:off x="6734586" y="5891539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0.25</a:t>
              </a: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B7F96DEB-615B-610F-0D53-E82E6902CDB7}"/>
                </a:ext>
              </a:extLst>
            </p:cNvPr>
            <p:cNvSpPr txBox="1"/>
            <p:nvPr/>
          </p:nvSpPr>
          <p:spPr>
            <a:xfrm>
              <a:off x="7842660" y="5891538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0.50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B1893B5-B64A-AC47-8283-2399B94866C4}"/>
                </a:ext>
              </a:extLst>
            </p:cNvPr>
            <p:cNvSpPr txBox="1"/>
            <p:nvPr/>
          </p:nvSpPr>
          <p:spPr>
            <a:xfrm>
              <a:off x="4499186" y="5891537"/>
              <a:ext cx="54053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- 0.25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60624E01-FB3A-CD4D-D726-AF88F800F3C2}"/>
                </a:ext>
              </a:extLst>
            </p:cNvPr>
            <p:cNvSpPr txBox="1"/>
            <p:nvPr/>
          </p:nvSpPr>
          <p:spPr>
            <a:xfrm>
              <a:off x="3385190" y="5894961"/>
              <a:ext cx="54053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- 0.50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7497A156-BBCD-563C-E763-50A021171A09}"/>
                </a:ext>
              </a:extLst>
            </p:cNvPr>
            <p:cNvSpPr txBox="1"/>
            <p:nvPr/>
          </p:nvSpPr>
          <p:spPr>
            <a:xfrm>
              <a:off x="5258138" y="6071986"/>
              <a:ext cx="123623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/>
                <a:t>frequency (Hz)</a:t>
              </a:r>
            </a:p>
          </p:txBody>
        </p:sp>
      </p:grp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E4631A7F-C054-429A-67A9-C1D484589968}"/>
              </a:ext>
            </a:extLst>
          </p:cNvPr>
          <p:cNvCxnSpPr/>
          <p:nvPr/>
        </p:nvCxnSpPr>
        <p:spPr>
          <a:xfrm>
            <a:off x="3808442" y="1864744"/>
            <a:ext cx="4034218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6" name="Picture 35" descr="A blue and white circular arrows&#10;&#10;Description automatically generated">
            <a:extLst>
              <a:ext uri="{FF2B5EF4-FFF2-40B4-BE49-F238E27FC236}">
                <a16:creationId xmlns:a16="http://schemas.microsoft.com/office/drawing/2014/main" id="{F684FDA4-D390-272F-2434-070C7F824C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51600" y="2953067"/>
            <a:ext cx="1673087" cy="1673087"/>
          </a:xfrm>
          <a:prstGeom prst="rect">
            <a:avLst/>
          </a:prstGeom>
        </p:spPr>
      </p:pic>
      <p:grpSp>
        <p:nvGrpSpPr>
          <p:cNvPr id="60" name="Group 59">
            <a:extLst>
              <a:ext uri="{FF2B5EF4-FFF2-40B4-BE49-F238E27FC236}">
                <a16:creationId xmlns:a16="http://schemas.microsoft.com/office/drawing/2014/main" id="{5CDBCC02-E295-F991-B74A-068A0FF43CF4}"/>
              </a:ext>
            </a:extLst>
          </p:cNvPr>
          <p:cNvGrpSpPr/>
          <p:nvPr/>
        </p:nvGrpSpPr>
        <p:grpSpPr>
          <a:xfrm>
            <a:off x="8613448" y="1392702"/>
            <a:ext cx="2752743" cy="3607691"/>
            <a:chOff x="8613448" y="1392702"/>
            <a:chExt cx="2752743" cy="3607691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3735D5CB-347D-07ED-B2A5-9ACA1E89F99B}"/>
                </a:ext>
              </a:extLst>
            </p:cNvPr>
            <p:cNvSpPr txBox="1"/>
            <p:nvPr/>
          </p:nvSpPr>
          <p:spPr>
            <a:xfrm>
              <a:off x="8783784" y="4077063"/>
              <a:ext cx="2474907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i="1" dirty="0"/>
                <a:t># subcarriers in an 4G / 5G channel depends on channel’s bandwidth</a:t>
              </a:r>
            </a:p>
          </p:txBody>
        </p: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5FDCF1D0-7954-F952-2485-3CBD6F61A171}"/>
                </a:ext>
              </a:extLst>
            </p:cNvPr>
            <p:cNvGrpSpPr/>
            <p:nvPr/>
          </p:nvGrpSpPr>
          <p:grpSpPr>
            <a:xfrm>
              <a:off x="8613448" y="1392702"/>
              <a:ext cx="2752743" cy="2885971"/>
              <a:chOff x="433466" y="1761709"/>
              <a:chExt cx="2910063" cy="2885971"/>
            </a:xfrm>
          </p:grpSpPr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id="{1F687A1E-CBF7-DC4F-641F-ECE224E91E5D}"/>
                  </a:ext>
                </a:extLst>
              </p:cNvPr>
              <p:cNvSpPr/>
              <p:nvPr/>
            </p:nvSpPr>
            <p:spPr>
              <a:xfrm>
                <a:off x="559101" y="2618468"/>
                <a:ext cx="2696102" cy="175389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Rectangle 56">
                <a:extLst>
                  <a:ext uri="{FF2B5EF4-FFF2-40B4-BE49-F238E27FC236}">
                    <a16:creationId xmlns:a16="http://schemas.microsoft.com/office/drawing/2014/main" id="{BA4EB556-4FB3-6035-2CAF-8E3EE7CD874C}"/>
                  </a:ext>
                </a:extLst>
              </p:cNvPr>
              <p:cNvSpPr/>
              <p:nvPr/>
            </p:nvSpPr>
            <p:spPr>
              <a:xfrm>
                <a:off x="559101" y="1766024"/>
                <a:ext cx="2696102" cy="841749"/>
              </a:xfrm>
              <a:prstGeom prst="rect">
                <a:avLst/>
              </a:prstGeom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6F3335C3-FC0C-82B1-7E58-2DE080CD14D9}"/>
                  </a:ext>
                </a:extLst>
              </p:cNvPr>
              <p:cNvSpPr txBox="1"/>
              <p:nvPr/>
            </p:nvSpPr>
            <p:spPr>
              <a:xfrm>
                <a:off x="433466" y="1761709"/>
                <a:ext cx="1626880" cy="8956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2000" dirty="0">
                    <a:solidFill>
                      <a:schemeClr val="bg1"/>
                    </a:solidFill>
                  </a:rPr>
                  <a:t>Channel bandwidth</a:t>
                </a:r>
                <a:br>
                  <a:rPr lang="en-US" sz="2000" dirty="0">
                    <a:solidFill>
                      <a:schemeClr val="bg1"/>
                    </a:solidFill>
                  </a:rPr>
                </a:br>
                <a:r>
                  <a:rPr lang="en-US" sz="1600" dirty="0">
                    <a:solidFill>
                      <a:schemeClr val="bg1"/>
                    </a:solidFill>
                  </a:rPr>
                  <a:t>(MHz)</a:t>
                </a:r>
                <a:endParaRPr lang="en-US" sz="2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4DBA8550-555C-987F-B834-043CD6929C80}"/>
                  </a:ext>
                </a:extLst>
              </p:cNvPr>
              <p:cNvSpPr txBox="1"/>
              <p:nvPr/>
            </p:nvSpPr>
            <p:spPr>
              <a:xfrm>
                <a:off x="1716649" y="1863020"/>
                <a:ext cx="162688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2000" dirty="0">
                    <a:solidFill>
                      <a:schemeClr val="bg1"/>
                    </a:solidFill>
                  </a:rPr>
                  <a:t>Number of subcarriers</a:t>
                </a:r>
              </a:p>
            </p:txBody>
          </p:sp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92477633-D1A1-643B-94F3-4366EB7F9B50}"/>
                  </a:ext>
                </a:extLst>
              </p:cNvPr>
              <p:cNvSpPr txBox="1"/>
              <p:nvPr/>
            </p:nvSpPr>
            <p:spPr>
              <a:xfrm>
                <a:off x="937481" y="2607773"/>
                <a:ext cx="593432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/>
                  <a:t>1.25</a:t>
                </a:r>
              </a:p>
              <a:p>
                <a:pPr algn="ctr"/>
                <a:r>
                  <a:rPr lang="en-US" dirty="0"/>
                  <a:t>2.5</a:t>
                </a:r>
              </a:p>
              <a:p>
                <a:pPr algn="ctr"/>
                <a:r>
                  <a:rPr lang="en-US" dirty="0"/>
                  <a:t>5</a:t>
                </a:r>
              </a:p>
              <a:p>
                <a:pPr algn="ctr"/>
                <a:r>
                  <a:rPr lang="en-US" dirty="0"/>
                  <a:t>10</a:t>
                </a:r>
              </a:p>
              <a:p>
                <a:pPr algn="ctr"/>
                <a:r>
                  <a:rPr lang="en-US" dirty="0"/>
                  <a:t>15</a:t>
                </a:r>
              </a:p>
              <a:p>
                <a:pPr algn="ctr"/>
                <a:r>
                  <a:rPr lang="en-US" dirty="0"/>
                  <a:t>20</a:t>
                </a:r>
              </a:p>
            </p:txBody>
          </p:sp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21B98DA0-C7BE-0F56-E498-5590B9CB154D}"/>
                  </a:ext>
                </a:extLst>
              </p:cNvPr>
              <p:cNvSpPr txBox="1"/>
              <p:nvPr/>
            </p:nvSpPr>
            <p:spPr>
              <a:xfrm>
                <a:off x="2225679" y="2616355"/>
                <a:ext cx="652744" cy="203132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/>
                  <a:t>76</a:t>
                </a:r>
              </a:p>
              <a:p>
                <a:pPr algn="ctr"/>
                <a:r>
                  <a:rPr lang="en-US" dirty="0"/>
                  <a:t>150</a:t>
                </a:r>
              </a:p>
              <a:p>
                <a:pPr algn="ctr"/>
                <a:r>
                  <a:rPr lang="en-US" dirty="0"/>
                  <a:t>300</a:t>
                </a:r>
              </a:p>
              <a:p>
                <a:pPr algn="ctr"/>
                <a:r>
                  <a:rPr lang="en-US" dirty="0"/>
                  <a:t>600</a:t>
                </a:r>
              </a:p>
              <a:p>
                <a:pPr algn="ctr"/>
                <a:r>
                  <a:rPr lang="en-US" dirty="0"/>
                  <a:t>900</a:t>
                </a:r>
              </a:p>
              <a:p>
                <a:pPr algn="ctr"/>
                <a:r>
                  <a:rPr lang="en-US" dirty="0"/>
                  <a:t>1200</a:t>
                </a:r>
              </a:p>
              <a:p>
                <a:pPr algn="ctr"/>
                <a:endParaRPr lang="en-US" dirty="0"/>
              </a:p>
            </p:txBody>
          </p:sp>
        </p:grp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03099AD0-2406-97F7-A83F-1BD52211DAE0}"/>
              </a:ext>
            </a:extLst>
          </p:cNvPr>
          <p:cNvSpPr txBox="1"/>
          <p:nvPr/>
        </p:nvSpPr>
        <p:spPr>
          <a:xfrm>
            <a:off x="8613448" y="264334"/>
            <a:ext cx="310302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Wireless Jargon:</a:t>
            </a:r>
          </a:p>
          <a:p>
            <a:pPr marL="231775"/>
            <a:r>
              <a:rPr lang="en-US" dirty="0"/>
              <a:t>“carrier” ~ “channel”</a:t>
            </a:r>
          </a:p>
          <a:p>
            <a:pPr marL="231775"/>
            <a:r>
              <a:rPr lang="en-US" dirty="0"/>
              <a:t>“subcarrier” ~ “subchannel”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3271097-4138-3B4D-3333-40DF9ED76E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0963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9" grpId="0" animBg="1"/>
      <p:bldP spid="14" grpId="0" animBg="1"/>
      <p:bldP spid="15" grpId="0" animBg="1"/>
      <p:bldP spid="16" grpId="0" animBg="1"/>
      <p:bldP spid="17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33">
            <a:extLst>
              <a:ext uri="{FF2B5EF4-FFF2-40B4-BE49-F238E27FC236}">
                <a16:creationId xmlns:a16="http://schemas.microsoft.com/office/drawing/2014/main" id="{8EBDAA76-6647-0C6C-AF6C-0D263FB77970}"/>
              </a:ext>
            </a:extLst>
          </p:cNvPr>
          <p:cNvSpPr/>
          <p:nvPr/>
        </p:nvSpPr>
        <p:spPr>
          <a:xfrm>
            <a:off x="838200" y="5739130"/>
            <a:ext cx="9889273" cy="6670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2A285F4-AB58-B9CC-D0AA-8BC2CA0FCCA8}"/>
              </a:ext>
            </a:extLst>
          </p:cNvPr>
          <p:cNvGrpSpPr/>
          <p:nvPr/>
        </p:nvGrpSpPr>
        <p:grpSpPr>
          <a:xfrm>
            <a:off x="1610478" y="1434394"/>
            <a:ext cx="8785441" cy="4797777"/>
            <a:chOff x="1610478" y="1434394"/>
            <a:chExt cx="8785441" cy="4797777"/>
          </a:xfrm>
        </p:grpSpPr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6B6258BB-764C-88B6-0702-99AFECB21EB8}"/>
                </a:ext>
              </a:extLst>
            </p:cNvPr>
            <p:cNvSpPr/>
            <p:nvPr/>
          </p:nvSpPr>
          <p:spPr>
            <a:xfrm>
              <a:off x="2856899" y="1901969"/>
              <a:ext cx="3168149" cy="3833831"/>
            </a:xfrm>
            <a:custGeom>
              <a:avLst/>
              <a:gdLst>
                <a:gd name="connsiteX0" fmla="*/ 0 w 3168149"/>
                <a:gd name="connsiteY0" fmla="*/ 0 h 11383"/>
                <a:gd name="connsiteX1" fmla="*/ 322506 w 3168149"/>
                <a:gd name="connsiteY1" fmla="*/ 7588 h 11383"/>
                <a:gd name="connsiteX2" fmla="*/ 641218 w 3168149"/>
                <a:gd name="connsiteY2" fmla="*/ 7588 h 11383"/>
                <a:gd name="connsiteX3" fmla="*/ 952342 w 3168149"/>
                <a:gd name="connsiteY3" fmla="*/ 3794 h 11383"/>
                <a:gd name="connsiteX4" fmla="*/ 1274848 w 3168149"/>
                <a:gd name="connsiteY4" fmla="*/ 3794 h 11383"/>
                <a:gd name="connsiteX5" fmla="*/ 1897095 w 3168149"/>
                <a:gd name="connsiteY5" fmla="*/ 7588 h 11383"/>
                <a:gd name="connsiteX6" fmla="*/ 2193042 w 3168149"/>
                <a:gd name="connsiteY6" fmla="*/ 11383 h 11383"/>
                <a:gd name="connsiteX7" fmla="*/ 2485195 w 3168149"/>
                <a:gd name="connsiteY7" fmla="*/ 11383 h 11383"/>
                <a:gd name="connsiteX8" fmla="*/ 2826672 w 3168149"/>
                <a:gd name="connsiteY8" fmla="*/ 3794 h 11383"/>
                <a:gd name="connsiteX9" fmla="*/ 3168149 w 3168149"/>
                <a:gd name="connsiteY9" fmla="*/ 7588 h 11383"/>
                <a:gd name="connsiteX0" fmla="*/ 0 w 3168149"/>
                <a:gd name="connsiteY0" fmla="*/ 15256 h 15256"/>
                <a:gd name="connsiteX1" fmla="*/ 322506 w 3168149"/>
                <a:gd name="connsiteY1" fmla="*/ 3794 h 15256"/>
                <a:gd name="connsiteX2" fmla="*/ 641218 w 3168149"/>
                <a:gd name="connsiteY2" fmla="*/ 3794 h 15256"/>
                <a:gd name="connsiteX3" fmla="*/ 952342 w 3168149"/>
                <a:gd name="connsiteY3" fmla="*/ 0 h 15256"/>
                <a:gd name="connsiteX4" fmla="*/ 1274848 w 3168149"/>
                <a:gd name="connsiteY4" fmla="*/ 0 h 15256"/>
                <a:gd name="connsiteX5" fmla="*/ 1897095 w 3168149"/>
                <a:gd name="connsiteY5" fmla="*/ 3794 h 15256"/>
                <a:gd name="connsiteX6" fmla="*/ 2193042 w 3168149"/>
                <a:gd name="connsiteY6" fmla="*/ 7589 h 15256"/>
                <a:gd name="connsiteX7" fmla="*/ 2485195 w 3168149"/>
                <a:gd name="connsiteY7" fmla="*/ 7589 h 15256"/>
                <a:gd name="connsiteX8" fmla="*/ 2826672 w 3168149"/>
                <a:gd name="connsiteY8" fmla="*/ 0 h 15256"/>
                <a:gd name="connsiteX9" fmla="*/ 3168149 w 3168149"/>
                <a:gd name="connsiteY9" fmla="*/ 3794 h 15256"/>
                <a:gd name="connsiteX0" fmla="*/ 0 w 3168149"/>
                <a:gd name="connsiteY0" fmla="*/ 5731 h 7589"/>
                <a:gd name="connsiteX1" fmla="*/ 322506 w 3168149"/>
                <a:gd name="connsiteY1" fmla="*/ 3794 h 7589"/>
                <a:gd name="connsiteX2" fmla="*/ 641218 w 3168149"/>
                <a:gd name="connsiteY2" fmla="*/ 3794 h 7589"/>
                <a:gd name="connsiteX3" fmla="*/ 952342 w 3168149"/>
                <a:gd name="connsiteY3" fmla="*/ 0 h 7589"/>
                <a:gd name="connsiteX4" fmla="*/ 1274848 w 3168149"/>
                <a:gd name="connsiteY4" fmla="*/ 0 h 7589"/>
                <a:gd name="connsiteX5" fmla="*/ 1897095 w 3168149"/>
                <a:gd name="connsiteY5" fmla="*/ 3794 h 7589"/>
                <a:gd name="connsiteX6" fmla="*/ 2193042 w 3168149"/>
                <a:gd name="connsiteY6" fmla="*/ 7589 h 7589"/>
                <a:gd name="connsiteX7" fmla="*/ 2485195 w 3168149"/>
                <a:gd name="connsiteY7" fmla="*/ 7589 h 7589"/>
                <a:gd name="connsiteX8" fmla="*/ 2826672 w 3168149"/>
                <a:gd name="connsiteY8" fmla="*/ 0 h 7589"/>
                <a:gd name="connsiteX9" fmla="*/ 3168149 w 3168149"/>
                <a:gd name="connsiteY9" fmla="*/ 3794 h 7589"/>
                <a:gd name="connsiteX0" fmla="*/ 0 w 10000"/>
                <a:gd name="connsiteY0" fmla="*/ 19457 h 21905"/>
                <a:gd name="connsiteX1" fmla="*/ 1018 w 10000"/>
                <a:gd name="connsiteY1" fmla="*/ 16904 h 21905"/>
                <a:gd name="connsiteX2" fmla="*/ 2024 w 10000"/>
                <a:gd name="connsiteY2" fmla="*/ 16904 h 21905"/>
                <a:gd name="connsiteX3" fmla="*/ 3006 w 10000"/>
                <a:gd name="connsiteY3" fmla="*/ 11905 h 21905"/>
                <a:gd name="connsiteX4" fmla="*/ 4024 w 10000"/>
                <a:gd name="connsiteY4" fmla="*/ 11905 h 21905"/>
                <a:gd name="connsiteX5" fmla="*/ 5988 w 10000"/>
                <a:gd name="connsiteY5" fmla="*/ 16904 h 21905"/>
                <a:gd name="connsiteX6" fmla="*/ 6922 w 10000"/>
                <a:gd name="connsiteY6" fmla="*/ 21905 h 21905"/>
                <a:gd name="connsiteX7" fmla="*/ 7844 w 10000"/>
                <a:gd name="connsiteY7" fmla="*/ 21905 h 21905"/>
                <a:gd name="connsiteX8" fmla="*/ 8922 w 10000"/>
                <a:gd name="connsiteY8" fmla="*/ 11905 h 21905"/>
                <a:gd name="connsiteX9" fmla="*/ 10000 w 10000"/>
                <a:gd name="connsiteY9" fmla="*/ 16904 h 21905"/>
                <a:gd name="connsiteX0" fmla="*/ 0 w 10000"/>
                <a:gd name="connsiteY0" fmla="*/ 28056 h 30504"/>
                <a:gd name="connsiteX1" fmla="*/ 1018 w 10000"/>
                <a:gd name="connsiteY1" fmla="*/ 25503 h 30504"/>
                <a:gd name="connsiteX2" fmla="*/ 2024 w 10000"/>
                <a:gd name="connsiteY2" fmla="*/ 25503 h 30504"/>
                <a:gd name="connsiteX3" fmla="*/ 3006 w 10000"/>
                <a:gd name="connsiteY3" fmla="*/ 20504 h 30504"/>
                <a:gd name="connsiteX4" fmla="*/ 4024 w 10000"/>
                <a:gd name="connsiteY4" fmla="*/ 20504 h 30504"/>
                <a:gd name="connsiteX5" fmla="*/ 5988 w 10000"/>
                <a:gd name="connsiteY5" fmla="*/ 25503 h 30504"/>
                <a:gd name="connsiteX6" fmla="*/ 6922 w 10000"/>
                <a:gd name="connsiteY6" fmla="*/ 30504 h 30504"/>
                <a:gd name="connsiteX7" fmla="*/ 7844 w 10000"/>
                <a:gd name="connsiteY7" fmla="*/ 30504 h 30504"/>
                <a:gd name="connsiteX8" fmla="*/ 8922 w 10000"/>
                <a:gd name="connsiteY8" fmla="*/ 20504 h 30504"/>
                <a:gd name="connsiteX9" fmla="*/ 10000 w 10000"/>
                <a:gd name="connsiteY9" fmla="*/ 25503 h 30504"/>
                <a:gd name="connsiteX0" fmla="*/ 0 w 10000"/>
                <a:gd name="connsiteY0" fmla="*/ 43460 h 45908"/>
                <a:gd name="connsiteX1" fmla="*/ 1018 w 10000"/>
                <a:gd name="connsiteY1" fmla="*/ 40907 h 45908"/>
                <a:gd name="connsiteX2" fmla="*/ 2024 w 10000"/>
                <a:gd name="connsiteY2" fmla="*/ 40907 h 45908"/>
                <a:gd name="connsiteX3" fmla="*/ 3006 w 10000"/>
                <a:gd name="connsiteY3" fmla="*/ 35908 h 45908"/>
                <a:gd name="connsiteX4" fmla="*/ 4024 w 10000"/>
                <a:gd name="connsiteY4" fmla="*/ 35908 h 45908"/>
                <a:gd name="connsiteX5" fmla="*/ 5988 w 10000"/>
                <a:gd name="connsiteY5" fmla="*/ 40907 h 45908"/>
                <a:gd name="connsiteX6" fmla="*/ 6922 w 10000"/>
                <a:gd name="connsiteY6" fmla="*/ 45908 h 45908"/>
                <a:gd name="connsiteX7" fmla="*/ 7844 w 10000"/>
                <a:gd name="connsiteY7" fmla="*/ 45908 h 45908"/>
                <a:gd name="connsiteX8" fmla="*/ 8922 w 10000"/>
                <a:gd name="connsiteY8" fmla="*/ 35908 h 45908"/>
                <a:gd name="connsiteX9" fmla="*/ 10000 w 10000"/>
                <a:gd name="connsiteY9" fmla="*/ 40907 h 45908"/>
                <a:gd name="connsiteX0" fmla="*/ 0 w 10000"/>
                <a:gd name="connsiteY0" fmla="*/ 58342 h 60790"/>
                <a:gd name="connsiteX1" fmla="*/ 1018 w 10000"/>
                <a:gd name="connsiteY1" fmla="*/ 55789 h 60790"/>
                <a:gd name="connsiteX2" fmla="*/ 2024 w 10000"/>
                <a:gd name="connsiteY2" fmla="*/ 55789 h 60790"/>
                <a:gd name="connsiteX3" fmla="*/ 3006 w 10000"/>
                <a:gd name="connsiteY3" fmla="*/ 50790 h 60790"/>
                <a:gd name="connsiteX4" fmla="*/ 4024 w 10000"/>
                <a:gd name="connsiteY4" fmla="*/ 50790 h 60790"/>
                <a:gd name="connsiteX5" fmla="*/ 5988 w 10000"/>
                <a:gd name="connsiteY5" fmla="*/ 55789 h 60790"/>
                <a:gd name="connsiteX6" fmla="*/ 6922 w 10000"/>
                <a:gd name="connsiteY6" fmla="*/ 60790 h 60790"/>
                <a:gd name="connsiteX7" fmla="*/ 7844 w 10000"/>
                <a:gd name="connsiteY7" fmla="*/ 60790 h 60790"/>
                <a:gd name="connsiteX8" fmla="*/ 8922 w 10000"/>
                <a:gd name="connsiteY8" fmla="*/ 50790 h 60790"/>
                <a:gd name="connsiteX9" fmla="*/ 10000 w 10000"/>
                <a:gd name="connsiteY9" fmla="*/ 55789 h 60790"/>
                <a:gd name="connsiteX0" fmla="*/ 0 w 10000"/>
                <a:gd name="connsiteY0" fmla="*/ 76747 h 79195"/>
                <a:gd name="connsiteX1" fmla="*/ 1018 w 10000"/>
                <a:gd name="connsiteY1" fmla="*/ 74194 h 79195"/>
                <a:gd name="connsiteX2" fmla="*/ 2024 w 10000"/>
                <a:gd name="connsiteY2" fmla="*/ 74194 h 79195"/>
                <a:gd name="connsiteX3" fmla="*/ 3006 w 10000"/>
                <a:gd name="connsiteY3" fmla="*/ 69195 h 79195"/>
                <a:gd name="connsiteX4" fmla="*/ 4024 w 10000"/>
                <a:gd name="connsiteY4" fmla="*/ 69195 h 79195"/>
                <a:gd name="connsiteX5" fmla="*/ 5988 w 10000"/>
                <a:gd name="connsiteY5" fmla="*/ 74194 h 79195"/>
                <a:gd name="connsiteX6" fmla="*/ 6922 w 10000"/>
                <a:gd name="connsiteY6" fmla="*/ 79195 h 79195"/>
                <a:gd name="connsiteX7" fmla="*/ 7844 w 10000"/>
                <a:gd name="connsiteY7" fmla="*/ 79195 h 79195"/>
                <a:gd name="connsiteX8" fmla="*/ 8922 w 10000"/>
                <a:gd name="connsiteY8" fmla="*/ 69195 h 79195"/>
                <a:gd name="connsiteX9" fmla="*/ 10000 w 10000"/>
                <a:gd name="connsiteY9" fmla="*/ 74194 h 79195"/>
                <a:gd name="connsiteX0" fmla="*/ 0 w 10000"/>
                <a:gd name="connsiteY0" fmla="*/ 102230 h 104678"/>
                <a:gd name="connsiteX1" fmla="*/ 1018 w 10000"/>
                <a:gd name="connsiteY1" fmla="*/ 99677 h 104678"/>
                <a:gd name="connsiteX2" fmla="*/ 2024 w 10000"/>
                <a:gd name="connsiteY2" fmla="*/ 99677 h 104678"/>
                <a:gd name="connsiteX3" fmla="*/ 3006 w 10000"/>
                <a:gd name="connsiteY3" fmla="*/ 94678 h 104678"/>
                <a:gd name="connsiteX4" fmla="*/ 4024 w 10000"/>
                <a:gd name="connsiteY4" fmla="*/ 94678 h 104678"/>
                <a:gd name="connsiteX5" fmla="*/ 5988 w 10000"/>
                <a:gd name="connsiteY5" fmla="*/ 99677 h 104678"/>
                <a:gd name="connsiteX6" fmla="*/ 6922 w 10000"/>
                <a:gd name="connsiteY6" fmla="*/ 104678 h 104678"/>
                <a:gd name="connsiteX7" fmla="*/ 7844 w 10000"/>
                <a:gd name="connsiteY7" fmla="*/ 104678 h 104678"/>
                <a:gd name="connsiteX8" fmla="*/ 8922 w 10000"/>
                <a:gd name="connsiteY8" fmla="*/ 94678 h 104678"/>
                <a:gd name="connsiteX9" fmla="*/ 10000 w 10000"/>
                <a:gd name="connsiteY9" fmla="*/ 99677 h 104678"/>
                <a:gd name="connsiteX0" fmla="*/ 0 w 10000"/>
                <a:gd name="connsiteY0" fmla="*/ 86941 h 89389"/>
                <a:gd name="connsiteX1" fmla="*/ 1018 w 10000"/>
                <a:gd name="connsiteY1" fmla="*/ 84388 h 89389"/>
                <a:gd name="connsiteX2" fmla="*/ 2024 w 10000"/>
                <a:gd name="connsiteY2" fmla="*/ 84388 h 89389"/>
                <a:gd name="connsiteX3" fmla="*/ 3006 w 10000"/>
                <a:gd name="connsiteY3" fmla="*/ 79389 h 89389"/>
                <a:gd name="connsiteX4" fmla="*/ 4024 w 10000"/>
                <a:gd name="connsiteY4" fmla="*/ 79389 h 89389"/>
                <a:gd name="connsiteX5" fmla="*/ 5988 w 10000"/>
                <a:gd name="connsiteY5" fmla="*/ 84388 h 89389"/>
                <a:gd name="connsiteX6" fmla="*/ 6922 w 10000"/>
                <a:gd name="connsiteY6" fmla="*/ 89389 h 89389"/>
                <a:gd name="connsiteX7" fmla="*/ 7844 w 10000"/>
                <a:gd name="connsiteY7" fmla="*/ 89389 h 89389"/>
                <a:gd name="connsiteX8" fmla="*/ 8922 w 10000"/>
                <a:gd name="connsiteY8" fmla="*/ 79389 h 89389"/>
                <a:gd name="connsiteX9" fmla="*/ 10000 w 10000"/>
                <a:gd name="connsiteY9" fmla="*/ 84388 h 89389"/>
                <a:gd name="connsiteX0" fmla="*/ 0 w 10000"/>
                <a:gd name="connsiteY0" fmla="*/ 96048 h 98496"/>
                <a:gd name="connsiteX1" fmla="*/ 1018 w 10000"/>
                <a:gd name="connsiteY1" fmla="*/ 93495 h 98496"/>
                <a:gd name="connsiteX2" fmla="*/ 2024 w 10000"/>
                <a:gd name="connsiteY2" fmla="*/ 93495 h 98496"/>
                <a:gd name="connsiteX3" fmla="*/ 3006 w 10000"/>
                <a:gd name="connsiteY3" fmla="*/ 88496 h 98496"/>
                <a:gd name="connsiteX4" fmla="*/ 4024 w 10000"/>
                <a:gd name="connsiteY4" fmla="*/ 88496 h 98496"/>
                <a:gd name="connsiteX5" fmla="*/ 5988 w 10000"/>
                <a:gd name="connsiteY5" fmla="*/ 93495 h 98496"/>
                <a:gd name="connsiteX6" fmla="*/ 6922 w 10000"/>
                <a:gd name="connsiteY6" fmla="*/ 98496 h 98496"/>
                <a:gd name="connsiteX7" fmla="*/ 7844 w 10000"/>
                <a:gd name="connsiteY7" fmla="*/ 98496 h 98496"/>
                <a:gd name="connsiteX8" fmla="*/ 8922 w 10000"/>
                <a:gd name="connsiteY8" fmla="*/ 88496 h 98496"/>
                <a:gd name="connsiteX9" fmla="*/ 10000 w 10000"/>
                <a:gd name="connsiteY9" fmla="*/ 93495 h 98496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4024 w 10000"/>
                <a:gd name="connsiteY4" fmla="*/ 86929 h 96929"/>
                <a:gd name="connsiteX5" fmla="*/ 5988 w 10000"/>
                <a:gd name="connsiteY5" fmla="*/ 91928 h 96929"/>
                <a:gd name="connsiteX6" fmla="*/ 6922 w 10000"/>
                <a:gd name="connsiteY6" fmla="*/ 96929 h 96929"/>
                <a:gd name="connsiteX7" fmla="*/ 7844 w 10000"/>
                <a:gd name="connsiteY7" fmla="*/ 96929 h 96929"/>
                <a:gd name="connsiteX8" fmla="*/ 8922 w 10000"/>
                <a:gd name="connsiteY8" fmla="*/ 86929 h 96929"/>
                <a:gd name="connsiteX9" fmla="*/ 10000 w 10000"/>
                <a:gd name="connsiteY9" fmla="*/ 91928 h 96929"/>
                <a:gd name="connsiteX0" fmla="*/ 0 w 10000"/>
                <a:gd name="connsiteY0" fmla="*/ 147007 h 149455"/>
                <a:gd name="connsiteX1" fmla="*/ 1018 w 10000"/>
                <a:gd name="connsiteY1" fmla="*/ 144454 h 149455"/>
                <a:gd name="connsiteX2" fmla="*/ 2024 w 10000"/>
                <a:gd name="connsiteY2" fmla="*/ 144454 h 149455"/>
                <a:gd name="connsiteX3" fmla="*/ 3006 w 10000"/>
                <a:gd name="connsiteY3" fmla="*/ 139455 h 149455"/>
                <a:gd name="connsiteX4" fmla="*/ 4024 w 10000"/>
                <a:gd name="connsiteY4" fmla="*/ 139455 h 149455"/>
                <a:gd name="connsiteX5" fmla="*/ 5988 w 10000"/>
                <a:gd name="connsiteY5" fmla="*/ 144454 h 149455"/>
                <a:gd name="connsiteX6" fmla="*/ 6922 w 10000"/>
                <a:gd name="connsiteY6" fmla="*/ 149455 h 149455"/>
                <a:gd name="connsiteX7" fmla="*/ 7844 w 10000"/>
                <a:gd name="connsiteY7" fmla="*/ 149455 h 149455"/>
                <a:gd name="connsiteX8" fmla="*/ 8922 w 10000"/>
                <a:gd name="connsiteY8" fmla="*/ 139455 h 149455"/>
                <a:gd name="connsiteX9" fmla="*/ 10000 w 10000"/>
                <a:gd name="connsiteY9" fmla="*/ 144454 h 149455"/>
                <a:gd name="connsiteX0" fmla="*/ 0 w 10000"/>
                <a:gd name="connsiteY0" fmla="*/ 241315 h 243763"/>
                <a:gd name="connsiteX1" fmla="*/ 1018 w 10000"/>
                <a:gd name="connsiteY1" fmla="*/ 238762 h 243763"/>
                <a:gd name="connsiteX2" fmla="*/ 2024 w 10000"/>
                <a:gd name="connsiteY2" fmla="*/ 238762 h 243763"/>
                <a:gd name="connsiteX3" fmla="*/ 3006 w 10000"/>
                <a:gd name="connsiteY3" fmla="*/ 233763 h 243763"/>
                <a:gd name="connsiteX4" fmla="*/ 4024 w 10000"/>
                <a:gd name="connsiteY4" fmla="*/ 233763 h 243763"/>
                <a:gd name="connsiteX5" fmla="*/ 5988 w 10000"/>
                <a:gd name="connsiteY5" fmla="*/ 238762 h 243763"/>
                <a:gd name="connsiteX6" fmla="*/ 6922 w 10000"/>
                <a:gd name="connsiteY6" fmla="*/ 243763 h 243763"/>
                <a:gd name="connsiteX7" fmla="*/ 7844 w 10000"/>
                <a:gd name="connsiteY7" fmla="*/ 243763 h 243763"/>
                <a:gd name="connsiteX8" fmla="*/ 8922 w 10000"/>
                <a:gd name="connsiteY8" fmla="*/ 233763 h 243763"/>
                <a:gd name="connsiteX9" fmla="*/ 10000 w 10000"/>
                <a:gd name="connsiteY9" fmla="*/ 238762 h 243763"/>
                <a:gd name="connsiteX0" fmla="*/ 0 w 10000"/>
                <a:gd name="connsiteY0" fmla="*/ 227374 h 229822"/>
                <a:gd name="connsiteX1" fmla="*/ 1018 w 10000"/>
                <a:gd name="connsiteY1" fmla="*/ 224821 h 229822"/>
                <a:gd name="connsiteX2" fmla="*/ 2024 w 10000"/>
                <a:gd name="connsiteY2" fmla="*/ 224821 h 229822"/>
                <a:gd name="connsiteX3" fmla="*/ 3006 w 10000"/>
                <a:gd name="connsiteY3" fmla="*/ 219822 h 229822"/>
                <a:gd name="connsiteX4" fmla="*/ 4024 w 10000"/>
                <a:gd name="connsiteY4" fmla="*/ 219822 h 229822"/>
                <a:gd name="connsiteX5" fmla="*/ 5988 w 10000"/>
                <a:gd name="connsiteY5" fmla="*/ 224821 h 229822"/>
                <a:gd name="connsiteX6" fmla="*/ 6922 w 10000"/>
                <a:gd name="connsiteY6" fmla="*/ 229822 h 229822"/>
                <a:gd name="connsiteX7" fmla="*/ 7844 w 10000"/>
                <a:gd name="connsiteY7" fmla="*/ 229822 h 229822"/>
                <a:gd name="connsiteX8" fmla="*/ 8922 w 10000"/>
                <a:gd name="connsiteY8" fmla="*/ 219822 h 229822"/>
                <a:gd name="connsiteX9" fmla="*/ 10000 w 10000"/>
                <a:gd name="connsiteY9" fmla="*/ 224821 h 229822"/>
                <a:gd name="connsiteX0" fmla="*/ 0 w 10000"/>
                <a:gd name="connsiteY0" fmla="*/ 153905 h 156353"/>
                <a:gd name="connsiteX1" fmla="*/ 1018 w 10000"/>
                <a:gd name="connsiteY1" fmla="*/ 151352 h 156353"/>
                <a:gd name="connsiteX2" fmla="*/ 2024 w 10000"/>
                <a:gd name="connsiteY2" fmla="*/ 151352 h 156353"/>
                <a:gd name="connsiteX3" fmla="*/ 3006 w 10000"/>
                <a:gd name="connsiteY3" fmla="*/ 146353 h 156353"/>
                <a:gd name="connsiteX4" fmla="*/ 4024 w 10000"/>
                <a:gd name="connsiteY4" fmla="*/ 146353 h 156353"/>
                <a:gd name="connsiteX5" fmla="*/ 5988 w 10000"/>
                <a:gd name="connsiteY5" fmla="*/ 151352 h 156353"/>
                <a:gd name="connsiteX6" fmla="*/ 6922 w 10000"/>
                <a:gd name="connsiteY6" fmla="*/ 156353 h 156353"/>
                <a:gd name="connsiteX7" fmla="*/ 7844 w 10000"/>
                <a:gd name="connsiteY7" fmla="*/ 156353 h 156353"/>
                <a:gd name="connsiteX8" fmla="*/ 8922 w 10000"/>
                <a:gd name="connsiteY8" fmla="*/ 146353 h 156353"/>
                <a:gd name="connsiteX9" fmla="*/ 10000 w 10000"/>
                <a:gd name="connsiteY9" fmla="*/ 151352 h 156353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4024 w 10000"/>
                <a:gd name="connsiteY4" fmla="*/ 86929 h 96929"/>
                <a:gd name="connsiteX5" fmla="*/ 5988 w 10000"/>
                <a:gd name="connsiteY5" fmla="*/ 91928 h 96929"/>
                <a:gd name="connsiteX6" fmla="*/ 6922 w 10000"/>
                <a:gd name="connsiteY6" fmla="*/ 96929 h 96929"/>
                <a:gd name="connsiteX7" fmla="*/ 7844 w 10000"/>
                <a:gd name="connsiteY7" fmla="*/ 96929 h 96929"/>
                <a:gd name="connsiteX8" fmla="*/ 8922 w 10000"/>
                <a:gd name="connsiteY8" fmla="*/ 86929 h 96929"/>
                <a:gd name="connsiteX9" fmla="*/ 10000 w 10000"/>
                <a:gd name="connsiteY9" fmla="*/ 91928 h 96929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3571 w 10000"/>
                <a:gd name="connsiteY4" fmla="*/ 47159 h 96929"/>
                <a:gd name="connsiteX5" fmla="*/ 4024 w 10000"/>
                <a:gd name="connsiteY5" fmla="*/ 86929 h 96929"/>
                <a:gd name="connsiteX6" fmla="*/ 5988 w 10000"/>
                <a:gd name="connsiteY6" fmla="*/ 91928 h 96929"/>
                <a:gd name="connsiteX7" fmla="*/ 6922 w 10000"/>
                <a:gd name="connsiteY7" fmla="*/ 96929 h 96929"/>
                <a:gd name="connsiteX8" fmla="*/ 7844 w 10000"/>
                <a:gd name="connsiteY8" fmla="*/ 96929 h 96929"/>
                <a:gd name="connsiteX9" fmla="*/ 8922 w 10000"/>
                <a:gd name="connsiteY9" fmla="*/ 86929 h 96929"/>
                <a:gd name="connsiteX10" fmla="*/ 10000 w 10000"/>
                <a:gd name="connsiteY10" fmla="*/ 91928 h 96929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8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8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3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3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56 h 259004"/>
                <a:gd name="connsiteX1" fmla="*/ 1018 w 10000"/>
                <a:gd name="connsiteY1" fmla="*/ 254003 h 259004"/>
                <a:gd name="connsiteX2" fmla="*/ 2024 w 10000"/>
                <a:gd name="connsiteY2" fmla="*/ 254003 h 259004"/>
                <a:gd name="connsiteX3" fmla="*/ 3006 w 10000"/>
                <a:gd name="connsiteY3" fmla="*/ 249004 h 259004"/>
                <a:gd name="connsiteX4" fmla="*/ 3531 w 10000"/>
                <a:gd name="connsiteY4" fmla="*/ 51 h 259004"/>
                <a:gd name="connsiteX5" fmla="*/ 4024 w 10000"/>
                <a:gd name="connsiteY5" fmla="*/ 249004 h 259004"/>
                <a:gd name="connsiteX6" fmla="*/ 5988 w 10000"/>
                <a:gd name="connsiteY6" fmla="*/ 254003 h 259004"/>
                <a:gd name="connsiteX7" fmla="*/ 6922 w 10000"/>
                <a:gd name="connsiteY7" fmla="*/ 259004 h 259004"/>
                <a:gd name="connsiteX8" fmla="*/ 7844 w 10000"/>
                <a:gd name="connsiteY8" fmla="*/ 259004 h 259004"/>
                <a:gd name="connsiteX9" fmla="*/ 8922 w 10000"/>
                <a:gd name="connsiteY9" fmla="*/ 249004 h 259004"/>
                <a:gd name="connsiteX10" fmla="*/ 10000 w 10000"/>
                <a:gd name="connsiteY10" fmla="*/ 254003 h 259004"/>
                <a:gd name="connsiteX0" fmla="*/ 0 w 10000"/>
                <a:gd name="connsiteY0" fmla="*/ 256557 h 259005"/>
                <a:gd name="connsiteX1" fmla="*/ 1018 w 10000"/>
                <a:gd name="connsiteY1" fmla="*/ 254004 h 259005"/>
                <a:gd name="connsiteX2" fmla="*/ 2024 w 10000"/>
                <a:gd name="connsiteY2" fmla="*/ 254004 h 259005"/>
                <a:gd name="connsiteX3" fmla="*/ 3006 w 10000"/>
                <a:gd name="connsiteY3" fmla="*/ 249005 h 259005"/>
                <a:gd name="connsiteX4" fmla="*/ 3531 w 10000"/>
                <a:gd name="connsiteY4" fmla="*/ 52 h 259005"/>
                <a:gd name="connsiteX5" fmla="*/ 4024 w 10000"/>
                <a:gd name="connsiteY5" fmla="*/ 249005 h 259005"/>
                <a:gd name="connsiteX6" fmla="*/ 5988 w 10000"/>
                <a:gd name="connsiteY6" fmla="*/ 254004 h 259005"/>
                <a:gd name="connsiteX7" fmla="*/ 6922 w 10000"/>
                <a:gd name="connsiteY7" fmla="*/ 259005 h 259005"/>
                <a:gd name="connsiteX8" fmla="*/ 7844 w 10000"/>
                <a:gd name="connsiteY8" fmla="*/ 259005 h 259005"/>
                <a:gd name="connsiteX9" fmla="*/ 8922 w 10000"/>
                <a:gd name="connsiteY9" fmla="*/ 249005 h 259005"/>
                <a:gd name="connsiteX10" fmla="*/ 10000 w 10000"/>
                <a:gd name="connsiteY10" fmla="*/ 254004 h 259005"/>
                <a:gd name="connsiteX0" fmla="*/ 0 w 10000"/>
                <a:gd name="connsiteY0" fmla="*/ 256566 h 259014"/>
                <a:gd name="connsiteX1" fmla="*/ 1018 w 10000"/>
                <a:gd name="connsiteY1" fmla="*/ 254013 h 259014"/>
                <a:gd name="connsiteX2" fmla="*/ 2024 w 10000"/>
                <a:gd name="connsiteY2" fmla="*/ 254013 h 259014"/>
                <a:gd name="connsiteX3" fmla="*/ 3006 w 10000"/>
                <a:gd name="connsiteY3" fmla="*/ 249014 h 259014"/>
                <a:gd name="connsiteX4" fmla="*/ 3531 w 10000"/>
                <a:gd name="connsiteY4" fmla="*/ 61 h 259014"/>
                <a:gd name="connsiteX5" fmla="*/ 4024 w 10000"/>
                <a:gd name="connsiteY5" fmla="*/ 249014 h 259014"/>
                <a:gd name="connsiteX6" fmla="*/ 5094 w 10000"/>
                <a:gd name="connsiteY6" fmla="*/ 255267 h 259014"/>
                <a:gd name="connsiteX7" fmla="*/ 5988 w 10000"/>
                <a:gd name="connsiteY7" fmla="*/ 254013 h 259014"/>
                <a:gd name="connsiteX8" fmla="*/ 6922 w 10000"/>
                <a:gd name="connsiteY8" fmla="*/ 259014 h 259014"/>
                <a:gd name="connsiteX9" fmla="*/ 7844 w 10000"/>
                <a:gd name="connsiteY9" fmla="*/ 259014 h 259014"/>
                <a:gd name="connsiteX10" fmla="*/ 8922 w 10000"/>
                <a:gd name="connsiteY10" fmla="*/ 249014 h 259014"/>
                <a:gd name="connsiteX11" fmla="*/ 10000 w 10000"/>
                <a:gd name="connsiteY11" fmla="*/ 254013 h 259014"/>
                <a:gd name="connsiteX0" fmla="*/ 0 w 10000"/>
                <a:gd name="connsiteY0" fmla="*/ 256566 h 259014"/>
                <a:gd name="connsiteX1" fmla="*/ 1018 w 10000"/>
                <a:gd name="connsiteY1" fmla="*/ 254013 h 259014"/>
                <a:gd name="connsiteX2" fmla="*/ 2024 w 10000"/>
                <a:gd name="connsiteY2" fmla="*/ 254013 h 259014"/>
                <a:gd name="connsiteX3" fmla="*/ 3006 w 10000"/>
                <a:gd name="connsiteY3" fmla="*/ 249014 h 259014"/>
                <a:gd name="connsiteX4" fmla="*/ 3531 w 10000"/>
                <a:gd name="connsiteY4" fmla="*/ 61 h 259014"/>
                <a:gd name="connsiteX5" fmla="*/ 4024 w 10000"/>
                <a:gd name="connsiteY5" fmla="*/ 249014 h 259014"/>
                <a:gd name="connsiteX6" fmla="*/ 5094 w 10000"/>
                <a:gd name="connsiteY6" fmla="*/ 255267 h 259014"/>
                <a:gd name="connsiteX7" fmla="*/ 5988 w 10000"/>
                <a:gd name="connsiteY7" fmla="*/ 254013 h 259014"/>
                <a:gd name="connsiteX8" fmla="*/ 6922 w 10000"/>
                <a:gd name="connsiteY8" fmla="*/ 259014 h 259014"/>
                <a:gd name="connsiteX9" fmla="*/ 7844 w 10000"/>
                <a:gd name="connsiteY9" fmla="*/ 259014 h 259014"/>
                <a:gd name="connsiteX10" fmla="*/ 8922 w 10000"/>
                <a:gd name="connsiteY10" fmla="*/ 249014 h 259014"/>
                <a:gd name="connsiteX11" fmla="*/ 10000 w 10000"/>
                <a:gd name="connsiteY11" fmla="*/ 254013 h 259014"/>
                <a:gd name="connsiteX0" fmla="*/ 0 w 10000"/>
                <a:gd name="connsiteY0" fmla="*/ 1796080 h 1798528"/>
                <a:gd name="connsiteX1" fmla="*/ 1018 w 10000"/>
                <a:gd name="connsiteY1" fmla="*/ 1793527 h 1798528"/>
                <a:gd name="connsiteX2" fmla="*/ 2024 w 10000"/>
                <a:gd name="connsiteY2" fmla="*/ 1793527 h 1798528"/>
                <a:gd name="connsiteX3" fmla="*/ 3006 w 10000"/>
                <a:gd name="connsiteY3" fmla="*/ 1788528 h 1798528"/>
                <a:gd name="connsiteX4" fmla="*/ 3531 w 10000"/>
                <a:gd name="connsiteY4" fmla="*/ 1539575 h 1798528"/>
                <a:gd name="connsiteX5" fmla="*/ 4024 w 10000"/>
                <a:gd name="connsiteY5" fmla="*/ 1788528 h 1798528"/>
                <a:gd name="connsiteX6" fmla="*/ 4974 w 10000"/>
                <a:gd name="connsiteY6" fmla="*/ 0 h 1798528"/>
                <a:gd name="connsiteX7" fmla="*/ 5988 w 10000"/>
                <a:gd name="connsiteY7" fmla="*/ 1793527 h 1798528"/>
                <a:gd name="connsiteX8" fmla="*/ 6922 w 10000"/>
                <a:gd name="connsiteY8" fmla="*/ 1798528 h 1798528"/>
                <a:gd name="connsiteX9" fmla="*/ 7844 w 10000"/>
                <a:gd name="connsiteY9" fmla="*/ 1798528 h 1798528"/>
                <a:gd name="connsiteX10" fmla="*/ 8922 w 10000"/>
                <a:gd name="connsiteY10" fmla="*/ 1788528 h 1798528"/>
                <a:gd name="connsiteX11" fmla="*/ 10000 w 10000"/>
                <a:gd name="connsiteY11" fmla="*/ 1793527 h 1798528"/>
                <a:gd name="connsiteX0" fmla="*/ 0 w 10000"/>
                <a:gd name="connsiteY0" fmla="*/ 1796081 h 1798529"/>
                <a:gd name="connsiteX1" fmla="*/ 1018 w 10000"/>
                <a:gd name="connsiteY1" fmla="*/ 1793528 h 1798529"/>
                <a:gd name="connsiteX2" fmla="*/ 2024 w 10000"/>
                <a:gd name="connsiteY2" fmla="*/ 1793528 h 1798529"/>
                <a:gd name="connsiteX3" fmla="*/ 3006 w 10000"/>
                <a:gd name="connsiteY3" fmla="*/ 1788529 h 1798529"/>
                <a:gd name="connsiteX4" fmla="*/ 3531 w 10000"/>
                <a:gd name="connsiteY4" fmla="*/ 1539576 h 1798529"/>
                <a:gd name="connsiteX5" fmla="*/ 4024 w 10000"/>
                <a:gd name="connsiteY5" fmla="*/ 1788529 h 1798529"/>
                <a:gd name="connsiteX6" fmla="*/ 4974 w 10000"/>
                <a:gd name="connsiteY6" fmla="*/ 1 h 1798529"/>
                <a:gd name="connsiteX7" fmla="*/ 5988 w 10000"/>
                <a:gd name="connsiteY7" fmla="*/ 1793528 h 1798529"/>
                <a:gd name="connsiteX8" fmla="*/ 6922 w 10000"/>
                <a:gd name="connsiteY8" fmla="*/ 1798529 h 1798529"/>
                <a:gd name="connsiteX9" fmla="*/ 7844 w 10000"/>
                <a:gd name="connsiteY9" fmla="*/ 1798529 h 1798529"/>
                <a:gd name="connsiteX10" fmla="*/ 8922 w 10000"/>
                <a:gd name="connsiteY10" fmla="*/ 1788529 h 1798529"/>
                <a:gd name="connsiteX11" fmla="*/ 10000 w 10000"/>
                <a:gd name="connsiteY11" fmla="*/ 1793528 h 1798529"/>
                <a:gd name="connsiteX0" fmla="*/ 0 w 10000"/>
                <a:gd name="connsiteY0" fmla="*/ 3364943 h 3367391"/>
                <a:gd name="connsiteX1" fmla="*/ 1018 w 10000"/>
                <a:gd name="connsiteY1" fmla="*/ 3362390 h 3367391"/>
                <a:gd name="connsiteX2" fmla="*/ 2024 w 10000"/>
                <a:gd name="connsiteY2" fmla="*/ 3362390 h 3367391"/>
                <a:gd name="connsiteX3" fmla="*/ 3006 w 10000"/>
                <a:gd name="connsiteY3" fmla="*/ 3357391 h 3367391"/>
                <a:gd name="connsiteX4" fmla="*/ 3531 w 10000"/>
                <a:gd name="connsiteY4" fmla="*/ 3108438 h 3367391"/>
                <a:gd name="connsiteX5" fmla="*/ 4024 w 10000"/>
                <a:gd name="connsiteY5" fmla="*/ 3357391 h 3367391"/>
                <a:gd name="connsiteX6" fmla="*/ 4914 w 10000"/>
                <a:gd name="connsiteY6" fmla="*/ 0 h 3367391"/>
                <a:gd name="connsiteX7" fmla="*/ 5988 w 10000"/>
                <a:gd name="connsiteY7" fmla="*/ 3362390 h 3367391"/>
                <a:gd name="connsiteX8" fmla="*/ 6922 w 10000"/>
                <a:gd name="connsiteY8" fmla="*/ 3367391 h 3367391"/>
                <a:gd name="connsiteX9" fmla="*/ 7844 w 10000"/>
                <a:gd name="connsiteY9" fmla="*/ 3367391 h 3367391"/>
                <a:gd name="connsiteX10" fmla="*/ 8922 w 10000"/>
                <a:gd name="connsiteY10" fmla="*/ 3357391 h 3367391"/>
                <a:gd name="connsiteX11" fmla="*/ 10000 w 10000"/>
                <a:gd name="connsiteY11" fmla="*/ 3362390 h 3367391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67 w 10000"/>
                <a:gd name="connsiteY8" fmla="*/ 5041284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377 w 10000"/>
                <a:gd name="connsiteY8" fmla="*/ 4798633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377 w 10000"/>
                <a:gd name="connsiteY8" fmla="*/ 4798633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99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52301"/>
                <a:gd name="connsiteX1" fmla="*/ 1018 w 10000"/>
                <a:gd name="connsiteY1" fmla="*/ 5040028 h 5052301"/>
                <a:gd name="connsiteX2" fmla="*/ 2024 w 10000"/>
                <a:gd name="connsiteY2" fmla="*/ 5040028 h 5052301"/>
                <a:gd name="connsiteX3" fmla="*/ 3006 w 10000"/>
                <a:gd name="connsiteY3" fmla="*/ 5035029 h 5052301"/>
                <a:gd name="connsiteX4" fmla="*/ 3531 w 10000"/>
                <a:gd name="connsiteY4" fmla="*/ 4786076 h 5052301"/>
                <a:gd name="connsiteX5" fmla="*/ 4024 w 10000"/>
                <a:gd name="connsiteY5" fmla="*/ 5035029 h 5052301"/>
                <a:gd name="connsiteX6" fmla="*/ 4984 w 10000"/>
                <a:gd name="connsiteY6" fmla="*/ 0 h 5052301"/>
                <a:gd name="connsiteX7" fmla="*/ 5988 w 10000"/>
                <a:gd name="connsiteY7" fmla="*/ 5040028 h 5052301"/>
                <a:gd name="connsiteX8" fmla="*/ 6447 w 10000"/>
                <a:gd name="connsiteY8" fmla="*/ 4794450 h 5052301"/>
                <a:gd name="connsiteX9" fmla="*/ 6972 w 10000"/>
                <a:gd name="connsiteY9" fmla="*/ 5045029 h 5052301"/>
                <a:gd name="connsiteX10" fmla="*/ 7994 w 10000"/>
                <a:gd name="connsiteY10" fmla="*/ 5045029 h 5052301"/>
                <a:gd name="connsiteX11" fmla="*/ 8982 w 10000"/>
                <a:gd name="connsiteY11" fmla="*/ 5051764 h 5052301"/>
                <a:gd name="connsiteX12" fmla="*/ 10000 w 10000"/>
                <a:gd name="connsiteY12" fmla="*/ 5040028 h 5052301"/>
                <a:gd name="connsiteX0" fmla="*/ 0 w 10000"/>
                <a:gd name="connsiteY0" fmla="*/ 5042581 h 5051829"/>
                <a:gd name="connsiteX1" fmla="*/ 1018 w 10000"/>
                <a:gd name="connsiteY1" fmla="*/ 5040028 h 5051829"/>
                <a:gd name="connsiteX2" fmla="*/ 2024 w 10000"/>
                <a:gd name="connsiteY2" fmla="*/ 5040028 h 5051829"/>
                <a:gd name="connsiteX3" fmla="*/ 3006 w 10000"/>
                <a:gd name="connsiteY3" fmla="*/ 5035029 h 5051829"/>
                <a:gd name="connsiteX4" fmla="*/ 3531 w 10000"/>
                <a:gd name="connsiteY4" fmla="*/ 4786076 h 5051829"/>
                <a:gd name="connsiteX5" fmla="*/ 4024 w 10000"/>
                <a:gd name="connsiteY5" fmla="*/ 5035029 h 5051829"/>
                <a:gd name="connsiteX6" fmla="*/ 4984 w 10000"/>
                <a:gd name="connsiteY6" fmla="*/ 0 h 5051829"/>
                <a:gd name="connsiteX7" fmla="*/ 5988 w 10000"/>
                <a:gd name="connsiteY7" fmla="*/ 5040028 h 5051829"/>
                <a:gd name="connsiteX8" fmla="*/ 6447 w 10000"/>
                <a:gd name="connsiteY8" fmla="*/ 4794450 h 5051829"/>
                <a:gd name="connsiteX9" fmla="*/ 6972 w 10000"/>
                <a:gd name="connsiteY9" fmla="*/ 5045029 h 5051829"/>
                <a:gd name="connsiteX10" fmla="*/ 7994 w 10000"/>
                <a:gd name="connsiteY10" fmla="*/ 5045029 h 5051829"/>
                <a:gd name="connsiteX11" fmla="*/ 8982 w 10000"/>
                <a:gd name="connsiteY11" fmla="*/ 5051764 h 5051829"/>
                <a:gd name="connsiteX12" fmla="*/ 10000 w 10000"/>
                <a:gd name="connsiteY12" fmla="*/ 5040028 h 5051829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00" h="5051764">
                  <a:moveTo>
                    <a:pt x="0" y="5042581"/>
                  </a:moveTo>
                  <a:cubicBezTo>
                    <a:pt x="449" y="4999893"/>
                    <a:pt x="659" y="5011594"/>
                    <a:pt x="1018" y="5040028"/>
                  </a:cubicBezTo>
                  <a:cubicBezTo>
                    <a:pt x="1473" y="4947989"/>
                    <a:pt x="1699" y="4985641"/>
                    <a:pt x="2024" y="5040028"/>
                  </a:cubicBezTo>
                  <a:cubicBezTo>
                    <a:pt x="2472" y="4917035"/>
                    <a:pt x="2539" y="4919553"/>
                    <a:pt x="3006" y="5035029"/>
                  </a:cubicBezTo>
                  <a:cubicBezTo>
                    <a:pt x="3264" y="5027568"/>
                    <a:pt x="3271" y="4790260"/>
                    <a:pt x="3531" y="4786076"/>
                  </a:cubicBezTo>
                  <a:cubicBezTo>
                    <a:pt x="3791" y="4781892"/>
                    <a:pt x="3764" y="4992495"/>
                    <a:pt x="4024" y="5035029"/>
                  </a:cubicBezTo>
                  <a:cubicBezTo>
                    <a:pt x="4541" y="4350998"/>
                    <a:pt x="4607" y="2099"/>
                    <a:pt x="4984" y="0"/>
                  </a:cubicBezTo>
                  <a:cubicBezTo>
                    <a:pt x="5361" y="-2099"/>
                    <a:pt x="5380" y="4358792"/>
                    <a:pt x="5988" y="5040028"/>
                  </a:cubicBezTo>
                  <a:cubicBezTo>
                    <a:pt x="6118" y="4959563"/>
                    <a:pt x="6283" y="4793617"/>
                    <a:pt x="6447" y="4794450"/>
                  </a:cubicBezTo>
                  <a:cubicBezTo>
                    <a:pt x="6611" y="4795283"/>
                    <a:pt x="6820" y="5043781"/>
                    <a:pt x="6972" y="5045029"/>
                  </a:cubicBezTo>
                  <a:cubicBezTo>
                    <a:pt x="7403" y="4919520"/>
                    <a:pt x="7543" y="4919520"/>
                    <a:pt x="7994" y="5045029"/>
                  </a:cubicBezTo>
                  <a:cubicBezTo>
                    <a:pt x="8383" y="4928738"/>
                    <a:pt x="8633" y="4921221"/>
                    <a:pt x="8982" y="5051764"/>
                  </a:cubicBezTo>
                  <a:cubicBezTo>
                    <a:pt x="9461" y="4985097"/>
                    <a:pt x="9631" y="5010471"/>
                    <a:pt x="10000" y="5040028"/>
                  </a:cubicBezTo>
                </a:path>
              </a:pathLst>
            </a:custGeom>
            <a:noFill/>
            <a:ln w="38100">
              <a:solidFill>
                <a:srgbClr val="56A298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B9073369-87C5-65FA-1F81-724B580DB543}"/>
                </a:ext>
              </a:extLst>
            </p:cNvPr>
            <p:cNvSpPr/>
            <p:nvPr/>
          </p:nvSpPr>
          <p:spPr>
            <a:xfrm>
              <a:off x="3172683" y="1900710"/>
              <a:ext cx="3168149" cy="3833831"/>
            </a:xfrm>
            <a:custGeom>
              <a:avLst/>
              <a:gdLst>
                <a:gd name="connsiteX0" fmla="*/ 0 w 3168149"/>
                <a:gd name="connsiteY0" fmla="*/ 0 h 11383"/>
                <a:gd name="connsiteX1" fmla="*/ 322506 w 3168149"/>
                <a:gd name="connsiteY1" fmla="*/ 7588 h 11383"/>
                <a:gd name="connsiteX2" fmla="*/ 641218 w 3168149"/>
                <a:gd name="connsiteY2" fmla="*/ 7588 h 11383"/>
                <a:gd name="connsiteX3" fmla="*/ 952342 w 3168149"/>
                <a:gd name="connsiteY3" fmla="*/ 3794 h 11383"/>
                <a:gd name="connsiteX4" fmla="*/ 1274848 w 3168149"/>
                <a:gd name="connsiteY4" fmla="*/ 3794 h 11383"/>
                <a:gd name="connsiteX5" fmla="*/ 1897095 w 3168149"/>
                <a:gd name="connsiteY5" fmla="*/ 7588 h 11383"/>
                <a:gd name="connsiteX6" fmla="*/ 2193042 w 3168149"/>
                <a:gd name="connsiteY6" fmla="*/ 11383 h 11383"/>
                <a:gd name="connsiteX7" fmla="*/ 2485195 w 3168149"/>
                <a:gd name="connsiteY7" fmla="*/ 11383 h 11383"/>
                <a:gd name="connsiteX8" fmla="*/ 2826672 w 3168149"/>
                <a:gd name="connsiteY8" fmla="*/ 3794 h 11383"/>
                <a:gd name="connsiteX9" fmla="*/ 3168149 w 3168149"/>
                <a:gd name="connsiteY9" fmla="*/ 7588 h 11383"/>
                <a:gd name="connsiteX0" fmla="*/ 0 w 3168149"/>
                <a:gd name="connsiteY0" fmla="*/ 15256 h 15256"/>
                <a:gd name="connsiteX1" fmla="*/ 322506 w 3168149"/>
                <a:gd name="connsiteY1" fmla="*/ 3794 h 15256"/>
                <a:gd name="connsiteX2" fmla="*/ 641218 w 3168149"/>
                <a:gd name="connsiteY2" fmla="*/ 3794 h 15256"/>
                <a:gd name="connsiteX3" fmla="*/ 952342 w 3168149"/>
                <a:gd name="connsiteY3" fmla="*/ 0 h 15256"/>
                <a:gd name="connsiteX4" fmla="*/ 1274848 w 3168149"/>
                <a:gd name="connsiteY4" fmla="*/ 0 h 15256"/>
                <a:gd name="connsiteX5" fmla="*/ 1897095 w 3168149"/>
                <a:gd name="connsiteY5" fmla="*/ 3794 h 15256"/>
                <a:gd name="connsiteX6" fmla="*/ 2193042 w 3168149"/>
                <a:gd name="connsiteY6" fmla="*/ 7589 h 15256"/>
                <a:gd name="connsiteX7" fmla="*/ 2485195 w 3168149"/>
                <a:gd name="connsiteY7" fmla="*/ 7589 h 15256"/>
                <a:gd name="connsiteX8" fmla="*/ 2826672 w 3168149"/>
                <a:gd name="connsiteY8" fmla="*/ 0 h 15256"/>
                <a:gd name="connsiteX9" fmla="*/ 3168149 w 3168149"/>
                <a:gd name="connsiteY9" fmla="*/ 3794 h 15256"/>
                <a:gd name="connsiteX0" fmla="*/ 0 w 3168149"/>
                <a:gd name="connsiteY0" fmla="*/ 5731 h 7589"/>
                <a:gd name="connsiteX1" fmla="*/ 322506 w 3168149"/>
                <a:gd name="connsiteY1" fmla="*/ 3794 h 7589"/>
                <a:gd name="connsiteX2" fmla="*/ 641218 w 3168149"/>
                <a:gd name="connsiteY2" fmla="*/ 3794 h 7589"/>
                <a:gd name="connsiteX3" fmla="*/ 952342 w 3168149"/>
                <a:gd name="connsiteY3" fmla="*/ 0 h 7589"/>
                <a:gd name="connsiteX4" fmla="*/ 1274848 w 3168149"/>
                <a:gd name="connsiteY4" fmla="*/ 0 h 7589"/>
                <a:gd name="connsiteX5" fmla="*/ 1897095 w 3168149"/>
                <a:gd name="connsiteY5" fmla="*/ 3794 h 7589"/>
                <a:gd name="connsiteX6" fmla="*/ 2193042 w 3168149"/>
                <a:gd name="connsiteY6" fmla="*/ 7589 h 7589"/>
                <a:gd name="connsiteX7" fmla="*/ 2485195 w 3168149"/>
                <a:gd name="connsiteY7" fmla="*/ 7589 h 7589"/>
                <a:gd name="connsiteX8" fmla="*/ 2826672 w 3168149"/>
                <a:gd name="connsiteY8" fmla="*/ 0 h 7589"/>
                <a:gd name="connsiteX9" fmla="*/ 3168149 w 3168149"/>
                <a:gd name="connsiteY9" fmla="*/ 3794 h 7589"/>
                <a:gd name="connsiteX0" fmla="*/ 0 w 10000"/>
                <a:gd name="connsiteY0" fmla="*/ 19457 h 21905"/>
                <a:gd name="connsiteX1" fmla="*/ 1018 w 10000"/>
                <a:gd name="connsiteY1" fmla="*/ 16904 h 21905"/>
                <a:gd name="connsiteX2" fmla="*/ 2024 w 10000"/>
                <a:gd name="connsiteY2" fmla="*/ 16904 h 21905"/>
                <a:gd name="connsiteX3" fmla="*/ 3006 w 10000"/>
                <a:gd name="connsiteY3" fmla="*/ 11905 h 21905"/>
                <a:gd name="connsiteX4" fmla="*/ 4024 w 10000"/>
                <a:gd name="connsiteY4" fmla="*/ 11905 h 21905"/>
                <a:gd name="connsiteX5" fmla="*/ 5988 w 10000"/>
                <a:gd name="connsiteY5" fmla="*/ 16904 h 21905"/>
                <a:gd name="connsiteX6" fmla="*/ 6922 w 10000"/>
                <a:gd name="connsiteY6" fmla="*/ 21905 h 21905"/>
                <a:gd name="connsiteX7" fmla="*/ 7844 w 10000"/>
                <a:gd name="connsiteY7" fmla="*/ 21905 h 21905"/>
                <a:gd name="connsiteX8" fmla="*/ 8922 w 10000"/>
                <a:gd name="connsiteY8" fmla="*/ 11905 h 21905"/>
                <a:gd name="connsiteX9" fmla="*/ 10000 w 10000"/>
                <a:gd name="connsiteY9" fmla="*/ 16904 h 21905"/>
                <a:gd name="connsiteX0" fmla="*/ 0 w 10000"/>
                <a:gd name="connsiteY0" fmla="*/ 28056 h 30504"/>
                <a:gd name="connsiteX1" fmla="*/ 1018 w 10000"/>
                <a:gd name="connsiteY1" fmla="*/ 25503 h 30504"/>
                <a:gd name="connsiteX2" fmla="*/ 2024 w 10000"/>
                <a:gd name="connsiteY2" fmla="*/ 25503 h 30504"/>
                <a:gd name="connsiteX3" fmla="*/ 3006 w 10000"/>
                <a:gd name="connsiteY3" fmla="*/ 20504 h 30504"/>
                <a:gd name="connsiteX4" fmla="*/ 4024 w 10000"/>
                <a:gd name="connsiteY4" fmla="*/ 20504 h 30504"/>
                <a:gd name="connsiteX5" fmla="*/ 5988 w 10000"/>
                <a:gd name="connsiteY5" fmla="*/ 25503 h 30504"/>
                <a:gd name="connsiteX6" fmla="*/ 6922 w 10000"/>
                <a:gd name="connsiteY6" fmla="*/ 30504 h 30504"/>
                <a:gd name="connsiteX7" fmla="*/ 7844 w 10000"/>
                <a:gd name="connsiteY7" fmla="*/ 30504 h 30504"/>
                <a:gd name="connsiteX8" fmla="*/ 8922 w 10000"/>
                <a:gd name="connsiteY8" fmla="*/ 20504 h 30504"/>
                <a:gd name="connsiteX9" fmla="*/ 10000 w 10000"/>
                <a:gd name="connsiteY9" fmla="*/ 25503 h 30504"/>
                <a:gd name="connsiteX0" fmla="*/ 0 w 10000"/>
                <a:gd name="connsiteY0" fmla="*/ 43460 h 45908"/>
                <a:gd name="connsiteX1" fmla="*/ 1018 w 10000"/>
                <a:gd name="connsiteY1" fmla="*/ 40907 h 45908"/>
                <a:gd name="connsiteX2" fmla="*/ 2024 w 10000"/>
                <a:gd name="connsiteY2" fmla="*/ 40907 h 45908"/>
                <a:gd name="connsiteX3" fmla="*/ 3006 w 10000"/>
                <a:gd name="connsiteY3" fmla="*/ 35908 h 45908"/>
                <a:gd name="connsiteX4" fmla="*/ 4024 w 10000"/>
                <a:gd name="connsiteY4" fmla="*/ 35908 h 45908"/>
                <a:gd name="connsiteX5" fmla="*/ 5988 w 10000"/>
                <a:gd name="connsiteY5" fmla="*/ 40907 h 45908"/>
                <a:gd name="connsiteX6" fmla="*/ 6922 w 10000"/>
                <a:gd name="connsiteY6" fmla="*/ 45908 h 45908"/>
                <a:gd name="connsiteX7" fmla="*/ 7844 w 10000"/>
                <a:gd name="connsiteY7" fmla="*/ 45908 h 45908"/>
                <a:gd name="connsiteX8" fmla="*/ 8922 w 10000"/>
                <a:gd name="connsiteY8" fmla="*/ 35908 h 45908"/>
                <a:gd name="connsiteX9" fmla="*/ 10000 w 10000"/>
                <a:gd name="connsiteY9" fmla="*/ 40907 h 45908"/>
                <a:gd name="connsiteX0" fmla="*/ 0 w 10000"/>
                <a:gd name="connsiteY0" fmla="*/ 58342 h 60790"/>
                <a:gd name="connsiteX1" fmla="*/ 1018 w 10000"/>
                <a:gd name="connsiteY1" fmla="*/ 55789 h 60790"/>
                <a:gd name="connsiteX2" fmla="*/ 2024 w 10000"/>
                <a:gd name="connsiteY2" fmla="*/ 55789 h 60790"/>
                <a:gd name="connsiteX3" fmla="*/ 3006 w 10000"/>
                <a:gd name="connsiteY3" fmla="*/ 50790 h 60790"/>
                <a:gd name="connsiteX4" fmla="*/ 4024 w 10000"/>
                <a:gd name="connsiteY4" fmla="*/ 50790 h 60790"/>
                <a:gd name="connsiteX5" fmla="*/ 5988 w 10000"/>
                <a:gd name="connsiteY5" fmla="*/ 55789 h 60790"/>
                <a:gd name="connsiteX6" fmla="*/ 6922 w 10000"/>
                <a:gd name="connsiteY6" fmla="*/ 60790 h 60790"/>
                <a:gd name="connsiteX7" fmla="*/ 7844 w 10000"/>
                <a:gd name="connsiteY7" fmla="*/ 60790 h 60790"/>
                <a:gd name="connsiteX8" fmla="*/ 8922 w 10000"/>
                <a:gd name="connsiteY8" fmla="*/ 50790 h 60790"/>
                <a:gd name="connsiteX9" fmla="*/ 10000 w 10000"/>
                <a:gd name="connsiteY9" fmla="*/ 55789 h 60790"/>
                <a:gd name="connsiteX0" fmla="*/ 0 w 10000"/>
                <a:gd name="connsiteY0" fmla="*/ 76747 h 79195"/>
                <a:gd name="connsiteX1" fmla="*/ 1018 w 10000"/>
                <a:gd name="connsiteY1" fmla="*/ 74194 h 79195"/>
                <a:gd name="connsiteX2" fmla="*/ 2024 w 10000"/>
                <a:gd name="connsiteY2" fmla="*/ 74194 h 79195"/>
                <a:gd name="connsiteX3" fmla="*/ 3006 w 10000"/>
                <a:gd name="connsiteY3" fmla="*/ 69195 h 79195"/>
                <a:gd name="connsiteX4" fmla="*/ 4024 w 10000"/>
                <a:gd name="connsiteY4" fmla="*/ 69195 h 79195"/>
                <a:gd name="connsiteX5" fmla="*/ 5988 w 10000"/>
                <a:gd name="connsiteY5" fmla="*/ 74194 h 79195"/>
                <a:gd name="connsiteX6" fmla="*/ 6922 w 10000"/>
                <a:gd name="connsiteY6" fmla="*/ 79195 h 79195"/>
                <a:gd name="connsiteX7" fmla="*/ 7844 w 10000"/>
                <a:gd name="connsiteY7" fmla="*/ 79195 h 79195"/>
                <a:gd name="connsiteX8" fmla="*/ 8922 w 10000"/>
                <a:gd name="connsiteY8" fmla="*/ 69195 h 79195"/>
                <a:gd name="connsiteX9" fmla="*/ 10000 w 10000"/>
                <a:gd name="connsiteY9" fmla="*/ 74194 h 79195"/>
                <a:gd name="connsiteX0" fmla="*/ 0 w 10000"/>
                <a:gd name="connsiteY0" fmla="*/ 102230 h 104678"/>
                <a:gd name="connsiteX1" fmla="*/ 1018 w 10000"/>
                <a:gd name="connsiteY1" fmla="*/ 99677 h 104678"/>
                <a:gd name="connsiteX2" fmla="*/ 2024 w 10000"/>
                <a:gd name="connsiteY2" fmla="*/ 99677 h 104678"/>
                <a:gd name="connsiteX3" fmla="*/ 3006 w 10000"/>
                <a:gd name="connsiteY3" fmla="*/ 94678 h 104678"/>
                <a:gd name="connsiteX4" fmla="*/ 4024 w 10000"/>
                <a:gd name="connsiteY4" fmla="*/ 94678 h 104678"/>
                <a:gd name="connsiteX5" fmla="*/ 5988 w 10000"/>
                <a:gd name="connsiteY5" fmla="*/ 99677 h 104678"/>
                <a:gd name="connsiteX6" fmla="*/ 6922 w 10000"/>
                <a:gd name="connsiteY6" fmla="*/ 104678 h 104678"/>
                <a:gd name="connsiteX7" fmla="*/ 7844 w 10000"/>
                <a:gd name="connsiteY7" fmla="*/ 104678 h 104678"/>
                <a:gd name="connsiteX8" fmla="*/ 8922 w 10000"/>
                <a:gd name="connsiteY8" fmla="*/ 94678 h 104678"/>
                <a:gd name="connsiteX9" fmla="*/ 10000 w 10000"/>
                <a:gd name="connsiteY9" fmla="*/ 99677 h 104678"/>
                <a:gd name="connsiteX0" fmla="*/ 0 w 10000"/>
                <a:gd name="connsiteY0" fmla="*/ 86941 h 89389"/>
                <a:gd name="connsiteX1" fmla="*/ 1018 w 10000"/>
                <a:gd name="connsiteY1" fmla="*/ 84388 h 89389"/>
                <a:gd name="connsiteX2" fmla="*/ 2024 w 10000"/>
                <a:gd name="connsiteY2" fmla="*/ 84388 h 89389"/>
                <a:gd name="connsiteX3" fmla="*/ 3006 w 10000"/>
                <a:gd name="connsiteY3" fmla="*/ 79389 h 89389"/>
                <a:gd name="connsiteX4" fmla="*/ 4024 w 10000"/>
                <a:gd name="connsiteY4" fmla="*/ 79389 h 89389"/>
                <a:gd name="connsiteX5" fmla="*/ 5988 w 10000"/>
                <a:gd name="connsiteY5" fmla="*/ 84388 h 89389"/>
                <a:gd name="connsiteX6" fmla="*/ 6922 w 10000"/>
                <a:gd name="connsiteY6" fmla="*/ 89389 h 89389"/>
                <a:gd name="connsiteX7" fmla="*/ 7844 w 10000"/>
                <a:gd name="connsiteY7" fmla="*/ 89389 h 89389"/>
                <a:gd name="connsiteX8" fmla="*/ 8922 w 10000"/>
                <a:gd name="connsiteY8" fmla="*/ 79389 h 89389"/>
                <a:gd name="connsiteX9" fmla="*/ 10000 w 10000"/>
                <a:gd name="connsiteY9" fmla="*/ 84388 h 89389"/>
                <a:gd name="connsiteX0" fmla="*/ 0 w 10000"/>
                <a:gd name="connsiteY0" fmla="*/ 96048 h 98496"/>
                <a:gd name="connsiteX1" fmla="*/ 1018 w 10000"/>
                <a:gd name="connsiteY1" fmla="*/ 93495 h 98496"/>
                <a:gd name="connsiteX2" fmla="*/ 2024 w 10000"/>
                <a:gd name="connsiteY2" fmla="*/ 93495 h 98496"/>
                <a:gd name="connsiteX3" fmla="*/ 3006 w 10000"/>
                <a:gd name="connsiteY3" fmla="*/ 88496 h 98496"/>
                <a:gd name="connsiteX4" fmla="*/ 4024 w 10000"/>
                <a:gd name="connsiteY4" fmla="*/ 88496 h 98496"/>
                <a:gd name="connsiteX5" fmla="*/ 5988 w 10000"/>
                <a:gd name="connsiteY5" fmla="*/ 93495 h 98496"/>
                <a:gd name="connsiteX6" fmla="*/ 6922 w 10000"/>
                <a:gd name="connsiteY6" fmla="*/ 98496 h 98496"/>
                <a:gd name="connsiteX7" fmla="*/ 7844 w 10000"/>
                <a:gd name="connsiteY7" fmla="*/ 98496 h 98496"/>
                <a:gd name="connsiteX8" fmla="*/ 8922 w 10000"/>
                <a:gd name="connsiteY8" fmla="*/ 88496 h 98496"/>
                <a:gd name="connsiteX9" fmla="*/ 10000 w 10000"/>
                <a:gd name="connsiteY9" fmla="*/ 93495 h 98496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4024 w 10000"/>
                <a:gd name="connsiteY4" fmla="*/ 86929 h 96929"/>
                <a:gd name="connsiteX5" fmla="*/ 5988 w 10000"/>
                <a:gd name="connsiteY5" fmla="*/ 91928 h 96929"/>
                <a:gd name="connsiteX6" fmla="*/ 6922 w 10000"/>
                <a:gd name="connsiteY6" fmla="*/ 96929 h 96929"/>
                <a:gd name="connsiteX7" fmla="*/ 7844 w 10000"/>
                <a:gd name="connsiteY7" fmla="*/ 96929 h 96929"/>
                <a:gd name="connsiteX8" fmla="*/ 8922 w 10000"/>
                <a:gd name="connsiteY8" fmla="*/ 86929 h 96929"/>
                <a:gd name="connsiteX9" fmla="*/ 10000 w 10000"/>
                <a:gd name="connsiteY9" fmla="*/ 91928 h 96929"/>
                <a:gd name="connsiteX0" fmla="*/ 0 w 10000"/>
                <a:gd name="connsiteY0" fmla="*/ 147007 h 149455"/>
                <a:gd name="connsiteX1" fmla="*/ 1018 w 10000"/>
                <a:gd name="connsiteY1" fmla="*/ 144454 h 149455"/>
                <a:gd name="connsiteX2" fmla="*/ 2024 w 10000"/>
                <a:gd name="connsiteY2" fmla="*/ 144454 h 149455"/>
                <a:gd name="connsiteX3" fmla="*/ 3006 w 10000"/>
                <a:gd name="connsiteY3" fmla="*/ 139455 h 149455"/>
                <a:gd name="connsiteX4" fmla="*/ 4024 w 10000"/>
                <a:gd name="connsiteY4" fmla="*/ 139455 h 149455"/>
                <a:gd name="connsiteX5" fmla="*/ 5988 w 10000"/>
                <a:gd name="connsiteY5" fmla="*/ 144454 h 149455"/>
                <a:gd name="connsiteX6" fmla="*/ 6922 w 10000"/>
                <a:gd name="connsiteY6" fmla="*/ 149455 h 149455"/>
                <a:gd name="connsiteX7" fmla="*/ 7844 w 10000"/>
                <a:gd name="connsiteY7" fmla="*/ 149455 h 149455"/>
                <a:gd name="connsiteX8" fmla="*/ 8922 w 10000"/>
                <a:gd name="connsiteY8" fmla="*/ 139455 h 149455"/>
                <a:gd name="connsiteX9" fmla="*/ 10000 w 10000"/>
                <a:gd name="connsiteY9" fmla="*/ 144454 h 149455"/>
                <a:gd name="connsiteX0" fmla="*/ 0 w 10000"/>
                <a:gd name="connsiteY0" fmla="*/ 241315 h 243763"/>
                <a:gd name="connsiteX1" fmla="*/ 1018 w 10000"/>
                <a:gd name="connsiteY1" fmla="*/ 238762 h 243763"/>
                <a:gd name="connsiteX2" fmla="*/ 2024 w 10000"/>
                <a:gd name="connsiteY2" fmla="*/ 238762 h 243763"/>
                <a:gd name="connsiteX3" fmla="*/ 3006 w 10000"/>
                <a:gd name="connsiteY3" fmla="*/ 233763 h 243763"/>
                <a:gd name="connsiteX4" fmla="*/ 4024 w 10000"/>
                <a:gd name="connsiteY4" fmla="*/ 233763 h 243763"/>
                <a:gd name="connsiteX5" fmla="*/ 5988 w 10000"/>
                <a:gd name="connsiteY5" fmla="*/ 238762 h 243763"/>
                <a:gd name="connsiteX6" fmla="*/ 6922 w 10000"/>
                <a:gd name="connsiteY6" fmla="*/ 243763 h 243763"/>
                <a:gd name="connsiteX7" fmla="*/ 7844 w 10000"/>
                <a:gd name="connsiteY7" fmla="*/ 243763 h 243763"/>
                <a:gd name="connsiteX8" fmla="*/ 8922 w 10000"/>
                <a:gd name="connsiteY8" fmla="*/ 233763 h 243763"/>
                <a:gd name="connsiteX9" fmla="*/ 10000 w 10000"/>
                <a:gd name="connsiteY9" fmla="*/ 238762 h 243763"/>
                <a:gd name="connsiteX0" fmla="*/ 0 w 10000"/>
                <a:gd name="connsiteY0" fmla="*/ 227374 h 229822"/>
                <a:gd name="connsiteX1" fmla="*/ 1018 w 10000"/>
                <a:gd name="connsiteY1" fmla="*/ 224821 h 229822"/>
                <a:gd name="connsiteX2" fmla="*/ 2024 w 10000"/>
                <a:gd name="connsiteY2" fmla="*/ 224821 h 229822"/>
                <a:gd name="connsiteX3" fmla="*/ 3006 w 10000"/>
                <a:gd name="connsiteY3" fmla="*/ 219822 h 229822"/>
                <a:gd name="connsiteX4" fmla="*/ 4024 w 10000"/>
                <a:gd name="connsiteY4" fmla="*/ 219822 h 229822"/>
                <a:gd name="connsiteX5" fmla="*/ 5988 w 10000"/>
                <a:gd name="connsiteY5" fmla="*/ 224821 h 229822"/>
                <a:gd name="connsiteX6" fmla="*/ 6922 w 10000"/>
                <a:gd name="connsiteY6" fmla="*/ 229822 h 229822"/>
                <a:gd name="connsiteX7" fmla="*/ 7844 w 10000"/>
                <a:gd name="connsiteY7" fmla="*/ 229822 h 229822"/>
                <a:gd name="connsiteX8" fmla="*/ 8922 w 10000"/>
                <a:gd name="connsiteY8" fmla="*/ 219822 h 229822"/>
                <a:gd name="connsiteX9" fmla="*/ 10000 w 10000"/>
                <a:gd name="connsiteY9" fmla="*/ 224821 h 229822"/>
                <a:gd name="connsiteX0" fmla="*/ 0 w 10000"/>
                <a:gd name="connsiteY0" fmla="*/ 153905 h 156353"/>
                <a:gd name="connsiteX1" fmla="*/ 1018 w 10000"/>
                <a:gd name="connsiteY1" fmla="*/ 151352 h 156353"/>
                <a:gd name="connsiteX2" fmla="*/ 2024 w 10000"/>
                <a:gd name="connsiteY2" fmla="*/ 151352 h 156353"/>
                <a:gd name="connsiteX3" fmla="*/ 3006 w 10000"/>
                <a:gd name="connsiteY3" fmla="*/ 146353 h 156353"/>
                <a:gd name="connsiteX4" fmla="*/ 4024 w 10000"/>
                <a:gd name="connsiteY4" fmla="*/ 146353 h 156353"/>
                <a:gd name="connsiteX5" fmla="*/ 5988 w 10000"/>
                <a:gd name="connsiteY5" fmla="*/ 151352 h 156353"/>
                <a:gd name="connsiteX6" fmla="*/ 6922 w 10000"/>
                <a:gd name="connsiteY6" fmla="*/ 156353 h 156353"/>
                <a:gd name="connsiteX7" fmla="*/ 7844 w 10000"/>
                <a:gd name="connsiteY7" fmla="*/ 156353 h 156353"/>
                <a:gd name="connsiteX8" fmla="*/ 8922 w 10000"/>
                <a:gd name="connsiteY8" fmla="*/ 146353 h 156353"/>
                <a:gd name="connsiteX9" fmla="*/ 10000 w 10000"/>
                <a:gd name="connsiteY9" fmla="*/ 151352 h 156353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4024 w 10000"/>
                <a:gd name="connsiteY4" fmla="*/ 86929 h 96929"/>
                <a:gd name="connsiteX5" fmla="*/ 5988 w 10000"/>
                <a:gd name="connsiteY5" fmla="*/ 91928 h 96929"/>
                <a:gd name="connsiteX6" fmla="*/ 6922 w 10000"/>
                <a:gd name="connsiteY6" fmla="*/ 96929 h 96929"/>
                <a:gd name="connsiteX7" fmla="*/ 7844 w 10000"/>
                <a:gd name="connsiteY7" fmla="*/ 96929 h 96929"/>
                <a:gd name="connsiteX8" fmla="*/ 8922 w 10000"/>
                <a:gd name="connsiteY8" fmla="*/ 86929 h 96929"/>
                <a:gd name="connsiteX9" fmla="*/ 10000 w 10000"/>
                <a:gd name="connsiteY9" fmla="*/ 91928 h 96929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3571 w 10000"/>
                <a:gd name="connsiteY4" fmla="*/ 47159 h 96929"/>
                <a:gd name="connsiteX5" fmla="*/ 4024 w 10000"/>
                <a:gd name="connsiteY5" fmla="*/ 86929 h 96929"/>
                <a:gd name="connsiteX6" fmla="*/ 5988 w 10000"/>
                <a:gd name="connsiteY6" fmla="*/ 91928 h 96929"/>
                <a:gd name="connsiteX7" fmla="*/ 6922 w 10000"/>
                <a:gd name="connsiteY7" fmla="*/ 96929 h 96929"/>
                <a:gd name="connsiteX8" fmla="*/ 7844 w 10000"/>
                <a:gd name="connsiteY8" fmla="*/ 96929 h 96929"/>
                <a:gd name="connsiteX9" fmla="*/ 8922 w 10000"/>
                <a:gd name="connsiteY9" fmla="*/ 86929 h 96929"/>
                <a:gd name="connsiteX10" fmla="*/ 10000 w 10000"/>
                <a:gd name="connsiteY10" fmla="*/ 91928 h 96929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8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8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3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3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56 h 259004"/>
                <a:gd name="connsiteX1" fmla="*/ 1018 w 10000"/>
                <a:gd name="connsiteY1" fmla="*/ 254003 h 259004"/>
                <a:gd name="connsiteX2" fmla="*/ 2024 w 10000"/>
                <a:gd name="connsiteY2" fmla="*/ 254003 h 259004"/>
                <a:gd name="connsiteX3" fmla="*/ 3006 w 10000"/>
                <a:gd name="connsiteY3" fmla="*/ 249004 h 259004"/>
                <a:gd name="connsiteX4" fmla="*/ 3531 w 10000"/>
                <a:gd name="connsiteY4" fmla="*/ 51 h 259004"/>
                <a:gd name="connsiteX5" fmla="*/ 4024 w 10000"/>
                <a:gd name="connsiteY5" fmla="*/ 249004 h 259004"/>
                <a:gd name="connsiteX6" fmla="*/ 5988 w 10000"/>
                <a:gd name="connsiteY6" fmla="*/ 254003 h 259004"/>
                <a:gd name="connsiteX7" fmla="*/ 6922 w 10000"/>
                <a:gd name="connsiteY7" fmla="*/ 259004 h 259004"/>
                <a:gd name="connsiteX8" fmla="*/ 7844 w 10000"/>
                <a:gd name="connsiteY8" fmla="*/ 259004 h 259004"/>
                <a:gd name="connsiteX9" fmla="*/ 8922 w 10000"/>
                <a:gd name="connsiteY9" fmla="*/ 249004 h 259004"/>
                <a:gd name="connsiteX10" fmla="*/ 10000 w 10000"/>
                <a:gd name="connsiteY10" fmla="*/ 254003 h 259004"/>
                <a:gd name="connsiteX0" fmla="*/ 0 w 10000"/>
                <a:gd name="connsiteY0" fmla="*/ 256557 h 259005"/>
                <a:gd name="connsiteX1" fmla="*/ 1018 w 10000"/>
                <a:gd name="connsiteY1" fmla="*/ 254004 h 259005"/>
                <a:gd name="connsiteX2" fmla="*/ 2024 w 10000"/>
                <a:gd name="connsiteY2" fmla="*/ 254004 h 259005"/>
                <a:gd name="connsiteX3" fmla="*/ 3006 w 10000"/>
                <a:gd name="connsiteY3" fmla="*/ 249005 h 259005"/>
                <a:gd name="connsiteX4" fmla="*/ 3531 w 10000"/>
                <a:gd name="connsiteY4" fmla="*/ 52 h 259005"/>
                <a:gd name="connsiteX5" fmla="*/ 4024 w 10000"/>
                <a:gd name="connsiteY5" fmla="*/ 249005 h 259005"/>
                <a:gd name="connsiteX6" fmla="*/ 5988 w 10000"/>
                <a:gd name="connsiteY6" fmla="*/ 254004 h 259005"/>
                <a:gd name="connsiteX7" fmla="*/ 6922 w 10000"/>
                <a:gd name="connsiteY7" fmla="*/ 259005 h 259005"/>
                <a:gd name="connsiteX8" fmla="*/ 7844 w 10000"/>
                <a:gd name="connsiteY8" fmla="*/ 259005 h 259005"/>
                <a:gd name="connsiteX9" fmla="*/ 8922 w 10000"/>
                <a:gd name="connsiteY9" fmla="*/ 249005 h 259005"/>
                <a:gd name="connsiteX10" fmla="*/ 10000 w 10000"/>
                <a:gd name="connsiteY10" fmla="*/ 254004 h 259005"/>
                <a:gd name="connsiteX0" fmla="*/ 0 w 10000"/>
                <a:gd name="connsiteY0" fmla="*/ 256566 h 259014"/>
                <a:gd name="connsiteX1" fmla="*/ 1018 w 10000"/>
                <a:gd name="connsiteY1" fmla="*/ 254013 h 259014"/>
                <a:gd name="connsiteX2" fmla="*/ 2024 w 10000"/>
                <a:gd name="connsiteY2" fmla="*/ 254013 h 259014"/>
                <a:gd name="connsiteX3" fmla="*/ 3006 w 10000"/>
                <a:gd name="connsiteY3" fmla="*/ 249014 h 259014"/>
                <a:gd name="connsiteX4" fmla="*/ 3531 w 10000"/>
                <a:gd name="connsiteY4" fmla="*/ 61 h 259014"/>
                <a:gd name="connsiteX5" fmla="*/ 4024 w 10000"/>
                <a:gd name="connsiteY5" fmla="*/ 249014 h 259014"/>
                <a:gd name="connsiteX6" fmla="*/ 5094 w 10000"/>
                <a:gd name="connsiteY6" fmla="*/ 255267 h 259014"/>
                <a:gd name="connsiteX7" fmla="*/ 5988 w 10000"/>
                <a:gd name="connsiteY7" fmla="*/ 254013 h 259014"/>
                <a:gd name="connsiteX8" fmla="*/ 6922 w 10000"/>
                <a:gd name="connsiteY8" fmla="*/ 259014 h 259014"/>
                <a:gd name="connsiteX9" fmla="*/ 7844 w 10000"/>
                <a:gd name="connsiteY9" fmla="*/ 259014 h 259014"/>
                <a:gd name="connsiteX10" fmla="*/ 8922 w 10000"/>
                <a:gd name="connsiteY10" fmla="*/ 249014 h 259014"/>
                <a:gd name="connsiteX11" fmla="*/ 10000 w 10000"/>
                <a:gd name="connsiteY11" fmla="*/ 254013 h 259014"/>
                <a:gd name="connsiteX0" fmla="*/ 0 w 10000"/>
                <a:gd name="connsiteY0" fmla="*/ 256566 h 259014"/>
                <a:gd name="connsiteX1" fmla="*/ 1018 w 10000"/>
                <a:gd name="connsiteY1" fmla="*/ 254013 h 259014"/>
                <a:gd name="connsiteX2" fmla="*/ 2024 w 10000"/>
                <a:gd name="connsiteY2" fmla="*/ 254013 h 259014"/>
                <a:gd name="connsiteX3" fmla="*/ 3006 w 10000"/>
                <a:gd name="connsiteY3" fmla="*/ 249014 h 259014"/>
                <a:gd name="connsiteX4" fmla="*/ 3531 w 10000"/>
                <a:gd name="connsiteY4" fmla="*/ 61 h 259014"/>
                <a:gd name="connsiteX5" fmla="*/ 4024 w 10000"/>
                <a:gd name="connsiteY5" fmla="*/ 249014 h 259014"/>
                <a:gd name="connsiteX6" fmla="*/ 5094 w 10000"/>
                <a:gd name="connsiteY6" fmla="*/ 255267 h 259014"/>
                <a:gd name="connsiteX7" fmla="*/ 5988 w 10000"/>
                <a:gd name="connsiteY7" fmla="*/ 254013 h 259014"/>
                <a:gd name="connsiteX8" fmla="*/ 6922 w 10000"/>
                <a:gd name="connsiteY8" fmla="*/ 259014 h 259014"/>
                <a:gd name="connsiteX9" fmla="*/ 7844 w 10000"/>
                <a:gd name="connsiteY9" fmla="*/ 259014 h 259014"/>
                <a:gd name="connsiteX10" fmla="*/ 8922 w 10000"/>
                <a:gd name="connsiteY10" fmla="*/ 249014 h 259014"/>
                <a:gd name="connsiteX11" fmla="*/ 10000 w 10000"/>
                <a:gd name="connsiteY11" fmla="*/ 254013 h 259014"/>
                <a:gd name="connsiteX0" fmla="*/ 0 w 10000"/>
                <a:gd name="connsiteY0" fmla="*/ 1796080 h 1798528"/>
                <a:gd name="connsiteX1" fmla="*/ 1018 w 10000"/>
                <a:gd name="connsiteY1" fmla="*/ 1793527 h 1798528"/>
                <a:gd name="connsiteX2" fmla="*/ 2024 w 10000"/>
                <a:gd name="connsiteY2" fmla="*/ 1793527 h 1798528"/>
                <a:gd name="connsiteX3" fmla="*/ 3006 w 10000"/>
                <a:gd name="connsiteY3" fmla="*/ 1788528 h 1798528"/>
                <a:gd name="connsiteX4" fmla="*/ 3531 w 10000"/>
                <a:gd name="connsiteY4" fmla="*/ 1539575 h 1798528"/>
                <a:gd name="connsiteX5" fmla="*/ 4024 w 10000"/>
                <a:gd name="connsiteY5" fmla="*/ 1788528 h 1798528"/>
                <a:gd name="connsiteX6" fmla="*/ 4974 w 10000"/>
                <a:gd name="connsiteY6" fmla="*/ 0 h 1798528"/>
                <a:gd name="connsiteX7" fmla="*/ 5988 w 10000"/>
                <a:gd name="connsiteY7" fmla="*/ 1793527 h 1798528"/>
                <a:gd name="connsiteX8" fmla="*/ 6922 w 10000"/>
                <a:gd name="connsiteY8" fmla="*/ 1798528 h 1798528"/>
                <a:gd name="connsiteX9" fmla="*/ 7844 w 10000"/>
                <a:gd name="connsiteY9" fmla="*/ 1798528 h 1798528"/>
                <a:gd name="connsiteX10" fmla="*/ 8922 w 10000"/>
                <a:gd name="connsiteY10" fmla="*/ 1788528 h 1798528"/>
                <a:gd name="connsiteX11" fmla="*/ 10000 w 10000"/>
                <a:gd name="connsiteY11" fmla="*/ 1793527 h 1798528"/>
                <a:gd name="connsiteX0" fmla="*/ 0 w 10000"/>
                <a:gd name="connsiteY0" fmla="*/ 1796081 h 1798529"/>
                <a:gd name="connsiteX1" fmla="*/ 1018 w 10000"/>
                <a:gd name="connsiteY1" fmla="*/ 1793528 h 1798529"/>
                <a:gd name="connsiteX2" fmla="*/ 2024 w 10000"/>
                <a:gd name="connsiteY2" fmla="*/ 1793528 h 1798529"/>
                <a:gd name="connsiteX3" fmla="*/ 3006 w 10000"/>
                <a:gd name="connsiteY3" fmla="*/ 1788529 h 1798529"/>
                <a:gd name="connsiteX4" fmla="*/ 3531 w 10000"/>
                <a:gd name="connsiteY4" fmla="*/ 1539576 h 1798529"/>
                <a:gd name="connsiteX5" fmla="*/ 4024 w 10000"/>
                <a:gd name="connsiteY5" fmla="*/ 1788529 h 1798529"/>
                <a:gd name="connsiteX6" fmla="*/ 4974 w 10000"/>
                <a:gd name="connsiteY6" fmla="*/ 1 h 1798529"/>
                <a:gd name="connsiteX7" fmla="*/ 5988 w 10000"/>
                <a:gd name="connsiteY7" fmla="*/ 1793528 h 1798529"/>
                <a:gd name="connsiteX8" fmla="*/ 6922 w 10000"/>
                <a:gd name="connsiteY8" fmla="*/ 1798529 h 1798529"/>
                <a:gd name="connsiteX9" fmla="*/ 7844 w 10000"/>
                <a:gd name="connsiteY9" fmla="*/ 1798529 h 1798529"/>
                <a:gd name="connsiteX10" fmla="*/ 8922 w 10000"/>
                <a:gd name="connsiteY10" fmla="*/ 1788529 h 1798529"/>
                <a:gd name="connsiteX11" fmla="*/ 10000 w 10000"/>
                <a:gd name="connsiteY11" fmla="*/ 1793528 h 1798529"/>
                <a:gd name="connsiteX0" fmla="*/ 0 w 10000"/>
                <a:gd name="connsiteY0" fmla="*/ 3364943 h 3367391"/>
                <a:gd name="connsiteX1" fmla="*/ 1018 w 10000"/>
                <a:gd name="connsiteY1" fmla="*/ 3362390 h 3367391"/>
                <a:gd name="connsiteX2" fmla="*/ 2024 w 10000"/>
                <a:gd name="connsiteY2" fmla="*/ 3362390 h 3367391"/>
                <a:gd name="connsiteX3" fmla="*/ 3006 w 10000"/>
                <a:gd name="connsiteY3" fmla="*/ 3357391 h 3367391"/>
                <a:gd name="connsiteX4" fmla="*/ 3531 w 10000"/>
                <a:gd name="connsiteY4" fmla="*/ 3108438 h 3367391"/>
                <a:gd name="connsiteX5" fmla="*/ 4024 w 10000"/>
                <a:gd name="connsiteY5" fmla="*/ 3357391 h 3367391"/>
                <a:gd name="connsiteX6" fmla="*/ 4914 w 10000"/>
                <a:gd name="connsiteY6" fmla="*/ 0 h 3367391"/>
                <a:gd name="connsiteX7" fmla="*/ 5988 w 10000"/>
                <a:gd name="connsiteY7" fmla="*/ 3362390 h 3367391"/>
                <a:gd name="connsiteX8" fmla="*/ 6922 w 10000"/>
                <a:gd name="connsiteY8" fmla="*/ 3367391 h 3367391"/>
                <a:gd name="connsiteX9" fmla="*/ 7844 w 10000"/>
                <a:gd name="connsiteY9" fmla="*/ 3367391 h 3367391"/>
                <a:gd name="connsiteX10" fmla="*/ 8922 w 10000"/>
                <a:gd name="connsiteY10" fmla="*/ 3357391 h 3367391"/>
                <a:gd name="connsiteX11" fmla="*/ 10000 w 10000"/>
                <a:gd name="connsiteY11" fmla="*/ 3362390 h 3367391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67 w 10000"/>
                <a:gd name="connsiteY8" fmla="*/ 5041284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377 w 10000"/>
                <a:gd name="connsiteY8" fmla="*/ 4798633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377 w 10000"/>
                <a:gd name="connsiteY8" fmla="*/ 4798633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99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52301"/>
                <a:gd name="connsiteX1" fmla="*/ 1018 w 10000"/>
                <a:gd name="connsiteY1" fmla="*/ 5040028 h 5052301"/>
                <a:gd name="connsiteX2" fmla="*/ 2024 w 10000"/>
                <a:gd name="connsiteY2" fmla="*/ 5040028 h 5052301"/>
                <a:gd name="connsiteX3" fmla="*/ 3006 w 10000"/>
                <a:gd name="connsiteY3" fmla="*/ 5035029 h 5052301"/>
                <a:gd name="connsiteX4" fmla="*/ 3531 w 10000"/>
                <a:gd name="connsiteY4" fmla="*/ 4786076 h 5052301"/>
                <a:gd name="connsiteX5" fmla="*/ 4024 w 10000"/>
                <a:gd name="connsiteY5" fmla="*/ 5035029 h 5052301"/>
                <a:gd name="connsiteX6" fmla="*/ 4984 w 10000"/>
                <a:gd name="connsiteY6" fmla="*/ 0 h 5052301"/>
                <a:gd name="connsiteX7" fmla="*/ 5988 w 10000"/>
                <a:gd name="connsiteY7" fmla="*/ 5040028 h 5052301"/>
                <a:gd name="connsiteX8" fmla="*/ 6447 w 10000"/>
                <a:gd name="connsiteY8" fmla="*/ 4794450 h 5052301"/>
                <a:gd name="connsiteX9" fmla="*/ 6972 w 10000"/>
                <a:gd name="connsiteY9" fmla="*/ 5045029 h 5052301"/>
                <a:gd name="connsiteX10" fmla="*/ 7994 w 10000"/>
                <a:gd name="connsiteY10" fmla="*/ 5045029 h 5052301"/>
                <a:gd name="connsiteX11" fmla="*/ 8982 w 10000"/>
                <a:gd name="connsiteY11" fmla="*/ 5051764 h 5052301"/>
                <a:gd name="connsiteX12" fmla="*/ 10000 w 10000"/>
                <a:gd name="connsiteY12" fmla="*/ 5040028 h 5052301"/>
                <a:gd name="connsiteX0" fmla="*/ 0 w 10000"/>
                <a:gd name="connsiteY0" fmla="*/ 5042581 h 5051829"/>
                <a:gd name="connsiteX1" fmla="*/ 1018 w 10000"/>
                <a:gd name="connsiteY1" fmla="*/ 5040028 h 5051829"/>
                <a:gd name="connsiteX2" fmla="*/ 2024 w 10000"/>
                <a:gd name="connsiteY2" fmla="*/ 5040028 h 5051829"/>
                <a:gd name="connsiteX3" fmla="*/ 3006 w 10000"/>
                <a:gd name="connsiteY3" fmla="*/ 5035029 h 5051829"/>
                <a:gd name="connsiteX4" fmla="*/ 3531 w 10000"/>
                <a:gd name="connsiteY4" fmla="*/ 4786076 h 5051829"/>
                <a:gd name="connsiteX5" fmla="*/ 4024 w 10000"/>
                <a:gd name="connsiteY5" fmla="*/ 5035029 h 5051829"/>
                <a:gd name="connsiteX6" fmla="*/ 4984 w 10000"/>
                <a:gd name="connsiteY6" fmla="*/ 0 h 5051829"/>
                <a:gd name="connsiteX7" fmla="*/ 5988 w 10000"/>
                <a:gd name="connsiteY7" fmla="*/ 5040028 h 5051829"/>
                <a:gd name="connsiteX8" fmla="*/ 6447 w 10000"/>
                <a:gd name="connsiteY8" fmla="*/ 4794450 h 5051829"/>
                <a:gd name="connsiteX9" fmla="*/ 6972 w 10000"/>
                <a:gd name="connsiteY9" fmla="*/ 5045029 h 5051829"/>
                <a:gd name="connsiteX10" fmla="*/ 7994 w 10000"/>
                <a:gd name="connsiteY10" fmla="*/ 5045029 h 5051829"/>
                <a:gd name="connsiteX11" fmla="*/ 8982 w 10000"/>
                <a:gd name="connsiteY11" fmla="*/ 5051764 h 5051829"/>
                <a:gd name="connsiteX12" fmla="*/ 10000 w 10000"/>
                <a:gd name="connsiteY12" fmla="*/ 5040028 h 5051829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00" h="5051764">
                  <a:moveTo>
                    <a:pt x="0" y="5042581"/>
                  </a:moveTo>
                  <a:cubicBezTo>
                    <a:pt x="449" y="4999893"/>
                    <a:pt x="659" y="5011594"/>
                    <a:pt x="1018" y="5040028"/>
                  </a:cubicBezTo>
                  <a:cubicBezTo>
                    <a:pt x="1473" y="4947989"/>
                    <a:pt x="1699" y="4985641"/>
                    <a:pt x="2024" y="5040028"/>
                  </a:cubicBezTo>
                  <a:cubicBezTo>
                    <a:pt x="2472" y="4917035"/>
                    <a:pt x="2539" y="4919553"/>
                    <a:pt x="3006" y="5035029"/>
                  </a:cubicBezTo>
                  <a:cubicBezTo>
                    <a:pt x="3264" y="5027568"/>
                    <a:pt x="3271" y="4790260"/>
                    <a:pt x="3531" y="4786076"/>
                  </a:cubicBezTo>
                  <a:cubicBezTo>
                    <a:pt x="3791" y="4781892"/>
                    <a:pt x="3764" y="4992495"/>
                    <a:pt x="4024" y="5035029"/>
                  </a:cubicBezTo>
                  <a:cubicBezTo>
                    <a:pt x="4541" y="4350998"/>
                    <a:pt x="4607" y="2099"/>
                    <a:pt x="4984" y="0"/>
                  </a:cubicBezTo>
                  <a:cubicBezTo>
                    <a:pt x="5361" y="-2099"/>
                    <a:pt x="5380" y="4358792"/>
                    <a:pt x="5988" y="5040028"/>
                  </a:cubicBezTo>
                  <a:cubicBezTo>
                    <a:pt x="6118" y="4959563"/>
                    <a:pt x="6283" y="4793617"/>
                    <a:pt x="6447" y="4794450"/>
                  </a:cubicBezTo>
                  <a:cubicBezTo>
                    <a:pt x="6611" y="4795283"/>
                    <a:pt x="6820" y="5043781"/>
                    <a:pt x="6972" y="5045029"/>
                  </a:cubicBezTo>
                  <a:cubicBezTo>
                    <a:pt x="7403" y="4919520"/>
                    <a:pt x="7543" y="4919520"/>
                    <a:pt x="7994" y="5045029"/>
                  </a:cubicBezTo>
                  <a:cubicBezTo>
                    <a:pt x="8383" y="4928738"/>
                    <a:pt x="8633" y="4921221"/>
                    <a:pt x="8982" y="5051764"/>
                  </a:cubicBezTo>
                  <a:cubicBezTo>
                    <a:pt x="9461" y="4985097"/>
                    <a:pt x="9631" y="5010471"/>
                    <a:pt x="10000" y="5040028"/>
                  </a:cubicBezTo>
                </a:path>
              </a:pathLst>
            </a:custGeom>
            <a:noFill/>
            <a:ln w="38100">
              <a:solidFill>
                <a:srgbClr val="9DA13A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8C63E6D0-7B86-6ADE-D95E-9716D2E64448}"/>
                </a:ext>
              </a:extLst>
            </p:cNvPr>
            <p:cNvSpPr/>
            <p:nvPr/>
          </p:nvSpPr>
          <p:spPr>
            <a:xfrm>
              <a:off x="3808442" y="1897142"/>
              <a:ext cx="3168149" cy="3833831"/>
            </a:xfrm>
            <a:custGeom>
              <a:avLst/>
              <a:gdLst>
                <a:gd name="connsiteX0" fmla="*/ 0 w 3168149"/>
                <a:gd name="connsiteY0" fmla="*/ 0 h 11383"/>
                <a:gd name="connsiteX1" fmla="*/ 322506 w 3168149"/>
                <a:gd name="connsiteY1" fmla="*/ 7588 h 11383"/>
                <a:gd name="connsiteX2" fmla="*/ 641218 w 3168149"/>
                <a:gd name="connsiteY2" fmla="*/ 7588 h 11383"/>
                <a:gd name="connsiteX3" fmla="*/ 952342 w 3168149"/>
                <a:gd name="connsiteY3" fmla="*/ 3794 h 11383"/>
                <a:gd name="connsiteX4" fmla="*/ 1274848 w 3168149"/>
                <a:gd name="connsiteY4" fmla="*/ 3794 h 11383"/>
                <a:gd name="connsiteX5" fmla="*/ 1897095 w 3168149"/>
                <a:gd name="connsiteY5" fmla="*/ 7588 h 11383"/>
                <a:gd name="connsiteX6" fmla="*/ 2193042 w 3168149"/>
                <a:gd name="connsiteY6" fmla="*/ 11383 h 11383"/>
                <a:gd name="connsiteX7" fmla="*/ 2485195 w 3168149"/>
                <a:gd name="connsiteY7" fmla="*/ 11383 h 11383"/>
                <a:gd name="connsiteX8" fmla="*/ 2826672 w 3168149"/>
                <a:gd name="connsiteY8" fmla="*/ 3794 h 11383"/>
                <a:gd name="connsiteX9" fmla="*/ 3168149 w 3168149"/>
                <a:gd name="connsiteY9" fmla="*/ 7588 h 11383"/>
                <a:gd name="connsiteX0" fmla="*/ 0 w 3168149"/>
                <a:gd name="connsiteY0" fmla="*/ 15256 h 15256"/>
                <a:gd name="connsiteX1" fmla="*/ 322506 w 3168149"/>
                <a:gd name="connsiteY1" fmla="*/ 3794 h 15256"/>
                <a:gd name="connsiteX2" fmla="*/ 641218 w 3168149"/>
                <a:gd name="connsiteY2" fmla="*/ 3794 h 15256"/>
                <a:gd name="connsiteX3" fmla="*/ 952342 w 3168149"/>
                <a:gd name="connsiteY3" fmla="*/ 0 h 15256"/>
                <a:gd name="connsiteX4" fmla="*/ 1274848 w 3168149"/>
                <a:gd name="connsiteY4" fmla="*/ 0 h 15256"/>
                <a:gd name="connsiteX5" fmla="*/ 1897095 w 3168149"/>
                <a:gd name="connsiteY5" fmla="*/ 3794 h 15256"/>
                <a:gd name="connsiteX6" fmla="*/ 2193042 w 3168149"/>
                <a:gd name="connsiteY6" fmla="*/ 7589 h 15256"/>
                <a:gd name="connsiteX7" fmla="*/ 2485195 w 3168149"/>
                <a:gd name="connsiteY7" fmla="*/ 7589 h 15256"/>
                <a:gd name="connsiteX8" fmla="*/ 2826672 w 3168149"/>
                <a:gd name="connsiteY8" fmla="*/ 0 h 15256"/>
                <a:gd name="connsiteX9" fmla="*/ 3168149 w 3168149"/>
                <a:gd name="connsiteY9" fmla="*/ 3794 h 15256"/>
                <a:gd name="connsiteX0" fmla="*/ 0 w 3168149"/>
                <a:gd name="connsiteY0" fmla="*/ 5731 h 7589"/>
                <a:gd name="connsiteX1" fmla="*/ 322506 w 3168149"/>
                <a:gd name="connsiteY1" fmla="*/ 3794 h 7589"/>
                <a:gd name="connsiteX2" fmla="*/ 641218 w 3168149"/>
                <a:gd name="connsiteY2" fmla="*/ 3794 h 7589"/>
                <a:gd name="connsiteX3" fmla="*/ 952342 w 3168149"/>
                <a:gd name="connsiteY3" fmla="*/ 0 h 7589"/>
                <a:gd name="connsiteX4" fmla="*/ 1274848 w 3168149"/>
                <a:gd name="connsiteY4" fmla="*/ 0 h 7589"/>
                <a:gd name="connsiteX5" fmla="*/ 1897095 w 3168149"/>
                <a:gd name="connsiteY5" fmla="*/ 3794 h 7589"/>
                <a:gd name="connsiteX6" fmla="*/ 2193042 w 3168149"/>
                <a:gd name="connsiteY6" fmla="*/ 7589 h 7589"/>
                <a:gd name="connsiteX7" fmla="*/ 2485195 w 3168149"/>
                <a:gd name="connsiteY7" fmla="*/ 7589 h 7589"/>
                <a:gd name="connsiteX8" fmla="*/ 2826672 w 3168149"/>
                <a:gd name="connsiteY8" fmla="*/ 0 h 7589"/>
                <a:gd name="connsiteX9" fmla="*/ 3168149 w 3168149"/>
                <a:gd name="connsiteY9" fmla="*/ 3794 h 7589"/>
                <a:gd name="connsiteX0" fmla="*/ 0 w 10000"/>
                <a:gd name="connsiteY0" fmla="*/ 19457 h 21905"/>
                <a:gd name="connsiteX1" fmla="*/ 1018 w 10000"/>
                <a:gd name="connsiteY1" fmla="*/ 16904 h 21905"/>
                <a:gd name="connsiteX2" fmla="*/ 2024 w 10000"/>
                <a:gd name="connsiteY2" fmla="*/ 16904 h 21905"/>
                <a:gd name="connsiteX3" fmla="*/ 3006 w 10000"/>
                <a:gd name="connsiteY3" fmla="*/ 11905 h 21905"/>
                <a:gd name="connsiteX4" fmla="*/ 4024 w 10000"/>
                <a:gd name="connsiteY4" fmla="*/ 11905 h 21905"/>
                <a:gd name="connsiteX5" fmla="*/ 5988 w 10000"/>
                <a:gd name="connsiteY5" fmla="*/ 16904 h 21905"/>
                <a:gd name="connsiteX6" fmla="*/ 6922 w 10000"/>
                <a:gd name="connsiteY6" fmla="*/ 21905 h 21905"/>
                <a:gd name="connsiteX7" fmla="*/ 7844 w 10000"/>
                <a:gd name="connsiteY7" fmla="*/ 21905 h 21905"/>
                <a:gd name="connsiteX8" fmla="*/ 8922 w 10000"/>
                <a:gd name="connsiteY8" fmla="*/ 11905 h 21905"/>
                <a:gd name="connsiteX9" fmla="*/ 10000 w 10000"/>
                <a:gd name="connsiteY9" fmla="*/ 16904 h 21905"/>
                <a:gd name="connsiteX0" fmla="*/ 0 w 10000"/>
                <a:gd name="connsiteY0" fmla="*/ 28056 h 30504"/>
                <a:gd name="connsiteX1" fmla="*/ 1018 w 10000"/>
                <a:gd name="connsiteY1" fmla="*/ 25503 h 30504"/>
                <a:gd name="connsiteX2" fmla="*/ 2024 w 10000"/>
                <a:gd name="connsiteY2" fmla="*/ 25503 h 30504"/>
                <a:gd name="connsiteX3" fmla="*/ 3006 w 10000"/>
                <a:gd name="connsiteY3" fmla="*/ 20504 h 30504"/>
                <a:gd name="connsiteX4" fmla="*/ 4024 w 10000"/>
                <a:gd name="connsiteY4" fmla="*/ 20504 h 30504"/>
                <a:gd name="connsiteX5" fmla="*/ 5988 w 10000"/>
                <a:gd name="connsiteY5" fmla="*/ 25503 h 30504"/>
                <a:gd name="connsiteX6" fmla="*/ 6922 w 10000"/>
                <a:gd name="connsiteY6" fmla="*/ 30504 h 30504"/>
                <a:gd name="connsiteX7" fmla="*/ 7844 w 10000"/>
                <a:gd name="connsiteY7" fmla="*/ 30504 h 30504"/>
                <a:gd name="connsiteX8" fmla="*/ 8922 w 10000"/>
                <a:gd name="connsiteY8" fmla="*/ 20504 h 30504"/>
                <a:gd name="connsiteX9" fmla="*/ 10000 w 10000"/>
                <a:gd name="connsiteY9" fmla="*/ 25503 h 30504"/>
                <a:gd name="connsiteX0" fmla="*/ 0 w 10000"/>
                <a:gd name="connsiteY0" fmla="*/ 43460 h 45908"/>
                <a:gd name="connsiteX1" fmla="*/ 1018 w 10000"/>
                <a:gd name="connsiteY1" fmla="*/ 40907 h 45908"/>
                <a:gd name="connsiteX2" fmla="*/ 2024 w 10000"/>
                <a:gd name="connsiteY2" fmla="*/ 40907 h 45908"/>
                <a:gd name="connsiteX3" fmla="*/ 3006 w 10000"/>
                <a:gd name="connsiteY3" fmla="*/ 35908 h 45908"/>
                <a:gd name="connsiteX4" fmla="*/ 4024 w 10000"/>
                <a:gd name="connsiteY4" fmla="*/ 35908 h 45908"/>
                <a:gd name="connsiteX5" fmla="*/ 5988 w 10000"/>
                <a:gd name="connsiteY5" fmla="*/ 40907 h 45908"/>
                <a:gd name="connsiteX6" fmla="*/ 6922 w 10000"/>
                <a:gd name="connsiteY6" fmla="*/ 45908 h 45908"/>
                <a:gd name="connsiteX7" fmla="*/ 7844 w 10000"/>
                <a:gd name="connsiteY7" fmla="*/ 45908 h 45908"/>
                <a:gd name="connsiteX8" fmla="*/ 8922 w 10000"/>
                <a:gd name="connsiteY8" fmla="*/ 35908 h 45908"/>
                <a:gd name="connsiteX9" fmla="*/ 10000 w 10000"/>
                <a:gd name="connsiteY9" fmla="*/ 40907 h 45908"/>
                <a:gd name="connsiteX0" fmla="*/ 0 w 10000"/>
                <a:gd name="connsiteY0" fmla="*/ 58342 h 60790"/>
                <a:gd name="connsiteX1" fmla="*/ 1018 w 10000"/>
                <a:gd name="connsiteY1" fmla="*/ 55789 h 60790"/>
                <a:gd name="connsiteX2" fmla="*/ 2024 w 10000"/>
                <a:gd name="connsiteY2" fmla="*/ 55789 h 60790"/>
                <a:gd name="connsiteX3" fmla="*/ 3006 w 10000"/>
                <a:gd name="connsiteY3" fmla="*/ 50790 h 60790"/>
                <a:gd name="connsiteX4" fmla="*/ 4024 w 10000"/>
                <a:gd name="connsiteY4" fmla="*/ 50790 h 60790"/>
                <a:gd name="connsiteX5" fmla="*/ 5988 w 10000"/>
                <a:gd name="connsiteY5" fmla="*/ 55789 h 60790"/>
                <a:gd name="connsiteX6" fmla="*/ 6922 w 10000"/>
                <a:gd name="connsiteY6" fmla="*/ 60790 h 60790"/>
                <a:gd name="connsiteX7" fmla="*/ 7844 w 10000"/>
                <a:gd name="connsiteY7" fmla="*/ 60790 h 60790"/>
                <a:gd name="connsiteX8" fmla="*/ 8922 w 10000"/>
                <a:gd name="connsiteY8" fmla="*/ 50790 h 60790"/>
                <a:gd name="connsiteX9" fmla="*/ 10000 w 10000"/>
                <a:gd name="connsiteY9" fmla="*/ 55789 h 60790"/>
                <a:gd name="connsiteX0" fmla="*/ 0 w 10000"/>
                <a:gd name="connsiteY0" fmla="*/ 76747 h 79195"/>
                <a:gd name="connsiteX1" fmla="*/ 1018 w 10000"/>
                <a:gd name="connsiteY1" fmla="*/ 74194 h 79195"/>
                <a:gd name="connsiteX2" fmla="*/ 2024 w 10000"/>
                <a:gd name="connsiteY2" fmla="*/ 74194 h 79195"/>
                <a:gd name="connsiteX3" fmla="*/ 3006 w 10000"/>
                <a:gd name="connsiteY3" fmla="*/ 69195 h 79195"/>
                <a:gd name="connsiteX4" fmla="*/ 4024 w 10000"/>
                <a:gd name="connsiteY4" fmla="*/ 69195 h 79195"/>
                <a:gd name="connsiteX5" fmla="*/ 5988 w 10000"/>
                <a:gd name="connsiteY5" fmla="*/ 74194 h 79195"/>
                <a:gd name="connsiteX6" fmla="*/ 6922 w 10000"/>
                <a:gd name="connsiteY6" fmla="*/ 79195 h 79195"/>
                <a:gd name="connsiteX7" fmla="*/ 7844 w 10000"/>
                <a:gd name="connsiteY7" fmla="*/ 79195 h 79195"/>
                <a:gd name="connsiteX8" fmla="*/ 8922 w 10000"/>
                <a:gd name="connsiteY8" fmla="*/ 69195 h 79195"/>
                <a:gd name="connsiteX9" fmla="*/ 10000 w 10000"/>
                <a:gd name="connsiteY9" fmla="*/ 74194 h 79195"/>
                <a:gd name="connsiteX0" fmla="*/ 0 w 10000"/>
                <a:gd name="connsiteY0" fmla="*/ 102230 h 104678"/>
                <a:gd name="connsiteX1" fmla="*/ 1018 w 10000"/>
                <a:gd name="connsiteY1" fmla="*/ 99677 h 104678"/>
                <a:gd name="connsiteX2" fmla="*/ 2024 w 10000"/>
                <a:gd name="connsiteY2" fmla="*/ 99677 h 104678"/>
                <a:gd name="connsiteX3" fmla="*/ 3006 w 10000"/>
                <a:gd name="connsiteY3" fmla="*/ 94678 h 104678"/>
                <a:gd name="connsiteX4" fmla="*/ 4024 w 10000"/>
                <a:gd name="connsiteY4" fmla="*/ 94678 h 104678"/>
                <a:gd name="connsiteX5" fmla="*/ 5988 w 10000"/>
                <a:gd name="connsiteY5" fmla="*/ 99677 h 104678"/>
                <a:gd name="connsiteX6" fmla="*/ 6922 w 10000"/>
                <a:gd name="connsiteY6" fmla="*/ 104678 h 104678"/>
                <a:gd name="connsiteX7" fmla="*/ 7844 w 10000"/>
                <a:gd name="connsiteY7" fmla="*/ 104678 h 104678"/>
                <a:gd name="connsiteX8" fmla="*/ 8922 w 10000"/>
                <a:gd name="connsiteY8" fmla="*/ 94678 h 104678"/>
                <a:gd name="connsiteX9" fmla="*/ 10000 w 10000"/>
                <a:gd name="connsiteY9" fmla="*/ 99677 h 104678"/>
                <a:gd name="connsiteX0" fmla="*/ 0 w 10000"/>
                <a:gd name="connsiteY0" fmla="*/ 86941 h 89389"/>
                <a:gd name="connsiteX1" fmla="*/ 1018 w 10000"/>
                <a:gd name="connsiteY1" fmla="*/ 84388 h 89389"/>
                <a:gd name="connsiteX2" fmla="*/ 2024 w 10000"/>
                <a:gd name="connsiteY2" fmla="*/ 84388 h 89389"/>
                <a:gd name="connsiteX3" fmla="*/ 3006 w 10000"/>
                <a:gd name="connsiteY3" fmla="*/ 79389 h 89389"/>
                <a:gd name="connsiteX4" fmla="*/ 4024 w 10000"/>
                <a:gd name="connsiteY4" fmla="*/ 79389 h 89389"/>
                <a:gd name="connsiteX5" fmla="*/ 5988 w 10000"/>
                <a:gd name="connsiteY5" fmla="*/ 84388 h 89389"/>
                <a:gd name="connsiteX6" fmla="*/ 6922 w 10000"/>
                <a:gd name="connsiteY6" fmla="*/ 89389 h 89389"/>
                <a:gd name="connsiteX7" fmla="*/ 7844 w 10000"/>
                <a:gd name="connsiteY7" fmla="*/ 89389 h 89389"/>
                <a:gd name="connsiteX8" fmla="*/ 8922 w 10000"/>
                <a:gd name="connsiteY8" fmla="*/ 79389 h 89389"/>
                <a:gd name="connsiteX9" fmla="*/ 10000 w 10000"/>
                <a:gd name="connsiteY9" fmla="*/ 84388 h 89389"/>
                <a:gd name="connsiteX0" fmla="*/ 0 w 10000"/>
                <a:gd name="connsiteY0" fmla="*/ 96048 h 98496"/>
                <a:gd name="connsiteX1" fmla="*/ 1018 w 10000"/>
                <a:gd name="connsiteY1" fmla="*/ 93495 h 98496"/>
                <a:gd name="connsiteX2" fmla="*/ 2024 w 10000"/>
                <a:gd name="connsiteY2" fmla="*/ 93495 h 98496"/>
                <a:gd name="connsiteX3" fmla="*/ 3006 w 10000"/>
                <a:gd name="connsiteY3" fmla="*/ 88496 h 98496"/>
                <a:gd name="connsiteX4" fmla="*/ 4024 w 10000"/>
                <a:gd name="connsiteY4" fmla="*/ 88496 h 98496"/>
                <a:gd name="connsiteX5" fmla="*/ 5988 w 10000"/>
                <a:gd name="connsiteY5" fmla="*/ 93495 h 98496"/>
                <a:gd name="connsiteX6" fmla="*/ 6922 w 10000"/>
                <a:gd name="connsiteY6" fmla="*/ 98496 h 98496"/>
                <a:gd name="connsiteX7" fmla="*/ 7844 w 10000"/>
                <a:gd name="connsiteY7" fmla="*/ 98496 h 98496"/>
                <a:gd name="connsiteX8" fmla="*/ 8922 w 10000"/>
                <a:gd name="connsiteY8" fmla="*/ 88496 h 98496"/>
                <a:gd name="connsiteX9" fmla="*/ 10000 w 10000"/>
                <a:gd name="connsiteY9" fmla="*/ 93495 h 98496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4024 w 10000"/>
                <a:gd name="connsiteY4" fmla="*/ 86929 h 96929"/>
                <a:gd name="connsiteX5" fmla="*/ 5988 w 10000"/>
                <a:gd name="connsiteY5" fmla="*/ 91928 h 96929"/>
                <a:gd name="connsiteX6" fmla="*/ 6922 w 10000"/>
                <a:gd name="connsiteY6" fmla="*/ 96929 h 96929"/>
                <a:gd name="connsiteX7" fmla="*/ 7844 w 10000"/>
                <a:gd name="connsiteY7" fmla="*/ 96929 h 96929"/>
                <a:gd name="connsiteX8" fmla="*/ 8922 w 10000"/>
                <a:gd name="connsiteY8" fmla="*/ 86929 h 96929"/>
                <a:gd name="connsiteX9" fmla="*/ 10000 w 10000"/>
                <a:gd name="connsiteY9" fmla="*/ 91928 h 96929"/>
                <a:gd name="connsiteX0" fmla="*/ 0 w 10000"/>
                <a:gd name="connsiteY0" fmla="*/ 147007 h 149455"/>
                <a:gd name="connsiteX1" fmla="*/ 1018 w 10000"/>
                <a:gd name="connsiteY1" fmla="*/ 144454 h 149455"/>
                <a:gd name="connsiteX2" fmla="*/ 2024 w 10000"/>
                <a:gd name="connsiteY2" fmla="*/ 144454 h 149455"/>
                <a:gd name="connsiteX3" fmla="*/ 3006 w 10000"/>
                <a:gd name="connsiteY3" fmla="*/ 139455 h 149455"/>
                <a:gd name="connsiteX4" fmla="*/ 4024 w 10000"/>
                <a:gd name="connsiteY4" fmla="*/ 139455 h 149455"/>
                <a:gd name="connsiteX5" fmla="*/ 5988 w 10000"/>
                <a:gd name="connsiteY5" fmla="*/ 144454 h 149455"/>
                <a:gd name="connsiteX6" fmla="*/ 6922 w 10000"/>
                <a:gd name="connsiteY6" fmla="*/ 149455 h 149455"/>
                <a:gd name="connsiteX7" fmla="*/ 7844 w 10000"/>
                <a:gd name="connsiteY7" fmla="*/ 149455 h 149455"/>
                <a:gd name="connsiteX8" fmla="*/ 8922 w 10000"/>
                <a:gd name="connsiteY8" fmla="*/ 139455 h 149455"/>
                <a:gd name="connsiteX9" fmla="*/ 10000 w 10000"/>
                <a:gd name="connsiteY9" fmla="*/ 144454 h 149455"/>
                <a:gd name="connsiteX0" fmla="*/ 0 w 10000"/>
                <a:gd name="connsiteY0" fmla="*/ 241315 h 243763"/>
                <a:gd name="connsiteX1" fmla="*/ 1018 w 10000"/>
                <a:gd name="connsiteY1" fmla="*/ 238762 h 243763"/>
                <a:gd name="connsiteX2" fmla="*/ 2024 w 10000"/>
                <a:gd name="connsiteY2" fmla="*/ 238762 h 243763"/>
                <a:gd name="connsiteX3" fmla="*/ 3006 w 10000"/>
                <a:gd name="connsiteY3" fmla="*/ 233763 h 243763"/>
                <a:gd name="connsiteX4" fmla="*/ 4024 w 10000"/>
                <a:gd name="connsiteY4" fmla="*/ 233763 h 243763"/>
                <a:gd name="connsiteX5" fmla="*/ 5988 w 10000"/>
                <a:gd name="connsiteY5" fmla="*/ 238762 h 243763"/>
                <a:gd name="connsiteX6" fmla="*/ 6922 w 10000"/>
                <a:gd name="connsiteY6" fmla="*/ 243763 h 243763"/>
                <a:gd name="connsiteX7" fmla="*/ 7844 w 10000"/>
                <a:gd name="connsiteY7" fmla="*/ 243763 h 243763"/>
                <a:gd name="connsiteX8" fmla="*/ 8922 w 10000"/>
                <a:gd name="connsiteY8" fmla="*/ 233763 h 243763"/>
                <a:gd name="connsiteX9" fmla="*/ 10000 w 10000"/>
                <a:gd name="connsiteY9" fmla="*/ 238762 h 243763"/>
                <a:gd name="connsiteX0" fmla="*/ 0 w 10000"/>
                <a:gd name="connsiteY0" fmla="*/ 227374 h 229822"/>
                <a:gd name="connsiteX1" fmla="*/ 1018 w 10000"/>
                <a:gd name="connsiteY1" fmla="*/ 224821 h 229822"/>
                <a:gd name="connsiteX2" fmla="*/ 2024 w 10000"/>
                <a:gd name="connsiteY2" fmla="*/ 224821 h 229822"/>
                <a:gd name="connsiteX3" fmla="*/ 3006 w 10000"/>
                <a:gd name="connsiteY3" fmla="*/ 219822 h 229822"/>
                <a:gd name="connsiteX4" fmla="*/ 4024 w 10000"/>
                <a:gd name="connsiteY4" fmla="*/ 219822 h 229822"/>
                <a:gd name="connsiteX5" fmla="*/ 5988 w 10000"/>
                <a:gd name="connsiteY5" fmla="*/ 224821 h 229822"/>
                <a:gd name="connsiteX6" fmla="*/ 6922 w 10000"/>
                <a:gd name="connsiteY6" fmla="*/ 229822 h 229822"/>
                <a:gd name="connsiteX7" fmla="*/ 7844 w 10000"/>
                <a:gd name="connsiteY7" fmla="*/ 229822 h 229822"/>
                <a:gd name="connsiteX8" fmla="*/ 8922 w 10000"/>
                <a:gd name="connsiteY8" fmla="*/ 219822 h 229822"/>
                <a:gd name="connsiteX9" fmla="*/ 10000 w 10000"/>
                <a:gd name="connsiteY9" fmla="*/ 224821 h 229822"/>
                <a:gd name="connsiteX0" fmla="*/ 0 w 10000"/>
                <a:gd name="connsiteY0" fmla="*/ 153905 h 156353"/>
                <a:gd name="connsiteX1" fmla="*/ 1018 w 10000"/>
                <a:gd name="connsiteY1" fmla="*/ 151352 h 156353"/>
                <a:gd name="connsiteX2" fmla="*/ 2024 w 10000"/>
                <a:gd name="connsiteY2" fmla="*/ 151352 h 156353"/>
                <a:gd name="connsiteX3" fmla="*/ 3006 w 10000"/>
                <a:gd name="connsiteY3" fmla="*/ 146353 h 156353"/>
                <a:gd name="connsiteX4" fmla="*/ 4024 w 10000"/>
                <a:gd name="connsiteY4" fmla="*/ 146353 h 156353"/>
                <a:gd name="connsiteX5" fmla="*/ 5988 w 10000"/>
                <a:gd name="connsiteY5" fmla="*/ 151352 h 156353"/>
                <a:gd name="connsiteX6" fmla="*/ 6922 w 10000"/>
                <a:gd name="connsiteY6" fmla="*/ 156353 h 156353"/>
                <a:gd name="connsiteX7" fmla="*/ 7844 w 10000"/>
                <a:gd name="connsiteY7" fmla="*/ 156353 h 156353"/>
                <a:gd name="connsiteX8" fmla="*/ 8922 w 10000"/>
                <a:gd name="connsiteY8" fmla="*/ 146353 h 156353"/>
                <a:gd name="connsiteX9" fmla="*/ 10000 w 10000"/>
                <a:gd name="connsiteY9" fmla="*/ 151352 h 156353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4024 w 10000"/>
                <a:gd name="connsiteY4" fmla="*/ 86929 h 96929"/>
                <a:gd name="connsiteX5" fmla="*/ 5988 w 10000"/>
                <a:gd name="connsiteY5" fmla="*/ 91928 h 96929"/>
                <a:gd name="connsiteX6" fmla="*/ 6922 w 10000"/>
                <a:gd name="connsiteY6" fmla="*/ 96929 h 96929"/>
                <a:gd name="connsiteX7" fmla="*/ 7844 w 10000"/>
                <a:gd name="connsiteY7" fmla="*/ 96929 h 96929"/>
                <a:gd name="connsiteX8" fmla="*/ 8922 w 10000"/>
                <a:gd name="connsiteY8" fmla="*/ 86929 h 96929"/>
                <a:gd name="connsiteX9" fmla="*/ 10000 w 10000"/>
                <a:gd name="connsiteY9" fmla="*/ 91928 h 96929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3571 w 10000"/>
                <a:gd name="connsiteY4" fmla="*/ 47159 h 96929"/>
                <a:gd name="connsiteX5" fmla="*/ 4024 w 10000"/>
                <a:gd name="connsiteY5" fmla="*/ 86929 h 96929"/>
                <a:gd name="connsiteX6" fmla="*/ 5988 w 10000"/>
                <a:gd name="connsiteY6" fmla="*/ 91928 h 96929"/>
                <a:gd name="connsiteX7" fmla="*/ 6922 w 10000"/>
                <a:gd name="connsiteY7" fmla="*/ 96929 h 96929"/>
                <a:gd name="connsiteX8" fmla="*/ 7844 w 10000"/>
                <a:gd name="connsiteY8" fmla="*/ 96929 h 96929"/>
                <a:gd name="connsiteX9" fmla="*/ 8922 w 10000"/>
                <a:gd name="connsiteY9" fmla="*/ 86929 h 96929"/>
                <a:gd name="connsiteX10" fmla="*/ 10000 w 10000"/>
                <a:gd name="connsiteY10" fmla="*/ 91928 h 96929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8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8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3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3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56 h 259004"/>
                <a:gd name="connsiteX1" fmla="*/ 1018 w 10000"/>
                <a:gd name="connsiteY1" fmla="*/ 254003 h 259004"/>
                <a:gd name="connsiteX2" fmla="*/ 2024 w 10000"/>
                <a:gd name="connsiteY2" fmla="*/ 254003 h 259004"/>
                <a:gd name="connsiteX3" fmla="*/ 3006 w 10000"/>
                <a:gd name="connsiteY3" fmla="*/ 249004 h 259004"/>
                <a:gd name="connsiteX4" fmla="*/ 3531 w 10000"/>
                <a:gd name="connsiteY4" fmla="*/ 51 h 259004"/>
                <a:gd name="connsiteX5" fmla="*/ 4024 w 10000"/>
                <a:gd name="connsiteY5" fmla="*/ 249004 h 259004"/>
                <a:gd name="connsiteX6" fmla="*/ 5988 w 10000"/>
                <a:gd name="connsiteY6" fmla="*/ 254003 h 259004"/>
                <a:gd name="connsiteX7" fmla="*/ 6922 w 10000"/>
                <a:gd name="connsiteY7" fmla="*/ 259004 h 259004"/>
                <a:gd name="connsiteX8" fmla="*/ 7844 w 10000"/>
                <a:gd name="connsiteY8" fmla="*/ 259004 h 259004"/>
                <a:gd name="connsiteX9" fmla="*/ 8922 w 10000"/>
                <a:gd name="connsiteY9" fmla="*/ 249004 h 259004"/>
                <a:gd name="connsiteX10" fmla="*/ 10000 w 10000"/>
                <a:gd name="connsiteY10" fmla="*/ 254003 h 259004"/>
                <a:gd name="connsiteX0" fmla="*/ 0 w 10000"/>
                <a:gd name="connsiteY0" fmla="*/ 256557 h 259005"/>
                <a:gd name="connsiteX1" fmla="*/ 1018 w 10000"/>
                <a:gd name="connsiteY1" fmla="*/ 254004 h 259005"/>
                <a:gd name="connsiteX2" fmla="*/ 2024 w 10000"/>
                <a:gd name="connsiteY2" fmla="*/ 254004 h 259005"/>
                <a:gd name="connsiteX3" fmla="*/ 3006 w 10000"/>
                <a:gd name="connsiteY3" fmla="*/ 249005 h 259005"/>
                <a:gd name="connsiteX4" fmla="*/ 3531 w 10000"/>
                <a:gd name="connsiteY4" fmla="*/ 52 h 259005"/>
                <a:gd name="connsiteX5" fmla="*/ 4024 w 10000"/>
                <a:gd name="connsiteY5" fmla="*/ 249005 h 259005"/>
                <a:gd name="connsiteX6" fmla="*/ 5988 w 10000"/>
                <a:gd name="connsiteY6" fmla="*/ 254004 h 259005"/>
                <a:gd name="connsiteX7" fmla="*/ 6922 w 10000"/>
                <a:gd name="connsiteY7" fmla="*/ 259005 h 259005"/>
                <a:gd name="connsiteX8" fmla="*/ 7844 w 10000"/>
                <a:gd name="connsiteY8" fmla="*/ 259005 h 259005"/>
                <a:gd name="connsiteX9" fmla="*/ 8922 w 10000"/>
                <a:gd name="connsiteY9" fmla="*/ 249005 h 259005"/>
                <a:gd name="connsiteX10" fmla="*/ 10000 w 10000"/>
                <a:gd name="connsiteY10" fmla="*/ 254004 h 259005"/>
                <a:gd name="connsiteX0" fmla="*/ 0 w 10000"/>
                <a:gd name="connsiteY0" fmla="*/ 256566 h 259014"/>
                <a:gd name="connsiteX1" fmla="*/ 1018 w 10000"/>
                <a:gd name="connsiteY1" fmla="*/ 254013 h 259014"/>
                <a:gd name="connsiteX2" fmla="*/ 2024 w 10000"/>
                <a:gd name="connsiteY2" fmla="*/ 254013 h 259014"/>
                <a:gd name="connsiteX3" fmla="*/ 3006 w 10000"/>
                <a:gd name="connsiteY3" fmla="*/ 249014 h 259014"/>
                <a:gd name="connsiteX4" fmla="*/ 3531 w 10000"/>
                <a:gd name="connsiteY4" fmla="*/ 61 h 259014"/>
                <a:gd name="connsiteX5" fmla="*/ 4024 w 10000"/>
                <a:gd name="connsiteY5" fmla="*/ 249014 h 259014"/>
                <a:gd name="connsiteX6" fmla="*/ 5094 w 10000"/>
                <a:gd name="connsiteY6" fmla="*/ 255267 h 259014"/>
                <a:gd name="connsiteX7" fmla="*/ 5988 w 10000"/>
                <a:gd name="connsiteY7" fmla="*/ 254013 h 259014"/>
                <a:gd name="connsiteX8" fmla="*/ 6922 w 10000"/>
                <a:gd name="connsiteY8" fmla="*/ 259014 h 259014"/>
                <a:gd name="connsiteX9" fmla="*/ 7844 w 10000"/>
                <a:gd name="connsiteY9" fmla="*/ 259014 h 259014"/>
                <a:gd name="connsiteX10" fmla="*/ 8922 w 10000"/>
                <a:gd name="connsiteY10" fmla="*/ 249014 h 259014"/>
                <a:gd name="connsiteX11" fmla="*/ 10000 w 10000"/>
                <a:gd name="connsiteY11" fmla="*/ 254013 h 259014"/>
                <a:gd name="connsiteX0" fmla="*/ 0 w 10000"/>
                <a:gd name="connsiteY0" fmla="*/ 256566 h 259014"/>
                <a:gd name="connsiteX1" fmla="*/ 1018 w 10000"/>
                <a:gd name="connsiteY1" fmla="*/ 254013 h 259014"/>
                <a:gd name="connsiteX2" fmla="*/ 2024 w 10000"/>
                <a:gd name="connsiteY2" fmla="*/ 254013 h 259014"/>
                <a:gd name="connsiteX3" fmla="*/ 3006 w 10000"/>
                <a:gd name="connsiteY3" fmla="*/ 249014 h 259014"/>
                <a:gd name="connsiteX4" fmla="*/ 3531 w 10000"/>
                <a:gd name="connsiteY4" fmla="*/ 61 h 259014"/>
                <a:gd name="connsiteX5" fmla="*/ 4024 w 10000"/>
                <a:gd name="connsiteY5" fmla="*/ 249014 h 259014"/>
                <a:gd name="connsiteX6" fmla="*/ 5094 w 10000"/>
                <a:gd name="connsiteY6" fmla="*/ 255267 h 259014"/>
                <a:gd name="connsiteX7" fmla="*/ 5988 w 10000"/>
                <a:gd name="connsiteY7" fmla="*/ 254013 h 259014"/>
                <a:gd name="connsiteX8" fmla="*/ 6922 w 10000"/>
                <a:gd name="connsiteY8" fmla="*/ 259014 h 259014"/>
                <a:gd name="connsiteX9" fmla="*/ 7844 w 10000"/>
                <a:gd name="connsiteY9" fmla="*/ 259014 h 259014"/>
                <a:gd name="connsiteX10" fmla="*/ 8922 w 10000"/>
                <a:gd name="connsiteY10" fmla="*/ 249014 h 259014"/>
                <a:gd name="connsiteX11" fmla="*/ 10000 w 10000"/>
                <a:gd name="connsiteY11" fmla="*/ 254013 h 259014"/>
                <a:gd name="connsiteX0" fmla="*/ 0 w 10000"/>
                <a:gd name="connsiteY0" fmla="*/ 1796080 h 1798528"/>
                <a:gd name="connsiteX1" fmla="*/ 1018 w 10000"/>
                <a:gd name="connsiteY1" fmla="*/ 1793527 h 1798528"/>
                <a:gd name="connsiteX2" fmla="*/ 2024 w 10000"/>
                <a:gd name="connsiteY2" fmla="*/ 1793527 h 1798528"/>
                <a:gd name="connsiteX3" fmla="*/ 3006 w 10000"/>
                <a:gd name="connsiteY3" fmla="*/ 1788528 h 1798528"/>
                <a:gd name="connsiteX4" fmla="*/ 3531 w 10000"/>
                <a:gd name="connsiteY4" fmla="*/ 1539575 h 1798528"/>
                <a:gd name="connsiteX5" fmla="*/ 4024 w 10000"/>
                <a:gd name="connsiteY5" fmla="*/ 1788528 h 1798528"/>
                <a:gd name="connsiteX6" fmla="*/ 4974 w 10000"/>
                <a:gd name="connsiteY6" fmla="*/ 0 h 1798528"/>
                <a:gd name="connsiteX7" fmla="*/ 5988 w 10000"/>
                <a:gd name="connsiteY7" fmla="*/ 1793527 h 1798528"/>
                <a:gd name="connsiteX8" fmla="*/ 6922 w 10000"/>
                <a:gd name="connsiteY8" fmla="*/ 1798528 h 1798528"/>
                <a:gd name="connsiteX9" fmla="*/ 7844 w 10000"/>
                <a:gd name="connsiteY9" fmla="*/ 1798528 h 1798528"/>
                <a:gd name="connsiteX10" fmla="*/ 8922 w 10000"/>
                <a:gd name="connsiteY10" fmla="*/ 1788528 h 1798528"/>
                <a:gd name="connsiteX11" fmla="*/ 10000 w 10000"/>
                <a:gd name="connsiteY11" fmla="*/ 1793527 h 1798528"/>
                <a:gd name="connsiteX0" fmla="*/ 0 w 10000"/>
                <a:gd name="connsiteY0" fmla="*/ 1796081 h 1798529"/>
                <a:gd name="connsiteX1" fmla="*/ 1018 w 10000"/>
                <a:gd name="connsiteY1" fmla="*/ 1793528 h 1798529"/>
                <a:gd name="connsiteX2" fmla="*/ 2024 w 10000"/>
                <a:gd name="connsiteY2" fmla="*/ 1793528 h 1798529"/>
                <a:gd name="connsiteX3" fmla="*/ 3006 w 10000"/>
                <a:gd name="connsiteY3" fmla="*/ 1788529 h 1798529"/>
                <a:gd name="connsiteX4" fmla="*/ 3531 w 10000"/>
                <a:gd name="connsiteY4" fmla="*/ 1539576 h 1798529"/>
                <a:gd name="connsiteX5" fmla="*/ 4024 w 10000"/>
                <a:gd name="connsiteY5" fmla="*/ 1788529 h 1798529"/>
                <a:gd name="connsiteX6" fmla="*/ 4974 w 10000"/>
                <a:gd name="connsiteY6" fmla="*/ 1 h 1798529"/>
                <a:gd name="connsiteX7" fmla="*/ 5988 w 10000"/>
                <a:gd name="connsiteY7" fmla="*/ 1793528 h 1798529"/>
                <a:gd name="connsiteX8" fmla="*/ 6922 w 10000"/>
                <a:gd name="connsiteY8" fmla="*/ 1798529 h 1798529"/>
                <a:gd name="connsiteX9" fmla="*/ 7844 w 10000"/>
                <a:gd name="connsiteY9" fmla="*/ 1798529 h 1798529"/>
                <a:gd name="connsiteX10" fmla="*/ 8922 w 10000"/>
                <a:gd name="connsiteY10" fmla="*/ 1788529 h 1798529"/>
                <a:gd name="connsiteX11" fmla="*/ 10000 w 10000"/>
                <a:gd name="connsiteY11" fmla="*/ 1793528 h 1798529"/>
                <a:gd name="connsiteX0" fmla="*/ 0 w 10000"/>
                <a:gd name="connsiteY0" fmla="*/ 3364943 h 3367391"/>
                <a:gd name="connsiteX1" fmla="*/ 1018 w 10000"/>
                <a:gd name="connsiteY1" fmla="*/ 3362390 h 3367391"/>
                <a:gd name="connsiteX2" fmla="*/ 2024 w 10000"/>
                <a:gd name="connsiteY2" fmla="*/ 3362390 h 3367391"/>
                <a:gd name="connsiteX3" fmla="*/ 3006 w 10000"/>
                <a:gd name="connsiteY3" fmla="*/ 3357391 h 3367391"/>
                <a:gd name="connsiteX4" fmla="*/ 3531 w 10000"/>
                <a:gd name="connsiteY4" fmla="*/ 3108438 h 3367391"/>
                <a:gd name="connsiteX5" fmla="*/ 4024 w 10000"/>
                <a:gd name="connsiteY5" fmla="*/ 3357391 h 3367391"/>
                <a:gd name="connsiteX6" fmla="*/ 4914 w 10000"/>
                <a:gd name="connsiteY6" fmla="*/ 0 h 3367391"/>
                <a:gd name="connsiteX7" fmla="*/ 5988 w 10000"/>
                <a:gd name="connsiteY7" fmla="*/ 3362390 h 3367391"/>
                <a:gd name="connsiteX8" fmla="*/ 6922 w 10000"/>
                <a:gd name="connsiteY8" fmla="*/ 3367391 h 3367391"/>
                <a:gd name="connsiteX9" fmla="*/ 7844 w 10000"/>
                <a:gd name="connsiteY9" fmla="*/ 3367391 h 3367391"/>
                <a:gd name="connsiteX10" fmla="*/ 8922 w 10000"/>
                <a:gd name="connsiteY10" fmla="*/ 3357391 h 3367391"/>
                <a:gd name="connsiteX11" fmla="*/ 10000 w 10000"/>
                <a:gd name="connsiteY11" fmla="*/ 3362390 h 3367391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67 w 10000"/>
                <a:gd name="connsiteY8" fmla="*/ 5041284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377 w 10000"/>
                <a:gd name="connsiteY8" fmla="*/ 4798633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377 w 10000"/>
                <a:gd name="connsiteY8" fmla="*/ 4798633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99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52301"/>
                <a:gd name="connsiteX1" fmla="*/ 1018 w 10000"/>
                <a:gd name="connsiteY1" fmla="*/ 5040028 h 5052301"/>
                <a:gd name="connsiteX2" fmla="*/ 2024 w 10000"/>
                <a:gd name="connsiteY2" fmla="*/ 5040028 h 5052301"/>
                <a:gd name="connsiteX3" fmla="*/ 3006 w 10000"/>
                <a:gd name="connsiteY3" fmla="*/ 5035029 h 5052301"/>
                <a:gd name="connsiteX4" fmla="*/ 3531 w 10000"/>
                <a:gd name="connsiteY4" fmla="*/ 4786076 h 5052301"/>
                <a:gd name="connsiteX5" fmla="*/ 4024 w 10000"/>
                <a:gd name="connsiteY5" fmla="*/ 5035029 h 5052301"/>
                <a:gd name="connsiteX6" fmla="*/ 4984 w 10000"/>
                <a:gd name="connsiteY6" fmla="*/ 0 h 5052301"/>
                <a:gd name="connsiteX7" fmla="*/ 5988 w 10000"/>
                <a:gd name="connsiteY7" fmla="*/ 5040028 h 5052301"/>
                <a:gd name="connsiteX8" fmla="*/ 6447 w 10000"/>
                <a:gd name="connsiteY8" fmla="*/ 4794450 h 5052301"/>
                <a:gd name="connsiteX9" fmla="*/ 6972 w 10000"/>
                <a:gd name="connsiteY9" fmla="*/ 5045029 h 5052301"/>
                <a:gd name="connsiteX10" fmla="*/ 7994 w 10000"/>
                <a:gd name="connsiteY10" fmla="*/ 5045029 h 5052301"/>
                <a:gd name="connsiteX11" fmla="*/ 8982 w 10000"/>
                <a:gd name="connsiteY11" fmla="*/ 5051764 h 5052301"/>
                <a:gd name="connsiteX12" fmla="*/ 10000 w 10000"/>
                <a:gd name="connsiteY12" fmla="*/ 5040028 h 5052301"/>
                <a:gd name="connsiteX0" fmla="*/ 0 w 10000"/>
                <a:gd name="connsiteY0" fmla="*/ 5042581 h 5051829"/>
                <a:gd name="connsiteX1" fmla="*/ 1018 w 10000"/>
                <a:gd name="connsiteY1" fmla="*/ 5040028 h 5051829"/>
                <a:gd name="connsiteX2" fmla="*/ 2024 w 10000"/>
                <a:gd name="connsiteY2" fmla="*/ 5040028 h 5051829"/>
                <a:gd name="connsiteX3" fmla="*/ 3006 w 10000"/>
                <a:gd name="connsiteY3" fmla="*/ 5035029 h 5051829"/>
                <a:gd name="connsiteX4" fmla="*/ 3531 w 10000"/>
                <a:gd name="connsiteY4" fmla="*/ 4786076 h 5051829"/>
                <a:gd name="connsiteX5" fmla="*/ 4024 w 10000"/>
                <a:gd name="connsiteY5" fmla="*/ 5035029 h 5051829"/>
                <a:gd name="connsiteX6" fmla="*/ 4984 w 10000"/>
                <a:gd name="connsiteY6" fmla="*/ 0 h 5051829"/>
                <a:gd name="connsiteX7" fmla="*/ 5988 w 10000"/>
                <a:gd name="connsiteY7" fmla="*/ 5040028 h 5051829"/>
                <a:gd name="connsiteX8" fmla="*/ 6447 w 10000"/>
                <a:gd name="connsiteY8" fmla="*/ 4794450 h 5051829"/>
                <a:gd name="connsiteX9" fmla="*/ 6972 w 10000"/>
                <a:gd name="connsiteY9" fmla="*/ 5045029 h 5051829"/>
                <a:gd name="connsiteX10" fmla="*/ 7994 w 10000"/>
                <a:gd name="connsiteY10" fmla="*/ 5045029 h 5051829"/>
                <a:gd name="connsiteX11" fmla="*/ 8982 w 10000"/>
                <a:gd name="connsiteY11" fmla="*/ 5051764 h 5051829"/>
                <a:gd name="connsiteX12" fmla="*/ 10000 w 10000"/>
                <a:gd name="connsiteY12" fmla="*/ 5040028 h 5051829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00" h="5051764">
                  <a:moveTo>
                    <a:pt x="0" y="5042581"/>
                  </a:moveTo>
                  <a:cubicBezTo>
                    <a:pt x="449" y="4999893"/>
                    <a:pt x="659" y="5011594"/>
                    <a:pt x="1018" y="5040028"/>
                  </a:cubicBezTo>
                  <a:cubicBezTo>
                    <a:pt x="1473" y="4947989"/>
                    <a:pt x="1699" y="4985641"/>
                    <a:pt x="2024" y="5040028"/>
                  </a:cubicBezTo>
                  <a:cubicBezTo>
                    <a:pt x="2472" y="4917035"/>
                    <a:pt x="2539" y="4919553"/>
                    <a:pt x="3006" y="5035029"/>
                  </a:cubicBezTo>
                  <a:cubicBezTo>
                    <a:pt x="3264" y="5027568"/>
                    <a:pt x="3271" y="4790260"/>
                    <a:pt x="3531" y="4786076"/>
                  </a:cubicBezTo>
                  <a:cubicBezTo>
                    <a:pt x="3791" y="4781892"/>
                    <a:pt x="3764" y="4992495"/>
                    <a:pt x="4024" y="5035029"/>
                  </a:cubicBezTo>
                  <a:cubicBezTo>
                    <a:pt x="4541" y="4350998"/>
                    <a:pt x="4607" y="2099"/>
                    <a:pt x="4984" y="0"/>
                  </a:cubicBezTo>
                  <a:cubicBezTo>
                    <a:pt x="5361" y="-2099"/>
                    <a:pt x="5380" y="4358792"/>
                    <a:pt x="5988" y="5040028"/>
                  </a:cubicBezTo>
                  <a:cubicBezTo>
                    <a:pt x="6118" y="4959563"/>
                    <a:pt x="6283" y="4793617"/>
                    <a:pt x="6447" y="4794450"/>
                  </a:cubicBezTo>
                  <a:cubicBezTo>
                    <a:pt x="6611" y="4795283"/>
                    <a:pt x="6820" y="5043781"/>
                    <a:pt x="6972" y="5045029"/>
                  </a:cubicBezTo>
                  <a:cubicBezTo>
                    <a:pt x="7403" y="4919520"/>
                    <a:pt x="7543" y="4919520"/>
                    <a:pt x="7994" y="5045029"/>
                  </a:cubicBezTo>
                  <a:cubicBezTo>
                    <a:pt x="8383" y="4928738"/>
                    <a:pt x="8633" y="4921221"/>
                    <a:pt x="8982" y="5051764"/>
                  </a:cubicBezTo>
                  <a:cubicBezTo>
                    <a:pt x="9461" y="4985097"/>
                    <a:pt x="9631" y="5010471"/>
                    <a:pt x="10000" y="5040028"/>
                  </a:cubicBezTo>
                </a:path>
              </a:pathLst>
            </a:custGeom>
            <a:noFill/>
            <a:ln w="38100">
              <a:solidFill>
                <a:srgbClr val="B55F3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02684F6D-DFC4-57D5-EB95-0A7DFE5C06E6}"/>
                </a:ext>
              </a:extLst>
            </p:cNvPr>
            <p:cNvSpPr/>
            <p:nvPr/>
          </p:nvSpPr>
          <p:spPr>
            <a:xfrm>
              <a:off x="4123027" y="1899752"/>
              <a:ext cx="3168149" cy="3833831"/>
            </a:xfrm>
            <a:custGeom>
              <a:avLst/>
              <a:gdLst>
                <a:gd name="connsiteX0" fmla="*/ 0 w 3168149"/>
                <a:gd name="connsiteY0" fmla="*/ 0 h 11383"/>
                <a:gd name="connsiteX1" fmla="*/ 322506 w 3168149"/>
                <a:gd name="connsiteY1" fmla="*/ 7588 h 11383"/>
                <a:gd name="connsiteX2" fmla="*/ 641218 w 3168149"/>
                <a:gd name="connsiteY2" fmla="*/ 7588 h 11383"/>
                <a:gd name="connsiteX3" fmla="*/ 952342 w 3168149"/>
                <a:gd name="connsiteY3" fmla="*/ 3794 h 11383"/>
                <a:gd name="connsiteX4" fmla="*/ 1274848 w 3168149"/>
                <a:gd name="connsiteY4" fmla="*/ 3794 h 11383"/>
                <a:gd name="connsiteX5" fmla="*/ 1897095 w 3168149"/>
                <a:gd name="connsiteY5" fmla="*/ 7588 h 11383"/>
                <a:gd name="connsiteX6" fmla="*/ 2193042 w 3168149"/>
                <a:gd name="connsiteY6" fmla="*/ 11383 h 11383"/>
                <a:gd name="connsiteX7" fmla="*/ 2485195 w 3168149"/>
                <a:gd name="connsiteY7" fmla="*/ 11383 h 11383"/>
                <a:gd name="connsiteX8" fmla="*/ 2826672 w 3168149"/>
                <a:gd name="connsiteY8" fmla="*/ 3794 h 11383"/>
                <a:gd name="connsiteX9" fmla="*/ 3168149 w 3168149"/>
                <a:gd name="connsiteY9" fmla="*/ 7588 h 11383"/>
                <a:gd name="connsiteX0" fmla="*/ 0 w 3168149"/>
                <a:gd name="connsiteY0" fmla="*/ 15256 h 15256"/>
                <a:gd name="connsiteX1" fmla="*/ 322506 w 3168149"/>
                <a:gd name="connsiteY1" fmla="*/ 3794 h 15256"/>
                <a:gd name="connsiteX2" fmla="*/ 641218 w 3168149"/>
                <a:gd name="connsiteY2" fmla="*/ 3794 h 15256"/>
                <a:gd name="connsiteX3" fmla="*/ 952342 w 3168149"/>
                <a:gd name="connsiteY3" fmla="*/ 0 h 15256"/>
                <a:gd name="connsiteX4" fmla="*/ 1274848 w 3168149"/>
                <a:gd name="connsiteY4" fmla="*/ 0 h 15256"/>
                <a:gd name="connsiteX5" fmla="*/ 1897095 w 3168149"/>
                <a:gd name="connsiteY5" fmla="*/ 3794 h 15256"/>
                <a:gd name="connsiteX6" fmla="*/ 2193042 w 3168149"/>
                <a:gd name="connsiteY6" fmla="*/ 7589 h 15256"/>
                <a:gd name="connsiteX7" fmla="*/ 2485195 w 3168149"/>
                <a:gd name="connsiteY7" fmla="*/ 7589 h 15256"/>
                <a:gd name="connsiteX8" fmla="*/ 2826672 w 3168149"/>
                <a:gd name="connsiteY8" fmla="*/ 0 h 15256"/>
                <a:gd name="connsiteX9" fmla="*/ 3168149 w 3168149"/>
                <a:gd name="connsiteY9" fmla="*/ 3794 h 15256"/>
                <a:gd name="connsiteX0" fmla="*/ 0 w 3168149"/>
                <a:gd name="connsiteY0" fmla="*/ 5731 h 7589"/>
                <a:gd name="connsiteX1" fmla="*/ 322506 w 3168149"/>
                <a:gd name="connsiteY1" fmla="*/ 3794 h 7589"/>
                <a:gd name="connsiteX2" fmla="*/ 641218 w 3168149"/>
                <a:gd name="connsiteY2" fmla="*/ 3794 h 7589"/>
                <a:gd name="connsiteX3" fmla="*/ 952342 w 3168149"/>
                <a:gd name="connsiteY3" fmla="*/ 0 h 7589"/>
                <a:gd name="connsiteX4" fmla="*/ 1274848 w 3168149"/>
                <a:gd name="connsiteY4" fmla="*/ 0 h 7589"/>
                <a:gd name="connsiteX5" fmla="*/ 1897095 w 3168149"/>
                <a:gd name="connsiteY5" fmla="*/ 3794 h 7589"/>
                <a:gd name="connsiteX6" fmla="*/ 2193042 w 3168149"/>
                <a:gd name="connsiteY6" fmla="*/ 7589 h 7589"/>
                <a:gd name="connsiteX7" fmla="*/ 2485195 w 3168149"/>
                <a:gd name="connsiteY7" fmla="*/ 7589 h 7589"/>
                <a:gd name="connsiteX8" fmla="*/ 2826672 w 3168149"/>
                <a:gd name="connsiteY8" fmla="*/ 0 h 7589"/>
                <a:gd name="connsiteX9" fmla="*/ 3168149 w 3168149"/>
                <a:gd name="connsiteY9" fmla="*/ 3794 h 7589"/>
                <a:gd name="connsiteX0" fmla="*/ 0 w 10000"/>
                <a:gd name="connsiteY0" fmla="*/ 19457 h 21905"/>
                <a:gd name="connsiteX1" fmla="*/ 1018 w 10000"/>
                <a:gd name="connsiteY1" fmla="*/ 16904 h 21905"/>
                <a:gd name="connsiteX2" fmla="*/ 2024 w 10000"/>
                <a:gd name="connsiteY2" fmla="*/ 16904 h 21905"/>
                <a:gd name="connsiteX3" fmla="*/ 3006 w 10000"/>
                <a:gd name="connsiteY3" fmla="*/ 11905 h 21905"/>
                <a:gd name="connsiteX4" fmla="*/ 4024 w 10000"/>
                <a:gd name="connsiteY4" fmla="*/ 11905 h 21905"/>
                <a:gd name="connsiteX5" fmla="*/ 5988 w 10000"/>
                <a:gd name="connsiteY5" fmla="*/ 16904 h 21905"/>
                <a:gd name="connsiteX6" fmla="*/ 6922 w 10000"/>
                <a:gd name="connsiteY6" fmla="*/ 21905 h 21905"/>
                <a:gd name="connsiteX7" fmla="*/ 7844 w 10000"/>
                <a:gd name="connsiteY7" fmla="*/ 21905 h 21905"/>
                <a:gd name="connsiteX8" fmla="*/ 8922 w 10000"/>
                <a:gd name="connsiteY8" fmla="*/ 11905 h 21905"/>
                <a:gd name="connsiteX9" fmla="*/ 10000 w 10000"/>
                <a:gd name="connsiteY9" fmla="*/ 16904 h 21905"/>
                <a:gd name="connsiteX0" fmla="*/ 0 w 10000"/>
                <a:gd name="connsiteY0" fmla="*/ 28056 h 30504"/>
                <a:gd name="connsiteX1" fmla="*/ 1018 w 10000"/>
                <a:gd name="connsiteY1" fmla="*/ 25503 h 30504"/>
                <a:gd name="connsiteX2" fmla="*/ 2024 w 10000"/>
                <a:gd name="connsiteY2" fmla="*/ 25503 h 30504"/>
                <a:gd name="connsiteX3" fmla="*/ 3006 w 10000"/>
                <a:gd name="connsiteY3" fmla="*/ 20504 h 30504"/>
                <a:gd name="connsiteX4" fmla="*/ 4024 w 10000"/>
                <a:gd name="connsiteY4" fmla="*/ 20504 h 30504"/>
                <a:gd name="connsiteX5" fmla="*/ 5988 w 10000"/>
                <a:gd name="connsiteY5" fmla="*/ 25503 h 30504"/>
                <a:gd name="connsiteX6" fmla="*/ 6922 w 10000"/>
                <a:gd name="connsiteY6" fmla="*/ 30504 h 30504"/>
                <a:gd name="connsiteX7" fmla="*/ 7844 w 10000"/>
                <a:gd name="connsiteY7" fmla="*/ 30504 h 30504"/>
                <a:gd name="connsiteX8" fmla="*/ 8922 w 10000"/>
                <a:gd name="connsiteY8" fmla="*/ 20504 h 30504"/>
                <a:gd name="connsiteX9" fmla="*/ 10000 w 10000"/>
                <a:gd name="connsiteY9" fmla="*/ 25503 h 30504"/>
                <a:gd name="connsiteX0" fmla="*/ 0 w 10000"/>
                <a:gd name="connsiteY0" fmla="*/ 43460 h 45908"/>
                <a:gd name="connsiteX1" fmla="*/ 1018 w 10000"/>
                <a:gd name="connsiteY1" fmla="*/ 40907 h 45908"/>
                <a:gd name="connsiteX2" fmla="*/ 2024 w 10000"/>
                <a:gd name="connsiteY2" fmla="*/ 40907 h 45908"/>
                <a:gd name="connsiteX3" fmla="*/ 3006 w 10000"/>
                <a:gd name="connsiteY3" fmla="*/ 35908 h 45908"/>
                <a:gd name="connsiteX4" fmla="*/ 4024 w 10000"/>
                <a:gd name="connsiteY4" fmla="*/ 35908 h 45908"/>
                <a:gd name="connsiteX5" fmla="*/ 5988 w 10000"/>
                <a:gd name="connsiteY5" fmla="*/ 40907 h 45908"/>
                <a:gd name="connsiteX6" fmla="*/ 6922 w 10000"/>
                <a:gd name="connsiteY6" fmla="*/ 45908 h 45908"/>
                <a:gd name="connsiteX7" fmla="*/ 7844 w 10000"/>
                <a:gd name="connsiteY7" fmla="*/ 45908 h 45908"/>
                <a:gd name="connsiteX8" fmla="*/ 8922 w 10000"/>
                <a:gd name="connsiteY8" fmla="*/ 35908 h 45908"/>
                <a:gd name="connsiteX9" fmla="*/ 10000 w 10000"/>
                <a:gd name="connsiteY9" fmla="*/ 40907 h 45908"/>
                <a:gd name="connsiteX0" fmla="*/ 0 w 10000"/>
                <a:gd name="connsiteY0" fmla="*/ 58342 h 60790"/>
                <a:gd name="connsiteX1" fmla="*/ 1018 w 10000"/>
                <a:gd name="connsiteY1" fmla="*/ 55789 h 60790"/>
                <a:gd name="connsiteX2" fmla="*/ 2024 w 10000"/>
                <a:gd name="connsiteY2" fmla="*/ 55789 h 60790"/>
                <a:gd name="connsiteX3" fmla="*/ 3006 w 10000"/>
                <a:gd name="connsiteY3" fmla="*/ 50790 h 60790"/>
                <a:gd name="connsiteX4" fmla="*/ 4024 w 10000"/>
                <a:gd name="connsiteY4" fmla="*/ 50790 h 60790"/>
                <a:gd name="connsiteX5" fmla="*/ 5988 w 10000"/>
                <a:gd name="connsiteY5" fmla="*/ 55789 h 60790"/>
                <a:gd name="connsiteX6" fmla="*/ 6922 w 10000"/>
                <a:gd name="connsiteY6" fmla="*/ 60790 h 60790"/>
                <a:gd name="connsiteX7" fmla="*/ 7844 w 10000"/>
                <a:gd name="connsiteY7" fmla="*/ 60790 h 60790"/>
                <a:gd name="connsiteX8" fmla="*/ 8922 w 10000"/>
                <a:gd name="connsiteY8" fmla="*/ 50790 h 60790"/>
                <a:gd name="connsiteX9" fmla="*/ 10000 w 10000"/>
                <a:gd name="connsiteY9" fmla="*/ 55789 h 60790"/>
                <a:gd name="connsiteX0" fmla="*/ 0 w 10000"/>
                <a:gd name="connsiteY0" fmla="*/ 76747 h 79195"/>
                <a:gd name="connsiteX1" fmla="*/ 1018 w 10000"/>
                <a:gd name="connsiteY1" fmla="*/ 74194 h 79195"/>
                <a:gd name="connsiteX2" fmla="*/ 2024 w 10000"/>
                <a:gd name="connsiteY2" fmla="*/ 74194 h 79195"/>
                <a:gd name="connsiteX3" fmla="*/ 3006 w 10000"/>
                <a:gd name="connsiteY3" fmla="*/ 69195 h 79195"/>
                <a:gd name="connsiteX4" fmla="*/ 4024 w 10000"/>
                <a:gd name="connsiteY4" fmla="*/ 69195 h 79195"/>
                <a:gd name="connsiteX5" fmla="*/ 5988 w 10000"/>
                <a:gd name="connsiteY5" fmla="*/ 74194 h 79195"/>
                <a:gd name="connsiteX6" fmla="*/ 6922 w 10000"/>
                <a:gd name="connsiteY6" fmla="*/ 79195 h 79195"/>
                <a:gd name="connsiteX7" fmla="*/ 7844 w 10000"/>
                <a:gd name="connsiteY7" fmla="*/ 79195 h 79195"/>
                <a:gd name="connsiteX8" fmla="*/ 8922 w 10000"/>
                <a:gd name="connsiteY8" fmla="*/ 69195 h 79195"/>
                <a:gd name="connsiteX9" fmla="*/ 10000 w 10000"/>
                <a:gd name="connsiteY9" fmla="*/ 74194 h 79195"/>
                <a:gd name="connsiteX0" fmla="*/ 0 w 10000"/>
                <a:gd name="connsiteY0" fmla="*/ 102230 h 104678"/>
                <a:gd name="connsiteX1" fmla="*/ 1018 w 10000"/>
                <a:gd name="connsiteY1" fmla="*/ 99677 h 104678"/>
                <a:gd name="connsiteX2" fmla="*/ 2024 w 10000"/>
                <a:gd name="connsiteY2" fmla="*/ 99677 h 104678"/>
                <a:gd name="connsiteX3" fmla="*/ 3006 w 10000"/>
                <a:gd name="connsiteY3" fmla="*/ 94678 h 104678"/>
                <a:gd name="connsiteX4" fmla="*/ 4024 w 10000"/>
                <a:gd name="connsiteY4" fmla="*/ 94678 h 104678"/>
                <a:gd name="connsiteX5" fmla="*/ 5988 w 10000"/>
                <a:gd name="connsiteY5" fmla="*/ 99677 h 104678"/>
                <a:gd name="connsiteX6" fmla="*/ 6922 w 10000"/>
                <a:gd name="connsiteY6" fmla="*/ 104678 h 104678"/>
                <a:gd name="connsiteX7" fmla="*/ 7844 w 10000"/>
                <a:gd name="connsiteY7" fmla="*/ 104678 h 104678"/>
                <a:gd name="connsiteX8" fmla="*/ 8922 w 10000"/>
                <a:gd name="connsiteY8" fmla="*/ 94678 h 104678"/>
                <a:gd name="connsiteX9" fmla="*/ 10000 w 10000"/>
                <a:gd name="connsiteY9" fmla="*/ 99677 h 104678"/>
                <a:gd name="connsiteX0" fmla="*/ 0 w 10000"/>
                <a:gd name="connsiteY0" fmla="*/ 86941 h 89389"/>
                <a:gd name="connsiteX1" fmla="*/ 1018 w 10000"/>
                <a:gd name="connsiteY1" fmla="*/ 84388 h 89389"/>
                <a:gd name="connsiteX2" fmla="*/ 2024 w 10000"/>
                <a:gd name="connsiteY2" fmla="*/ 84388 h 89389"/>
                <a:gd name="connsiteX3" fmla="*/ 3006 w 10000"/>
                <a:gd name="connsiteY3" fmla="*/ 79389 h 89389"/>
                <a:gd name="connsiteX4" fmla="*/ 4024 w 10000"/>
                <a:gd name="connsiteY4" fmla="*/ 79389 h 89389"/>
                <a:gd name="connsiteX5" fmla="*/ 5988 w 10000"/>
                <a:gd name="connsiteY5" fmla="*/ 84388 h 89389"/>
                <a:gd name="connsiteX6" fmla="*/ 6922 w 10000"/>
                <a:gd name="connsiteY6" fmla="*/ 89389 h 89389"/>
                <a:gd name="connsiteX7" fmla="*/ 7844 w 10000"/>
                <a:gd name="connsiteY7" fmla="*/ 89389 h 89389"/>
                <a:gd name="connsiteX8" fmla="*/ 8922 w 10000"/>
                <a:gd name="connsiteY8" fmla="*/ 79389 h 89389"/>
                <a:gd name="connsiteX9" fmla="*/ 10000 w 10000"/>
                <a:gd name="connsiteY9" fmla="*/ 84388 h 89389"/>
                <a:gd name="connsiteX0" fmla="*/ 0 w 10000"/>
                <a:gd name="connsiteY0" fmla="*/ 96048 h 98496"/>
                <a:gd name="connsiteX1" fmla="*/ 1018 w 10000"/>
                <a:gd name="connsiteY1" fmla="*/ 93495 h 98496"/>
                <a:gd name="connsiteX2" fmla="*/ 2024 w 10000"/>
                <a:gd name="connsiteY2" fmla="*/ 93495 h 98496"/>
                <a:gd name="connsiteX3" fmla="*/ 3006 w 10000"/>
                <a:gd name="connsiteY3" fmla="*/ 88496 h 98496"/>
                <a:gd name="connsiteX4" fmla="*/ 4024 w 10000"/>
                <a:gd name="connsiteY4" fmla="*/ 88496 h 98496"/>
                <a:gd name="connsiteX5" fmla="*/ 5988 w 10000"/>
                <a:gd name="connsiteY5" fmla="*/ 93495 h 98496"/>
                <a:gd name="connsiteX6" fmla="*/ 6922 w 10000"/>
                <a:gd name="connsiteY6" fmla="*/ 98496 h 98496"/>
                <a:gd name="connsiteX7" fmla="*/ 7844 w 10000"/>
                <a:gd name="connsiteY7" fmla="*/ 98496 h 98496"/>
                <a:gd name="connsiteX8" fmla="*/ 8922 w 10000"/>
                <a:gd name="connsiteY8" fmla="*/ 88496 h 98496"/>
                <a:gd name="connsiteX9" fmla="*/ 10000 w 10000"/>
                <a:gd name="connsiteY9" fmla="*/ 93495 h 98496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4024 w 10000"/>
                <a:gd name="connsiteY4" fmla="*/ 86929 h 96929"/>
                <a:gd name="connsiteX5" fmla="*/ 5988 w 10000"/>
                <a:gd name="connsiteY5" fmla="*/ 91928 h 96929"/>
                <a:gd name="connsiteX6" fmla="*/ 6922 w 10000"/>
                <a:gd name="connsiteY6" fmla="*/ 96929 h 96929"/>
                <a:gd name="connsiteX7" fmla="*/ 7844 w 10000"/>
                <a:gd name="connsiteY7" fmla="*/ 96929 h 96929"/>
                <a:gd name="connsiteX8" fmla="*/ 8922 w 10000"/>
                <a:gd name="connsiteY8" fmla="*/ 86929 h 96929"/>
                <a:gd name="connsiteX9" fmla="*/ 10000 w 10000"/>
                <a:gd name="connsiteY9" fmla="*/ 91928 h 96929"/>
                <a:gd name="connsiteX0" fmla="*/ 0 w 10000"/>
                <a:gd name="connsiteY0" fmla="*/ 147007 h 149455"/>
                <a:gd name="connsiteX1" fmla="*/ 1018 w 10000"/>
                <a:gd name="connsiteY1" fmla="*/ 144454 h 149455"/>
                <a:gd name="connsiteX2" fmla="*/ 2024 w 10000"/>
                <a:gd name="connsiteY2" fmla="*/ 144454 h 149455"/>
                <a:gd name="connsiteX3" fmla="*/ 3006 w 10000"/>
                <a:gd name="connsiteY3" fmla="*/ 139455 h 149455"/>
                <a:gd name="connsiteX4" fmla="*/ 4024 w 10000"/>
                <a:gd name="connsiteY4" fmla="*/ 139455 h 149455"/>
                <a:gd name="connsiteX5" fmla="*/ 5988 w 10000"/>
                <a:gd name="connsiteY5" fmla="*/ 144454 h 149455"/>
                <a:gd name="connsiteX6" fmla="*/ 6922 w 10000"/>
                <a:gd name="connsiteY6" fmla="*/ 149455 h 149455"/>
                <a:gd name="connsiteX7" fmla="*/ 7844 w 10000"/>
                <a:gd name="connsiteY7" fmla="*/ 149455 h 149455"/>
                <a:gd name="connsiteX8" fmla="*/ 8922 w 10000"/>
                <a:gd name="connsiteY8" fmla="*/ 139455 h 149455"/>
                <a:gd name="connsiteX9" fmla="*/ 10000 w 10000"/>
                <a:gd name="connsiteY9" fmla="*/ 144454 h 149455"/>
                <a:gd name="connsiteX0" fmla="*/ 0 w 10000"/>
                <a:gd name="connsiteY0" fmla="*/ 241315 h 243763"/>
                <a:gd name="connsiteX1" fmla="*/ 1018 w 10000"/>
                <a:gd name="connsiteY1" fmla="*/ 238762 h 243763"/>
                <a:gd name="connsiteX2" fmla="*/ 2024 w 10000"/>
                <a:gd name="connsiteY2" fmla="*/ 238762 h 243763"/>
                <a:gd name="connsiteX3" fmla="*/ 3006 w 10000"/>
                <a:gd name="connsiteY3" fmla="*/ 233763 h 243763"/>
                <a:gd name="connsiteX4" fmla="*/ 4024 w 10000"/>
                <a:gd name="connsiteY4" fmla="*/ 233763 h 243763"/>
                <a:gd name="connsiteX5" fmla="*/ 5988 w 10000"/>
                <a:gd name="connsiteY5" fmla="*/ 238762 h 243763"/>
                <a:gd name="connsiteX6" fmla="*/ 6922 w 10000"/>
                <a:gd name="connsiteY6" fmla="*/ 243763 h 243763"/>
                <a:gd name="connsiteX7" fmla="*/ 7844 w 10000"/>
                <a:gd name="connsiteY7" fmla="*/ 243763 h 243763"/>
                <a:gd name="connsiteX8" fmla="*/ 8922 w 10000"/>
                <a:gd name="connsiteY8" fmla="*/ 233763 h 243763"/>
                <a:gd name="connsiteX9" fmla="*/ 10000 w 10000"/>
                <a:gd name="connsiteY9" fmla="*/ 238762 h 243763"/>
                <a:gd name="connsiteX0" fmla="*/ 0 w 10000"/>
                <a:gd name="connsiteY0" fmla="*/ 227374 h 229822"/>
                <a:gd name="connsiteX1" fmla="*/ 1018 w 10000"/>
                <a:gd name="connsiteY1" fmla="*/ 224821 h 229822"/>
                <a:gd name="connsiteX2" fmla="*/ 2024 w 10000"/>
                <a:gd name="connsiteY2" fmla="*/ 224821 h 229822"/>
                <a:gd name="connsiteX3" fmla="*/ 3006 w 10000"/>
                <a:gd name="connsiteY3" fmla="*/ 219822 h 229822"/>
                <a:gd name="connsiteX4" fmla="*/ 4024 w 10000"/>
                <a:gd name="connsiteY4" fmla="*/ 219822 h 229822"/>
                <a:gd name="connsiteX5" fmla="*/ 5988 w 10000"/>
                <a:gd name="connsiteY5" fmla="*/ 224821 h 229822"/>
                <a:gd name="connsiteX6" fmla="*/ 6922 w 10000"/>
                <a:gd name="connsiteY6" fmla="*/ 229822 h 229822"/>
                <a:gd name="connsiteX7" fmla="*/ 7844 w 10000"/>
                <a:gd name="connsiteY7" fmla="*/ 229822 h 229822"/>
                <a:gd name="connsiteX8" fmla="*/ 8922 w 10000"/>
                <a:gd name="connsiteY8" fmla="*/ 219822 h 229822"/>
                <a:gd name="connsiteX9" fmla="*/ 10000 w 10000"/>
                <a:gd name="connsiteY9" fmla="*/ 224821 h 229822"/>
                <a:gd name="connsiteX0" fmla="*/ 0 w 10000"/>
                <a:gd name="connsiteY0" fmla="*/ 153905 h 156353"/>
                <a:gd name="connsiteX1" fmla="*/ 1018 w 10000"/>
                <a:gd name="connsiteY1" fmla="*/ 151352 h 156353"/>
                <a:gd name="connsiteX2" fmla="*/ 2024 w 10000"/>
                <a:gd name="connsiteY2" fmla="*/ 151352 h 156353"/>
                <a:gd name="connsiteX3" fmla="*/ 3006 w 10000"/>
                <a:gd name="connsiteY3" fmla="*/ 146353 h 156353"/>
                <a:gd name="connsiteX4" fmla="*/ 4024 w 10000"/>
                <a:gd name="connsiteY4" fmla="*/ 146353 h 156353"/>
                <a:gd name="connsiteX5" fmla="*/ 5988 w 10000"/>
                <a:gd name="connsiteY5" fmla="*/ 151352 h 156353"/>
                <a:gd name="connsiteX6" fmla="*/ 6922 w 10000"/>
                <a:gd name="connsiteY6" fmla="*/ 156353 h 156353"/>
                <a:gd name="connsiteX7" fmla="*/ 7844 w 10000"/>
                <a:gd name="connsiteY7" fmla="*/ 156353 h 156353"/>
                <a:gd name="connsiteX8" fmla="*/ 8922 w 10000"/>
                <a:gd name="connsiteY8" fmla="*/ 146353 h 156353"/>
                <a:gd name="connsiteX9" fmla="*/ 10000 w 10000"/>
                <a:gd name="connsiteY9" fmla="*/ 151352 h 156353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4024 w 10000"/>
                <a:gd name="connsiteY4" fmla="*/ 86929 h 96929"/>
                <a:gd name="connsiteX5" fmla="*/ 5988 w 10000"/>
                <a:gd name="connsiteY5" fmla="*/ 91928 h 96929"/>
                <a:gd name="connsiteX6" fmla="*/ 6922 w 10000"/>
                <a:gd name="connsiteY6" fmla="*/ 96929 h 96929"/>
                <a:gd name="connsiteX7" fmla="*/ 7844 w 10000"/>
                <a:gd name="connsiteY7" fmla="*/ 96929 h 96929"/>
                <a:gd name="connsiteX8" fmla="*/ 8922 w 10000"/>
                <a:gd name="connsiteY8" fmla="*/ 86929 h 96929"/>
                <a:gd name="connsiteX9" fmla="*/ 10000 w 10000"/>
                <a:gd name="connsiteY9" fmla="*/ 91928 h 96929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3571 w 10000"/>
                <a:gd name="connsiteY4" fmla="*/ 47159 h 96929"/>
                <a:gd name="connsiteX5" fmla="*/ 4024 w 10000"/>
                <a:gd name="connsiteY5" fmla="*/ 86929 h 96929"/>
                <a:gd name="connsiteX6" fmla="*/ 5988 w 10000"/>
                <a:gd name="connsiteY6" fmla="*/ 91928 h 96929"/>
                <a:gd name="connsiteX7" fmla="*/ 6922 w 10000"/>
                <a:gd name="connsiteY7" fmla="*/ 96929 h 96929"/>
                <a:gd name="connsiteX8" fmla="*/ 7844 w 10000"/>
                <a:gd name="connsiteY8" fmla="*/ 96929 h 96929"/>
                <a:gd name="connsiteX9" fmla="*/ 8922 w 10000"/>
                <a:gd name="connsiteY9" fmla="*/ 86929 h 96929"/>
                <a:gd name="connsiteX10" fmla="*/ 10000 w 10000"/>
                <a:gd name="connsiteY10" fmla="*/ 91928 h 96929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8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8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3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3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56 h 259004"/>
                <a:gd name="connsiteX1" fmla="*/ 1018 w 10000"/>
                <a:gd name="connsiteY1" fmla="*/ 254003 h 259004"/>
                <a:gd name="connsiteX2" fmla="*/ 2024 w 10000"/>
                <a:gd name="connsiteY2" fmla="*/ 254003 h 259004"/>
                <a:gd name="connsiteX3" fmla="*/ 3006 w 10000"/>
                <a:gd name="connsiteY3" fmla="*/ 249004 h 259004"/>
                <a:gd name="connsiteX4" fmla="*/ 3531 w 10000"/>
                <a:gd name="connsiteY4" fmla="*/ 51 h 259004"/>
                <a:gd name="connsiteX5" fmla="*/ 4024 w 10000"/>
                <a:gd name="connsiteY5" fmla="*/ 249004 h 259004"/>
                <a:gd name="connsiteX6" fmla="*/ 5988 w 10000"/>
                <a:gd name="connsiteY6" fmla="*/ 254003 h 259004"/>
                <a:gd name="connsiteX7" fmla="*/ 6922 w 10000"/>
                <a:gd name="connsiteY7" fmla="*/ 259004 h 259004"/>
                <a:gd name="connsiteX8" fmla="*/ 7844 w 10000"/>
                <a:gd name="connsiteY8" fmla="*/ 259004 h 259004"/>
                <a:gd name="connsiteX9" fmla="*/ 8922 w 10000"/>
                <a:gd name="connsiteY9" fmla="*/ 249004 h 259004"/>
                <a:gd name="connsiteX10" fmla="*/ 10000 w 10000"/>
                <a:gd name="connsiteY10" fmla="*/ 254003 h 259004"/>
                <a:gd name="connsiteX0" fmla="*/ 0 w 10000"/>
                <a:gd name="connsiteY0" fmla="*/ 256557 h 259005"/>
                <a:gd name="connsiteX1" fmla="*/ 1018 w 10000"/>
                <a:gd name="connsiteY1" fmla="*/ 254004 h 259005"/>
                <a:gd name="connsiteX2" fmla="*/ 2024 w 10000"/>
                <a:gd name="connsiteY2" fmla="*/ 254004 h 259005"/>
                <a:gd name="connsiteX3" fmla="*/ 3006 w 10000"/>
                <a:gd name="connsiteY3" fmla="*/ 249005 h 259005"/>
                <a:gd name="connsiteX4" fmla="*/ 3531 w 10000"/>
                <a:gd name="connsiteY4" fmla="*/ 52 h 259005"/>
                <a:gd name="connsiteX5" fmla="*/ 4024 w 10000"/>
                <a:gd name="connsiteY5" fmla="*/ 249005 h 259005"/>
                <a:gd name="connsiteX6" fmla="*/ 5988 w 10000"/>
                <a:gd name="connsiteY6" fmla="*/ 254004 h 259005"/>
                <a:gd name="connsiteX7" fmla="*/ 6922 w 10000"/>
                <a:gd name="connsiteY7" fmla="*/ 259005 h 259005"/>
                <a:gd name="connsiteX8" fmla="*/ 7844 w 10000"/>
                <a:gd name="connsiteY8" fmla="*/ 259005 h 259005"/>
                <a:gd name="connsiteX9" fmla="*/ 8922 w 10000"/>
                <a:gd name="connsiteY9" fmla="*/ 249005 h 259005"/>
                <a:gd name="connsiteX10" fmla="*/ 10000 w 10000"/>
                <a:gd name="connsiteY10" fmla="*/ 254004 h 259005"/>
                <a:gd name="connsiteX0" fmla="*/ 0 w 10000"/>
                <a:gd name="connsiteY0" fmla="*/ 256566 h 259014"/>
                <a:gd name="connsiteX1" fmla="*/ 1018 w 10000"/>
                <a:gd name="connsiteY1" fmla="*/ 254013 h 259014"/>
                <a:gd name="connsiteX2" fmla="*/ 2024 w 10000"/>
                <a:gd name="connsiteY2" fmla="*/ 254013 h 259014"/>
                <a:gd name="connsiteX3" fmla="*/ 3006 w 10000"/>
                <a:gd name="connsiteY3" fmla="*/ 249014 h 259014"/>
                <a:gd name="connsiteX4" fmla="*/ 3531 w 10000"/>
                <a:gd name="connsiteY4" fmla="*/ 61 h 259014"/>
                <a:gd name="connsiteX5" fmla="*/ 4024 w 10000"/>
                <a:gd name="connsiteY5" fmla="*/ 249014 h 259014"/>
                <a:gd name="connsiteX6" fmla="*/ 5094 w 10000"/>
                <a:gd name="connsiteY6" fmla="*/ 255267 h 259014"/>
                <a:gd name="connsiteX7" fmla="*/ 5988 w 10000"/>
                <a:gd name="connsiteY7" fmla="*/ 254013 h 259014"/>
                <a:gd name="connsiteX8" fmla="*/ 6922 w 10000"/>
                <a:gd name="connsiteY8" fmla="*/ 259014 h 259014"/>
                <a:gd name="connsiteX9" fmla="*/ 7844 w 10000"/>
                <a:gd name="connsiteY9" fmla="*/ 259014 h 259014"/>
                <a:gd name="connsiteX10" fmla="*/ 8922 w 10000"/>
                <a:gd name="connsiteY10" fmla="*/ 249014 h 259014"/>
                <a:gd name="connsiteX11" fmla="*/ 10000 w 10000"/>
                <a:gd name="connsiteY11" fmla="*/ 254013 h 259014"/>
                <a:gd name="connsiteX0" fmla="*/ 0 w 10000"/>
                <a:gd name="connsiteY0" fmla="*/ 256566 h 259014"/>
                <a:gd name="connsiteX1" fmla="*/ 1018 w 10000"/>
                <a:gd name="connsiteY1" fmla="*/ 254013 h 259014"/>
                <a:gd name="connsiteX2" fmla="*/ 2024 w 10000"/>
                <a:gd name="connsiteY2" fmla="*/ 254013 h 259014"/>
                <a:gd name="connsiteX3" fmla="*/ 3006 w 10000"/>
                <a:gd name="connsiteY3" fmla="*/ 249014 h 259014"/>
                <a:gd name="connsiteX4" fmla="*/ 3531 w 10000"/>
                <a:gd name="connsiteY4" fmla="*/ 61 h 259014"/>
                <a:gd name="connsiteX5" fmla="*/ 4024 w 10000"/>
                <a:gd name="connsiteY5" fmla="*/ 249014 h 259014"/>
                <a:gd name="connsiteX6" fmla="*/ 5094 w 10000"/>
                <a:gd name="connsiteY6" fmla="*/ 255267 h 259014"/>
                <a:gd name="connsiteX7" fmla="*/ 5988 w 10000"/>
                <a:gd name="connsiteY7" fmla="*/ 254013 h 259014"/>
                <a:gd name="connsiteX8" fmla="*/ 6922 w 10000"/>
                <a:gd name="connsiteY8" fmla="*/ 259014 h 259014"/>
                <a:gd name="connsiteX9" fmla="*/ 7844 w 10000"/>
                <a:gd name="connsiteY9" fmla="*/ 259014 h 259014"/>
                <a:gd name="connsiteX10" fmla="*/ 8922 w 10000"/>
                <a:gd name="connsiteY10" fmla="*/ 249014 h 259014"/>
                <a:gd name="connsiteX11" fmla="*/ 10000 w 10000"/>
                <a:gd name="connsiteY11" fmla="*/ 254013 h 259014"/>
                <a:gd name="connsiteX0" fmla="*/ 0 w 10000"/>
                <a:gd name="connsiteY0" fmla="*/ 1796080 h 1798528"/>
                <a:gd name="connsiteX1" fmla="*/ 1018 w 10000"/>
                <a:gd name="connsiteY1" fmla="*/ 1793527 h 1798528"/>
                <a:gd name="connsiteX2" fmla="*/ 2024 w 10000"/>
                <a:gd name="connsiteY2" fmla="*/ 1793527 h 1798528"/>
                <a:gd name="connsiteX3" fmla="*/ 3006 w 10000"/>
                <a:gd name="connsiteY3" fmla="*/ 1788528 h 1798528"/>
                <a:gd name="connsiteX4" fmla="*/ 3531 w 10000"/>
                <a:gd name="connsiteY4" fmla="*/ 1539575 h 1798528"/>
                <a:gd name="connsiteX5" fmla="*/ 4024 w 10000"/>
                <a:gd name="connsiteY5" fmla="*/ 1788528 h 1798528"/>
                <a:gd name="connsiteX6" fmla="*/ 4974 w 10000"/>
                <a:gd name="connsiteY6" fmla="*/ 0 h 1798528"/>
                <a:gd name="connsiteX7" fmla="*/ 5988 w 10000"/>
                <a:gd name="connsiteY7" fmla="*/ 1793527 h 1798528"/>
                <a:gd name="connsiteX8" fmla="*/ 6922 w 10000"/>
                <a:gd name="connsiteY8" fmla="*/ 1798528 h 1798528"/>
                <a:gd name="connsiteX9" fmla="*/ 7844 w 10000"/>
                <a:gd name="connsiteY9" fmla="*/ 1798528 h 1798528"/>
                <a:gd name="connsiteX10" fmla="*/ 8922 w 10000"/>
                <a:gd name="connsiteY10" fmla="*/ 1788528 h 1798528"/>
                <a:gd name="connsiteX11" fmla="*/ 10000 w 10000"/>
                <a:gd name="connsiteY11" fmla="*/ 1793527 h 1798528"/>
                <a:gd name="connsiteX0" fmla="*/ 0 w 10000"/>
                <a:gd name="connsiteY0" fmla="*/ 1796081 h 1798529"/>
                <a:gd name="connsiteX1" fmla="*/ 1018 w 10000"/>
                <a:gd name="connsiteY1" fmla="*/ 1793528 h 1798529"/>
                <a:gd name="connsiteX2" fmla="*/ 2024 w 10000"/>
                <a:gd name="connsiteY2" fmla="*/ 1793528 h 1798529"/>
                <a:gd name="connsiteX3" fmla="*/ 3006 w 10000"/>
                <a:gd name="connsiteY3" fmla="*/ 1788529 h 1798529"/>
                <a:gd name="connsiteX4" fmla="*/ 3531 w 10000"/>
                <a:gd name="connsiteY4" fmla="*/ 1539576 h 1798529"/>
                <a:gd name="connsiteX5" fmla="*/ 4024 w 10000"/>
                <a:gd name="connsiteY5" fmla="*/ 1788529 h 1798529"/>
                <a:gd name="connsiteX6" fmla="*/ 4974 w 10000"/>
                <a:gd name="connsiteY6" fmla="*/ 1 h 1798529"/>
                <a:gd name="connsiteX7" fmla="*/ 5988 w 10000"/>
                <a:gd name="connsiteY7" fmla="*/ 1793528 h 1798529"/>
                <a:gd name="connsiteX8" fmla="*/ 6922 w 10000"/>
                <a:gd name="connsiteY8" fmla="*/ 1798529 h 1798529"/>
                <a:gd name="connsiteX9" fmla="*/ 7844 w 10000"/>
                <a:gd name="connsiteY9" fmla="*/ 1798529 h 1798529"/>
                <a:gd name="connsiteX10" fmla="*/ 8922 w 10000"/>
                <a:gd name="connsiteY10" fmla="*/ 1788529 h 1798529"/>
                <a:gd name="connsiteX11" fmla="*/ 10000 w 10000"/>
                <a:gd name="connsiteY11" fmla="*/ 1793528 h 1798529"/>
                <a:gd name="connsiteX0" fmla="*/ 0 w 10000"/>
                <a:gd name="connsiteY0" fmla="*/ 3364943 h 3367391"/>
                <a:gd name="connsiteX1" fmla="*/ 1018 w 10000"/>
                <a:gd name="connsiteY1" fmla="*/ 3362390 h 3367391"/>
                <a:gd name="connsiteX2" fmla="*/ 2024 w 10000"/>
                <a:gd name="connsiteY2" fmla="*/ 3362390 h 3367391"/>
                <a:gd name="connsiteX3" fmla="*/ 3006 w 10000"/>
                <a:gd name="connsiteY3" fmla="*/ 3357391 h 3367391"/>
                <a:gd name="connsiteX4" fmla="*/ 3531 w 10000"/>
                <a:gd name="connsiteY4" fmla="*/ 3108438 h 3367391"/>
                <a:gd name="connsiteX5" fmla="*/ 4024 w 10000"/>
                <a:gd name="connsiteY5" fmla="*/ 3357391 h 3367391"/>
                <a:gd name="connsiteX6" fmla="*/ 4914 w 10000"/>
                <a:gd name="connsiteY6" fmla="*/ 0 h 3367391"/>
                <a:gd name="connsiteX7" fmla="*/ 5988 w 10000"/>
                <a:gd name="connsiteY7" fmla="*/ 3362390 h 3367391"/>
                <a:gd name="connsiteX8" fmla="*/ 6922 w 10000"/>
                <a:gd name="connsiteY8" fmla="*/ 3367391 h 3367391"/>
                <a:gd name="connsiteX9" fmla="*/ 7844 w 10000"/>
                <a:gd name="connsiteY9" fmla="*/ 3367391 h 3367391"/>
                <a:gd name="connsiteX10" fmla="*/ 8922 w 10000"/>
                <a:gd name="connsiteY10" fmla="*/ 3357391 h 3367391"/>
                <a:gd name="connsiteX11" fmla="*/ 10000 w 10000"/>
                <a:gd name="connsiteY11" fmla="*/ 3362390 h 3367391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67 w 10000"/>
                <a:gd name="connsiteY8" fmla="*/ 5041284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377 w 10000"/>
                <a:gd name="connsiteY8" fmla="*/ 4798633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377 w 10000"/>
                <a:gd name="connsiteY8" fmla="*/ 4798633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99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52301"/>
                <a:gd name="connsiteX1" fmla="*/ 1018 w 10000"/>
                <a:gd name="connsiteY1" fmla="*/ 5040028 h 5052301"/>
                <a:gd name="connsiteX2" fmla="*/ 2024 w 10000"/>
                <a:gd name="connsiteY2" fmla="*/ 5040028 h 5052301"/>
                <a:gd name="connsiteX3" fmla="*/ 3006 w 10000"/>
                <a:gd name="connsiteY3" fmla="*/ 5035029 h 5052301"/>
                <a:gd name="connsiteX4" fmla="*/ 3531 w 10000"/>
                <a:gd name="connsiteY4" fmla="*/ 4786076 h 5052301"/>
                <a:gd name="connsiteX5" fmla="*/ 4024 w 10000"/>
                <a:gd name="connsiteY5" fmla="*/ 5035029 h 5052301"/>
                <a:gd name="connsiteX6" fmla="*/ 4984 w 10000"/>
                <a:gd name="connsiteY6" fmla="*/ 0 h 5052301"/>
                <a:gd name="connsiteX7" fmla="*/ 5988 w 10000"/>
                <a:gd name="connsiteY7" fmla="*/ 5040028 h 5052301"/>
                <a:gd name="connsiteX8" fmla="*/ 6447 w 10000"/>
                <a:gd name="connsiteY8" fmla="*/ 4794450 h 5052301"/>
                <a:gd name="connsiteX9" fmla="*/ 6972 w 10000"/>
                <a:gd name="connsiteY9" fmla="*/ 5045029 h 5052301"/>
                <a:gd name="connsiteX10" fmla="*/ 7994 w 10000"/>
                <a:gd name="connsiteY10" fmla="*/ 5045029 h 5052301"/>
                <a:gd name="connsiteX11" fmla="*/ 8982 w 10000"/>
                <a:gd name="connsiteY11" fmla="*/ 5051764 h 5052301"/>
                <a:gd name="connsiteX12" fmla="*/ 10000 w 10000"/>
                <a:gd name="connsiteY12" fmla="*/ 5040028 h 5052301"/>
                <a:gd name="connsiteX0" fmla="*/ 0 w 10000"/>
                <a:gd name="connsiteY0" fmla="*/ 5042581 h 5051829"/>
                <a:gd name="connsiteX1" fmla="*/ 1018 w 10000"/>
                <a:gd name="connsiteY1" fmla="*/ 5040028 h 5051829"/>
                <a:gd name="connsiteX2" fmla="*/ 2024 w 10000"/>
                <a:gd name="connsiteY2" fmla="*/ 5040028 h 5051829"/>
                <a:gd name="connsiteX3" fmla="*/ 3006 w 10000"/>
                <a:gd name="connsiteY3" fmla="*/ 5035029 h 5051829"/>
                <a:gd name="connsiteX4" fmla="*/ 3531 w 10000"/>
                <a:gd name="connsiteY4" fmla="*/ 4786076 h 5051829"/>
                <a:gd name="connsiteX5" fmla="*/ 4024 w 10000"/>
                <a:gd name="connsiteY5" fmla="*/ 5035029 h 5051829"/>
                <a:gd name="connsiteX6" fmla="*/ 4984 w 10000"/>
                <a:gd name="connsiteY6" fmla="*/ 0 h 5051829"/>
                <a:gd name="connsiteX7" fmla="*/ 5988 w 10000"/>
                <a:gd name="connsiteY7" fmla="*/ 5040028 h 5051829"/>
                <a:gd name="connsiteX8" fmla="*/ 6447 w 10000"/>
                <a:gd name="connsiteY8" fmla="*/ 4794450 h 5051829"/>
                <a:gd name="connsiteX9" fmla="*/ 6972 w 10000"/>
                <a:gd name="connsiteY9" fmla="*/ 5045029 h 5051829"/>
                <a:gd name="connsiteX10" fmla="*/ 7994 w 10000"/>
                <a:gd name="connsiteY10" fmla="*/ 5045029 h 5051829"/>
                <a:gd name="connsiteX11" fmla="*/ 8982 w 10000"/>
                <a:gd name="connsiteY11" fmla="*/ 5051764 h 5051829"/>
                <a:gd name="connsiteX12" fmla="*/ 10000 w 10000"/>
                <a:gd name="connsiteY12" fmla="*/ 5040028 h 5051829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00" h="5051764">
                  <a:moveTo>
                    <a:pt x="0" y="5042581"/>
                  </a:moveTo>
                  <a:cubicBezTo>
                    <a:pt x="449" y="4999893"/>
                    <a:pt x="659" y="5011594"/>
                    <a:pt x="1018" y="5040028"/>
                  </a:cubicBezTo>
                  <a:cubicBezTo>
                    <a:pt x="1473" y="4947989"/>
                    <a:pt x="1699" y="4985641"/>
                    <a:pt x="2024" y="5040028"/>
                  </a:cubicBezTo>
                  <a:cubicBezTo>
                    <a:pt x="2472" y="4917035"/>
                    <a:pt x="2539" y="4919553"/>
                    <a:pt x="3006" y="5035029"/>
                  </a:cubicBezTo>
                  <a:cubicBezTo>
                    <a:pt x="3264" y="5027568"/>
                    <a:pt x="3271" y="4790260"/>
                    <a:pt x="3531" y="4786076"/>
                  </a:cubicBezTo>
                  <a:cubicBezTo>
                    <a:pt x="3791" y="4781892"/>
                    <a:pt x="3764" y="4992495"/>
                    <a:pt x="4024" y="5035029"/>
                  </a:cubicBezTo>
                  <a:cubicBezTo>
                    <a:pt x="4541" y="4350998"/>
                    <a:pt x="4607" y="2099"/>
                    <a:pt x="4984" y="0"/>
                  </a:cubicBezTo>
                  <a:cubicBezTo>
                    <a:pt x="5361" y="-2099"/>
                    <a:pt x="5380" y="4358792"/>
                    <a:pt x="5988" y="5040028"/>
                  </a:cubicBezTo>
                  <a:cubicBezTo>
                    <a:pt x="6118" y="4959563"/>
                    <a:pt x="6283" y="4793617"/>
                    <a:pt x="6447" y="4794450"/>
                  </a:cubicBezTo>
                  <a:cubicBezTo>
                    <a:pt x="6611" y="4795283"/>
                    <a:pt x="6820" y="5043781"/>
                    <a:pt x="6972" y="5045029"/>
                  </a:cubicBezTo>
                  <a:cubicBezTo>
                    <a:pt x="7403" y="4919520"/>
                    <a:pt x="7543" y="4919520"/>
                    <a:pt x="7994" y="5045029"/>
                  </a:cubicBezTo>
                  <a:cubicBezTo>
                    <a:pt x="8383" y="4928738"/>
                    <a:pt x="8633" y="4921221"/>
                    <a:pt x="8982" y="5051764"/>
                  </a:cubicBezTo>
                  <a:cubicBezTo>
                    <a:pt x="9461" y="4985097"/>
                    <a:pt x="9631" y="5010471"/>
                    <a:pt x="10000" y="5040028"/>
                  </a:cubicBezTo>
                </a:path>
              </a:pathLst>
            </a:custGeom>
            <a:noFill/>
            <a:ln w="38100">
              <a:solidFill>
                <a:srgbClr val="C2514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F57736DD-1EB3-4B94-F95C-A9E378EC19C1}"/>
                </a:ext>
              </a:extLst>
            </p:cNvPr>
            <p:cNvSpPr/>
            <p:nvPr/>
          </p:nvSpPr>
          <p:spPr>
            <a:xfrm>
              <a:off x="4440805" y="1899446"/>
              <a:ext cx="3168149" cy="3833831"/>
            </a:xfrm>
            <a:custGeom>
              <a:avLst/>
              <a:gdLst>
                <a:gd name="connsiteX0" fmla="*/ 0 w 3168149"/>
                <a:gd name="connsiteY0" fmla="*/ 0 h 11383"/>
                <a:gd name="connsiteX1" fmla="*/ 322506 w 3168149"/>
                <a:gd name="connsiteY1" fmla="*/ 7588 h 11383"/>
                <a:gd name="connsiteX2" fmla="*/ 641218 w 3168149"/>
                <a:gd name="connsiteY2" fmla="*/ 7588 h 11383"/>
                <a:gd name="connsiteX3" fmla="*/ 952342 w 3168149"/>
                <a:gd name="connsiteY3" fmla="*/ 3794 h 11383"/>
                <a:gd name="connsiteX4" fmla="*/ 1274848 w 3168149"/>
                <a:gd name="connsiteY4" fmla="*/ 3794 h 11383"/>
                <a:gd name="connsiteX5" fmla="*/ 1897095 w 3168149"/>
                <a:gd name="connsiteY5" fmla="*/ 7588 h 11383"/>
                <a:gd name="connsiteX6" fmla="*/ 2193042 w 3168149"/>
                <a:gd name="connsiteY6" fmla="*/ 11383 h 11383"/>
                <a:gd name="connsiteX7" fmla="*/ 2485195 w 3168149"/>
                <a:gd name="connsiteY7" fmla="*/ 11383 h 11383"/>
                <a:gd name="connsiteX8" fmla="*/ 2826672 w 3168149"/>
                <a:gd name="connsiteY8" fmla="*/ 3794 h 11383"/>
                <a:gd name="connsiteX9" fmla="*/ 3168149 w 3168149"/>
                <a:gd name="connsiteY9" fmla="*/ 7588 h 11383"/>
                <a:gd name="connsiteX0" fmla="*/ 0 w 3168149"/>
                <a:gd name="connsiteY0" fmla="*/ 15256 h 15256"/>
                <a:gd name="connsiteX1" fmla="*/ 322506 w 3168149"/>
                <a:gd name="connsiteY1" fmla="*/ 3794 h 15256"/>
                <a:gd name="connsiteX2" fmla="*/ 641218 w 3168149"/>
                <a:gd name="connsiteY2" fmla="*/ 3794 h 15256"/>
                <a:gd name="connsiteX3" fmla="*/ 952342 w 3168149"/>
                <a:gd name="connsiteY3" fmla="*/ 0 h 15256"/>
                <a:gd name="connsiteX4" fmla="*/ 1274848 w 3168149"/>
                <a:gd name="connsiteY4" fmla="*/ 0 h 15256"/>
                <a:gd name="connsiteX5" fmla="*/ 1897095 w 3168149"/>
                <a:gd name="connsiteY5" fmla="*/ 3794 h 15256"/>
                <a:gd name="connsiteX6" fmla="*/ 2193042 w 3168149"/>
                <a:gd name="connsiteY6" fmla="*/ 7589 h 15256"/>
                <a:gd name="connsiteX7" fmla="*/ 2485195 w 3168149"/>
                <a:gd name="connsiteY7" fmla="*/ 7589 h 15256"/>
                <a:gd name="connsiteX8" fmla="*/ 2826672 w 3168149"/>
                <a:gd name="connsiteY8" fmla="*/ 0 h 15256"/>
                <a:gd name="connsiteX9" fmla="*/ 3168149 w 3168149"/>
                <a:gd name="connsiteY9" fmla="*/ 3794 h 15256"/>
                <a:gd name="connsiteX0" fmla="*/ 0 w 3168149"/>
                <a:gd name="connsiteY0" fmla="*/ 5731 h 7589"/>
                <a:gd name="connsiteX1" fmla="*/ 322506 w 3168149"/>
                <a:gd name="connsiteY1" fmla="*/ 3794 h 7589"/>
                <a:gd name="connsiteX2" fmla="*/ 641218 w 3168149"/>
                <a:gd name="connsiteY2" fmla="*/ 3794 h 7589"/>
                <a:gd name="connsiteX3" fmla="*/ 952342 w 3168149"/>
                <a:gd name="connsiteY3" fmla="*/ 0 h 7589"/>
                <a:gd name="connsiteX4" fmla="*/ 1274848 w 3168149"/>
                <a:gd name="connsiteY4" fmla="*/ 0 h 7589"/>
                <a:gd name="connsiteX5" fmla="*/ 1897095 w 3168149"/>
                <a:gd name="connsiteY5" fmla="*/ 3794 h 7589"/>
                <a:gd name="connsiteX6" fmla="*/ 2193042 w 3168149"/>
                <a:gd name="connsiteY6" fmla="*/ 7589 h 7589"/>
                <a:gd name="connsiteX7" fmla="*/ 2485195 w 3168149"/>
                <a:gd name="connsiteY7" fmla="*/ 7589 h 7589"/>
                <a:gd name="connsiteX8" fmla="*/ 2826672 w 3168149"/>
                <a:gd name="connsiteY8" fmla="*/ 0 h 7589"/>
                <a:gd name="connsiteX9" fmla="*/ 3168149 w 3168149"/>
                <a:gd name="connsiteY9" fmla="*/ 3794 h 7589"/>
                <a:gd name="connsiteX0" fmla="*/ 0 w 10000"/>
                <a:gd name="connsiteY0" fmla="*/ 19457 h 21905"/>
                <a:gd name="connsiteX1" fmla="*/ 1018 w 10000"/>
                <a:gd name="connsiteY1" fmla="*/ 16904 h 21905"/>
                <a:gd name="connsiteX2" fmla="*/ 2024 w 10000"/>
                <a:gd name="connsiteY2" fmla="*/ 16904 h 21905"/>
                <a:gd name="connsiteX3" fmla="*/ 3006 w 10000"/>
                <a:gd name="connsiteY3" fmla="*/ 11905 h 21905"/>
                <a:gd name="connsiteX4" fmla="*/ 4024 w 10000"/>
                <a:gd name="connsiteY4" fmla="*/ 11905 h 21905"/>
                <a:gd name="connsiteX5" fmla="*/ 5988 w 10000"/>
                <a:gd name="connsiteY5" fmla="*/ 16904 h 21905"/>
                <a:gd name="connsiteX6" fmla="*/ 6922 w 10000"/>
                <a:gd name="connsiteY6" fmla="*/ 21905 h 21905"/>
                <a:gd name="connsiteX7" fmla="*/ 7844 w 10000"/>
                <a:gd name="connsiteY7" fmla="*/ 21905 h 21905"/>
                <a:gd name="connsiteX8" fmla="*/ 8922 w 10000"/>
                <a:gd name="connsiteY8" fmla="*/ 11905 h 21905"/>
                <a:gd name="connsiteX9" fmla="*/ 10000 w 10000"/>
                <a:gd name="connsiteY9" fmla="*/ 16904 h 21905"/>
                <a:gd name="connsiteX0" fmla="*/ 0 w 10000"/>
                <a:gd name="connsiteY0" fmla="*/ 28056 h 30504"/>
                <a:gd name="connsiteX1" fmla="*/ 1018 w 10000"/>
                <a:gd name="connsiteY1" fmla="*/ 25503 h 30504"/>
                <a:gd name="connsiteX2" fmla="*/ 2024 w 10000"/>
                <a:gd name="connsiteY2" fmla="*/ 25503 h 30504"/>
                <a:gd name="connsiteX3" fmla="*/ 3006 w 10000"/>
                <a:gd name="connsiteY3" fmla="*/ 20504 h 30504"/>
                <a:gd name="connsiteX4" fmla="*/ 4024 w 10000"/>
                <a:gd name="connsiteY4" fmla="*/ 20504 h 30504"/>
                <a:gd name="connsiteX5" fmla="*/ 5988 w 10000"/>
                <a:gd name="connsiteY5" fmla="*/ 25503 h 30504"/>
                <a:gd name="connsiteX6" fmla="*/ 6922 w 10000"/>
                <a:gd name="connsiteY6" fmla="*/ 30504 h 30504"/>
                <a:gd name="connsiteX7" fmla="*/ 7844 w 10000"/>
                <a:gd name="connsiteY7" fmla="*/ 30504 h 30504"/>
                <a:gd name="connsiteX8" fmla="*/ 8922 w 10000"/>
                <a:gd name="connsiteY8" fmla="*/ 20504 h 30504"/>
                <a:gd name="connsiteX9" fmla="*/ 10000 w 10000"/>
                <a:gd name="connsiteY9" fmla="*/ 25503 h 30504"/>
                <a:gd name="connsiteX0" fmla="*/ 0 w 10000"/>
                <a:gd name="connsiteY0" fmla="*/ 43460 h 45908"/>
                <a:gd name="connsiteX1" fmla="*/ 1018 w 10000"/>
                <a:gd name="connsiteY1" fmla="*/ 40907 h 45908"/>
                <a:gd name="connsiteX2" fmla="*/ 2024 w 10000"/>
                <a:gd name="connsiteY2" fmla="*/ 40907 h 45908"/>
                <a:gd name="connsiteX3" fmla="*/ 3006 w 10000"/>
                <a:gd name="connsiteY3" fmla="*/ 35908 h 45908"/>
                <a:gd name="connsiteX4" fmla="*/ 4024 w 10000"/>
                <a:gd name="connsiteY4" fmla="*/ 35908 h 45908"/>
                <a:gd name="connsiteX5" fmla="*/ 5988 w 10000"/>
                <a:gd name="connsiteY5" fmla="*/ 40907 h 45908"/>
                <a:gd name="connsiteX6" fmla="*/ 6922 w 10000"/>
                <a:gd name="connsiteY6" fmla="*/ 45908 h 45908"/>
                <a:gd name="connsiteX7" fmla="*/ 7844 w 10000"/>
                <a:gd name="connsiteY7" fmla="*/ 45908 h 45908"/>
                <a:gd name="connsiteX8" fmla="*/ 8922 w 10000"/>
                <a:gd name="connsiteY8" fmla="*/ 35908 h 45908"/>
                <a:gd name="connsiteX9" fmla="*/ 10000 w 10000"/>
                <a:gd name="connsiteY9" fmla="*/ 40907 h 45908"/>
                <a:gd name="connsiteX0" fmla="*/ 0 w 10000"/>
                <a:gd name="connsiteY0" fmla="*/ 58342 h 60790"/>
                <a:gd name="connsiteX1" fmla="*/ 1018 w 10000"/>
                <a:gd name="connsiteY1" fmla="*/ 55789 h 60790"/>
                <a:gd name="connsiteX2" fmla="*/ 2024 w 10000"/>
                <a:gd name="connsiteY2" fmla="*/ 55789 h 60790"/>
                <a:gd name="connsiteX3" fmla="*/ 3006 w 10000"/>
                <a:gd name="connsiteY3" fmla="*/ 50790 h 60790"/>
                <a:gd name="connsiteX4" fmla="*/ 4024 w 10000"/>
                <a:gd name="connsiteY4" fmla="*/ 50790 h 60790"/>
                <a:gd name="connsiteX5" fmla="*/ 5988 w 10000"/>
                <a:gd name="connsiteY5" fmla="*/ 55789 h 60790"/>
                <a:gd name="connsiteX6" fmla="*/ 6922 w 10000"/>
                <a:gd name="connsiteY6" fmla="*/ 60790 h 60790"/>
                <a:gd name="connsiteX7" fmla="*/ 7844 w 10000"/>
                <a:gd name="connsiteY7" fmla="*/ 60790 h 60790"/>
                <a:gd name="connsiteX8" fmla="*/ 8922 w 10000"/>
                <a:gd name="connsiteY8" fmla="*/ 50790 h 60790"/>
                <a:gd name="connsiteX9" fmla="*/ 10000 w 10000"/>
                <a:gd name="connsiteY9" fmla="*/ 55789 h 60790"/>
                <a:gd name="connsiteX0" fmla="*/ 0 w 10000"/>
                <a:gd name="connsiteY0" fmla="*/ 76747 h 79195"/>
                <a:gd name="connsiteX1" fmla="*/ 1018 w 10000"/>
                <a:gd name="connsiteY1" fmla="*/ 74194 h 79195"/>
                <a:gd name="connsiteX2" fmla="*/ 2024 w 10000"/>
                <a:gd name="connsiteY2" fmla="*/ 74194 h 79195"/>
                <a:gd name="connsiteX3" fmla="*/ 3006 w 10000"/>
                <a:gd name="connsiteY3" fmla="*/ 69195 h 79195"/>
                <a:gd name="connsiteX4" fmla="*/ 4024 w 10000"/>
                <a:gd name="connsiteY4" fmla="*/ 69195 h 79195"/>
                <a:gd name="connsiteX5" fmla="*/ 5988 w 10000"/>
                <a:gd name="connsiteY5" fmla="*/ 74194 h 79195"/>
                <a:gd name="connsiteX6" fmla="*/ 6922 w 10000"/>
                <a:gd name="connsiteY6" fmla="*/ 79195 h 79195"/>
                <a:gd name="connsiteX7" fmla="*/ 7844 w 10000"/>
                <a:gd name="connsiteY7" fmla="*/ 79195 h 79195"/>
                <a:gd name="connsiteX8" fmla="*/ 8922 w 10000"/>
                <a:gd name="connsiteY8" fmla="*/ 69195 h 79195"/>
                <a:gd name="connsiteX9" fmla="*/ 10000 w 10000"/>
                <a:gd name="connsiteY9" fmla="*/ 74194 h 79195"/>
                <a:gd name="connsiteX0" fmla="*/ 0 w 10000"/>
                <a:gd name="connsiteY0" fmla="*/ 102230 h 104678"/>
                <a:gd name="connsiteX1" fmla="*/ 1018 w 10000"/>
                <a:gd name="connsiteY1" fmla="*/ 99677 h 104678"/>
                <a:gd name="connsiteX2" fmla="*/ 2024 w 10000"/>
                <a:gd name="connsiteY2" fmla="*/ 99677 h 104678"/>
                <a:gd name="connsiteX3" fmla="*/ 3006 w 10000"/>
                <a:gd name="connsiteY3" fmla="*/ 94678 h 104678"/>
                <a:gd name="connsiteX4" fmla="*/ 4024 w 10000"/>
                <a:gd name="connsiteY4" fmla="*/ 94678 h 104678"/>
                <a:gd name="connsiteX5" fmla="*/ 5988 w 10000"/>
                <a:gd name="connsiteY5" fmla="*/ 99677 h 104678"/>
                <a:gd name="connsiteX6" fmla="*/ 6922 w 10000"/>
                <a:gd name="connsiteY6" fmla="*/ 104678 h 104678"/>
                <a:gd name="connsiteX7" fmla="*/ 7844 w 10000"/>
                <a:gd name="connsiteY7" fmla="*/ 104678 h 104678"/>
                <a:gd name="connsiteX8" fmla="*/ 8922 w 10000"/>
                <a:gd name="connsiteY8" fmla="*/ 94678 h 104678"/>
                <a:gd name="connsiteX9" fmla="*/ 10000 w 10000"/>
                <a:gd name="connsiteY9" fmla="*/ 99677 h 104678"/>
                <a:gd name="connsiteX0" fmla="*/ 0 w 10000"/>
                <a:gd name="connsiteY0" fmla="*/ 86941 h 89389"/>
                <a:gd name="connsiteX1" fmla="*/ 1018 w 10000"/>
                <a:gd name="connsiteY1" fmla="*/ 84388 h 89389"/>
                <a:gd name="connsiteX2" fmla="*/ 2024 w 10000"/>
                <a:gd name="connsiteY2" fmla="*/ 84388 h 89389"/>
                <a:gd name="connsiteX3" fmla="*/ 3006 w 10000"/>
                <a:gd name="connsiteY3" fmla="*/ 79389 h 89389"/>
                <a:gd name="connsiteX4" fmla="*/ 4024 w 10000"/>
                <a:gd name="connsiteY4" fmla="*/ 79389 h 89389"/>
                <a:gd name="connsiteX5" fmla="*/ 5988 w 10000"/>
                <a:gd name="connsiteY5" fmla="*/ 84388 h 89389"/>
                <a:gd name="connsiteX6" fmla="*/ 6922 w 10000"/>
                <a:gd name="connsiteY6" fmla="*/ 89389 h 89389"/>
                <a:gd name="connsiteX7" fmla="*/ 7844 w 10000"/>
                <a:gd name="connsiteY7" fmla="*/ 89389 h 89389"/>
                <a:gd name="connsiteX8" fmla="*/ 8922 w 10000"/>
                <a:gd name="connsiteY8" fmla="*/ 79389 h 89389"/>
                <a:gd name="connsiteX9" fmla="*/ 10000 w 10000"/>
                <a:gd name="connsiteY9" fmla="*/ 84388 h 89389"/>
                <a:gd name="connsiteX0" fmla="*/ 0 w 10000"/>
                <a:gd name="connsiteY0" fmla="*/ 96048 h 98496"/>
                <a:gd name="connsiteX1" fmla="*/ 1018 w 10000"/>
                <a:gd name="connsiteY1" fmla="*/ 93495 h 98496"/>
                <a:gd name="connsiteX2" fmla="*/ 2024 w 10000"/>
                <a:gd name="connsiteY2" fmla="*/ 93495 h 98496"/>
                <a:gd name="connsiteX3" fmla="*/ 3006 w 10000"/>
                <a:gd name="connsiteY3" fmla="*/ 88496 h 98496"/>
                <a:gd name="connsiteX4" fmla="*/ 4024 w 10000"/>
                <a:gd name="connsiteY4" fmla="*/ 88496 h 98496"/>
                <a:gd name="connsiteX5" fmla="*/ 5988 w 10000"/>
                <a:gd name="connsiteY5" fmla="*/ 93495 h 98496"/>
                <a:gd name="connsiteX6" fmla="*/ 6922 w 10000"/>
                <a:gd name="connsiteY6" fmla="*/ 98496 h 98496"/>
                <a:gd name="connsiteX7" fmla="*/ 7844 w 10000"/>
                <a:gd name="connsiteY7" fmla="*/ 98496 h 98496"/>
                <a:gd name="connsiteX8" fmla="*/ 8922 w 10000"/>
                <a:gd name="connsiteY8" fmla="*/ 88496 h 98496"/>
                <a:gd name="connsiteX9" fmla="*/ 10000 w 10000"/>
                <a:gd name="connsiteY9" fmla="*/ 93495 h 98496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4024 w 10000"/>
                <a:gd name="connsiteY4" fmla="*/ 86929 h 96929"/>
                <a:gd name="connsiteX5" fmla="*/ 5988 w 10000"/>
                <a:gd name="connsiteY5" fmla="*/ 91928 h 96929"/>
                <a:gd name="connsiteX6" fmla="*/ 6922 w 10000"/>
                <a:gd name="connsiteY6" fmla="*/ 96929 h 96929"/>
                <a:gd name="connsiteX7" fmla="*/ 7844 w 10000"/>
                <a:gd name="connsiteY7" fmla="*/ 96929 h 96929"/>
                <a:gd name="connsiteX8" fmla="*/ 8922 w 10000"/>
                <a:gd name="connsiteY8" fmla="*/ 86929 h 96929"/>
                <a:gd name="connsiteX9" fmla="*/ 10000 w 10000"/>
                <a:gd name="connsiteY9" fmla="*/ 91928 h 96929"/>
                <a:gd name="connsiteX0" fmla="*/ 0 w 10000"/>
                <a:gd name="connsiteY0" fmla="*/ 147007 h 149455"/>
                <a:gd name="connsiteX1" fmla="*/ 1018 w 10000"/>
                <a:gd name="connsiteY1" fmla="*/ 144454 h 149455"/>
                <a:gd name="connsiteX2" fmla="*/ 2024 w 10000"/>
                <a:gd name="connsiteY2" fmla="*/ 144454 h 149455"/>
                <a:gd name="connsiteX3" fmla="*/ 3006 w 10000"/>
                <a:gd name="connsiteY3" fmla="*/ 139455 h 149455"/>
                <a:gd name="connsiteX4" fmla="*/ 4024 w 10000"/>
                <a:gd name="connsiteY4" fmla="*/ 139455 h 149455"/>
                <a:gd name="connsiteX5" fmla="*/ 5988 w 10000"/>
                <a:gd name="connsiteY5" fmla="*/ 144454 h 149455"/>
                <a:gd name="connsiteX6" fmla="*/ 6922 w 10000"/>
                <a:gd name="connsiteY6" fmla="*/ 149455 h 149455"/>
                <a:gd name="connsiteX7" fmla="*/ 7844 w 10000"/>
                <a:gd name="connsiteY7" fmla="*/ 149455 h 149455"/>
                <a:gd name="connsiteX8" fmla="*/ 8922 w 10000"/>
                <a:gd name="connsiteY8" fmla="*/ 139455 h 149455"/>
                <a:gd name="connsiteX9" fmla="*/ 10000 w 10000"/>
                <a:gd name="connsiteY9" fmla="*/ 144454 h 149455"/>
                <a:gd name="connsiteX0" fmla="*/ 0 w 10000"/>
                <a:gd name="connsiteY0" fmla="*/ 241315 h 243763"/>
                <a:gd name="connsiteX1" fmla="*/ 1018 w 10000"/>
                <a:gd name="connsiteY1" fmla="*/ 238762 h 243763"/>
                <a:gd name="connsiteX2" fmla="*/ 2024 w 10000"/>
                <a:gd name="connsiteY2" fmla="*/ 238762 h 243763"/>
                <a:gd name="connsiteX3" fmla="*/ 3006 w 10000"/>
                <a:gd name="connsiteY3" fmla="*/ 233763 h 243763"/>
                <a:gd name="connsiteX4" fmla="*/ 4024 w 10000"/>
                <a:gd name="connsiteY4" fmla="*/ 233763 h 243763"/>
                <a:gd name="connsiteX5" fmla="*/ 5988 w 10000"/>
                <a:gd name="connsiteY5" fmla="*/ 238762 h 243763"/>
                <a:gd name="connsiteX6" fmla="*/ 6922 w 10000"/>
                <a:gd name="connsiteY6" fmla="*/ 243763 h 243763"/>
                <a:gd name="connsiteX7" fmla="*/ 7844 w 10000"/>
                <a:gd name="connsiteY7" fmla="*/ 243763 h 243763"/>
                <a:gd name="connsiteX8" fmla="*/ 8922 w 10000"/>
                <a:gd name="connsiteY8" fmla="*/ 233763 h 243763"/>
                <a:gd name="connsiteX9" fmla="*/ 10000 w 10000"/>
                <a:gd name="connsiteY9" fmla="*/ 238762 h 243763"/>
                <a:gd name="connsiteX0" fmla="*/ 0 w 10000"/>
                <a:gd name="connsiteY0" fmla="*/ 227374 h 229822"/>
                <a:gd name="connsiteX1" fmla="*/ 1018 w 10000"/>
                <a:gd name="connsiteY1" fmla="*/ 224821 h 229822"/>
                <a:gd name="connsiteX2" fmla="*/ 2024 w 10000"/>
                <a:gd name="connsiteY2" fmla="*/ 224821 h 229822"/>
                <a:gd name="connsiteX3" fmla="*/ 3006 w 10000"/>
                <a:gd name="connsiteY3" fmla="*/ 219822 h 229822"/>
                <a:gd name="connsiteX4" fmla="*/ 4024 w 10000"/>
                <a:gd name="connsiteY4" fmla="*/ 219822 h 229822"/>
                <a:gd name="connsiteX5" fmla="*/ 5988 w 10000"/>
                <a:gd name="connsiteY5" fmla="*/ 224821 h 229822"/>
                <a:gd name="connsiteX6" fmla="*/ 6922 w 10000"/>
                <a:gd name="connsiteY6" fmla="*/ 229822 h 229822"/>
                <a:gd name="connsiteX7" fmla="*/ 7844 w 10000"/>
                <a:gd name="connsiteY7" fmla="*/ 229822 h 229822"/>
                <a:gd name="connsiteX8" fmla="*/ 8922 w 10000"/>
                <a:gd name="connsiteY8" fmla="*/ 219822 h 229822"/>
                <a:gd name="connsiteX9" fmla="*/ 10000 w 10000"/>
                <a:gd name="connsiteY9" fmla="*/ 224821 h 229822"/>
                <a:gd name="connsiteX0" fmla="*/ 0 w 10000"/>
                <a:gd name="connsiteY0" fmla="*/ 153905 h 156353"/>
                <a:gd name="connsiteX1" fmla="*/ 1018 w 10000"/>
                <a:gd name="connsiteY1" fmla="*/ 151352 h 156353"/>
                <a:gd name="connsiteX2" fmla="*/ 2024 w 10000"/>
                <a:gd name="connsiteY2" fmla="*/ 151352 h 156353"/>
                <a:gd name="connsiteX3" fmla="*/ 3006 w 10000"/>
                <a:gd name="connsiteY3" fmla="*/ 146353 h 156353"/>
                <a:gd name="connsiteX4" fmla="*/ 4024 w 10000"/>
                <a:gd name="connsiteY4" fmla="*/ 146353 h 156353"/>
                <a:gd name="connsiteX5" fmla="*/ 5988 w 10000"/>
                <a:gd name="connsiteY5" fmla="*/ 151352 h 156353"/>
                <a:gd name="connsiteX6" fmla="*/ 6922 w 10000"/>
                <a:gd name="connsiteY6" fmla="*/ 156353 h 156353"/>
                <a:gd name="connsiteX7" fmla="*/ 7844 w 10000"/>
                <a:gd name="connsiteY7" fmla="*/ 156353 h 156353"/>
                <a:gd name="connsiteX8" fmla="*/ 8922 w 10000"/>
                <a:gd name="connsiteY8" fmla="*/ 146353 h 156353"/>
                <a:gd name="connsiteX9" fmla="*/ 10000 w 10000"/>
                <a:gd name="connsiteY9" fmla="*/ 151352 h 156353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4024 w 10000"/>
                <a:gd name="connsiteY4" fmla="*/ 86929 h 96929"/>
                <a:gd name="connsiteX5" fmla="*/ 5988 w 10000"/>
                <a:gd name="connsiteY5" fmla="*/ 91928 h 96929"/>
                <a:gd name="connsiteX6" fmla="*/ 6922 w 10000"/>
                <a:gd name="connsiteY6" fmla="*/ 96929 h 96929"/>
                <a:gd name="connsiteX7" fmla="*/ 7844 w 10000"/>
                <a:gd name="connsiteY7" fmla="*/ 96929 h 96929"/>
                <a:gd name="connsiteX8" fmla="*/ 8922 w 10000"/>
                <a:gd name="connsiteY8" fmla="*/ 86929 h 96929"/>
                <a:gd name="connsiteX9" fmla="*/ 10000 w 10000"/>
                <a:gd name="connsiteY9" fmla="*/ 91928 h 96929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3571 w 10000"/>
                <a:gd name="connsiteY4" fmla="*/ 47159 h 96929"/>
                <a:gd name="connsiteX5" fmla="*/ 4024 w 10000"/>
                <a:gd name="connsiteY5" fmla="*/ 86929 h 96929"/>
                <a:gd name="connsiteX6" fmla="*/ 5988 w 10000"/>
                <a:gd name="connsiteY6" fmla="*/ 91928 h 96929"/>
                <a:gd name="connsiteX7" fmla="*/ 6922 w 10000"/>
                <a:gd name="connsiteY7" fmla="*/ 96929 h 96929"/>
                <a:gd name="connsiteX8" fmla="*/ 7844 w 10000"/>
                <a:gd name="connsiteY8" fmla="*/ 96929 h 96929"/>
                <a:gd name="connsiteX9" fmla="*/ 8922 w 10000"/>
                <a:gd name="connsiteY9" fmla="*/ 86929 h 96929"/>
                <a:gd name="connsiteX10" fmla="*/ 10000 w 10000"/>
                <a:gd name="connsiteY10" fmla="*/ 91928 h 96929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8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8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3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3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56 h 259004"/>
                <a:gd name="connsiteX1" fmla="*/ 1018 w 10000"/>
                <a:gd name="connsiteY1" fmla="*/ 254003 h 259004"/>
                <a:gd name="connsiteX2" fmla="*/ 2024 w 10000"/>
                <a:gd name="connsiteY2" fmla="*/ 254003 h 259004"/>
                <a:gd name="connsiteX3" fmla="*/ 3006 w 10000"/>
                <a:gd name="connsiteY3" fmla="*/ 249004 h 259004"/>
                <a:gd name="connsiteX4" fmla="*/ 3531 w 10000"/>
                <a:gd name="connsiteY4" fmla="*/ 51 h 259004"/>
                <a:gd name="connsiteX5" fmla="*/ 4024 w 10000"/>
                <a:gd name="connsiteY5" fmla="*/ 249004 h 259004"/>
                <a:gd name="connsiteX6" fmla="*/ 5988 w 10000"/>
                <a:gd name="connsiteY6" fmla="*/ 254003 h 259004"/>
                <a:gd name="connsiteX7" fmla="*/ 6922 w 10000"/>
                <a:gd name="connsiteY7" fmla="*/ 259004 h 259004"/>
                <a:gd name="connsiteX8" fmla="*/ 7844 w 10000"/>
                <a:gd name="connsiteY8" fmla="*/ 259004 h 259004"/>
                <a:gd name="connsiteX9" fmla="*/ 8922 w 10000"/>
                <a:gd name="connsiteY9" fmla="*/ 249004 h 259004"/>
                <a:gd name="connsiteX10" fmla="*/ 10000 w 10000"/>
                <a:gd name="connsiteY10" fmla="*/ 254003 h 259004"/>
                <a:gd name="connsiteX0" fmla="*/ 0 w 10000"/>
                <a:gd name="connsiteY0" fmla="*/ 256557 h 259005"/>
                <a:gd name="connsiteX1" fmla="*/ 1018 w 10000"/>
                <a:gd name="connsiteY1" fmla="*/ 254004 h 259005"/>
                <a:gd name="connsiteX2" fmla="*/ 2024 w 10000"/>
                <a:gd name="connsiteY2" fmla="*/ 254004 h 259005"/>
                <a:gd name="connsiteX3" fmla="*/ 3006 w 10000"/>
                <a:gd name="connsiteY3" fmla="*/ 249005 h 259005"/>
                <a:gd name="connsiteX4" fmla="*/ 3531 w 10000"/>
                <a:gd name="connsiteY4" fmla="*/ 52 h 259005"/>
                <a:gd name="connsiteX5" fmla="*/ 4024 w 10000"/>
                <a:gd name="connsiteY5" fmla="*/ 249005 h 259005"/>
                <a:gd name="connsiteX6" fmla="*/ 5988 w 10000"/>
                <a:gd name="connsiteY6" fmla="*/ 254004 h 259005"/>
                <a:gd name="connsiteX7" fmla="*/ 6922 w 10000"/>
                <a:gd name="connsiteY7" fmla="*/ 259005 h 259005"/>
                <a:gd name="connsiteX8" fmla="*/ 7844 w 10000"/>
                <a:gd name="connsiteY8" fmla="*/ 259005 h 259005"/>
                <a:gd name="connsiteX9" fmla="*/ 8922 w 10000"/>
                <a:gd name="connsiteY9" fmla="*/ 249005 h 259005"/>
                <a:gd name="connsiteX10" fmla="*/ 10000 w 10000"/>
                <a:gd name="connsiteY10" fmla="*/ 254004 h 259005"/>
                <a:gd name="connsiteX0" fmla="*/ 0 w 10000"/>
                <a:gd name="connsiteY0" fmla="*/ 256566 h 259014"/>
                <a:gd name="connsiteX1" fmla="*/ 1018 w 10000"/>
                <a:gd name="connsiteY1" fmla="*/ 254013 h 259014"/>
                <a:gd name="connsiteX2" fmla="*/ 2024 w 10000"/>
                <a:gd name="connsiteY2" fmla="*/ 254013 h 259014"/>
                <a:gd name="connsiteX3" fmla="*/ 3006 w 10000"/>
                <a:gd name="connsiteY3" fmla="*/ 249014 h 259014"/>
                <a:gd name="connsiteX4" fmla="*/ 3531 w 10000"/>
                <a:gd name="connsiteY4" fmla="*/ 61 h 259014"/>
                <a:gd name="connsiteX5" fmla="*/ 4024 w 10000"/>
                <a:gd name="connsiteY5" fmla="*/ 249014 h 259014"/>
                <a:gd name="connsiteX6" fmla="*/ 5094 w 10000"/>
                <a:gd name="connsiteY6" fmla="*/ 255267 h 259014"/>
                <a:gd name="connsiteX7" fmla="*/ 5988 w 10000"/>
                <a:gd name="connsiteY7" fmla="*/ 254013 h 259014"/>
                <a:gd name="connsiteX8" fmla="*/ 6922 w 10000"/>
                <a:gd name="connsiteY8" fmla="*/ 259014 h 259014"/>
                <a:gd name="connsiteX9" fmla="*/ 7844 w 10000"/>
                <a:gd name="connsiteY9" fmla="*/ 259014 h 259014"/>
                <a:gd name="connsiteX10" fmla="*/ 8922 w 10000"/>
                <a:gd name="connsiteY10" fmla="*/ 249014 h 259014"/>
                <a:gd name="connsiteX11" fmla="*/ 10000 w 10000"/>
                <a:gd name="connsiteY11" fmla="*/ 254013 h 259014"/>
                <a:gd name="connsiteX0" fmla="*/ 0 w 10000"/>
                <a:gd name="connsiteY0" fmla="*/ 256566 h 259014"/>
                <a:gd name="connsiteX1" fmla="*/ 1018 w 10000"/>
                <a:gd name="connsiteY1" fmla="*/ 254013 h 259014"/>
                <a:gd name="connsiteX2" fmla="*/ 2024 w 10000"/>
                <a:gd name="connsiteY2" fmla="*/ 254013 h 259014"/>
                <a:gd name="connsiteX3" fmla="*/ 3006 w 10000"/>
                <a:gd name="connsiteY3" fmla="*/ 249014 h 259014"/>
                <a:gd name="connsiteX4" fmla="*/ 3531 w 10000"/>
                <a:gd name="connsiteY4" fmla="*/ 61 h 259014"/>
                <a:gd name="connsiteX5" fmla="*/ 4024 w 10000"/>
                <a:gd name="connsiteY5" fmla="*/ 249014 h 259014"/>
                <a:gd name="connsiteX6" fmla="*/ 5094 w 10000"/>
                <a:gd name="connsiteY6" fmla="*/ 255267 h 259014"/>
                <a:gd name="connsiteX7" fmla="*/ 5988 w 10000"/>
                <a:gd name="connsiteY7" fmla="*/ 254013 h 259014"/>
                <a:gd name="connsiteX8" fmla="*/ 6922 w 10000"/>
                <a:gd name="connsiteY8" fmla="*/ 259014 h 259014"/>
                <a:gd name="connsiteX9" fmla="*/ 7844 w 10000"/>
                <a:gd name="connsiteY9" fmla="*/ 259014 h 259014"/>
                <a:gd name="connsiteX10" fmla="*/ 8922 w 10000"/>
                <a:gd name="connsiteY10" fmla="*/ 249014 h 259014"/>
                <a:gd name="connsiteX11" fmla="*/ 10000 w 10000"/>
                <a:gd name="connsiteY11" fmla="*/ 254013 h 259014"/>
                <a:gd name="connsiteX0" fmla="*/ 0 w 10000"/>
                <a:gd name="connsiteY0" fmla="*/ 1796080 h 1798528"/>
                <a:gd name="connsiteX1" fmla="*/ 1018 w 10000"/>
                <a:gd name="connsiteY1" fmla="*/ 1793527 h 1798528"/>
                <a:gd name="connsiteX2" fmla="*/ 2024 w 10000"/>
                <a:gd name="connsiteY2" fmla="*/ 1793527 h 1798528"/>
                <a:gd name="connsiteX3" fmla="*/ 3006 w 10000"/>
                <a:gd name="connsiteY3" fmla="*/ 1788528 h 1798528"/>
                <a:gd name="connsiteX4" fmla="*/ 3531 w 10000"/>
                <a:gd name="connsiteY4" fmla="*/ 1539575 h 1798528"/>
                <a:gd name="connsiteX5" fmla="*/ 4024 w 10000"/>
                <a:gd name="connsiteY5" fmla="*/ 1788528 h 1798528"/>
                <a:gd name="connsiteX6" fmla="*/ 4974 w 10000"/>
                <a:gd name="connsiteY6" fmla="*/ 0 h 1798528"/>
                <a:gd name="connsiteX7" fmla="*/ 5988 w 10000"/>
                <a:gd name="connsiteY7" fmla="*/ 1793527 h 1798528"/>
                <a:gd name="connsiteX8" fmla="*/ 6922 w 10000"/>
                <a:gd name="connsiteY8" fmla="*/ 1798528 h 1798528"/>
                <a:gd name="connsiteX9" fmla="*/ 7844 w 10000"/>
                <a:gd name="connsiteY9" fmla="*/ 1798528 h 1798528"/>
                <a:gd name="connsiteX10" fmla="*/ 8922 w 10000"/>
                <a:gd name="connsiteY10" fmla="*/ 1788528 h 1798528"/>
                <a:gd name="connsiteX11" fmla="*/ 10000 w 10000"/>
                <a:gd name="connsiteY11" fmla="*/ 1793527 h 1798528"/>
                <a:gd name="connsiteX0" fmla="*/ 0 w 10000"/>
                <a:gd name="connsiteY0" fmla="*/ 1796081 h 1798529"/>
                <a:gd name="connsiteX1" fmla="*/ 1018 w 10000"/>
                <a:gd name="connsiteY1" fmla="*/ 1793528 h 1798529"/>
                <a:gd name="connsiteX2" fmla="*/ 2024 w 10000"/>
                <a:gd name="connsiteY2" fmla="*/ 1793528 h 1798529"/>
                <a:gd name="connsiteX3" fmla="*/ 3006 w 10000"/>
                <a:gd name="connsiteY3" fmla="*/ 1788529 h 1798529"/>
                <a:gd name="connsiteX4" fmla="*/ 3531 w 10000"/>
                <a:gd name="connsiteY4" fmla="*/ 1539576 h 1798529"/>
                <a:gd name="connsiteX5" fmla="*/ 4024 w 10000"/>
                <a:gd name="connsiteY5" fmla="*/ 1788529 h 1798529"/>
                <a:gd name="connsiteX6" fmla="*/ 4974 w 10000"/>
                <a:gd name="connsiteY6" fmla="*/ 1 h 1798529"/>
                <a:gd name="connsiteX7" fmla="*/ 5988 w 10000"/>
                <a:gd name="connsiteY7" fmla="*/ 1793528 h 1798529"/>
                <a:gd name="connsiteX8" fmla="*/ 6922 w 10000"/>
                <a:gd name="connsiteY8" fmla="*/ 1798529 h 1798529"/>
                <a:gd name="connsiteX9" fmla="*/ 7844 w 10000"/>
                <a:gd name="connsiteY9" fmla="*/ 1798529 h 1798529"/>
                <a:gd name="connsiteX10" fmla="*/ 8922 w 10000"/>
                <a:gd name="connsiteY10" fmla="*/ 1788529 h 1798529"/>
                <a:gd name="connsiteX11" fmla="*/ 10000 w 10000"/>
                <a:gd name="connsiteY11" fmla="*/ 1793528 h 1798529"/>
                <a:gd name="connsiteX0" fmla="*/ 0 w 10000"/>
                <a:gd name="connsiteY0" fmla="*/ 3364943 h 3367391"/>
                <a:gd name="connsiteX1" fmla="*/ 1018 w 10000"/>
                <a:gd name="connsiteY1" fmla="*/ 3362390 h 3367391"/>
                <a:gd name="connsiteX2" fmla="*/ 2024 w 10000"/>
                <a:gd name="connsiteY2" fmla="*/ 3362390 h 3367391"/>
                <a:gd name="connsiteX3" fmla="*/ 3006 w 10000"/>
                <a:gd name="connsiteY3" fmla="*/ 3357391 h 3367391"/>
                <a:gd name="connsiteX4" fmla="*/ 3531 w 10000"/>
                <a:gd name="connsiteY4" fmla="*/ 3108438 h 3367391"/>
                <a:gd name="connsiteX5" fmla="*/ 4024 w 10000"/>
                <a:gd name="connsiteY5" fmla="*/ 3357391 h 3367391"/>
                <a:gd name="connsiteX6" fmla="*/ 4914 w 10000"/>
                <a:gd name="connsiteY6" fmla="*/ 0 h 3367391"/>
                <a:gd name="connsiteX7" fmla="*/ 5988 w 10000"/>
                <a:gd name="connsiteY7" fmla="*/ 3362390 h 3367391"/>
                <a:gd name="connsiteX8" fmla="*/ 6922 w 10000"/>
                <a:gd name="connsiteY8" fmla="*/ 3367391 h 3367391"/>
                <a:gd name="connsiteX9" fmla="*/ 7844 w 10000"/>
                <a:gd name="connsiteY9" fmla="*/ 3367391 h 3367391"/>
                <a:gd name="connsiteX10" fmla="*/ 8922 w 10000"/>
                <a:gd name="connsiteY10" fmla="*/ 3357391 h 3367391"/>
                <a:gd name="connsiteX11" fmla="*/ 10000 w 10000"/>
                <a:gd name="connsiteY11" fmla="*/ 3362390 h 3367391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67 w 10000"/>
                <a:gd name="connsiteY8" fmla="*/ 5041284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377 w 10000"/>
                <a:gd name="connsiteY8" fmla="*/ 4798633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377 w 10000"/>
                <a:gd name="connsiteY8" fmla="*/ 4798633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99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52301"/>
                <a:gd name="connsiteX1" fmla="*/ 1018 w 10000"/>
                <a:gd name="connsiteY1" fmla="*/ 5040028 h 5052301"/>
                <a:gd name="connsiteX2" fmla="*/ 2024 w 10000"/>
                <a:gd name="connsiteY2" fmla="*/ 5040028 h 5052301"/>
                <a:gd name="connsiteX3" fmla="*/ 3006 w 10000"/>
                <a:gd name="connsiteY3" fmla="*/ 5035029 h 5052301"/>
                <a:gd name="connsiteX4" fmla="*/ 3531 w 10000"/>
                <a:gd name="connsiteY4" fmla="*/ 4786076 h 5052301"/>
                <a:gd name="connsiteX5" fmla="*/ 4024 w 10000"/>
                <a:gd name="connsiteY5" fmla="*/ 5035029 h 5052301"/>
                <a:gd name="connsiteX6" fmla="*/ 4984 w 10000"/>
                <a:gd name="connsiteY6" fmla="*/ 0 h 5052301"/>
                <a:gd name="connsiteX7" fmla="*/ 5988 w 10000"/>
                <a:gd name="connsiteY7" fmla="*/ 5040028 h 5052301"/>
                <a:gd name="connsiteX8" fmla="*/ 6447 w 10000"/>
                <a:gd name="connsiteY8" fmla="*/ 4794450 h 5052301"/>
                <a:gd name="connsiteX9" fmla="*/ 6972 w 10000"/>
                <a:gd name="connsiteY9" fmla="*/ 5045029 h 5052301"/>
                <a:gd name="connsiteX10" fmla="*/ 7994 w 10000"/>
                <a:gd name="connsiteY10" fmla="*/ 5045029 h 5052301"/>
                <a:gd name="connsiteX11" fmla="*/ 8982 w 10000"/>
                <a:gd name="connsiteY11" fmla="*/ 5051764 h 5052301"/>
                <a:gd name="connsiteX12" fmla="*/ 10000 w 10000"/>
                <a:gd name="connsiteY12" fmla="*/ 5040028 h 5052301"/>
                <a:gd name="connsiteX0" fmla="*/ 0 w 10000"/>
                <a:gd name="connsiteY0" fmla="*/ 5042581 h 5051829"/>
                <a:gd name="connsiteX1" fmla="*/ 1018 w 10000"/>
                <a:gd name="connsiteY1" fmla="*/ 5040028 h 5051829"/>
                <a:gd name="connsiteX2" fmla="*/ 2024 w 10000"/>
                <a:gd name="connsiteY2" fmla="*/ 5040028 h 5051829"/>
                <a:gd name="connsiteX3" fmla="*/ 3006 w 10000"/>
                <a:gd name="connsiteY3" fmla="*/ 5035029 h 5051829"/>
                <a:gd name="connsiteX4" fmla="*/ 3531 w 10000"/>
                <a:gd name="connsiteY4" fmla="*/ 4786076 h 5051829"/>
                <a:gd name="connsiteX5" fmla="*/ 4024 w 10000"/>
                <a:gd name="connsiteY5" fmla="*/ 5035029 h 5051829"/>
                <a:gd name="connsiteX6" fmla="*/ 4984 w 10000"/>
                <a:gd name="connsiteY6" fmla="*/ 0 h 5051829"/>
                <a:gd name="connsiteX7" fmla="*/ 5988 w 10000"/>
                <a:gd name="connsiteY7" fmla="*/ 5040028 h 5051829"/>
                <a:gd name="connsiteX8" fmla="*/ 6447 w 10000"/>
                <a:gd name="connsiteY8" fmla="*/ 4794450 h 5051829"/>
                <a:gd name="connsiteX9" fmla="*/ 6972 w 10000"/>
                <a:gd name="connsiteY9" fmla="*/ 5045029 h 5051829"/>
                <a:gd name="connsiteX10" fmla="*/ 7994 w 10000"/>
                <a:gd name="connsiteY10" fmla="*/ 5045029 h 5051829"/>
                <a:gd name="connsiteX11" fmla="*/ 8982 w 10000"/>
                <a:gd name="connsiteY11" fmla="*/ 5051764 h 5051829"/>
                <a:gd name="connsiteX12" fmla="*/ 10000 w 10000"/>
                <a:gd name="connsiteY12" fmla="*/ 5040028 h 5051829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00" h="5051764">
                  <a:moveTo>
                    <a:pt x="0" y="5042581"/>
                  </a:moveTo>
                  <a:cubicBezTo>
                    <a:pt x="449" y="4999893"/>
                    <a:pt x="659" y="5011594"/>
                    <a:pt x="1018" y="5040028"/>
                  </a:cubicBezTo>
                  <a:cubicBezTo>
                    <a:pt x="1473" y="4947989"/>
                    <a:pt x="1699" y="4985641"/>
                    <a:pt x="2024" y="5040028"/>
                  </a:cubicBezTo>
                  <a:cubicBezTo>
                    <a:pt x="2472" y="4917035"/>
                    <a:pt x="2539" y="4919553"/>
                    <a:pt x="3006" y="5035029"/>
                  </a:cubicBezTo>
                  <a:cubicBezTo>
                    <a:pt x="3264" y="5027568"/>
                    <a:pt x="3271" y="4790260"/>
                    <a:pt x="3531" y="4786076"/>
                  </a:cubicBezTo>
                  <a:cubicBezTo>
                    <a:pt x="3791" y="4781892"/>
                    <a:pt x="3764" y="4992495"/>
                    <a:pt x="4024" y="5035029"/>
                  </a:cubicBezTo>
                  <a:cubicBezTo>
                    <a:pt x="4541" y="4350998"/>
                    <a:pt x="4607" y="2099"/>
                    <a:pt x="4984" y="0"/>
                  </a:cubicBezTo>
                  <a:cubicBezTo>
                    <a:pt x="5361" y="-2099"/>
                    <a:pt x="5380" y="4358792"/>
                    <a:pt x="5988" y="5040028"/>
                  </a:cubicBezTo>
                  <a:cubicBezTo>
                    <a:pt x="6118" y="4959563"/>
                    <a:pt x="6283" y="4793617"/>
                    <a:pt x="6447" y="4794450"/>
                  </a:cubicBezTo>
                  <a:cubicBezTo>
                    <a:pt x="6611" y="4795283"/>
                    <a:pt x="6820" y="5043781"/>
                    <a:pt x="6972" y="5045029"/>
                  </a:cubicBezTo>
                  <a:cubicBezTo>
                    <a:pt x="7403" y="4919520"/>
                    <a:pt x="7543" y="4919520"/>
                    <a:pt x="7994" y="5045029"/>
                  </a:cubicBezTo>
                  <a:cubicBezTo>
                    <a:pt x="8383" y="4928738"/>
                    <a:pt x="8633" y="4921221"/>
                    <a:pt x="8982" y="5051764"/>
                  </a:cubicBezTo>
                  <a:cubicBezTo>
                    <a:pt x="9461" y="4985097"/>
                    <a:pt x="9631" y="5010471"/>
                    <a:pt x="10000" y="5040028"/>
                  </a:cubicBezTo>
                </a:path>
              </a:pathLst>
            </a:custGeom>
            <a:noFill/>
            <a:ln w="38100">
              <a:solidFill>
                <a:srgbClr val="BF557B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636A63E2-1CDD-3D9E-BA23-C31EC02271CA}"/>
                </a:ext>
              </a:extLst>
            </p:cNvPr>
            <p:cNvSpPr/>
            <p:nvPr/>
          </p:nvSpPr>
          <p:spPr>
            <a:xfrm>
              <a:off x="4755611" y="1898761"/>
              <a:ext cx="3168149" cy="3833831"/>
            </a:xfrm>
            <a:custGeom>
              <a:avLst/>
              <a:gdLst>
                <a:gd name="connsiteX0" fmla="*/ 0 w 3168149"/>
                <a:gd name="connsiteY0" fmla="*/ 0 h 11383"/>
                <a:gd name="connsiteX1" fmla="*/ 322506 w 3168149"/>
                <a:gd name="connsiteY1" fmla="*/ 7588 h 11383"/>
                <a:gd name="connsiteX2" fmla="*/ 641218 w 3168149"/>
                <a:gd name="connsiteY2" fmla="*/ 7588 h 11383"/>
                <a:gd name="connsiteX3" fmla="*/ 952342 w 3168149"/>
                <a:gd name="connsiteY3" fmla="*/ 3794 h 11383"/>
                <a:gd name="connsiteX4" fmla="*/ 1274848 w 3168149"/>
                <a:gd name="connsiteY4" fmla="*/ 3794 h 11383"/>
                <a:gd name="connsiteX5" fmla="*/ 1897095 w 3168149"/>
                <a:gd name="connsiteY5" fmla="*/ 7588 h 11383"/>
                <a:gd name="connsiteX6" fmla="*/ 2193042 w 3168149"/>
                <a:gd name="connsiteY6" fmla="*/ 11383 h 11383"/>
                <a:gd name="connsiteX7" fmla="*/ 2485195 w 3168149"/>
                <a:gd name="connsiteY7" fmla="*/ 11383 h 11383"/>
                <a:gd name="connsiteX8" fmla="*/ 2826672 w 3168149"/>
                <a:gd name="connsiteY8" fmla="*/ 3794 h 11383"/>
                <a:gd name="connsiteX9" fmla="*/ 3168149 w 3168149"/>
                <a:gd name="connsiteY9" fmla="*/ 7588 h 11383"/>
                <a:gd name="connsiteX0" fmla="*/ 0 w 3168149"/>
                <a:gd name="connsiteY0" fmla="*/ 15256 h 15256"/>
                <a:gd name="connsiteX1" fmla="*/ 322506 w 3168149"/>
                <a:gd name="connsiteY1" fmla="*/ 3794 h 15256"/>
                <a:gd name="connsiteX2" fmla="*/ 641218 w 3168149"/>
                <a:gd name="connsiteY2" fmla="*/ 3794 h 15256"/>
                <a:gd name="connsiteX3" fmla="*/ 952342 w 3168149"/>
                <a:gd name="connsiteY3" fmla="*/ 0 h 15256"/>
                <a:gd name="connsiteX4" fmla="*/ 1274848 w 3168149"/>
                <a:gd name="connsiteY4" fmla="*/ 0 h 15256"/>
                <a:gd name="connsiteX5" fmla="*/ 1897095 w 3168149"/>
                <a:gd name="connsiteY5" fmla="*/ 3794 h 15256"/>
                <a:gd name="connsiteX6" fmla="*/ 2193042 w 3168149"/>
                <a:gd name="connsiteY6" fmla="*/ 7589 h 15256"/>
                <a:gd name="connsiteX7" fmla="*/ 2485195 w 3168149"/>
                <a:gd name="connsiteY7" fmla="*/ 7589 h 15256"/>
                <a:gd name="connsiteX8" fmla="*/ 2826672 w 3168149"/>
                <a:gd name="connsiteY8" fmla="*/ 0 h 15256"/>
                <a:gd name="connsiteX9" fmla="*/ 3168149 w 3168149"/>
                <a:gd name="connsiteY9" fmla="*/ 3794 h 15256"/>
                <a:gd name="connsiteX0" fmla="*/ 0 w 3168149"/>
                <a:gd name="connsiteY0" fmla="*/ 5731 h 7589"/>
                <a:gd name="connsiteX1" fmla="*/ 322506 w 3168149"/>
                <a:gd name="connsiteY1" fmla="*/ 3794 h 7589"/>
                <a:gd name="connsiteX2" fmla="*/ 641218 w 3168149"/>
                <a:gd name="connsiteY2" fmla="*/ 3794 h 7589"/>
                <a:gd name="connsiteX3" fmla="*/ 952342 w 3168149"/>
                <a:gd name="connsiteY3" fmla="*/ 0 h 7589"/>
                <a:gd name="connsiteX4" fmla="*/ 1274848 w 3168149"/>
                <a:gd name="connsiteY4" fmla="*/ 0 h 7589"/>
                <a:gd name="connsiteX5" fmla="*/ 1897095 w 3168149"/>
                <a:gd name="connsiteY5" fmla="*/ 3794 h 7589"/>
                <a:gd name="connsiteX6" fmla="*/ 2193042 w 3168149"/>
                <a:gd name="connsiteY6" fmla="*/ 7589 h 7589"/>
                <a:gd name="connsiteX7" fmla="*/ 2485195 w 3168149"/>
                <a:gd name="connsiteY7" fmla="*/ 7589 h 7589"/>
                <a:gd name="connsiteX8" fmla="*/ 2826672 w 3168149"/>
                <a:gd name="connsiteY8" fmla="*/ 0 h 7589"/>
                <a:gd name="connsiteX9" fmla="*/ 3168149 w 3168149"/>
                <a:gd name="connsiteY9" fmla="*/ 3794 h 7589"/>
                <a:gd name="connsiteX0" fmla="*/ 0 w 10000"/>
                <a:gd name="connsiteY0" fmla="*/ 19457 h 21905"/>
                <a:gd name="connsiteX1" fmla="*/ 1018 w 10000"/>
                <a:gd name="connsiteY1" fmla="*/ 16904 h 21905"/>
                <a:gd name="connsiteX2" fmla="*/ 2024 w 10000"/>
                <a:gd name="connsiteY2" fmla="*/ 16904 h 21905"/>
                <a:gd name="connsiteX3" fmla="*/ 3006 w 10000"/>
                <a:gd name="connsiteY3" fmla="*/ 11905 h 21905"/>
                <a:gd name="connsiteX4" fmla="*/ 4024 w 10000"/>
                <a:gd name="connsiteY4" fmla="*/ 11905 h 21905"/>
                <a:gd name="connsiteX5" fmla="*/ 5988 w 10000"/>
                <a:gd name="connsiteY5" fmla="*/ 16904 h 21905"/>
                <a:gd name="connsiteX6" fmla="*/ 6922 w 10000"/>
                <a:gd name="connsiteY6" fmla="*/ 21905 h 21905"/>
                <a:gd name="connsiteX7" fmla="*/ 7844 w 10000"/>
                <a:gd name="connsiteY7" fmla="*/ 21905 h 21905"/>
                <a:gd name="connsiteX8" fmla="*/ 8922 w 10000"/>
                <a:gd name="connsiteY8" fmla="*/ 11905 h 21905"/>
                <a:gd name="connsiteX9" fmla="*/ 10000 w 10000"/>
                <a:gd name="connsiteY9" fmla="*/ 16904 h 21905"/>
                <a:gd name="connsiteX0" fmla="*/ 0 w 10000"/>
                <a:gd name="connsiteY0" fmla="*/ 28056 h 30504"/>
                <a:gd name="connsiteX1" fmla="*/ 1018 w 10000"/>
                <a:gd name="connsiteY1" fmla="*/ 25503 h 30504"/>
                <a:gd name="connsiteX2" fmla="*/ 2024 w 10000"/>
                <a:gd name="connsiteY2" fmla="*/ 25503 h 30504"/>
                <a:gd name="connsiteX3" fmla="*/ 3006 w 10000"/>
                <a:gd name="connsiteY3" fmla="*/ 20504 h 30504"/>
                <a:gd name="connsiteX4" fmla="*/ 4024 w 10000"/>
                <a:gd name="connsiteY4" fmla="*/ 20504 h 30504"/>
                <a:gd name="connsiteX5" fmla="*/ 5988 w 10000"/>
                <a:gd name="connsiteY5" fmla="*/ 25503 h 30504"/>
                <a:gd name="connsiteX6" fmla="*/ 6922 w 10000"/>
                <a:gd name="connsiteY6" fmla="*/ 30504 h 30504"/>
                <a:gd name="connsiteX7" fmla="*/ 7844 w 10000"/>
                <a:gd name="connsiteY7" fmla="*/ 30504 h 30504"/>
                <a:gd name="connsiteX8" fmla="*/ 8922 w 10000"/>
                <a:gd name="connsiteY8" fmla="*/ 20504 h 30504"/>
                <a:gd name="connsiteX9" fmla="*/ 10000 w 10000"/>
                <a:gd name="connsiteY9" fmla="*/ 25503 h 30504"/>
                <a:gd name="connsiteX0" fmla="*/ 0 w 10000"/>
                <a:gd name="connsiteY0" fmla="*/ 43460 h 45908"/>
                <a:gd name="connsiteX1" fmla="*/ 1018 w 10000"/>
                <a:gd name="connsiteY1" fmla="*/ 40907 h 45908"/>
                <a:gd name="connsiteX2" fmla="*/ 2024 w 10000"/>
                <a:gd name="connsiteY2" fmla="*/ 40907 h 45908"/>
                <a:gd name="connsiteX3" fmla="*/ 3006 w 10000"/>
                <a:gd name="connsiteY3" fmla="*/ 35908 h 45908"/>
                <a:gd name="connsiteX4" fmla="*/ 4024 w 10000"/>
                <a:gd name="connsiteY4" fmla="*/ 35908 h 45908"/>
                <a:gd name="connsiteX5" fmla="*/ 5988 w 10000"/>
                <a:gd name="connsiteY5" fmla="*/ 40907 h 45908"/>
                <a:gd name="connsiteX6" fmla="*/ 6922 w 10000"/>
                <a:gd name="connsiteY6" fmla="*/ 45908 h 45908"/>
                <a:gd name="connsiteX7" fmla="*/ 7844 w 10000"/>
                <a:gd name="connsiteY7" fmla="*/ 45908 h 45908"/>
                <a:gd name="connsiteX8" fmla="*/ 8922 w 10000"/>
                <a:gd name="connsiteY8" fmla="*/ 35908 h 45908"/>
                <a:gd name="connsiteX9" fmla="*/ 10000 w 10000"/>
                <a:gd name="connsiteY9" fmla="*/ 40907 h 45908"/>
                <a:gd name="connsiteX0" fmla="*/ 0 w 10000"/>
                <a:gd name="connsiteY0" fmla="*/ 58342 h 60790"/>
                <a:gd name="connsiteX1" fmla="*/ 1018 w 10000"/>
                <a:gd name="connsiteY1" fmla="*/ 55789 h 60790"/>
                <a:gd name="connsiteX2" fmla="*/ 2024 w 10000"/>
                <a:gd name="connsiteY2" fmla="*/ 55789 h 60790"/>
                <a:gd name="connsiteX3" fmla="*/ 3006 w 10000"/>
                <a:gd name="connsiteY3" fmla="*/ 50790 h 60790"/>
                <a:gd name="connsiteX4" fmla="*/ 4024 w 10000"/>
                <a:gd name="connsiteY4" fmla="*/ 50790 h 60790"/>
                <a:gd name="connsiteX5" fmla="*/ 5988 w 10000"/>
                <a:gd name="connsiteY5" fmla="*/ 55789 h 60790"/>
                <a:gd name="connsiteX6" fmla="*/ 6922 w 10000"/>
                <a:gd name="connsiteY6" fmla="*/ 60790 h 60790"/>
                <a:gd name="connsiteX7" fmla="*/ 7844 w 10000"/>
                <a:gd name="connsiteY7" fmla="*/ 60790 h 60790"/>
                <a:gd name="connsiteX8" fmla="*/ 8922 w 10000"/>
                <a:gd name="connsiteY8" fmla="*/ 50790 h 60790"/>
                <a:gd name="connsiteX9" fmla="*/ 10000 w 10000"/>
                <a:gd name="connsiteY9" fmla="*/ 55789 h 60790"/>
                <a:gd name="connsiteX0" fmla="*/ 0 w 10000"/>
                <a:gd name="connsiteY0" fmla="*/ 76747 h 79195"/>
                <a:gd name="connsiteX1" fmla="*/ 1018 w 10000"/>
                <a:gd name="connsiteY1" fmla="*/ 74194 h 79195"/>
                <a:gd name="connsiteX2" fmla="*/ 2024 w 10000"/>
                <a:gd name="connsiteY2" fmla="*/ 74194 h 79195"/>
                <a:gd name="connsiteX3" fmla="*/ 3006 w 10000"/>
                <a:gd name="connsiteY3" fmla="*/ 69195 h 79195"/>
                <a:gd name="connsiteX4" fmla="*/ 4024 w 10000"/>
                <a:gd name="connsiteY4" fmla="*/ 69195 h 79195"/>
                <a:gd name="connsiteX5" fmla="*/ 5988 w 10000"/>
                <a:gd name="connsiteY5" fmla="*/ 74194 h 79195"/>
                <a:gd name="connsiteX6" fmla="*/ 6922 w 10000"/>
                <a:gd name="connsiteY6" fmla="*/ 79195 h 79195"/>
                <a:gd name="connsiteX7" fmla="*/ 7844 w 10000"/>
                <a:gd name="connsiteY7" fmla="*/ 79195 h 79195"/>
                <a:gd name="connsiteX8" fmla="*/ 8922 w 10000"/>
                <a:gd name="connsiteY8" fmla="*/ 69195 h 79195"/>
                <a:gd name="connsiteX9" fmla="*/ 10000 w 10000"/>
                <a:gd name="connsiteY9" fmla="*/ 74194 h 79195"/>
                <a:gd name="connsiteX0" fmla="*/ 0 w 10000"/>
                <a:gd name="connsiteY0" fmla="*/ 102230 h 104678"/>
                <a:gd name="connsiteX1" fmla="*/ 1018 w 10000"/>
                <a:gd name="connsiteY1" fmla="*/ 99677 h 104678"/>
                <a:gd name="connsiteX2" fmla="*/ 2024 w 10000"/>
                <a:gd name="connsiteY2" fmla="*/ 99677 h 104678"/>
                <a:gd name="connsiteX3" fmla="*/ 3006 w 10000"/>
                <a:gd name="connsiteY3" fmla="*/ 94678 h 104678"/>
                <a:gd name="connsiteX4" fmla="*/ 4024 w 10000"/>
                <a:gd name="connsiteY4" fmla="*/ 94678 h 104678"/>
                <a:gd name="connsiteX5" fmla="*/ 5988 w 10000"/>
                <a:gd name="connsiteY5" fmla="*/ 99677 h 104678"/>
                <a:gd name="connsiteX6" fmla="*/ 6922 w 10000"/>
                <a:gd name="connsiteY6" fmla="*/ 104678 h 104678"/>
                <a:gd name="connsiteX7" fmla="*/ 7844 w 10000"/>
                <a:gd name="connsiteY7" fmla="*/ 104678 h 104678"/>
                <a:gd name="connsiteX8" fmla="*/ 8922 w 10000"/>
                <a:gd name="connsiteY8" fmla="*/ 94678 h 104678"/>
                <a:gd name="connsiteX9" fmla="*/ 10000 w 10000"/>
                <a:gd name="connsiteY9" fmla="*/ 99677 h 104678"/>
                <a:gd name="connsiteX0" fmla="*/ 0 w 10000"/>
                <a:gd name="connsiteY0" fmla="*/ 86941 h 89389"/>
                <a:gd name="connsiteX1" fmla="*/ 1018 w 10000"/>
                <a:gd name="connsiteY1" fmla="*/ 84388 h 89389"/>
                <a:gd name="connsiteX2" fmla="*/ 2024 w 10000"/>
                <a:gd name="connsiteY2" fmla="*/ 84388 h 89389"/>
                <a:gd name="connsiteX3" fmla="*/ 3006 w 10000"/>
                <a:gd name="connsiteY3" fmla="*/ 79389 h 89389"/>
                <a:gd name="connsiteX4" fmla="*/ 4024 w 10000"/>
                <a:gd name="connsiteY4" fmla="*/ 79389 h 89389"/>
                <a:gd name="connsiteX5" fmla="*/ 5988 w 10000"/>
                <a:gd name="connsiteY5" fmla="*/ 84388 h 89389"/>
                <a:gd name="connsiteX6" fmla="*/ 6922 w 10000"/>
                <a:gd name="connsiteY6" fmla="*/ 89389 h 89389"/>
                <a:gd name="connsiteX7" fmla="*/ 7844 w 10000"/>
                <a:gd name="connsiteY7" fmla="*/ 89389 h 89389"/>
                <a:gd name="connsiteX8" fmla="*/ 8922 w 10000"/>
                <a:gd name="connsiteY8" fmla="*/ 79389 h 89389"/>
                <a:gd name="connsiteX9" fmla="*/ 10000 w 10000"/>
                <a:gd name="connsiteY9" fmla="*/ 84388 h 89389"/>
                <a:gd name="connsiteX0" fmla="*/ 0 w 10000"/>
                <a:gd name="connsiteY0" fmla="*/ 96048 h 98496"/>
                <a:gd name="connsiteX1" fmla="*/ 1018 w 10000"/>
                <a:gd name="connsiteY1" fmla="*/ 93495 h 98496"/>
                <a:gd name="connsiteX2" fmla="*/ 2024 w 10000"/>
                <a:gd name="connsiteY2" fmla="*/ 93495 h 98496"/>
                <a:gd name="connsiteX3" fmla="*/ 3006 w 10000"/>
                <a:gd name="connsiteY3" fmla="*/ 88496 h 98496"/>
                <a:gd name="connsiteX4" fmla="*/ 4024 w 10000"/>
                <a:gd name="connsiteY4" fmla="*/ 88496 h 98496"/>
                <a:gd name="connsiteX5" fmla="*/ 5988 w 10000"/>
                <a:gd name="connsiteY5" fmla="*/ 93495 h 98496"/>
                <a:gd name="connsiteX6" fmla="*/ 6922 w 10000"/>
                <a:gd name="connsiteY6" fmla="*/ 98496 h 98496"/>
                <a:gd name="connsiteX7" fmla="*/ 7844 w 10000"/>
                <a:gd name="connsiteY7" fmla="*/ 98496 h 98496"/>
                <a:gd name="connsiteX8" fmla="*/ 8922 w 10000"/>
                <a:gd name="connsiteY8" fmla="*/ 88496 h 98496"/>
                <a:gd name="connsiteX9" fmla="*/ 10000 w 10000"/>
                <a:gd name="connsiteY9" fmla="*/ 93495 h 98496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4024 w 10000"/>
                <a:gd name="connsiteY4" fmla="*/ 86929 h 96929"/>
                <a:gd name="connsiteX5" fmla="*/ 5988 w 10000"/>
                <a:gd name="connsiteY5" fmla="*/ 91928 h 96929"/>
                <a:gd name="connsiteX6" fmla="*/ 6922 w 10000"/>
                <a:gd name="connsiteY6" fmla="*/ 96929 h 96929"/>
                <a:gd name="connsiteX7" fmla="*/ 7844 w 10000"/>
                <a:gd name="connsiteY7" fmla="*/ 96929 h 96929"/>
                <a:gd name="connsiteX8" fmla="*/ 8922 w 10000"/>
                <a:gd name="connsiteY8" fmla="*/ 86929 h 96929"/>
                <a:gd name="connsiteX9" fmla="*/ 10000 w 10000"/>
                <a:gd name="connsiteY9" fmla="*/ 91928 h 96929"/>
                <a:gd name="connsiteX0" fmla="*/ 0 w 10000"/>
                <a:gd name="connsiteY0" fmla="*/ 147007 h 149455"/>
                <a:gd name="connsiteX1" fmla="*/ 1018 w 10000"/>
                <a:gd name="connsiteY1" fmla="*/ 144454 h 149455"/>
                <a:gd name="connsiteX2" fmla="*/ 2024 w 10000"/>
                <a:gd name="connsiteY2" fmla="*/ 144454 h 149455"/>
                <a:gd name="connsiteX3" fmla="*/ 3006 w 10000"/>
                <a:gd name="connsiteY3" fmla="*/ 139455 h 149455"/>
                <a:gd name="connsiteX4" fmla="*/ 4024 w 10000"/>
                <a:gd name="connsiteY4" fmla="*/ 139455 h 149455"/>
                <a:gd name="connsiteX5" fmla="*/ 5988 w 10000"/>
                <a:gd name="connsiteY5" fmla="*/ 144454 h 149455"/>
                <a:gd name="connsiteX6" fmla="*/ 6922 w 10000"/>
                <a:gd name="connsiteY6" fmla="*/ 149455 h 149455"/>
                <a:gd name="connsiteX7" fmla="*/ 7844 w 10000"/>
                <a:gd name="connsiteY7" fmla="*/ 149455 h 149455"/>
                <a:gd name="connsiteX8" fmla="*/ 8922 w 10000"/>
                <a:gd name="connsiteY8" fmla="*/ 139455 h 149455"/>
                <a:gd name="connsiteX9" fmla="*/ 10000 w 10000"/>
                <a:gd name="connsiteY9" fmla="*/ 144454 h 149455"/>
                <a:gd name="connsiteX0" fmla="*/ 0 w 10000"/>
                <a:gd name="connsiteY0" fmla="*/ 241315 h 243763"/>
                <a:gd name="connsiteX1" fmla="*/ 1018 w 10000"/>
                <a:gd name="connsiteY1" fmla="*/ 238762 h 243763"/>
                <a:gd name="connsiteX2" fmla="*/ 2024 w 10000"/>
                <a:gd name="connsiteY2" fmla="*/ 238762 h 243763"/>
                <a:gd name="connsiteX3" fmla="*/ 3006 w 10000"/>
                <a:gd name="connsiteY3" fmla="*/ 233763 h 243763"/>
                <a:gd name="connsiteX4" fmla="*/ 4024 w 10000"/>
                <a:gd name="connsiteY4" fmla="*/ 233763 h 243763"/>
                <a:gd name="connsiteX5" fmla="*/ 5988 w 10000"/>
                <a:gd name="connsiteY5" fmla="*/ 238762 h 243763"/>
                <a:gd name="connsiteX6" fmla="*/ 6922 w 10000"/>
                <a:gd name="connsiteY6" fmla="*/ 243763 h 243763"/>
                <a:gd name="connsiteX7" fmla="*/ 7844 w 10000"/>
                <a:gd name="connsiteY7" fmla="*/ 243763 h 243763"/>
                <a:gd name="connsiteX8" fmla="*/ 8922 w 10000"/>
                <a:gd name="connsiteY8" fmla="*/ 233763 h 243763"/>
                <a:gd name="connsiteX9" fmla="*/ 10000 w 10000"/>
                <a:gd name="connsiteY9" fmla="*/ 238762 h 243763"/>
                <a:gd name="connsiteX0" fmla="*/ 0 w 10000"/>
                <a:gd name="connsiteY0" fmla="*/ 227374 h 229822"/>
                <a:gd name="connsiteX1" fmla="*/ 1018 w 10000"/>
                <a:gd name="connsiteY1" fmla="*/ 224821 h 229822"/>
                <a:gd name="connsiteX2" fmla="*/ 2024 w 10000"/>
                <a:gd name="connsiteY2" fmla="*/ 224821 h 229822"/>
                <a:gd name="connsiteX3" fmla="*/ 3006 w 10000"/>
                <a:gd name="connsiteY3" fmla="*/ 219822 h 229822"/>
                <a:gd name="connsiteX4" fmla="*/ 4024 w 10000"/>
                <a:gd name="connsiteY4" fmla="*/ 219822 h 229822"/>
                <a:gd name="connsiteX5" fmla="*/ 5988 w 10000"/>
                <a:gd name="connsiteY5" fmla="*/ 224821 h 229822"/>
                <a:gd name="connsiteX6" fmla="*/ 6922 w 10000"/>
                <a:gd name="connsiteY6" fmla="*/ 229822 h 229822"/>
                <a:gd name="connsiteX7" fmla="*/ 7844 w 10000"/>
                <a:gd name="connsiteY7" fmla="*/ 229822 h 229822"/>
                <a:gd name="connsiteX8" fmla="*/ 8922 w 10000"/>
                <a:gd name="connsiteY8" fmla="*/ 219822 h 229822"/>
                <a:gd name="connsiteX9" fmla="*/ 10000 w 10000"/>
                <a:gd name="connsiteY9" fmla="*/ 224821 h 229822"/>
                <a:gd name="connsiteX0" fmla="*/ 0 w 10000"/>
                <a:gd name="connsiteY0" fmla="*/ 153905 h 156353"/>
                <a:gd name="connsiteX1" fmla="*/ 1018 w 10000"/>
                <a:gd name="connsiteY1" fmla="*/ 151352 h 156353"/>
                <a:gd name="connsiteX2" fmla="*/ 2024 w 10000"/>
                <a:gd name="connsiteY2" fmla="*/ 151352 h 156353"/>
                <a:gd name="connsiteX3" fmla="*/ 3006 w 10000"/>
                <a:gd name="connsiteY3" fmla="*/ 146353 h 156353"/>
                <a:gd name="connsiteX4" fmla="*/ 4024 w 10000"/>
                <a:gd name="connsiteY4" fmla="*/ 146353 h 156353"/>
                <a:gd name="connsiteX5" fmla="*/ 5988 w 10000"/>
                <a:gd name="connsiteY5" fmla="*/ 151352 h 156353"/>
                <a:gd name="connsiteX6" fmla="*/ 6922 w 10000"/>
                <a:gd name="connsiteY6" fmla="*/ 156353 h 156353"/>
                <a:gd name="connsiteX7" fmla="*/ 7844 w 10000"/>
                <a:gd name="connsiteY7" fmla="*/ 156353 h 156353"/>
                <a:gd name="connsiteX8" fmla="*/ 8922 w 10000"/>
                <a:gd name="connsiteY8" fmla="*/ 146353 h 156353"/>
                <a:gd name="connsiteX9" fmla="*/ 10000 w 10000"/>
                <a:gd name="connsiteY9" fmla="*/ 151352 h 156353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4024 w 10000"/>
                <a:gd name="connsiteY4" fmla="*/ 86929 h 96929"/>
                <a:gd name="connsiteX5" fmla="*/ 5988 w 10000"/>
                <a:gd name="connsiteY5" fmla="*/ 91928 h 96929"/>
                <a:gd name="connsiteX6" fmla="*/ 6922 w 10000"/>
                <a:gd name="connsiteY6" fmla="*/ 96929 h 96929"/>
                <a:gd name="connsiteX7" fmla="*/ 7844 w 10000"/>
                <a:gd name="connsiteY7" fmla="*/ 96929 h 96929"/>
                <a:gd name="connsiteX8" fmla="*/ 8922 w 10000"/>
                <a:gd name="connsiteY8" fmla="*/ 86929 h 96929"/>
                <a:gd name="connsiteX9" fmla="*/ 10000 w 10000"/>
                <a:gd name="connsiteY9" fmla="*/ 91928 h 96929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3571 w 10000"/>
                <a:gd name="connsiteY4" fmla="*/ 47159 h 96929"/>
                <a:gd name="connsiteX5" fmla="*/ 4024 w 10000"/>
                <a:gd name="connsiteY5" fmla="*/ 86929 h 96929"/>
                <a:gd name="connsiteX6" fmla="*/ 5988 w 10000"/>
                <a:gd name="connsiteY6" fmla="*/ 91928 h 96929"/>
                <a:gd name="connsiteX7" fmla="*/ 6922 w 10000"/>
                <a:gd name="connsiteY7" fmla="*/ 96929 h 96929"/>
                <a:gd name="connsiteX8" fmla="*/ 7844 w 10000"/>
                <a:gd name="connsiteY8" fmla="*/ 96929 h 96929"/>
                <a:gd name="connsiteX9" fmla="*/ 8922 w 10000"/>
                <a:gd name="connsiteY9" fmla="*/ 86929 h 96929"/>
                <a:gd name="connsiteX10" fmla="*/ 10000 w 10000"/>
                <a:gd name="connsiteY10" fmla="*/ 91928 h 96929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8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8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3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3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56 h 259004"/>
                <a:gd name="connsiteX1" fmla="*/ 1018 w 10000"/>
                <a:gd name="connsiteY1" fmla="*/ 254003 h 259004"/>
                <a:gd name="connsiteX2" fmla="*/ 2024 w 10000"/>
                <a:gd name="connsiteY2" fmla="*/ 254003 h 259004"/>
                <a:gd name="connsiteX3" fmla="*/ 3006 w 10000"/>
                <a:gd name="connsiteY3" fmla="*/ 249004 h 259004"/>
                <a:gd name="connsiteX4" fmla="*/ 3531 w 10000"/>
                <a:gd name="connsiteY4" fmla="*/ 51 h 259004"/>
                <a:gd name="connsiteX5" fmla="*/ 4024 w 10000"/>
                <a:gd name="connsiteY5" fmla="*/ 249004 h 259004"/>
                <a:gd name="connsiteX6" fmla="*/ 5988 w 10000"/>
                <a:gd name="connsiteY6" fmla="*/ 254003 h 259004"/>
                <a:gd name="connsiteX7" fmla="*/ 6922 w 10000"/>
                <a:gd name="connsiteY7" fmla="*/ 259004 h 259004"/>
                <a:gd name="connsiteX8" fmla="*/ 7844 w 10000"/>
                <a:gd name="connsiteY8" fmla="*/ 259004 h 259004"/>
                <a:gd name="connsiteX9" fmla="*/ 8922 w 10000"/>
                <a:gd name="connsiteY9" fmla="*/ 249004 h 259004"/>
                <a:gd name="connsiteX10" fmla="*/ 10000 w 10000"/>
                <a:gd name="connsiteY10" fmla="*/ 254003 h 259004"/>
                <a:gd name="connsiteX0" fmla="*/ 0 w 10000"/>
                <a:gd name="connsiteY0" fmla="*/ 256557 h 259005"/>
                <a:gd name="connsiteX1" fmla="*/ 1018 w 10000"/>
                <a:gd name="connsiteY1" fmla="*/ 254004 h 259005"/>
                <a:gd name="connsiteX2" fmla="*/ 2024 w 10000"/>
                <a:gd name="connsiteY2" fmla="*/ 254004 h 259005"/>
                <a:gd name="connsiteX3" fmla="*/ 3006 w 10000"/>
                <a:gd name="connsiteY3" fmla="*/ 249005 h 259005"/>
                <a:gd name="connsiteX4" fmla="*/ 3531 w 10000"/>
                <a:gd name="connsiteY4" fmla="*/ 52 h 259005"/>
                <a:gd name="connsiteX5" fmla="*/ 4024 w 10000"/>
                <a:gd name="connsiteY5" fmla="*/ 249005 h 259005"/>
                <a:gd name="connsiteX6" fmla="*/ 5988 w 10000"/>
                <a:gd name="connsiteY6" fmla="*/ 254004 h 259005"/>
                <a:gd name="connsiteX7" fmla="*/ 6922 w 10000"/>
                <a:gd name="connsiteY7" fmla="*/ 259005 h 259005"/>
                <a:gd name="connsiteX8" fmla="*/ 7844 w 10000"/>
                <a:gd name="connsiteY8" fmla="*/ 259005 h 259005"/>
                <a:gd name="connsiteX9" fmla="*/ 8922 w 10000"/>
                <a:gd name="connsiteY9" fmla="*/ 249005 h 259005"/>
                <a:gd name="connsiteX10" fmla="*/ 10000 w 10000"/>
                <a:gd name="connsiteY10" fmla="*/ 254004 h 259005"/>
                <a:gd name="connsiteX0" fmla="*/ 0 w 10000"/>
                <a:gd name="connsiteY0" fmla="*/ 256566 h 259014"/>
                <a:gd name="connsiteX1" fmla="*/ 1018 w 10000"/>
                <a:gd name="connsiteY1" fmla="*/ 254013 h 259014"/>
                <a:gd name="connsiteX2" fmla="*/ 2024 w 10000"/>
                <a:gd name="connsiteY2" fmla="*/ 254013 h 259014"/>
                <a:gd name="connsiteX3" fmla="*/ 3006 w 10000"/>
                <a:gd name="connsiteY3" fmla="*/ 249014 h 259014"/>
                <a:gd name="connsiteX4" fmla="*/ 3531 w 10000"/>
                <a:gd name="connsiteY4" fmla="*/ 61 h 259014"/>
                <a:gd name="connsiteX5" fmla="*/ 4024 w 10000"/>
                <a:gd name="connsiteY5" fmla="*/ 249014 h 259014"/>
                <a:gd name="connsiteX6" fmla="*/ 5094 w 10000"/>
                <a:gd name="connsiteY6" fmla="*/ 255267 h 259014"/>
                <a:gd name="connsiteX7" fmla="*/ 5988 w 10000"/>
                <a:gd name="connsiteY7" fmla="*/ 254013 h 259014"/>
                <a:gd name="connsiteX8" fmla="*/ 6922 w 10000"/>
                <a:gd name="connsiteY8" fmla="*/ 259014 h 259014"/>
                <a:gd name="connsiteX9" fmla="*/ 7844 w 10000"/>
                <a:gd name="connsiteY9" fmla="*/ 259014 h 259014"/>
                <a:gd name="connsiteX10" fmla="*/ 8922 w 10000"/>
                <a:gd name="connsiteY10" fmla="*/ 249014 h 259014"/>
                <a:gd name="connsiteX11" fmla="*/ 10000 w 10000"/>
                <a:gd name="connsiteY11" fmla="*/ 254013 h 259014"/>
                <a:gd name="connsiteX0" fmla="*/ 0 w 10000"/>
                <a:gd name="connsiteY0" fmla="*/ 256566 h 259014"/>
                <a:gd name="connsiteX1" fmla="*/ 1018 w 10000"/>
                <a:gd name="connsiteY1" fmla="*/ 254013 h 259014"/>
                <a:gd name="connsiteX2" fmla="*/ 2024 w 10000"/>
                <a:gd name="connsiteY2" fmla="*/ 254013 h 259014"/>
                <a:gd name="connsiteX3" fmla="*/ 3006 w 10000"/>
                <a:gd name="connsiteY3" fmla="*/ 249014 h 259014"/>
                <a:gd name="connsiteX4" fmla="*/ 3531 w 10000"/>
                <a:gd name="connsiteY4" fmla="*/ 61 h 259014"/>
                <a:gd name="connsiteX5" fmla="*/ 4024 w 10000"/>
                <a:gd name="connsiteY5" fmla="*/ 249014 h 259014"/>
                <a:gd name="connsiteX6" fmla="*/ 5094 w 10000"/>
                <a:gd name="connsiteY6" fmla="*/ 255267 h 259014"/>
                <a:gd name="connsiteX7" fmla="*/ 5988 w 10000"/>
                <a:gd name="connsiteY7" fmla="*/ 254013 h 259014"/>
                <a:gd name="connsiteX8" fmla="*/ 6922 w 10000"/>
                <a:gd name="connsiteY8" fmla="*/ 259014 h 259014"/>
                <a:gd name="connsiteX9" fmla="*/ 7844 w 10000"/>
                <a:gd name="connsiteY9" fmla="*/ 259014 h 259014"/>
                <a:gd name="connsiteX10" fmla="*/ 8922 w 10000"/>
                <a:gd name="connsiteY10" fmla="*/ 249014 h 259014"/>
                <a:gd name="connsiteX11" fmla="*/ 10000 w 10000"/>
                <a:gd name="connsiteY11" fmla="*/ 254013 h 259014"/>
                <a:gd name="connsiteX0" fmla="*/ 0 w 10000"/>
                <a:gd name="connsiteY0" fmla="*/ 1796080 h 1798528"/>
                <a:gd name="connsiteX1" fmla="*/ 1018 w 10000"/>
                <a:gd name="connsiteY1" fmla="*/ 1793527 h 1798528"/>
                <a:gd name="connsiteX2" fmla="*/ 2024 w 10000"/>
                <a:gd name="connsiteY2" fmla="*/ 1793527 h 1798528"/>
                <a:gd name="connsiteX3" fmla="*/ 3006 w 10000"/>
                <a:gd name="connsiteY3" fmla="*/ 1788528 h 1798528"/>
                <a:gd name="connsiteX4" fmla="*/ 3531 w 10000"/>
                <a:gd name="connsiteY4" fmla="*/ 1539575 h 1798528"/>
                <a:gd name="connsiteX5" fmla="*/ 4024 w 10000"/>
                <a:gd name="connsiteY5" fmla="*/ 1788528 h 1798528"/>
                <a:gd name="connsiteX6" fmla="*/ 4974 w 10000"/>
                <a:gd name="connsiteY6" fmla="*/ 0 h 1798528"/>
                <a:gd name="connsiteX7" fmla="*/ 5988 w 10000"/>
                <a:gd name="connsiteY7" fmla="*/ 1793527 h 1798528"/>
                <a:gd name="connsiteX8" fmla="*/ 6922 w 10000"/>
                <a:gd name="connsiteY8" fmla="*/ 1798528 h 1798528"/>
                <a:gd name="connsiteX9" fmla="*/ 7844 w 10000"/>
                <a:gd name="connsiteY9" fmla="*/ 1798528 h 1798528"/>
                <a:gd name="connsiteX10" fmla="*/ 8922 w 10000"/>
                <a:gd name="connsiteY10" fmla="*/ 1788528 h 1798528"/>
                <a:gd name="connsiteX11" fmla="*/ 10000 w 10000"/>
                <a:gd name="connsiteY11" fmla="*/ 1793527 h 1798528"/>
                <a:gd name="connsiteX0" fmla="*/ 0 w 10000"/>
                <a:gd name="connsiteY0" fmla="*/ 1796081 h 1798529"/>
                <a:gd name="connsiteX1" fmla="*/ 1018 w 10000"/>
                <a:gd name="connsiteY1" fmla="*/ 1793528 h 1798529"/>
                <a:gd name="connsiteX2" fmla="*/ 2024 w 10000"/>
                <a:gd name="connsiteY2" fmla="*/ 1793528 h 1798529"/>
                <a:gd name="connsiteX3" fmla="*/ 3006 w 10000"/>
                <a:gd name="connsiteY3" fmla="*/ 1788529 h 1798529"/>
                <a:gd name="connsiteX4" fmla="*/ 3531 w 10000"/>
                <a:gd name="connsiteY4" fmla="*/ 1539576 h 1798529"/>
                <a:gd name="connsiteX5" fmla="*/ 4024 w 10000"/>
                <a:gd name="connsiteY5" fmla="*/ 1788529 h 1798529"/>
                <a:gd name="connsiteX6" fmla="*/ 4974 w 10000"/>
                <a:gd name="connsiteY6" fmla="*/ 1 h 1798529"/>
                <a:gd name="connsiteX7" fmla="*/ 5988 w 10000"/>
                <a:gd name="connsiteY7" fmla="*/ 1793528 h 1798529"/>
                <a:gd name="connsiteX8" fmla="*/ 6922 w 10000"/>
                <a:gd name="connsiteY8" fmla="*/ 1798529 h 1798529"/>
                <a:gd name="connsiteX9" fmla="*/ 7844 w 10000"/>
                <a:gd name="connsiteY9" fmla="*/ 1798529 h 1798529"/>
                <a:gd name="connsiteX10" fmla="*/ 8922 w 10000"/>
                <a:gd name="connsiteY10" fmla="*/ 1788529 h 1798529"/>
                <a:gd name="connsiteX11" fmla="*/ 10000 w 10000"/>
                <a:gd name="connsiteY11" fmla="*/ 1793528 h 1798529"/>
                <a:gd name="connsiteX0" fmla="*/ 0 w 10000"/>
                <a:gd name="connsiteY0" fmla="*/ 3364943 h 3367391"/>
                <a:gd name="connsiteX1" fmla="*/ 1018 w 10000"/>
                <a:gd name="connsiteY1" fmla="*/ 3362390 h 3367391"/>
                <a:gd name="connsiteX2" fmla="*/ 2024 w 10000"/>
                <a:gd name="connsiteY2" fmla="*/ 3362390 h 3367391"/>
                <a:gd name="connsiteX3" fmla="*/ 3006 w 10000"/>
                <a:gd name="connsiteY3" fmla="*/ 3357391 h 3367391"/>
                <a:gd name="connsiteX4" fmla="*/ 3531 w 10000"/>
                <a:gd name="connsiteY4" fmla="*/ 3108438 h 3367391"/>
                <a:gd name="connsiteX5" fmla="*/ 4024 w 10000"/>
                <a:gd name="connsiteY5" fmla="*/ 3357391 h 3367391"/>
                <a:gd name="connsiteX6" fmla="*/ 4914 w 10000"/>
                <a:gd name="connsiteY6" fmla="*/ 0 h 3367391"/>
                <a:gd name="connsiteX7" fmla="*/ 5988 w 10000"/>
                <a:gd name="connsiteY7" fmla="*/ 3362390 h 3367391"/>
                <a:gd name="connsiteX8" fmla="*/ 6922 w 10000"/>
                <a:gd name="connsiteY8" fmla="*/ 3367391 h 3367391"/>
                <a:gd name="connsiteX9" fmla="*/ 7844 w 10000"/>
                <a:gd name="connsiteY9" fmla="*/ 3367391 h 3367391"/>
                <a:gd name="connsiteX10" fmla="*/ 8922 w 10000"/>
                <a:gd name="connsiteY10" fmla="*/ 3357391 h 3367391"/>
                <a:gd name="connsiteX11" fmla="*/ 10000 w 10000"/>
                <a:gd name="connsiteY11" fmla="*/ 3362390 h 3367391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67 w 10000"/>
                <a:gd name="connsiteY8" fmla="*/ 5041284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377 w 10000"/>
                <a:gd name="connsiteY8" fmla="*/ 4798633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377 w 10000"/>
                <a:gd name="connsiteY8" fmla="*/ 4798633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99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52301"/>
                <a:gd name="connsiteX1" fmla="*/ 1018 w 10000"/>
                <a:gd name="connsiteY1" fmla="*/ 5040028 h 5052301"/>
                <a:gd name="connsiteX2" fmla="*/ 2024 w 10000"/>
                <a:gd name="connsiteY2" fmla="*/ 5040028 h 5052301"/>
                <a:gd name="connsiteX3" fmla="*/ 3006 w 10000"/>
                <a:gd name="connsiteY3" fmla="*/ 5035029 h 5052301"/>
                <a:gd name="connsiteX4" fmla="*/ 3531 w 10000"/>
                <a:gd name="connsiteY4" fmla="*/ 4786076 h 5052301"/>
                <a:gd name="connsiteX5" fmla="*/ 4024 w 10000"/>
                <a:gd name="connsiteY5" fmla="*/ 5035029 h 5052301"/>
                <a:gd name="connsiteX6" fmla="*/ 4984 w 10000"/>
                <a:gd name="connsiteY6" fmla="*/ 0 h 5052301"/>
                <a:gd name="connsiteX7" fmla="*/ 5988 w 10000"/>
                <a:gd name="connsiteY7" fmla="*/ 5040028 h 5052301"/>
                <a:gd name="connsiteX8" fmla="*/ 6447 w 10000"/>
                <a:gd name="connsiteY8" fmla="*/ 4794450 h 5052301"/>
                <a:gd name="connsiteX9" fmla="*/ 6972 w 10000"/>
                <a:gd name="connsiteY9" fmla="*/ 5045029 h 5052301"/>
                <a:gd name="connsiteX10" fmla="*/ 7994 w 10000"/>
                <a:gd name="connsiteY10" fmla="*/ 5045029 h 5052301"/>
                <a:gd name="connsiteX11" fmla="*/ 8982 w 10000"/>
                <a:gd name="connsiteY11" fmla="*/ 5051764 h 5052301"/>
                <a:gd name="connsiteX12" fmla="*/ 10000 w 10000"/>
                <a:gd name="connsiteY12" fmla="*/ 5040028 h 5052301"/>
                <a:gd name="connsiteX0" fmla="*/ 0 w 10000"/>
                <a:gd name="connsiteY0" fmla="*/ 5042581 h 5051829"/>
                <a:gd name="connsiteX1" fmla="*/ 1018 w 10000"/>
                <a:gd name="connsiteY1" fmla="*/ 5040028 h 5051829"/>
                <a:gd name="connsiteX2" fmla="*/ 2024 w 10000"/>
                <a:gd name="connsiteY2" fmla="*/ 5040028 h 5051829"/>
                <a:gd name="connsiteX3" fmla="*/ 3006 w 10000"/>
                <a:gd name="connsiteY3" fmla="*/ 5035029 h 5051829"/>
                <a:gd name="connsiteX4" fmla="*/ 3531 w 10000"/>
                <a:gd name="connsiteY4" fmla="*/ 4786076 h 5051829"/>
                <a:gd name="connsiteX5" fmla="*/ 4024 w 10000"/>
                <a:gd name="connsiteY5" fmla="*/ 5035029 h 5051829"/>
                <a:gd name="connsiteX6" fmla="*/ 4984 w 10000"/>
                <a:gd name="connsiteY6" fmla="*/ 0 h 5051829"/>
                <a:gd name="connsiteX7" fmla="*/ 5988 w 10000"/>
                <a:gd name="connsiteY7" fmla="*/ 5040028 h 5051829"/>
                <a:gd name="connsiteX8" fmla="*/ 6447 w 10000"/>
                <a:gd name="connsiteY8" fmla="*/ 4794450 h 5051829"/>
                <a:gd name="connsiteX9" fmla="*/ 6972 w 10000"/>
                <a:gd name="connsiteY9" fmla="*/ 5045029 h 5051829"/>
                <a:gd name="connsiteX10" fmla="*/ 7994 w 10000"/>
                <a:gd name="connsiteY10" fmla="*/ 5045029 h 5051829"/>
                <a:gd name="connsiteX11" fmla="*/ 8982 w 10000"/>
                <a:gd name="connsiteY11" fmla="*/ 5051764 h 5051829"/>
                <a:gd name="connsiteX12" fmla="*/ 10000 w 10000"/>
                <a:gd name="connsiteY12" fmla="*/ 5040028 h 5051829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00" h="5051764">
                  <a:moveTo>
                    <a:pt x="0" y="5042581"/>
                  </a:moveTo>
                  <a:cubicBezTo>
                    <a:pt x="449" y="4999893"/>
                    <a:pt x="659" y="5011594"/>
                    <a:pt x="1018" y="5040028"/>
                  </a:cubicBezTo>
                  <a:cubicBezTo>
                    <a:pt x="1473" y="4947989"/>
                    <a:pt x="1699" y="4985641"/>
                    <a:pt x="2024" y="5040028"/>
                  </a:cubicBezTo>
                  <a:cubicBezTo>
                    <a:pt x="2472" y="4917035"/>
                    <a:pt x="2539" y="4919553"/>
                    <a:pt x="3006" y="5035029"/>
                  </a:cubicBezTo>
                  <a:cubicBezTo>
                    <a:pt x="3264" y="5027568"/>
                    <a:pt x="3271" y="4790260"/>
                    <a:pt x="3531" y="4786076"/>
                  </a:cubicBezTo>
                  <a:cubicBezTo>
                    <a:pt x="3791" y="4781892"/>
                    <a:pt x="3764" y="4992495"/>
                    <a:pt x="4024" y="5035029"/>
                  </a:cubicBezTo>
                  <a:cubicBezTo>
                    <a:pt x="4541" y="4350998"/>
                    <a:pt x="4607" y="2099"/>
                    <a:pt x="4984" y="0"/>
                  </a:cubicBezTo>
                  <a:cubicBezTo>
                    <a:pt x="5361" y="-2099"/>
                    <a:pt x="5380" y="4358792"/>
                    <a:pt x="5988" y="5040028"/>
                  </a:cubicBezTo>
                  <a:cubicBezTo>
                    <a:pt x="6118" y="4959563"/>
                    <a:pt x="6283" y="4793617"/>
                    <a:pt x="6447" y="4794450"/>
                  </a:cubicBezTo>
                  <a:cubicBezTo>
                    <a:pt x="6611" y="4795283"/>
                    <a:pt x="6820" y="5043781"/>
                    <a:pt x="6972" y="5045029"/>
                  </a:cubicBezTo>
                  <a:cubicBezTo>
                    <a:pt x="7403" y="4919520"/>
                    <a:pt x="7543" y="4919520"/>
                    <a:pt x="7994" y="5045029"/>
                  </a:cubicBezTo>
                  <a:cubicBezTo>
                    <a:pt x="8383" y="4928738"/>
                    <a:pt x="8633" y="4921221"/>
                    <a:pt x="8982" y="5051764"/>
                  </a:cubicBezTo>
                  <a:cubicBezTo>
                    <a:pt x="9461" y="4985097"/>
                    <a:pt x="9631" y="5010471"/>
                    <a:pt x="10000" y="5040028"/>
                  </a:cubicBezTo>
                </a:path>
              </a:pathLst>
            </a:custGeom>
            <a:noFill/>
            <a:ln w="38100">
              <a:solidFill>
                <a:srgbClr val="8C88B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47393C90-454E-CD3B-6F8B-E2F746EEB632}"/>
                </a:ext>
              </a:extLst>
            </p:cNvPr>
            <p:cNvSpPr/>
            <p:nvPr/>
          </p:nvSpPr>
          <p:spPr>
            <a:xfrm>
              <a:off x="5071506" y="1897375"/>
              <a:ext cx="3168149" cy="3833831"/>
            </a:xfrm>
            <a:custGeom>
              <a:avLst/>
              <a:gdLst>
                <a:gd name="connsiteX0" fmla="*/ 0 w 3168149"/>
                <a:gd name="connsiteY0" fmla="*/ 0 h 11383"/>
                <a:gd name="connsiteX1" fmla="*/ 322506 w 3168149"/>
                <a:gd name="connsiteY1" fmla="*/ 7588 h 11383"/>
                <a:gd name="connsiteX2" fmla="*/ 641218 w 3168149"/>
                <a:gd name="connsiteY2" fmla="*/ 7588 h 11383"/>
                <a:gd name="connsiteX3" fmla="*/ 952342 w 3168149"/>
                <a:gd name="connsiteY3" fmla="*/ 3794 h 11383"/>
                <a:gd name="connsiteX4" fmla="*/ 1274848 w 3168149"/>
                <a:gd name="connsiteY4" fmla="*/ 3794 h 11383"/>
                <a:gd name="connsiteX5" fmla="*/ 1897095 w 3168149"/>
                <a:gd name="connsiteY5" fmla="*/ 7588 h 11383"/>
                <a:gd name="connsiteX6" fmla="*/ 2193042 w 3168149"/>
                <a:gd name="connsiteY6" fmla="*/ 11383 h 11383"/>
                <a:gd name="connsiteX7" fmla="*/ 2485195 w 3168149"/>
                <a:gd name="connsiteY7" fmla="*/ 11383 h 11383"/>
                <a:gd name="connsiteX8" fmla="*/ 2826672 w 3168149"/>
                <a:gd name="connsiteY8" fmla="*/ 3794 h 11383"/>
                <a:gd name="connsiteX9" fmla="*/ 3168149 w 3168149"/>
                <a:gd name="connsiteY9" fmla="*/ 7588 h 11383"/>
                <a:gd name="connsiteX0" fmla="*/ 0 w 3168149"/>
                <a:gd name="connsiteY0" fmla="*/ 15256 h 15256"/>
                <a:gd name="connsiteX1" fmla="*/ 322506 w 3168149"/>
                <a:gd name="connsiteY1" fmla="*/ 3794 h 15256"/>
                <a:gd name="connsiteX2" fmla="*/ 641218 w 3168149"/>
                <a:gd name="connsiteY2" fmla="*/ 3794 h 15256"/>
                <a:gd name="connsiteX3" fmla="*/ 952342 w 3168149"/>
                <a:gd name="connsiteY3" fmla="*/ 0 h 15256"/>
                <a:gd name="connsiteX4" fmla="*/ 1274848 w 3168149"/>
                <a:gd name="connsiteY4" fmla="*/ 0 h 15256"/>
                <a:gd name="connsiteX5" fmla="*/ 1897095 w 3168149"/>
                <a:gd name="connsiteY5" fmla="*/ 3794 h 15256"/>
                <a:gd name="connsiteX6" fmla="*/ 2193042 w 3168149"/>
                <a:gd name="connsiteY6" fmla="*/ 7589 h 15256"/>
                <a:gd name="connsiteX7" fmla="*/ 2485195 w 3168149"/>
                <a:gd name="connsiteY7" fmla="*/ 7589 h 15256"/>
                <a:gd name="connsiteX8" fmla="*/ 2826672 w 3168149"/>
                <a:gd name="connsiteY8" fmla="*/ 0 h 15256"/>
                <a:gd name="connsiteX9" fmla="*/ 3168149 w 3168149"/>
                <a:gd name="connsiteY9" fmla="*/ 3794 h 15256"/>
                <a:gd name="connsiteX0" fmla="*/ 0 w 3168149"/>
                <a:gd name="connsiteY0" fmla="*/ 5731 h 7589"/>
                <a:gd name="connsiteX1" fmla="*/ 322506 w 3168149"/>
                <a:gd name="connsiteY1" fmla="*/ 3794 h 7589"/>
                <a:gd name="connsiteX2" fmla="*/ 641218 w 3168149"/>
                <a:gd name="connsiteY2" fmla="*/ 3794 h 7589"/>
                <a:gd name="connsiteX3" fmla="*/ 952342 w 3168149"/>
                <a:gd name="connsiteY3" fmla="*/ 0 h 7589"/>
                <a:gd name="connsiteX4" fmla="*/ 1274848 w 3168149"/>
                <a:gd name="connsiteY4" fmla="*/ 0 h 7589"/>
                <a:gd name="connsiteX5" fmla="*/ 1897095 w 3168149"/>
                <a:gd name="connsiteY5" fmla="*/ 3794 h 7589"/>
                <a:gd name="connsiteX6" fmla="*/ 2193042 w 3168149"/>
                <a:gd name="connsiteY6" fmla="*/ 7589 h 7589"/>
                <a:gd name="connsiteX7" fmla="*/ 2485195 w 3168149"/>
                <a:gd name="connsiteY7" fmla="*/ 7589 h 7589"/>
                <a:gd name="connsiteX8" fmla="*/ 2826672 w 3168149"/>
                <a:gd name="connsiteY8" fmla="*/ 0 h 7589"/>
                <a:gd name="connsiteX9" fmla="*/ 3168149 w 3168149"/>
                <a:gd name="connsiteY9" fmla="*/ 3794 h 7589"/>
                <a:gd name="connsiteX0" fmla="*/ 0 w 10000"/>
                <a:gd name="connsiteY0" fmla="*/ 19457 h 21905"/>
                <a:gd name="connsiteX1" fmla="*/ 1018 w 10000"/>
                <a:gd name="connsiteY1" fmla="*/ 16904 h 21905"/>
                <a:gd name="connsiteX2" fmla="*/ 2024 w 10000"/>
                <a:gd name="connsiteY2" fmla="*/ 16904 h 21905"/>
                <a:gd name="connsiteX3" fmla="*/ 3006 w 10000"/>
                <a:gd name="connsiteY3" fmla="*/ 11905 h 21905"/>
                <a:gd name="connsiteX4" fmla="*/ 4024 w 10000"/>
                <a:gd name="connsiteY4" fmla="*/ 11905 h 21905"/>
                <a:gd name="connsiteX5" fmla="*/ 5988 w 10000"/>
                <a:gd name="connsiteY5" fmla="*/ 16904 h 21905"/>
                <a:gd name="connsiteX6" fmla="*/ 6922 w 10000"/>
                <a:gd name="connsiteY6" fmla="*/ 21905 h 21905"/>
                <a:gd name="connsiteX7" fmla="*/ 7844 w 10000"/>
                <a:gd name="connsiteY7" fmla="*/ 21905 h 21905"/>
                <a:gd name="connsiteX8" fmla="*/ 8922 w 10000"/>
                <a:gd name="connsiteY8" fmla="*/ 11905 h 21905"/>
                <a:gd name="connsiteX9" fmla="*/ 10000 w 10000"/>
                <a:gd name="connsiteY9" fmla="*/ 16904 h 21905"/>
                <a:gd name="connsiteX0" fmla="*/ 0 w 10000"/>
                <a:gd name="connsiteY0" fmla="*/ 28056 h 30504"/>
                <a:gd name="connsiteX1" fmla="*/ 1018 w 10000"/>
                <a:gd name="connsiteY1" fmla="*/ 25503 h 30504"/>
                <a:gd name="connsiteX2" fmla="*/ 2024 w 10000"/>
                <a:gd name="connsiteY2" fmla="*/ 25503 h 30504"/>
                <a:gd name="connsiteX3" fmla="*/ 3006 w 10000"/>
                <a:gd name="connsiteY3" fmla="*/ 20504 h 30504"/>
                <a:gd name="connsiteX4" fmla="*/ 4024 w 10000"/>
                <a:gd name="connsiteY4" fmla="*/ 20504 h 30504"/>
                <a:gd name="connsiteX5" fmla="*/ 5988 w 10000"/>
                <a:gd name="connsiteY5" fmla="*/ 25503 h 30504"/>
                <a:gd name="connsiteX6" fmla="*/ 6922 w 10000"/>
                <a:gd name="connsiteY6" fmla="*/ 30504 h 30504"/>
                <a:gd name="connsiteX7" fmla="*/ 7844 w 10000"/>
                <a:gd name="connsiteY7" fmla="*/ 30504 h 30504"/>
                <a:gd name="connsiteX8" fmla="*/ 8922 w 10000"/>
                <a:gd name="connsiteY8" fmla="*/ 20504 h 30504"/>
                <a:gd name="connsiteX9" fmla="*/ 10000 w 10000"/>
                <a:gd name="connsiteY9" fmla="*/ 25503 h 30504"/>
                <a:gd name="connsiteX0" fmla="*/ 0 w 10000"/>
                <a:gd name="connsiteY0" fmla="*/ 43460 h 45908"/>
                <a:gd name="connsiteX1" fmla="*/ 1018 w 10000"/>
                <a:gd name="connsiteY1" fmla="*/ 40907 h 45908"/>
                <a:gd name="connsiteX2" fmla="*/ 2024 w 10000"/>
                <a:gd name="connsiteY2" fmla="*/ 40907 h 45908"/>
                <a:gd name="connsiteX3" fmla="*/ 3006 w 10000"/>
                <a:gd name="connsiteY3" fmla="*/ 35908 h 45908"/>
                <a:gd name="connsiteX4" fmla="*/ 4024 w 10000"/>
                <a:gd name="connsiteY4" fmla="*/ 35908 h 45908"/>
                <a:gd name="connsiteX5" fmla="*/ 5988 w 10000"/>
                <a:gd name="connsiteY5" fmla="*/ 40907 h 45908"/>
                <a:gd name="connsiteX6" fmla="*/ 6922 w 10000"/>
                <a:gd name="connsiteY6" fmla="*/ 45908 h 45908"/>
                <a:gd name="connsiteX7" fmla="*/ 7844 w 10000"/>
                <a:gd name="connsiteY7" fmla="*/ 45908 h 45908"/>
                <a:gd name="connsiteX8" fmla="*/ 8922 w 10000"/>
                <a:gd name="connsiteY8" fmla="*/ 35908 h 45908"/>
                <a:gd name="connsiteX9" fmla="*/ 10000 w 10000"/>
                <a:gd name="connsiteY9" fmla="*/ 40907 h 45908"/>
                <a:gd name="connsiteX0" fmla="*/ 0 w 10000"/>
                <a:gd name="connsiteY0" fmla="*/ 58342 h 60790"/>
                <a:gd name="connsiteX1" fmla="*/ 1018 w 10000"/>
                <a:gd name="connsiteY1" fmla="*/ 55789 h 60790"/>
                <a:gd name="connsiteX2" fmla="*/ 2024 w 10000"/>
                <a:gd name="connsiteY2" fmla="*/ 55789 h 60790"/>
                <a:gd name="connsiteX3" fmla="*/ 3006 w 10000"/>
                <a:gd name="connsiteY3" fmla="*/ 50790 h 60790"/>
                <a:gd name="connsiteX4" fmla="*/ 4024 w 10000"/>
                <a:gd name="connsiteY4" fmla="*/ 50790 h 60790"/>
                <a:gd name="connsiteX5" fmla="*/ 5988 w 10000"/>
                <a:gd name="connsiteY5" fmla="*/ 55789 h 60790"/>
                <a:gd name="connsiteX6" fmla="*/ 6922 w 10000"/>
                <a:gd name="connsiteY6" fmla="*/ 60790 h 60790"/>
                <a:gd name="connsiteX7" fmla="*/ 7844 w 10000"/>
                <a:gd name="connsiteY7" fmla="*/ 60790 h 60790"/>
                <a:gd name="connsiteX8" fmla="*/ 8922 w 10000"/>
                <a:gd name="connsiteY8" fmla="*/ 50790 h 60790"/>
                <a:gd name="connsiteX9" fmla="*/ 10000 w 10000"/>
                <a:gd name="connsiteY9" fmla="*/ 55789 h 60790"/>
                <a:gd name="connsiteX0" fmla="*/ 0 w 10000"/>
                <a:gd name="connsiteY0" fmla="*/ 76747 h 79195"/>
                <a:gd name="connsiteX1" fmla="*/ 1018 w 10000"/>
                <a:gd name="connsiteY1" fmla="*/ 74194 h 79195"/>
                <a:gd name="connsiteX2" fmla="*/ 2024 w 10000"/>
                <a:gd name="connsiteY2" fmla="*/ 74194 h 79195"/>
                <a:gd name="connsiteX3" fmla="*/ 3006 w 10000"/>
                <a:gd name="connsiteY3" fmla="*/ 69195 h 79195"/>
                <a:gd name="connsiteX4" fmla="*/ 4024 w 10000"/>
                <a:gd name="connsiteY4" fmla="*/ 69195 h 79195"/>
                <a:gd name="connsiteX5" fmla="*/ 5988 w 10000"/>
                <a:gd name="connsiteY5" fmla="*/ 74194 h 79195"/>
                <a:gd name="connsiteX6" fmla="*/ 6922 w 10000"/>
                <a:gd name="connsiteY6" fmla="*/ 79195 h 79195"/>
                <a:gd name="connsiteX7" fmla="*/ 7844 w 10000"/>
                <a:gd name="connsiteY7" fmla="*/ 79195 h 79195"/>
                <a:gd name="connsiteX8" fmla="*/ 8922 w 10000"/>
                <a:gd name="connsiteY8" fmla="*/ 69195 h 79195"/>
                <a:gd name="connsiteX9" fmla="*/ 10000 w 10000"/>
                <a:gd name="connsiteY9" fmla="*/ 74194 h 79195"/>
                <a:gd name="connsiteX0" fmla="*/ 0 w 10000"/>
                <a:gd name="connsiteY0" fmla="*/ 102230 h 104678"/>
                <a:gd name="connsiteX1" fmla="*/ 1018 w 10000"/>
                <a:gd name="connsiteY1" fmla="*/ 99677 h 104678"/>
                <a:gd name="connsiteX2" fmla="*/ 2024 w 10000"/>
                <a:gd name="connsiteY2" fmla="*/ 99677 h 104678"/>
                <a:gd name="connsiteX3" fmla="*/ 3006 w 10000"/>
                <a:gd name="connsiteY3" fmla="*/ 94678 h 104678"/>
                <a:gd name="connsiteX4" fmla="*/ 4024 w 10000"/>
                <a:gd name="connsiteY4" fmla="*/ 94678 h 104678"/>
                <a:gd name="connsiteX5" fmla="*/ 5988 w 10000"/>
                <a:gd name="connsiteY5" fmla="*/ 99677 h 104678"/>
                <a:gd name="connsiteX6" fmla="*/ 6922 w 10000"/>
                <a:gd name="connsiteY6" fmla="*/ 104678 h 104678"/>
                <a:gd name="connsiteX7" fmla="*/ 7844 w 10000"/>
                <a:gd name="connsiteY7" fmla="*/ 104678 h 104678"/>
                <a:gd name="connsiteX8" fmla="*/ 8922 w 10000"/>
                <a:gd name="connsiteY8" fmla="*/ 94678 h 104678"/>
                <a:gd name="connsiteX9" fmla="*/ 10000 w 10000"/>
                <a:gd name="connsiteY9" fmla="*/ 99677 h 104678"/>
                <a:gd name="connsiteX0" fmla="*/ 0 w 10000"/>
                <a:gd name="connsiteY0" fmla="*/ 86941 h 89389"/>
                <a:gd name="connsiteX1" fmla="*/ 1018 w 10000"/>
                <a:gd name="connsiteY1" fmla="*/ 84388 h 89389"/>
                <a:gd name="connsiteX2" fmla="*/ 2024 w 10000"/>
                <a:gd name="connsiteY2" fmla="*/ 84388 h 89389"/>
                <a:gd name="connsiteX3" fmla="*/ 3006 w 10000"/>
                <a:gd name="connsiteY3" fmla="*/ 79389 h 89389"/>
                <a:gd name="connsiteX4" fmla="*/ 4024 w 10000"/>
                <a:gd name="connsiteY4" fmla="*/ 79389 h 89389"/>
                <a:gd name="connsiteX5" fmla="*/ 5988 w 10000"/>
                <a:gd name="connsiteY5" fmla="*/ 84388 h 89389"/>
                <a:gd name="connsiteX6" fmla="*/ 6922 w 10000"/>
                <a:gd name="connsiteY6" fmla="*/ 89389 h 89389"/>
                <a:gd name="connsiteX7" fmla="*/ 7844 w 10000"/>
                <a:gd name="connsiteY7" fmla="*/ 89389 h 89389"/>
                <a:gd name="connsiteX8" fmla="*/ 8922 w 10000"/>
                <a:gd name="connsiteY8" fmla="*/ 79389 h 89389"/>
                <a:gd name="connsiteX9" fmla="*/ 10000 w 10000"/>
                <a:gd name="connsiteY9" fmla="*/ 84388 h 89389"/>
                <a:gd name="connsiteX0" fmla="*/ 0 w 10000"/>
                <a:gd name="connsiteY0" fmla="*/ 96048 h 98496"/>
                <a:gd name="connsiteX1" fmla="*/ 1018 w 10000"/>
                <a:gd name="connsiteY1" fmla="*/ 93495 h 98496"/>
                <a:gd name="connsiteX2" fmla="*/ 2024 w 10000"/>
                <a:gd name="connsiteY2" fmla="*/ 93495 h 98496"/>
                <a:gd name="connsiteX3" fmla="*/ 3006 w 10000"/>
                <a:gd name="connsiteY3" fmla="*/ 88496 h 98496"/>
                <a:gd name="connsiteX4" fmla="*/ 4024 w 10000"/>
                <a:gd name="connsiteY4" fmla="*/ 88496 h 98496"/>
                <a:gd name="connsiteX5" fmla="*/ 5988 w 10000"/>
                <a:gd name="connsiteY5" fmla="*/ 93495 h 98496"/>
                <a:gd name="connsiteX6" fmla="*/ 6922 w 10000"/>
                <a:gd name="connsiteY6" fmla="*/ 98496 h 98496"/>
                <a:gd name="connsiteX7" fmla="*/ 7844 w 10000"/>
                <a:gd name="connsiteY7" fmla="*/ 98496 h 98496"/>
                <a:gd name="connsiteX8" fmla="*/ 8922 w 10000"/>
                <a:gd name="connsiteY8" fmla="*/ 88496 h 98496"/>
                <a:gd name="connsiteX9" fmla="*/ 10000 w 10000"/>
                <a:gd name="connsiteY9" fmla="*/ 93495 h 98496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4024 w 10000"/>
                <a:gd name="connsiteY4" fmla="*/ 86929 h 96929"/>
                <a:gd name="connsiteX5" fmla="*/ 5988 w 10000"/>
                <a:gd name="connsiteY5" fmla="*/ 91928 h 96929"/>
                <a:gd name="connsiteX6" fmla="*/ 6922 w 10000"/>
                <a:gd name="connsiteY6" fmla="*/ 96929 h 96929"/>
                <a:gd name="connsiteX7" fmla="*/ 7844 w 10000"/>
                <a:gd name="connsiteY7" fmla="*/ 96929 h 96929"/>
                <a:gd name="connsiteX8" fmla="*/ 8922 w 10000"/>
                <a:gd name="connsiteY8" fmla="*/ 86929 h 96929"/>
                <a:gd name="connsiteX9" fmla="*/ 10000 w 10000"/>
                <a:gd name="connsiteY9" fmla="*/ 91928 h 96929"/>
                <a:gd name="connsiteX0" fmla="*/ 0 w 10000"/>
                <a:gd name="connsiteY0" fmla="*/ 147007 h 149455"/>
                <a:gd name="connsiteX1" fmla="*/ 1018 w 10000"/>
                <a:gd name="connsiteY1" fmla="*/ 144454 h 149455"/>
                <a:gd name="connsiteX2" fmla="*/ 2024 w 10000"/>
                <a:gd name="connsiteY2" fmla="*/ 144454 h 149455"/>
                <a:gd name="connsiteX3" fmla="*/ 3006 w 10000"/>
                <a:gd name="connsiteY3" fmla="*/ 139455 h 149455"/>
                <a:gd name="connsiteX4" fmla="*/ 4024 w 10000"/>
                <a:gd name="connsiteY4" fmla="*/ 139455 h 149455"/>
                <a:gd name="connsiteX5" fmla="*/ 5988 w 10000"/>
                <a:gd name="connsiteY5" fmla="*/ 144454 h 149455"/>
                <a:gd name="connsiteX6" fmla="*/ 6922 w 10000"/>
                <a:gd name="connsiteY6" fmla="*/ 149455 h 149455"/>
                <a:gd name="connsiteX7" fmla="*/ 7844 w 10000"/>
                <a:gd name="connsiteY7" fmla="*/ 149455 h 149455"/>
                <a:gd name="connsiteX8" fmla="*/ 8922 w 10000"/>
                <a:gd name="connsiteY8" fmla="*/ 139455 h 149455"/>
                <a:gd name="connsiteX9" fmla="*/ 10000 w 10000"/>
                <a:gd name="connsiteY9" fmla="*/ 144454 h 149455"/>
                <a:gd name="connsiteX0" fmla="*/ 0 w 10000"/>
                <a:gd name="connsiteY0" fmla="*/ 241315 h 243763"/>
                <a:gd name="connsiteX1" fmla="*/ 1018 w 10000"/>
                <a:gd name="connsiteY1" fmla="*/ 238762 h 243763"/>
                <a:gd name="connsiteX2" fmla="*/ 2024 w 10000"/>
                <a:gd name="connsiteY2" fmla="*/ 238762 h 243763"/>
                <a:gd name="connsiteX3" fmla="*/ 3006 w 10000"/>
                <a:gd name="connsiteY3" fmla="*/ 233763 h 243763"/>
                <a:gd name="connsiteX4" fmla="*/ 4024 w 10000"/>
                <a:gd name="connsiteY4" fmla="*/ 233763 h 243763"/>
                <a:gd name="connsiteX5" fmla="*/ 5988 w 10000"/>
                <a:gd name="connsiteY5" fmla="*/ 238762 h 243763"/>
                <a:gd name="connsiteX6" fmla="*/ 6922 w 10000"/>
                <a:gd name="connsiteY6" fmla="*/ 243763 h 243763"/>
                <a:gd name="connsiteX7" fmla="*/ 7844 w 10000"/>
                <a:gd name="connsiteY7" fmla="*/ 243763 h 243763"/>
                <a:gd name="connsiteX8" fmla="*/ 8922 w 10000"/>
                <a:gd name="connsiteY8" fmla="*/ 233763 h 243763"/>
                <a:gd name="connsiteX9" fmla="*/ 10000 w 10000"/>
                <a:gd name="connsiteY9" fmla="*/ 238762 h 243763"/>
                <a:gd name="connsiteX0" fmla="*/ 0 w 10000"/>
                <a:gd name="connsiteY0" fmla="*/ 227374 h 229822"/>
                <a:gd name="connsiteX1" fmla="*/ 1018 w 10000"/>
                <a:gd name="connsiteY1" fmla="*/ 224821 h 229822"/>
                <a:gd name="connsiteX2" fmla="*/ 2024 w 10000"/>
                <a:gd name="connsiteY2" fmla="*/ 224821 h 229822"/>
                <a:gd name="connsiteX3" fmla="*/ 3006 w 10000"/>
                <a:gd name="connsiteY3" fmla="*/ 219822 h 229822"/>
                <a:gd name="connsiteX4" fmla="*/ 4024 w 10000"/>
                <a:gd name="connsiteY4" fmla="*/ 219822 h 229822"/>
                <a:gd name="connsiteX5" fmla="*/ 5988 w 10000"/>
                <a:gd name="connsiteY5" fmla="*/ 224821 h 229822"/>
                <a:gd name="connsiteX6" fmla="*/ 6922 w 10000"/>
                <a:gd name="connsiteY6" fmla="*/ 229822 h 229822"/>
                <a:gd name="connsiteX7" fmla="*/ 7844 w 10000"/>
                <a:gd name="connsiteY7" fmla="*/ 229822 h 229822"/>
                <a:gd name="connsiteX8" fmla="*/ 8922 w 10000"/>
                <a:gd name="connsiteY8" fmla="*/ 219822 h 229822"/>
                <a:gd name="connsiteX9" fmla="*/ 10000 w 10000"/>
                <a:gd name="connsiteY9" fmla="*/ 224821 h 229822"/>
                <a:gd name="connsiteX0" fmla="*/ 0 w 10000"/>
                <a:gd name="connsiteY0" fmla="*/ 153905 h 156353"/>
                <a:gd name="connsiteX1" fmla="*/ 1018 w 10000"/>
                <a:gd name="connsiteY1" fmla="*/ 151352 h 156353"/>
                <a:gd name="connsiteX2" fmla="*/ 2024 w 10000"/>
                <a:gd name="connsiteY2" fmla="*/ 151352 h 156353"/>
                <a:gd name="connsiteX3" fmla="*/ 3006 w 10000"/>
                <a:gd name="connsiteY3" fmla="*/ 146353 h 156353"/>
                <a:gd name="connsiteX4" fmla="*/ 4024 w 10000"/>
                <a:gd name="connsiteY4" fmla="*/ 146353 h 156353"/>
                <a:gd name="connsiteX5" fmla="*/ 5988 w 10000"/>
                <a:gd name="connsiteY5" fmla="*/ 151352 h 156353"/>
                <a:gd name="connsiteX6" fmla="*/ 6922 w 10000"/>
                <a:gd name="connsiteY6" fmla="*/ 156353 h 156353"/>
                <a:gd name="connsiteX7" fmla="*/ 7844 w 10000"/>
                <a:gd name="connsiteY7" fmla="*/ 156353 h 156353"/>
                <a:gd name="connsiteX8" fmla="*/ 8922 w 10000"/>
                <a:gd name="connsiteY8" fmla="*/ 146353 h 156353"/>
                <a:gd name="connsiteX9" fmla="*/ 10000 w 10000"/>
                <a:gd name="connsiteY9" fmla="*/ 151352 h 156353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4024 w 10000"/>
                <a:gd name="connsiteY4" fmla="*/ 86929 h 96929"/>
                <a:gd name="connsiteX5" fmla="*/ 5988 w 10000"/>
                <a:gd name="connsiteY5" fmla="*/ 91928 h 96929"/>
                <a:gd name="connsiteX6" fmla="*/ 6922 w 10000"/>
                <a:gd name="connsiteY6" fmla="*/ 96929 h 96929"/>
                <a:gd name="connsiteX7" fmla="*/ 7844 w 10000"/>
                <a:gd name="connsiteY7" fmla="*/ 96929 h 96929"/>
                <a:gd name="connsiteX8" fmla="*/ 8922 w 10000"/>
                <a:gd name="connsiteY8" fmla="*/ 86929 h 96929"/>
                <a:gd name="connsiteX9" fmla="*/ 10000 w 10000"/>
                <a:gd name="connsiteY9" fmla="*/ 91928 h 96929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3571 w 10000"/>
                <a:gd name="connsiteY4" fmla="*/ 47159 h 96929"/>
                <a:gd name="connsiteX5" fmla="*/ 4024 w 10000"/>
                <a:gd name="connsiteY5" fmla="*/ 86929 h 96929"/>
                <a:gd name="connsiteX6" fmla="*/ 5988 w 10000"/>
                <a:gd name="connsiteY6" fmla="*/ 91928 h 96929"/>
                <a:gd name="connsiteX7" fmla="*/ 6922 w 10000"/>
                <a:gd name="connsiteY7" fmla="*/ 96929 h 96929"/>
                <a:gd name="connsiteX8" fmla="*/ 7844 w 10000"/>
                <a:gd name="connsiteY8" fmla="*/ 96929 h 96929"/>
                <a:gd name="connsiteX9" fmla="*/ 8922 w 10000"/>
                <a:gd name="connsiteY9" fmla="*/ 86929 h 96929"/>
                <a:gd name="connsiteX10" fmla="*/ 10000 w 10000"/>
                <a:gd name="connsiteY10" fmla="*/ 91928 h 96929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8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8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3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3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56 h 259004"/>
                <a:gd name="connsiteX1" fmla="*/ 1018 w 10000"/>
                <a:gd name="connsiteY1" fmla="*/ 254003 h 259004"/>
                <a:gd name="connsiteX2" fmla="*/ 2024 w 10000"/>
                <a:gd name="connsiteY2" fmla="*/ 254003 h 259004"/>
                <a:gd name="connsiteX3" fmla="*/ 3006 w 10000"/>
                <a:gd name="connsiteY3" fmla="*/ 249004 h 259004"/>
                <a:gd name="connsiteX4" fmla="*/ 3531 w 10000"/>
                <a:gd name="connsiteY4" fmla="*/ 51 h 259004"/>
                <a:gd name="connsiteX5" fmla="*/ 4024 w 10000"/>
                <a:gd name="connsiteY5" fmla="*/ 249004 h 259004"/>
                <a:gd name="connsiteX6" fmla="*/ 5988 w 10000"/>
                <a:gd name="connsiteY6" fmla="*/ 254003 h 259004"/>
                <a:gd name="connsiteX7" fmla="*/ 6922 w 10000"/>
                <a:gd name="connsiteY7" fmla="*/ 259004 h 259004"/>
                <a:gd name="connsiteX8" fmla="*/ 7844 w 10000"/>
                <a:gd name="connsiteY8" fmla="*/ 259004 h 259004"/>
                <a:gd name="connsiteX9" fmla="*/ 8922 w 10000"/>
                <a:gd name="connsiteY9" fmla="*/ 249004 h 259004"/>
                <a:gd name="connsiteX10" fmla="*/ 10000 w 10000"/>
                <a:gd name="connsiteY10" fmla="*/ 254003 h 259004"/>
                <a:gd name="connsiteX0" fmla="*/ 0 w 10000"/>
                <a:gd name="connsiteY0" fmla="*/ 256557 h 259005"/>
                <a:gd name="connsiteX1" fmla="*/ 1018 w 10000"/>
                <a:gd name="connsiteY1" fmla="*/ 254004 h 259005"/>
                <a:gd name="connsiteX2" fmla="*/ 2024 w 10000"/>
                <a:gd name="connsiteY2" fmla="*/ 254004 h 259005"/>
                <a:gd name="connsiteX3" fmla="*/ 3006 w 10000"/>
                <a:gd name="connsiteY3" fmla="*/ 249005 h 259005"/>
                <a:gd name="connsiteX4" fmla="*/ 3531 w 10000"/>
                <a:gd name="connsiteY4" fmla="*/ 52 h 259005"/>
                <a:gd name="connsiteX5" fmla="*/ 4024 w 10000"/>
                <a:gd name="connsiteY5" fmla="*/ 249005 h 259005"/>
                <a:gd name="connsiteX6" fmla="*/ 5988 w 10000"/>
                <a:gd name="connsiteY6" fmla="*/ 254004 h 259005"/>
                <a:gd name="connsiteX7" fmla="*/ 6922 w 10000"/>
                <a:gd name="connsiteY7" fmla="*/ 259005 h 259005"/>
                <a:gd name="connsiteX8" fmla="*/ 7844 w 10000"/>
                <a:gd name="connsiteY8" fmla="*/ 259005 h 259005"/>
                <a:gd name="connsiteX9" fmla="*/ 8922 w 10000"/>
                <a:gd name="connsiteY9" fmla="*/ 249005 h 259005"/>
                <a:gd name="connsiteX10" fmla="*/ 10000 w 10000"/>
                <a:gd name="connsiteY10" fmla="*/ 254004 h 259005"/>
                <a:gd name="connsiteX0" fmla="*/ 0 w 10000"/>
                <a:gd name="connsiteY0" fmla="*/ 256566 h 259014"/>
                <a:gd name="connsiteX1" fmla="*/ 1018 w 10000"/>
                <a:gd name="connsiteY1" fmla="*/ 254013 h 259014"/>
                <a:gd name="connsiteX2" fmla="*/ 2024 w 10000"/>
                <a:gd name="connsiteY2" fmla="*/ 254013 h 259014"/>
                <a:gd name="connsiteX3" fmla="*/ 3006 w 10000"/>
                <a:gd name="connsiteY3" fmla="*/ 249014 h 259014"/>
                <a:gd name="connsiteX4" fmla="*/ 3531 w 10000"/>
                <a:gd name="connsiteY4" fmla="*/ 61 h 259014"/>
                <a:gd name="connsiteX5" fmla="*/ 4024 w 10000"/>
                <a:gd name="connsiteY5" fmla="*/ 249014 h 259014"/>
                <a:gd name="connsiteX6" fmla="*/ 5094 w 10000"/>
                <a:gd name="connsiteY6" fmla="*/ 255267 h 259014"/>
                <a:gd name="connsiteX7" fmla="*/ 5988 w 10000"/>
                <a:gd name="connsiteY7" fmla="*/ 254013 h 259014"/>
                <a:gd name="connsiteX8" fmla="*/ 6922 w 10000"/>
                <a:gd name="connsiteY8" fmla="*/ 259014 h 259014"/>
                <a:gd name="connsiteX9" fmla="*/ 7844 w 10000"/>
                <a:gd name="connsiteY9" fmla="*/ 259014 h 259014"/>
                <a:gd name="connsiteX10" fmla="*/ 8922 w 10000"/>
                <a:gd name="connsiteY10" fmla="*/ 249014 h 259014"/>
                <a:gd name="connsiteX11" fmla="*/ 10000 w 10000"/>
                <a:gd name="connsiteY11" fmla="*/ 254013 h 259014"/>
                <a:gd name="connsiteX0" fmla="*/ 0 w 10000"/>
                <a:gd name="connsiteY0" fmla="*/ 256566 h 259014"/>
                <a:gd name="connsiteX1" fmla="*/ 1018 w 10000"/>
                <a:gd name="connsiteY1" fmla="*/ 254013 h 259014"/>
                <a:gd name="connsiteX2" fmla="*/ 2024 w 10000"/>
                <a:gd name="connsiteY2" fmla="*/ 254013 h 259014"/>
                <a:gd name="connsiteX3" fmla="*/ 3006 w 10000"/>
                <a:gd name="connsiteY3" fmla="*/ 249014 h 259014"/>
                <a:gd name="connsiteX4" fmla="*/ 3531 w 10000"/>
                <a:gd name="connsiteY4" fmla="*/ 61 h 259014"/>
                <a:gd name="connsiteX5" fmla="*/ 4024 w 10000"/>
                <a:gd name="connsiteY5" fmla="*/ 249014 h 259014"/>
                <a:gd name="connsiteX6" fmla="*/ 5094 w 10000"/>
                <a:gd name="connsiteY6" fmla="*/ 255267 h 259014"/>
                <a:gd name="connsiteX7" fmla="*/ 5988 w 10000"/>
                <a:gd name="connsiteY7" fmla="*/ 254013 h 259014"/>
                <a:gd name="connsiteX8" fmla="*/ 6922 w 10000"/>
                <a:gd name="connsiteY8" fmla="*/ 259014 h 259014"/>
                <a:gd name="connsiteX9" fmla="*/ 7844 w 10000"/>
                <a:gd name="connsiteY9" fmla="*/ 259014 h 259014"/>
                <a:gd name="connsiteX10" fmla="*/ 8922 w 10000"/>
                <a:gd name="connsiteY10" fmla="*/ 249014 h 259014"/>
                <a:gd name="connsiteX11" fmla="*/ 10000 w 10000"/>
                <a:gd name="connsiteY11" fmla="*/ 254013 h 259014"/>
                <a:gd name="connsiteX0" fmla="*/ 0 w 10000"/>
                <a:gd name="connsiteY0" fmla="*/ 1796080 h 1798528"/>
                <a:gd name="connsiteX1" fmla="*/ 1018 w 10000"/>
                <a:gd name="connsiteY1" fmla="*/ 1793527 h 1798528"/>
                <a:gd name="connsiteX2" fmla="*/ 2024 w 10000"/>
                <a:gd name="connsiteY2" fmla="*/ 1793527 h 1798528"/>
                <a:gd name="connsiteX3" fmla="*/ 3006 w 10000"/>
                <a:gd name="connsiteY3" fmla="*/ 1788528 h 1798528"/>
                <a:gd name="connsiteX4" fmla="*/ 3531 w 10000"/>
                <a:gd name="connsiteY4" fmla="*/ 1539575 h 1798528"/>
                <a:gd name="connsiteX5" fmla="*/ 4024 w 10000"/>
                <a:gd name="connsiteY5" fmla="*/ 1788528 h 1798528"/>
                <a:gd name="connsiteX6" fmla="*/ 4974 w 10000"/>
                <a:gd name="connsiteY6" fmla="*/ 0 h 1798528"/>
                <a:gd name="connsiteX7" fmla="*/ 5988 w 10000"/>
                <a:gd name="connsiteY7" fmla="*/ 1793527 h 1798528"/>
                <a:gd name="connsiteX8" fmla="*/ 6922 w 10000"/>
                <a:gd name="connsiteY8" fmla="*/ 1798528 h 1798528"/>
                <a:gd name="connsiteX9" fmla="*/ 7844 w 10000"/>
                <a:gd name="connsiteY9" fmla="*/ 1798528 h 1798528"/>
                <a:gd name="connsiteX10" fmla="*/ 8922 w 10000"/>
                <a:gd name="connsiteY10" fmla="*/ 1788528 h 1798528"/>
                <a:gd name="connsiteX11" fmla="*/ 10000 w 10000"/>
                <a:gd name="connsiteY11" fmla="*/ 1793527 h 1798528"/>
                <a:gd name="connsiteX0" fmla="*/ 0 w 10000"/>
                <a:gd name="connsiteY0" fmla="*/ 1796081 h 1798529"/>
                <a:gd name="connsiteX1" fmla="*/ 1018 w 10000"/>
                <a:gd name="connsiteY1" fmla="*/ 1793528 h 1798529"/>
                <a:gd name="connsiteX2" fmla="*/ 2024 w 10000"/>
                <a:gd name="connsiteY2" fmla="*/ 1793528 h 1798529"/>
                <a:gd name="connsiteX3" fmla="*/ 3006 w 10000"/>
                <a:gd name="connsiteY3" fmla="*/ 1788529 h 1798529"/>
                <a:gd name="connsiteX4" fmla="*/ 3531 w 10000"/>
                <a:gd name="connsiteY4" fmla="*/ 1539576 h 1798529"/>
                <a:gd name="connsiteX5" fmla="*/ 4024 w 10000"/>
                <a:gd name="connsiteY5" fmla="*/ 1788529 h 1798529"/>
                <a:gd name="connsiteX6" fmla="*/ 4974 w 10000"/>
                <a:gd name="connsiteY6" fmla="*/ 1 h 1798529"/>
                <a:gd name="connsiteX7" fmla="*/ 5988 w 10000"/>
                <a:gd name="connsiteY7" fmla="*/ 1793528 h 1798529"/>
                <a:gd name="connsiteX8" fmla="*/ 6922 w 10000"/>
                <a:gd name="connsiteY8" fmla="*/ 1798529 h 1798529"/>
                <a:gd name="connsiteX9" fmla="*/ 7844 w 10000"/>
                <a:gd name="connsiteY9" fmla="*/ 1798529 h 1798529"/>
                <a:gd name="connsiteX10" fmla="*/ 8922 w 10000"/>
                <a:gd name="connsiteY10" fmla="*/ 1788529 h 1798529"/>
                <a:gd name="connsiteX11" fmla="*/ 10000 w 10000"/>
                <a:gd name="connsiteY11" fmla="*/ 1793528 h 1798529"/>
                <a:gd name="connsiteX0" fmla="*/ 0 w 10000"/>
                <a:gd name="connsiteY0" fmla="*/ 3364943 h 3367391"/>
                <a:gd name="connsiteX1" fmla="*/ 1018 w 10000"/>
                <a:gd name="connsiteY1" fmla="*/ 3362390 h 3367391"/>
                <a:gd name="connsiteX2" fmla="*/ 2024 w 10000"/>
                <a:gd name="connsiteY2" fmla="*/ 3362390 h 3367391"/>
                <a:gd name="connsiteX3" fmla="*/ 3006 w 10000"/>
                <a:gd name="connsiteY3" fmla="*/ 3357391 h 3367391"/>
                <a:gd name="connsiteX4" fmla="*/ 3531 w 10000"/>
                <a:gd name="connsiteY4" fmla="*/ 3108438 h 3367391"/>
                <a:gd name="connsiteX5" fmla="*/ 4024 w 10000"/>
                <a:gd name="connsiteY5" fmla="*/ 3357391 h 3367391"/>
                <a:gd name="connsiteX6" fmla="*/ 4914 w 10000"/>
                <a:gd name="connsiteY6" fmla="*/ 0 h 3367391"/>
                <a:gd name="connsiteX7" fmla="*/ 5988 w 10000"/>
                <a:gd name="connsiteY7" fmla="*/ 3362390 h 3367391"/>
                <a:gd name="connsiteX8" fmla="*/ 6922 w 10000"/>
                <a:gd name="connsiteY8" fmla="*/ 3367391 h 3367391"/>
                <a:gd name="connsiteX9" fmla="*/ 7844 w 10000"/>
                <a:gd name="connsiteY9" fmla="*/ 3367391 h 3367391"/>
                <a:gd name="connsiteX10" fmla="*/ 8922 w 10000"/>
                <a:gd name="connsiteY10" fmla="*/ 3357391 h 3367391"/>
                <a:gd name="connsiteX11" fmla="*/ 10000 w 10000"/>
                <a:gd name="connsiteY11" fmla="*/ 3362390 h 3367391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67 w 10000"/>
                <a:gd name="connsiteY8" fmla="*/ 5041284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377 w 10000"/>
                <a:gd name="connsiteY8" fmla="*/ 4798633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377 w 10000"/>
                <a:gd name="connsiteY8" fmla="*/ 4798633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99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52301"/>
                <a:gd name="connsiteX1" fmla="*/ 1018 w 10000"/>
                <a:gd name="connsiteY1" fmla="*/ 5040028 h 5052301"/>
                <a:gd name="connsiteX2" fmla="*/ 2024 w 10000"/>
                <a:gd name="connsiteY2" fmla="*/ 5040028 h 5052301"/>
                <a:gd name="connsiteX3" fmla="*/ 3006 w 10000"/>
                <a:gd name="connsiteY3" fmla="*/ 5035029 h 5052301"/>
                <a:gd name="connsiteX4" fmla="*/ 3531 w 10000"/>
                <a:gd name="connsiteY4" fmla="*/ 4786076 h 5052301"/>
                <a:gd name="connsiteX5" fmla="*/ 4024 w 10000"/>
                <a:gd name="connsiteY5" fmla="*/ 5035029 h 5052301"/>
                <a:gd name="connsiteX6" fmla="*/ 4984 w 10000"/>
                <a:gd name="connsiteY6" fmla="*/ 0 h 5052301"/>
                <a:gd name="connsiteX7" fmla="*/ 5988 w 10000"/>
                <a:gd name="connsiteY7" fmla="*/ 5040028 h 5052301"/>
                <a:gd name="connsiteX8" fmla="*/ 6447 w 10000"/>
                <a:gd name="connsiteY8" fmla="*/ 4794450 h 5052301"/>
                <a:gd name="connsiteX9" fmla="*/ 6972 w 10000"/>
                <a:gd name="connsiteY9" fmla="*/ 5045029 h 5052301"/>
                <a:gd name="connsiteX10" fmla="*/ 7994 w 10000"/>
                <a:gd name="connsiteY10" fmla="*/ 5045029 h 5052301"/>
                <a:gd name="connsiteX11" fmla="*/ 8982 w 10000"/>
                <a:gd name="connsiteY11" fmla="*/ 5051764 h 5052301"/>
                <a:gd name="connsiteX12" fmla="*/ 10000 w 10000"/>
                <a:gd name="connsiteY12" fmla="*/ 5040028 h 5052301"/>
                <a:gd name="connsiteX0" fmla="*/ 0 w 10000"/>
                <a:gd name="connsiteY0" fmla="*/ 5042581 h 5051829"/>
                <a:gd name="connsiteX1" fmla="*/ 1018 w 10000"/>
                <a:gd name="connsiteY1" fmla="*/ 5040028 h 5051829"/>
                <a:gd name="connsiteX2" fmla="*/ 2024 w 10000"/>
                <a:gd name="connsiteY2" fmla="*/ 5040028 h 5051829"/>
                <a:gd name="connsiteX3" fmla="*/ 3006 w 10000"/>
                <a:gd name="connsiteY3" fmla="*/ 5035029 h 5051829"/>
                <a:gd name="connsiteX4" fmla="*/ 3531 w 10000"/>
                <a:gd name="connsiteY4" fmla="*/ 4786076 h 5051829"/>
                <a:gd name="connsiteX5" fmla="*/ 4024 w 10000"/>
                <a:gd name="connsiteY5" fmla="*/ 5035029 h 5051829"/>
                <a:gd name="connsiteX6" fmla="*/ 4984 w 10000"/>
                <a:gd name="connsiteY6" fmla="*/ 0 h 5051829"/>
                <a:gd name="connsiteX7" fmla="*/ 5988 w 10000"/>
                <a:gd name="connsiteY7" fmla="*/ 5040028 h 5051829"/>
                <a:gd name="connsiteX8" fmla="*/ 6447 w 10000"/>
                <a:gd name="connsiteY8" fmla="*/ 4794450 h 5051829"/>
                <a:gd name="connsiteX9" fmla="*/ 6972 w 10000"/>
                <a:gd name="connsiteY9" fmla="*/ 5045029 h 5051829"/>
                <a:gd name="connsiteX10" fmla="*/ 7994 w 10000"/>
                <a:gd name="connsiteY10" fmla="*/ 5045029 h 5051829"/>
                <a:gd name="connsiteX11" fmla="*/ 8982 w 10000"/>
                <a:gd name="connsiteY11" fmla="*/ 5051764 h 5051829"/>
                <a:gd name="connsiteX12" fmla="*/ 10000 w 10000"/>
                <a:gd name="connsiteY12" fmla="*/ 5040028 h 5051829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00" h="5051764">
                  <a:moveTo>
                    <a:pt x="0" y="5042581"/>
                  </a:moveTo>
                  <a:cubicBezTo>
                    <a:pt x="449" y="4999893"/>
                    <a:pt x="659" y="5011594"/>
                    <a:pt x="1018" y="5040028"/>
                  </a:cubicBezTo>
                  <a:cubicBezTo>
                    <a:pt x="1473" y="4947989"/>
                    <a:pt x="1699" y="4985641"/>
                    <a:pt x="2024" y="5040028"/>
                  </a:cubicBezTo>
                  <a:cubicBezTo>
                    <a:pt x="2472" y="4917035"/>
                    <a:pt x="2539" y="4919553"/>
                    <a:pt x="3006" y="5035029"/>
                  </a:cubicBezTo>
                  <a:cubicBezTo>
                    <a:pt x="3264" y="5027568"/>
                    <a:pt x="3271" y="4790260"/>
                    <a:pt x="3531" y="4786076"/>
                  </a:cubicBezTo>
                  <a:cubicBezTo>
                    <a:pt x="3791" y="4781892"/>
                    <a:pt x="3764" y="4992495"/>
                    <a:pt x="4024" y="5035029"/>
                  </a:cubicBezTo>
                  <a:cubicBezTo>
                    <a:pt x="4541" y="4350998"/>
                    <a:pt x="4607" y="2099"/>
                    <a:pt x="4984" y="0"/>
                  </a:cubicBezTo>
                  <a:cubicBezTo>
                    <a:pt x="5361" y="-2099"/>
                    <a:pt x="5380" y="4358792"/>
                    <a:pt x="5988" y="5040028"/>
                  </a:cubicBezTo>
                  <a:cubicBezTo>
                    <a:pt x="6118" y="4959563"/>
                    <a:pt x="6283" y="4793617"/>
                    <a:pt x="6447" y="4794450"/>
                  </a:cubicBezTo>
                  <a:cubicBezTo>
                    <a:pt x="6611" y="4795283"/>
                    <a:pt x="6820" y="5043781"/>
                    <a:pt x="6972" y="5045029"/>
                  </a:cubicBezTo>
                  <a:cubicBezTo>
                    <a:pt x="7403" y="4919520"/>
                    <a:pt x="7543" y="4919520"/>
                    <a:pt x="7994" y="5045029"/>
                  </a:cubicBezTo>
                  <a:cubicBezTo>
                    <a:pt x="8383" y="4928738"/>
                    <a:pt x="8633" y="4921221"/>
                    <a:pt x="8982" y="5051764"/>
                  </a:cubicBezTo>
                  <a:cubicBezTo>
                    <a:pt x="9461" y="4985097"/>
                    <a:pt x="9631" y="5010471"/>
                    <a:pt x="10000" y="5040028"/>
                  </a:cubicBezTo>
                </a:path>
              </a:pathLst>
            </a:custGeom>
            <a:noFill/>
            <a:ln w="38100">
              <a:solidFill>
                <a:srgbClr val="4F9AC4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E0DB6D13-4D3D-7567-3924-33703C0BC109}"/>
                </a:ext>
              </a:extLst>
            </p:cNvPr>
            <p:cNvSpPr/>
            <p:nvPr/>
          </p:nvSpPr>
          <p:spPr>
            <a:xfrm>
              <a:off x="5388421" y="1899599"/>
              <a:ext cx="3168149" cy="3833831"/>
            </a:xfrm>
            <a:custGeom>
              <a:avLst/>
              <a:gdLst>
                <a:gd name="connsiteX0" fmla="*/ 0 w 3168149"/>
                <a:gd name="connsiteY0" fmla="*/ 0 h 11383"/>
                <a:gd name="connsiteX1" fmla="*/ 322506 w 3168149"/>
                <a:gd name="connsiteY1" fmla="*/ 7588 h 11383"/>
                <a:gd name="connsiteX2" fmla="*/ 641218 w 3168149"/>
                <a:gd name="connsiteY2" fmla="*/ 7588 h 11383"/>
                <a:gd name="connsiteX3" fmla="*/ 952342 w 3168149"/>
                <a:gd name="connsiteY3" fmla="*/ 3794 h 11383"/>
                <a:gd name="connsiteX4" fmla="*/ 1274848 w 3168149"/>
                <a:gd name="connsiteY4" fmla="*/ 3794 h 11383"/>
                <a:gd name="connsiteX5" fmla="*/ 1897095 w 3168149"/>
                <a:gd name="connsiteY5" fmla="*/ 7588 h 11383"/>
                <a:gd name="connsiteX6" fmla="*/ 2193042 w 3168149"/>
                <a:gd name="connsiteY6" fmla="*/ 11383 h 11383"/>
                <a:gd name="connsiteX7" fmla="*/ 2485195 w 3168149"/>
                <a:gd name="connsiteY7" fmla="*/ 11383 h 11383"/>
                <a:gd name="connsiteX8" fmla="*/ 2826672 w 3168149"/>
                <a:gd name="connsiteY8" fmla="*/ 3794 h 11383"/>
                <a:gd name="connsiteX9" fmla="*/ 3168149 w 3168149"/>
                <a:gd name="connsiteY9" fmla="*/ 7588 h 11383"/>
                <a:gd name="connsiteX0" fmla="*/ 0 w 3168149"/>
                <a:gd name="connsiteY0" fmla="*/ 15256 h 15256"/>
                <a:gd name="connsiteX1" fmla="*/ 322506 w 3168149"/>
                <a:gd name="connsiteY1" fmla="*/ 3794 h 15256"/>
                <a:gd name="connsiteX2" fmla="*/ 641218 w 3168149"/>
                <a:gd name="connsiteY2" fmla="*/ 3794 h 15256"/>
                <a:gd name="connsiteX3" fmla="*/ 952342 w 3168149"/>
                <a:gd name="connsiteY3" fmla="*/ 0 h 15256"/>
                <a:gd name="connsiteX4" fmla="*/ 1274848 w 3168149"/>
                <a:gd name="connsiteY4" fmla="*/ 0 h 15256"/>
                <a:gd name="connsiteX5" fmla="*/ 1897095 w 3168149"/>
                <a:gd name="connsiteY5" fmla="*/ 3794 h 15256"/>
                <a:gd name="connsiteX6" fmla="*/ 2193042 w 3168149"/>
                <a:gd name="connsiteY6" fmla="*/ 7589 h 15256"/>
                <a:gd name="connsiteX7" fmla="*/ 2485195 w 3168149"/>
                <a:gd name="connsiteY7" fmla="*/ 7589 h 15256"/>
                <a:gd name="connsiteX8" fmla="*/ 2826672 w 3168149"/>
                <a:gd name="connsiteY8" fmla="*/ 0 h 15256"/>
                <a:gd name="connsiteX9" fmla="*/ 3168149 w 3168149"/>
                <a:gd name="connsiteY9" fmla="*/ 3794 h 15256"/>
                <a:gd name="connsiteX0" fmla="*/ 0 w 3168149"/>
                <a:gd name="connsiteY0" fmla="*/ 5731 h 7589"/>
                <a:gd name="connsiteX1" fmla="*/ 322506 w 3168149"/>
                <a:gd name="connsiteY1" fmla="*/ 3794 h 7589"/>
                <a:gd name="connsiteX2" fmla="*/ 641218 w 3168149"/>
                <a:gd name="connsiteY2" fmla="*/ 3794 h 7589"/>
                <a:gd name="connsiteX3" fmla="*/ 952342 w 3168149"/>
                <a:gd name="connsiteY3" fmla="*/ 0 h 7589"/>
                <a:gd name="connsiteX4" fmla="*/ 1274848 w 3168149"/>
                <a:gd name="connsiteY4" fmla="*/ 0 h 7589"/>
                <a:gd name="connsiteX5" fmla="*/ 1897095 w 3168149"/>
                <a:gd name="connsiteY5" fmla="*/ 3794 h 7589"/>
                <a:gd name="connsiteX6" fmla="*/ 2193042 w 3168149"/>
                <a:gd name="connsiteY6" fmla="*/ 7589 h 7589"/>
                <a:gd name="connsiteX7" fmla="*/ 2485195 w 3168149"/>
                <a:gd name="connsiteY7" fmla="*/ 7589 h 7589"/>
                <a:gd name="connsiteX8" fmla="*/ 2826672 w 3168149"/>
                <a:gd name="connsiteY8" fmla="*/ 0 h 7589"/>
                <a:gd name="connsiteX9" fmla="*/ 3168149 w 3168149"/>
                <a:gd name="connsiteY9" fmla="*/ 3794 h 7589"/>
                <a:gd name="connsiteX0" fmla="*/ 0 w 10000"/>
                <a:gd name="connsiteY0" fmla="*/ 19457 h 21905"/>
                <a:gd name="connsiteX1" fmla="*/ 1018 w 10000"/>
                <a:gd name="connsiteY1" fmla="*/ 16904 h 21905"/>
                <a:gd name="connsiteX2" fmla="*/ 2024 w 10000"/>
                <a:gd name="connsiteY2" fmla="*/ 16904 h 21905"/>
                <a:gd name="connsiteX3" fmla="*/ 3006 w 10000"/>
                <a:gd name="connsiteY3" fmla="*/ 11905 h 21905"/>
                <a:gd name="connsiteX4" fmla="*/ 4024 w 10000"/>
                <a:gd name="connsiteY4" fmla="*/ 11905 h 21905"/>
                <a:gd name="connsiteX5" fmla="*/ 5988 w 10000"/>
                <a:gd name="connsiteY5" fmla="*/ 16904 h 21905"/>
                <a:gd name="connsiteX6" fmla="*/ 6922 w 10000"/>
                <a:gd name="connsiteY6" fmla="*/ 21905 h 21905"/>
                <a:gd name="connsiteX7" fmla="*/ 7844 w 10000"/>
                <a:gd name="connsiteY7" fmla="*/ 21905 h 21905"/>
                <a:gd name="connsiteX8" fmla="*/ 8922 w 10000"/>
                <a:gd name="connsiteY8" fmla="*/ 11905 h 21905"/>
                <a:gd name="connsiteX9" fmla="*/ 10000 w 10000"/>
                <a:gd name="connsiteY9" fmla="*/ 16904 h 21905"/>
                <a:gd name="connsiteX0" fmla="*/ 0 w 10000"/>
                <a:gd name="connsiteY0" fmla="*/ 28056 h 30504"/>
                <a:gd name="connsiteX1" fmla="*/ 1018 w 10000"/>
                <a:gd name="connsiteY1" fmla="*/ 25503 h 30504"/>
                <a:gd name="connsiteX2" fmla="*/ 2024 w 10000"/>
                <a:gd name="connsiteY2" fmla="*/ 25503 h 30504"/>
                <a:gd name="connsiteX3" fmla="*/ 3006 w 10000"/>
                <a:gd name="connsiteY3" fmla="*/ 20504 h 30504"/>
                <a:gd name="connsiteX4" fmla="*/ 4024 w 10000"/>
                <a:gd name="connsiteY4" fmla="*/ 20504 h 30504"/>
                <a:gd name="connsiteX5" fmla="*/ 5988 w 10000"/>
                <a:gd name="connsiteY5" fmla="*/ 25503 h 30504"/>
                <a:gd name="connsiteX6" fmla="*/ 6922 w 10000"/>
                <a:gd name="connsiteY6" fmla="*/ 30504 h 30504"/>
                <a:gd name="connsiteX7" fmla="*/ 7844 w 10000"/>
                <a:gd name="connsiteY7" fmla="*/ 30504 h 30504"/>
                <a:gd name="connsiteX8" fmla="*/ 8922 w 10000"/>
                <a:gd name="connsiteY8" fmla="*/ 20504 h 30504"/>
                <a:gd name="connsiteX9" fmla="*/ 10000 w 10000"/>
                <a:gd name="connsiteY9" fmla="*/ 25503 h 30504"/>
                <a:gd name="connsiteX0" fmla="*/ 0 w 10000"/>
                <a:gd name="connsiteY0" fmla="*/ 43460 h 45908"/>
                <a:gd name="connsiteX1" fmla="*/ 1018 w 10000"/>
                <a:gd name="connsiteY1" fmla="*/ 40907 h 45908"/>
                <a:gd name="connsiteX2" fmla="*/ 2024 w 10000"/>
                <a:gd name="connsiteY2" fmla="*/ 40907 h 45908"/>
                <a:gd name="connsiteX3" fmla="*/ 3006 w 10000"/>
                <a:gd name="connsiteY3" fmla="*/ 35908 h 45908"/>
                <a:gd name="connsiteX4" fmla="*/ 4024 w 10000"/>
                <a:gd name="connsiteY4" fmla="*/ 35908 h 45908"/>
                <a:gd name="connsiteX5" fmla="*/ 5988 w 10000"/>
                <a:gd name="connsiteY5" fmla="*/ 40907 h 45908"/>
                <a:gd name="connsiteX6" fmla="*/ 6922 w 10000"/>
                <a:gd name="connsiteY6" fmla="*/ 45908 h 45908"/>
                <a:gd name="connsiteX7" fmla="*/ 7844 w 10000"/>
                <a:gd name="connsiteY7" fmla="*/ 45908 h 45908"/>
                <a:gd name="connsiteX8" fmla="*/ 8922 w 10000"/>
                <a:gd name="connsiteY8" fmla="*/ 35908 h 45908"/>
                <a:gd name="connsiteX9" fmla="*/ 10000 w 10000"/>
                <a:gd name="connsiteY9" fmla="*/ 40907 h 45908"/>
                <a:gd name="connsiteX0" fmla="*/ 0 w 10000"/>
                <a:gd name="connsiteY0" fmla="*/ 58342 h 60790"/>
                <a:gd name="connsiteX1" fmla="*/ 1018 w 10000"/>
                <a:gd name="connsiteY1" fmla="*/ 55789 h 60790"/>
                <a:gd name="connsiteX2" fmla="*/ 2024 w 10000"/>
                <a:gd name="connsiteY2" fmla="*/ 55789 h 60790"/>
                <a:gd name="connsiteX3" fmla="*/ 3006 w 10000"/>
                <a:gd name="connsiteY3" fmla="*/ 50790 h 60790"/>
                <a:gd name="connsiteX4" fmla="*/ 4024 w 10000"/>
                <a:gd name="connsiteY4" fmla="*/ 50790 h 60790"/>
                <a:gd name="connsiteX5" fmla="*/ 5988 w 10000"/>
                <a:gd name="connsiteY5" fmla="*/ 55789 h 60790"/>
                <a:gd name="connsiteX6" fmla="*/ 6922 w 10000"/>
                <a:gd name="connsiteY6" fmla="*/ 60790 h 60790"/>
                <a:gd name="connsiteX7" fmla="*/ 7844 w 10000"/>
                <a:gd name="connsiteY7" fmla="*/ 60790 h 60790"/>
                <a:gd name="connsiteX8" fmla="*/ 8922 w 10000"/>
                <a:gd name="connsiteY8" fmla="*/ 50790 h 60790"/>
                <a:gd name="connsiteX9" fmla="*/ 10000 w 10000"/>
                <a:gd name="connsiteY9" fmla="*/ 55789 h 60790"/>
                <a:gd name="connsiteX0" fmla="*/ 0 w 10000"/>
                <a:gd name="connsiteY0" fmla="*/ 76747 h 79195"/>
                <a:gd name="connsiteX1" fmla="*/ 1018 w 10000"/>
                <a:gd name="connsiteY1" fmla="*/ 74194 h 79195"/>
                <a:gd name="connsiteX2" fmla="*/ 2024 w 10000"/>
                <a:gd name="connsiteY2" fmla="*/ 74194 h 79195"/>
                <a:gd name="connsiteX3" fmla="*/ 3006 w 10000"/>
                <a:gd name="connsiteY3" fmla="*/ 69195 h 79195"/>
                <a:gd name="connsiteX4" fmla="*/ 4024 w 10000"/>
                <a:gd name="connsiteY4" fmla="*/ 69195 h 79195"/>
                <a:gd name="connsiteX5" fmla="*/ 5988 w 10000"/>
                <a:gd name="connsiteY5" fmla="*/ 74194 h 79195"/>
                <a:gd name="connsiteX6" fmla="*/ 6922 w 10000"/>
                <a:gd name="connsiteY6" fmla="*/ 79195 h 79195"/>
                <a:gd name="connsiteX7" fmla="*/ 7844 w 10000"/>
                <a:gd name="connsiteY7" fmla="*/ 79195 h 79195"/>
                <a:gd name="connsiteX8" fmla="*/ 8922 w 10000"/>
                <a:gd name="connsiteY8" fmla="*/ 69195 h 79195"/>
                <a:gd name="connsiteX9" fmla="*/ 10000 w 10000"/>
                <a:gd name="connsiteY9" fmla="*/ 74194 h 79195"/>
                <a:gd name="connsiteX0" fmla="*/ 0 w 10000"/>
                <a:gd name="connsiteY0" fmla="*/ 102230 h 104678"/>
                <a:gd name="connsiteX1" fmla="*/ 1018 w 10000"/>
                <a:gd name="connsiteY1" fmla="*/ 99677 h 104678"/>
                <a:gd name="connsiteX2" fmla="*/ 2024 w 10000"/>
                <a:gd name="connsiteY2" fmla="*/ 99677 h 104678"/>
                <a:gd name="connsiteX3" fmla="*/ 3006 w 10000"/>
                <a:gd name="connsiteY3" fmla="*/ 94678 h 104678"/>
                <a:gd name="connsiteX4" fmla="*/ 4024 w 10000"/>
                <a:gd name="connsiteY4" fmla="*/ 94678 h 104678"/>
                <a:gd name="connsiteX5" fmla="*/ 5988 w 10000"/>
                <a:gd name="connsiteY5" fmla="*/ 99677 h 104678"/>
                <a:gd name="connsiteX6" fmla="*/ 6922 w 10000"/>
                <a:gd name="connsiteY6" fmla="*/ 104678 h 104678"/>
                <a:gd name="connsiteX7" fmla="*/ 7844 w 10000"/>
                <a:gd name="connsiteY7" fmla="*/ 104678 h 104678"/>
                <a:gd name="connsiteX8" fmla="*/ 8922 w 10000"/>
                <a:gd name="connsiteY8" fmla="*/ 94678 h 104678"/>
                <a:gd name="connsiteX9" fmla="*/ 10000 w 10000"/>
                <a:gd name="connsiteY9" fmla="*/ 99677 h 104678"/>
                <a:gd name="connsiteX0" fmla="*/ 0 w 10000"/>
                <a:gd name="connsiteY0" fmla="*/ 86941 h 89389"/>
                <a:gd name="connsiteX1" fmla="*/ 1018 w 10000"/>
                <a:gd name="connsiteY1" fmla="*/ 84388 h 89389"/>
                <a:gd name="connsiteX2" fmla="*/ 2024 w 10000"/>
                <a:gd name="connsiteY2" fmla="*/ 84388 h 89389"/>
                <a:gd name="connsiteX3" fmla="*/ 3006 w 10000"/>
                <a:gd name="connsiteY3" fmla="*/ 79389 h 89389"/>
                <a:gd name="connsiteX4" fmla="*/ 4024 w 10000"/>
                <a:gd name="connsiteY4" fmla="*/ 79389 h 89389"/>
                <a:gd name="connsiteX5" fmla="*/ 5988 w 10000"/>
                <a:gd name="connsiteY5" fmla="*/ 84388 h 89389"/>
                <a:gd name="connsiteX6" fmla="*/ 6922 w 10000"/>
                <a:gd name="connsiteY6" fmla="*/ 89389 h 89389"/>
                <a:gd name="connsiteX7" fmla="*/ 7844 w 10000"/>
                <a:gd name="connsiteY7" fmla="*/ 89389 h 89389"/>
                <a:gd name="connsiteX8" fmla="*/ 8922 w 10000"/>
                <a:gd name="connsiteY8" fmla="*/ 79389 h 89389"/>
                <a:gd name="connsiteX9" fmla="*/ 10000 w 10000"/>
                <a:gd name="connsiteY9" fmla="*/ 84388 h 89389"/>
                <a:gd name="connsiteX0" fmla="*/ 0 w 10000"/>
                <a:gd name="connsiteY0" fmla="*/ 96048 h 98496"/>
                <a:gd name="connsiteX1" fmla="*/ 1018 w 10000"/>
                <a:gd name="connsiteY1" fmla="*/ 93495 h 98496"/>
                <a:gd name="connsiteX2" fmla="*/ 2024 w 10000"/>
                <a:gd name="connsiteY2" fmla="*/ 93495 h 98496"/>
                <a:gd name="connsiteX3" fmla="*/ 3006 w 10000"/>
                <a:gd name="connsiteY3" fmla="*/ 88496 h 98496"/>
                <a:gd name="connsiteX4" fmla="*/ 4024 w 10000"/>
                <a:gd name="connsiteY4" fmla="*/ 88496 h 98496"/>
                <a:gd name="connsiteX5" fmla="*/ 5988 w 10000"/>
                <a:gd name="connsiteY5" fmla="*/ 93495 h 98496"/>
                <a:gd name="connsiteX6" fmla="*/ 6922 w 10000"/>
                <a:gd name="connsiteY6" fmla="*/ 98496 h 98496"/>
                <a:gd name="connsiteX7" fmla="*/ 7844 w 10000"/>
                <a:gd name="connsiteY7" fmla="*/ 98496 h 98496"/>
                <a:gd name="connsiteX8" fmla="*/ 8922 w 10000"/>
                <a:gd name="connsiteY8" fmla="*/ 88496 h 98496"/>
                <a:gd name="connsiteX9" fmla="*/ 10000 w 10000"/>
                <a:gd name="connsiteY9" fmla="*/ 93495 h 98496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4024 w 10000"/>
                <a:gd name="connsiteY4" fmla="*/ 86929 h 96929"/>
                <a:gd name="connsiteX5" fmla="*/ 5988 w 10000"/>
                <a:gd name="connsiteY5" fmla="*/ 91928 h 96929"/>
                <a:gd name="connsiteX6" fmla="*/ 6922 w 10000"/>
                <a:gd name="connsiteY6" fmla="*/ 96929 h 96929"/>
                <a:gd name="connsiteX7" fmla="*/ 7844 w 10000"/>
                <a:gd name="connsiteY7" fmla="*/ 96929 h 96929"/>
                <a:gd name="connsiteX8" fmla="*/ 8922 w 10000"/>
                <a:gd name="connsiteY8" fmla="*/ 86929 h 96929"/>
                <a:gd name="connsiteX9" fmla="*/ 10000 w 10000"/>
                <a:gd name="connsiteY9" fmla="*/ 91928 h 96929"/>
                <a:gd name="connsiteX0" fmla="*/ 0 w 10000"/>
                <a:gd name="connsiteY0" fmla="*/ 147007 h 149455"/>
                <a:gd name="connsiteX1" fmla="*/ 1018 w 10000"/>
                <a:gd name="connsiteY1" fmla="*/ 144454 h 149455"/>
                <a:gd name="connsiteX2" fmla="*/ 2024 w 10000"/>
                <a:gd name="connsiteY2" fmla="*/ 144454 h 149455"/>
                <a:gd name="connsiteX3" fmla="*/ 3006 w 10000"/>
                <a:gd name="connsiteY3" fmla="*/ 139455 h 149455"/>
                <a:gd name="connsiteX4" fmla="*/ 4024 w 10000"/>
                <a:gd name="connsiteY4" fmla="*/ 139455 h 149455"/>
                <a:gd name="connsiteX5" fmla="*/ 5988 w 10000"/>
                <a:gd name="connsiteY5" fmla="*/ 144454 h 149455"/>
                <a:gd name="connsiteX6" fmla="*/ 6922 w 10000"/>
                <a:gd name="connsiteY6" fmla="*/ 149455 h 149455"/>
                <a:gd name="connsiteX7" fmla="*/ 7844 w 10000"/>
                <a:gd name="connsiteY7" fmla="*/ 149455 h 149455"/>
                <a:gd name="connsiteX8" fmla="*/ 8922 w 10000"/>
                <a:gd name="connsiteY8" fmla="*/ 139455 h 149455"/>
                <a:gd name="connsiteX9" fmla="*/ 10000 w 10000"/>
                <a:gd name="connsiteY9" fmla="*/ 144454 h 149455"/>
                <a:gd name="connsiteX0" fmla="*/ 0 w 10000"/>
                <a:gd name="connsiteY0" fmla="*/ 241315 h 243763"/>
                <a:gd name="connsiteX1" fmla="*/ 1018 w 10000"/>
                <a:gd name="connsiteY1" fmla="*/ 238762 h 243763"/>
                <a:gd name="connsiteX2" fmla="*/ 2024 w 10000"/>
                <a:gd name="connsiteY2" fmla="*/ 238762 h 243763"/>
                <a:gd name="connsiteX3" fmla="*/ 3006 w 10000"/>
                <a:gd name="connsiteY3" fmla="*/ 233763 h 243763"/>
                <a:gd name="connsiteX4" fmla="*/ 4024 w 10000"/>
                <a:gd name="connsiteY4" fmla="*/ 233763 h 243763"/>
                <a:gd name="connsiteX5" fmla="*/ 5988 w 10000"/>
                <a:gd name="connsiteY5" fmla="*/ 238762 h 243763"/>
                <a:gd name="connsiteX6" fmla="*/ 6922 w 10000"/>
                <a:gd name="connsiteY6" fmla="*/ 243763 h 243763"/>
                <a:gd name="connsiteX7" fmla="*/ 7844 w 10000"/>
                <a:gd name="connsiteY7" fmla="*/ 243763 h 243763"/>
                <a:gd name="connsiteX8" fmla="*/ 8922 w 10000"/>
                <a:gd name="connsiteY8" fmla="*/ 233763 h 243763"/>
                <a:gd name="connsiteX9" fmla="*/ 10000 w 10000"/>
                <a:gd name="connsiteY9" fmla="*/ 238762 h 243763"/>
                <a:gd name="connsiteX0" fmla="*/ 0 w 10000"/>
                <a:gd name="connsiteY0" fmla="*/ 227374 h 229822"/>
                <a:gd name="connsiteX1" fmla="*/ 1018 w 10000"/>
                <a:gd name="connsiteY1" fmla="*/ 224821 h 229822"/>
                <a:gd name="connsiteX2" fmla="*/ 2024 w 10000"/>
                <a:gd name="connsiteY2" fmla="*/ 224821 h 229822"/>
                <a:gd name="connsiteX3" fmla="*/ 3006 w 10000"/>
                <a:gd name="connsiteY3" fmla="*/ 219822 h 229822"/>
                <a:gd name="connsiteX4" fmla="*/ 4024 w 10000"/>
                <a:gd name="connsiteY4" fmla="*/ 219822 h 229822"/>
                <a:gd name="connsiteX5" fmla="*/ 5988 w 10000"/>
                <a:gd name="connsiteY5" fmla="*/ 224821 h 229822"/>
                <a:gd name="connsiteX6" fmla="*/ 6922 w 10000"/>
                <a:gd name="connsiteY6" fmla="*/ 229822 h 229822"/>
                <a:gd name="connsiteX7" fmla="*/ 7844 w 10000"/>
                <a:gd name="connsiteY7" fmla="*/ 229822 h 229822"/>
                <a:gd name="connsiteX8" fmla="*/ 8922 w 10000"/>
                <a:gd name="connsiteY8" fmla="*/ 219822 h 229822"/>
                <a:gd name="connsiteX9" fmla="*/ 10000 w 10000"/>
                <a:gd name="connsiteY9" fmla="*/ 224821 h 229822"/>
                <a:gd name="connsiteX0" fmla="*/ 0 w 10000"/>
                <a:gd name="connsiteY0" fmla="*/ 153905 h 156353"/>
                <a:gd name="connsiteX1" fmla="*/ 1018 w 10000"/>
                <a:gd name="connsiteY1" fmla="*/ 151352 h 156353"/>
                <a:gd name="connsiteX2" fmla="*/ 2024 w 10000"/>
                <a:gd name="connsiteY2" fmla="*/ 151352 h 156353"/>
                <a:gd name="connsiteX3" fmla="*/ 3006 w 10000"/>
                <a:gd name="connsiteY3" fmla="*/ 146353 h 156353"/>
                <a:gd name="connsiteX4" fmla="*/ 4024 w 10000"/>
                <a:gd name="connsiteY4" fmla="*/ 146353 h 156353"/>
                <a:gd name="connsiteX5" fmla="*/ 5988 w 10000"/>
                <a:gd name="connsiteY5" fmla="*/ 151352 h 156353"/>
                <a:gd name="connsiteX6" fmla="*/ 6922 w 10000"/>
                <a:gd name="connsiteY6" fmla="*/ 156353 h 156353"/>
                <a:gd name="connsiteX7" fmla="*/ 7844 w 10000"/>
                <a:gd name="connsiteY7" fmla="*/ 156353 h 156353"/>
                <a:gd name="connsiteX8" fmla="*/ 8922 w 10000"/>
                <a:gd name="connsiteY8" fmla="*/ 146353 h 156353"/>
                <a:gd name="connsiteX9" fmla="*/ 10000 w 10000"/>
                <a:gd name="connsiteY9" fmla="*/ 151352 h 156353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4024 w 10000"/>
                <a:gd name="connsiteY4" fmla="*/ 86929 h 96929"/>
                <a:gd name="connsiteX5" fmla="*/ 5988 w 10000"/>
                <a:gd name="connsiteY5" fmla="*/ 91928 h 96929"/>
                <a:gd name="connsiteX6" fmla="*/ 6922 w 10000"/>
                <a:gd name="connsiteY6" fmla="*/ 96929 h 96929"/>
                <a:gd name="connsiteX7" fmla="*/ 7844 w 10000"/>
                <a:gd name="connsiteY7" fmla="*/ 96929 h 96929"/>
                <a:gd name="connsiteX8" fmla="*/ 8922 w 10000"/>
                <a:gd name="connsiteY8" fmla="*/ 86929 h 96929"/>
                <a:gd name="connsiteX9" fmla="*/ 10000 w 10000"/>
                <a:gd name="connsiteY9" fmla="*/ 91928 h 96929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3571 w 10000"/>
                <a:gd name="connsiteY4" fmla="*/ 47159 h 96929"/>
                <a:gd name="connsiteX5" fmla="*/ 4024 w 10000"/>
                <a:gd name="connsiteY5" fmla="*/ 86929 h 96929"/>
                <a:gd name="connsiteX6" fmla="*/ 5988 w 10000"/>
                <a:gd name="connsiteY6" fmla="*/ 91928 h 96929"/>
                <a:gd name="connsiteX7" fmla="*/ 6922 w 10000"/>
                <a:gd name="connsiteY7" fmla="*/ 96929 h 96929"/>
                <a:gd name="connsiteX8" fmla="*/ 7844 w 10000"/>
                <a:gd name="connsiteY8" fmla="*/ 96929 h 96929"/>
                <a:gd name="connsiteX9" fmla="*/ 8922 w 10000"/>
                <a:gd name="connsiteY9" fmla="*/ 86929 h 96929"/>
                <a:gd name="connsiteX10" fmla="*/ 10000 w 10000"/>
                <a:gd name="connsiteY10" fmla="*/ 91928 h 96929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8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8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3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3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56 h 259004"/>
                <a:gd name="connsiteX1" fmla="*/ 1018 w 10000"/>
                <a:gd name="connsiteY1" fmla="*/ 254003 h 259004"/>
                <a:gd name="connsiteX2" fmla="*/ 2024 w 10000"/>
                <a:gd name="connsiteY2" fmla="*/ 254003 h 259004"/>
                <a:gd name="connsiteX3" fmla="*/ 3006 w 10000"/>
                <a:gd name="connsiteY3" fmla="*/ 249004 h 259004"/>
                <a:gd name="connsiteX4" fmla="*/ 3531 w 10000"/>
                <a:gd name="connsiteY4" fmla="*/ 51 h 259004"/>
                <a:gd name="connsiteX5" fmla="*/ 4024 w 10000"/>
                <a:gd name="connsiteY5" fmla="*/ 249004 h 259004"/>
                <a:gd name="connsiteX6" fmla="*/ 5988 w 10000"/>
                <a:gd name="connsiteY6" fmla="*/ 254003 h 259004"/>
                <a:gd name="connsiteX7" fmla="*/ 6922 w 10000"/>
                <a:gd name="connsiteY7" fmla="*/ 259004 h 259004"/>
                <a:gd name="connsiteX8" fmla="*/ 7844 w 10000"/>
                <a:gd name="connsiteY8" fmla="*/ 259004 h 259004"/>
                <a:gd name="connsiteX9" fmla="*/ 8922 w 10000"/>
                <a:gd name="connsiteY9" fmla="*/ 249004 h 259004"/>
                <a:gd name="connsiteX10" fmla="*/ 10000 w 10000"/>
                <a:gd name="connsiteY10" fmla="*/ 254003 h 259004"/>
                <a:gd name="connsiteX0" fmla="*/ 0 w 10000"/>
                <a:gd name="connsiteY0" fmla="*/ 256557 h 259005"/>
                <a:gd name="connsiteX1" fmla="*/ 1018 w 10000"/>
                <a:gd name="connsiteY1" fmla="*/ 254004 h 259005"/>
                <a:gd name="connsiteX2" fmla="*/ 2024 w 10000"/>
                <a:gd name="connsiteY2" fmla="*/ 254004 h 259005"/>
                <a:gd name="connsiteX3" fmla="*/ 3006 w 10000"/>
                <a:gd name="connsiteY3" fmla="*/ 249005 h 259005"/>
                <a:gd name="connsiteX4" fmla="*/ 3531 w 10000"/>
                <a:gd name="connsiteY4" fmla="*/ 52 h 259005"/>
                <a:gd name="connsiteX5" fmla="*/ 4024 w 10000"/>
                <a:gd name="connsiteY5" fmla="*/ 249005 h 259005"/>
                <a:gd name="connsiteX6" fmla="*/ 5988 w 10000"/>
                <a:gd name="connsiteY6" fmla="*/ 254004 h 259005"/>
                <a:gd name="connsiteX7" fmla="*/ 6922 w 10000"/>
                <a:gd name="connsiteY7" fmla="*/ 259005 h 259005"/>
                <a:gd name="connsiteX8" fmla="*/ 7844 w 10000"/>
                <a:gd name="connsiteY8" fmla="*/ 259005 h 259005"/>
                <a:gd name="connsiteX9" fmla="*/ 8922 w 10000"/>
                <a:gd name="connsiteY9" fmla="*/ 249005 h 259005"/>
                <a:gd name="connsiteX10" fmla="*/ 10000 w 10000"/>
                <a:gd name="connsiteY10" fmla="*/ 254004 h 259005"/>
                <a:gd name="connsiteX0" fmla="*/ 0 w 10000"/>
                <a:gd name="connsiteY0" fmla="*/ 256566 h 259014"/>
                <a:gd name="connsiteX1" fmla="*/ 1018 w 10000"/>
                <a:gd name="connsiteY1" fmla="*/ 254013 h 259014"/>
                <a:gd name="connsiteX2" fmla="*/ 2024 w 10000"/>
                <a:gd name="connsiteY2" fmla="*/ 254013 h 259014"/>
                <a:gd name="connsiteX3" fmla="*/ 3006 w 10000"/>
                <a:gd name="connsiteY3" fmla="*/ 249014 h 259014"/>
                <a:gd name="connsiteX4" fmla="*/ 3531 w 10000"/>
                <a:gd name="connsiteY4" fmla="*/ 61 h 259014"/>
                <a:gd name="connsiteX5" fmla="*/ 4024 w 10000"/>
                <a:gd name="connsiteY5" fmla="*/ 249014 h 259014"/>
                <a:gd name="connsiteX6" fmla="*/ 5094 w 10000"/>
                <a:gd name="connsiteY6" fmla="*/ 255267 h 259014"/>
                <a:gd name="connsiteX7" fmla="*/ 5988 w 10000"/>
                <a:gd name="connsiteY7" fmla="*/ 254013 h 259014"/>
                <a:gd name="connsiteX8" fmla="*/ 6922 w 10000"/>
                <a:gd name="connsiteY8" fmla="*/ 259014 h 259014"/>
                <a:gd name="connsiteX9" fmla="*/ 7844 w 10000"/>
                <a:gd name="connsiteY9" fmla="*/ 259014 h 259014"/>
                <a:gd name="connsiteX10" fmla="*/ 8922 w 10000"/>
                <a:gd name="connsiteY10" fmla="*/ 249014 h 259014"/>
                <a:gd name="connsiteX11" fmla="*/ 10000 w 10000"/>
                <a:gd name="connsiteY11" fmla="*/ 254013 h 259014"/>
                <a:gd name="connsiteX0" fmla="*/ 0 w 10000"/>
                <a:gd name="connsiteY0" fmla="*/ 256566 h 259014"/>
                <a:gd name="connsiteX1" fmla="*/ 1018 w 10000"/>
                <a:gd name="connsiteY1" fmla="*/ 254013 h 259014"/>
                <a:gd name="connsiteX2" fmla="*/ 2024 w 10000"/>
                <a:gd name="connsiteY2" fmla="*/ 254013 h 259014"/>
                <a:gd name="connsiteX3" fmla="*/ 3006 w 10000"/>
                <a:gd name="connsiteY3" fmla="*/ 249014 h 259014"/>
                <a:gd name="connsiteX4" fmla="*/ 3531 w 10000"/>
                <a:gd name="connsiteY4" fmla="*/ 61 h 259014"/>
                <a:gd name="connsiteX5" fmla="*/ 4024 w 10000"/>
                <a:gd name="connsiteY5" fmla="*/ 249014 h 259014"/>
                <a:gd name="connsiteX6" fmla="*/ 5094 w 10000"/>
                <a:gd name="connsiteY6" fmla="*/ 255267 h 259014"/>
                <a:gd name="connsiteX7" fmla="*/ 5988 w 10000"/>
                <a:gd name="connsiteY7" fmla="*/ 254013 h 259014"/>
                <a:gd name="connsiteX8" fmla="*/ 6922 w 10000"/>
                <a:gd name="connsiteY8" fmla="*/ 259014 h 259014"/>
                <a:gd name="connsiteX9" fmla="*/ 7844 w 10000"/>
                <a:gd name="connsiteY9" fmla="*/ 259014 h 259014"/>
                <a:gd name="connsiteX10" fmla="*/ 8922 w 10000"/>
                <a:gd name="connsiteY10" fmla="*/ 249014 h 259014"/>
                <a:gd name="connsiteX11" fmla="*/ 10000 w 10000"/>
                <a:gd name="connsiteY11" fmla="*/ 254013 h 259014"/>
                <a:gd name="connsiteX0" fmla="*/ 0 w 10000"/>
                <a:gd name="connsiteY0" fmla="*/ 1796080 h 1798528"/>
                <a:gd name="connsiteX1" fmla="*/ 1018 w 10000"/>
                <a:gd name="connsiteY1" fmla="*/ 1793527 h 1798528"/>
                <a:gd name="connsiteX2" fmla="*/ 2024 w 10000"/>
                <a:gd name="connsiteY2" fmla="*/ 1793527 h 1798528"/>
                <a:gd name="connsiteX3" fmla="*/ 3006 w 10000"/>
                <a:gd name="connsiteY3" fmla="*/ 1788528 h 1798528"/>
                <a:gd name="connsiteX4" fmla="*/ 3531 w 10000"/>
                <a:gd name="connsiteY4" fmla="*/ 1539575 h 1798528"/>
                <a:gd name="connsiteX5" fmla="*/ 4024 w 10000"/>
                <a:gd name="connsiteY5" fmla="*/ 1788528 h 1798528"/>
                <a:gd name="connsiteX6" fmla="*/ 4974 w 10000"/>
                <a:gd name="connsiteY6" fmla="*/ 0 h 1798528"/>
                <a:gd name="connsiteX7" fmla="*/ 5988 w 10000"/>
                <a:gd name="connsiteY7" fmla="*/ 1793527 h 1798528"/>
                <a:gd name="connsiteX8" fmla="*/ 6922 w 10000"/>
                <a:gd name="connsiteY8" fmla="*/ 1798528 h 1798528"/>
                <a:gd name="connsiteX9" fmla="*/ 7844 w 10000"/>
                <a:gd name="connsiteY9" fmla="*/ 1798528 h 1798528"/>
                <a:gd name="connsiteX10" fmla="*/ 8922 w 10000"/>
                <a:gd name="connsiteY10" fmla="*/ 1788528 h 1798528"/>
                <a:gd name="connsiteX11" fmla="*/ 10000 w 10000"/>
                <a:gd name="connsiteY11" fmla="*/ 1793527 h 1798528"/>
                <a:gd name="connsiteX0" fmla="*/ 0 w 10000"/>
                <a:gd name="connsiteY0" fmla="*/ 1796081 h 1798529"/>
                <a:gd name="connsiteX1" fmla="*/ 1018 w 10000"/>
                <a:gd name="connsiteY1" fmla="*/ 1793528 h 1798529"/>
                <a:gd name="connsiteX2" fmla="*/ 2024 w 10000"/>
                <a:gd name="connsiteY2" fmla="*/ 1793528 h 1798529"/>
                <a:gd name="connsiteX3" fmla="*/ 3006 w 10000"/>
                <a:gd name="connsiteY3" fmla="*/ 1788529 h 1798529"/>
                <a:gd name="connsiteX4" fmla="*/ 3531 w 10000"/>
                <a:gd name="connsiteY4" fmla="*/ 1539576 h 1798529"/>
                <a:gd name="connsiteX5" fmla="*/ 4024 w 10000"/>
                <a:gd name="connsiteY5" fmla="*/ 1788529 h 1798529"/>
                <a:gd name="connsiteX6" fmla="*/ 4974 w 10000"/>
                <a:gd name="connsiteY6" fmla="*/ 1 h 1798529"/>
                <a:gd name="connsiteX7" fmla="*/ 5988 w 10000"/>
                <a:gd name="connsiteY7" fmla="*/ 1793528 h 1798529"/>
                <a:gd name="connsiteX8" fmla="*/ 6922 w 10000"/>
                <a:gd name="connsiteY8" fmla="*/ 1798529 h 1798529"/>
                <a:gd name="connsiteX9" fmla="*/ 7844 w 10000"/>
                <a:gd name="connsiteY9" fmla="*/ 1798529 h 1798529"/>
                <a:gd name="connsiteX10" fmla="*/ 8922 w 10000"/>
                <a:gd name="connsiteY10" fmla="*/ 1788529 h 1798529"/>
                <a:gd name="connsiteX11" fmla="*/ 10000 w 10000"/>
                <a:gd name="connsiteY11" fmla="*/ 1793528 h 1798529"/>
                <a:gd name="connsiteX0" fmla="*/ 0 w 10000"/>
                <a:gd name="connsiteY0" fmla="*/ 3364943 h 3367391"/>
                <a:gd name="connsiteX1" fmla="*/ 1018 w 10000"/>
                <a:gd name="connsiteY1" fmla="*/ 3362390 h 3367391"/>
                <a:gd name="connsiteX2" fmla="*/ 2024 w 10000"/>
                <a:gd name="connsiteY2" fmla="*/ 3362390 h 3367391"/>
                <a:gd name="connsiteX3" fmla="*/ 3006 w 10000"/>
                <a:gd name="connsiteY3" fmla="*/ 3357391 h 3367391"/>
                <a:gd name="connsiteX4" fmla="*/ 3531 w 10000"/>
                <a:gd name="connsiteY4" fmla="*/ 3108438 h 3367391"/>
                <a:gd name="connsiteX5" fmla="*/ 4024 w 10000"/>
                <a:gd name="connsiteY5" fmla="*/ 3357391 h 3367391"/>
                <a:gd name="connsiteX6" fmla="*/ 4914 w 10000"/>
                <a:gd name="connsiteY6" fmla="*/ 0 h 3367391"/>
                <a:gd name="connsiteX7" fmla="*/ 5988 w 10000"/>
                <a:gd name="connsiteY7" fmla="*/ 3362390 h 3367391"/>
                <a:gd name="connsiteX8" fmla="*/ 6922 w 10000"/>
                <a:gd name="connsiteY8" fmla="*/ 3367391 h 3367391"/>
                <a:gd name="connsiteX9" fmla="*/ 7844 w 10000"/>
                <a:gd name="connsiteY9" fmla="*/ 3367391 h 3367391"/>
                <a:gd name="connsiteX10" fmla="*/ 8922 w 10000"/>
                <a:gd name="connsiteY10" fmla="*/ 3357391 h 3367391"/>
                <a:gd name="connsiteX11" fmla="*/ 10000 w 10000"/>
                <a:gd name="connsiteY11" fmla="*/ 3362390 h 3367391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67 w 10000"/>
                <a:gd name="connsiteY8" fmla="*/ 5041284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377 w 10000"/>
                <a:gd name="connsiteY8" fmla="*/ 4798633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377 w 10000"/>
                <a:gd name="connsiteY8" fmla="*/ 4798633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99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52301"/>
                <a:gd name="connsiteX1" fmla="*/ 1018 w 10000"/>
                <a:gd name="connsiteY1" fmla="*/ 5040028 h 5052301"/>
                <a:gd name="connsiteX2" fmla="*/ 2024 w 10000"/>
                <a:gd name="connsiteY2" fmla="*/ 5040028 h 5052301"/>
                <a:gd name="connsiteX3" fmla="*/ 3006 w 10000"/>
                <a:gd name="connsiteY3" fmla="*/ 5035029 h 5052301"/>
                <a:gd name="connsiteX4" fmla="*/ 3531 w 10000"/>
                <a:gd name="connsiteY4" fmla="*/ 4786076 h 5052301"/>
                <a:gd name="connsiteX5" fmla="*/ 4024 w 10000"/>
                <a:gd name="connsiteY5" fmla="*/ 5035029 h 5052301"/>
                <a:gd name="connsiteX6" fmla="*/ 4984 w 10000"/>
                <a:gd name="connsiteY6" fmla="*/ 0 h 5052301"/>
                <a:gd name="connsiteX7" fmla="*/ 5988 w 10000"/>
                <a:gd name="connsiteY7" fmla="*/ 5040028 h 5052301"/>
                <a:gd name="connsiteX8" fmla="*/ 6447 w 10000"/>
                <a:gd name="connsiteY8" fmla="*/ 4794450 h 5052301"/>
                <a:gd name="connsiteX9" fmla="*/ 6972 w 10000"/>
                <a:gd name="connsiteY9" fmla="*/ 5045029 h 5052301"/>
                <a:gd name="connsiteX10" fmla="*/ 7994 w 10000"/>
                <a:gd name="connsiteY10" fmla="*/ 5045029 h 5052301"/>
                <a:gd name="connsiteX11" fmla="*/ 8982 w 10000"/>
                <a:gd name="connsiteY11" fmla="*/ 5051764 h 5052301"/>
                <a:gd name="connsiteX12" fmla="*/ 10000 w 10000"/>
                <a:gd name="connsiteY12" fmla="*/ 5040028 h 5052301"/>
                <a:gd name="connsiteX0" fmla="*/ 0 w 10000"/>
                <a:gd name="connsiteY0" fmla="*/ 5042581 h 5051829"/>
                <a:gd name="connsiteX1" fmla="*/ 1018 w 10000"/>
                <a:gd name="connsiteY1" fmla="*/ 5040028 h 5051829"/>
                <a:gd name="connsiteX2" fmla="*/ 2024 w 10000"/>
                <a:gd name="connsiteY2" fmla="*/ 5040028 h 5051829"/>
                <a:gd name="connsiteX3" fmla="*/ 3006 w 10000"/>
                <a:gd name="connsiteY3" fmla="*/ 5035029 h 5051829"/>
                <a:gd name="connsiteX4" fmla="*/ 3531 w 10000"/>
                <a:gd name="connsiteY4" fmla="*/ 4786076 h 5051829"/>
                <a:gd name="connsiteX5" fmla="*/ 4024 w 10000"/>
                <a:gd name="connsiteY5" fmla="*/ 5035029 h 5051829"/>
                <a:gd name="connsiteX6" fmla="*/ 4984 w 10000"/>
                <a:gd name="connsiteY6" fmla="*/ 0 h 5051829"/>
                <a:gd name="connsiteX7" fmla="*/ 5988 w 10000"/>
                <a:gd name="connsiteY7" fmla="*/ 5040028 h 5051829"/>
                <a:gd name="connsiteX8" fmla="*/ 6447 w 10000"/>
                <a:gd name="connsiteY8" fmla="*/ 4794450 h 5051829"/>
                <a:gd name="connsiteX9" fmla="*/ 6972 w 10000"/>
                <a:gd name="connsiteY9" fmla="*/ 5045029 h 5051829"/>
                <a:gd name="connsiteX10" fmla="*/ 7994 w 10000"/>
                <a:gd name="connsiteY10" fmla="*/ 5045029 h 5051829"/>
                <a:gd name="connsiteX11" fmla="*/ 8982 w 10000"/>
                <a:gd name="connsiteY11" fmla="*/ 5051764 h 5051829"/>
                <a:gd name="connsiteX12" fmla="*/ 10000 w 10000"/>
                <a:gd name="connsiteY12" fmla="*/ 5040028 h 5051829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00" h="5051764">
                  <a:moveTo>
                    <a:pt x="0" y="5042581"/>
                  </a:moveTo>
                  <a:cubicBezTo>
                    <a:pt x="449" y="4999893"/>
                    <a:pt x="659" y="5011594"/>
                    <a:pt x="1018" y="5040028"/>
                  </a:cubicBezTo>
                  <a:cubicBezTo>
                    <a:pt x="1473" y="4947989"/>
                    <a:pt x="1699" y="4985641"/>
                    <a:pt x="2024" y="5040028"/>
                  </a:cubicBezTo>
                  <a:cubicBezTo>
                    <a:pt x="2472" y="4917035"/>
                    <a:pt x="2539" y="4919553"/>
                    <a:pt x="3006" y="5035029"/>
                  </a:cubicBezTo>
                  <a:cubicBezTo>
                    <a:pt x="3264" y="5027568"/>
                    <a:pt x="3271" y="4790260"/>
                    <a:pt x="3531" y="4786076"/>
                  </a:cubicBezTo>
                  <a:cubicBezTo>
                    <a:pt x="3791" y="4781892"/>
                    <a:pt x="3764" y="4992495"/>
                    <a:pt x="4024" y="5035029"/>
                  </a:cubicBezTo>
                  <a:cubicBezTo>
                    <a:pt x="4541" y="4350998"/>
                    <a:pt x="4607" y="2099"/>
                    <a:pt x="4984" y="0"/>
                  </a:cubicBezTo>
                  <a:cubicBezTo>
                    <a:pt x="5361" y="-2099"/>
                    <a:pt x="5380" y="4358792"/>
                    <a:pt x="5988" y="5040028"/>
                  </a:cubicBezTo>
                  <a:cubicBezTo>
                    <a:pt x="6118" y="4959563"/>
                    <a:pt x="6283" y="4793617"/>
                    <a:pt x="6447" y="4794450"/>
                  </a:cubicBezTo>
                  <a:cubicBezTo>
                    <a:pt x="6611" y="4795283"/>
                    <a:pt x="6820" y="5043781"/>
                    <a:pt x="6972" y="5045029"/>
                  </a:cubicBezTo>
                  <a:cubicBezTo>
                    <a:pt x="7403" y="4919520"/>
                    <a:pt x="7543" y="4919520"/>
                    <a:pt x="7994" y="5045029"/>
                  </a:cubicBezTo>
                  <a:cubicBezTo>
                    <a:pt x="8383" y="4928738"/>
                    <a:pt x="8633" y="4921221"/>
                    <a:pt x="8982" y="5051764"/>
                  </a:cubicBezTo>
                  <a:cubicBezTo>
                    <a:pt x="9461" y="4985097"/>
                    <a:pt x="9631" y="5010471"/>
                    <a:pt x="10000" y="5040028"/>
                  </a:cubicBezTo>
                </a:path>
              </a:pathLst>
            </a:custGeom>
            <a:noFill/>
            <a:ln w="38100">
              <a:solidFill>
                <a:srgbClr val="50A79B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153D5136-848E-72BC-3B16-D4267D9B2454}"/>
                </a:ext>
              </a:extLst>
            </p:cNvPr>
            <p:cNvSpPr/>
            <p:nvPr/>
          </p:nvSpPr>
          <p:spPr>
            <a:xfrm>
              <a:off x="5708445" y="1898796"/>
              <a:ext cx="3168149" cy="3833831"/>
            </a:xfrm>
            <a:custGeom>
              <a:avLst/>
              <a:gdLst>
                <a:gd name="connsiteX0" fmla="*/ 0 w 3168149"/>
                <a:gd name="connsiteY0" fmla="*/ 0 h 11383"/>
                <a:gd name="connsiteX1" fmla="*/ 322506 w 3168149"/>
                <a:gd name="connsiteY1" fmla="*/ 7588 h 11383"/>
                <a:gd name="connsiteX2" fmla="*/ 641218 w 3168149"/>
                <a:gd name="connsiteY2" fmla="*/ 7588 h 11383"/>
                <a:gd name="connsiteX3" fmla="*/ 952342 w 3168149"/>
                <a:gd name="connsiteY3" fmla="*/ 3794 h 11383"/>
                <a:gd name="connsiteX4" fmla="*/ 1274848 w 3168149"/>
                <a:gd name="connsiteY4" fmla="*/ 3794 h 11383"/>
                <a:gd name="connsiteX5" fmla="*/ 1897095 w 3168149"/>
                <a:gd name="connsiteY5" fmla="*/ 7588 h 11383"/>
                <a:gd name="connsiteX6" fmla="*/ 2193042 w 3168149"/>
                <a:gd name="connsiteY6" fmla="*/ 11383 h 11383"/>
                <a:gd name="connsiteX7" fmla="*/ 2485195 w 3168149"/>
                <a:gd name="connsiteY7" fmla="*/ 11383 h 11383"/>
                <a:gd name="connsiteX8" fmla="*/ 2826672 w 3168149"/>
                <a:gd name="connsiteY8" fmla="*/ 3794 h 11383"/>
                <a:gd name="connsiteX9" fmla="*/ 3168149 w 3168149"/>
                <a:gd name="connsiteY9" fmla="*/ 7588 h 11383"/>
                <a:gd name="connsiteX0" fmla="*/ 0 w 3168149"/>
                <a:gd name="connsiteY0" fmla="*/ 15256 h 15256"/>
                <a:gd name="connsiteX1" fmla="*/ 322506 w 3168149"/>
                <a:gd name="connsiteY1" fmla="*/ 3794 h 15256"/>
                <a:gd name="connsiteX2" fmla="*/ 641218 w 3168149"/>
                <a:gd name="connsiteY2" fmla="*/ 3794 h 15256"/>
                <a:gd name="connsiteX3" fmla="*/ 952342 w 3168149"/>
                <a:gd name="connsiteY3" fmla="*/ 0 h 15256"/>
                <a:gd name="connsiteX4" fmla="*/ 1274848 w 3168149"/>
                <a:gd name="connsiteY4" fmla="*/ 0 h 15256"/>
                <a:gd name="connsiteX5" fmla="*/ 1897095 w 3168149"/>
                <a:gd name="connsiteY5" fmla="*/ 3794 h 15256"/>
                <a:gd name="connsiteX6" fmla="*/ 2193042 w 3168149"/>
                <a:gd name="connsiteY6" fmla="*/ 7589 h 15256"/>
                <a:gd name="connsiteX7" fmla="*/ 2485195 w 3168149"/>
                <a:gd name="connsiteY7" fmla="*/ 7589 h 15256"/>
                <a:gd name="connsiteX8" fmla="*/ 2826672 w 3168149"/>
                <a:gd name="connsiteY8" fmla="*/ 0 h 15256"/>
                <a:gd name="connsiteX9" fmla="*/ 3168149 w 3168149"/>
                <a:gd name="connsiteY9" fmla="*/ 3794 h 15256"/>
                <a:gd name="connsiteX0" fmla="*/ 0 w 3168149"/>
                <a:gd name="connsiteY0" fmla="*/ 5731 h 7589"/>
                <a:gd name="connsiteX1" fmla="*/ 322506 w 3168149"/>
                <a:gd name="connsiteY1" fmla="*/ 3794 h 7589"/>
                <a:gd name="connsiteX2" fmla="*/ 641218 w 3168149"/>
                <a:gd name="connsiteY2" fmla="*/ 3794 h 7589"/>
                <a:gd name="connsiteX3" fmla="*/ 952342 w 3168149"/>
                <a:gd name="connsiteY3" fmla="*/ 0 h 7589"/>
                <a:gd name="connsiteX4" fmla="*/ 1274848 w 3168149"/>
                <a:gd name="connsiteY4" fmla="*/ 0 h 7589"/>
                <a:gd name="connsiteX5" fmla="*/ 1897095 w 3168149"/>
                <a:gd name="connsiteY5" fmla="*/ 3794 h 7589"/>
                <a:gd name="connsiteX6" fmla="*/ 2193042 w 3168149"/>
                <a:gd name="connsiteY6" fmla="*/ 7589 h 7589"/>
                <a:gd name="connsiteX7" fmla="*/ 2485195 w 3168149"/>
                <a:gd name="connsiteY7" fmla="*/ 7589 h 7589"/>
                <a:gd name="connsiteX8" fmla="*/ 2826672 w 3168149"/>
                <a:gd name="connsiteY8" fmla="*/ 0 h 7589"/>
                <a:gd name="connsiteX9" fmla="*/ 3168149 w 3168149"/>
                <a:gd name="connsiteY9" fmla="*/ 3794 h 7589"/>
                <a:gd name="connsiteX0" fmla="*/ 0 w 10000"/>
                <a:gd name="connsiteY0" fmla="*/ 19457 h 21905"/>
                <a:gd name="connsiteX1" fmla="*/ 1018 w 10000"/>
                <a:gd name="connsiteY1" fmla="*/ 16904 h 21905"/>
                <a:gd name="connsiteX2" fmla="*/ 2024 w 10000"/>
                <a:gd name="connsiteY2" fmla="*/ 16904 h 21905"/>
                <a:gd name="connsiteX3" fmla="*/ 3006 w 10000"/>
                <a:gd name="connsiteY3" fmla="*/ 11905 h 21905"/>
                <a:gd name="connsiteX4" fmla="*/ 4024 w 10000"/>
                <a:gd name="connsiteY4" fmla="*/ 11905 h 21905"/>
                <a:gd name="connsiteX5" fmla="*/ 5988 w 10000"/>
                <a:gd name="connsiteY5" fmla="*/ 16904 h 21905"/>
                <a:gd name="connsiteX6" fmla="*/ 6922 w 10000"/>
                <a:gd name="connsiteY6" fmla="*/ 21905 h 21905"/>
                <a:gd name="connsiteX7" fmla="*/ 7844 w 10000"/>
                <a:gd name="connsiteY7" fmla="*/ 21905 h 21905"/>
                <a:gd name="connsiteX8" fmla="*/ 8922 w 10000"/>
                <a:gd name="connsiteY8" fmla="*/ 11905 h 21905"/>
                <a:gd name="connsiteX9" fmla="*/ 10000 w 10000"/>
                <a:gd name="connsiteY9" fmla="*/ 16904 h 21905"/>
                <a:gd name="connsiteX0" fmla="*/ 0 w 10000"/>
                <a:gd name="connsiteY0" fmla="*/ 28056 h 30504"/>
                <a:gd name="connsiteX1" fmla="*/ 1018 w 10000"/>
                <a:gd name="connsiteY1" fmla="*/ 25503 h 30504"/>
                <a:gd name="connsiteX2" fmla="*/ 2024 w 10000"/>
                <a:gd name="connsiteY2" fmla="*/ 25503 h 30504"/>
                <a:gd name="connsiteX3" fmla="*/ 3006 w 10000"/>
                <a:gd name="connsiteY3" fmla="*/ 20504 h 30504"/>
                <a:gd name="connsiteX4" fmla="*/ 4024 w 10000"/>
                <a:gd name="connsiteY4" fmla="*/ 20504 h 30504"/>
                <a:gd name="connsiteX5" fmla="*/ 5988 w 10000"/>
                <a:gd name="connsiteY5" fmla="*/ 25503 h 30504"/>
                <a:gd name="connsiteX6" fmla="*/ 6922 w 10000"/>
                <a:gd name="connsiteY6" fmla="*/ 30504 h 30504"/>
                <a:gd name="connsiteX7" fmla="*/ 7844 w 10000"/>
                <a:gd name="connsiteY7" fmla="*/ 30504 h 30504"/>
                <a:gd name="connsiteX8" fmla="*/ 8922 w 10000"/>
                <a:gd name="connsiteY8" fmla="*/ 20504 h 30504"/>
                <a:gd name="connsiteX9" fmla="*/ 10000 w 10000"/>
                <a:gd name="connsiteY9" fmla="*/ 25503 h 30504"/>
                <a:gd name="connsiteX0" fmla="*/ 0 w 10000"/>
                <a:gd name="connsiteY0" fmla="*/ 43460 h 45908"/>
                <a:gd name="connsiteX1" fmla="*/ 1018 w 10000"/>
                <a:gd name="connsiteY1" fmla="*/ 40907 h 45908"/>
                <a:gd name="connsiteX2" fmla="*/ 2024 w 10000"/>
                <a:gd name="connsiteY2" fmla="*/ 40907 h 45908"/>
                <a:gd name="connsiteX3" fmla="*/ 3006 w 10000"/>
                <a:gd name="connsiteY3" fmla="*/ 35908 h 45908"/>
                <a:gd name="connsiteX4" fmla="*/ 4024 w 10000"/>
                <a:gd name="connsiteY4" fmla="*/ 35908 h 45908"/>
                <a:gd name="connsiteX5" fmla="*/ 5988 w 10000"/>
                <a:gd name="connsiteY5" fmla="*/ 40907 h 45908"/>
                <a:gd name="connsiteX6" fmla="*/ 6922 w 10000"/>
                <a:gd name="connsiteY6" fmla="*/ 45908 h 45908"/>
                <a:gd name="connsiteX7" fmla="*/ 7844 w 10000"/>
                <a:gd name="connsiteY7" fmla="*/ 45908 h 45908"/>
                <a:gd name="connsiteX8" fmla="*/ 8922 w 10000"/>
                <a:gd name="connsiteY8" fmla="*/ 35908 h 45908"/>
                <a:gd name="connsiteX9" fmla="*/ 10000 w 10000"/>
                <a:gd name="connsiteY9" fmla="*/ 40907 h 45908"/>
                <a:gd name="connsiteX0" fmla="*/ 0 w 10000"/>
                <a:gd name="connsiteY0" fmla="*/ 58342 h 60790"/>
                <a:gd name="connsiteX1" fmla="*/ 1018 w 10000"/>
                <a:gd name="connsiteY1" fmla="*/ 55789 h 60790"/>
                <a:gd name="connsiteX2" fmla="*/ 2024 w 10000"/>
                <a:gd name="connsiteY2" fmla="*/ 55789 h 60790"/>
                <a:gd name="connsiteX3" fmla="*/ 3006 w 10000"/>
                <a:gd name="connsiteY3" fmla="*/ 50790 h 60790"/>
                <a:gd name="connsiteX4" fmla="*/ 4024 w 10000"/>
                <a:gd name="connsiteY4" fmla="*/ 50790 h 60790"/>
                <a:gd name="connsiteX5" fmla="*/ 5988 w 10000"/>
                <a:gd name="connsiteY5" fmla="*/ 55789 h 60790"/>
                <a:gd name="connsiteX6" fmla="*/ 6922 w 10000"/>
                <a:gd name="connsiteY6" fmla="*/ 60790 h 60790"/>
                <a:gd name="connsiteX7" fmla="*/ 7844 w 10000"/>
                <a:gd name="connsiteY7" fmla="*/ 60790 h 60790"/>
                <a:gd name="connsiteX8" fmla="*/ 8922 w 10000"/>
                <a:gd name="connsiteY8" fmla="*/ 50790 h 60790"/>
                <a:gd name="connsiteX9" fmla="*/ 10000 w 10000"/>
                <a:gd name="connsiteY9" fmla="*/ 55789 h 60790"/>
                <a:gd name="connsiteX0" fmla="*/ 0 w 10000"/>
                <a:gd name="connsiteY0" fmla="*/ 76747 h 79195"/>
                <a:gd name="connsiteX1" fmla="*/ 1018 w 10000"/>
                <a:gd name="connsiteY1" fmla="*/ 74194 h 79195"/>
                <a:gd name="connsiteX2" fmla="*/ 2024 w 10000"/>
                <a:gd name="connsiteY2" fmla="*/ 74194 h 79195"/>
                <a:gd name="connsiteX3" fmla="*/ 3006 w 10000"/>
                <a:gd name="connsiteY3" fmla="*/ 69195 h 79195"/>
                <a:gd name="connsiteX4" fmla="*/ 4024 w 10000"/>
                <a:gd name="connsiteY4" fmla="*/ 69195 h 79195"/>
                <a:gd name="connsiteX5" fmla="*/ 5988 w 10000"/>
                <a:gd name="connsiteY5" fmla="*/ 74194 h 79195"/>
                <a:gd name="connsiteX6" fmla="*/ 6922 w 10000"/>
                <a:gd name="connsiteY6" fmla="*/ 79195 h 79195"/>
                <a:gd name="connsiteX7" fmla="*/ 7844 w 10000"/>
                <a:gd name="connsiteY7" fmla="*/ 79195 h 79195"/>
                <a:gd name="connsiteX8" fmla="*/ 8922 w 10000"/>
                <a:gd name="connsiteY8" fmla="*/ 69195 h 79195"/>
                <a:gd name="connsiteX9" fmla="*/ 10000 w 10000"/>
                <a:gd name="connsiteY9" fmla="*/ 74194 h 79195"/>
                <a:gd name="connsiteX0" fmla="*/ 0 w 10000"/>
                <a:gd name="connsiteY0" fmla="*/ 102230 h 104678"/>
                <a:gd name="connsiteX1" fmla="*/ 1018 w 10000"/>
                <a:gd name="connsiteY1" fmla="*/ 99677 h 104678"/>
                <a:gd name="connsiteX2" fmla="*/ 2024 w 10000"/>
                <a:gd name="connsiteY2" fmla="*/ 99677 h 104678"/>
                <a:gd name="connsiteX3" fmla="*/ 3006 w 10000"/>
                <a:gd name="connsiteY3" fmla="*/ 94678 h 104678"/>
                <a:gd name="connsiteX4" fmla="*/ 4024 w 10000"/>
                <a:gd name="connsiteY4" fmla="*/ 94678 h 104678"/>
                <a:gd name="connsiteX5" fmla="*/ 5988 w 10000"/>
                <a:gd name="connsiteY5" fmla="*/ 99677 h 104678"/>
                <a:gd name="connsiteX6" fmla="*/ 6922 w 10000"/>
                <a:gd name="connsiteY6" fmla="*/ 104678 h 104678"/>
                <a:gd name="connsiteX7" fmla="*/ 7844 w 10000"/>
                <a:gd name="connsiteY7" fmla="*/ 104678 h 104678"/>
                <a:gd name="connsiteX8" fmla="*/ 8922 w 10000"/>
                <a:gd name="connsiteY8" fmla="*/ 94678 h 104678"/>
                <a:gd name="connsiteX9" fmla="*/ 10000 w 10000"/>
                <a:gd name="connsiteY9" fmla="*/ 99677 h 104678"/>
                <a:gd name="connsiteX0" fmla="*/ 0 w 10000"/>
                <a:gd name="connsiteY0" fmla="*/ 86941 h 89389"/>
                <a:gd name="connsiteX1" fmla="*/ 1018 w 10000"/>
                <a:gd name="connsiteY1" fmla="*/ 84388 h 89389"/>
                <a:gd name="connsiteX2" fmla="*/ 2024 w 10000"/>
                <a:gd name="connsiteY2" fmla="*/ 84388 h 89389"/>
                <a:gd name="connsiteX3" fmla="*/ 3006 w 10000"/>
                <a:gd name="connsiteY3" fmla="*/ 79389 h 89389"/>
                <a:gd name="connsiteX4" fmla="*/ 4024 w 10000"/>
                <a:gd name="connsiteY4" fmla="*/ 79389 h 89389"/>
                <a:gd name="connsiteX5" fmla="*/ 5988 w 10000"/>
                <a:gd name="connsiteY5" fmla="*/ 84388 h 89389"/>
                <a:gd name="connsiteX6" fmla="*/ 6922 w 10000"/>
                <a:gd name="connsiteY6" fmla="*/ 89389 h 89389"/>
                <a:gd name="connsiteX7" fmla="*/ 7844 w 10000"/>
                <a:gd name="connsiteY7" fmla="*/ 89389 h 89389"/>
                <a:gd name="connsiteX8" fmla="*/ 8922 w 10000"/>
                <a:gd name="connsiteY8" fmla="*/ 79389 h 89389"/>
                <a:gd name="connsiteX9" fmla="*/ 10000 w 10000"/>
                <a:gd name="connsiteY9" fmla="*/ 84388 h 89389"/>
                <a:gd name="connsiteX0" fmla="*/ 0 w 10000"/>
                <a:gd name="connsiteY0" fmla="*/ 96048 h 98496"/>
                <a:gd name="connsiteX1" fmla="*/ 1018 w 10000"/>
                <a:gd name="connsiteY1" fmla="*/ 93495 h 98496"/>
                <a:gd name="connsiteX2" fmla="*/ 2024 w 10000"/>
                <a:gd name="connsiteY2" fmla="*/ 93495 h 98496"/>
                <a:gd name="connsiteX3" fmla="*/ 3006 w 10000"/>
                <a:gd name="connsiteY3" fmla="*/ 88496 h 98496"/>
                <a:gd name="connsiteX4" fmla="*/ 4024 w 10000"/>
                <a:gd name="connsiteY4" fmla="*/ 88496 h 98496"/>
                <a:gd name="connsiteX5" fmla="*/ 5988 w 10000"/>
                <a:gd name="connsiteY5" fmla="*/ 93495 h 98496"/>
                <a:gd name="connsiteX6" fmla="*/ 6922 w 10000"/>
                <a:gd name="connsiteY6" fmla="*/ 98496 h 98496"/>
                <a:gd name="connsiteX7" fmla="*/ 7844 w 10000"/>
                <a:gd name="connsiteY7" fmla="*/ 98496 h 98496"/>
                <a:gd name="connsiteX8" fmla="*/ 8922 w 10000"/>
                <a:gd name="connsiteY8" fmla="*/ 88496 h 98496"/>
                <a:gd name="connsiteX9" fmla="*/ 10000 w 10000"/>
                <a:gd name="connsiteY9" fmla="*/ 93495 h 98496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4024 w 10000"/>
                <a:gd name="connsiteY4" fmla="*/ 86929 h 96929"/>
                <a:gd name="connsiteX5" fmla="*/ 5988 w 10000"/>
                <a:gd name="connsiteY5" fmla="*/ 91928 h 96929"/>
                <a:gd name="connsiteX6" fmla="*/ 6922 w 10000"/>
                <a:gd name="connsiteY6" fmla="*/ 96929 h 96929"/>
                <a:gd name="connsiteX7" fmla="*/ 7844 w 10000"/>
                <a:gd name="connsiteY7" fmla="*/ 96929 h 96929"/>
                <a:gd name="connsiteX8" fmla="*/ 8922 w 10000"/>
                <a:gd name="connsiteY8" fmla="*/ 86929 h 96929"/>
                <a:gd name="connsiteX9" fmla="*/ 10000 w 10000"/>
                <a:gd name="connsiteY9" fmla="*/ 91928 h 96929"/>
                <a:gd name="connsiteX0" fmla="*/ 0 w 10000"/>
                <a:gd name="connsiteY0" fmla="*/ 147007 h 149455"/>
                <a:gd name="connsiteX1" fmla="*/ 1018 w 10000"/>
                <a:gd name="connsiteY1" fmla="*/ 144454 h 149455"/>
                <a:gd name="connsiteX2" fmla="*/ 2024 w 10000"/>
                <a:gd name="connsiteY2" fmla="*/ 144454 h 149455"/>
                <a:gd name="connsiteX3" fmla="*/ 3006 w 10000"/>
                <a:gd name="connsiteY3" fmla="*/ 139455 h 149455"/>
                <a:gd name="connsiteX4" fmla="*/ 4024 w 10000"/>
                <a:gd name="connsiteY4" fmla="*/ 139455 h 149455"/>
                <a:gd name="connsiteX5" fmla="*/ 5988 w 10000"/>
                <a:gd name="connsiteY5" fmla="*/ 144454 h 149455"/>
                <a:gd name="connsiteX6" fmla="*/ 6922 w 10000"/>
                <a:gd name="connsiteY6" fmla="*/ 149455 h 149455"/>
                <a:gd name="connsiteX7" fmla="*/ 7844 w 10000"/>
                <a:gd name="connsiteY7" fmla="*/ 149455 h 149455"/>
                <a:gd name="connsiteX8" fmla="*/ 8922 w 10000"/>
                <a:gd name="connsiteY8" fmla="*/ 139455 h 149455"/>
                <a:gd name="connsiteX9" fmla="*/ 10000 w 10000"/>
                <a:gd name="connsiteY9" fmla="*/ 144454 h 149455"/>
                <a:gd name="connsiteX0" fmla="*/ 0 w 10000"/>
                <a:gd name="connsiteY0" fmla="*/ 241315 h 243763"/>
                <a:gd name="connsiteX1" fmla="*/ 1018 w 10000"/>
                <a:gd name="connsiteY1" fmla="*/ 238762 h 243763"/>
                <a:gd name="connsiteX2" fmla="*/ 2024 w 10000"/>
                <a:gd name="connsiteY2" fmla="*/ 238762 h 243763"/>
                <a:gd name="connsiteX3" fmla="*/ 3006 w 10000"/>
                <a:gd name="connsiteY3" fmla="*/ 233763 h 243763"/>
                <a:gd name="connsiteX4" fmla="*/ 4024 w 10000"/>
                <a:gd name="connsiteY4" fmla="*/ 233763 h 243763"/>
                <a:gd name="connsiteX5" fmla="*/ 5988 w 10000"/>
                <a:gd name="connsiteY5" fmla="*/ 238762 h 243763"/>
                <a:gd name="connsiteX6" fmla="*/ 6922 w 10000"/>
                <a:gd name="connsiteY6" fmla="*/ 243763 h 243763"/>
                <a:gd name="connsiteX7" fmla="*/ 7844 w 10000"/>
                <a:gd name="connsiteY7" fmla="*/ 243763 h 243763"/>
                <a:gd name="connsiteX8" fmla="*/ 8922 w 10000"/>
                <a:gd name="connsiteY8" fmla="*/ 233763 h 243763"/>
                <a:gd name="connsiteX9" fmla="*/ 10000 w 10000"/>
                <a:gd name="connsiteY9" fmla="*/ 238762 h 243763"/>
                <a:gd name="connsiteX0" fmla="*/ 0 w 10000"/>
                <a:gd name="connsiteY0" fmla="*/ 227374 h 229822"/>
                <a:gd name="connsiteX1" fmla="*/ 1018 w 10000"/>
                <a:gd name="connsiteY1" fmla="*/ 224821 h 229822"/>
                <a:gd name="connsiteX2" fmla="*/ 2024 w 10000"/>
                <a:gd name="connsiteY2" fmla="*/ 224821 h 229822"/>
                <a:gd name="connsiteX3" fmla="*/ 3006 w 10000"/>
                <a:gd name="connsiteY3" fmla="*/ 219822 h 229822"/>
                <a:gd name="connsiteX4" fmla="*/ 4024 w 10000"/>
                <a:gd name="connsiteY4" fmla="*/ 219822 h 229822"/>
                <a:gd name="connsiteX5" fmla="*/ 5988 w 10000"/>
                <a:gd name="connsiteY5" fmla="*/ 224821 h 229822"/>
                <a:gd name="connsiteX6" fmla="*/ 6922 w 10000"/>
                <a:gd name="connsiteY6" fmla="*/ 229822 h 229822"/>
                <a:gd name="connsiteX7" fmla="*/ 7844 w 10000"/>
                <a:gd name="connsiteY7" fmla="*/ 229822 h 229822"/>
                <a:gd name="connsiteX8" fmla="*/ 8922 w 10000"/>
                <a:gd name="connsiteY8" fmla="*/ 219822 h 229822"/>
                <a:gd name="connsiteX9" fmla="*/ 10000 w 10000"/>
                <a:gd name="connsiteY9" fmla="*/ 224821 h 229822"/>
                <a:gd name="connsiteX0" fmla="*/ 0 w 10000"/>
                <a:gd name="connsiteY0" fmla="*/ 153905 h 156353"/>
                <a:gd name="connsiteX1" fmla="*/ 1018 w 10000"/>
                <a:gd name="connsiteY1" fmla="*/ 151352 h 156353"/>
                <a:gd name="connsiteX2" fmla="*/ 2024 w 10000"/>
                <a:gd name="connsiteY2" fmla="*/ 151352 h 156353"/>
                <a:gd name="connsiteX3" fmla="*/ 3006 w 10000"/>
                <a:gd name="connsiteY3" fmla="*/ 146353 h 156353"/>
                <a:gd name="connsiteX4" fmla="*/ 4024 w 10000"/>
                <a:gd name="connsiteY4" fmla="*/ 146353 h 156353"/>
                <a:gd name="connsiteX5" fmla="*/ 5988 w 10000"/>
                <a:gd name="connsiteY5" fmla="*/ 151352 h 156353"/>
                <a:gd name="connsiteX6" fmla="*/ 6922 w 10000"/>
                <a:gd name="connsiteY6" fmla="*/ 156353 h 156353"/>
                <a:gd name="connsiteX7" fmla="*/ 7844 w 10000"/>
                <a:gd name="connsiteY7" fmla="*/ 156353 h 156353"/>
                <a:gd name="connsiteX8" fmla="*/ 8922 w 10000"/>
                <a:gd name="connsiteY8" fmla="*/ 146353 h 156353"/>
                <a:gd name="connsiteX9" fmla="*/ 10000 w 10000"/>
                <a:gd name="connsiteY9" fmla="*/ 151352 h 156353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4024 w 10000"/>
                <a:gd name="connsiteY4" fmla="*/ 86929 h 96929"/>
                <a:gd name="connsiteX5" fmla="*/ 5988 w 10000"/>
                <a:gd name="connsiteY5" fmla="*/ 91928 h 96929"/>
                <a:gd name="connsiteX6" fmla="*/ 6922 w 10000"/>
                <a:gd name="connsiteY6" fmla="*/ 96929 h 96929"/>
                <a:gd name="connsiteX7" fmla="*/ 7844 w 10000"/>
                <a:gd name="connsiteY7" fmla="*/ 96929 h 96929"/>
                <a:gd name="connsiteX8" fmla="*/ 8922 w 10000"/>
                <a:gd name="connsiteY8" fmla="*/ 86929 h 96929"/>
                <a:gd name="connsiteX9" fmla="*/ 10000 w 10000"/>
                <a:gd name="connsiteY9" fmla="*/ 91928 h 96929"/>
                <a:gd name="connsiteX0" fmla="*/ 0 w 10000"/>
                <a:gd name="connsiteY0" fmla="*/ 94481 h 96929"/>
                <a:gd name="connsiteX1" fmla="*/ 1018 w 10000"/>
                <a:gd name="connsiteY1" fmla="*/ 91928 h 96929"/>
                <a:gd name="connsiteX2" fmla="*/ 2024 w 10000"/>
                <a:gd name="connsiteY2" fmla="*/ 91928 h 96929"/>
                <a:gd name="connsiteX3" fmla="*/ 3006 w 10000"/>
                <a:gd name="connsiteY3" fmla="*/ 86929 h 96929"/>
                <a:gd name="connsiteX4" fmla="*/ 3571 w 10000"/>
                <a:gd name="connsiteY4" fmla="*/ 47159 h 96929"/>
                <a:gd name="connsiteX5" fmla="*/ 4024 w 10000"/>
                <a:gd name="connsiteY5" fmla="*/ 86929 h 96929"/>
                <a:gd name="connsiteX6" fmla="*/ 5988 w 10000"/>
                <a:gd name="connsiteY6" fmla="*/ 91928 h 96929"/>
                <a:gd name="connsiteX7" fmla="*/ 6922 w 10000"/>
                <a:gd name="connsiteY7" fmla="*/ 96929 h 96929"/>
                <a:gd name="connsiteX8" fmla="*/ 7844 w 10000"/>
                <a:gd name="connsiteY8" fmla="*/ 96929 h 96929"/>
                <a:gd name="connsiteX9" fmla="*/ 8922 w 10000"/>
                <a:gd name="connsiteY9" fmla="*/ 86929 h 96929"/>
                <a:gd name="connsiteX10" fmla="*/ 10000 w 10000"/>
                <a:gd name="connsiteY10" fmla="*/ 91928 h 96929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8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8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3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05 h 258953"/>
                <a:gd name="connsiteX1" fmla="*/ 1018 w 10000"/>
                <a:gd name="connsiteY1" fmla="*/ 253952 h 258953"/>
                <a:gd name="connsiteX2" fmla="*/ 2024 w 10000"/>
                <a:gd name="connsiteY2" fmla="*/ 253952 h 258953"/>
                <a:gd name="connsiteX3" fmla="*/ 3006 w 10000"/>
                <a:gd name="connsiteY3" fmla="*/ 248953 h 258953"/>
                <a:gd name="connsiteX4" fmla="*/ 3531 w 10000"/>
                <a:gd name="connsiteY4" fmla="*/ 0 h 258953"/>
                <a:gd name="connsiteX5" fmla="*/ 4024 w 10000"/>
                <a:gd name="connsiteY5" fmla="*/ 248953 h 258953"/>
                <a:gd name="connsiteX6" fmla="*/ 5988 w 10000"/>
                <a:gd name="connsiteY6" fmla="*/ 253952 h 258953"/>
                <a:gd name="connsiteX7" fmla="*/ 6922 w 10000"/>
                <a:gd name="connsiteY7" fmla="*/ 258953 h 258953"/>
                <a:gd name="connsiteX8" fmla="*/ 7844 w 10000"/>
                <a:gd name="connsiteY8" fmla="*/ 258953 h 258953"/>
                <a:gd name="connsiteX9" fmla="*/ 8922 w 10000"/>
                <a:gd name="connsiteY9" fmla="*/ 248953 h 258953"/>
                <a:gd name="connsiteX10" fmla="*/ 10000 w 10000"/>
                <a:gd name="connsiteY10" fmla="*/ 253952 h 258953"/>
                <a:gd name="connsiteX0" fmla="*/ 0 w 10000"/>
                <a:gd name="connsiteY0" fmla="*/ 256556 h 259004"/>
                <a:gd name="connsiteX1" fmla="*/ 1018 w 10000"/>
                <a:gd name="connsiteY1" fmla="*/ 254003 h 259004"/>
                <a:gd name="connsiteX2" fmla="*/ 2024 w 10000"/>
                <a:gd name="connsiteY2" fmla="*/ 254003 h 259004"/>
                <a:gd name="connsiteX3" fmla="*/ 3006 w 10000"/>
                <a:gd name="connsiteY3" fmla="*/ 249004 h 259004"/>
                <a:gd name="connsiteX4" fmla="*/ 3531 w 10000"/>
                <a:gd name="connsiteY4" fmla="*/ 51 h 259004"/>
                <a:gd name="connsiteX5" fmla="*/ 4024 w 10000"/>
                <a:gd name="connsiteY5" fmla="*/ 249004 h 259004"/>
                <a:gd name="connsiteX6" fmla="*/ 5988 w 10000"/>
                <a:gd name="connsiteY6" fmla="*/ 254003 h 259004"/>
                <a:gd name="connsiteX7" fmla="*/ 6922 w 10000"/>
                <a:gd name="connsiteY7" fmla="*/ 259004 h 259004"/>
                <a:gd name="connsiteX8" fmla="*/ 7844 w 10000"/>
                <a:gd name="connsiteY8" fmla="*/ 259004 h 259004"/>
                <a:gd name="connsiteX9" fmla="*/ 8922 w 10000"/>
                <a:gd name="connsiteY9" fmla="*/ 249004 h 259004"/>
                <a:gd name="connsiteX10" fmla="*/ 10000 w 10000"/>
                <a:gd name="connsiteY10" fmla="*/ 254003 h 259004"/>
                <a:gd name="connsiteX0" fmla="*/ 0 w 10000"/>
                <a:gd name="connsiteY0" fmla="*/ 256557 h 259005"/>
                <a:gd name="connsiteX1" fmla="*/ 1018 w 10000"/>
                <a:gd name="connsiteY1" fmla="*/ 254004 h 259005"/>
                <a:gd name="connsiteX2" fmla="*/ 2024 w 10000"/>
                <a:gd name="connsiteY2" fmla="*/ 254004 h 259005"/>
                <a:gd name="connsiteX3" fmla="*/ 3006 w 10000"/>
                <a:gd name="connsiteY3" fmla="*/ 249005 h 259005"/>
                <a:gd name="connsiteX4" fmla="*/ 3531 w 10000"/>
                <a:gd name="connsiteY4" fmla="*/ 52 h 259005"/>
                <a:gd name="connsiteX5" fmla="*/ 4024 w 10000"/>
                <a:gd name="connsiteY5" fmla="*/ 249005 h 259005"/>
                <a:gd name="connsiteX6" fmla="*/ 5988 w 10000"/>
                <a:gd name="connsiteY6" fmla="*/ 254004 h 259005"/>
                <a:gd name="connsiteX7" fmla="*/ 6922 w 10000"/>
                <a:gd name="connsiteY7" fmla="*/ 259005 h 259005"/>
                <a:gd name="connsiteX8" fmla="*/ 7844 w 10000"/>
                <a:gd name="connsiteY8" fmla="*/ 259005 h 259005"/>
                <a:gd name="connsiteX9" fmla="*/ 8922 w 10000"/>
                <a:gd name="connsiteY9" fmla="*/ 249005 h 259005"/>
                <a:gd name="connsiteX10" fmla="*/ 10000 w 10000"/>
                <a:gd name="connsiteY10" fmla="*/ 254004 h 259005"/>
                <a:gd name="connsiteX0" fmla="*/ 0 w 10000"/>
                <a:gd name="connsiteY0" fmla="*/ 256566 h 259014"/>
                <a:gd name="connsiteX1" fmla="*/ 1018 w 10000"/>
                <a:gd name="connsiteY1" fmla="*/ 254013 h 259014"/>
                <a:gd name="connsiteX2" fmla="*/ 2024 w 10000"/>
                <a:gd name="connsiteY2" fmla="*/ 254013 h 259014"/>
                <a:gd name="connsiteX3" fmla="*/ 3006 w 10000"/>
                <a:gd name="connsiteY3" fmla="*/ 249014 h 259014"/>
                <a:gd name="connsiteX4" fmla="*/ 3531 w 10000"/>
                <a:gd name="connsiteY4" fmla="*/ 61 h 259014"/>
                <a:gd name="connsiteX5" fmla="*/ 4024 w 10000"/>
                <a:gd name="connsiteY5" fmla="*/ 249014 h 259014"/>
                <a:gd name="connsiteX6" fmla="*/ 5094 w 10000"/>
                <a:gd name="connsiteY6" fmla="*/ 255267 h 259014"/>
                <a:gd name="connsiteX7" fmla="*/ 5988 w 10000"/>
                <a:gd name="connsiteY7" fmla="*/ 254013 h 259014"/>
                <a:gd name="connsiteX8" fmla="*/ 6922 w 10000"/>
                <a:gd name="connsiteY8" fmla="*/ 259014 h 259014"/>
                <a:gd name="connsiteX9" fmla="*/ 7844 w 10000"/>
                <a:gd name="connsiteY9" fmla="*/ 259014 h 259014"/>
                <a:gd name="connsiteX10" fmla="*/ 8922 w 10000"/>
                <a:gd name="connsiteY10" fmla="*/ 249014 h 259014"/>
                <a:gd name="connsiteX11" fmla="*/ 10000 w 10000"/>
                <a:gd name="connsiteY11" fmla="*/ 254013 h 259014"/>
                <a:gd name="connsiteX0" fmla="*/ 0 w 10000"/>
                <a:gd name="connsiteY0" fmla="*/ 256566 h 259014"/>
                <a:gd name="connsiteX1" fmla="*/ 1018 w 10000"/>
                <a:gd name="connsiteY1" fmla="*/ 254013 h 259014"/>
                <a:gd name="connsiteX2" fmla="*/ 2024 w 10000"/>
                <a:gd name="connsiteY2" fmla="*/ 254013 h 259014"/>
                <a:gd name="connsiteX3" fmla="*/ 3006 w 10000"/>
                <a:gd name="connsiteY3" fmla="*/ 249014 h 259014"/>
                <a:gd name="connsiteX4" fmla="*/ 3531 w 10000"/>
                <a:gd name="connsiteY4" fmla="*/ 61 h 259014"/>
                <a:gd name="connsiteX5" fmla="*/ 4024 w 10000"/>
                <a:gd name="connsiteY5" fmla="*/ 249014 h 259014"/>
                <a:gd name="connsiteX6" fmla="*/ 5094 w 10000"/>
                <a:gd name="connsiteY6" fmla="*/ 255267 h 259014"/>
                <a:gd name="connsiteX7" fmla="*/ 5988 w 10000"/>
                <a:gd name="connsiteY7" fmla="*/ 254013 h 259014"/>
                <a:gd name="connsiteX8" fmla="*/ 6922 w 10000"/>
                <a:gd name="connsiteY8" fmla="*/ 259014 h 259014"/>
                <a:gd name="connsiteX9" fmla="*/ 7844 w 10000"/>
                <a:gd name="connsiteY9" fmla="*/ 259014 h 259014"/>
                <a:gd name="connsiteX10" fmla="*/ 8922 w 10000"/>
                <a:gd name="connsiteY10" fmla="*/ 249014 h 259014"/>
                <a:gd name="connsiteX11" fmla="*/ 10000 w 10000"/>
                <a:gd name="connsiteY11" fmla="*/ 254013 h 259014"/>
                <a:gd name="connsiteX0" fmla="*/ 0 w 10000"/>
                <a:gd name="connsiteY0" fmla="*/ 1796080 h 1798528"/>
                <a:gd name="connsiteX1" fmla="*/ 1018 w 10000"/>
                <a:gd name="connsiteY1" fmla="*/ 1793527 h 1798528"/>
                <a:gd name="connsiteX2" fmla="*/ 2024 w 10000"/>
                <a:gd name="connsiteY2" fmla="*/ 1793527 h 1798528"/>
                <a:gd name="connsiteX3" fmla="*/ 3006 w 10000"/>
                <a:gd name="connsiteY3" fmla="*/ 1788528 h 1798528"/>
                <a:gd name="connsiteX4" fmla="*/ 3531 w 10000"/>
                <a:gd name="connsiteY4" fmla="*/ 1539575 h 1798528"/>
                <a:gd name="connsiteX5" fmla="*/ 4024 w 10000"/>
                <a:gd name="connsiteY5" fmla="*/ 1788528 h 1798528"/>
                <a:gd name="connsiteX6" fmla="*/ 4974 w 10000"/>
                <a:gd name="connsiteY6" fmla="*/ 0 h 1798528"/>
                <a:gd name="connsiteX7" fmla="*/ 5988 w 10000"/>
                <a:gd name="connsiteY7" fmla="*/ 1793527 h 1798528"/>
                <a:gd name="connsiteX8" fmla="*/ 6922 w 10000"/>
                <a:gd name="connsiteY8" fmla="*/ 1798528 h 1798528"/>
                <a:gd name="connsiteX9" fmla="*/ 7844 w 10000"/>
                <a:gd name="connsiteY9" fmla="*/ 1798528 h 1798528"/>
                <a:gd name="connsiteX10" fmla="*/ 8922 w 10000"/>
                <a:gd name="connsiteY10" fmla="*/ 1788528 h 1798528"/>
                <a:gd name="connsiteX11" fmla="*/ 10000 w 10000"/>
                <a:gd name="connsiteY11" fmla="*/ 1793527 h 1798528"/>
                <a:gd name="connsiteX0" fmla="*/ 0 w 10000"/>
                <a:gd name="connsiteY0" fmla="*/ 1796081 h 1798529"/>
                <a:gd name="connsiteX1" fmla="*/ 1018 w 10000"/>
                <a:gd name="connsiteY1" fmla="*/ 1793528 h 1798529"/>
                <a:gd name="connsiteX2" fmla="*/ 2024 w 10000"/>
                <a:gd name="connsiteY2" fmla="*/ 1793528 h 1798529"/>
                <a:gd name="connsiteX3" fmla="*/ 3006 w 10000"/>
                <a:gd name="connsiteY3" fmla="*/ 1788529 h 1798529"/>
                <a:gd name="connsiteX4" fmla="*/ 3531 w 10000"/>
                <a:gd name="connsiteY4" fmla="*/ 1539576 h 1798529"/>
                <a:gd name="connsiteX5" fmla="*/ 4024 w 10000"/>
                <a:gd name="connsiteY5" fmla="*/ 1788529 h 1798529"/>
                <a:gd name="connsiteX6" fmla="*/ 4974 w 10000"/>
                <a:gd name="connsiteY6" fmla="*/ 1 h 1798529"/>
                <a:gd name="connsiteX7" fmla="*/ 5988 w 10000"/>
                <a:gd name="connsiteY7" fmla="*/ 1793528 h 1798529"/>
                <a:gd name="connsiteX8" fmla="*/ 6922 w 10000"/>
                <a:gd name="connsiteY8" fmla="*/ 1798529 h 1798529"/>
                <a:gd name="connsiteX9" fmla="*/ 7844 w 10000"/>
                <a:gd name="connsiteY9" fmla="*/ 1798529 h 1798529"/>
                <a:gd name="connsiteX10" fmla="*/ 8922 w 10000"/>
                <a:gd name="connsiteY10" fmla="*/ 1788529 h 1798529"/>
                <a:gd name="connsiteX11" fmla="*/ 10000 w 10000"/>
                <a:gd name="connsiteY11" fmla="*/ 1793528 h 1798529"/>
                <a:gd name="connsiteX0" fmla="*/ 0 w 10000"/>
                <a:gd name="connsiteY0" fmla="*/ 3364943 h 3367391"/>
                <a:gd name="connsiteX1" fmla="*/ 1018 w 10000"/>
                <a:gd name="connsiteY1" fmla="*/ 3362390 h 3367391"/>
                <a:gd name="connsiteX2" fmla="*/ 2024 w 10000"/>
                <a:gd name="connsiteY2" fmla="*/ 3362390 h 3367391"/>
                <a:gd name="connsiteX3" fmla="*/ 3006 w 10000"/>
                <a:gd name="connsiteY3" fmla="*/ 3357391 h 3367391"/>
                <a:gd name="connsiteX4" fmla="*/ 3531 w 10000"/>
                <a:gd name="connsiteY4" fmla="*/ 3108438 h 3367391"/>
                <a:gd name="connsiteX5" fmla="*/ 4024 w 10000"/>
                <a:gd name="connsiteY5" fmla="*/ 3357391 h 3367391"/>
                <a:gd name="connsiteX6" fmla="*/ 4914 w 10000"/>
                <a:gd name="connsiteY6" fmla="*/ 0 h 3367391"/>
                <a:gd name="connsiteX7" fmla="*/ 5988 w 10000"/>
                <a:gd name="connsiteY7" fmla="*/ 3362390 h 3367391"/>
                <a:gd name="connsiteX8" fmla="*/ 6922 w 10000"/>
                <a:gd name="connsiteY8" fmla="*/ 3367391 h 3367391"/>
                <a:gd name="connsiteX9" fmla="*/ 7844 w 10000"/>
                <a:gd name="connsiteY9" fmla="*/ 3367391 h 3367391"/>
                <a:gd name="connsiteX10" fmla="*/ 8922 w 10000"/>
                <a:gd name="connsiteY10" fmla="*/ 3357391 h 3367391"/>
                <a:gd name="connsiteX11" fmla="*/ 10000 w 10000"/>
                <a:gd name="connsiteY11" fmla="*/ 3362390 h 3367391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922 w 10000"/>
                <a:gd name="connsiteY8" fmla="*/ 5045029 h 5045029"/>
                <a:gd name="connsiteX9" fmla="*/ 7844 w 10000"/>
                <a:gd name="connsiteY9" fmla="*/ 5045029 h 5045029"/>
                <a:gd name="connsiteX10" fmla="*/ 8922 w 10000"/>
                <a:gd name="connsiteY10" fmla="*/ 5035029 h 5045029"/>
                <a:gd name="connsiteX11" fmla="*/ 10000 w 10000"/>
                <a:gd name="connsiteY11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67 w 10000"/>
                <a:gd name="connsiteY8" fmla="*/ 5041284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377 w 10000"/>
                <a:gd name="connsiteY8" fmla="*/ 4798633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377 w 10000"/>
                <a:gd name="connsiteY8" fmla="*/ 4798633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2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84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9213"/>
                <a:gd name="connsiteX1" fmla="*/ 1018 w 10000"/>
                <a:gd name="connsiteY1" fmla="*/ 5040028 h 5049213"/>
                <a:gd name="connsiteX2" fmla="*/ 2024 w 10000"/>
                <a:gd name="connsiteY2" fmla="*/ 5040028 h 5049213"/>
                <a:gd name="connsiteX3" fmla="*/ 3006 w 10000"/>
                <a:gd name="connsiteY3" fmla="*/ 5035029 h 5049213"/>
                <a:gd name="connsiteX4" fmla="*/ 3531 w 10000"/>
                <a:gd name="connsiteY4" fmla="*/ 4786076 h 5049213"/>
                <a:gd name="connsiteX5" fmla="*/ 4024 w 10000"/>
                <a:gd name="connsiteY5" fmla="*/ 5035029 h 5049213"/>
                <a:gd name="connsiteX6" fmla="*/ 4984 w 10000"/>
                <a:gd name="connsiteY6" fmla="*/ 0 h 5049213"/>
                <a:gd name="connsiteX7" fmla="*/ 5988 w 10000"/>
                <a:gd name="connsiteY7" fmla="*/ 5040028 h 5049213"/>
                <a:gd name="connsiteX8" fmla="*/ 6447 w 10000"/>
                <a:gd name="connsiteY8" fmla="*/ 4794450 h 5049213"/>
                <a:gd name="connsiteX9" fmla="*/ 6972 w 10000"/>
                <a:gd name="connsiteY9" fmla="*/ 5045029 h 5049213"/>
                <a:gd name="connsiteX10" fmla="*/ 7974 w 10000"/>
                <a:gd name="connsiteY10" fmla="*/ 5049213 h 5049213"/>
                <a:gd name="connsiteX11" fmla="*/ 8922 w 10000"/>
                <a:gd name="connsiteY11" fmla="*/ 5035029 h 5049213"/>
                <a:gd name="connsiteX12" fmla="*/ 10000 w 10000"/>
                <a:gd name="connsiteY12" fmla="*/ 5040028 h 5049213"/>
                <a:gd name="connsiteX0" fmla="*/ 0 w 10000"/>
                <a:gd name="connsiteY0" fmla="*/ 5042581 h 5045029"/>
                <a:gd name="connsiteX1" fmla="*/ 1018 w 10000"/>
                <a:gd name="connsiteY1" fmla="*/ 5040028 h 5045029"/>
                <a:gd name="connsiteX2" fmla="*/ 2024 w 10000"/>
                <a:gd name="connsiteY2" fmla="*/ 5040028 h 5045029"/>
                <a:gd name="connsiteX3" fmla="*/ 3006 w 10000"/>
                <a:gd name="connsiteY3" fmla="*/ 5035029 h 5045029"/>
                <a:gd name="connsiteX4" fmla="*/ 3531 w 10000"/>
                <a:gd name="connsiteY4" fmla="*/ 4786076 h 5045029"/>
                <a:gd name="connsiteX5" fmla="*/ 4024 w 10000"/>
                <a:gd name="connsiteY5" fmla="*/ 5035029 h 5045029"/>
                <a:gd name="connsiteX6" fmla="*/ 4984 w 10000"/>
                <a:gd name="connsiteY6" fmla="*/ 0 h 5045029"/>
                <a:gd name="connsiteX7" fmla="*/ 5988 w 10000"/>
                <a:gd name="connsiteY7" fmla="*/ 5040028 h 5045029"/>
                <a:gd name="connsiteX8" fmla="*/ 6447 w 10000"/>
                <a:gd name="connsiteY8" fmla="*/ 4794450 h 5045029"/>
                <a:gd name="connsiteX9" fmla="*/ 6972 w 10000"/>
                <a:gd name="connsiteY9" fmla="*/ 5045029 h 5045029"/>
                <a:gd name="connsiteX10" fmla="*/ 7994 w 10000"/>
                <a:gd name="connsiteY10" fmla="*/ 5045029 h 5045029"/>
                <a:gd name="connsiteX11" fmla="*/ 8922 w 10000"/>
                <a:gd name="connsiteY11" fmla="*/ 5035029 h 5045029"/>
                <a:gd name="connsiteX12" fmla="*/ 10000 w 10000"/>
                <a:gd name="connsiteY12" fmla="*/ 5040028 h 5045029"/>
                <a:gd name="connsiteX0" fmla="*/ 0 w 10000"/>
                <a:gd name="connsiteY0" fmla="*/ 5042581 h 5052301"/>
                <a:gd name="connsiteX1" fmla="*/ 1018 w 10000"/>
                <a:gd name="connsiteY1" fmla="*/ 5040028 h 5052301"/>
                <a:gd name="connsiteX2" fmla="*/ 2024 w 10000"/>
                <a:gd name="connsiteY2" fmla="*/ 5040028 h 5052301"/>
                <a:gd name="connsiteX3" fmla="*/ 3006 w 10000"/>
                <a:gd name="connsiteY3" fmla="*/ 5035029 h 5052301"/>
                <a:gd name="connsiteX4" fmla="*/ 3531 w 10000"/>
                <a:gd name="connsiteY4" fmla="*/ 4786076 h 5052301"/>
                <a:gd name="connsiteX5" fmla="*/ 4024 w 10000"/>
                <a:gd name="connsiteY5" fmla="*/ 5035029 h 5052301"/>
                <a:gd name="connsiteX6" fmla="*/ 4984 w 10000"/>
                <a:gd name="connsiteY6" fmla="*/ 0 h 5052301"/>
                <a:gd name="connsiteX7" fmla="*/ 5988 w 10000"/>
                <a:gd name="connsiteY7" fmla="*/ 5040028 h 5052301"/>
                <a:gd name="connsiteX8" fmla="*/ 6447 w 10000"/>
                <a:gd name="connsiteY8" fmla="*/ 4794450 h 5052301"/>
                <a:gd name="connsiteX9" fmla="*/ 6972 w 10000"/>
                <a:gd name="connsiteY9" fmla="*/ 5045029 h 5052301"/>
                <a:gd name="connsiteX10" fmla="*/ 7994 w 10000"/>
                <a:gd name="connsiteY10" fmla="*/ 5045029 h 5052301"/>
                <a:gd name="connsiteX11" fmla="*/ 8982 w 10000"/>
                <a:gd name="connsiteY11" fmla="*/ 5051764 h 5052301"/>
                <a:gd name="connsiteX12" fmla="*/ 10000 w 10000"/>
                <a:gd name="connsiteY12" fmla="*/ 5040028 h 5052301"/>
                <a:gd name="connsiteX0" fmla="*/ 0 w 10000"/>
                <a:gd name="connsiteY0" fmla="*/ 5042581 h 5051829"/>
                <a:gd name="connsiteX1" fmla="*/ 1018 w 10000"/>
                <a:gd name="connsiteY1" fmla="*/ 5040028 h 5051829"/>
                <a:gd name="connsiteX2" fmla="*/ 2024 w 10000"/>
                <a:gd name="connsiteY2" fmla="*/ 5040028 h 5051829"/>
                <a:gd name="connsiteX3" fmla="*/ 3006 w 10000"/>
                <a:gd name="connsiteY3" fmla="*/ 5035029 h 5051829"/>
                <a:gd name="connsiteX4" fmla="*/ 3531 w 10000"/>
                <a:gd name="connsiteY4" fmla="*/ 4786076 h 5051829"/>
                <a:gd name="connsiteX5" fmla="*/ 4024 w 10000"/>
                <a:gd name="connsiteY5" fmla="*/ 5035029 h 5051829"/>
                <a:gd name="connsiteX6" fmla="*/ 4984 w 10000"/>
                <a:gd name="connsiteY6" fmla="*/ 0 h 5051829"/>
                <a:gd name="connsiteX7" fmla="*/ 5988 w 10000"/>
                <a:gd name="connsiteY7" fmla="*/ 5040028 h 5051829"/>
                <a:gd name="connsiteX8" fmla="*/ 6447 w 10000"/>
                <a:gd name="connsiteY8" fmla="*/ 4794450 h 5051829"/>
                <a:gd name="connsiteX9" fmla="*/ 6972 w 10000"/>
                <a:gd name="connsiteY9" fmla="*/ 5045029 h 5051829"/>
                <a:gd name="connsiteX10" fmla="*/ 7994 w 10000"/>
                <a:gd name="connsiteY10" fmla="*/ 5045029 h 5051829"/>
                <a:gd name="connsiteX11" fmla="*/ 8982 w 10000"/>
                <a:gd name="connsiteY11" fmla="*/ 5051764 h 5051829"/>
                <a:gd name="connsiteX12" fmla="*/ 10000 w 10000"/>
                <a:gd name="connsiteY12" fmla="*/ 5040028 h 5051829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  <a:gd name="connsiteX0" fmla="*/ 0 w 10000"/>
                <a:gd name="connsiteY0" fmla="*/ 5042581 h 5051764"/>
                <a:gd name="connsiteX1" fmla="*/ 1018 w 10000"/>
                <a:gd name="connsiteY1" fmla="*/ 5040028 h 5051764"/>
                <a:gd name="connsiteX2" fmla="*/ 2024 w 10000"/>
                <a:gd name="connsiteY2" fmla="*/ 5040028 h 5051764"/>
                <a:gd name="connsiteX3" fmla="*/ 3006 w 10000"/>
                <a:gd name="connsiteY3" fmla="*/ 5035029 h 5051764"/>
                <a:gd name="connsiteX4" fmla="*/ 3531 w 10000"/>
                <a:gd name="connsiteY4" fmla="*/ 4786076 h 5051764"/>
                <a:gd name="connsiteX5" fmla="*/ 4024 w 10000"/>
                <a:gd name="connsiteY5" fmla="*/ 5035029 h 5051764"/>
                <a:gd name="connsiteX6" fmla="*/ 4984 w 10000"/>
                <a:gd name="connsiteY6" fmla="*/ 0 h 5051764"/>
                <a:gd name="connsiteX7" fmla="*/ 5988 w 10000"/>
                <a:gd name="connsiteY7" fmla="*/ 5040028 h 5051764"/>
                <a:gd name="connsiteX8" fmla="*/ 6447 w 10000"/>
                <a:gd name="connsiteY8" fmla="*/ 4794450 h 5051764"/>
                <a:gd name="connsiteX9" fmla="*/ 6972 w 10000"/>
                <a:gd name="connsiteY9" fmla="*/ 5045029 h 5051764"/>
                <a:gd name="connsiteX10" fmla="*/ 7994 w 10000"/>
                <a:gd name="connsiteY10" fmla="*/ 5045029 h 5051764"/>
                <a:gd name="connsiteX11" fmla="*/ 8982 w 10000"/>
                <a:gd name="connsiteY11" fmla="*/ 5051764 h 5051764"/>
                <a:gd name="connsiteX12" fmla="*/ 10000 w 10000"/>
                <a:gd name="connsiteY12" fmla="*/ 5040028 h 505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00" h="5051764">
                  <a:moveTo>
                    <a:pt x="0" y="5042581"/>
                  </a:moveTo>
                  <a:cubicBezTo>
                    <a:pt x="449" y="4999893"/>
                    <a:pt x="659" y="5011594"/>
                    <a:pt x="1018" y="5040028"/>
                  </a:cubicBezTo>
                  <a:cubicBezTo>
                    <a:pt x="1473" y="4947989"/>
                    <a:pt x="1699" y="4985641"/>
                    <a:pt x="2024" y="5040028"/>
                  </a:cubicBezTo>
                  <a:cubicBezTo>
                    <a:pt x="2472" y="4917035"/>
                    <a:pt x="2539" y="4919553"/>
                    <a:pt x="3006" y="5035029"/>
                  </a:cubicBezTo>
                  <a:cubicBezTo>
                    <a:pt x="3264" y="5027568"/>
                    <a:pt x="3271" y="4790260"/>
                    <a:pt x="3531" y="4786076"/>
                  </a:cubicBezTo>
                  <a:cubicBezTo>
                    <a:pt x="3791" y="4781892"/>
                    <a:pt x="3764" y="4992495"/>
                    <a:pt x="4024" y="5035029"/>
                  </a:cubicBezTo>
                  <a:cubicBezTo>
                    <a:pt x="4541" y="4350998"/>
                    <a:pt x="4607" y="2099"/>
                    <a:pt x="4984" y="0"/>
                  </a:cubicBezTo>
                  <a:cubicBezTo>
                    <a:pt x="5361" y="-2099"/>
                    <a:pt x="5380" y="4358792"/>
                    <a:pt x="5988" y="5040028"/>
                  </a:cubicBezTo>
                  <a:cubicBezTo>
                    <a:pt x="6118" y="4959563"/>
                    <a:pt x="6283" y="4793617"/>
                    <a:pt x="6447" y="4794450"/>
                  </a:cubicBezTo>
                  <a:cubicBezTo>
                    <a:pt x="6611" y="4795283"/>
                    <a:pt x="6820" y="5043781"/>
                    <a:pt x="6972" y="5045029"/>
                  </a:cubicBezTo>
                  <a:cubicBezTo>
                    <a:pt x="7403" y="4919520"/>
                    <a:pt x="7543" y="4919520"/>
                    <a:pt x="7994" y="5045029"/>
                  </a:cubicBezTo>
                  <a:cubicBezTo>
                    <a:pt x="8383" y="4928738"/>
                    <a:pt x="8633" y="4921221"/>
                    <a:pt x="8982" y="5051764"/>
                  </a:cubicBezTo>
                  <a:cubicBezTo>
                    <a:pt x="9461" y="4985097"/>
                    <a:pt x="9631" y="5010471"/>
                    <a:pt x="10000" y="5040028"/>
                  </a:cubicBezTo>
                </a:path>
              </a:pathLst>
            </a:custGeom>
            <a:noFill/>
            <a:ln w="38100">
              <a:solidFill>
                <a:srgbClr val="949E2F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224FBE6A-C57D-DFEB-5DBF-07046E07D247}"/>
                </a:ext>
              </a:extLst>
            </p:cNvPr>
            <p:cNvCxnSpPr>
              <a:cxnSpLocks/>
            </p:cNvCxnSpPr>
            <p:nvPr/>
          </p:nvCxnSpPr>
          <p:spPr>
            <a:xfrm>
              <a:off x="3443318" y="1434394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DC6B58E1-2618-3795-EBF1-E77DECD43694}"/>
                </a:ext>
              </a:extLst>
            </p:cNvPr>
            <p:cNvSpPr/>
            <p:nvPr/>
          </p:nvSpPr>
          <p:spPr>
            <a:xfrm flipV="1">
              <a:off x="7447147" y="1881161"/>
              <a:ext cx="320572" cy="3833832"/>
            </a:xfrm>
            <a:prstGeom prst="rect">
              <a:avLst/>
            </a:prstGeom>
            <a:solidFill>
              <a:srgbClr val="B19322">
                <a:alpha val="94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7FBCA198-B2D4-B456-027E-A24A59CFA420}"/>
                </a:ext>
              </a:extLst>
            </p:cNvPr>
            <p:cNvSpPr/>
            <p:nvPr/>
          </p:nvSpPr>
          <p:spPr>
            <a:xfrm flipV="1">
              <a:off x="7126575" y="1880395"/>
              <a:ext cx="320572" cy="3833832"/>
            </a:xfrm>
            <a:prstGeom prst="rect">
              <a:avLst/>
            </a:prstGeom>
            <a:solidFill>
              <a:srgbClr val="949E2F">
                <a:alpha val="94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D5AEB43A-D5D1-DAB2-0F30-F22FEE891663}"/>
                </a:ext>
              </a:extLst>
            </p:cNvPr>
            <p:cNvSpPr/>
            <p:nvPr/>
          </p:nvSpPr>
          <p:spPr>
            <a:xfrm flipV="1">
              <a:off x="6806003" y="1879629"/>
              <a:ext cx="320572" cy="3833832"/>
            </a:xfrm>
            <a:prstGeom prst="rect">
              <a:avLst/>
            </a:prstGeom>
            <a:solidFill>
              <a:srgbClr val="50A79B">
                <a:alpha val="94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61D6F8FF-D64E-CE96-CCCA-2DAA643B7D19}"/>
                </a:ext>
              </a:extLst>
            </p:cNvPr>
            <p:cNvSpPr/>
            <p:nvPr/>
          </p:nvSpPr>
          <p:spPr>
            <a:xfrm flipV="1">
              <a:off x="6491781" y="1878863"/>
              <a:ext cx="320572" cy="3833832"/>
            </a:xfrm>
            <a:prstGeom prst="rect">
              <a:avLst/>
            </a:prstGeom>
            <a:solidFill>
              <a:srgbClr val="4F9AC4">
                <a:alpha val="94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07F93EB1-ECD2-CC78-901E-1982A4EA21D8}"/>
                </a:ext>
              </a:extLst>
            </p:cNvPr>
            <p:cNvSpPr/>
            <p:nvPr/>
          </p:nvSpPr>
          <p:spPr>
            <a:xfrm flipV="1">
              <a:off x="6174384" y="1881272"/>
              <a:ext cx="320572" cy="3833832"/>
            </a:xfrm>
            <a:prstGeom prst="rect">
              <a:avLst/>
            </a:prstGeom>
            <a:solidFill>
              <a:srgbClr val="8C88B0">
                <a:alpha val="94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7917FAA5-738D-627D-ED4E-5EC6EAC3B75C}"/>
                </a:ext>
              </a:extLst>
            </p:cNvPr>
            <p:cNvSpPr/>
            <p:nvPr/>
          </p:nvSpPr>
          <p:spPr>
            <a:xfrm flipV="1">
              <a:off x="5543035" y="1879352"/>
              <a:ext cx="320572" cy="3833832"/>
            </a:xfrm>
            <a:prstGeom prst="rect">
              <a:avLst/>
            </a:prstGeom>
            <a:solidFill>
              <a:srgbClr val="C25145">
                <a:alpha val="94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20BC8376-9B89-D9E4-C38F-8A74E9D20B8F}"/>
                </a:ext>
              </a:extLst>
            </p:cNvPr>
            <p:cNvSpPr/>
            <p:nvPr/>
          </p:nvSpPr>
          <p:spPr>
            <a:xfrm flipV="1">
              <a:off x="5228069" y="1879352"/>
              <a:ext cx="320572" cy="3833832"/>
            </a:xfrm>
            <a:prstGeom prst="rect">
              <a:avLst/>
            </a:prstGeom>
            <a:solidFill>
              <a:srgbClr val="B55F30">
                <a:alpha val="94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23E053C7-4EF2-D68C-62F9-F888E954BE27}"/>
                </a:ext>
              </a:extLst>
            </p:cNvPr>
            <p:cNvSpPr/>
            <p:nvPr/>
          </p:nvSpPr>
          <p:spPr>
            <a:xfrm flipV="1">
              <a:off x="5861536" y="1879352"/>
              <a:ext cx="320572" cy="3833832"/>
            </a:xfrm>
            <a:prstGeom prst="rect">
              <a:avLst/>
            </a:prstGeom>
            <a:solidFill>
              <a:srgbClr val="BF557B">
                <a:alpha val="94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A3491D09-9A08-5A7D-0C9E-7793AE04981F}"/>
                </a:ext>
              </a:extLst>
            </p:cNvPr>
            <p:cNvSpPr/>
            <p:nvPr/>
          </p:nvSpPr>
          <p:spPr>
            <a:xfrm flipV="1">
              <a:off x="4911428" y="1879352"/>
              <a:ext cx="320572" cy="3833832"/>
            </a:xfrm>
            <a:prstGeom prst="rect">
              <a:avLst/>
            </a:prstGeom>
            <a:solidFill>
              <a:srgbClr val="B19322">
                <a:alpha val="94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C84A835B-49D1-DB1B-1B7B-26D8DB96F4A3}"/>
                </a:ext>
              </a:extLst>
            </p:cNvPr>
            <p:cNvSpPr/>
            <p:nvPr/>
          </p:nvSpPr>
          <p:spPr>
            <a:xfrm flipV="1">
              <a:off x="4594787" y="1879352"/>
              <a:ext cx="320572" cy="3833832"/>
            </a:xfrm>
            <a:prstGeom prst="rect">
              <a:avLst/>
            </a:prstGeom>
            <a:solidFill>
              <a:srgbClr val="9DA13A">
                <a:alpha val="94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B81EED72-549A-95F5-3611-B64A075D76E0}"/>
                </a:ext>
              </a:extLst>
            </p:cNvPr>
            <p:cNvSpPr/>
            <p:nvPr/>
          </p:nvSpPr>
          <p:spPr>
            <a:xfrm flipV="1">
              <a:off x="4276453" y="1879438"/>
              <a:ext cx="320572" cy="3833832"/>
            </a:xfrm>
            <a:prstGeom prst="rect">
              <a:avLst/>
            </a:prstGeom>
            <a:solidFill>
              <a:srgbClr val="56A298">
                <a:alpha val="93824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C293EFA6-0EAE-6AB0-588F-FD4AA8740AAF}"/>
                </a:ext>
              </a:extLst>
            </p:cNvPr>
            <p:cNvSpPr/>
            <p:nvPr/>
          </p:nvSpPr>
          <p:spPr>
            <a:xfrm flipV="1">
              <a:off x="3958119" y="1872695"/>
              <a:ext cx="320572" cy="3833832"/>
            </a:xfrm>
            <a:prstGeom prst="rect">
              <a:avLst/>
            </a:prstGeom>
            <a:solidFill>
              <a:srgbClr val="5091B7">
                <a:alpha val="94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DDF89431-8271-342B-7E94-3D6A68F1D8F3}"/>
                </a:ext>
              </a:extLst>
            </p:cNvPr>
            <p:cNvGrpSpPr/>
            <p:nvPr/>
          </p:nvGrpSpPr>
          <p:grpSpPr>
            <a:xfrm>
              <a:off x="1610478" y="5730621"/>
              <a:ext cx="8785441" cy="501550"/>
              <a:chOff x="1610478" y="5730621"/>
              <a:chExt cx="8785441" cy="501550"/>
            </a:xfrm>
          </p:grpSpPr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E88E68B9-8E4A-2D95-FA5E-EB399D330B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10478" y="5730621"/>
                <a:ext cx="8785441" cy="0"/>
              </a:xfrm>
              <a:prstGeom prst="line">
                <a:avLst/>
              </a:prstGeom>
              <a:ln w="412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7497A156-BBCD-563C-E763-50A021171A09}"/>
                  </a:ext>
                </a:extLst>
              </p:cNvPr>
              <p:cNvSpPr txBox="1"/>
              <p:nvPr/>
            </p:nvSpPr>
            <p:spPr>
              <a:xfrm>
                <a:off x="5492509" y="5770506"/>
                <a:ext cx="79701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i="1" dirty="0"/>
                  <a:t>Time</a:t>
                </a:r>
              </a:p>
            </p:txBody>
          </p:sp>
        </p:grp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E4631A7F-C054-429A-67A9-C1D484589968}"/>
                </a:ext>
              </a:extLst>
            </p:cNvPr>
            <p:cNvCxnSpPr/>
            <p:nvPr/>
          </p:nvCxnSpPr>
          <p:spPr>
            <a:xfrm>
              <a:off x="3808442" y="1864744"/>
              <a:ext cx="4034218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55FCD001-757D-2328-25D3-EA62AC49D9E8}"/>
              </a:ext>
            </a:extLst>
          </p:cNvPr>
          <p:cNvGrpSpPr/>
          <p:nvPr/>
        </p:nvGrpSpPr>
        <p:grpSpPr>
          <a:xfrm rot="5400000">
            <a:off x="3857814" y="1821567"/>
            <a:ext cx="4081725" cy="3902629"/>
            <a:chOff x="3808442" y="1864744"/>
            <a:chExt cx="4034218" cy="3852658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CBD9647D-DC21-4428-25C4-478DD060A7DC}"/>
                </a:ext>
              </a:extLst>
            </p:cNvPr>
            <p:cNvGrpSpPr/>
            <p:nvPr/>
          </p:nvGrpSpPr>
          <p:grpSpPr>
            <a:xfrm>
              <a:off x="3958119" y="1878863"/>
              <a:ext cx="3809600" cy="3838539"/>
              <a:chOff x="3958119" y="1878863"/>
              <a:chExt cx="3809600" cy="3838539"/>
            </a:xfrm>
          </p:grpSpPr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A81E11C7-6474-A06E-8336-8E0EBE1B5E22}"/>
                  </a:ext>
                </a:extLst>
              </p:cNvPr>
              <p:cNvSpPr/>
              <p:nvPr/>
            </p:nvSpPr>
            <p:spPr>
              <a:xfrm flipV="1">
                <a:off x="7447147" y="1881161"/>
                <a:ext cx="320572" cy="3833832"/>
              </a:xfrm>
              <a:prstGeom prst="rect">
                <a:avLst/>
              </a:prstGeom>
              <a:solidFill>
                <a:srgbClr val="B19322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E2EFA5A3-C139-98D0-E256-51CE5DA3EA39}"/>
                  </a:ext>
                </a:extLst>
              </p:cNvPr>
              <p:cNvSpPr/>
              <p:nvPr/>
            </p:nvSpPr>
            <p:spPr>
              <a:xfrm flipV="1">
                <a:off x="7126575" y="1880395"/>
                <a:ext cx="320572" cy="3833832"/>
              </a:xfrm>
              <a:prstGeom prst="rect">
                <a:avLst/>
              </a:prstGeom>
              <a:solidFill>
                <a:srgbClr val="949E2F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105178F5-77FD-2A7C-0C6A-7758F003F556}"/>
                  </a:ext>
                </a:extLst>
              </p:cNvPr>
              <p:cNvSpPr/>
              <p:nvPr/>
            </p:nvSpPr>
            <p:spPr>
              <a:xfrm flipV="1">
                <a:off x="6806003" y="1879629"/>
                <a:ext cx="320572" cy="3833832"/>
              </a:xfrm>
              <a:prstGeom prst="rect">
                <a:avLst/>
              </a:prstGeom>
              <a:solidFill>
                <a:srgbClr val="50A79B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88E91AA4-596D-E305-077A-BFBA29ED5E9C}"/>
                  </a:ext>
                </a:extLst>
              </p:cNvPr>
              <p:cNvSpPr/>
              <p:nvPr/>
            </p:nvSpPr>
            <p:spPr>
              <a:xfrm flipV="1">
                <a:off x="6491781" y="1878863"/>
                <a:ext cx="320572" cy="3833832"/>
              </a:xfrm>
              <a:prstGeom prst="rect">
                <a:avLst/>
              </a:prstGeom>
              <a:solidFill>
                <a:srgbClr val="4F9AC4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8999E2E6-1709-F95C-00C4-6470D2397750}"/>
                  </a:ext>
                </a:extLst>
              </p:cNvPr>
              <p:cNvSpPr/>
              <p:nvPr/>
            </p:nvSpPr>
            <p:spPr>
              <a:xfrm flipV="1">
                <a:off x="6174384" y="1881272"/>
                <a:ext cx="320572" cy="3833832"/>
              </a:xfrm>
              <a:prstGeom prst="rect">
                <a:avLst/>
              </a:prstGeom>
              <a:solidFill>
                <a:srgbClr val="8C88B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46E2D9FF-DD50-AB9F-92E1-42D667A1472B}"/>
                  </a:ext>
                </a:extLst>
              </p:cNvPr>
              <p:cNvSpPr/>
              <p:nvPr/>
            </p:nvSpPr>
            <p:spPr>
              <a:xfrm flipV="1">
                <a:off x="5543035" y="1879352"/>
                <a:ext cx="320572" cy="3833832"/>
              </a:xfrm>
              <a:prstGeom prst="rect">
                <a:avLst/>
              </a:prstGeom>
              <a:solidFill>
                <a:srgbClr val="C25145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4E6D5EA0-8DDE-3D54-8A6B-9EE7EE208AF3}"/>
                  </a:ext>
                </a:extLst>
              </p:cNvPr>
              <p:cNvSpPr/>
              <p:nvPr/>
            </p:nvSpPr>
            <p:spPr>
              <a:xfrm flipV="1">
                <a:off x="5228069" y="1879352"/>
                <a:ext cx="320572" cy="3833832"/>
              </a:xfrm>
              <a:prstGeom prst="rect">
                <a:avLst/>
              </a:prstGeom>
              <a:solidFill>
                <a:srgbClr val="B55F3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B5E52735-7FF6-AA9F-8C33-503AFF9B9EBA}"/>
                  </a:ext>
                </a:extLst>
              </p:cNvPr>
              <p:cNvSpPr/>
              <p:nvPr/>
            </p:nvSpPr>
            <p:spPr>
              <a:xfrm flipV="1">
                <a:off x="5861536" y="1879352"/>
                <a:ext cx="320572" cy="3833832"/>
              </a:xfrm>
              <a:prstGeom prst="rect">
                <a:avLst/>
              </a:prstGeom>
              <a:solidFill>
                <a:srgbClr val="BF557B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2E692B16-DEC5-68C1-2BD6-A34F0328A144}"/>
                  </a:ext>
                </a:extLst>
              </p:cNvPr>
              <p:cNvSpPr/>
              <p:nvPr/>
            </p:nvSpPr>
            <p:spPr>
              <a:xfrm flipV="1">
                <a:off x="4911428" y="1879352"/>
                <a:ext cx="320572" cy="3833832"/>
              </a:xfrm>
              <a:prstGeom prst="rect">
                <a:avLst/>
              </a:prstGeom>
              <a:solidFill>
                <a:srgbClr val="B19322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A80F282D-C813-55B4-CA71-5805F13C1BE6}"/>
                  </a:ext>
                </a:extLst>
              </p:cNvPr>
              <p:cNvSpPr/>
              <p:nvPr/>
            </p:nvSpPr>
            <p:spPr>
              <a:xfrm flipV="1">
                <a:off x="4594787" y="1879352"/>
                <a:ext cx="320572" cy="3833832"/>
              </a:xfrm>
              <a:prstGeom prst="rect">
                <a:avLst/>
              </a:prstGeom>
              <a:solidFill>
                <a:srgbClr val="9DA13A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B0B94411-9E3E-15A5-A305-6B3BD7823923}"/>
                  </a:ext>
                </a:extLst>
              </p:cNvPr>
              <p:cNvSpPr/>
              <p:nvPr/>
            </p:nvSpPr>
            <p:spPr>
              <a:xfrm flipV="1">
                <a:off x="4276453" y="1879438"/>
                <a:ext cx="320572" cy="3833832"/>
              </a:xfrm>
              <a:prstGeom prst="rect">
                <a:avLst/>
              </a:prstGeom>
              <a:solidFill>
                <a:srgbClr val="56A298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3DE5F82C-8BBA-DB59-EFFC-6EE2DB957B19}"/>
                  </a:ext>
                </a:extLst>
              </p:cNvPr>
              <p:cNvSpPr/>
              <p:nvPr/>
            </p:nvSpPr>
            <p:spPr>
              <a:xfrm flipV="1">
                <a:off x="3958119" y="1883570"/>
                <a:ext cx="320572" cy="3833832"/>
              </a:xfrm>
              <a:prstGeom prst="rect">
                <a:avLst/>
              </a:prstGeom>
              <a:solidFill>
                <a:srgbClr val="5091B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F8AC4960-A20F-9108-8A73-1F8A7B52210B}"/>
                </a:ext>
              </a:extLst>
            </p:cNvPr>
            <p:cNvCxnSpPr/>
            <p:nvPr/>
          </p:nvCxnSpPr>
          <p:spPr>
            <a:xfrm>
              <a:off x="3808442" y="1864744"/>
              <a:ext cx="4034218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DBB7B7A0-BF10-C779-76AE-9C3ABFB77A84}"/>
              </a:ext>
            </a:extLst>
          </p:cNvPr>
          <p:cNvGrpSpPr/>
          <p:nvPr/>
        </p:nvGrpSpPr>
        <p:grpSpPr>
          <a:xfrm>
            <a:off x="7966473" y="1872121"/>
            <a:ext cx="2050395" cy="3840573"/>
            <a:chOff x="7966473" y="1872121"/>
            <a:chExt cx="2050395" cy="3840573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2A4BB05D-2B80-A91F-D2C1-87CCD3670193}"/>
                </a:ext>
              </a:extLst>
            </p:cNvPr>
            <p:cNvGrpSpPr/>
            <p:nvPr/>
          </p:nvGrpSpPr>
          <p:grpSpPr>
            <a:xfrm>
              <a:off x="7966473" y="2503575"/>
              <a:ext cx="865971" cy="369332"/>
              <a:chOff x="7877734" y="2503575"/>
              <a:chExt cx="865971" cy="369332"/>
            </a:xfrm>
          </p:grpSpPr>
          <p:sp>
            <p:nvSpPr>
              <p:cNvPr id="51" name="Right Brace 50">
                <a:extLst>
                  <a:ext uri="{FF2B5EF4-FFF2-40B4-BE49-F238E27FC236}">
                    <a16:creationId xmlns:a16="http://schemas.microsoft.com/office/drawing/2014/main" id="{64787A2B-4D5B-A162-74AE-FDCF41C38BD3}"/>
                  </a:ext>
                </a:extLst>
              </p:cNvPr>
              <p:cNvSpPr/>
              <p:nvPr/>
            </p:nvSpPr>
            <p:spPr>
              <a:xfrm>
                <a:off x="7877734" y="2539488"/>
                <a:ext cx="113715" cy="316530"/>
              </a:xfrm>
              <a:prstGeom prst="rightBrac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CC37B3B6-B630-817D-42E6-4962662057ED}"/>
                  </a:ext>
                </a:extLst>
              </p:cNvPr>
              <p:cNvSpPr txBox="1"/>
              <p:nvPr/>
            </p:nvSpPr>
            <p:spPr>
              <a:xfrm>
                <a:off x="7932264" y="2503575"/>
                <a:ext cx="81144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15 kHz</a:t>
                </a:r>
              </a:p>
            </p:txBody>
          </p:sp>
        </p:grpSp>
        <p:sp>
          <p:nvSpPr>
            <p:cNvPr id="55" name="Right Brace 54">
              <a:extLst>
                <a:ext uri="{FF2B5EF4-FFF2-40B4-BE49-F238E27FC236}">
                  <a16:creationId xmlns:a16="http://schemas.microsoft.com/office/drawing/2014/main" id="{39B767D7-86C2-D9AD-8D23-8DBB1D35EC51}"/>
                </a:ext>
              </a:extLst>
            </p:cNvPr>
            <p:cNvSpPr/>
            <p:nvPr/>
          </p:nvSpPr>
          <p:spPr>
            <a:xfrm>
              <a:off x="8881416" y="1872121"/>
              <a:ext cx="260028" cy="3840573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81191027-6466-9413-A6DF-A8764B146C16}"/>
                </a:ext>
              </a:extLst>
            </p:cNvPr>
            <p:cNvSpPr txBox="1"/>
            <p:nvPr/>
          </p:nvSpPr>
          <p:spPr>
            <a:xfrm>
              <a:off x="9088409" y="3624624"/>
              <a:ext cx="92845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180 kHz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2B77AE09-5B11-A5CA-2936-FB20004BA54B}"/>
              </a:ext>
            </a:extLst>
          </p:cNvPr>
          <p:cNvGrpSpPr/>
          <p:nvPr/>
        </p:nvGrpSpPr>
        <p:grpSpPr>
          <a:xfrm>
            <a:off x="3428153" y="1870116"/>
            <a:ext cx="523201" cy="3843068"/>
            <a:chOff x="3428153" y="1870116"/>
            <a:chExt cx="523201" cy="3843068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C6FBA4C2-A3DB-587B-0303-0142B82CD98F}"/>
                </a:ext>
              </a:extLst>
            </p:cNvPr>
            <p:cNvGrpSpPr/>
            <p:nvPr/>
          </p:nvGrpSpPr>
          <p:grpSpPr>
            <a:xfrm>
              <a:off x="3428153" y="1964318"/>
              <a:ext cx="461665" cy="2314872"/>
              <a:chOff x="3428153" y="1964318"/>
              <a:chExt cx="461665" cy="2314872"/>
            </a:xfrm>
          </p:grpSpPr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ACD8966A-2B3B-7C76-F303-6234B96D43BF}"/>
                  </a:ext>
                </a:extLst>
              </p:cNvPr>
              <p:cNvSpPr txBox="1"/>
              <p:nvPr/>
            </p:nvSpPr>
            <p:spPr>
              <a:xfrm rot="16200000">
                <a:off x="2936288" y="3325659"/>
                <a:ext cx="144539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frequency</a:t>
                </a:r>
              </a:p>
            </p:txBody>
          </p:sp>
          <p:cxnSp>
            <p:nvCxnSpPr>
              <p:cNvPr id="35" name="Straight Arrow Connector 34">
                <a:extLst>
                  <a:ext uri="{FF2B5EF4-FFF2-40B4-BE49-F238E27FC236}">
                    <a16:creationId xmlns:a16="http://schemas.microsoft.com/office/drawing/2014/main" id="{5F91FF52-F8B8-710D-CAAE-540F20C0620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699524" y="1964318"/>
                <a:ext cx="0" cy="857683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181EE0E5-8A8A-FE4A-2C67-00404C9833D5}"/>
                </a:ext>
              </a:extLst>
            </p:cNvPr>
            <p:cNvCxnSpPr/>
            <p:nvPr/>
          </p:nvCxnSpPr>
          <p:spPr>
            <a:xfrm>
              <a:off x="3951354" y="1870116"/>
              <a:ext cx="0" cy="3843068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Title 1">
            <a:extLst>
              <a:ext uri="{FF2B5EF4-FFF2-40B4-BE49-F238E27FC236}">
                <a16:creationId xmlns:a16="http://schemas.microsoft.com/office/drawing/2014/main" id="{C9E403BA-CD16-8B8B-24F6-1DBAF3AEC8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455" y="278688"/>
            <a:ext cx="11088635" cy="894622"/>
          </a:xfrm>
        </p:spPr>
        <p:txBody>
          <a:bodyPr>
            <a:normAutofit/>
          </a:bodyPr>
          <a:lstStyle/>
          <a:p>
            <a:r>
              <a:rPr lang="en-US" dirty="0"/>
              <a:t>OFDMA: </a:t>
            </a:r>
            <a:r>
              <a:rPr lang="en-US" dirty="0">
                <a:solidFill>
                  <a:srgbClr val="0012A0"/>
                </a:solidFill>
              </a:rPr>
              <a:t>subcarriers, time</a:t>
            </a:r>
          </a:p>
        </p:txBody>
      </p:sp>
      <p:sp>
        <p:nvSpPr>
          <p:cNvPr id="36" name="Slide Number Placeholder 35">
            <a:extLst>
              <a:ext uri="{FF2B5EF4-FFF2-40B4-BE49-F238E27FC236}">
                <a16:creationId xmlns:a16="http://schemas.microsoft.com/office/drawing/2014/main" id="{6360BEA1-5ED2-8C25-B96D-9053244C76E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3929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55FCD001-757D-2328-25D3-EA62AC49D9E8}"/>
              </a:ext>
            </a:extLst>
          </p:cNvPr>
          <p:cNvGrpSpPr/>
          <p:nvPr/>
        </p:nvGrpSpPr>
        <p:grpSpPr>
          <a:xfrm rot="5400000">
            <a:off x="3857814" y="1821567"/>
            <a:ext cx="4081725" cy="3902629"/>
            <a:chOff x="3808442" y="1864744"/>
            <a:chExt cx="4034218" cy="3852658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CBD9647D-DC21-4428-25C4-478DD060A7DC}"/>
                </a:ext>
              </a:extLst>
            </p:cNvPr>
            <p:cNvGrpSpPr/>
            <p:nvPr/>
          </p:nvGrpSpPr>
          <p:grpSpPr>
            <a:xfrm>
              <a:off x="3958119" y="1878863"/>
              <a:ext cx="3809600" cy="3838539"/>
              <a:chOff x="3958119" y="1878863"/>
              <a:chExt cx="3809600" cy="3838539"/>
            </a:xfrm>
          </p:grpSpPr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A81E11C7-6474-A06E-8336-8E0EBE1B5E22}"/>
                  </a:ext>
                </a:extLst>
              </p:cNvPr>
              <p:cNvSpPr/>
              <p:nvPr/>
            </p:nvSpPr>
            <p:spPr>
              <a:xfrm flipV="1">
                <a:off x="7447147" y="1881161"/>
                <a:ext cx="320572" cy="3833832"/>
              </a:xfrm>
              <a:prstGeom prst="rect">
                <a:avLst/>
              </a:prstGeom>
              <a:solidFill>
                <a:srgbClr val="B19322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E2EFA5A3-C139-98D0-E256-51CE5DA3EA39}"/>
                  </a:ext>
                </a:extLst>
              </p:cNvPr>
              <p:cNvSpPr/>
              <p:nvPr/>
            </p:nvSpPr>
            <p:spPr>
              <a:xfrm flipV="1">
                <a:off x="7126575" y="1880395"/>
                <a:ext cx="320572" cy="3833832"/>
              </a:xfrm>
              <a:prstGeom prst="rect">
                <a:avLst/>
              </a:prstGeom>
              <a:solidFill>
                <a:srgbClr val="949E2F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105178F5-77FD-2A7C-0C6A-7758F003F556}"/>
                  </a:ext>
                </a:extLst>
              </p:cNvPr>
              <p:cNvSpPr/>
              <p:nvPr/>
            </p:nvSpPr>
            <p:spPr>
              <a:xfrm flipV="1">
                <a:off x="6806003" y="1879629"/>
                <a:ext cx="320572" cy="3833832"/>
              </a:xfrm>
              <a:prstGeom prst="rect">
                <a:avLst/>
              </a:prstGeom>
              <a:solidFill>
                <a:srgbClr val="50A79B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88E91AA4-596D-E305-077A-BFBA29ED5E9C}"/>
                  </a:ext>
                </a:extLst>
              </p:cNvPr>
              <p:cNvSpPr/>
              <p:nvPr/>
            </p:nvSpPr>
            <p:spPr>
              <a:xfrm flipV="1">
                <a:off x="6491781" y="1878863"/>
                <a:ext cx="320572" cy="3833832"/>
              </a:xfrm>
              <a:prstGeom prst="rect">
                <a:avLst/>
              </a:prstGeom>
              <a:solidFill>
                <a:srgbClr val="4F9AC4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8999E2E6-1709-F95C-00C4-6470D2397750}"/>
                  </a:ext>
                </a:extLst>
              </p:cNvPr>
              <p:cNvSpPr/>
              <p:nvPr/>
            </p:nvSpPr>
            <p:spPr>
              <a:xfrm flipV="1">
                <a:off x="6174384" y="1881272"/>
                <a:ext cx="320572" cy="3833832"/>
              </a:xfrm>
              <a:prstGeom prst="rect">
                <a:avLst/>
              </a:prstGeom>
              <a:solidFill>
                <a:srgbClr val="8C88B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46E2D9FF-DD50-AB9F-92E1-42D667A1472B}"/>
                  </a:ext>
                </a:extLst>
              </p:cNvPr>
              <p:cNvSpPr/>
              <p:nvPr/>
            </p:nvSpPr>
            <p:spPr>
              <a:xfrm flipV="1">
                <a:off x="5543035" y="1879352"/>
                <a:ext cx="320572" cy="3833832"/>
              </a:xfrm>
              <a:prstGeom prst="rect">
                <a:avLst/>
              </a:prstGeom>
              <a:solidFill>
                <a:srgbClr val="C25145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4E6D5EA0-8DDE-3D54-8A6B-9EE7EE208AF3}"/>
                  </a:ext>
                </a:extLst>
              </p:cNvPr>
              <p:cNvSpPr/>
              <p:nvPr/>
            </p:nvSpPr>
            <p:spPr>
              <a:xfrm flipV="1">
                <a:off x="5228069" y="1879352"/>
                <a:ext cx="320572" cy="3833832"/>
              </a:xfrm>
              <a:prstGeom prst="rect">
                <a:avLst/>
              </a:prstGeom>
              <a:solidFill>
                <a:srgbClr val="B55F3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B5E52735-7FF6-AA9F-8C33-503AFF9B9EBA}"/>
                  </a:ext>
                </a:extLst>
              </p:cNvPr>
              <p:cNvSpPr/>
              <p:nvPr/>
            </p:nvSpPr>
            <p:spPr>
              <a:xfrm flipV="1">
                <a:off x="5861536" y="1879352"/>
                <a:ext cx="320572" cy="3833832"/>
              </a:xfrm>
              <a:prstGeom prst="rect">
                <a:avLst/>
              </a:prstGeom>
              <a:solidFill>
                <a:srgbClr val="BF557B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2E692B16-DEC5-68C1-2BD6-A34F0328A144}"/>
                  </a:ext>
                </a:extLst>
              </p:cNvPr>
              <p:cNvSpPr/>
              <p:nvPr/>
            </p:nvSpPr>
            <p:spPr>
              <a:xfrm flipV="1">
                <a:off x="4911428" y="1879352"/>
                <a:ext cx="320572" cy="3833832"/>
              </a:xfrm>
              <a:prstGeom prst="rect">
                <a:avLst/>
              </a:prstGeom>
              <a:solidFill>
                <a:srgbClr val="B19322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A80F282D-C813-55B4-CA71-5805F13C1BE6}"/>
                  </a:ext>
                </a:extLst>
              </p:cNvPr>
              <p:cNvSpPr/>
              <p:nvPr/>
            </p:nvSpPr>
            <p:spPr>
              <a:xfrm flipV="1">
                <a:off x="4594787" y="1879352"/>
                <a:ext cx="320572" cy="3833832"/>
              </a:xfrm>
              <a:prstGeom prst="rect">
                <a:avLst/>
              </a:prstGeom>
              <a:solidFill>
                <a:srgbClr val="9DA13A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B0B94411-9E3E-15A5-A305-6B3BD7823923}"/>
                  </a:ext>
                </a:extLst>
              </p:cNvPr>
              <p:cNvSpPr/>
              <p:nvPr/>
            </p:nvSpPr>
            <p:spPr>
              <a:xfrm flipV="1">
                <a:off x="4276453" y="1879438"/>
                <a:ext cx="320572" cy="3833832"/>
              </a:xfrm>
              <a:prstGeom prst="rect">
                <a:avLst/>
              </a:prstGeom>
              <a:solidFill>
                <a:srgbClr val="56A298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3DE5F82C-8BBA-DB59-EFFC-6EE2DB957B19}"/>
                  </a:ext>
                </a:extLst>
              </p:cNvPr>
              <p:cNvSpPr/>
              <p:nvPr/>
            </p:nvSpPr>
            <p:spPr>
              <a:xfrm flipV="1">
                <a:off x="3958119" y="1883570"/>
                <a:ext cx="320572" cy="3833832"/>
              </a:xfrm>
              <a:prstGeom prst="rect">
                <a:avLst/>
              </a:prstGeom>
              <a:solidFill>
                <a:srgbClr val="5091B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F8AC4960-A20F-9108-8A73-1F8A7B52210B}"/>
                </a:ext>
              </a:extLst>
            </p:cNvPr>
            <p:cNvCxnSpPr/>
            <p:nvPr/>
          </p:nvCxnSpPr>
          <p:spPr>
            <a:xfrm>
              <a:off x="3808442" y="1864744"/>
              <a:ext cx="4034218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2B77AE09-5B11-A5CA-2936-FB20004BA54B}"/>
              </a:ext>
            </a:extLst>
          </p:cNvPr>
          <p:cNvGrpSpPr/>
          <p:nvPr/>
        </p:nvGrpSpPr>
        <p:grpSpPr>
          <a:xfrm>
            <a:off x="3428153" y="1892694"/>
            <a:ext cx="523201" cy="3843068"/>
            <a:chOff x="3428153" y="1870116"/>
            <a:chExt cx="523201" cy="3843068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C6FBA4C2-A3DB-587B-0303-0142B82CD98F}"/>
                </a:ext>
              </a:extLst>
            </p:cNvPr>
            <p:cNvGrpSpPr/>
            <p:nvPr/>
          </p:nvGrpSpPr>
          <p:grpSpPr>
            <a:xfrm>
              <a:off x="3428153" y="1964318"/>
              <a:ext cx="461665" cy="2314872"/>
              <a:chOff x="3428153" y="1964318"/>
              <a:chExt cx="461665" cy="2314872"/>
            </a:xfrm>
          </p:grpSpPr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ACD8966A-2B3B-7C76-F303-6234B96D43BF}"/>
                  </a:ext>
                </a:extLst>
              </p:cNvPr>
              <p:cNvSpPr txBox="1"/>
              <p:nvPr/>
            </p:nvSpPr>
            <p:spPr>
              <a:xfrm rot="16200000">
                <a:off x="2936288" y="3325659"/>
                <a:ext cx="144539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frequency</a:t>
                </a:r>
              </a:p>
            </p:txBody>
          </p:sp>
          <p:cxnSp>
            <p:nvCxnSpPr>
              <p:cNvPr id="35" name="Straight Arrow Connector 34">
                <a:extLst>
                  <a:ext uri="{FF2B5EF4-FFF2-40B4-BE49-F238E27FC236}">
                    <a16:creationId xmlns:a16="http://schemas.microsoft.com/office/drawing/2014/main" id="{5F91FF52-F8B8-710D-CAAE-540F20C0620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699524" y="1964318"/>
                <a:ext cx="0" cy="857683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181EE0E5-8A8A-FE4A-2C67-00404C9833D5}"/>
                </a:ext>
              </a:extLst>
            </p:cNvPr>
            <p:cNvCxnSpPr/>
            <p:nvPr/>
          </p:nvCxnSpPr>
          <p:spPr>
            <a:xfrm>
              <a:off x="3951354" y="1870116"/>
              <a:ext cx="0" cy="3843068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3F2A2EA4-06F7-85E1-2D4F-94B7F2F6BDE5}"/>
              </a:ext>
            </a:extLst>
          </p:cNvPr>
          <p:cNvGrpSpPr/>
          <p:nvPr/>
        </p:nvGrpSpPr>
        <p:grpSpPr>
          <a:xfrm>
            <a:off x="4508694" y="1878636"/>
            <a:ext cx="3324229" cy="3859139"/>
            <a:chOff x="4508694" y="1878636"/>
            <a:chExt cx="3324229" cy="3859139"/>
          </a:xfrm>
        </p:grpSpPr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119F8B95-6755-EE74-A43A-CC01BA834600}"/>
                </a:ext>
              </a:extLst>
            </p:cNvPr>
            <p:cNvCxnSpPr/>
            <p:nvPr/>
          </p:nvCxnSpPr>
          <p:spPr>
            <a:xfrm>
              <a:off x="4508694" y="1882816"/>
              <a:ext cx="2441" cy="3854461"/>
            </a:xfrm>
            <a:prstGeom prst="line">
              <a:avLst/>
            </a:prstGeom>
            <a:ln w="1905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40D18129-D434-E3CC-2041-810A7F80BF48}"/>
                </a:ext>
              </a:extLst>
            </p:cNvPr>
            <p:cNvCxnSpPr/>
            <p:nvPr/>
          </p:nvCxnSpPr>
          <p:spPr>
            <a:xfrm>
              <a:off x="5060247" y="1881144"/>
              <a:ext cx="2441" cy="3854461"/>
            </a:xfrm>
            <a:prstGeom prst="line">
              <a:avLst/>
            </a:prstGeom>
            <a:ln w="1905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61B7789D-5371-0467-8C72-242635C1F187}"/>
                </a:ext>
              </a:extLst>
            </p:cNvPr>
            <p:cNvCxnSpPr/>
            <p:nvPr/>
          </p:nvCxnSpPr>
          <p:spPr>
            <a:xfrm>
              <a:off x="5612389" y="1880308"/>
              <a:ext cx="2441" cy="3854461"/>
            </a:xfrm>
            <a:prstGeom prst="line">
              <a:avLst/>
            </a:prstGeom>
            <a:ln w="1905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50ECD7D2-FA0D-F153-D557-46685F1A41F6}"/>
                </a:ext>
              </a:extLst>
            </p:cNvPr>
            <p:cNvCxnSpPr/>
            <p:nvPr/>
          </p:nvCxnSpPr>
          <p:spPr>
            <a:xfrm>
              <a:off x="6164531" y="1879472"/>
              <a:ext cx="2441" cy="3854461"/>
            </a:xfrm>
            <a:prstGeom prst="line">
              <a:avLst/>
            </a:prstGeom>
            <a:ln w="1905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DAE8A3BF-B647-3ACF-11E1-2FA3D3F7B716}"/>
                </a:ext>
              </a:extLst>
            </p:cNvPr>
            <p:cNvCxnSpPr/>
            <p:nvPr/>
          </p:nvCxnSpPr>
          <p:spPr>
            <a:xfrm>
              <a:off x="6719848" y="1878636"/>
              <a:ext cx="2441" cy="3854461"/>
            </a:xfrm>
            <a:prstGeom prst="line">
              <a:avLst/>
            </a:prstGeom>
            <a:ln w="1905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48F1ED01-23DA-2AC8-A7F1-0522D06C59D6}"/>
                </a:ext>
              </a:extLst>
            </p:cNvPr>
            <p:cNvCxnSpPr/>
            <p:nvPr/>
          </p:nvCxnSpPr>
          <p:spPr>
            <a:xfrm>
              <a:off x="7275165" y="1880975"/>
              <a:ext cx="2441" cy="3854461"/>
            </a:xfrm>
            <a:prstGeom prst="line">
              <a:avLst/>
            </a:prstGeom>
            <a:ln w="1905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052858CA-2AD5-FEE8-E3C2-A877D0884C93}"/>
                </a:ext>
              </a:extLst>
            </p:cNvPr>
            <p:cNvCxnSpPr/>
            <p:nvPr/>
          </p:nvCxnSpPr>
          <p:spPr>
            <a:xfrm>
              <a:off x="7830482" y="1883314"/>
              <a:ext cx="2441" cy="3854461"/>
            </a:xfrm>
            <a:prstGeom prst="line">
              <a:avLst/>
            </a:prstGeom>
            <a:ln w="1905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DE90866B-191F-7F72-A783-72A84812ED49}"/>
              </a:ext>
            </a:extLst>
          </p:cNvPr>
          <p:cNvCxnSpPr>
            <a:cxnSpLocks/>
          </p:cNvCxnSpPr>
          <p:nvPr/>
        </p:nvCxnSpPr>
        <p:spPr>
          <a:xfrm>
            <a:off x="3954008" y="5748607"/>
            <a:ext cx="3895983" cy="0"/>
          </a:xfrm>
          <a:prstGeom prst="line">
            <a:avLst/>
          </a:prstGeom>
          <a:ln w="254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8FB898A6-E9D7-3C82-1D32-8ECEF5725F63}"/>
              </a:ext>
            </a:extLst>
          </p:cNvPr>
          <p:cNvGrpSpPr/>
          <p:nvPr/>
        </p:nvGrpSpPr>
        <p:grpSpPr>
          <a:xfrm rot="5400000">
            <a:off x="6458062" y="4871422"/>
            <a:ext cx="461665" cy="2314872"/>
            <a:chOff x="3428153" y="1964318"/>
            <a:chExt cx="461665" cy="2314872"/>
          </a:xfrm>
        </p:grpSpPr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962D4C8A-4C76-365E-19CB-B47910E33523}"/>
                </a:ext>
              </a:extLst>
            </p:cNvPr>
            <p:cNvSpPr txBox="1"/>
            <p:nvPr/>
          </p:nvSpPr>
          <p:spPr>
            <a:xfrm rot="16200000">
              <a:off x="3280517" y="3669888"/>
              <a:ext cx="75693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time</a:t>
              </a:r>
            </a:p>
          </p:txBody>
        </p:sp>
        <p:cxnSp>
          <p:nvCxnSpPr>
            <p:cNvPr id="114" name="Straight Arrow Connector 113">
              <a:extLst>
                <a:ext uri="{FF2B5EF4-FFF2-40B4-BE49-F238E27FC236}">
                  <a16:creationId xmlns:a16="http://schemas.microsoft.com/office/drawing/2014/main" id="{1D15564A-851D-EA47-526F-F697412798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699524" y="1964318"/>
              <a:ext cx="0" cy="857683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4CAD0DA3-3833-5E52-C4EF-D13A59DCD97B}"/>
              </a:ext>
            </a:extLst>
          </p:cNvPr>
          <p:cNvGrpSpPr/>
          <p:nvPr/>
        </p:nvGrpSpPr>
        <p:grpSpPr>
          <a:xfrm>
            <a:off x="3945722" y="983496"/>
            <a:ext cx="3879885" cy="865505"/>
            <a:chOff x="3945722" y="983496"/>
            <a:chExt cx="3879885" cy="865505"/>
          </a:xfrm>
        </p:grpSpPr>
        <p:sp>
          <p:nvSpPr>
            <p:cNvPr id="119" name="Right Brace 118">
              <a:extLst>
                <a:ext uri="{FF2B5EF4-FFF2-40B4-BE49-F238E27FC236}">
                  <a16:creationId xmlns:a16="http://schemas.microsoft.com/office/drawing/2014/main" id="{7CC9A032-76B1-5703-14D6-335EF77F0889}"/>
                </a:ext>
              </a:extLst>
            </p:cNvPr>
            <p:cNvSpPr/>
            <p:nvPr/>
          </p:nvSpPr>
          <p:spPr>
            <a:xfrm rot="16200000">
              <a:off x="6935084" y="1508918"/>
              <a:ext cx="135346" cy="544820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224C4114-AEF8-AB3E-628C-8B8B27E14079}"/>
                </a:ext>
              </a:extLst>
            </p:cNvPr>
            <p:cNvSpPr txBox="1"/>
            <p:nvPr/>
          </p:nvSpPr>
          <p:spPr>
            <a:xfrm>
              <a:off x="6501007" y="1477049"/>
              <a:ext cx="101662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66.6 </a:t>
              </a:r>
              <a:r>
                <a:rPr lang="en-US" sz="1400" dirty="0" err="1"/>
                <a:t>umsec</a:t>
              </a:r>
              <a:endParaRPr lang="en-US" sz="1400" dirty="0"/>
            </a:p>
          </p:txBody>
        </p:sp>
        <p:sp>
          <p:nvSpPr>
            <p:cNvPr id="117" name="Right Brace 116">
              <a:extLst>
                <a:ext uri="{FF2B5EF4-FFF2-40B4-BE49-F238E27FC236}">
                  <a16:creationId xmlns:a16="http://schemas.microsoft.com/office/drawing/2014/main" id="{C6368615-D7F9-2F92-7879-CA6E8D39F62C}"/>
                </a:ext>
              </a:extLst>
            </p:cNvPr>
            <p:cNvSpPr/>
            <p:nvPr/>
          </p:nvSpPr>
          <p:spPr>
            <a:xfrm rot="16200000">
              <a:off x="5755651" y="-490010"/>
              <a:ext cx="260028" cy="3879885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B2132979-EE6A-8580-C780-9648D71EC2A4}"/>
                </a:ext>
              </a:extLst>
            </p:cNvPr>
            <p:cNvSpPr txBox="1"/>
            <p:nvPr/>
          </p:nvSpPr>
          <p:spPr>
            <a:xfrm>
              <a:off x="5196893" y="983496"/>
              <a:ext cx="141096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0.5 msec </a:t>
              </a:r>
              <a:r>
                <a:rPr lang="en-US" b="1" dirty="0">
                  <a:solidFill>
                    <a:srgbClr val="C00000"/>
                  </a:solidFill>
                </a:rPr>
                <a:t>slot</a:t>
              </a:r>
            </a:p>
          </p:txBody>
        </p: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A1678BA6-5B55-CAE4-9AA0-3733E4F3962B}"/>
              </a:ext>
            </a:extLst>
          </p:cNvPr>
          <p:cNvGrpSpPr/>
          <p:nvPr/>
        </p:nvGrpSpPr>
        <p:grpSpPr>
          <a:xfrm>
            <a:off x="6314264" y="2143213"/>
            <a:ext cx="5572936" cy="3416320"/>
            <a:chOff x="6314264" y="2143213"/>
            <a:chExt cx="5572936" cy="3416320"/>
          </a:xfrm>
        </p:grpSpPr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1FCF17BE-B09F-0468-C8A4-90214970B6BF}"/>
                </a:ext>
              </a:extLst>
            </p:cNvPr>
            <p:cNvSpPr/>
            <p:nvPr/>
          </p:nvSpPr>
          <p:spPr>
            <a:xfrm>
              <a:off x="6314264" y="2255589"/>
              <a:ext cx="228636" cy="23042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186181B0-9284-E936-8466-B86351703A82}"/>
                </a:ext>
              </a:extLst>
            </p:cNvPr>
            <p:cNvSpPr txBox="1"/>
            <p:nvPr/>
          </p:nvSpPr>
          <p:spPr>
            <a:xfrm>
              <a:off x="8194768" y="2143213"/>
              <a:ext cx="3692432" cy="34163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/>
                <a:t>one “symbol” can be transmitted per 66.6 </a:t>
              </a:r>
              <a:r>
                <a:rPr lang="en-US" sz="2400" dirty="0" err="1"/>
                <a:t>usec</a:t>
              </a:r>
              <a:r>
                <a:rPr lang="en-US" sz="2400" dirty="0"/>
                <a:t> (4G) at given subcarrier frequency</a:t>
              </a:r>
            </a:p>
            <a:p>
              <a:pPr marL="238125" indent="-238125">
                <a:buClr>
                  <a:srgbClr val="0E00A3"/>
                </a:buClr>
                <a:buFont typeface="Wingdings" pitchFamily="2" charset="2"/>
                <a:buChar char="§"/>
              </a:pPr>
              <a:r>
                <a:rPr lang="en-US" sz="2400" i="1" dirty="0">
                  <a:solidFill>
                    <a:srgbClr val="C00000"/>
                  </a:solidFill>
                </a:rPr>
                <a:t>number of bits (between 2-8) in symbol depends on modulation technique </a:t>
              </a:r>
              <a:r>
                <a:rPr lang="en-US" sz="2400" dirty="0"/>
                <a:t>chosen (which depends on channel quality)</a:t>
              </a:r>
            </a:p>
          </p:txBody>
        </p: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F560C110-E1B2-0A44-A0B9-AE87EC15236E}"/>
                </a:ext>
              </a:extLst>
            </p:cNvPr>
            <p:cNvCxnSpPr/>
            <p:nvPr/>
          </p:nvCxnSpPr>
          <p:spPr>
            <a:xfrm>
              <a:off x="6624282" y="2355574"/>
              <a:ext cx="1480212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4DC214BB-8740-6E99-8D38-7DA8189CFEEF}"/>
              </a:ext>
            </a:extLst>
          </p:cNvPr>
          <p:cNvGrpSpPr/>
          <p:nvPr/>
        </p:nvGrpSpPr>
        <p:grpSpPr>
          <a:xfrm>
            <a:off x="4097446" y="1927932"/>
            <a:ext cx="3578168" cy="3765304"/>
            <a:chOff x="4097446" y="1927932"/>
            <a:chExt cx="3578168" cy="3765304"/>
          </a:xfrm>
        </p:grpSpPr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EE13E9C4-9096-2416-3488-E2D71897DA9D}"/>
                </a:ext>
              </a:extLst>
            </p:cNvPr>
            <p:cNvGrpSpPr/>
            <p:nvPr/>
          </p:nvGrpSpPr>
          <p:grpSpPr>
            <a:xfrm>
              <a:off x="4097446" y="1931178"/>
              <a:ext cx="237326" cy="3759865"/>
              <a:chOff x="4129345" y="1931178"/>
              <a:chExt cx="237326" cy="3759865"/>
            </a:xfrm>
          </p:grpSpPr>
          <p:sp>
            <p:nvSpPr>
              <p:cNvPr id="129" name="Oval 128">
                <a:extLst>
                  <a:ext uri="{FF2B5EF4-FFF2-40B4-BE49-F238E27FC236}">
                    <a16:creationId xmlns:a16="http://schemas.microsoft.com/office/drawing/2014/main" id="{0ECD6C15-3D7B-B94C-44C8-7ABE52EEC8C0}"/>
                  </a:ext>
                </a:extLst>
              </p:cNvPr>
              <p:cNvSpPr/>
              <p:nvPr/>
            </p:nvSpPr>
            <p:spPr>
              <a:xfrm>
                <a:off x="4134517" y="193117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39749284-E949-422D-98B9-6CDC396592CE}"/>
                  </a:ext>
                </a:extLst>
              </p:cNvPr>
              <p:cNvSpPr/>
              <p:nvPr/>
            </p:nvSpPr>
            <p:spPr>
              <a:xfrm>
                <a:off x="4129345" y="225266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Oval 132">
                <a:extLst>
                  <a:ext uri="{FF2B5EF4-FFF2-40B4-BE49-F238E27FC236}">
                    <a16:creationId xmlns:a16="http://schemas.microsoft.com/office/drawing/2014/main" id="{3549F5D0-C390-95D5-1BFF-C5BEA8E89304}"/>
                  </a:ext>
                </a:extLst>
              </p:cNvPr>
              <p:cNvSpPr/>
              <p:nvPr/>
            </p:nvSpPr>
            <p:spPr>
              <a:xfrm>
                <a:off x="4132754" y="257859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Oval 133">
                <a:extLst>
                  <a:ext uri="{FF2B5EF4-FFF2-40B4-BE49-F238E27FC236}">
                    <a16:creationId xmlns:a16="http://schemas.microsoft.com/office/drawing/2014/main" id="{5D940070-BFC4-1983-D9C9-ED873C339A53}"/>
                  </a:ext>
                </a:extLst>
              </p:cNvPr>
              <p:cNvSpPr/>
              <p:nvPr/>
            </p:nvSpPr>
            <p:spPr>
              <a:xfrm>
                <a:off x="4132988" y="289776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Oval 134">
                <a:extLst>
                  <a:ext uri="{FF2B5EF4-FFF2-40B4-BE49-F238E27FC236}">
                    <a16:creationId xmlns:a16="http://schemas.microsoft.com/office/drawing/2014/main" id="{99FC5EEE-12A8-72D1-677E-D7FBC60E106E}"/>
                  </a:ext>
                </a:extLst>
              </p:cNvPr>
              <p:cNvSpPr/>
              <p:nvPr/>
            </p:nvSpPr>
            <p:spPr>
              <a:xfrm>
                <a:off x="4133222" y="321692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Oval 135">
                <a:extLst>
                  <a:ext uri="{FF2B5EF4-FFF2-40B4-BE49-F238E27FC236}">
                    <a16:creationId xmlns:a16="http://schemas.microsoft.com/office/drawing/2014/main" id="{CF1A3A08-9D1D-2AC3-9C8C-A6BA868E18CC}"/>
                  </a:ext>
                </a:extLst>
              </p:cNvPr>
              <p:cNvSpPr/>
              <p:nvPr/>
            </p:nvSpPr>
            <p:spPr>
              <a:xfrm>
                <a:off x="4133456" y="3536093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05B0720B-B022-3732-2413-FFA625D087A4}"/>
                  </a:ext>
                </a:extLst>
              </p:cNvPr>
              <p:cNvSpPr/>
              <p:nvPr/>
            </p:nvSpPr>
            <p:spPr>
              <a:xfrm>
                <a:off x="4136865" y="3855259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2B17BE58-417A-7FE9-EFA8-016E42E9E1BD}"/>
                  </a:ext>
                </a:extLst>
              </p:cNvPr>
              <p:cNvSpPr/>
              <p:nvPr/>
            </p:nvSpPr>
            <p:spPr>
              <a:xfrm>
                <a:off x="4133924" y="4177600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Oval 138">
                <a:extLst>
                  <a:ext uri="{FF2B5EF4-FFF2-40B4-BE49-F238E27FC236}">
                    <a16:creationId xmlns:a16="http://schemas.microsoft.com/office/drawing/2014/main" id="{41AE4034-2EF3-CFAF-5F3B-7A568397B2BC}"/>
                  </a:ext>
                </a:extLst>
              </p:cNvPr>
              <p:cNvSpPr/>
              <p:nvPr/>
            </p:nvSpPr>
            <p:spPr>
              <a:xfrm>
                <a:off x="4137333" y="449359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Oval 139">
                <a:extLst>
                  <a:ext uri="{FF2B5EF4-FFF2-40B4-BE49-F238E27FC236}">
                    <a16:creationId xmlns:a16="http://schemas.microsoft.com/office/drawing/2014/main" id="{FC920410-B6C7-DC2E-177B-9A9B2295A33E}"/>
                  </a:ext>
                </a:extLst>
              </p:cNvPr>
              <p:cNvSpPr/>
              <p:nvPr/>
            </p:nvSpPr>
            <p:spPr>
              <a:xfrm>
                <a:off x="4137567" y="481275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Oval 140">
                <a:extLst>
                  <a:ext uri="{FF2B5EF4-FFF2-40B4-BE49-F238E27FC236}">
                    <a16:creationId xmlns:a16="http://schemas.microsoft.com/office/drawing/2014/main" id="{BC7B883F-3CAB-9ED9-DC04-FFF1974CA74B}"/>
                  </a:ext>
                </a:extLst>
              </p:cNvPr>
              <p:cNvSpPr/>
              <p:nvPr/>
            </p:nvSpPr>
            <p:spPr>
              <a:xfrm>
                <a:off x="4134626" y="514144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BC281BB9-53D5-E1B8-6687-9F31E91D5F5E}"/>
                  </a:ext>
                </a:extLst>
              </p:cNvPr>
              <p:cNvSpPr/>
              <p:nvPr/>
            </p:nvSpPr>
            <p:spPr>
              <a:xfrm>
                <a:off x="4138035" y="5460614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84CA9ECA-D357-F26D-6AF2-8F155BF5E89E}"/>
                </a:ext>
              </a:extLst>
            </p:cNvPr>
            <p:cNvGrpSpPr/>
            <p:nvPr/>
          </p:nvGrpSpPr>
          <p:grpSpPr>
            <a:xfrm>
              <a:off x="4654253" y="1933143"/>
              <a:ext cx="237326" cy="3759865"/>
              <a:chOff x="4129345" y="1931178"/>
              <a:chExt cx="237326" cy="3759865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184A2FCD-DF1F-D5FB-1A84-3737148AB1A1}"/>
                  </a:ext>
                </a:extLst>
              </p:cNvPr>
              <p:cNvSpPr/>
              <p:nvPr/>
            </p:nvSpPr>
            <p:spPr>
              <a:xfrm>
                <a:off x="4134517" y="193117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110D5229-CA33-A18C-8829-99F1B92B1EF3}"/>
                  </a:ext>
                </a:extLst>
              </p:cNvPr>
              <p:cNvSpPr/>
              <p:nvPr/>
            </p:nvSpPr>
            <p:spPr>
              <a:xfrm>
                <a:off x="4129345" y="225266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192D3F6D-7070-2CFC-C817-927EF3E7F06C}"/>
                  </a:ext>
                </a:extLst>
              </p:cNvPr>
              <p:cNvSpPr/>
              <p:nvPr/>
            </p:nvSpPr>
            <p:spPr>
              <a:xfrm>
                <a:off x="4132754" y="257859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89FB3532-4930-6FC0-0450-25CD6245B50B}"/>
                  </a:ext>
                </a:extLst>
              </p:cNvPr>
              <p:cNvSpPr/>
              <p:nvPr/>
            </p:nvSpPr>
            <p:spPr>
              <a:xfrm>
                <a:off x="4132988" y="289776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AFAAF0F5-FE3D-CA31-FD4D-341518B980BF}"/>
                  </a:ext>
                </a:extLst>
              </p:cNvPr>
              <p:cNvSpPr/>
              <p:nvPr/>
            </p:nvSpPr>
            <p:spPr>
              <a:xfrm>
                <a:off x="4133222" y="321692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A726A7C3-4C77-9517-6B17-FC101DEFD8FF}"/>
                  </a:ext>
                </a:extLst>
              </p:cNvPr>
              <p:cNvSpPr/>
              <p:nvPr/>
            </p:nvSpPr>
            <p:spPr>
              <a:xfrm>
                <a:off x="4133456" y="3536093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037ACF7D-C21D-0457-E7ED-9C00D7F2B1E9}"/>
                  </a:ext>
                </a:extLst>
              </p:cNvPr>
              <p:cNvSpPr/>
              <p:nvPr/>
            </p:nvSpPr>
            <p:spPr>
              <a:xfrm>
                <a:off x="4136865" y="3855259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Oval 165">
                <a:extLst>
                  <a:ext uri="{FF2B5EF4-FFF2-40B4-BE49-F238E27FC236}">
                    <a16:creationId xmlns:a16="http://schemas.microsoft.com/office/drawing/2014/main" id="{9573124F-8B5B-ECCA-0E18-87EB21BD70E0}"/>
                  </a:ext>
                </a:extLst>
              </p:cNvPr>
              <p:cNvSpPr/>
              <p:nvPr/>
            </p:nvSpPr>
            <p:spPr>
              <a:xfrm>
                <a:off x="4133924" y="4177600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D4CA9BBF-77BC-11D9-9717-DA6D01EFC4E5}"/>
                  </a:ext>
                </a:extLst>
              </p:cNvPr>
              <p:cNvSpPr/>
              <p:nvPr/>
            </p:nvSpPr>
            <p:spPr>
              <a:xfrm>
                <a:off x="4137333" y="449359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Oval 167">
                <a:extLst>
                  <a:ext uri="{FF2B5EF4-FFF2-40B4-BE49-F238E27FC236}">
                    <a16:creationId xmlns:a16="http://schemas.microsoft.com/office/drawing/2014/main" id="{4EAE00C4-B01A-B7C8-0A65-71BDF35AB48F}"/>
                  </a:ext>
                </a:extLst>
              </p:cNvPr>
              <p:cNvSpPr/>
              <p:nvPr/>
            </p:nvSpPr>
            <p:spPr>
              <a:xfrm>
                <a:off x="4137567" y="481275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Oval 168">
                <a:extLst>
                  <a:ext uri="{FF2B5EF4-FFF2-40B4-BE49-F238E27FC236}">
                    <a16:creationId xmlns:a16="http://schemas.microsoft.com/office/drawing/2014/main" id="{3CA3FF09-3ADE-FBF9-1A56-5961AE4DC906}"/>
                  </a:ext>
                </a:extLst>
              </p:cNvPr>
              <p:cNvSpPr/>
              <p:nvPr/>
            </p:nvSpPr>
            <p:spPr>
              <a:xfrm>
                <a:off x="4134626" y="514144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Oval 169">
                <a:extLst>
                  <a:ext uri="{FF2B5EF4-FFF2-40B4-BE49-F238E27FC236}">
                    <a16:creationId xmlns:a16="http://schemas.microsoft.com/office/drawing/2014/main" id="{8E8B2922-795C-F555-2F95-D7413F28EFF8}"/>
                  </a:ext>
                </a:extLst>
              </p:cNvPr>
              <p:cNvSpPr/>
              <p:nvPr/>
            </p:nvSpPr>
            <p:spPr>
              <a:xfrm>
                <a:off x="4138035" y="5460614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49AC4C42-2B2A-E707-A2CF-2E5993E03962}"/>
                </a:ext>
              </a:extLst>
            </p:cNvPr>
            <p:cNvGrpSpPr/>
            <p:nvPr/>
          </p:nvGrpSpPr>
          <p:grpSpPr>
            <a:xfrm>
              <a:off x="5211060" y="1931406"/>
              <a:ext cx="237326" cy="3759865"/>
              <a:chOff x="4129345" y="1931178"/>
              <a:chExt cx="237326" cy="3759865"/>
            </a:xfrm>
          </p:grpSpPr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7B662ECE-5449-396A-322E-7002910E5588}"/>
                  </a:ext>
                </a:extLst>
              </p:cNvPr>
              <p:cNvSpPr/>
              <p:nvPr/>
            </p:nvSpPr>
            <p:spPr>
              <a:xfrm>
                <a:off x="4134517" y="193117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Oval 172">
                <a:extLst>
                  <a:ext uri="{FF2B5EF4-FFF2-40B4-BE49-F238E27FC236}">
                    <a16:creationId xmlns:a16="http://schemas.microsoft.com/office/drawing/2014/main" id="{DD9453D9-584C-E7D2-B0C2-8061214028C1}"/>
                  </a:ext>
                </a:extLst>
              </p:cNvPr>
              <p:cNvSpPr/>
              <p:nvPr/>
            </p:nvSpPr>
            <p:spPr>
              <a:xfrm>
                <a:off x="4129345" y="225266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Oval 173">
                <a:extLst>
                  <a:ext uri="{FF2B5EF4-FFF2-40B4-BE49-F238E27FC236}">
                    <a16:creationId xmlns:a16="http://schemas.microsoft.com/office/drawing/2014/main" id="{DAC7242A-7690-6F5C-B741-59BCABC03C13}"/>
                  </a:ext>
                </a:extLst>
              </p:cNvPr>
              <p:cNvSpPr/>
              <p:nvPr/>
            </p:nvSpPr>
            <p:spPr>
              <a:xfrm>
                <a:off x="4132754" y="257859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F80A8677-3BC1-8EB1-5CE7-2A3BE71FA28D}"/>
                  </a:ext>
                </a:extLst>
              </p:cNvPr>
              <p:cNvSpPr/>
              <p:nvPr/>
            </p:nvSpPr>
            <p:spPr>
              <a:xfrm>
                <a:off x="4132988" y="289776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Oval 175">
                <a:extLst>
                  <a:ext uri="{FF2B5EF4-FFF2-40B4-BE49-F238E27FC236}">
                    <a16:creationId xmlns:a16="http://schemas.microsoft.com/office/drawing/2014/main" id="{3FFF21D4-C633-5D2F-CDA9-E06E39A19945}"/>
                  </a:ext>
                </a:extLst>
              </p:cNvPr>
              <p:cNvSpPr/>
              <p:nvPr/>
            </p:nvSpPr>
            <p:spPr>
              <a:xfrm>
                <a:off x="4133222" y="321692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Oval 176">
                <a:extLst>
                  <a:ext uri="{FF2B5EF4-FFF2-40B4-BE49-F238E27FC236}">
                    <a16:creationId xmlns:a16="http://schemas.microsoft.com/office/drawing/2014/main" id="{D4370329-20F7-5138-9329-16B32A47E9D3}"/>
                  </a:ext>
                </a:extLst>
              </p:cNvPr>
              <p:cNvSpPr/>
              <p:nvPr/>
            </p:nvSpPr>
            <p:spPr>
              <a:xfrm>
                <a:off x="4133456" y="3536093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Oval 177">
                <a:extLst>
                  <a:ext uri="{FF2B5EF4-FFF2-40B4-BE49-F238E27FC236}">
                    <a16:creationId xmlns:a16="http://schemas.microsoft.com/office/drawing/2014/main" id="{F5C1904A-CADC-4CC4-4ADF-819B61D6AC26}"/>
                  </a:ext>
                </a:extLst>
              </p:cNvPr>
              <p:cNvSpPr/>
              <p:nvPr/>
            </p:nvSpPr>
            <p:spPr>
              <a:xfrm>
                <a:off x="4136865" y="3855259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951C4EE8-08A9-99A2-295D-C5C3091176BC}"/>
                  </a:ext>
                </a:extLst>
              </p:cNvPr>
              <p:cNvSpPr/>
              <p:nvPr/>
            </p:nvSpPr>
            <p:spPr>
              <a:xfrm>
                <a:off x="4133924" y="4177600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57BFCCFB-2DF9-9877-F6D1-20C595AC46C2}"/>
                  </a:ext>
                </a:extLst>
              </p:cNvPr>
              <p:cNvSpPr/>
              <p:nvPr/>
            </p:nvSpPr>
            <p:spPr>
              <a:xfrm>
                <a:off x="4137333" y="449359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Oval 180">
                <a:extLst>
                  <a:ext uri="{FF2B5EF4-FFF2-40B4-BE49-F238E27FC236}">
                    <a16:creationId xmlns:a16="http://schemas.microsoft.com/office/drawing/2014/main" id="{4B7ACD86-F222-76B7-9991-18613F80F21C}"/>
                  </a:ext>
                </a:extLst>
              </p:cNvPr>
              <p:cNvSpPr/>
              <p:nvPr/>
            </p:nvSpPr>
            <p:spPr>
              <a:xfrm>
                <a:off x="4137567" y="481275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Oval 181">
                <a:extLst>
                  <a:ext uri="{FF2B5EF4-FFF2-40B4-BE49-F238E27FC236}">
                    <a16:creationId xmlns:a16="http://schemas.microsoft.com/office/drawing/2014/main" id="{47B4E4CF-C375-E052-08CC-882DC3C83315}"/>
                  </a:ext>
                </a:extLst>
              </p:cNvPr>
              <p:cNvSpPr/>
              <p:nvPr/>
            </p:nvSpPr>
            <p:spPr>
              <a:xfrm>
                <a:off x="4134626" y="514144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Oval 182">
                <a:extLst>
                  <a:ext uri="{FF2B5EF4-FFF2-40B4-BE49-F238E27FC236}">
                    <a16:creationId xmlns:a16="http://schemas.microsoft.com/office/drawing/2014/main" id="{04849747-1645-0EFA-8A8E-F3145D90C791}"/>
                  </a:ext>
                </a:extLst>
              </p:cNvPr>
              <p:cNvSpPr/>
              <p:nvPr/>
            </p:nvSpPr>
            <p:spPr>
              <a:xfrm>
                <a:off x="4138035" y="5460614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FD1B78C6-B7A3-961F-C2CF-3F7070F13C97}"/>
                </a:ext>
              </a:extLst>
            </p:cNvPr>
            <p:cNvGrpSpPr/>
            <p:nvPr/>
          </p:nvGrpSpPr>
          <p:grpSpPr>
            <a:xfrm>
              <a:off x="5767867" y="1933371"/>
              <a:ext cx="237326" cy="3759865"/>
              <a:chOff x="4129345" y="1931178"/>
              <a:chExt cx="237326" cy="3759865"/>
            </a:xfrm>
          </p:grpSpPr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5A1B91CC-3BC5-ED6A-6C31-ED365B274AC7}"/>
                  </a:ext>
                </a:extLst>
              </p:cNvPr>
              <p:cNvSpPr/>
              <p:nvPr/>
            </p:nvSpPr>
            <p:spPr>
              <a:xfrm>
                <a:off x="4134517" y="193117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6FEBFABD-1E54-D8EF-9197-C52C64994103}"/>
                  </a:ext>
                </a:extLst>
              </p:cNvPr>
              <p:cNvSpPr/>
              <p:nvPr/>
            </p:nvSpPr>
            <p:spPr>
              <a:xfrm>
                <a:off x="4129345" y="225266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468FE40B-D100-A79A-36E3-3401EF8D53C2}"/>
                  </a:ext>
                </a:extLst>
              </p:cNvPr>
              <p:cNvSpPr/>
              <p:nvPr/>
            </p:nvSpPr>
            <p:spPr>
              <a:xfrm>
                <a:off x="4132754" y="257859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D36A152C-CB79-7517-2A01-FBCCA2BA5546}"/>
                  </a:ext>
                </a:extLst>
              </p:cNvPr>
              <p:cNvSpPr/>
              <p:nvPr/>
            </p:nvSpPr>
            <p:spPr>
              <a:xfrm>
                <a:off x="4132988" y="289776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Oval 188">
                <a:extLst>
                  <a:ext uri="{FF2B5EF4-FFF2-40B4-BE49-F238E27FC236}">
                    <a16:creationId xmlns:a16="http://schemas.microsoft.com/office/drawing/2014/main" id="{3BBF1318-C9C9-8032-4ECB-B0FCFB0FAC51}"/>
                  </a:ext>
                </a:extLst>
              </p:cNvPr>
              <p:cNvSpPr/>
              <p:nvPr/>
            </p:nvSpPr>
            <p:spPr>
              <a:xfrm>
                <a:off x="4133222" y="321692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D9173C5A-2E03-844E-8132-EB6122D27612}"/>
                  </a:ext>
                </a:extLst>
              </p:cNvPr>
              <p:cNvSpPr/>
              <p:nvPr/>
            </p:nvSpPr>
            <p:spPr>
              <a:xfrm>
                <a:off x="4133456" y="3536093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Oval 190">
                <a:extLst>
                  <a:ext uri="{FF2B5EF4-FFF2-40B4-BE49-F238E27FC236}">
                    <a16:creationId xmlns:a16="http://schemas.microsoft.com/office/drawing/2014/main" id="{6D871752-407F-00AF-F417-7B098D7B21EB}"/>
                  </a:ext>
                </a:extLst>
              </p:cNvPr>
              <p:cNvSpPr/>
              <p:nvPr/>
            </p:nvSpPr>
            <p:spPr>
              <a:xfrm>
                <a:off x="4136865" y="3855259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Oval 191">
                <a:extLst>
                  <a:ext uri="{FF2B5EF4-FFF2-40B4-BE49-F238E27FC236}">
                    <a16:creationId xmlns:a16="http://schemas.microsoft.com/office/drawing/2014/main" id="{EF77D5FB-76E1-AB19-02B2-6AD9940E4852}"/>
                  </a:ext>
                </a:extLst>
              </p:cNvPr>
              <p:cNvSpPr/>
              <p:nvPr/>
            </p:nvSpPr>
            <p:spPr>
              <a:xfrm>
                <a:off x="4133924" y="4177600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6AE2B836-4F45-55B5-8032-F271B0A97EEF}"/>
                  </a:ext>
                </a:extLst>
              </p:cNvPr>
              <p:cNvSpPr/>
              <p:nvPr/>
            </p:nvSpPr>
            <p:spPr>
              <a:xfrm>
                <a:off x="4137333" y="449359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58A9A3C3-9986-3176-D3A3-09A0089A10F3}"/>
                  </a:ext>
                </a:extLst>
              </p:cNvPr>
              <p:cNvSpPr/>
              <p:nvPr/>
            </p:nvSpPr>
            <p:spPr>
              <a:xfrm>
                <a:off x="4137567" y="481275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09D37722-83CD-9E04-3BE7-7947F9C9D3B6}"/>
                  </a:ext>
                </a:extLst>
              </p:cNvPr>
              <p:cNvSpPr/>
              <p:nvPr/>
            </p:nvSpPr>
            <p:spPr>
              <a:xfrm>
                <a:off x="4134626" y="514144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1F8A31B6-44DC-7271-393A-5CDA18A0182F}"/>
                  </a:ext>
                </a:extLst>
              </p:cNvPr>
              <p:cNvSpPr/>
              <p:nvPr/>
            </p:nvSpPr>
            <p:spPr>
              <a:xfrm>
                <a:off x="4138035" y="5460614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7AC49000-0391-C16B-EF96-3C70B56C3720}"/>
                </a:ext>
              </a:extLst>
            </p:cNvPr>
            <p:cNvGrpSpPr/>
            <p:nvPr/>
          </p:nvGrpSpPr>
          <p:grpSpPr>
            <a:xfrm>
              <a:off x="6324674" y="1927932"/>
              <a:ext cx="237326" cy="3759865"/>
              <a:chOff x="4129345" y="1931178"/>
              <a:chExt cx="237326" cy="3759865"/>
            </a:xfrm>
          </p:grpSpPr>
          <p:sp>
            <p:nvSpPr>
              <p:cNvPr id="198" name="Oval 197">
                <a:extLst>
                  <a:ext uri="{FF2B5EF4-FFF2-40B4-BE49-F238E27FC236}">
                    <a16:creationId xmlns:a16="http://schemas.microsoft.com/office/drawing/2014/main" id="{15D542AF-A049-36A3-CFA6-E2C69182D5BE}"/>
                  </a:ext>
                </a:extLst>
              </p:cNvPr>
              <p:cNvSpPr/>
              <p:nvPr/>
            </p:nvSpPr>
            <p:spPr>
              <a:xfrm>
                <a:off x="4134517" y="193117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Oval 198">
                <a:extLst>
                  <a:ext uri="{FF2B5EF4-FFF2-40B4-BE49-F238E27FC236}">
                    <a16:creationId xmlns:a16="http://schemas.microsoft.com/office/drawing/2014/main" id="{55ADFA64-8688-D51A-6C53-D78C33399E66}"/>
                  </a:ext>
                </a:extLst>
              </p:cNvPr>
              <p:cNvSpPr/>
              <p:nvPr/>
            </p:nvSpPr>
            <p:spPr>
              <a:xfrm>
                <a:off x="4129345" y="225266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188006FB-C6F1-3C32-03EF-16B2423BA452}"/>
                  </a:ext>
                </a:extLst>
              </p:cNvPr>
              <p:cNvSpPr/>
              <p:nvPr/>
            </p:nvSpPr>
            <p:spPr>
              <a:xfrm>
                <a:off x="4132754" y="257859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Oval 200">
                <a:extLst>
                  <a:ext uri="{FF2B5EF4-FFF2-40B4-BE49-F238E27FC236}">
                    <a16:creationId xmlns:a16="http://schemas.microsoft.com/office/drawing/2014/main" id="{19F3793B-27C1-E323-55AC-FFE64B21F029}"/>
                  </a:ext>
                </a:extLst>
              </p:cNvPr>
              <p:cNvSpPr/>
              <p:nvPr/>
            </p:nvSpPr>
            <p:spPr>
              <a:xfrm>
                <a:off x="4132988" y="289776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Oval 201">
                <a:extLst>
                  <a:ext uri="{FF2B5EF4-FFF2-40B4-BE49-F238E27FC236}">
                    <a16:creationId xmlns:a16="http://schemas.microsoft.com/office/drawing/2014/main" id="{68A57430-3D2A-1FFC-A959-63863310CAE9}"/>
                  </a:ext>
                </a:extLst>
              </p:cNvPr>
              <p:cNvSpPr/>
              <p:nvPr/>
            </p:nvSpPr>
            <p:spPr>
              <a:xfrm>
                <a:off x="4133222" y="321692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Oval 202">
                <a:extLst>
                  <a:ext uri="{FF2B5EF4-FFF2-40B4-BE49-F238E27FC236}">
                    <a16:creationId xmlns:a16="http://schemas.microsoft.com/office/drawing/2014/main" id="{CB621D28-C271-F6EB-D706-99007ACBEF22}"/>
                  </a:ext>
                </a:extLst>
              </p:cNvPr>
              <p:cNvSpPr/>
              <p:nvPr/>
            </p:nvSpPr>
            <p:spPr>
              <a:xfrm>
                <a:off x="4133456" y="3536093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D4F60AA5-82BC-2217-BA04-AF3E2B744E05}"/>
                  </a:ext>
                </a:extLst>
              </p:cNvPr>
              <p:cNvSpPr/>
              <p:nvPr/>
            </p:nvSpPr>
            <p:spPr>
              <a:xfrm>
                <a:off x="4136865" y="3855259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85525307-4880-00DD-6828-DACDE37660FB}"/>
                  </a:ext>
                </a:extLst>
              </p:cNvPr>
              <p:cNvSpPr/>
              <p:nvPr/>
            </p:nvSpPr>
            <p:spPr>
              <a:xfrm>
                <a:off x="4133924" y="4177600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80A07B01-D0F5-9A9F-EF29-A06BC5E386D5}"/>
                  </a:ext>
                </a:extLst>
              </p:cNvPr>
              <p:cNvSpPr/>
              <p:nvPr/>
            </p:nvSpPr>
            <p:spPr>
              <a:xfrm>
                <a:off x="4137333" y="449359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>
                <a:extLst>
                  <a:ext uri="{FF2B5EF4-FFF2-40B4-BE49-F238E27FC236}">
                    <a16:creationId xmlns:a16="http://schemas.microsoft.com/office/drawing/2014/main" id="{9FBA6ED1-6D73-2A54-DAA6-64E3C870E9F1}"/>
                  </a:ext>
                </a:extLst>
              </p:cNvPr>
              <p:cNvSpPr/>
              <p:nvPr/>
            </p:nvSpPr>
            <p:spPr>
              <a:xfrm>
                <a:off x="4137567" y="481275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A8223335-4030-19E5-AA6B-7EE5FBC37187}"/>
                  </a:ext>
                </a:extLst>
              </p:cNvPr>
              <p:cNvSpPr/>
              <p:nvPr/>
            </p:nvSpPr>
            <p:spPr>
              <a:xfrm>
                <a:off x="4134626" y="514144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Oval 208">
                <a:extLst>
                  <a:ext uri="{FF2B5EF4-FFF2-40B4-BE49-F238E27FC236}">
                    <a16:creationId xmlns:a16="http://schemas.microsoft.com/office/drawing/2014/main" id="{FAF3A4EC-857C-24EC-035C-B799B548359D}"/>
                  </a:ext>
                </a:extLst>
              </p:cNvPr>
              <p:cNvSpPr/>
              <p:nvPr/>
            </p:nvSpPr>
            <p:spPr>
              <a:xfrm>
                <a:off x="4138035" y="5460614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61964400-B6F6-8B82-E6FD-7AE9B8C0B0AA}"/>
                </a:ext>
              </a:extLst>
            </p:cNvPr>
            <p:cNvGrpSpPr/>
            <p:nvPr/>
          </p:nvGrpSpPr>
          <p:grpSpPr>
            <a:xfrm>
              <a:off x="6881481" y="1929897"/>
              <a:ext cx="237326" cy="3759865"/>
              <a:chOff x="4129345" y="1931178"/>
              <a:chExt cx="237326" cy="3759865"/>
            </a:xfrm>
          </p:grpSpPr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B27AC977-349B-565F-5110-7122530CD8BD}"/>
                  </a:ext>
                </a:extLst>
              </p:cNvPr>
              <p:cNvSpPr/>
              <p:nvPr/>
            </p:nvSpPr>
            <p:spPr>
              <a:xfrm>
                <a:off x="4134517" y="193117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DF8D70F3-A44C-62B4-0A03-A30272AE0D9B}"/>
                  </a:ext>
                </a:extLst>
              </p:cNvPr>
              <p:cNvSpPr/>
              <p:nvPr/>
            </p:nvSpPr>
            <p:spPr>
              <a:xfrm>
                <a:off x="4129345" y="225266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212">
                <a:extLst>
                  <a:ext uri="{FF2B5EF4-FFF2-40B4-BE49-F238E27FC236}">
                    <a16:creationId xmlns:a16="http://schemas.microsoft.com/office/drawing/2014/main" id="{5541538E-95C3-D585-D60F-72719F008F49}"/>
                  </a:ext>
                </a:extLst>
              </p:cNvPr>
              <p:cNvSpPr/>
              <p:nvPr/>
            </p:nvSpPr>
            <p:spPr>
              <a:xfrm>
                <a:off x="4132754" y="257859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1AB7B4F8-1708-691C-8B8A-F2F924620ABE}"/>
                  </a:ext>
                </a:extLst>
              </p:cNvPr>
              <p:cNvSpPr/>
              <p:nvPr/>
            </p:nvSpPr>
            <p:spPr>
              <a:xfrm>
                <a:off x="4132988" y="289776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Oval 214">
                <a:extLst>
                  <a:ext uri="{FF2B5EF4-FFF2-40B4-BE49-F238E27FC236}">
                    <a16:creationId xmlns:a16="http://schemas.microsoft.com/office/drawing/2014/main" id="{06C4FFA6-03AC-CD6E-F370-05802161DB10}"/>
                  </a:ext>
                </a:extLst>
              </p:cNvPr>
              <p:cNvSpPr/>
              <p:nvPr/>
            </p:nvSpPr>
            <p:spPr>
              <a:xfrm>
                <a:off x="4133222" y="321692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>
                <a:extLst>
                  <a:ext uri="{FF2B5EF4-FFF2-40B4-BE49-F238E27FC236}">
                    <a16:creationId xmlns:a16="http://schemas.microsoft.com/office/drawing/2014/main" id="{71054B5B-F108-7C74-4A2B-2C615FCF83FD}"/>
                  </a:ext>
                </a:extLst>
              </p:cNvPr>
              <p:cNvSpPr/>
              <p:nvPr/>
            </p:nvSpPr>
            <p:spPr>
              <a:xfrm>
                <a:off x="4133456" y="3536093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Oval 216">
                <a:extLst>
                  <a:ext uri="{FF2B5EF4-FFF2-40B4-BE49-F238E27FC236}">
                    <a16:creationId xmlns:a16="http://schemas.microsoft.com/office/drawing/2014/main" id="{22A93B48-CE48-F4D4-3621-E268F633D3E3}"/>
                  </a:ext>
                </a:extLst>
              </p:cNvPr>
              <p:cNvSpPr/>
              <p:nvPr/>
            </p:nvSpPr>
            <p:spPr>
              <a:xfrm>
                <a:off x="4136865" y="3855259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A89CBC70-D8AB-E693-F837-4A861BDE4510}"/>
                  </a:ext>
                </a:extLst>
              </p:cNvPr>
              <p:cNvSpPr/>
              <p:nvPr/>
            </p:nvSpPr>
            <p:spPr>
              <a:xfrm>
                <a:off x="4133924" y="4177600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Oval 218">
                <a:extLst>
                  <a:ext uri="{FF2B5EF4-FFF2-40B4-BE49-F238E27FC236}">
                    <a16:creationId xmlns:a16="http://schemas.microsoft.com/office/drawing/2014/main" id="{A22E9C86-3C30-AF7E-ED21-E8616D9CCD95}"/>
                  </a:ext>
                </a:extLst>
              </p:cNvPr>
              <p:cNvSpPr/>
              <p:nvPr/>
            </p:nvSpPr>
            <p:spPr>
              <a:xfrm>
                <a:off x="4137333" y="449359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C330C2A0-3D7E-0C83-A25E-79949C3D1E3E}"/>
                  </a:ext>
                </a:extLst>
              </p:cNvPr>
              <p:cNvSpPr/>
              <p:nvPr/>
            </p:nvSpPr>
            <p:spPr>
              <a:xfrm>
                <a:off x="4137567" y="481275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7A59428D-53A5-836E-E688-7E5942426AB3}"/>
                  </a:ext>
                </a:extLst>
              </p:cNvPr>
              <p:cNvSpPr/>
              <p:nvPr/>
            </p:nvSpPr>
            <p:spPr>
              <a:xfrm>
                <a:off x="4134626" y="514144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Oval 221">
                <a:extLst>
                  <a:ext uri="{FF2B5EF4-FFF2-40B4-BE49-F238E27FC236}">
                    <a16:creationId xmlns:a16="http://schemas.microsoft.com/office/drawing/2014/main" id="{6551E390-E66A-A683-B5F5-3ABD51074A02}"/>
                  </a:ext>
                </a:extLst>
              </p:cNvPr>
              <p:cNvSpPr/>
              <p:nvPr/>
            </p:nvSpPr>
            <p:spPr>
              <a:xfrm>
                <a:off x="4138035" y="5460614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C83394C2-1C40-6D97-2D9E-F7C46C380985}"/>
                </a:ext>
              </a:extLst>
            </p:cNvPr>
            <p:cNvGrpSpPr/>
            <p:nvPr/>
          </p:nvGrpSpPr>
          <p:grpSpPr>
            <a:xfrm>
              <a:off x="7438288" y="1928160"/>
              <a:ext cx="237326" cy="3759865"/>
              <a:chOff x="4129345" y="1931178"/>
              <a:chExt cx="237326" cy="3759865"/>
            </a:xfrm>
          </p:grpSpPr>
          <p:sp>
            <p:nvSpPr>
              <p:cNvPr id="224" name="Oval 223">
                <a:extLst>
                  <a:ext uri="{FF2B5EF4-FFF2-40B4-BE49-F238E27FC236}">
                    <a16:creationId xmlns:a16="http://schemas.microsoft.com/office/drawing/2014/main" id="{BCE5F286-BA60-11E7-A7E9-D484CFEAE62C}"/>
                  </a:ext>
                </a:extLst>
              </p:cNvPr>
              <p:cNvSpPr/>
              <p:nvPr/>
            </p:nvSpPr>
            <p:spPr>
              <a:xfrm>
                <a:off x="4134517" y="193117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Oval 224">
                <a:extLst>
                  <a:ext uri="{FF2B5EF4-FFF2-40B4-BE49-F238E27FC236}">
                    <a16:creationId xmlns:a16="http://schemas.microsoft.com/office/drawing/2014/main" id="{9D0CD4DE-5353-9671-C655-9CA07F0E6D84}"/>
                  </a:ext>
                </a:extLst>
              </p:cNvPr>
              <p:cNvSpPr/>
              <p:nvPr/>
            </p:nvSpPr>
            <p:spPr>
              <a:xfrm>
                <a:off x="4129345" y="225266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Oval 225">
                <a:extLst>
                  <a:ext uri="{FF2B5EF4-FFF2-40B4-BE49-F238E27FC236}">
                    <a16:creationId xmlns:a16="http://schemas.microsoft.com/office/drawing/2014/main" id="{038D416D-C999-2B42-1680-455898FF1F7A}"/>
                  </a:ext>
                </a:extLst>
              </p:cNvPr>
              <p:cNvSpPr/>
              <p:nvPr/>
            </p:nvSpPr>
            <p:spPr>
              <a:xfrm>
                <a:off x="4132754" y="257859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Oval 226">
                <a:extLst>
                  <a:ext uri="{FF2B5EF4-FFF2-40B4-BE49-F238E27FC236}">
                    <a16:creationId xmlns:a16="http://schemas.microsoft.com/office/drawing/2014/main" id="{45EA39CD-FF79-4D3C-9CD6-31D79EB7AB81}"/>
                  </a:ext>
                </a:extLst>
              </p:cNvPr>
              <p:cNvSpPr/>
              <p:nvPr/>
            </p:nvSpPr>
            <p:spPr>
              <a:xfrm>
                <a:off x="4132988" y="289776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24FEEDFE-EA00-4060-3475-A5A0FB6FCAFD}"/>
                  </a:ext>
                </a:extLst>
              </p:cNvPr>
              <p:cNvSpPr/>
              <p:nvPr/>
            </p:nvSpPr>
            <p:spPr>
              <a:xfrm>
                <a:off x="4133222" y="321692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D704E8EB-1190-92CD-B5C9-3590B466C6A6}"/>
                  </a:ext>
                </a:extLst>
              </p:cNvPr>
              <p:cNvSpPr/>
              <p:nvPr/>
            </p:nvSpPr>
            <p:spPr>
              <a:xfrm>
                <a:off x="4133456" y="3536093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Oval 229">
                <a:extLst>
                  <a:ext uri="{FF2B5EF4-FFF2-40B4-BE49-F238E27FC236}">
                    <a16:creationId xmlns:a16="http://schemas.microsoft.com/office/drawing/2014/main" id="{EE0B7BE1-73A3-D8EE-9BBA-77980F83DBE5}"/>
                  </a:ext>
                </a:extLst>
              </p:cNvPr>
              <p:cNvSpPr/>
              <p:nvPr/>
            </p:nvSpPr>
            <p:spPr>
              <a:xfrm>
                <a:off x="4136865" y="3855259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Oval 230">
                <a:extLst>
                  <a:ext uri="{FF2B5EF4-FFF2-40B4-BE49-F238E27FC236}">
                    <a16:creationId xmlns:a16="http://schemas.microsoft.com/office/drawing/2014/main" id="{0E394C54-9F77-EA00-C4C4-F6D40D57D3B3}"/>
                  </a:ext>
                </a:extLst>
              </p:cNvPr>
              <p:cNvSpPr/>
              <p:nvPr/>
            </p:nvSpPr>
            <p:spPr>
              <a:xfrm>
                <a:off x="4133924" y="4177600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Oval 231">
                <a:extLst>
                  <a:ext uri="{FF2B5EF4-FFF2-40B4-BE49-F238E27FC236}">
                    <a16:creationId xmlns:a16="http://schemas.microsoft.com/office/drawing/2014/main" id="{D85DF3D5-8C3A-7F3F-A789-73A29C510E81}"/>
                  </a:ext>
                </a:extLst>
              </p:cNvPr>
              <p:cNvSpPr/>
              <p:nvPr/>
            </p:nvSpPr>
            <p:spPr>
              <a:xfrm>
                <a:off x="4137333" y="449359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Oval 232">
                <a:extLst>
                  <a:ext uri="{FF2B5EF4-FFF2-40B4-BE49-F238E27FC236}">
                    <a16:creationId xmlns:a16="http://schemas.microsoft.com/office/drawing/2014/main" id="{69C4DE4E-0B05-6DF3-4891-081F536B56AA}"/>
                  </a:ext>
                </a:extLst>
              </p:cNvPr>
              <p:cNvSpPr/>
              <p:nvPr/>
            </p:nvSpPr>
            <p:spPr>
              <a:xfrm>
                <a:off x="4137567" y="481275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Oval 233">
                <a:extLst>
                  <a:ext uri="{FF2B5EF4-FFF2-40B4-BE49-F238E27FC236}">
                    <a16:creationId xmlns:a16="http://schemas.microsoft.com/office/drawing/2014/main" id="{C069B790-1B19-CB0C-6F3E-3527A4C6FE31}"/>
                  </a:ext>
                </a:extLst>
              </p:cNvPr>
              <p:cNvSpPr/>
              <p:nvPr/>
            </p:nvSpPr>
            <p:spPr>
              <a:xfrm>
                <a:off x="4134626" y="514144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Oval 234">
                <a:extLst>
                  <a:ext uri="{FF2B5EF4-FFF2-40B4-BE49-F238E27FC236}">
                    <a16:creationId xmlns:a16="http://schemas.microsoft.com/office/drawing/2014/main" id="{5999A625-4346-16E4-D551-1B31EC8D802D}"/>
                  </a:ext>
                </a:extLst>
              </p:cNvPr>
              <p:cNvSpPr/>
              <p:nvPr/>
            </p:nvSpPr>
            <p:spPr>
              <a:xfrm>
                <a:off x="4138035" y="5460614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4" name="Title 1">
            <a:extLst>
              <a:ext uri="{FF2B5EF4-FFF2-40B4-BE49-F238E27FC236}">
                <a16:creationId xmlns:a16="http://schemas.microsoft.com/office/drawing/2014/main" id="{B99F7F76-355B-91A1-1F0A-9E24CA374570}"/>
              </a:ext>
            </a:extLst>
          </p:cNvPr>
          <p:cNvSpPr txBox="1">
            <a:spLocks/>
          </p:cNvSpPr>
          <p:nvPr/>
        </p:nvSpPr>
        <p:spPr>
          <a:xfrm>
            <a:off x="618455" y="278688"/>
            <a:ext cx="11088635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OFDMA: </a:t>
            </a:r>
            <a:r>
              <a:rPr lang="en-US" dirty="0">
                <a:solidFill>
                  <a:srgbClr val="C00000"/>
                </a:solidFill>
              </a:rPr>
              <a:t>symbols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97834DD-4274-2150-5A2B-9693930B225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4810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55FCD001-757D-2328-25D3-EA62AC49D9E8}"/>
              </a:ext>
            </a:extLst>
          </p:cNvPr>
          <p:cNvGrpSpPr/>
          <p:nvPr/>
        </p:nvGrpSpPr>
        <p:grpSpPr>
          <a:xfrm rot="5400000">
            <a:off x="3857814" y="1821567"/>
            <a:ext cx="4081725" cy="3902629"/>
            <a:chOff x="3808442" y="1864744"/>
            <a:chExt cx="4034218" cy="3852658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CBD9647D-DC21-4428-25C4-478DD060A7DC}"/>
                </a:ext>
              </a:extLst>
            </p:cNvPr>
            <p:cNvGrpSpPr/>
            <p:nvPr/>
          </p:nvGrpSpPr>
          <p:grpSpPr>
            <a:xfrm>
              <a:off x="3958119" y="1878863"/>
              <a:ext cx="3809600" cy="3838539"/>
              <a:chOff x="3958119" y="1878863"/>
              <a:chExt cx="3809600" cy="3838539"/>
            </a:xfrm>
          </p:grpSpPr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A81E11C7-6474-A06E-8336-8E0EBE1B5E22}"/>
                  </a:ext>
                </a:extLst>
              </p:cNvPr>
              <p:cNvSpPr/>
              <p:nvPr/>
            </p:nvSpPr>
            <p:spPr>
              <a:xfrm flipV="1">
                <a:off x="7447147" y="1881161"/>
                <a:ext cx="320572" cy="3833832"/>
              </a:xfrm>
              <a:prstGeom prst="rect">
                <a:avLst/>
              </a:prstGeom>
              <a:solidFill>
                <a:srgbClr val="B19322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E2EFA5A3-C139-98D0-E256-51CE5DA3EA39}"/>
                  </a:ext>
                </a:extLst>
              </p:cNvPr>
              <p:cNvSpPr/>
              <p:nvPr/>
            </p:nvSpPr>
            <p:spPr>
              <a:xfrm flipV="1">
                <a:off x="7126575" y="1880395"/>
                <a:ext cx="320572" cy="3833832"/>
              </a:xfrm>
              <a:prstGeom prst="rect">
                <a:avLst/>
              </a:prstGeom>
              <a:solidFill>
                <a:srgbClr val="949E2F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105178F5-77FD-2A7C-0C6A-7758F003F556}"/>
                  </a:ext>
                </a:extLst>
              </p:cNvPr>
              <p:cNvSpPr/>
              <p:nvPr/>
            </p:nvSpPr>
            <p:spPr>
              <a:xfrm flipV="1">
                <a:off x="6806003" y="1879629"/>
                <a:ext cx="320572" cy="3833832"/>
              </a:xfrm>
              <a:prstGeom prst="rect">
                <a:avLst/>
              </a:prstGeom>
              <a:solidFill>
                <a:srgbClr val="50A79B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88E91AA4-596D-E305-077A-BFBA29ED5E9C}"/>
                  </a:ext>
                </a:extLst>
              </p:cNvPr>
              <p:cNvSpPr/>
              <p:nvPr/>
            </p:nvSpPr>
            <p:spPr>
              <a:xfrm flipV="1">
                <a:off x="6491781" y="1878863"/>
                <a:ext cx="320572" cy="3833832"/>
              </a:xfrm>
              <a:prstGeom prst="rect">
                <a:avLst/>
              </a:prstGeom>
              <a:solidFill>
                <a:srgbClr val="4F9AC4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8999E2E6-1709-F95C-00C4-6470D2397750}"/>
                  </a:ext>
                </a:extLst>
              </p:cNvPr>
              <p:cNvSpPr/>
              <p:nvPr/>
            </p:nvSpPr>
            <p:spPr>
              <a:xfrm flipV="1">
                <a:off x="6174384" y="1881272"/>
                <a:ext cx="320572" cy="3833832"/>
              </a:xfrm>
              <a:prstGeom prst="rect">
                <a:avLst/>
              </a:prstGeom>
              <a:solidFill>
                <a:srgbClr val="8C88B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46E2D9FF-DD50-AB9F-92E1-42D667A1472B}"/>
                  </a:ext>
                </a:extLst>
              </p:cNvPr>
              <p:cNvSpPr/>
              <p:nvPr/>
            </p:nvSpPr>
            <p:spPr>
              <a:xfrm flipV="1">
                <a:off x="5543035" y="1879352"/>
                <a:ext cx="320572" cy="3833832"/>
              </a:xfrm>
              <a:prstGeom prst="rect">
                <a:avLst/>
              </a:prstGeom>
              <a:solidFill>
                <a:srgbClr val="C25145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4E6D5EA0-8DDE-3D54-8A6B-9EE7EE208AF3}"/>
                  </a:ext>
                </a:extLst>
              </p:cNvPr>
              <p:cNvSpPr/>
              <p:nvPr/>
            </p:nvSpPr>
            <p:spPr>
              <a:xfrm flipV="1">
                <a:off x="5228069" y="1879352"/>
                <a:ext cx="320572" cy="3833832"/>
              </a:xfrm>
              <a:prstGeom prst="rect">
                <a:avLst/>
              </a:prstGeom>
              <a:solidFill>
                <a:srgbClr val="B55F3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B5E52735-7FF6-AA9F-8C33-503AFF9B9EBA}"/>
                  </a:ext>
                </a:extLst>
              </p:cNvPr>
              <p:cNvSpPr/>
              <p:nvPr/>
            </p:nvSpPr>
            <p:spPr>
              <a:xfrm flipV="1">
                <a:off x="5861536" y="1879352"/>
                <a:ext cx="320572" cy="3833832"/>
              </a:xfrm>
              <a:prstGeom prst="rect">
                <a:avLst/>
              </a:prstGeom>
              <a:solidFill>
                <a:srgbClr val="BF557B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2E692B16-DEC5-68C1-2BD6-A34F0328A144}"/>
                  </a:ext>
                </a:extLst>
              </p:cNvPr>
              <p:cNvSpPr/>
              <p:nvPr/>
            </p:nvSpPr>
            <p:spPr>
              <a:xfrm flipV="1">
                <a:off x="4911428" y="1879352"/>
                <a:ext cx="320572" cy="3833832"/>
              </a:xfrm>
              <a:prstGeom prst="rect">
                <a:avLst/>
              </a:prstGeom>
              <a:solidFill>
                <a:srgbClr val="B19322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A80F282D-C813-55B4-CA71-5805F13C1BE6}"/>
                  </a:ext>
                </a:extLst>
              </p:cNvPr>
              <p:cNvSpPr/>
              <p:nvPr/>
            </p:nvSpPr>
            <p:spPr>
              <a:xfrm flipV="1">
                <a:off x="4594787" y="1879352"/>
                <a:ext cx="320572" cy="3833832"/>
              </a:xfrm>
              <a:prstGeom prst="rect">
                <a:avLst/>
              </a:prstGeom>
              <a:solidFill>
                <a:srgbClr val="9DA13A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B0B94411-9E3E-15A5-A305-6B3BD7823923}"/>
                  </a:ext>
                </a:extLst>
              </p:cNvPr>
              <p:cNvSpPr/>
              <p:nvPr/>
            </p:nvSpPr>
            <p:spPr>
              <a:xfrm flipV="1">
                <a:off x="4276453" y="1879438"/>
                <a:ext cx="320572" cy="3833832"/>
              </a:xfrm>
              <a:prstGeom prst="rect">
                <a:avLst/>
              </a:prstGeom>
              <a:solidFill>
                <a:srgbClr val="56A298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3DE5F82C-8BBA-DB59-EFFC-6EE2DB957B19}"/>
                  </a:ext>
                </a:extLst>
              </p:cNvPr>
              <p:cNvSpPr/>
              <p:nvPr/>
            </p:nvSpPr>
            <p:spPr>
              <a:xfrm flipV="1">
                <a:off x="3958119" y="1883570"/>
                <a:ext cx="320572" cy="3833832"/>
              </a:xfrm>
              <a:prstGeom prst="rect">
                <a:avLst/>
              </a:prstGeom>
              <a:solidFill>
                <a:srgbClr val="5091B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F8AC4960-A20F-9108-8A73-1F8A7B52210B}"/>
                </a:ext>
              </a:extLst>
            </p:cNvPr>
            <p:cNvCxnSpPr/>
            <p:nvPr/>
          </p:nvCxnSpPr>
          <p:spPr>
            <a:xfrm>
              <a:off x="3808442" y="1864744"/>
              <a:ext cx="4034218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2B77AE09-5B11-A5CA-2936-FB20004BA54B}"/>
              </a:ext>
            </a:extLst>
          </p:cNvPr>
          <p:cNvGrpSpPr/>
          <p:nvPr/>
        </p:nvGrpSpPr>
        <p:grpSpPr>
          <a:xfrm>
            <a:off x="3428153" y="1892694"/>
            <a:ext cx="523201" cy="3843068"/>
            <a:chOff x="3428153" y="1870116"/>
            <a:chExt cx="523201" cy="3843068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C6FBA4C2-A3DB-587B-0303-0142B82CD98F}"/>
                </a:ext>
              </a:extLst>
            </p:cNvPr>
            <p:cNvGrpSpPr/>
            <p:nvPr/>
          </p:nvGrpSpPr>
          <p:grpSpPr>
            <a:xfrm>
              <a:off x="3428153" y="1964318"/>
              <a:ext cx="461665" cy="2314872"/>
              <a:chOff x="3428153" y="1964318"/>
              <a:chExt cx="461665" cy="2314872"/>
            </a:xfrm>
          </p:grpSpPr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ACD8966A-2B3B-7C76-F303-6234B96D43BF}"/>
                  </a:ext>
                </a:extLst>
              </p:cNvPr>
              <p:cNvSpPr txBox="1"/>
              <p:nvPr/>
            </p:nvSpPr>
            <p:spPr>
              <a:xfrm rot="16200000">
                <a:off x="2936288" y="3325659"/>
                <a:ext cx="144539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frequency</a:t>
                </a:r>
              </a:p>
            </p:txBody>
          </p:sp>
          <p:cxnSp>
            <p:nvCxnSpPr>
              <p:cNvPr id="35" name="Straight Arrow Connector 34">
                <a:extLst>
                  <a:ext uri="{FF2B5EF4-FFF2-40B4-BE49-F238E27FC236}">
                    <a16:creationId xmlns:a16="http://schemas.microsoft.com/office/drawing/2014/main" id="{5F91FF52-F8B8-710D-CAAE-540F20C0620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699524" y="1964318"/>
                <a:ext cx="0" cy="857683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181EE0E5-8A8A-FE4A-2C67-00404C9833D5}"/>
                </a:ext>
              </a:extLst>
            </p:cNvPr>
            <p:cNvCxnSpPr/>
            <p:nvPr/>
          </p:nvCxnSpPr>
          <p:spPr>
            <a:xfrm>
              <a:off x="3951354" y="1870116"/>
              <a:ext cx="0" cy="3843068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3F2A2EA4-06F7-85E1-2D4F-94B7F2F6BDE5}"/>
              </a:ext>
            </a:extLst>
          </p:cNvPr>
          <p:cNvGrpSpPr/>
          <p:nvPr/>
        </p:nvGrpSpPr>
        <p:grpSpPr>
          <a:xfrm>
            <a:off x="4508694" y="1878636"/>
            <a:ext cx="3324229" cy="3859139"/>
            <a:chOff x="4508694" y="1878636"/>
            <a:chExt cx="3324229" cy="3859139"/>
          </a:xfrm>
        </p:grpSpPr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119F8B95-6755-EE74-A43A-CC01BA834600}"/>
                </a:ext>
              </a:extLst>
            </p:cNvPr>
            <p:cNvCxnSpPr/>
            <p:nvPr/>
          </p:nvCxnSpPr>
          <p:spPr>
            <a:xfrm>
              <a:off x="4508694" y="1882816"/>
              <a:ext cx="2441" cy="3854461"/>
            </a:xfrm>
            <a:prstGeom prst="line">
              <a:avLst/>
            </a:prstGeom>
            <a:ln w="1905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40D18129-D434-E3CC-2041-810A7F80BF48}"/>
                </a:ext>
              </a:extLst>
            </p:cNvPr>
            <p:cNvCxnSpPr/>
            <p:nvPr/>
          </p:nvCxnSpPr>
          <p:spPr>
            <a:xfrm>
              <a:off x="5060247" y="1881144"/>
              <a:ext cx="2441" cy="3854461"/>
            </a:xfrm>
            <a:prstGeom prst="line">
              <a:avLst/>
            </a:prstGeom>
            <a:ln w="1905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61B7789D-5371-0467-8C72-242635C1F187}"/>
                </a:ext>
              </a:extLst>
            </p:cNvPr>
            <p:cNvCxnSpPr/>
            <p:nvPr/>
          </p:nvCxnSpPr>
          <p:spPr>
            <a:xfrm>
              <a:off x="5612389" y="1880308"/>
              <a:ext cx="2441" cy="3854461"/>
            </a:xfrm>
            <a:prstGeom prst="line">
              <a:avLst/>
            </a:prstGeom>
            <a:ln w="1905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50ECD7D2-FA0D-F153-D557-46685F1A41F6}"/>
                </a:ext>
              </a:extLst>
            </p:cNvPr>
            <p:cNvCxnSpPr/>
            <p:nvPr/>
          </p:nvCxnSpPr>
          <p:spPr>
            <a:xfrm>
              <a:off x="6164531" y="1879472"/>
              <a:ext cx="2441" cy="3854461"/>
            </a:xfrm>
            <a:prstGeom prst="line">
              <a:avLst/>
            </a:prstGeom>
            <a:ln w="1905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DAE8A3BF-B647-3ACF-11E1-2FA3D3F7B716}"/>
                </a:ext>
              </a:extLst>
            </p:cNvPr>
            <p:cNvCxnSpPr/>
            <p:nvPr/>
          </p:nvCxnSpPr>
          <p:spPr>
            <a:xfrm>
              <a:off x="6719848" y="1878636"/>
              <a:ext cx="2441" cy="3854461"/>
            </a:xfrm>
            <a:prstGeom prst="line">
              <a:avLst/>
            </a:prstGeom>
            <a:ln w="1905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48F1ED01-23DA-2AC8-A7F1-0522D06C59D6}"/>
                </a:ext>
              </a:extLst>
            </p:cNvPr>
            <p:cNvCxnSpPr/>
            <p:nvPr/>
          </p:nvCxnSpPr>
          <p:spPr>
            <a:xfrm>
              <a:off x="7275165" y="1880975"/>
              <a:ext cx="2441" cy="3854461"/>
            </a:xfrm>
            <a:prstGeom prst="line">
              <a:avLst/>
            </a:prstGeom>
            <a:ln w="1905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052858CA-2AD5-FEE8-E3C2-A877D0884C93}"/>
                </a:ext>
              </a:extLst>
            </p:cNvPr>
            <p:cNvCxnSpPr/>
            <p:nvPr/>
          </p:nvCxnSpPr>
          <p:spPr>
            <a:xfrm>
              <a:off x="7830482" y="1883314"/>
              <a:ext cx="2441" cy="3854461"/>
            </a:xfrm>
            <a:prstGeom prst="line">
              <a:avLst/>
            </a:prstGeom>
            <a:ln w="1905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DE90866B-191F-7F72-A783-72A84812ED49}"/>
              </a:ext>
            </a:extLst>
          </p:cNvPr>
          <p:cNvCxnSpPr>
            <a:cxnSpLocks/>
          </p:cNvCxnSpPr>
          <p:nvPr/>
        </p:nvCxnSpPr>
        <p:spPr>
          <a:xfrm>
            <a:off x="3954008" y="5748607"/>
            <a:ext cx="3895983" cy="0"/>
          </a:xfrm>
          <a:prstGeom prst="line">
            <a:avLst/>
          </a:prstGeom>
          <a:ln w="254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8FB898A6-E9D7-3C82-1D32-8ECEF5725F63}"/>
              </a:ext>
            </a:extLst>
          </p:cNvPr>
          <p:cNvGrpSpPr/>
          <p:nvPr/>
        </p:nvGrpSpPr>
        <p:grpSpPr>
          <a:xfrm rot="5400000">
            <a:off x="6458062" y="4871422"/>
            <a:ext cx="461665" cy="2314872"/>
            <a:chOff x="3428153" y="1964318"/>
            <a:chExt cx="461665" cy="2314872"/>
          </a:xfrm>
        </p:grpSpPr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962D4C8A-4C76-365E-19CB-B47910E33523}"/>
                </a:ext>
              </a:extLst>
            </p:cNvPr>
            <p:cNvSpPr txBox="1"/>
            <p:nvPr/>
          </p:nvSpPr>
          <p:spPr>
            <a:xfrm rot="16200000">
              <a:off x="3280517" y="3669888"/>
              <a:ext cx="75693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time</a:t>
              </a:r>
            </a:p>
          </p:txBody>
        </p:sp>
        <p:cxnSp>
          <p:nvCxnSpPr>
            <p:cNvPr id="114" name="Straight Arrow Connector 113">
              <a:extLst>
                <a:ext uri="{FF2B5EF4-FFF2-40B4-BE49-F238E27FC236}">
                  <a16:creationId xmlns:a16="http://schemas.microsoft.com/office/drawing/2014/main" id="{1D15564A-851D-EA47-526F-F697412798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699524" y="1964318"/>
              <a:ext cx="0" cy="857683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4CAD0DA3-3833-5E52-C4EF-D13A59DCD97B}"/>
              </a:ext>
            </a:extLst>
          </p:cNvPr>
          <p:cNvGrpSpPr/>
          <p:nvPr/>
        </p:nvGrpSpPr>
        <p:grpSpPr>
          <a:xfrm>
            <a:off x="3945722" y="983496"/>
            <a:ext cx="3879885" cy="865505"/>
            <a:chOff x="3945722" y="983496"/>
            <a:chExt cx="3879885" cy="865505"/>
          </a:xfrm>
        </p:grpSpPr>
        <p:sp>
          <p:nvSpPr>
            <p:cNvPr id="119" name="Right Brace 118">
              <a:extLst>
                <a:ext uri="{FF2B5EF4-FFF2-40B4-BE49-F238E27FC236}">
                  <a16:creationId xmlns:a16="http://schemas.microsoft.com/office/drawing/2014/main" id="{7CC9A032-76B1-5703-14D6-335EF77F0889}"/>
                </a:ext>
              </a:extLst>
            </p:cNvPr>
            <p:cNvSpPr/>
            <p:nvPr/>
          </p:nvSpPr>
          <p:spPr>
            <a:xfrm rot="16200000">
              <a:off x="6935084" y="1508918"/>
              <a:ext cx="135346" cy="544820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224C4114-AEF8-AB3E-628C-8B8B27E14079}"/>
                </a:ext>
              </a:extLst>
            </p:cNvPr>
            <p:cNvSpPr txBox="1"/>
            <p:nvPr/>
          </p:nvSpPr>
          <p:spPr>
            <a:xfrm>
              <a:off x="6501007" y="1477049"/>
              <a:ext cx="101662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66.6 </a:t>
              </a:r>
              <a:r>
                <a:rPr lang="en-US" sz="1400" dirty="0" err="1"/>
                <a:t>umsec</a:t>
              </a:r>
              <a:endParaRPr lang="en-US" sz="1400" dirty="0"/>
            </a:p>
          </p:txBody>
        </p:sp>
        <p:sp>
          <p:nvSpPr>
            <p:cNvPr id="117" name="Right Brace 116">
              <a:extLst>
                <a:ext uri="{FF2B5EF4-FFF2-40B4-BE49-F238E27FC236}">
                  <a16:creationId xmlns:a16="http://schemas.microsoft.com/office/drawing/2014/main" id="{C6368615-D7F9-2F92-7879-CA6E8D39F62C}"/>
                </a:ext>
              </a:extLst>
            </p:cNvPr>
            <p:cNvSpPr/>
            <p:nvPr/>
          </p:nvSpPr>
          <p:spPr>
            <a:xfrm rot="16200000">
              <a:off x="5755651" y="-490010"/>
              <a:ext cx="260028" cy="3879885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B2132979-EE6A-8580-C780-9648D71EC2A4}"/>
                </a:ext>
              </a:extLst>
            </p:cNvPr>
            <p:cNvSpPr txBox="1"/>
            <p:nvPr/>
          </p:nvSpPr>
          <p:spPr>
            <a:xfrm>
              <a:off x="5196893" y="983496"/>
              <a:ext cx="141096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0.5 msec </a:t>
              </a:r>
              <a:r>
                <a:rPr lang="en-US" b="1" dirty="0">
                  <a:solidFill>
                    <a:srgbClr val="C00000"/>
                  </a:solidFill>
                </a:rPr>
                <a:t>slot</a:t>
              </a:r>
            </a:p>
          </p:txBody>
        </p: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4DC214BB-8740-6E99-8D38-7DA8189CFEEF}"/>
              </a:ext>
            </a:extLst>
          </p:cNvPr>
          <p:cNvGrpSpPr/>
          <p:nvPr/>
        </p:nvGrpSpPr>
        <p:grpSpPr>
          <a:xfrm>
            <a:off x="4097446" y="1927932"/>
            <a:ext cx="3578168" cy="3765304"/>
            <a:chOff x="4097446" y="1927932"/>
            <a:chExt cx="3578168" cy="3765304"/>
          </a:xfrm>
        </p:grpSpPr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EE13E9C4-9096-2416-3488-E2D71897DA9D}"/>
                </a:ext>
              </a:extLst>
            </p:cNvPr>
            <p:cNvGrpSpPr/>
            <p:nvPr/>
          </p:nvGrpSpPr>
          <p:grpSpPr>
            <a:xfrm>
              <a:off x="4097446" y="1931178"/>
              <a:ext cx="237326" cy="3759865"/>
              <a:chOff x="4129345" y="1931178"/>
              <a:chExt cx="237326" cy="3759865"/>
            </a:xfrm>
          </p:grpSpPr>
          <p:sp>
            <p:nvSpPr>
              <p:cNvPr id="129" name="Oval 128">
                <a:extLst>
                  <a:ext uri="{FF2B5EF4-FFF2-40B4-BE49-F238E27FC236}">
                    <a16:creationId xmlns:a16="http://schemas.microsoft.com/office/drawing/2014/main" id="{0ECD6C15-3D7B-B94C-44C8-7ABE52EEC8C0}"/>
                  </a:ext>
                </a:extLst>
              </p:cNvPr>
              <p:cNvSpPr/>
              <p:nvPr/>
            </p:nvSpPr>
            <p:spPr>
              <a:xfrm>
                <a:off x="4134517" y="193117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39749284-E949-422D-98B9-6CDC396592CE}"/>
                  </a:ext>
                </a:extLst>
              </p:cNvPr>
              <p:cNvSpPr/>
              <p:nvPr/>
            </p:nvSpPr>
            <p:spPr>
              <a:xfrm>
                <a:off x="4129345" y="225266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Oval 132">
                <a:extLst>
                  <a:ext uri="{FF2B5EF4-FFF2-40B4-BE49-F238E27FC236}">
                    <a16:creationId xmlns:a16="http://schemas.microsoft.com/office/drawing/2014/main" id="{3549F5D0-C390-95D5-1BFF-C5BEA8E89304}"/>
                  </a:ext>
                </a:extLst>
              </p:cNvPr>
              <p:cNvSpPr/>
              <p:nvPr/>
            </p:nvSpPr>
            <p:spPr>
              <a:xfrm>
                <a:off x="4132754" y="257859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Oval 133">
                <a:extLst>
                  <a:ext uri="{FF2B5EF4-FFF2-40B4-BE49-F238E27FC236}">
                    <a16:creationId xmlns:a16="http://schemas.microsoft.com/office/drawing/2014/main" id="{5D940070-BFC4-1983-D9C9-ED873C339A53}"/>
                  </a:ext>
                </a:extLst>
              </p:cNvPr>
              <p:cNvSpPr/>
              <p:nvPr/>
            </p:nvSpPr>
            <p:spPr>
              <a:xfrm>
                <a:off x="4132988" y="289776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Oval 134">
                <a:extLst>
                  <a:ext uri="{FF2B5EF4-FFF2-40B4-BE49-F238E27FC236}">
                    <a16:creationId xmlns:a16="http://schemas.microsoft.com/office/drawing/2014/main" id="{99FC5EEE-12A8-72D1-677E-D7FBC60E106E}"/>
                  </a:ext>
                </a:extLst>
              </p:cNvPr>
              <p:cNvSpPr/>
              <p:nvPr/>
            </p:nvSpPr>
            <p:spPr>
              <a:xfrm>
                <a:off x="4133222" y="321692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Oval 135">
                <a:extLst>
                  <a:ext uri="{FF2B5EF4-FFF2-40B4-BE49-F238E27FC236}">
                    <a16:creationId xmlns:a16="http://schemas.microsoft.com/office/drawing/2014/main" id="{CF1A3A08-9D1D-2AC3-9C8C-A6BA868E18CC}"/>
                  </a:ext>
                </a:extLst>
              </p:cNvPr>
              <p:cNvSpPr/>
              <p:nvPr/>
            </p:nvSpPr>
            <p:spPr>
              <a:xfrm>
                <a:off x="4133456" y="3536093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05B0720B-B022-3732-2413-FFA625D087A4}"/>
                  </a:ext>
                </a:extLst>
              </p:cNvPr>
              <p:cNvSpPr/>
              <p:nvPr/>
            </p:nvSpPr>
            <p:spPr>
              <a:xfrm>
                <a:off x="4136865" y="3855259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2B17BE58-417A-7FE9-EFA8-016E42E9E1BD}"/>
                  </a:ext>
                </a:extLst>
              </p:cNvPr>
              <p:cNvSpPr/>
              <p:nvPr/>
            </p:nvSpPr>
            <p:spPr>
              <a:xfrm>
                <a:off x="4133924" y="4177600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Oval 138">
                <a:extLst>
                  <a:ext uri="{FF2B5EF4-FFF2-40B4-BE49-F238E27FC236}">
                    <a16:creationId xmlns:a16="http://schemas.microsoft.com/office/drawing/2014/main" id="{41AE4034-2EF3-CFAF-5F3B-7A568397B2BC}"/>
                  </a:ext>
                </a:extLst>
              </p:cNvPr>
              <p:cNvSpPr/>
              <p:nvPr/>
            </p:nvSpPr>
            <p:spPr>
              <a:xfrm>
                <a:off x="4137333" y="449359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Oval 139">
                <a:extLst>
                  <a:ext uri="{FF2B5EF4-FFF2-40B4-BE49-F238E27FC236}">
                    <a16:creationId xmlns:a16="http://schemas.microsoft.com/office/drawing/2014/main" id="{FC920410-B6C7-DC2E-177B-9A9B2295A33E}"/>
                  </a:ext>
                </a:extLst>
              </p:cNvPr>
              <p:cNvSpPr/>
              <p:nvPr/>
            </p:nvSpPr>
            <p:spPr>
              <a:xfrm>
                <a:off x="4137567" y="481275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Oval 140">
                <a:extLst>
                  <a:ext uri="{FF2B5EF4-FFF2-40B4-BE49-F238E27FC236}">
                    <a16:creationId xmlns:a16="http://schemas.microsoft.com/office/drawing/2014/main" id="{BC7B883F-3CAB-9ED9-DC04-FFF1974CA74B}"/>
                  </a:ext>
                </a:extLst>
              </p:cNvPr>
              <p:cNvSpPr/>
              <p:nvPr/>
            </p:nvSpPr>
            <p:spPr>
              <a:xfrm>
                <a:off x="4134626" y="514144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BC281BB9-53D5-E1B8-6687-9F31E91D5F5E}"/>
                  </a:ext>
                </a:extLst>
              </p:cNvPr>
              <p:cNvSpPr/>
              <p:nvPr/>
            </p:nvSpPr>
            <p:spPr>
              <a:xfrm>
                <a:off x="4138035" y="5460614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84CA9ECA-D357-F26D-6AF2-8F155BF5E89E}"/>
                </a:ext>
              </a:extLst>
            </p:cNvPr>
            <p:cNvGrpSpPr/>
            <p:nvPr/>
          </p:nvGrpSpPr>
          <p:grpSpPr>
            <a:xfrm>
              <a:off x="4654253" y="1933143"/>
              <a:ext cx="237326" cy="3759865"/>
              <a:chOff x="4129345" y="1931178"/>
              <a:chExt cx="237326" cy="3759865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184A2FCD-DF1F-D5FB-1A84-3737148AB1A1}"/>
                  </a:ext>
                </a:extLst>
              </p:cNvPr>
              <p:cNvSpPr/>
              <p:nvPr/>
            </p:nvSpPr>
            <p:spPr>
              <a:xfrm>
                <a:off x="4134517" y="193117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110D5229-CA33-A18C-8829-99F1B92B1EF3}"/>
                  </a:ext>
                </a:extLst>
              </p:cNvPr>
              <p:cNvSpPr/>
              <p:nvPr/>
            </p:nvSpPr>
            <p:spPr>
              <a:xfrm>
                <a:off x="4129345" y="225266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192D3F6D-7070-2CFC-C817-927EF3E7F06C}"/>
                  </a:ext>
                </a:extLst>
              </p:cNvPr>
              <p:cNvSpPr/>
              <p:nvPr/>
            </p:nvSpPr>
            <p:spPr>
              <a:xfrm>
                <a:off x="4132754" y="257859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89FB3532-4930-6FC0-0450-25CD6245B50B}"/>
                  </a:ext>
                </a:extLst>
              </p:cNvPr>
              <p:cNvSpPr/>
              <p:nvPr/>
            </p:nvSpPr>
            <p:spPr>
              <a:xfrm>
                <a:off x="4132988" y="289776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AFAAF0F5-FE3D-CA31-FD4D-341518B980BF}"/>
                  </a:ext>
                </a:extLst>
              </p:cNvPr>
              <p:cNvSpPr/>
              <p:nvPr/>
            </p:nvSpPr>
            <p:spPr>
              <a:xfrm>
                <a:off x="4133222" y="321692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A726A7C3-4C77-9517-6B17-FC101DEFD8FF}"/>
                  </a:ext>
                </a:extLst>
              </p:cNvPr>
              <p:cNvSpPr/>
              <p:nvPr/>
            </p:nvSpPr>
            <p:spPr>
              <a:xfrm>
                <a:off x="4133456" y="3536093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037ACF7D-C21D-0457-E7ED-9C00D7F2B1E9}"/>
                  </a:ext>
                </a:extLst>
              </p:cNvPr>
              <p:cNvSpPr/>
              <p:nvPr/>
            </p:nvSpPr>
            <p:spPr>
              <a:xfrm>
                <a:off x="4136865" y="3855259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Oval 165">
                <a:extLst>
                  <a:ext uri="{FF2B5EF4-FFF2-40B4-BE49-F238E27FC236}">
                    <a16:creationId xmlns:a16="http://schemas.microsoft.com/office/drawing/2014/main" id="{9573124F-8B5B-ECCA-0E18-87EB21BD70E0}"/>
                  </a:ext>
                </a:extLst>
              </p:cNvPr>
              <p:cNvSpPr/>
              <p:nvPr/>
            </p:nvSpPr>
            <p:spPr>
              <a:xfrm>
                <a:off x="4133924" y="4177600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D4CA9BBF-77BC-11D9-9717-DA6D01EFC4E5}"/>
                  </a:ext>
                </a:extLst>
              </p:cNvPr>
              <p:cNvSpPr/>
              <p:nvPr/>
            </p:nvSpPr>
            <p:spPr>
              <a:xfrm>
                <a:off x="4137333" y="449359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Oval 167">
                <a:extLst>
                  <a:ext uri="{FF2B5EF4-FFF2-40B4-BE49-F238E27FC236}">
                    <a16:creationId xmlns:a16="http://schemas.microsoft.com/office/drawing/2014/main" id="{4EAE00C4-B01A-B7C8-0A65-71BDF35AB48F}"/>
                  </a:ext>
                </a:extLst>
              </p:cNvPr>
              <p:cNvSpPr/>
              <p:nvPr/>
            </p:nvSpPr>
            <p:spPr>
              <a:xfrm>
                <a:off x="4137567" y="481275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Oval 168">
                <a:extLst>
                  <a:ext uri="{FF2B5EF4-FFF2-40B4-BE49-F238E27FC236}">
                    <a16:creationId xmlns:a16="http://schemas.microsoft.com/office/drawing/2014/main" id="{3CA3FF09-3ADE-FBF9-1A56-5961AE4DC906}"/>
                  </a:ext>
                </a:extLst>
              </p:cNvPr>
              <p:cNvSpPr/>
              <p:nvPr/>
            </p:nvSpPr>
            <p:spPr>
              <a:xfrm>
                <a:off x="4134626" y="514144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Oval 169">
                <a:extLst>
                  <a:ext uri="{FF2B5EF4-FFF2-40B4-BE49-F238E27FC236}">
                    <a16:creationId xmlns:a16="http://schemas.microsoft.com/office/drawing/2014/main" id="{8E8B2922-795C-F555-2F95-D7413F28EFF8}"/>
                  </a:ext>
                </a:extLst>
              </p:cNvPr>
              <p:cNvSpPr/>
              <p:nvPr/>
            </p:nvSpPr>
            <p:spPr>
              <a:xfrm>
                <a:off x="4138035" y="5460614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49AC4C42-2B2A-E707-A2CF-2E5993E03962}"/>
                </a:ext>
              </a:extLst>
            </p:cNvPr>
            <p:cNvGrpSpPr/>
            <p:nvPr/>
          </p:nvGrpSpPr>
          <p:grpSpPr>
            <a:xfrm>
              <a:off x="5211060" y="1931406"/>
              <a:ext cx="237326" cy="3759865"/>
              <a:chOff x="4129345" y="1931178"/>
              <a:chExt cx="237326" cy="3759865"/>
            </a:xfrm>
          </p:grpSpPr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7B662ECE-5449-396A-322E-7002910E5588}"/>
                  </a:ext>
                </a:extLst>
              </p:cNvPr>
              <p:cNvSpPr/>
              <p:nvPr/>
            </p:nvSpPr>
            <p:spPr>
              <a:xfrm>
                <a:off x="4134517" y="193117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Oval 172">
                <a:extLst>
                  <a:ext uri="{FF2B5EF4-FFF2-40B4-BE49-F238E27FC236}">
                    <a16:creationId xmlns:a16="http://schemas.microsoft.com/office/drawing/2014/main" id="{DD9453D9-584C-E7D2-B0C2-8061214028C1}"/>
                  </a:ext>
                </a:extLst>
              </p:cNvPr>
              <p:cNvSpPr/>
              <p:nvPr/>
            </p:nvSpPr>
            <p:spPr>
              <a:xfrm>
                <a:off x="4129345" y="225266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Oval 173">
                <a:extLst>
                  <a:ext uri="{FF2B5EF4-FFF2-40B4-BE49-F238E27FC236}">
                    <a16:creationId xmlns:a16="http://schemas.microsoft.com/office/drawing/2014/main" id="{DAC7242A-7690-6F5C-B741-59BCABC03C13}"/>
                  </a:ext>
                </a:extLst>
              </p:cNvPr>
              <p:cNvSpPr/>
              <p:nvPr/>
            </p:nvSpPr>
            <p:spPr>
              <a:xfrm>
                <a:off x="4132754" y="257859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F80A8677-3BC1-8EB1-5CE7-2A3BE71FA28D}"/>
                  </a:ext>
                </a:extLst>
              </p:cNvPr>
              <p:cNvSpPr/>
              <p:nvPr/>
            </p:nvSpPr>
            <p:spPr>
              <a:xfrm>
                <a:off x="4132988" y="289776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Oval 175">
                <a:extLst>
                  <a:ext uri="{FF2B5EF4-FFF2-40B4-BE49-F238E27FC236}">
                    <a16:creationId xmlns:a16="http://schemas.microsoft.com/office/drawing/2014/main" id="{3FFF21D4-C633-5D2F-CDA9-E06E39A19945}"/>
                  </a:ext>
                </a:extLst>
              </p:cNvPr>
              <p:cNvSpPr/>
              <p:nvPr/>
            </p:nvSpPr>
            <p:spPr>
              <a:xfrm>
                <a:off x="4133222" y="321692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Oval 176">
                <a:extLst>
                  <a:ext uri="{FF2B5EF4-FFF2-40B4-BE49-F238E27FC236}">
                    <a16:creationId xmlns:a16="http://schemas.microsoft.com/office/drawing/2014/main" id="{D4370329-20F7-5138-9329-16B32A47E9D3}"/>
                  </a:ext>
                </a:extLst>
              </p:cNvPr>
              <p:cNvSpPr/>
              <p:nvPr/>
            </p:nvSpPr>
            <p:spPr>
              <a:xfrm>
                <a:off x="4133456" y="3536093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Oval 177">
                <a:extLst>
                  <a:ext uri="{FF2B5EF4-FFF2-40B4-BE49-F238E27FC236}">
                    <a16:creationId xmlns:a16="http://schemas.microsoft.com/office/drawing/2014/main" id="{F5C1904A-CADC-4CC4-4ADF-819B61D6AC26}"/>
                  </a:ext>
                </a:extLst>
              </p:cNvPr>
              <p:cNvSpPr/>
              <p:nvPr/>
            </p:nvSpPr>
            <p:spPr>
              <a:xfrm>
                <a:off x="4136865" y="3855259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951C4EE8-08A9-99A2-295D-C5C3091176BC}"/>
                  </a:ext>
                </a:extLst>
              </p:cNvPr>
              <p:cNvSpPr/>
              <p:nvPr/>
            </p:nvSpPr>
            <p:spPr>
              <a:xfrm>
                <a:off x="4133924" y="4177600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57BFCCFB-2DF9-9877-F6D1-20C595AC46C2}"/>
                  </a:ext>
                </a:extLst>
              </p:cNvPr>
              <p:cNvSpPr/>
              <p:nvPr/>
            </p:nvSpPr>
            <p:spPr>
              <a:xfrm>
                <a:off x="4137333" y="449359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Oval 180">
                <a:extLst>
                  <a:ext uri="{FF2B5EF4-FFF2-40B4-BE49-F238E27FC236}">
                    <a16:creationId xmlns:a16="http://schemas.microsoft.com/office/drawing/2014/main" id="{4B7ACD86-F222-76B7-9991-18613F80F21C}"/>
                  </a:ext>
                </a:extLst>
              </p:cNvPr>
              <p:cNvSpPr/>
              <p:nvPr/>
            </p:nvSpPr>
            <p:spPr>
              <a:xfrm>
                <a:off x="4137567" y="481275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Oval 181">
                <a:extLst>
                  <a:ext uri="{FF2B5EF4-FFF2-40B4-BE49-F238E27FC236}">
                    <a16:creationId xmlns:a16="http://schemas.microsoft.com/office/drawing/2014/main" id="{47B4E4CF-C375-E052-08CC-882DC3C83315}"/>
                  </a:ext>
                </a:extLst>
              </p:cNvPr>
              <p:cNvSpPr/>
              <p:nvPr/>
            </p:nvSpPr>
            <p:spPr>
              <a:xfrm>
                <a:off x="4134626" y="514144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Oval 182">
                <a:extLst>
                  <a:ext uri="{FF2B5EF4-FFF2-40B4-BE49-F238E27FC236}">
                    <a16:creationId xmlns:a16="http://schemas.microsoft.com/office/drawing/2014/main" id="{04849747-1645-0EFA-8A8E-F3145D90C791}"/>
                  </a:ext>
                </a:extLst>
              </p:cNvPr>
              <p:cNvSpPr/>
              <p:nvPr/>
            </p:nvSpPr>
            <p:spPr>
              <a:xfrm>
                <a:off x="4138035" y="5460614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FD1B78C6-B7A3-961F-C2CF-3F7070F13C97}"/>
                </a:ext>
              </a:extLst>
            </p:cNvPr>
            <p:cNvGrpSpPr/>
            <p:nvPr/>
          </p:nvGrpSpPr>
          <p:grpSpPr>
            <a:xfrm>
              <a:off x="5767867" y="1933371"/>
              <a:ext cx="237326" cy="3759865"/>
              <a:chOff x="4129345" y="1931178"/>
              <a:chExt cx="237326" cy="3759865"/>
            </a:xfrm>
          </p:grpSpPr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5A1B91CC-3BC5-ED6A-6C31-ED365B274AC7}"/>
                  </a:ext>
                </a:extLst>
              </p:cNvPr>
              <p:cNvSpPr/>
              <p:nvPr/>
            </p:nvSpPr>
            <p:spPr>
              <a:xfrm>
                <a:off x="4134517" y="193117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6FEBFABD-1E54-D8EF-9197-C52C64994103}"/>
                  </a:ext>
                </a:extLst>
              </p:cNvPr>
              <p:cNvSpPr/>
              <p:nvPr/>
            </p:nvSpPr>
            <p:spPr>
              <a:xfrm>
                <a:off x="4129345" y="225266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468FE40B-D100-A79A-36E3-3401EF8D53C2}"/>
                  </a:ext>
                </a:extLst>
              </p:cNvPr>
              <p:cNvSpPr/>
              <p:nvPr/>
            </p:nvSpPr>
            <p:spPr>
              <a:xfrm>
                <a:off x="4132754" y="257859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D36A152C-CB79-7517-2A01-FBCCA2BA5546}"/>
                  </a:ext>
                </a:extLst>
              </p:cNvPr>
              <p:cNvSpPr/>
              <p:nvPr/>
            </p:nvSpPr>
            <p:spPr>
              <a:xfrm>
                <a:off x="4132988" y="289776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Oval 188">
                <a:extLst>
                  <a:ext uri="{FF2B5EF4-FFF2-40B4-BE49-F238E27FC236}">
                    <a16:creationId xmlns:a16="http://schemas.microsoft.com/office/drawing/2014/main" id="{3BBF1318-C9C9-8032-4ECB-B0FCFB0FAC51}"/>
                  </a:ext>
                </a:extLst>
              </p:cNvPr>
              <p:cNvSpPr/>
              <p:nvPr/>
            </p:nvSpPr>
            <p:spPr>
              <a:xfrm>
                <a:off x="4133222" y="321692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D9173C5A-2E03-844E-8132-EB6122D27612}"/>
                  </a:ext>
                </a:extLst>
              </p:cNvPr>
              <p:cNvSpPr/>
              <p:nvPr/>
            </p:nvSpPr>
            <p:spPr>
              <a:xfrm>
                <a:off x="4133456" y="3536093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Oval 190">
                <a:extLst>
                  <a:ext uri="{FF2B5EF4-FFF2-40B4-BE49-F238E27FC236}">
                    <a16:creationId xmlns:a16="http://schemas.microsoft.com/office/drawing/2014/main" id="{6D871752-407F-00AF-F417-7B098D7B21EB}"/>
                  </a:ext>
                </a:extLst>
              </p:cNvPr>
              <p:cNvSpPr/>
              <p:nvPr/>
            </p:nvSpPr>
            <p:spPr>
              <a:xfrm>
                <a:off x="4136865" y="3855259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Oval 191">
                <a:extLst>
                  <a:ext uri="{FF2B5EF4-FFF2-40B4-BE49-F238E27FC236}">
                    <a16:creationId xmlns:a16="http://schemas.microsoft.com/office/drawing/2014/main" id="{EF77D5FB-76E1-AB19-02B2-6AD9940E4852}"/>
                  </a:ext>
                </a:extLst>
              </p:cNvPr>
              <p:cNvSpPr/>
              <p:nvPr/>
            </p:nvSpPr>
            <p:spPr>
              <a:xfrm>
                <a:off x="4133924" y="4177600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6AE2B836-4F45-55B5-8032-F271B0A97EEF}"/>
                  </a:ext>
                </a:extLst>
              </p:cNvPr>
              <p:cNvSpPr/>
              <p:nvPr/>
            </p:nvSpPr>
            <p:spPr>
              <a:xfrm>
                <a:off x="4137333" y="449359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58A9A3C3-9986-3176-D3A3-09A0089A10F3}"/>
                  </a:ext>
                </a:extLst>
              </p:cNvPr>
              <p:cNvSpPr/>
              <p:nvPr/>
            </p:nvSpPr>
            <p:spPr>
              <a:xfrm>
                <a:off x="4137567" y="481275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09D37722-83CD-9E04-3BE7-7947F9C9D3B6}"/>
                  </a:ext>
                </a:extLst>
              </p:cNvPr>
              <p:cNvSpPr/>
              <p:nvPr/>
            </p:nvSpPr>
            <p:spPr>
              <a:xfrm>
                <a:off x="4134626" y="514144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1F8A31B6-44DC-7271-393A-5CDA18A0182F}"/>
                  </a:ext>
                </a:extLst>
              </p:cNvPr>
              <p:cNvSpPr/>
              <p:nvPr/>
            </p:nvSpPr>
            <p:spPr>
              <a:xfrm>
                <a:off x="4138035" y="5460614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7AC49000-0391-C16B-EF96-3C70B56C3720}"/>
                </a:ext>
              </a:extLst>
            </p:cNvPr>
            <p:cNvGrpSpPr/>
            <p:nvPr/>
          </p:nvGrpSpPr>
          <p:grpSpPr>
            <a:xfrm>
              <a:off x="6324674" y="1927932"/>
              <a:ext cx="237326" cy="3759865"/>
              <a:chOff x="4129345" y="1931178"/>
              <a:chExt cx="237326" cy="3759865"/>
            </a:xfrm>
          </p:grpSpPr>
          <p:sp>
            <p:nvSpPr>
              <p:cNvPr id="198" name="Oval 197">
                <a:extLst>
                  <a:ext uri="{FF2B5EF4-FFF2-40B4-BE49-F238E27FC236}">
                    <a16:creationId xmlns:a16="http://schemas.microsoft.com/office/drawing/2014/main" id="{15D542AF-A049-36A3-CFA6-E2C69182D5BE}"/>
                  </a:ext>
                </a:extLst>
              </p:cNvPr>
              <p:cNvSpPr/>
              <p:nvPr/>
            </p:nvSpPr>
            <p:spPr>
              <a:xfrm>
                <a:off x="4134517" y="193117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Oval 198">
                <a:extLst>
                  <a:ext uri="{FF2B5EF4-FFF2-40B4-BE49-F238E27FC236}">
                    <a16:creationId xmlns:a16="http://schemas.microsoft.com/office/drawing/2014/main" id="{55ADFA64-8688-D51A-6C53-D78C33399E66}"/>
                  </a:ext>
                </a:extLst>
              </p:cNvPr>
              <p:cNvSpPr/>
              <p:nvPr/>
            </p:nvSpPr>
            <p:spPr>
              <a:xfrm>
                <a:off x="4129345" y="225266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188006FB-C6F1-3C32-03EF-16B2423BA452}"/>
                  </a:ext>
                </a:extLst>
              </p:cNvPr>
              <p:cNvSpPr/>
              <p:nvPr/>
            </p:nvSpPr>
            <p:spPr>
              <a:xfrm>
                <a:off x="4132754" y="257859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Oval 200">
                <a:extLst>
                  <a:ext uri="{FF2B5EF4-FFF2-40B4-BE49-F238E27FC236}">
                    <a16:creationId xmlns:a16="http://schemas.microsoft.com/office/drawing/2014/main" id="{19F3793B-27C1-E323-55AC-FFE64B21F029}"/>
                  </a:ext>
                </a:extLst>
              </p:cNvPr>
              <p:cNvSpPr/>
              <p:nvPr/>
            </p:nvSpPr>
            <p:spPr>
              <a:xfrm>
                <a:off x="4132988" y="289776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Oval 201">
                <a:extLst>
                  <a:ext uri="{FF2B5EF4-FFF2-40B4-BE49-F238E27FC236}">
                    <a16:creationId xmlns:a16="http://schemas.microsoft.com/office/drawing/2014/main" id="{68A57430-3D2A-1FFC-A959-63863310CAE9}"/>
                  </a:ext>
                </a:extLst>
              </p:cNvPr>
              <p:cNvSpPr/>
              <p:nvPr/>
            </p:nvSpPr>
            <p:spPr>
              <a:xfrm>
                <a:off x="4133222" y="321692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Oval 202">
                <a:extLst>
                  <a:ext uri="{FF2B5EF4-FFF2-40B4-BE49-F238E27FC236}">
                    <a16:creationId xmlns:a16="http://schemas.microsoft.com/office/drawing/2014/main" id="{CB621D28-C271-F6EB-D706-99007ACBEF22}"/>
                  </a:ext>
                </a:extLst>
              </p:cNvPr>
              <p:cNvSpPr/>
              <p:nvPr/>
            </p:nvSpPr>
            <p:spPr>
              <a:xfrm>
                <a:off x="4133456" y="3536093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D4F60AA5-82BC-2217-BA04-AF3E2B744E05}"/>
                  </a:ext>
                </a:extLst>
              </p:cNvPr>
              <p:cNvSpPr/>
              <p:nvPr/>
            </p:nvSpPr>
            <p:spPr>
              <a:xfrm>
                <a:off x="4136865" y="3855259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85525307-4880-00DD-6828-DACDE37660FB}"/>
                  </a:ext>
                </a:extLst>
              </p:cNvPr>
              <p:cNvSpPr/>
              <p:nvPr/>
            </p:nvSpPr>
            <p:spPr>
              <a:xfrm>
                <a:off x="4133924" y="4177600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80A07B01-D0F5-9A9F-EF29-A06BC5E386D5}"/>
                  </a:ext>
                </a:extLst>
              </p:cNvPr>
              <p:cNvSpPr/>
              <p:nvPr/>
            </p:nvSpPr>
            <p:spPr>
              <a:xfrm>
                <a:off x="4137333" y="449359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>
                <a:extLst>
                  <a:ext uri="{FF2B5EF4-FFF2-40B4-BE49-F238E27FC236}">
                    <a16:creationId xmlns:a16="http://schemas.microsoft.com/office/drawing/2014/main" id="{9FBA6ED1-6D73-2A54-DAA6-64E3C870E9F1}"/>
                  </a:ext>
                </a:extLst>
              </p:cNvPr>
              <p:cNvSpPr/>
              <p:nvPr/>
            </p:nvSpPr>
            <p:spPr>
              <a:xfrm>
                <a:off x="4137567" y="481275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A8223335-4030-19E5-AA6B-7EE5FBC37187}"/>
                  </a:ext>
                </a:extLst>
              </p:cNvPr>
              <p:cNvSpPr/>
              <p:nvPr/>
            </p:nvSpPr>
            <p:spPr>
              <a:xfrm>
                <a:off x="4134626" y="514144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Oval 208">
                <a:extLst>
                  <a:ext uri="{FF2B5EF4-FFF2-40B4-BE49-F238E27FC236}">
                    <a16:creationId xmlns:a16="http://schemas.microsoft.com/office/drawing/2014/main" id="{FAF3A4EC-857C-24EC-035C-B799B548359D}"/>
                  </a:ext>
                </a:extLst>
              </p:cNvPr>
              <p:cNvSpPr/>
              <p:nvPr/>
            </p:nvSpPr>
            <p:spPr>
              <a:xfrm>
                <a:off x="4138035" y="5460614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61964400-B6F6-8B82-E6FD-7AE9B8C0B0AA}"/>
                </a:ext>
              </a:extLst>
            </p:cNvPr>
            <p:cNvGrpSpPr/>
            <p:nvPr/>
          </p:nvGrpSpPr>
          <p:grpSpPr>
            <a:xfrm>
              <a:off x="6881481" y="1929897"/>
              <a:ext cx="237326" cy="3759865"/>
              <a:chOff x="4129345" y="1931178"/>
              <a:chExt cx="237326" cy="3759865"/>
            </a:xfrm>
          </p:grpSpPr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B27AC977-349B-565F-5110-7122530CD8BD}"/>
                  </a:ext>
                </a:extLst>
              </p:cNvPr>
              <p:cNvSpPr/>
              <p:nvPr/>
            </p:nvSpPr>
            <p:spPr>
              <a:xfrm>
                <a:off x="4134517" y="193117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DF8D70F3-A44C-62B4-0A03-A30272AE0D9B}"/>
                  </a:ext>
                </a:extLst>
              </p:cNvPr>
              <p:cNvSpPr/>
              <p:nvPr/>
            </p:nvSpPr>
            <p:spPr>
              <a:xfrm>
                <a:off x="4129345" y="225266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212">
                <a:extLst>
                  <a:ext uri="{FF2B5EF4-FFF2-40B4-BE49-F238E27FC236}">
                    <a16:creationId xmlns:a16="http://schemas.microsoft.com/office/drawing/2014/main" id="{5541538E-95C3-D585-D60F-72719F008F49}"/>
                  </a:ext>
                </a:extLst>
              </p:cNvPr>
              <p:cNvSpPr/>
              <p:nvPr/>
            </p:nvSpPr>
            <p:spPr>
              <a:xfrm>
                <a:off x="4132754" y="257859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1AB7B4F8-1708-691C-8B8A-F2F924620ABE}"/>
                  </a:ext>
                </a:extLst>
              </p:cNvPr>
              <p:cNvSpPr/>
              <p:nvPr/>
            </p:nvSpPr>
            <p:spPr>
              <a:xfrm>
                <a:off x="4132988" y="289776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Oval 214">
                <a:extLst>
                  <a:ext uri="{FF2B5EF4-FFF2-40B4-BE49-F238E27FC236}">
                    <a16:creationId xmlns:a16="http://schemas.microsoft.com/office/drawing/2014/main" id="{06C4FFA6-03AC-CD6E-F370-05802161DB10}"/>
                  </a:ext>
                </a:extLst>
              </p:cNvPr>
              <p:cNvSpPr/>
              <p:nvPr/>
            </p:nvSpPr>
            <p:spPr>
              <a:xfrm>
                <a:off x="4133222" y="321692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>
                <a:extLst>
                  <a:ext uri="{FF2B5EF4-FFF2-40B4-BE49-F238E27FC236}">
                    <a16:creationId xmlns:a16="http://schemas.microsoft.com/office/drawing/2014/main" id="{71054B5B-F108-7C74-4A2B-2C615FCF83FD}"/>
                  </a:ext>
                </a:extLst>
              </p:cNvPr>
              <p:cNvSpPr/>
              <p:nvPr/>
            </p:nvSpPr>
            <p:spPr>
              <a:xfrm>
                <a:off x="4133456" y="3536093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Oval 216">
                <a:extLst>
                  <a:ext uri="{FF2B5EF4-FFF2-40B4-BE49-F238E27FC236}">
                    <a16:creationId xmlns:a16="http://schemas.microsoft.com/office/drawing/2014/main" id="{22A93B48-CE48-F4D4-3621-E268F633D3E3}"/>
                  </a:ext>
                </a:extLst>
              </p:cNvPr>
              <p:cNvSpPr/>
              <p:nvPr/>
            </p:nvSpPr>
            <p:spPr>
              <a:xfrm>
                <a:off x="4136865" y="3855259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A89CBC70-D8AB-E693-F837-4A861BDE4510}"/>
                  </a:ext>
                </a:extLst>
              </p:cNvPr>
              <p:cNvSpPr/>
              <p:nvPr/>
            </p:nvSpPr>
            <p:spPr>
              <a:xfrm>
                <a:off x="4133924" y="4177600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Oval 218">
                <a:extLst>
                  <a:ext uri="{FF2B5EF4-FFF2-40B4-BE49-F238E27FC236}">
                    <a16:creationId xmlns:a16="http://schemas.microsoft.com/office/drawing/2014/main" id="{A22E9C86-3C30-AF7E-ED21-E8616D9CCD95}"/>
                  </a:ext>
                </a:extLst>
              </p:cNvPr>
              <p:cNvSpPr/>
              <p:nvPr/>
            </p:nvSpPr>
            <p:spPr>
              <a:xfrm>
                <a:off x="4137333" y="449359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C330C2A0-3D7E-0C83-A25E-79949C3D1E3E}"/>
                  </a:ext>
                </a:extLst>
              </p:cNvPr>
              <p:cNvSpPr/>
              <p:nvPr/>
            </p:nvSpPr>
            <p:spPr>
              <a:xfrm>
                <a:off x="4137567" y="481275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7A59428D-53A5-836E-E688-7E5942426AB3}"/>
                  </a:ext>
                </a:extLst>
              </p:cNvPr>
              <p:cNvSpPr/>
              <p:nvPr/>
            </p:nvSpPr>
            <p:spPr>
              <a:xfrm>
                <a:off x="4134626" y="514144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Oval 221">
                <a:extLst>
                  <a:ext uri="{FF2B5EF4-FFF2-40B4-BE49-F238E27FC236}">
                    <a16:creationId xmlns:a16="http://schemas.microsoft.com/office/drawing/2014/main" id="{6551E390-E66A-A683-B5F5-3ABD51074A02}"/>
                  </a:ext>
                </a:extLst>
              </p:cNvPr>
              <p:cNvSpPr/>
              <p:nvPr/>
            </p:nvSpPr>
            <p:spPr>
              <a:xfrm>
                <a:off x="4138035" y="5460614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C83394C2-1C40-6D97-2D9E-F7C46C380985}"/>
                </a:ext>
              </a:extLst>
            </p:cNvPr>
            <p:cNvGrpSpPr/>
            <p:nvPr/>
          </p:nvGrpSpPr>
          <p:grpSpPr>
            <a:xfrm>
              <a:off x="7438288" y="1928160"/>
              <a:ext cx="237326" cy="3759865"/>
              <a:chOff x="4129345" y="1931178"/>
              <a:chExt cx="237326" cy="3759865"/>
            </a:xfrm>
          </p:grpSpPr>
          <p:sp>
            <p:nvSpPr>
              <p:cNvPr id="224" name="Oval 223">
                <a:extLst>
                  <a:ext uri="{FF2B5EF4-FFF2-40B4-BE49-F238E27FC236}">
                    <a16:creationId xmlns:a16="http://schemas.microsoft.com/office/drawing/2014/main" id="{BCE5F286-BA60-11E7-A7E9-D484CFEAE62C}"/>
                  </a:ext>
                </a:extLst>
              </p:cNvPr>
              <p:cNvSpPr/>
              <p:nvPr/>
            </p:nvSpPr>
            <p:spPr>
              <a:xfrm>
                <a:off x="4134517" y="193117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Oval 224">
                <a:extLst>
                  <a:ext uri="{FF2B5EF4-FFF2-40B4-BE49-F238E27FC236}">
                    <a16:creationId xmlns:a16="http://schemas.microsoft.com/office/drawing/2014/main" id="{9D0CD4DE-5353-9671-C655-9CA07F0E6D84}"/>
                  </a:ext>
                </a:extLst>
              </p:cNvPr>
              <p:cNvSpPr/>
              <p:nvPr/>
            </p:nvSpPr>
            <p:spPr>
              <a:xfrm>
                <a:off x="4129345" y="225266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Oval 225">
                <a:extLst>
                  <a:ext uri="{FF2B5EF4-FFF2-40B4-BE49-F238E27FC236}">
                    <a16:creationId xmlns:a16="http://schemas.microsoft.com/office/drawing/2014/main" id="{038D416D-C999-2B42-1680-455898FF1F7A}"/>
                  </a:ext>
                </a:extLst>
              </p:cNvPr>
              <p:cNvSpPr/>
              <p:nvPr/>
            </p:nvSpPr>
            <p:spPr>
              <a:xfrm>
                <a:off x="4132754" y="2578595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Oval 226">
                <a:extLst>
                  <a:ext uri="{FF2B5EF4-FFF2-40B4-BE49-F238E27FC236}">
                    <a16:creationId xmlns:a16="http://schemas.microsoft.com/office/drawing/2014/main" id="{45EA39CD-FF79-4D3C-9CD6-31D79EB7AB81}"/>
                  </a:ext>
                </a:extLst>
              </p:cNvPr>
              <p:cNvSpPr/>
              <p:nvPr/>
            </p:nvSpPr>
            <p:spPr>
              <a:xfrm>
                <a:off x="4132988" y="289776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24FEEDFE-EA00-4060-3475-A5A0FB6FCAFD}"/>
                  </a:ext>
                </a:extLst>
              </p:cNvPr>
              <p:cNvSpPr/>
              <p:nvPr/>
            </p:nvSpPr>
            <p:spPr>
              <a:xfrm>
                <a:off x="4133222" y="321692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D704E8EB-1190-92CD-B5C9-3590B466C6A6}"/>
                  </a:ext>
                </a:extLst>
              </p:cNvPr>
              <p:cNvSpPr/>
              <p:nvPr/>
            </p:nvSpPr>
            <p:spPr>
              <a:xfrm>
                <a:off x="4133456" y="3536093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Oval 229">
                <a:extLst>
                  <a:ext uri="{FF2B5EF4-FFF2-40B4-BE49-F238E27FC236}">
                    <a16:creationId xmlns:a16="http://schemas.microsoft.com/office/drawing/2014/main" id="{EE0B7BE1-73A3-D8EE-9BBA-77980F83DBE5}"/>
                  </a:ext>
                </a:extLst>
              </p:cNvPr>
              <p:cNvSpPr/>
              <p:nvPr/>
            </p:nvSpPr>
            <p:spPr>
              <a:xfrm>
                <a:off x="4136865" y="3855259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Oval 230">
                <a:extLst>
                  <a:ext uri="{FF2B5EF4-FFF2-40B4-BE49-F238E27FC236}">
                    <a16:creationId xmlns:a16="http://schemas.microsoft.com/office/drawing/2014/main" id="{0E394C54-9F77-EA00-C4C4-F6D40D57D3B3}"/>
                  </a:ext>
                </a:extLst>
              </p:cNvPr>
              <p:cNvSpPr/>
              <p:nvPr/>
            </p:nvSpPr>
            <p:spPr>
              <a:xfrm>
                <a:off x="4133924" y="4177600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Oval 231">
                <a:extLst>
                  <a:ext uri="{FF2B5EF4-FFF2-40B4-BE49-F238E27FC236}">
                    <a16:creationId xmlns:a16="http://schemas.microsoft.com/office/drawing/2014/main" id="{D85DF3D5-8C3A-7F3F-A789-73A29C510E81}"/>
                  </a:ext>
                </a:extLst>
              </p:cNvPr>
              <p:cNvSpPr/>
              <p:nvPr/>
            </p:nvSpPr>
            <p:spPr>
              <a:xfrm>
                <a:off x="4137333" y="4493591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Oval 232">
                <a:extLst>
                  <a:ext uri="{FF2B5EF4-FFF2-40B4-BE49-F238E27FC236}">
                    <a16:creationId xmlns:a16="http://schemas.microsoft.com/office/drawing/2014/main" id="{69C4DE4E-0B05-6DF3-4891-081F536B56AA}"/>
                  </a:ext>
                </a:extLst>
              </p:cNvPr>
              <p:cNvSpPr/>
              <p:nvPr/>
            </p:nvSpPr>
            <p:spPr>
              <a:xfrm>
                <a:off x="4137567" y="4812757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Oval 233">
                <a:extLst>
                  <a:ext uri="{FF2B5EF4-FFF2-40B4-BE49-F238E27FC236}">
                    <a16:creationId xmlns:a16="http://schemas.microsoft.com/office/drawing/2014/main" id="{C069B790-1B19-CB0C-6F3E-3527A4C6FE31}"/>
                  </a:ext>
                </a:extLst>
              </p:cNvPr>
              <p:cNvSpPr/>
              <p:nvPr/>
            </p:nvSpPr>
            <p:spPr>
              <a:xfrm>
                <a:off x="4134626" y="5141448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Oval 234">
                <a:extLst>
                  <a:ext uri="{FF2B5EF4-FFF2-40B4-BE49-F238E27FC236}">
                    <a16:creationId xmlns:a16="http://schemas.microsoft.com/office/drawing/2014/main" id="{5999A625-4346-16E4-D551-1B31EC8D802D}"/>
                  </a:ext>
                </a:extLst>
              </p:cNvPr>
              <p:cNvSpPr/>
              <p:nvPr/>
            </p:nvSpPr>
            <p:spPr>
              <a:xfrm>
                <a:off x="4138035" y="5460614"/>
                <a:ext cx="228636" cy="23042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C21B2C93-66A2-278F-C55C-7134C96A135F}"/>
              </a:ext>
            </a:extLst>
          </p:cNvPr>
          <p:cNvSpPr txBox="1"/>
          <p:nvPr/>
        </p:nvSpPr>
        <p:spPr>
          <a:xfrm>
            <a:off x="8397564" y="1790042"/>
            <a:ext cx="3016047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resource block (RB):</a:t>
            </a:r>
          </a:p>
          <a:p>
            <a:pPr marL="228600" indent="-177800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/>
              <a:t>symbols grouped into resource blocks</a:t>
            </a:r>
          </a:p>
          <a:p>
            <a:pPr marL="228600" indent="-177800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dirty="0"/>
              <a:t>84 symbols (7 symbols/slot over 12 subcarriers) in 4G</a:t>
            </a:r>
          </a:p>
          <a:p>
            <a:pPr marL="228600" indent="-177800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400" i="1" dirty="0">
                <a:solidFill>
                  <a:srgbClr val="C00000"/>
                </a:solidFill>
              </a:rPr>
              <a:t>smallest unit of data that can be sent to (assigned to) a user</a:t>
            </a:r>
          </a:p>
          <a:p>
            <a:endParaRPr lang="en-US" sz="2400" dirty="0"/>
          </a:p>
          <a:p>
            <a:endParaRPr lang="en-US" sz="240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7CFA2059-633A-F672-8445-2C84C941CE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455" y="278688"/>
            <a:ext cx="11088635" cy="894622"/>
          </a:xfrm>
        </p:spPr>
        <p:txBody>
          <a:bodyPr>
            <a:normAutofit/>
          </a:bodyPr>
          <a:lstStyle/>
          <a:p>
            <a:r>
              <a:rPr lang="en-US" dirty="0"/>
              <a:t>OFDMA: </a:t>
            </a:r>
            <a:r>
              <a:rPr lang="en-US" dirty="0">
                <a:solidFill>
                  <a:srgbClr val="C00000"/>
                </a:solidFill>
              </a:rPr>
              <a:t>resource blocks</a:t>
            </a:r>
            <a:endParaRPr lang="en-US" dirty="0"/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9A97DBB2-53E5-BD92-A928-FB10C66E9B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0391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" name="TextBox 260">
            <a:extLst>
              <a:ext uri="{FF2B5EF4-FFF2-40B4-BE49-F238E27FC236}">
                <a16:creationId xmlns:a16="http://schemas.microsoft.com/office/drawing/2014/main" id="{0B573BCC-AAB4-86AA-88BB-E3E37AF8E92C}"/>
              </a:ext>
            </a:extLst>
          </p:cNvPr>
          <p:cNvSpPr txBox="1"/>
          <p:nvPr/>
        </p:nvSpPr>
        <p:spPr>
          <a:xfrm>
            <a:off x="6080608" y="2838911"/>
            <a:ext cx="5481031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6675" algn="ctr">
              <a:buClr>
                <a:srgbClr val="0E00A3"/>
              </a:buClr>
            </a:pPr>
            <a:r>
              <a:rPr lang="en-US" sz="2800" dirty="0"/>
              <a:t>Base station decides which RBs get assigned (over all frequencies) to which devices at 1 msec intervals</a:t>
            </a:r>
          </a:p>
        </p:txBody>
      </p: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21973BF9-4273-F575-362C-08EBD3B97006}"/>
              </a:ext>
            </a:extLst>
          </p:cNvPr>
          <p:cNvGrpSpPr/>
          <p:nvPr/>
        </p:nvGrpSpPr>
        <p:grpSpPr>
          <a:xfrm>
            <a:off x="1073981" y="1571933"/>
            <a:ext cx="4397540" cy="4805505"/>
            <a:chOff x="672539" y="1649992"/>
            <a:chExt cx="4397540" cy="4805505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55FCD001-757D-2328-25D3-EA62AC49D9E8}"/>
                </a:ext>
              </a:extLst>
            </p:cNvPr>
            <p:cNvGrpSpPr/>
            <p:nvPr/>
          </p:nvGrpSpPr>
          <p:grpSpPr>
            <a:xfrm rot="5400000">
              <a:off x="679515" y="2632962"/>
              <a:ext cx="2243081" cy="2174037"/>
              <a:chOff x="3808442" y="1864744"/>
              <a:chExt cx="4034218" cy="3852658"/>
            </a:xfrm>
          </p:grpSpPr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CBD9647D-DC21-4428-25C4-478DD060A7DC}"/>
                  </a:ext>
                </a:extLst>
              </p:cNvPr>
              <p:cNvGrpSpPr/>
              <p:nvPr/>
            </p:nvGrpSpPr>
            <p:grpSpPr>
              <a:xfrm>
                <a:off x="3958119" y="1878863"/>
                <a:ext cx="3809600" cy="3838539"/>
                <a:chOff x="3958119" y="1878863"/>
                <a:chExt cx="3809600" cy="3838539"/>
              </a:xfrm>
            </p:grpSpPr>
            <p:sp>
              <p:nvSpPr>
                <p:cNvPr id="8" name="Rectangle 7">
                  <a:extLst>
                    <a:ext uri="{FF2B5EF4-FFF2-40B4-BE49-F238E27FC236}">
                      <a16:creationId xmlns:a16="http://schemas.microsoft.com/office/drawing/2014/main" id="{A81E11C7-6474-A06E-8336-8E0EBE1B5E22}"/>
                    </a:ext>
                  </a:extLst>
                </p:cNvPr>
                <p:cNvSpPr/>
                <p:nvPr/>
              </p:nvSpPr>
              <p:spPr>
                <a:xfrm flipV="1">
                  <a:off x="7447147" y="1881161"/>
                  <a:ext cx="320572" cy="3833832"/>
                </a:xfrm>
                <a:prstGeom prst="rect">
                  <a:avLst/>
                </a:prstGeom>
                <a:solidFill>
                  <a:srgbClr val="B19322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" name="Rectangle 9">
                  <a:extLst>
                    <a:ext uri="{FF2B5EF4-FFF2-40B4-BE49-F238E27FC236}">
                      <a16:creationId xmlns:a16="http://schemas.microsoft.com/office/drawing/2014/main" id="{E2EFA5A3-C139-98D0-E256-51CE5DA3EA39}"/>
                    </a:ext>
                  </a:extLst>
                </p:cNvPr>
                <p:cNvSpPr/>
                <p:nvPr/>
              </p:nvSpPr>
              <p:spPr>
                <a:xfrm flipV="1">
                  <a:off x="7126575" y="1880395"/>
                  <a:ext cx="320572" cy="3833832"/>
                </a:xfrm>
                <a:prstGeom prst="rect">
                  <a:avLst/>
                </a:prstGeom>
                <a:solidFill>
                  <a:srgbClr val="949E2F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" name="Rectangle 10">
                  <a:extLst>
                    <a:ext uri="{FF2B5EF4-FFF2-40B4-BE49-F238E27FC236}">
                      <a16:creationId xmlns:a16="http://schemas.microsoft.com/office/drawing/2014/main" id="{105178F5-77FD-2A7C-0C6A-7758F003F556}"/>
                    </a:ext>
                  </a:extLst>
                </p:cNvPr>
                <p:cNvSpPr/>
                <p:nvPr/>
              </p:nvSpPr>
              <p:spPr>
                <a:xfrm flipV="1">
                  <a:off x="6806003" y="1879629"/>
                  <a:ext cx="320572" cy="3833832"/>
                </a:xfrm>
                <a:prstGeom prst="rect">
                  <a:avLst/>
                </a:prstGeom>
                <a:solidFill>
                  <a:srgbClr val="50A79B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" name="Rectangle 11">
                  <a:extLst>
                    <a:ext uri="{FF2B5EF4-FFF2-40B4-BE49-F238E27FC236}">
                      <a16:creationId xmlns:a16="http://schemas.microsoft.com/office/drawing/2014/main" id="{88E91AA4-596D-E305-077A-BFBA29ED5E9C}"/>
                    </a:ext>
                  </a:extLst>
                </p:cNvPr>
                <p:cNvSpPr/>
                <p:nvPr/>
              </p:nvSpPr>
              <p:spPr>
                <a:xfrm flipV="1">
                  <a:off x="6491781" y="1878863"/>
                  <a:ext cx="320572" cy="3833832"/>
                </a:xfrm>
                <a:prstGeom prst="rect">
                  <a:avLst/>
                </a:prstGeom>
                <a:solidFill>
                  <a:srgbClr val="4F9AC4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Rectangle 12">
                  <a:extLst>
                    <a:ext uri="{FF2B5EF4-FFF2-40B4-BE49-F238E27FC236}">
                      <a16:creationId xmlns:a16="http://schemas.microsoft.com/office/drawing/2014/main" id="{8999E2E6-1709-F95C-00C4-6470D2397750}"/>
                    </a:ext>
                  </a:extLst>
                </p:cNvPr>
                <p:cNvSpPr/>
                <p:nvPr/>
              </p:nvSpPr>
              <p:spPr>
                <a:xfrm flipV="1">
                  <a:off x="6174384" y="1881272"/>
                  <a:ext cx="320572" cy="3833832"/>
                </a:xfrm>
                <a:prstGeom prst="rect">
                  <a:avLst/>
                </a:prstGeom>
                <a:solidFill>
                  <a:srgbClr val="8C88B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Rectangle 17">
                  <a:extLst>
                    <a:ext uri="{FF2B5EF4-FFF2-40B4-BE49-F238E27FC236}">
                      <a16:creationId xmlns:a16="http://schemas.microsoft.com/office/drawing/2014/main" id="{46E2D9FF-DD50-AB9F-92E1-42D667A1472B}"/>
                    </a:ext>
                  </a:extLst>
                </p:cNvPr>
                <p:cNvSpPr/>
                <p:nvPr/>
              </p:nvSpPr>
              <p:spPr>
                <a:xfrm flipV="1">
                  <a:off x="5543035" y="1879352"/>
                  <a:ext cx="320572" cy="3833832"/>
                </a:xfrm>
                <a:prstGeom prst="rect">
                  <a:avLst/>
                </a:prstGeom>
                <a:solidFill>
                  <a:srgbClr val="C25145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Rectangle 18">
                  <a:extLst>
                    <a:ext uri="{FF2B5EF4-FFF2-40B4-BE49-F238E27FC236}">
                      <a16:creationId xmlns:a16="http://schemas.microsoft.com/office/drawing/2014/main" id="{4E6D5EA0-8DDE-3D54-8A6B-9EE7EE208AF3}"/>
                    </a:ext>
                  </a:extLst>
                </p:cNvPr>
                <p:cNvSpPr/>
                <p:nvPr/>
              </p:nvSpPr>
              <p:spPr>
                <a:xfrm flipV="1">
                  <a:off x="5228069" y="1879352"/>
                  <a:ext cx="320572" cy="3833832"/>
                </a:xfrm>
                <a:prstGeom prst="rect">
                  <a:avLst/>
                </a:prstGeom>
                <a:solidFill>
                  <a:srgbClr val="B55F3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Rectangle 19">
                  <a:extLst>
                    <a:ext uri="{FF2B5EF4-FFF2-40B4-BE49-F238E27FC236}">
                      <a16:creationId xmlns:a16="http://schemas.microsoft.com/office/drawing/2014/main" id="{B5E52735-7FF6-AA9F-8C33-503AFF9B9EBA}"/>
                    </a:ext>
                  </a:extLst>
                </p:cNvPr>
                <p:cNvSpPr/>
                <p:nvPr/>
              </p:nvSpPr>
              <p:spPr>
                <a:xfrm flipV="1">
                  <a:off x="5861536" y="1879352"/>
                  <a:ext cx="320572" cy="3833832"/>
                </a:xfrm>
                <a:prstGeom prst="rect">
                  <a:avLst/>
                </a:prstGeom>
                <a:solidFill>
                  <a:srgbClr val="BF557B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Rectangle 20">
                  <a:extLst>
                    <a:ext uri="{FF2B5EF4-FFF2-40B4-BE49-F238E27FC236}">
                      <a16:creationId xmlns:a16="http://schemas.microsoft.com/office/drawing/2014/main" id="{2E692B16-DEC5-68C1-2BD6-A34F0328A144}"/>
                    </a:ext>
                  </a:extLst>
                </p:cNvPr>
                <p:cNvSpPr/>
                <p:nvPr/>
              </p:nvSpPr>
              <p:spPr>
                <a:xfrm flipV="1">
                  <a:off x="4911428" y="1879352"/>
                  <a:ext cx="320572" cy="3833832"/>
                </a:xfrm>
                <a:prstGeom prst="rect">
                  <a:avLst/>
                </a:prstGeom>
                <a:solidFill>
                  <a:srgbClr val="B19322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Rectangle 21">
                  <a:extLst>
                    <a:ext uri="{FF2B5EF4-FFF2-40B4-BE49-F238E27FC236}">
                      <a16:creationId xmlns:a16="http://schemas.microsoft.com/office/drawing/2014/main" id="{A80F282D-C813-55B4-CA71-5805F13C1BE6}"/>
                    </a:ext>
                  </a:extLst>
                </p:cNvPr>
                <p:cNvSpPr/>
                <p:nvPr/>
              </p:nvSpPr>
              <p:spPr>
                <a:xfrm flipV="1">
                  <a:off x="4594787" y="1879352"/>
                  <a:ext cx="320572" cy="3833832"/>
                </a:xfrm>
                <a:prstGeom prst="rect">
                  <a:avLst/>
                </a:prstGeom>
                <a:solidFill>
                  <a:srgbClr val="9DA13A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Rectangle 22">
                  <a:extLst>
                    <a:ext uri="{FF2B5EF4-FFF2-40B4-BE49-F238E27FC236}">
                      <a16:creationId xmlns:a16="http://schemas.microsoft.com/office/drawing/2014/main" id="{B0B94411-9E3E-15A5-A305-6B3BD7823923}"/>
                    </a:ext>
                  </a:extLst>
                </p:cNvPr>
                <p:cNvSpPr/>
                <p:nvPr/>
              </p:nvSpPr>
              <p:spPr>
                <a:xfrm flipV="1">
                  <a:off x="4276453" y="1879438"/>
                  <a:ext cx="320572" cy="3833832"/>
                </a:xfrm>
                <a:prstGeom prst="rect">
                  <a:avLst/>
                </a:prstGeom>
                <a:solidFill>
                  <a:srgbClr val="56A29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Rectangle 23">
                  <a:extLst>
                    <a:ext uri="{FF2B5EF4-FFF2-40B4-BE49-F238E27FC236}">
                      <a16:creationId xmlns:a16="http://schemas.microsoft.com/office/drawing/2014/main" id="{3DE5F82C-8BBA-DB59-EFFC-6EE2DB957B19}"/>
                    </a:ext>
                  </a:extLst>
                </p:cNvPr>
                <p:cNvSpPr/>
                <p:nvPr/>
              </p:nvSpPr>
              <p:spPr>
                <a:xfrm flipV="1">
                  <a:off x="3958119" y="1883570"/>
                  <a:ext cx="320572" cy="3833832"/>
                </a:xfrm>
                <a:prstGeom prst="rect">
                  <a:avLst/>
                </a:prstGeom>
                <a:solidFill>
                  <a:srgbClr val="5091B7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7" name="Straight Connector 6">
                <a:extLst>
                  <a:ext uri="{FF2B5EF4-FFF2-40B4-BE49-F238E27FC236}">
                    <a16:creationId xmlns:a16="http://schemas.microsoft.com/office/drawing/2014/main" id="{F8AC4960-A20F-9108-8A73-1F8A7B52210B}"/>
                  </a:ext>
                </a:extLst>
              </p:cNvPr>
              <p:cNvCxnSpPr/>
              <p:nvPr/>
            </p:nvCxnSpPr>
            <p:spPr>
              <a:xfrm>
                <a:off x="3808442" y="1864744"/>
                <a:ext cx="4034218" cy="0"/>
              </a:xfrm>
              <a:prstGeom prst="line">
                <a:avLst/>
              </a:prstGeom>
              <a:ln w="254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119F8B95-6755-EE74-A43A-CC01BA834600}"/>
                </a:ext>
              </a:extLst>
            </p:cNvPr>
            <p:cNvCxnSpPr/>
            <p:nvPr/>
          </p:nvCxnSpPr>
          <p:spPr>
            <a:xfrm>
              <a:off x="1026738" y="2681309"/>
              <a:ext cx="1360" cy="2118190"/>
            </a:xfrm>
            <a:prstGeom prst="line">
              <a:avLst/>
            </a:prstGeom>
            <a:ln w="9525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40D18129-D434-E3CC-2041-810A7F80BF48}"/>
                </a:ext>
              </a:extLst>
            </p:cNvPr>
            <p:cNvCxnSpPr/>
            <p:nvPr/>
          </p:nvCxnSpPr>
          <p:spPr>
            <a:xfrm>
              <a:off x="1333992" y="2680390"/>
              <a:ext cx="1360" cy="2118190"/>
            </a:xfrm>
            <a:prstGeom prst="line">
              <a:avLst/>
            </a:prstGeom>
            <a:ln w="9525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61B7789D-5371-0467-8C72-242635C1F187}"/>
                </a:ext>
              </a:extLst>
            </p:cNvPr>
            <p:cNvCxnSpPr/>
            <p:nvPr/>
          </p:nvCxnSpPr>
          <p:spPr>
            <a:xfrm>
              <a:off x="1641573" y="2679931"/>
              <a:ext cx="1360" cy="2118190"/>
            </a:xfrm>
            <a:prstGeom prst="line">
              <a:avLst/>
            </a:prstGeom>
            <a:ln w="9525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50ECD7D2-FA0D-F153-D557-46685F1A41F6}"/>
                </a:ext>
              </a:extLst>
            </p:cNvPr>
            <p:cNvCxnSpPr/>
            <p:nvPr/>
          </p:nvCxnSpPr>
          <p:spPr>
            <a:xfrm>
              <a:off x="1949155" y="2679471"/>
              <a:ext cx="1360" cy="2118190"/>
            </a:xfrm>
            <a:prstGeom prst="line">
              <a:avLst/>
            </a:prstGeom>
            <a:ln w="9525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DAE8A3BF-B647-3ACF-11E1-2FA3D3F7B716}"/>
                </a:ext>
              </a:extLst>
            </p:cNvPr>
            <p:cNvCxnSpPr/>
            <p:nvPr/>
          </p:nvCxnSpPr>
          <p:spPr>
            <a:xfrm>
              <a:off x="2258505" y="2679012"/>
              <a:ext cx="1360" cy="2118190"/>
            </a:xfrm>
            <a:prstGeom prst="line">
              <a:avLst/>
            </a:prstGeom>
            <a:ln w="9525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48F1ED01-23DA-2AC8-A7F1-0522D06C59D6}"/>
                </a:ext>
              </a:extLst>
            </p:cNvPr>
            <p:cNvCxnSpPr/>
            <p:nvPr/>
          </p:nvCxnSpPr>
          <p:spPr>
            <a:xfrm>
              <a:off x="2567856" y="2680297"/>
              <a:ext cx="1360" cy="2118190"/>
            </a:xfrm>
            <a:prstGeom prst="line">
              <a:avLst/>
            </a:prstGeom>
            <a:ln w="9525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052858CA-2AD5-FEE8-E3C2-A877D0884C93}"/>
                </a:ext>
              </a:extLst>
            </p:cNvPr>
            <p:cNvCxnSpPr/>
            <p:nvPr/>
          </p:nvCxnSpPr>
          <p:spPr>
            <a:xfrm>
              <a:off x="2877206" y="2681583"/>
              <a:ext cx="1360" cy="2118190"/>
            </a:xfrm>
            <a:prstGeom prst="line">
              <a:avLst/>
            </a:prstGeom>
            <a:ln w="9525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4DC214BB-8740-6E99-8D38-7DA8189CFEEF}"/>
                </a:ext>
              </a:extLst>
            </p:cNvPr>
            <p:cNvGrpSpPr/>
            <p:nvPr/>
          </p:nvGrpSpPr>
          <p:grpSpPr>
            <a:xfrm>
              <a:off x="797644" y="2706103"/>
              <a:ext cx="1993290" cy="2069194"/>
              <a:chOff x="4097446" y="1927932"/>
              <a:chExt cx="3578168" cy="3765304"/>
            </a:xfrm>
          </p:grpSpPr>
          <p:grpSp>
            <p:nvGrpSpPr>
              <p:cNvPr id="144" name="Group 143">
                <a:extLst>
                  <a:ext uri="{FF2B5EF4-FFF2-40B4-BE49-F238E27FC236}">
                    <a16:creationId xmlns:a16="http://schemas.microsoft.com/office/drawing/2014/main" id="{EE13E9C4-9096-2416-3488-E2D71897DA9D}"/>
                  </a:ext>
                </a:extLst>
              </p:cNvPr>
              <p:cNvGrpSpPr/>
              <p:nvPr/>
            </p:nvGrpSpPr>
            <p:grpSpPr>
              <a:xfrm>
                <a:off x="4097446" y="1931178"/>
                <a:ext cx="237326" cy="3759865"/>
                <a:chOff x="4129345" y="1931178"/>
                <a:chExt cx="237326" cy="3759865"/>
              </a:xfrm>
            </p:grpSpPr>
            <p:sp>
              <p:nvSpPr>
                <p:cNvPr id="129" name="Oval 128">
                  <a:extLst>
                    <a:ext uri="{FF2B5EF4-FFF2-40B4-BE49-F238E27FC236}">
                      <a16:creationId xmlns:a16="http://schemas.microsoft.com/office/drawing/2014/main" id="{0ECD6C15-3D7B-B94C-44C8-7ABE52EEC8C0}"/>
                    </a:ext>
                  </a:extLst>
                </p:cNvPr>
                <p:cNvSpPr/>
                <p:nvPr/>
              </p:nvSpPr>
              <p:spPr>
                <a:xfrm>
                  <a:off x="4134517" y="193117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Oval 131">
                  <a:extLst>
                    <a:ext uri="{FF2B5EF4-FFF2-40B4-BE49-F238E27FC236}">
                      <a16:creationId xmlns:a16="http://schemas.microsoft.com/office/drawing/2014/main" id="{39749284-E949-422D-98B9-6CDC396592CE}"/>
                    </a:ext>
                  </a:extLst>
                </p:cNvPr>
                <p:cNvSpPr/>
                <p:nvPr/>
              </p:nvSpPr>
              <p:spPr>
                <a:xfrm>
                  <a:off x="4129345" y="225266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Oval 132">
                  <a:extLst>
                    <a:ext uri="{FF2B5EF4-FFF2-40B4-BE49-F238E27FC236}">
                      <a16:creationId xmlns:a16="http://schemas.microsoft.com/office/drawing/2014/main" id="{3549F5D0-C390-95D5-1BFF-C5BEA8E89304}"/>
                    </a:ext>
                  </a:extLst>
                </p:cNvPr>
                <p:cNvSpPr/>
                <p:nvPr/>
              </p:nvSpPr>
              <p:spPr>
                <a:xfrm>
                  <a:off x="4132754" y="257859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Oval 133">
                  <a:extLst>
                    <a:ext uri="{FF2B5EF4-FFF2-40B4-BE49-F238E27FC236}">
                      <a16:creationId xmlns:a16="http://schemas.microsoft.com/office/drawing/2014/main" id="{5D940070-BFC4-1983-D9C9-ED873C339A53}"/>
                    </a:ext>
                  </a:extLst>
                </p:cNvPr>
                <p:cNvSpPr/>
                <p:nvPr/>
              </p:nvSpPr>
              <p:spPr>
                <a:xfrm>
                  <a:off x="4132988" y="289776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Oval 134">
                  <a:extLst>
                    <a:ext uri="{FF2B5EF4-FFF2-40B4-BE49-F238E27FC236}">
                      <a16:creationId xmlns:a16="http://schemas.microsoft.com/office/drawing/2014/main" id="{99FC5EEE-12A8-72D1-677E-D7FBC60E106E}"/>
                    </a:ext>
                  </a:extLst>
                </p:cNvPr>
                <p:cNvSpPr/>
                <p:nvPr/>
              </p:nvSpPr>
              <p:spPr>
                <a:xfrm>
                  <a:off x="4133222" y="321692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Oval 135">
                  <a:extLst>
                    <a:ext uri="{FF2B5EF4-FFF2-40B4-BE49-F238E27FC236}">
                      <a16:creationId xmlns:a16="http://schemas.microsoft.com/office/drawing/2014/main" id="{CF1A3A08-9D1D-2AC3-9C8C-A6BA868E18CC}"/>
                    </a:ext>
                  </a:extLst>
                </p:cNvPr>
                <p:cNvSpPr/>
                <p:nvPr/>
              </p:nvSpPr>
              <p:spPr>
                <a:xfrm>
                  <a:off x="4133456" y="3536093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Oval 136">
                  <a:extLst>
                    <a:ext uri="{FF2B5EF4-FFF2-40B4-BE49-F238E27FC236}">
                      <a16:creationId xmlns:a16="http://schemas.microsoft.com/office/drawing/2014/main" id="{05B0720B-B022-3732-2413-FFA625D087A4}"/>
                    </a:ext>
                  </a:extLst>
                </p:cNvPr>
                <p:cNvSpPr/>
                <p:nvPr/>
              </p:nvSpPr>
              <p:spPr>
                <a:xfrm>
                  <a:off x="4136865" y="3855259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Oval 137">
                  <a:extLst>
                    <a:ext uri="{FF2B5EF4-FFF2-40B4-BE49-F238E27FC236}">
                      <a16:creationId xmlns:a16="http://schemas.microsoft.com/office/drawing/2014/main" id="{2B17BE58-417A-7FE9-EFA8-016E42E9E1BD}"/>
                    </a:ext>
                  </a:extLst>
                </p:cNvPr>
                <p:cNvSpPr/>
                <p:nvPr/>
              </p:nvSpPr>
              <p:spPr>
                <a:xfrm>
                  <a:off x="4133924" y="4177600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Oval 138">
                  <a:extLst>
                    <a:ext uri="{FF2B5EF4-FFF2-40B4-BE49-F238E27FC236}">
                      <a16:creationId xmlns:a16="http://schemas.microsoft.com/office/drawing/2014/main" id="{41AE4034-2EF3-CFAF-5F3B-7A568397B2BC}"/>
                    </a:ext>
                  </a:extLst>
                </p:cNvPr>
                <p:cNvSpPr/>
                <p:nvPr/>
              </p:nvSpPr>
              <p:spPr>
                <a:xfrm>
                  <a:off x="4137333" y="449359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Oval 139">
                  <a:extLst>
                    <a:ext uri="{FF2B5EF4-FFF2-40B4-BE49-F238E27FC236}">
                      <a16:creationId xmlns:a16="http://schemas.microsoft.com/office/drawing/2014/main" id="{FC920410-B6C7-DC2E-177B-9A9B2295A33E}"/>
                    </a:ext>
                  </a:extLst>
                </p:cNvPr>
                <p:cNvSpPr/>
                <p:nvPr/>
              </p:nvSpPr>
              <p:spPr>
                <a:xfrm>
                  <a:off x="4137567" y="481275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Oval 140">
                  <a:extLst>
                    <a:ext uri="{FF2B5EF4-FFF2-40B4-BE49-F238E27FC236}">
                      <a16:creationId xmlns:a16="http://schemas.microsoft.com/office/drawing/2014/main" id="{BC7B883F-3CAB-9ED9-DC04-FFF1974CA74B}"/>
                    </a:ext>
                  </a:extLst>
                </p:cNvPr>
                <p:cNvSpPr/>
                <p:nvPr/>
              </p:nvSpPr>
              <p:spPr>
                <a:xfrm>
                  <a:off x="4134626" y="514144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Oval 141">
                  <a:extLst>
                    <a:ext uri="{FF2B5EF4-FFF2-40B4-BE49-F238E27FC236}">
                      <a16:creationId xmlns:a16="http://schemas.microsoft.com/office/drawing/2014/main" id="{BC281BB9-53D5-E1B8-6687-9F31E91D5F5E}"/>
                    </a:ext>
                  </a:extLst>
                </p:cNvPr>
                <p:cNvSpPr/>
                <p:nvPr/>
              </p:nvSpPr>
              <p:spPr>
                <a:xfrm>
                  <a:off x="4138035" y="5460614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8" name="Group 157">
                <a:extLst>
                  <a:ext uri="{FF2B5EF4-FFF2-40B4-BE49-F238E27FC236}">
                    <a16:creationId xmlns:a16="http://schemas.microsoft.com/office/drawing/2014/main" id="{84CA9ECA-D357-F26D-6AF2-8F155BF5E89E}"/>
                  </a:ext>
                </a:extLst>
              </p:cNvPr>
              <p:cNvGrpSpPr/>
              <p:nvPr/>
            </p:nvGrpSpPr>
            <p:grpSpPr>
              <a:xfrm>
                <a:off x="4654253" y="1933143"/>
                <a:ext cx="237326" cy="3759865"/>
                <a:chOff x="4129345" y="1931178"/>
                <a:chExt cx="237326" cy="3759865"/>
              </a:xfrm>
            </p:grpSpPr>
            <p:sp>
              <p:nvSpPr>
                <p:cNvPr id="159" name="Oval 158">
                  <a:extLst>
                    <a:ext uri="{FF2B5EF4-FFF2-40B4-BE49-F238E27FC236}">
                      <a16:creationId xmlns:a16="http://schemas.microsoft.com/office/drawing/2014/main" id="{184A2FCD-DF1F-D5FB-1A84-3737148AB1A1}"/>
                    </a:ext>
                  </a:extLst>
                </p:cNvPr>
                <p:cNvSpPr/>
                <p:nvPr/>
              </p:nvSpPr>
              <p:spPr>
                <a:xfrm>
                  <a:off x="4134517" y="193117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Oval 159">
                  <a:extLst>
                    <a:ext uri="{FF2B5EF4-FFF2-40B4-BE49-F238E27FC236}">
                      <a16:creationId xmlns:a16="http://schemas.microsoft.com/office/drawing/2014/main" id="{110D5229-CA33-A18C-8829-99F1B92B1EF3}"/>
                    </a:ext>
                  </a:extLst>
                </p:cNvPr>
                <p:cNvSpPr/>
                <p:nvPr/>
              </p:nvSpPr>
              <p:spPr>
                <a:xfrm>
                  <a:off x="4129345" y="225266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Oval 160">
                  <a:extLst>
                    <a:ext uri="{FF2B5EF4-FFF2-40B4-BE49-F238E27FC236}">
                      <a16:creationId xmlns:a16="http://schemas.microsoft.com/office/drawing/2014/main" id="{192D3F6D-7070-2CFC-C817-927EF3E7F06C}"/>
                    </a:ext>
                  </a:extLst>
                </p:cNvPr>
                <p:cNvSpPr/>
                <p:nvPr/>
              </p:nvSpPr>
              <p:spPr>
                <a:xfrm>
                  <a:off x="4132754" y="257859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Oval 161">
                  <a:extLst>
                    <a:ext uri="{FF2B5EF4-FFF2-40B4-BE49-F238E27FC236}">
                      <a16:creationId xmlns:a16="http://schemas.microsoft.com/office/drawing/2014/main" id="{89FB3532-4930-6FC0-0450-25CD6245B50B}"/>
                    </a:ext>
                  </a:extLst>
                </p:cNvPr>
                <p:cNvSpPr/>
                <p:nvPr/>
              </p:nvSpPr>
              <p:spPr>
                <a:xfrm>
                  <a:off x="4132988" y="289776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Oval 162">
                  <a:extLst>
                    <a:ext uri="{FF2B5EF4-FFF2-40B4-BE49-F238E27FC236}">
                      <a16:creationId xmlns:a16="http://schemas.microsoft.com/office/drawing/2014/main" id="{AFAAF0F5-FE3D-CA31-FD4D-341518B980BF}"/>
                    </a:ext>
                  </a:extLst>
                </p:cNvPr>
                <p:cNvSpPr/>
                <p:nvPr/>
              </p:nvSpPr>
              <p:spPr>
                <a:xfrm>
                  <a:off x="4133222" y="321692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Oval 163">
                  <a:extLst>
                    <a:ext uri="{FF2B5EF4-FFF2-40B4-BE49-F238E27FC236}">
                      <a16:creationId xmlns:a16="http://schemas.microsoft.com/office/drawing/2014/main" id="{A726A7C3-4C77-9517-6B17-FC101DEFD8FF}"/>
                    </a:ext>
                  </a:extLst>
                </p:cNvPr>
                <p:cNvSpPr/>
                <p:nvPr/>
              </p:nvSpPr>
              <p:spPr>
                <a:xfrm>
                  <a:off x="4133456" y="3536093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Oval 164">
                  <a:extLst>
                    <a:ext uri="{FF2B5EF4-FFF2-40B4-BE49-F238E27FC236}">
                      <a16:creationId xmlns:a16="http://schemas.microsoft.com/office/drawing/2014/main" id="{037ACF7D-C21D-0457-E7ED-9C00D7F2B1E9}"/>
                    </a:ext>
                  </a:extLst>
                </p:cNvPr>
                <p:cNvSpPr/>
                <p:nvPr/>
              </p:nvSpPr>
              <p:spPr>
                <a:xfrm>
                  <a:off x="4136865" y="3855259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Oval 165">
                  <a:extLst>
                    <a:ext uri="{FF2B5EF4-FFF2-40B4-BE49-F238E27FC236}">
                      <a16:creationId xmlns:a16="http://schemas.microsoft.com/office/drawing/2014/main" id="{9573124F-8B5B-ECCA-0E18-87EB21BD70E0}"/>
                    </a:ext>
                  </a:extLst>
                </p:cNvPr>
                <p:cNvSpPr/>
                <p:nvPr/>
              </p:nvSpPr>
              <p:spPr>
                <a:xfrm>
                  <a:off x="4133924" y="4177600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Oval 166">
                  <a:extLst>
                    <a:ext uri="{FF2B5EF4-FFF2-40B4-BE49-F238E27FC236}">
                      <a16:creationId xmlns:a16="http://schemas.microsoft.com/office/drawing/2014/main" id="{D4CA9BBF-77BC-11D9-9717-DA6D01EFC4E5}"/>
                    </a:ext>
                  </a:extLst>
                </p:cNvPr>
                <p:cNvSpPr/>
                <p:nvPr/>
              </p:nvSpPr>
              <p:spPr>
                <a:xfrm>
                  <a:off x="4137333" y="449359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Oval 167">
                  <a:extLst>
                    <a:ext uri="{FF2B5EF4-FFF2-40B4-BE49-F238E27FC236}">
                      <a16:creationId xmlns:a16="http://schemas.microsoft.com/office/drawing/2014/main" id="{4EAE00C4-B01A-B7C8-0A65-71BDF35AB48F}"/>
                    </a:ext>
                  </a:extLst>
                </p:cNvPr>
                <p:cNvSpPr/>
                <p:nvPr/>
              </p:nvSpPr>
              <p:spPr>
                <a:xfrm>
                  <a:off x="4137567" y="481275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Oval 168">
                  <a:extLst>
                    <a:ext uri="{FF2B5EF4-FFF2-40B4-BE49-F238E27FC236}">
                      <a16:creationId xmlns:a16="http://schemas.microsoft.com/office/drawing/2014/main" id="{3CA3FF09-3ADE-FBF9-1A56-5961AE4DC906}"/>
                    </a:ext>
                  </a:extLst>
                </p:cNvPr>
                <p:cNvSpPr/>
                <p:nvPr/>
              </p:nvSpPr>
              <p:spPr>
                <a:xfrm>
                  <a:off x="4134626" y="514144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Oval 169">
                  <a:extLst>
                    <a:ext uri="{FF2B5EF4-FFF2-40B4-BE49-F238E27FC236}">
                      <a16:creationId xmlns:a16="http://schemas.microsoft.com/office/drawing/2014/main" id="{8E8B2922-795C-F555-2F95-D7413F28EFF8}"/>
                    </a:ext>
                  </a:extLst>
                </p:cNvPr>
                <p:cNvSpPr/>
                <p:nvPr/>
              </p:nvSpPr>
              <p:spPr>
                <a:xfrm>
                  <a:off x="4138035" y="5460614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1" name="Group 170">
                <a:extLst>
                  <a:ext uri="{FF2B5EF4-FFF2-40B4-BE49-F238E27FC236}">
                    <a16:creationId xmlns:a16="http://schemas.microsoft.com/office/drawing/2014/main" id="{49AC4C42-2B2A-E707-A2CF-2E5993E03962}"/>
                  </a:ext>
                </a:extLst>
              </p:cNvPr>
              <p:cNvGrpSpPr/>
              <p:nvPr/>
            </p:nvGrpSpPr>
            <p:grpSpPr>
              <a:xfrm>
                <a:off x="5211060" y="1931406"/>
                <a:ext cx="237326" cy="3759865"/>
                <a:chOff x="4129345" y="1931178"/>
                <a:chExt cx="237326" cy="3759865"/>
              </a:xfrm>
            </p:grpSpPr>
            <p:sp>
              <p:nvSpPr>
                <p:cNvPr id="172" name="Oval 171">
                  <a:extLst>
                    <a:ext uri="{FF2B5EF4-FFF2-40B4-BE49-F238E27FC236}">
                      <a16:creationId xmlns:a16="http://schemas.microsoft.com/office/drawing/2014/main" id="{7B662ECE-5449-396A-322E-7002910E5588}"/>
                    </a:ext>
                  </a:extLst>
                </p:cNvPr>
                <p:cNvSpPr/>
                <p:nvPr/>
              </p:nvSpPr>
              <p:spPr>
                <a:xfrm>
                  <a:off x="4134517" y="193117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Oval 172">
                  <a:extLst>
                    <a:ext uri="{FF2B5EF4-FFF2-40B4-BE49-F238E27FC236}">
                      <a16:creationId xmlns:a16="http://schemas.microsoft.com/office/drawing/2014/main" id="{DD9453D9-584C-E7D2-B0C2-8061214028C1}"/>
                    </a:ext>
                  </a:extLst>
                </p:cNvPr>
                <p:cNvSpPr/>
                <p:nvPr/>
              </p:nvSpPr>
              <p:spPr>
                <a:xfrm>
                  <a:off x="4129345" y="225266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Oval 173">
                  <a:extLst>
                    <a:ext uri="{FF2B5EF4-FFF2-40B4-BE49-F238E27FC236}">
                      <a16:creationId xmlns:a16="http://schemas.microsoft.com/office/drawing/2014/main" id="{DAC7242A-7690-6F5C-B741-59BCABC03C13}"/>
                    </a:ext>
                  </a:extLst>
                </p:cNvPr>
                <p:cNvSpPr/>
                <p:nvPr/>
              </p:nvSpPr>
              <p:spPr>
                <a:xfrm>
                  <a:off x="4132754" y="257859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Oval 174">
                  <a:extLst>
                    <a:ext uri="{FF2B5EF4-FFF2-40B4-BE49-F238E27FC236}">
                      <a16:creationId xmlns:a16="http://schemas.microsoft.com/office/drawing/2014/main" id="{F80A8677-3BC1-8EB1-5CE7-2A3BE71FA28D}"/>
                    </a:ext>
                  </a:extLst>
                </p:cNvPr>
                <p:cNvSpPr/>
                <p:nvPr/>
              </p:nvSpPr>
              <p:spPr>
                <a:xfrm>
                  <a:off x="4132988" y="289776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Oval 175">
                  <a:extLst>
                    <a:ext uri="{FF2B5EF4-FFF2-40B4-BE49-F238E27FC236}">
                      <a16:creationId xmlns:a16="http://schemas.microsoft.com/office/drawing/2014/main" id="{3FFF21D4-C633-5D2F-CDA9-E06E39A19945}"/>
                    </a:ext>
                  </a:extLst>
                </p:cNvPr>
                <p:cNvSpPr/>
                <p:nvPr/>
              </p:nvSpPr>
              <p:spPr>
                <a:xfrm>
                  <a:off x="4133222" y="321692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Oval 176">
                  <a:extLst>
                    <a:ext uri="{FF2B5EF4-FFF2-40B4-BE49-F238E27FC236}">
                      <a16:creationId xmlns:a16="http://schemas.microsoft.com/office/drawing/2014/main" id="{D4370329-20F7-5138-9329-16B32A47E9D3}"/>
                    </a:ext>
                  </a:extLst>
                </p:cNvPr>
                <p:cNvSpPr/>
                <p:nvPr/>
              </p:nvSpPr>
              <p:spPr>
                <a:xfrm>
                  <a:off x="4133456" y="3536093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Oval 177">
                  <a:extLst>
                    <a:ext uri="{FF2B5EF4-FFF2-40B4-BE49-F238E27FC236}">
                      <a16:creationId xmlns:a16="http://schemas.microsoft.com/office/drawing/2014/main" id="{F5C1904A-CADC-4CC4-4ADF-819B61D6AC26}"/>
                    </a:ext>
                  </a:extLst>
                </p:cNvPr>
                <p:cNvSpPr/>
                <p:nvPr/>
              </p:nvSpPr>
              <p:spPr>
                <a:xfrm>
                  <a:off x="4136865" y="3855259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Oval 178">
                  <a:extLst>
                    <a:ext uri="{FF2B5EF4-FFF2-40B4-BE49-F238E27FC236}">
                      <a16:creationId xmlns:a16="http://schemas.microsoft.com/office/drawing/2014/main" id="{951C4EE8-08A9-99A2-295D-C5C3091176BC}"/>
                    </a:ext>
                  </a:extLst>
                </p:cNvPr>
                <p:cNvSpPr/>
                <p:nvPr/>
              </p:nvSpPr>
              <p:spPr>
                <a:xfrm>
                  <a:off x="4133924" y="4177600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Oval 179">
                  <a:extLst>
                    <a:ext uri="{FF2B5EF4-FFF2-40B4-BE49-F238E27FC236}">
                      <a16:creationId xmlns:a16="http://schemas.microsoft.com/office/drawing/2014/main" id="{57BFCCFB-2DF9-9877-F6D1-20C595AC46C2}"/>
                    </a:ext>
                  </a:extLst>
                </p:cNvPr>
                <p:cNvSpPr/>
                <p:nvPr/>
              </p:nvSpPr>
              <p:spPr>
                <a:xfrm>
                  <a:off x="4137333" y="449359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Oval 180">
                  <a:extLst>
                    <a:ext uri="{FF2B5EF4-FFF2-40B4-BE49-F238E27FC236}">
                      <a16:creationId xmlns:a16="http://schemas.microsoft.com/office/drawing/2014/main" id="{4B7ACD86-F222-76B7-9991-18613F80F21C}"/>
                    </a:ext>
                  </a:extLst>
                </p:cNvPr>
                <p:cNvSpPr/>
                <p:nvPr/>
              </p:nvSpPr>
              <p:spPr>
                <a:xfrm>
                  <a:off x="4137567" y="481275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Oval 181">
                  <a:extLst>
                    <a:ext uri="{FF2B5EF4-FFF2-40B4-BE49-F238E27FC236}">
                      <a16:creationId xmlns:a16="http://schemas.microsoft.com/office/drawing/2014/main" id="{47B4E4CF-C375-E052-08CC-882DC3C83315}"/>
                    </a:ext>
                  </a:extLst>
                </p:cNvPr>
                <p:cNvSpPr/>
                <p:nvPr/>
              </p:nvSpPr>
              <p:spPr>
                <a:xfrm>
                  <a:off x="4134626" y="514144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Oval 182">
                  <a:extLst>
                    <a:ext uri="{FF2B5EF4-FFF2-40B4-BE49-F238E27FC236}">
                      <a16:creationId xmlns:a16="http://schemas.microsoft.com/office/drawing/2014/main" id="{04849747-1645-0EFA-8A8E-F3145D90C791}"/>
                    </a:ext>
                  </a:extLst>
                </p:cNvPr>
                <p:cNvSpPr/>
                <p:nvPr/>
              </p:nvSpPr>
              <p:spPr>
                <a:xfrm>
                  <a:off x="4138035" y="5460614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4" name="Group 183">
                <a:extLst>
                  <a:ext uri="{FF2B5EF4-FFF2-40B4-BE49-F238E27FC236}">
                    <a16:creationId xmlns:a16="http://schemas.microsoft.com/office/drawing/2014/main" id="{FD1B78C6-B7A3-961F-C2CF-3F7070F13C97}"/>
                  </a:ext>
                </a:extLst>
              </p:cNvPr>
              <p:cNvGrpSpPr/>
              <p:nvPr/>
            </p:nvGrpSpPr>
            <p:grpSpPr>
              <a:xfrm>
                <a:off x="5767867" y="1933371"/>
                <a:ext cx="237326" cy="3759865"/>
                <a:chOff x="4129345" y="1931178"/>
                <a:chExt cx="237326" cy="3759865"/>
              </a:xfrm>
            </p:grpSpPr>
            <p:sp>
              <p:nvSpPr>
                <p:cNvPr id="185" name="Oval 184">
                  <a:extLst>
                    <a:ext uri="{FF2B5EF4-FFF2-40B4-BE49-F238E27FC236}">
                      <a16:creationId xmlns:a16="http://schemas.microsoft.com/office/drawing/2014/main" id="{5A1B91CC-3BC5-ED6A-6C31-ED365B274AC7}"/>
                    </a:ext>
                  </a:extLst>
                </p:cNvPr>
                <p:cNvSpPr/>
                <p:nvPr/>
              </p:nvSpPr>
              <p:spPr>
                <a:xfrm>
                  <a:off x="4134517" y="193117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Oval 185">
                  <a:extLst>
                    <a:ext uri="{FF2B5EF4-FFF2-40B4-BE49-F238E27FC236}">
                      <a16:creationId xmlns:a16="http://schemas.microsoft.com/office/drawing/2014/main" id="{6FEBFABD-1E54-D8EF-9197-C52C64994103}"/>
                    </a:ext>
                  </a:extLst>
                </p:cNvPr>
                <p:cNvSpPr/>
                <p:nvPr/>
              </p:nvSpPr>
              <p:spPr>
                <a:xfrm>
                  <a:off x="4129345" y="225266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Oval 186">
                  <a:extLst>
                    <a:ext uri="{FF2B5EF4-FFF2-40B4-BE49-F238E27FC236}">
                      <a16:creationId xmlns:a16="http://schemas.microsoft.com/office/drawing/2014/main" id="{468FE40B-D100-A79A-36E3-3401EF8D53C2}"/>
                    </a:ext>
                  </a:extLst>
                </p:cNvPr>
                <p:cNvSpPr/>
                <p:nvPr/>
              </p:nvSpPr>
              <p:spPr>
                <a:xfrm>
                  <a:off x="4132754" y="257859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Oval 187">
                  <a:extLst>
                    <a:ext uri="{FF2B5EF4-FFF2-40B4-BE49-F238E27FC236}">
                      <a16:creationId xmlns:a16="http://schemas.microsoft.com/office/drawing/2014/main" id="{D36A152C-CB79-7517-2A01-FBCCA2BA5546}"/>
                    </a:ext>
                  </a:extLst>
                </p:cNvPr>
                <p:cNvSpPr/>
                <p:nvPr/>
              </p:nvSpPr>
              <p:spPr>
                <a:xfrm>
                  <a:off x="4132988" y="289776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Oval 188">
                  <a:extLst>
                    <a:ext uri="{FF2B5EF4-FFF2-40B4-BE49-F238E27FC236}">
                      <a16:creationId xmlns:a16="http://schemas.microsoft.com/office/drawing/2014/main" id="{3BBF1318-C9C9-8032-4ECB-B0FCFB0FAC51}"/>
                    </a:ext>
                  </a:extLst>
                </p:cNvPr>
                <p:cNvSpPr/>
                <p:nvPr/>
              </p:nvSpPr>
              <p:spPr>
                <a:xfrm>
                  <a:off x="4133222" y="321692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Oval 189">
                  <a:extLst>
                    <a:ext uri="{FF2B5EF4-FFF2-40B4-BE49-F238E27FC236}">
                      <a16:creationId xmlns:a16="http://schemas.microsoft.com/office/drawing/2014/main" id="{D9173C5A-2E03-844E-8132-EB6122D27612}"/>
                    </a:ext>
                  </a:extLst>
                </p:cNvPr>
                <p:cNvSpPr/>
                <p:nvPr/>
              </p:nvSpPr>
              <p:spPr>
                <a:xfrm>
                  <a:off x="4133456" y="3536093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Oval 190">
                  <a:extLst>
                    <a:ext uri="{FF2B5EF4-FFF2-40B4-BE49-F238E27FC236}">
                      <a16:creationId xmlns:a16="http://schemas.microsoft.com/office/drawing/2014/main" id="{6D871752-407F-00AF-F417-7B098D7B21EB}"/>
                    </a:ext>
                  </a:extLst>
                </p:cNvPr>
                <p:cNvSpPr/>
                <p:nvPr/>
              </p:nvSpPr>
              <p:spPr>
                <a:xfrm>
                  <a:off x="4136865" y="3855259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Oval 191">
                  <a:extLst>
                    <a:ext uri="{FF2B5EF4-FFF2-40B4-BE49-F238E27FC236}">
                      <a16:creationId xmlns:a16="http://schemas.microsoft.com/office/drawing/2014/main" id="{EF77D5FB-76E1-AB19-02B2-6AD9940E4852}"/>
                    </a:ext>
                  </a:extLst>
                </p:cNvPr>
                <p:cNvSpPr/>
                <p:nvPr/>
              </p:nvSpPr>
              <p:spPr>
                <a:xfrm>
                  <a:off x="4133924" y="4177600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Oval 192">
                  <a:extLst>
                    <a:ext uri="{FF2B5EF4-FFF2-40B4-BE49-F238E27FC236}">
                      <a16:creationId xmlns:a16="http://schemas.microsoft.com/office/drawing/2014/main" id="{6AE2B836-4F45-55B5-8032-F271B0A97EEF}"/>
                    </a:ext>
                  </a:extLst>
                </p:cNvPr>
                <p:cNvSpPr/>
                <p:nvPr/>
              </p:nvSpPr>
              <p:spPr>
                <a:xfrm>
                  <a:off x="4137333" y="449359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Oval 193">
                  <a:extLst>
                    <a:ext uri="{FF2B5EF4-FFF2-40B4-BE49-F238E27FC236}">
                      <a16:creationId xmlns:a16="http://schemas.microsoft.com/office/drawing/2014/main" id="{58A9A3C3-9986-3176-D3A3-09A0089A10F3}"/>
                    </a:ext>
                  </a:extLst>
                </p:cNvPr>
                <p:cNvSpPr/>
                <p:nvPr/>
              </p:nvSpPr>
              <p:spPr>
                <a:xfrm>
                  <a:off x="4137567" y="481275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Oval 194">
                  <a:extLst>
                    <a:ext uri="{FF2B5EF4-FFF2-40B4-BE49-F238E27FC236}">
                      <a16:creationId xmlns:a16="http://schemas.microsoft.com/office/drawing/2014/main" id="{09D37722-83CD-9E04-3BE7-7947F9C9D3B6}"/>
                    </a:ext>
                  </a:extLst>
                </p:cNvPr>
                <p:cNvSpPr/>
                <p:nvPr/>
              </p:nvSpPr>
              <p:spPr>
                <a:xfrm>
                  <a:off x="4134626" y="514144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Oval 195">
                  <a:extLst>
                    <a:ext uri="{FF2B5EF4-FFF2-40B4-BE49-F238E27FC236}">
                      <a16:creationId xmlns:a16="http://schemas.microsoft.com/office/drawing/2014/main" id="{1F8A31B6-44DC-7271-393A-5CDA18A0182F}"/>
                    </a:ext>
                  </a:extLst>
                </p:cNvPr>
                <p:cNvSpPr/>
                <p:nvPr/>
              </p:nvSpPr>
              <p:spPr>
                <a:xfrm>
                  <a:off x="4138035" y="5460614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7AC49000-0391-C16B-EF96-3C70B56C3720}"/>
                  </a:ext>
                </a:extLst>
              </p:cNvPr>
              <p:cNvGrpSpPr/>
              <p:nvPr/>
            </p:nvGrpSpPr>
            <p:grpSpPr>
              <a:xfrm>
                <a:off x="6324674" y="1927932"/>
                <a:ext cx="237326" cy="3759865"/>
                <a:chOff x="4129345" y="1931178"/>
                <a:chExt cx="237326" cy="3759865"/>
              </a:xfrm>
            </p:grpSpPr>
            <p:sp>
              <p:nvSpPr>
                <p:cNvPr id="198" name="Oval 197">
                  <a:extLst>
                    <a:ext uri="{FF2B5EF4-FFF2-40B4-BE49-F238E27FC236}">
                      <a16:creationId xmlns:a16="http://schemas.microsoft.com/office/drawing/2014/main" id="{15D542AF-A049-36A3-CFA6-E2C69182D5BE}"/>
                    </a:ext>
                  </a:extLst>
                </p:cNvPr>
                <p:cNvSpPr/>
                <p:nvPr/>
              </p:nvSpPr>
              <p:spPr>
                <a:xfrm>
                  <a:off x="4134517" y="193117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Oval 198">
                  <a:extLst>
                    <a:ext uri="{FF2B5EF4-FFF2-40B4-BE49-F238E27FC236}">
                      <a16:creationId xmlns:a16="http://schemas.microsoft.com/office/drawing/2014/main" id="{55ADFA64-8688-D51A-6C53-D78C33399E66}"/>
                    </a:ext>
                  </a:extLst>
                </p:cNvPr>
                <p:cNvSpPr/>
                <p:nvPr/>
              </p:nvSpPr>
              <p:spPr>
                <a:xfrm>
                  <a:off x="4129345" y="225266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188006FB-C6F1-3C32-03EF-16B2423BA452}"/>
                    </a:ext>
                  </a:extLst>
                </p:cNvPr>
                <p:cNvSpPr/>
                <p:nvPr/>
              </p:nvSpPr>
              <p:spPr>
                <a:xfrm>
                  <a:off x="4132754" y="257859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19F3793B-27C1-E323-55AC-FFE64B21F029}"/>
                    </a:ext>
                  </a:extLst>
                </p:cNvPr>
                <p:cNvSpPr/>
                <p:nvPr/>
              </p:nvSpPr>
              <p:spPr>
                <a:xfrm>
                  <a:off x="4132988" y="289776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Oval 201">
                  <a:extLst>
                    <a:ext uri="{FF2B5EF4-FFF2-40B4-BE49-F238E27FC236}">
                      <a16:creationId xmlns:a16="http://schemas.microsoft.com/office/drawing/2014/main" id="{68A57430-3D2A-1FFC-A959-63863310CAE9}"/>
                    </a:ext>
                  </a:extLst>
                </p:cNvPr>
                <p:cNvSpPr/>
                <p:nvPr/>
              </p:nvSpPr>
              <p:spPr>
                <a:xfrm>
                  <a:off x="4133222" y="321692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Oval 202">
                  <a:extLst>
                    <a:ext uri="{FF2B5EF4-FFF2-40B4-BE49-F238E27FC236}">
                      <a16:creationId xmlns:a16="http://schemas.microsoft.com/office/drawing/2014/main" id="{CB621D28-C271-F6EB-D706-99007ACBEF22}"/>
                    </a:ext>
                  </a:extLst>
                </p:cNvPr>
                <p:cNvSpPr/>
                <p:nvPr/>
              </p:nvSpPr>
              <p:spPr>
                <a:xfrm>
                  <a:off x="4133456" y="3536093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Oval 203">
                  <a:extLst>
                    <a:ext uri="{FF2B5EF4-FFF2-40B4-BE49-F238E27FC236}">
                      <a16:creationId xmlns:a16="http://schemas.microsoft.com/office/drawing/2014/main" id="{D4F60AA5-82BC-2217-BA04-AF3E2B744E05}"/>
                    </a:ext>
                  </a:extLst>
                </p:cNvPr>
                <p:cNvSpPr/>
                <p:nvPr/>
              </p:nvSpPr>
              <p:spPr>
                <a:xfrm>
                  <a:off x="4136865" y="3855259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85525307-4880-00DD-6828-DACDE37660FB}"/>
                    </a:ext>
                  </a:extLst>
                </p:cNvPr>
                <p:cNvSpPr/>
                <p:nvPr/>
              </p:nvSpPr>
              <p:spPr>
                <a:xfrm>
                  <a:off x="4133924" y="4177600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Oval 205">
                  <a:extLst>
                    <a:ext uri="{FF2B5EF4-FFF2-40B4-BE49-F238E27FC236}">
                      <a16:creationId xmlns:a16="http://schemas.microsoft.com/office/drawing/2014/main" id="{80A07B01-D0F5-9A9F-EF29-A06BC5E386D5}"/>
                    </a:ext>
                  </a:extLst>
                </p:cNvPr>
                <p:cNvSpPr/>
                <p:nvPr/>
              </p:nvSpPr>
              <p:spPr>
                <a:xfrm>
                  <a:off x="4137333" y="449359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Oval 206">
                  <a:extLst>
                    <a:ext uri="{FF2B5EF4-FFF2-40B4-BE49-F238E27FC236}">
                      <a16:creationId xmlns:a16="http://schemas.microsoft.com/office/drawing/2014/main" id="{9FBA6ED1-6D73-2A54-DAA6-64E3C870E9F1}"/>
                    </a:ext>
                  </a:extLst>
                </p:cNvPr>
                <p:cNvSpPr/>
                <p:nvPr/>
              </p:nvSpPr>
              <p:spPr>
                <a:xfrm>
                  <a:off x="4137567" y="481275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Oval 207">
                  <a:extLst>
                    <a:ext uri="{FF2B5EF4-FFF2-40B4-BE49-F238E27FC236}">
                      <a16:creationId xmlns:a16="http://schemas.microsoft.com/office/drawing/2014/main" id="{A8223335-4030-19E5-AA6B-7EE5FBC37187}"/>
                    </a:ext>
                  </a:extLst>
                </p:cNvPr>
                <p:cNvSpPr/>
                <p:nvPr/>
              </p:nvSpPr>
              <p:spPr>
                <a:xfrm>
                  <a:off x="4134626" y="514144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Oval 208">
                  <a:extLst>
                    <a:ext uri="{FF2B5EF4-FFF2-40B4-BE49-F238E27FC236}">
                      <a16:creationId xmlns:a16="http://schemas.microsoft.com/office/drawing/2014/main" id="{FAF3A4EC-857C-24EC-035C-B799B548359D}"/>
                    </a:ext>
                  </a:extLst>
                </p:cNvPr>
                <p:cNvSpPr/>
                <p:nvPr/>
              </p:nvSpPr>
              <p:spPr>
                <a:xfrm>
                  <a:off x="4138035" y="5460614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61964400-B6F6-8B82-E6FD-7AE9B8C0B0AA}"/>
                  </a:ext>
                </a:extLst>
              </p:cNvPr>
              <p:cNvGrpSpPr/>
              <p:nvPr/>
            </p:nvGrpSpPr>
            <p:grpSpPr>
              <a:xfrm>
                <a:off x="6881481" y="1929897"/>
                <a:ext cx="237326" cy="3759865"/>
                <a:chOff x="4129345" y="1931178"/>
                <a:chExt cx="237326" cy="3759865"/>
              </a:xfrm>
            </p:grpSpPr>
            <p:sp>
              <p:nvSpPr>
                <p:cNvPr id="211" name="Oval 210">
                  <a:extLst>
                    <a:ext uri="{FF2B5EF4-FFF2-40B4-BE49-F238E27FC236}">
                      <a16:creationId xmlns:a16="http://schemas.microsoft.com/office/drawing/2014/main" id="{B27AC977-349B-565F-5110-7122530CD8BD}"/>
                    </a:ext>
                  </a:extLst>
                </p:cNvPr>
                <p:cNvSpPr/>
                <p:nvPr/>
              </p:nvSpPr>
              <p:spPr>
                <a:xfrm>
                  <a:off x="4134517" y="193117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Oval 211">
                  <a:extLst>
                    <a:ext uri="{FF2B5EF4-FFF2-40B4-BE49-F238E27FC236}">
                      <a16:creationId xmlns:a16="http://schemas.microsoft.com/office/drawing/2014/main" id="{DF8D70F3-A44C-62B4-0A03-A30272AE0D9B}"/>
                    </a:ext>
                  </a:extLst>
                </p:cNvPr>
                <p:cNvSpPr/>
                <p:nvPr/>
              </p:nvSpPr>
              <p:spPr>
                <a:xfrm>
                  <a:off x="4129345" y="225266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Oval 212">
                  <a:extLst>
                    <a:ext uri="{FF2B5EF4-FFF2-40B4-BE49-F238E27FC236}">
                      <a16:creationId xmlns:a16="http://schemas.microsoft.com/office/drawing/2014/main" id="{5541538E-95C3-D585-D60F-72719F008F49}"/>
                    </a:ext>
                  </a:extLst>
                </p:cNvPr>
                <p:cNvSpPr/>
                <p:nvPr/>
              </p:nvSpPr>
              <p:spPr>
                <a:xfrm>
                  <a:off x="4132754" y="257859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Oval 213">
                  <a:extLst>
                    <a:ext uri="{FF2B5EF4-FFF2-40B4-BE49-F238E27FC236}">
                      <a16:creationId xmlns:a16="http://schemas.microsoft.com/office/drawing/2014/main" id="{1AB7B4F8-1708-691C-8B8A-F2F924620ABE}"/>
                    </a:ext>
                  </a:extLst>
                </p:cNvPr>
                <p:cNvSpPr/>
                <p:nvPr/>
              </p:nvSpPr>
              <p:spPr>
                <a:xfrm>
                  <a:off x="4132988" y="289776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Oval 214">
                  <a:extLst>
                    <a:ext uri="{FF2B5EF4-FFF2-40B4-BE49-F238E27FC236}">
                      <a16:creationId xmlns:a16="http://schemas.microsoft.com/office/drawing/2014/main" id="{06C4FFA6-03AC-CD6E-F370-05802161DB10}"/>
                    </a:ext>
                  </a:extLst>
                </p:cNvPr>
                <p:cNvSpPr/>
                <p:nvPr/>
              </p:nvSpPr>
              <p:spPr>
                <a:xfrm>
                  <a:off x="4133222" y="321692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Oval 215">
                  <a:extLst>
                    <a:ext uri="{FF2B5EF4-FFF2-40B4-BE49-F238E27FC236}">
                      <a16:creationId xmlns:a16="http://schemas.microsoft.com/office/drawing/2014/main" id="{71054B5B-F108-7C74-4A2B-2C615FCF83FD}"/>
                    </a:ext>
                  </a:extLst>
                </p:cNvPr>
                <p:cNvSpPr/>
                <p:nvPr/>
              </p:nvSpPr>
              <p:spPr>
                <a:xfrm>
                  <a:off x="4133456" y="3536093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Oval 216">
                  <a:extLst>
                    <a:ext uri="{FF2B5EF4-FFF2-40B4-BE49-F238E27FC236}">
                      <a16:creationId xmlns:a16="http://schemas.microsoft.com/office/drawing/2014/main" id="{22A93B48-CE48-F4D4-3621-E268F633D3E3}"/>
                    </a:ext>
                  </a:extLst>
                </p:cNvPr>
                <p:cNvSpPr/>
                <p:nvPr/>
              </p:nvSpPr>
              <p:spPr>
                <a:xfrm>
                  <a:off x="4136865" y="3855259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Oval 217">
                  <a:extLst>
                    <a:ext uri="{FF2B5EF4-FFF2-40B4-BE49-F238E27FC236}">
                      <a16:creationId xmlns:a16="http://schemas.microsoft.com/office/drawing/2014/main" id="{A89CBC70-D8AB-E693-F837-4A861BDE4510}"/>
                    </a:ext>
                  </a:extLst>
                </p:cNvPr>
                <p:cNvSpPr/>
                <p:nvPr/>
              </p:nvSpPr>
              <p:spPr>
                <a:xfrm>
                  <a:off x="4133924" y="4177600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Oval 218">
                  <a:extLst>
                    <a:ext uri="{FF2B5EF4-FFF2-40B4-BE49-F238E27FC236}">
                      <a16:creationId xmlns:a16="http://schemas.microsoft.com/office/drawing/2014/main" id="{A22E9C86-3C30-AF7E-ED21-E8616D9CCD95}"/>
                    </a:ext>
                  </a:extLst>
                </p:cNvPr>
                <p:cNvSpPr/>
                <p:nvPr/>
              </p:nvSpPr>
              <p:spPr>
                <a:xfrm>
                  <a:off x="4137333" y="449359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Oval 219">
                  <a:extLst>
                    <a:ext uri="{FF2B5EF4-FFF2-40B4-BE49-F238E27FC236}">
                      <a16:creationId xmlns:a16="http://schemas.microsoft.com/office/drawing/2014/main" id="{C330C2A0-3D7E-0C83-A25E-79949C3D1E3E}"/>
                    </a:ext>
                  </a:extLst>
                </p:cNvPr>
                <p:cNvSpPr/>
                <p:nvPr/>
              </p:nvSpPr>
              <p:spPr>
                <a:xfrm>
                  <a:off x="4137567" y="481275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Oval 220">
                  <a:extLst>
                    <a:ext uri="{FF2B5EF4-FFF2-40B4-BE49-F238E27FC236}">
                      <a16:creationId xmlns:a16="http://schemas.microsoft.com/office/drawing/2014/main" id="{7A59428D-53A5-836E-E688-7E5942426AB3}"/>
                    </a:ext>
                  </a:extLst>
                </p:cNvPr>
                <p:cNvSpPr/>
                <p:nvPr/>
              </p:nvSpPr>
              <p:spPr>
                <a:xfrm>
                  <a:off x="4134626" y="514144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Oval 221">
                  <a:extLst>
                    <a:ext uri="{FF2B5EF4-FFF2-40B4-BE49-F238E27FC236}">
                      <a16:creationId xmlns:a16="http://schemas.microsoft.com/office/drawing/2014/main" id="{6551E390-E66A-A683-B5F5-3ABD51074A02}"/>
                    </a:ext>
                  </a:extLst>
                </p:cNvPr>
                <p:cNvSpPr/>
                <p:nvPr/>
              </p:nvSpPr>
              <p:spPr>
                <a:xfrm>
                  <a:off x="4138035" y="5460614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3" name="Group 222">
                <a:extLst>
                  <a:ext uri="{FF2B5EF4-FFF2-40B4-BE49-F238E27FC236}">
                    <a16:creationId xmlns:a16="http://schemas.microsoft.com/office/drawing/2014/main" id="{C83394C2-1C40-6D97-2D9E-F7C46C380985}"/>
                  </a:ext>
                </a:extLst>
              </p:cNvPr>
              <p:cNvGrpSpPr/>
              <p:nvPr/>
            </p:nvGrpSpPr>
            <p:grpSpPr>
              <a:xfrm>
                <a:off x="7438288" y="1928160"/>
                <a:ext cx="237326" cy="3759865"/>
                <a:chOff x="4129345" y="1931178"/>
                <a:chExt cx="237326" cy="3759865"/>
              </a:xfrm>
            </p:grpSpPr>
            <p:sp>
              <p:nvSpPr>
                <p:cNvPr id="224" name="Oval 223">
                  <a:extLst>
                    <a:ext uri="{FF2B5EF4-FFF2-40B4-BE49-F238E27FC236}">
                      <a16:creationId xmlns:a16="http://schemas.microsoft.com/office/drawing/2014/main" id="{BCE5F286-BA60-11E7-A7E9-D484CFEAE62C}"/>
                    </a:ext>
                  </a:extLst>
                </p:cNvPr>
                <p:cNvSpPr/>
                <p:nvPr/>
              </p:nvSpPr>
              <p:spPr>
                <a:xfrm>
                  <a:off x="4134517" y="193117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Oval 224">
                  <a:extLst>
                    <a:ext uri="{FF2B5EF4-FFF2-40B4-BE49-F238E27FC236}">
                      <a16:creationId xmlns:a16="http://schemas.microsoft.com/office/drawing/2014/main" id="{9D0CD4DE-5353-9671-C655-9CA07F0E6D84}"/>
                    </a:ext>
                  </a:extLst>
                </p:cNvPr>
                <p:cNvSpPr/>
                <p:nvPr/>
              </p:nvSpPr>
              <p:spPr>
                <a:xfrm>
                  <a:off x="4129345" y="225266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Oval 225">
                  <a:extLst>
                    <a:ext uri="{FF2B5EF4-FFF2-40B4-BE49-F238E27FC236}">
                      <a16:creationId xmlns:a16="http://schemas.microsoft.com/office/drawing/2014/main" id="{038D416D-C999-2B42-1680-455898FF1F7A}"/>
                    </a:ext>
                  </a:extLst>
                </p:cNvPr>
                <p:cNvSpPr/>
                <p:nvPr/>
              </p:nvSpPr>
              <p:spPr>
                <a:xfrm>
                  <a:off x="4132754" y="257859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Oval 226">
                  <a:extLst>
                    <a:ext uri="{FF2B5EF4-FFF2-40B4-BE49-F238E27FC236}">
                      <a16:creationId xmlns:a16="http://schemas.microsoft.com/office/drawing/2014/main" id="{45EA39CD-FF79-4D3C-9CD6-31D79EB7AB81}"/>
                    </a:ext>
                  </a:extLst>
                </p:cNvPr>
                <p:cNvSpPr/>
                <p:nvPr/>
              </p:nvSpPr>
              <p:spPr>
                <a:xfrm>
                  <a:off x="4132988" y="289776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24FEEDFE-EA00-4060-3475-A5A0FB6FCAFD}"/>
                    </a:ext>
                  </a:extLst>
                </p:cNvPr>
                <p:cNvSpPr/>
                <p:nvPr/>
              </p:nvSpPr>
              <p:spPr>
                <a:xfrm>
                  <a:off x="4133222" y="321692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Oval 228">
                  <a:extLst>
                    <a:ext uri="{FF2B5EF4-FFF2-40B4-BE49-F238E27FC236}">
                      <a16:creationId xmlns:a16="http://schemas.microsoft.com/office/drawing/2014/main" id="{D704E8EB-1190-92CD-B5C9-3590B466C6A6}"/>
                    </a:ext>
                  </a:extLst>
                </p:cNvPr>
                <p:cNvSpPr/>
                <p:nvPr/>
              </p:nvSpPr>
              <p:spPr>
                <a:xfrm>
                  <a:off x="4133456" y="3536093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EE0B7BE1-73A3-D8EE-9BBA-77980F83DBE5}"/>
                    </a:ext>
                  </a:extLst>
                </p:cNvPr>
                <p:cNvSpPr/>
                <p:nvPr/>
              </p:nvSpPr>
              <p:spPr>
                <a:xfrm>
                  <a:off x="4136865" y="3855259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0E394C54-9F77-EA00-C4C4-F6D40D57D3B3}"/>
                    </a:ext>
                  </a:extLst>
                </p:cNvPr>
                <p:cNvSpPr/>
                <p:nvPr/>
              </p:nvSpPr>
              <p:spPr>
                <a:xfrm>
                  <a:off x="4133924" y="4177600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D85DF3D5-8C3A-7F3F-A789-73A29C510E81}"/>
                    </a:ext>
                  </a:extLst>
                </p:cNvPr>
                <p:cNvSpPr/>
                <p:nvPr/>
              </p:nvSpPr>
              <p:spPr>
                <a:xfrm>
                  <a:off x="4137333" y="449359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69C4DE4E-0B05-6DF3-4891-081F536B56AA}"/>
                    </a:ext>
                  </a:extLst>
                </p:cNvPr>
                <p:cNvSpPr/>
                <p:nvPr/>
              </p:nvSpPr>
              <p:spPr>
                <a:xfrm>
                  <a:off x="4137567" y="481275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C069B790-1B19-CB0C-6F3E-3527A4C6FE31}"/>
                    </a:ext>
                  </a:extLst>
                </p:cNvPr>
                <p:cNvSpPr/>
                <p:nvPr/>
              </p:nvSpPr>
              <p:spPr>
                <a:xfrm>
                  <a:off x="4134626" y="514144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5999A625-4346-16E4-D551-1B31EC8D802D}"/>
                    </a:ext>
                  </a:extLst>
                </p:cNvPr>
                <p:cNvSpPr/>
                <p:nvPr/>
              </p:nvSpPr>
              <p:spPr>
                <a:xfrm>
                  <a:off x="4138035" y="5460614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C28DAFD-CC34-AD62-9DF0-1D3302040191}"/>
                </a:ext>
              </a:extLst>
            </p:cNvPr>
            <p:cNvSpPr/>
            <p:nvPr/>
          </p:nvSpPr>
          <p:spPr>
            <a:xfrm>
              <a:off x="714037" y="2679013"/>
              <a:ext cx="2163169" cy="2120250"/>
            </a:xfrm>
            <a:prstGeom prst="rect">
              <a:avLst/>
            </a:prstGeom>
            <a:noFill/>
            <a:ln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FD910F0B-2DB1-725C-5C1E-9ED4288E14C8}"/>
                </a:ext>
              </a:extLst>
            </p:cNvPr>
            <p:cNvGrpSpPr/>
            <p:nvPr/>
          </p:nvGrpSpPr>
          <p:grpSpPr>
            <a:xfrm>
              <a:off x="2896042" y="2601137"/>
              <a:ext cx="2174037" cy="2243081"/>
              <a:chOff x="687906" y="1528819"/>
              <a:chExt cx="2174037" cy="2243081"/>
            </a:xfrm>
          </p:grpSpPr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6D2EBBCB-2DD4-8980-BCAC-3F5F2FE5076B}"/>
                  </a:ext>
                </a:extLst>
              </p:cNvPr>
              <p:cNvGrpSpPr/>
              <p:nvPr/>
            </p:nvGrpSpPr>
            <p:grpSpPr>
              <a:xfrm>
                <a:off x="687906" y="1528819"/>
                <a:ext cx="2174037" cy="2243081"/>
                <a:chOff x="3947362" y="1732019"/>
                <a:chExt cx="3902629" cy="4081725"/>
              </a:xfrm>
            </p:grpSpPr>
            <p:grpSp>
              <p:nvGrpSpPr>
                <p:cNvPr id="25" name="Group 24">
                  <a:extLst>
                    <a:ext uri="{FF2B5EF4-FFF2-40B4-BE49-F238E27FC236}">
                      <a16:creationId xmlns:a16="http://schemas.microsoft.com/office/drawing/2014/main" id="{209FBFC7-CFB6-DB05-2245-41F184220401}"/>
                    </a:ext>
                  </a:extLst>
                </p:cNvPr>
                <p:cNvGrpSpPr/>
                <p:nvPr/>
              </p:nvGrpSpPr>
              <p:grpSpPr>
                <a:xfrm rot="5400000">
                  <a:off x="3857814" y="1821567"/>
                  <a:ext cx="4081725" cy="3902629"/>
                  <a:chOff x="3808442" y="1864744"/>
                  <a:chExt cx="4034218" cy="3852658"/>
                </a:xfrm>
              </p:grpSpPr>
              <p:grpSp>
                <p:nvGrpSpPr>
                  <p:cNvPr id="240" name="Group 239">
                    <a:extLst>
                      <a:ext uri="{FF2B5EF4-FFF2-40B4-BE49-F238E27FC236}">
                        <a16:creationId xmlns:a16="http://schemas.microsoft.com/office/drawing/2014/main" id="{B6F26F8C-6191-6EC9-C9D1-BE74C8AFD040}"/>
                      </a:ext>
                    </a:extLst>
                  </p:cNvPr>
                  <p:cNvGrpSpPr/>
                  <p:nvPr/>
                </p:nvGrpSpPr>
                <p:grpSpPr>
                  <a:xfrm>
                    <a:off x="3958119" y="1878863"/>
                    <a:ext cx="3809600" cy="3838539"/>
                    <a:chOff x="3958119" y="1878863"/>
                    <a:chExt cx="3809600" cy="3838539"/>
                  </a:xfrm>
                </p:grpSpPr>
                <p:sp>
                  <p:nvSpPr>
                    <p:cNvPr id="242" name="Rectangle 241">
                      <a:extLst>
                        <a:ext uri="{FF2B5EF4-FFF2-40B4-BE49-F238E27FC236}">
                          <a16:creationId xmlns:a16="http://schemas.microsoft.com/office/drawing/2014/main" id="{BD2C32F9-8F1A-6337-8856-5CCB1FEA226D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7447147" y="1881161"/>
                      <a:ext cx="320572" cy="3833832"/>
                    </a:xfrm>
                    <a:prstGeom prst="rect">
                      <a:avLst/>
                    </a:prstGeom>
                    <a:solidFill>
                      <a:srgbClr val="B1932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3" name="Rectangle 242">
                      <a:extLst>
                        <a:ext uri="{FF2B5EF4-FFF2-40B4-BE49-F238E27FC236}">
                          <a16:creationId xmlns:a16="http://schemas.microsoft.com/office/drawing/2014/main" id="{FDE95BA7-0F40-68E8-F22A-ADA2C46552B6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7126575" y="1880395"/>
                      <a:ext cx="320572" cy="3833832"/>
                    </a:xfrm>
                    <a:prstGeom prst="rect">
                      <a:avLst/>
                    </a:prstGeom>
                    <a:solidFill>
                      <a:srgbClr val="949E2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4" name="Rectangle 243">
                      <a:extLst>
                        <a:ext uri="{FF2B5EF4-FFF2-40B4-BE49-F238E27FC236}">
                          <a16:creationId xmlns:a16="http://schemas.microsoft.com/office/drawing/2014/main" id="{CE14EEBB-5DCD-D4C7-7A2E-4648CC96D018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6806003" y="1879629"/>
                      <a:ext cx="320572" cy="3833832"/>
                    </a:xfrm>
                    <a:prstGeom prst="rect">
                      <a:avLst/>
                    </a:prstGeom>
                    <a:solidFill>
                      <a:srgbClr val="50A79B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5" name="Rectangle 244">
                      <a:extLst>
                        <a:ext uri="{FF2B5EF4-FFF2-40B4-BE49-F238E27FC236}">
                          <a16:creationId xmlns:a16="http://schemas.microsoft.com/office/drawing/2014/main" id="{942ECE06-B2CA-3B0F-19C8-E9963AE97948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6491781" y="1878863"/>
                      <a:ext cx="320572" cy="3833832"/>
                    </a:xfrm>
                    <a:prstGeom prst="rect">
                      <a:avLst/>
                    </a:prstGeom>
                    <a:solidFill>
                      <a:srgbClr val="4F9AC4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6" name="Rectangle 245">
                      <a:extLst>
                        <a:ext uri="{FF2B5EF4-FFF2-40B4-BE49-F238E27FC236}">
                          <a16:creationId xmlns:a16="http://schemas.microsoft.com/office/drawing/2014/main" id="{922C4DEA-DF05-F91C-D76A-D1CAD63B013D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6174384" y="1881272"/>
                      <a:ext cx="320572" cy="3833832"/>
                    </a:xfrm>
                    <a:prstGeom prst="rect">
                      <a:avLst/>
                    </a:prstGeom>
                    <a:solidFill>
                      <a:srgbClr val="8C88B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7" name="Rectangle 246">
                      <a:extLst>
                        <a:ext uri="{FF2B5EF4-FFF2-40B4-BE49-F238E27FC236}">
                          <a16:creationId xmlns:a16="http://schemas.microsoft.com/office/drawing/2014/main" id="{48D01FEF-05DE-D2D8-4AB8-9B8B0C2CDFC6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5543035" y="1879352"/>
                      <a:ext cx="320572" cy="3833832"/>
                    </a:xfrm>
                    <a:prstGeom prst="rect">
                      <a:avLst/>
                    </a:prstGeom>
                    <a:solidFill>
                      <a:srgbClr val="C2514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8" name="Rectangle 247">
                      <a:extLst>
                        <a:ext uri="{FF2B5EF4-FFF2-40B4-BE49-F238E27FC236}">
                          <a16:creationId xmlns:a16="http://schemas.microsoft.com/office/drawing/2014/main" id="{3F90FAB8-18A2-19AB-B36B-ED67E5BC1E34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5228069" y="1879352"/>
                      <a:ext cx="320572" cy="3833832"/>
                    </a:xfrm>
                    <a:prstGeom prst="rect">
                      <a:avLst/>
                    </a:prstGeom>
                    <a:solidFill>
                      <a:srgbClr val="B55F3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9" name="Rectangle 248">
                      <a:extLst>
                        <a:ext uri="{FF2B5EF4-FFF2-40B4-BE49-F238E27FC236}">
                          <a16:creationId xmlns:a16="http://schemas.microsoft.com/office/drawing/2014/main" id="{238BF3F5-490A-D0E8-AF61-33957BB5AD5E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5861536" y="1879352"/>
                      <a:ext cx="320572" cy="3833832"/>
                    </a:xfrm>
                    <a:prstGeom prst="rect">
                      <a:avLst/>
                    </a:prstGeom>
                    <a:solidFill>
                      <a:srgbClr val="BF557B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0" name="Rectangle 249">
                      <a:extLst>
                        <a:ext uri="{FF2B5EF4-FFF2-40B4-BE49-F238E27FC236}">
                          <a16:creationId xmlns:a16="http://schemas.microsoft.com/office/drawing/2014/main" id="{32B0E220-F243-C04A-E1F9-3D3DC4309DDB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4911428" y="1879352"/>
                      <a:ext cx="320572" cy="3833832"/>
                    </a:xfrm>
                    <a:prstGeom prst="rect">
                      <a:avLst/>
                    </a:prstGeom>
                    <a:solidFill>
                      <a:srgbClr val="B1932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1" name="Rectangle 250">
                      <a:extLst>
                        <a:ext uri="{FF2B5EF4-FFF2-40B4-BE49-F238E27FC236}">
                          <a16:creationId xmlns:a16="http://schemas.microsoft.com/office/drawing/2014/main" id="{74E9EBA4-7B6B-FA1F-B2AF-EB8B58D7AB42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4594787" y="1879352"/>
                      <a:ext cx="320572" cy="3833832"/>
                    </a:xfrm>
                    <a:prstGeom prst="rect">
                      <a:avLst/>
                    </a:prstGeom>
                    <a:solidFill>
                      <a:srgbClr val="9DA13A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2" name="Rectangle 251">
                      <a:extLst>
                        <a:ext uri="{FF2B5EF4-FFF2-40B4-BE49-F238E27FC236}">
                          <a16:creationId xmlns:a16="http://schemas.microsoft.com/office/drawing/2014/main" id="{D7A207E4-9228-1479-EC08-254AE1869FFD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4276453" y="1879438"/>
                      <a:ext cx="320572" cy="3833832"/>
                    </a:xfrm>
                    <a:prstGeom prst="rect">
                      <a:avLst/>
                    </a:prstGeom>
                    <a:solidFill>
                      <a:srgbClr val="56A29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3" name="Rectangle 252">
                      <a:extLst>
                        <a:ext uri="{FF2B5EF4-FFF2-40B4-BE49-F238E27FC236}">
                          <a16:creationId xmlns:a16="http://schemas.microsoft.com/office/drawing/2014/main" id="{FF4CC440-4020-6A64-A5B3-E2F3A81B73F4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3958119" y="1883570"/>
                      <a:ext cx="320572" cy="3833832"/>
                    </a:xfrm>
                    <a:prstGeom prst="rect">
                      <a:avLst/>
                    </a:prstGeom>
                    <a:solidFill>
                      <a:srgbClr val="5091B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cxnSp>
                <p:nvCxnSpPr>
                  <p:cNvPr id="241" name="Straight Connector 240">
                    <a:extLst>
                      <a:ext uri="{FF2B5EF4-FFF2-40B4-BE49-F238E27FC236}">
                        <a16:creationId xmlns:a16="http://schemas.microsoft.com/office/drawing/2014/main" id="{955F3081-58B4-2A91-8AE0-18826AE50E2E}"/>
                      </a:ext>
                    </a:extLst>
                  </p:cNvPr>
                  <p:cNvCxnSpPr/>
                  <p:nvPr/>
                </p:nvCxnSpPr>
                <p:spPr>
                  <a:xfrm>
                    <a:off x="3808442" y="1864744"/>
                    <a:ext cx="4034218" cy="0"/>
                  </a:xfrm>
                  <a:prstGeom prst="line">
                    <a:avLst/>
                  </a:prstGeom>
                  <a:ln w="2540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6" name="Group 25">
                  <a:extLst>
                    <a:ext uri="{FF2B5EF4-FFF2-40B4-BE49-F238E27FC236}">
                      <a16:creationId xmlns:a16="http://schemas.microsoft.com/office/drawing/2014/main" id="{F4E9A03B-F08E-A491-BF94-EBC1784F9EBA}"/>
                    </a:ext>
                  </a:extLst>
                </p:cNvPr>
                <p:cNvGrpSpPr/>
                <p:nvPr/>
              </p:nvGrpSpPr>
              <p:grpSpPr>
                <a:xfrm>
                  <a:off x="4508694" y="1878636"/>
                  <a:ext cx="3324229" cy="3859139"/>
                  <a:chOff x="4508694" y="1878636"/>
                  <a:chExt cx="3324229" cy="3859139"/>
                </a:xfrm>
              </p:grpSpPr>
              <p:cxnSp>
                <p:nvCxnSpPr>
                  <p:cNvPr id="154" name="Straight Connector 153">
                    <a:extLst>
                      <a:ext uri="{FF2B5EF4-FFF2-40B4-BE49-F238E27FC236}">
                        <a16:creationId xmlns:a16="http://schemas.microsoft.com/office/drawing/2014/main" id="{0C9DD639-84D7-2E12-DFBF-105A8B3C6BC0}"/>
                      </a:ext>
                    </a:extLst>
                  </p:cNvPr>
                  <p:cNvCxnSpPr/>
                  <p:nvPr/>
                </p:nvCxnSpPr>
                <p:spPr>
                  <a:xfrm>
                    <a:off x="4508694" y="1882816"/>
                    <a:ext cx="2441" cy="3854461"/>
                  </a:xfrm>
                  <a:prstGeom prst="line">
                    <a:avLst/>
                  </a:prstGeom>
                  <a:ln w="9525">
                    <a:solidFill>
                      <a:schemeClr val="tx1"/>
                    </a:solidFill>
                    <a:prstDash val="sysDash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" name="Straight Connector 154">
                    <a:extLst>
                      <a:ext uri="{FF2B5EF4-FFF2-40B4-BE49-F238E27FC236}">
                        <a16:creationId xmlns:a16="http://schemas.microsoft.com/office/drawing/2014/main" id="{F8BDEC81-D48D-E1AA-C394-0C044F286CCC}"/>
                      </a:ext>
                    </a:extLst>
                  </p:cNvPr>
                  <p:cNvCxnSpPr/>
                  <p:nvPr/>
                </p:nvCxnSpPr>
                <p:spPr>
                  <a:xfrm>
                    <a:off x="5060247" y="1881144"/>
                    <a:ext cx="2441" cy="3854461"/>
                  </a:xfrm>
                  <a:prstGeom prst="line">
                    <a:avLst/>
                  </a:prstGeom>
                  <a:ln w="9525">
                    <a:solidFill>
                      <a:schemeClr val="tx1"/>
                    </a:solidFill>
                    <a:prstDash val="sysDash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" name="Straight Connector 155">
                    <a:extLst>
                      <a:ext uri="{FF2B5EF4-FFF2-40B4-BE49-F238E27FC236}">
                        <a16:creationId xmlns:a16="http://schemas.microsoft.com/office/drawing/2014/main" id="{64A350DF-3A3B-79BF-5722-CD23E4F12B6B}"/>
                      </a:ext>
                    </a:extLst>
                  </p:cNvPr>
                  <p:cNvCxnSpPr/>
                  <p:nvPr/>
                </p:nvCxnSpPr>
                <p:spPr>
                  <a:xfrm>
                    <a:off x="5612389" y="1880308"/>
                    <a:ext cx="2441" cy="3854461"/>
                  </a:xfrm>
                  <a:prstGeom prst="line">
                    <a:avLst/>
                  </a:prstGeom>
                  <a:ln w="9525">
                    <a:solidFill>
                      <a:schemeClr val="tx1"/>
                    </a:solidFill>
                    <a:prstDash val="sysDash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" name="Straight Connector 156">
                    <a:extLst>
                      <a:ext uri="{FF2B5EF4-FFF2-40B4-BE49-F238E27FC236}">
                        <a16:creationId xmlns:a16="http://schemas.microsoft.com/office/drawing/2014/main" id="{CD401A4C-4618-9EB0-D4E1-BF78BF753825}"/>
                      </a:ext>
                    </a:extLst>
                  </p:cNvPr>
                  <p:cNvCxnSpPr/>
                  <p:nvPr/>
                </p:nvCxnSpPr>
                <p:spPr>
                  <a:xfrm>
                    <a:off x="6164531" y="1879472"/>
                    <a:ext cx="2441" cy="3854461"/>
                  </a:xfrm>
                  <a:prstGeom prst="line">
                    <a:avLst/>
                  </a:prstGeom>
                  <a:ln w="9525">
                    <a:solidFill>
                      <a:schemeClr val="tx1"/>
                    </a:solidFill>
                    <a:prstDash val="sysDash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6" name="Straight Connector 235">
                    <a:extLst>
                      <a:ext uri="{FF2B5EF4-FFF2-40B4-BE49-F238E27FC236}">
                        <a16:creationId xmlns:a16="http://schemas.microsoft.com/office/drawing/2014/main" id="{06F5BFC7-1C23-ABD2-091C-1BC554AE13D4}"/>
                      </a:ext>
                    </a:extLst>
                  </p:cNvPr>
                  <p:cNvCxnSpPr/>
                  <p:nvPr/>
                </p:nvCxnSpPr>
                <p:spPr>
                  <a:xfrm>
                    <a:off x="6719848" y="1878636"/>
                    <a:ext cx="2441" cy="3854461"/>
                  </a:xfrm>
                  <a:prstGeom prst="line">
                    <a:avLst/>
                  </a:prstGeom>
                  <a:ln w="9525">
                    <a:solidFill>
                      <a:schemeClr val="tx1"/>
                    </a:solidFill>
                    <a:prstDash val="sysDash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7" name="Straight Connector 236">
                    <a:extLst>
                      <a:ext uri="{FF2B5EF4-FFF2-40B4-BE49-F238E27FC236}">
                        <a16:creationId xmlns:a16="http://schemas.microsoft.com/office/drawing/2014/main" id="{CA1C8335-53F1-8751-8B8F-8CBDE0D12707}"/>
                      </a:ext>
                    </a:extLst>
                  </p:cNvPr>
                  <p:cNvCxnSpPr/>
                  <p:nvPr/>
                </p:nvCxnSpPr>
                <p:spPr>
                  <a:xfrm>
                    <a:off x="7275165" y="1880975"/>
                    <a:ext cx="2441" cy="3854461"/>
                  </a:xfrm>
                  <a:prstGeom prst="line">
                    <a:avLst/>
                  </a:prstGeom>
                  <a:ln w="9525">
                    <a:solidFill>
                      <a:schemeClr val="tx1"/>
                    </a:solidFill>
                    <a:prstDash val="sysDash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9" name="Straight Connector 238">
                    <a:extLst>
                      <a:ext uri="{FF2B5EF4-FFF2-40B4-BE49-F238E27FC236}">
                        <a16:creationId xmlns:a16="http://schemas.microsoft.com/office/drawing/2014/main" id="{C1D26842-5AEC-6186-A087-13FE178BACAB}"/>
                      </a:ext>
                    </a:extLst>
                  </p:cNvPr>
                  <p:cNvCxnSpPr/>
                  <p:nvPr/>
                </p:nvCxnSpPr>
                <p:spPr>
                  <a:xfrm>
                    <a:off x="7830482" y="1883314"/>
                    <a:ext cx="2441" cy="3854461"/>
                  </a:xfrm>
                  <a:prstGeom prst="line">
                    <a:avLst/>
                  </a:prstGeom>
                  <a:ln w="9525">
                    <a:solidFill>
                      <a:schemeClr val="tx1"/>
                    </a:solidFill>
                    <a:prstDash val="sysDash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7" name="Group 26">
                  <a:extLst>
                    <a:ext uri="{FF2B5EF4-FFF2-40B4-BE49-F238E27FC236}">
                      <a16:creationId xmlns:a16="http://schemas.microsoft.com/office/drawing/2014/main" id="{9B202CDE-BD6B-1F50-516A-7ACA2DA4DC58}"/>
                    </a:ext>
                  </a:extLst>
                </p:cNvPr>
                <p:cNvGrpSpPr/>
                <p:nvPr/>
              </p:nvGrpSpPr>
              <p:grpSpPr>
                <a:xfrm>
                  <a:off x="4097446" y="1927932"/>
                  <a:ext cx="3578168" cy="3765304"/>
                  <a:chOff x="4097446" y="1927932"/>
                  <a:chExt cx="3578168" cy="3765304"/>
                </a:xfrm>
              </p:grpSpPr>
              <p:grpSp>
                <p:nvGrpSpPr>
                  <p:cNvPr id="28" name="Group 27">
                    <a:extLst>
                      <a:ext uri="{FF2B5EF4-FFF2-40B4-BE49-F238E27FC236}">
                        <a16:creationId xmlns:a16="http://schemas.microsoft.com/office/drawing/2014/main" id="{588682D2-0C6B-8BBC-3321-FE4CCEF9FCD0}"/>
                      </a:ext>
                    </a:extLst>
                  </p:cNvPr>
                  <p:cNvGrpSpPr/>
                  <p:nvPr/>
                </p:nvGrpSpPr>
                <p:grpSpPr>
                  <a:xfrm>
                    <a:off x="4097446" y="1931178"/>
                    <a:ext cx="237326" cy="3759865"/>
                    <a:chOff x="4129345" y="1931178"/>
                    <a:chExt cx="237326" cy="3759865"/>
                  </a:xfrm>
                </p:grpSpPr>
                <p:sp>
                  <p:nvSpPr>
                    <p:cNvPr id="130" name="Oval 129">
                      <a:extLst>
                        <a:ext uri="{FF2B5EF4-FFF2-40B4-BE49-F238E27FC236}">
                          <a16:creationId xmlns:a16="http://schemas.microsoft.com/office/drawing/2014/main" id="{697BB098-F028-2DCC-23D0-4FC10A5B7A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4517" y="1931178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1" name="Oval 130">
                      <a:extLst>
                        <a:ext uri="{FF2B5EF4-FFF2-40B4-BE49-F238E27FC236}">
                          <a16:creationId xmlns:a16="http://schemas.microsoft.com/office/drawing/2014/main" id="{1C4AA64E-9CA3-1708-CB67-0C7A519F8D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29345" y="2252665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3" name="Oval 142">
                      <a:extLst>
                        <a:ext uri="{FF2B5EF4-FFF2-40B4-BE49-F238E27FC236}">
                          <a16:creationId xmlns:a16="http://schemas.microsoft.com/office/drawing/2014/main" id="{446F5DBD-24EF-701E-F511-3A0B48593A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2754" y="2578595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" name="Oval 144">
                      <a:extLst>
                        <a:ext uri="{FF2B5EF4-FFF2-40B4-BE49-F238E27FC236}">
                          <a16:creationId xmlns:a16="http://schemas.microsoft.com/office/drawing/2014/main" id="{FE99C35C-4EAA-5EEC-EFFE-252AF9814C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2988" y="2897761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6" name="Oval 145">
                      <a:extLst>
                        <a:ext uri="{FF2B5EF4-FFF2-40B4-BE49-F238E27FC236}">
                          <a16:creationId xmlns:a16="http://schemas.microsoft.com/office/drawing/2014/main" id="{E61F1918-504D-6C3A-EB6A-9501A28365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222" y="3216927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" name="Oval 146">
                      <a:extLst>
                        <a:ext uri="{FF2B5EF4-FFF2-40B4-BE49-F238E27FC236}">
                          <a16:creationId xmlns:a16="http://schemas.microsoft.com/office/drawing/2014/main" id="{B877E168-096D-136C-B5F5-8BFB86D3F2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456" y="3536093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" name="Oval 147">
                      <a:extLst>
                        <a:ext uri="{FF2B5EF4-FFF2-40B4-BE49-F238E27FC236}">
                          <a16:creationId xmlns:a16="http://schemas.microsoft.com/office/drawing/2014/main" id="{4BA3E05E-FF64-D679-C2C5-991B2939A6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6865" y="3855259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9" name="Oval 148">
                      <a:extLst>
                        <a:ext uri="{FF2B5EF4-FFF2-40B4-BE49-F238E27FC236}">
                          <a16:creationId xmlns:a16="http://schemas.microsoft.com/office/drawing/2014/main" id="{E6471CEF-6276-617E-ADDF-4A41A10CB0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924" y="4177600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" name="Oval 149">
                      <a:extLst>
                        <a:ext uri="{FF2B5EF4-FFF2-40B4-BE49-F238E27FC236}">
                          <a16:creationId xmlns:a16="http://schemas.microsoft.com/office/drawing/2014/main" id="{2C8ABF8E-6AFF-DB74-6BCA-6E9FDD1992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7333" y="4493591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1" name="Oval 150">
                      <a:extLst>
                        <a:ext uri="{FF2B5EF4-FFF2-40B4-BE49-F238E27FC236}">
                          <a16:creationId xmlns:a16="http://schemas.microsoft.com/office/drawing/2014/main" id="{7B5F6D6E-014C-1105-10EE-5C3B123E75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7567" y="4812757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2" name="Oval 151">
                      <a:extLst>
                        <a:ext uri="{FF2B5EF4-FFF2-40B4-BE49-F238E27FC236}">
                          <a16:creationId xmlns:a16="http://schemas.microsoft.com/office/drawing/2014/main" id="{8A450F8E-346B-2CAB-77B6-0C0D6BB6F5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4626" y="5141448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3" name="Oval 152">
                      <a:extLst>
                        <a:ext uri="{FF2B5EF4-FFF2-40B4-BE49-F238E27FC236}">
                          <a16:creationId xmlns:a16="http://schemas.microsoft.com/office/drawing/2014/main" id="{9BDEF8C4-17C4-2271-3DE9-AAC2F915EF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8035" y="5460614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9" name="Group 28">
                    <a:extLst>
                      <a:ext uri="{FF2B5EF4-FFF2-40B4-BE49-F238E27FC236}">
                        <a16:creationId xmlns:a16="http://schemas.microsoft.com/office/drawing/2014/main" id="{1E40ADD9-90C2-CD4E-06BD-73D892647362}"/>
                      </a:ext>
                    </a:extLst>
                  </p:cNvPr>
                  <p:cNvGrpSpPr/>
                  <p:nvPr/>
                </p:nvGrpSpPr>
                <p:grpSpPr>
                  <a:xfrm>
                    <a:off x="4654253" y="1933143"/>
                    <a:ext cx="237326" cy="3759865"/>
                    <a:chOff x="4129345" y="1931178"/>
                    <a:chExt cx="237326" cy="3759865"/>
                  </a:xfrm>
                </p:grpSpPr>
                <p:sp>
                  <p:nvSpPr>
                    <p:cNvPr id="109" name="Oval 108">
                      <a:extLst>
                        <a:ext uri="{FF2B5EF4-FFF2-40B4-BE49-F238E27FC236}">
                          <a16:creationId xmlns:a16="http://schemas.microsoft.com/office/drawing/2014/main" id="{45182BDC-E637-EAA6-0412-18533C006B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4517" y="1931178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" name="Oval 109">
                      <a:extLst>
                        <a:ext uri="{FF2B5EF4-FFF2-40B4-BE49-F238E27FC236}">
                          <a16:creationId xmlns:a16="http://schemas.microsoft.com/office/drawing/2014/main" id="{8500B108-F522-F71D-A2C2-B3BE7BD197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29345" y="2252665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" name="Oval 111">
                      <a:extLst>
                        <a:ext uri="{FF2B5EF4-FFF2-40B4-BE49-F238E27FC236}">
                          <a16:creationId xmlns:a16="http://schemas.microsoft.com/office/drawing/2014/main" id="{F03BBED2-BFB3-08EC-7E84-1BA266865F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2754" y="2578595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5" name="Oval 114">
                      <a:extLst>
                        <a:ext uri="{FF2B5EF4-FFF2-40B4-BE49-F238E27FC236}">
                          <a16:creationId xmlns:a16="http://schemas.microsoft.com/office/drawing/2014/main" id="{E8091583-A2C4-1E03-9409-682F59D20F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2988" y="2897761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6" name="Oval 115">
                      <a:extLst>
                        <a:ext uri="{FF2B5EF4-FFF2-40B4-BE49-F238E27FC236}">
                          <a16:creationId xmlns:a16="http://schemas.microsoft.com/office/drawing/2014/main" id="{C96AE1F0-9645-A7E0-5B22-40A0A7341F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222" y="3216927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1" name="Oval 120">
                      <a:extLst>
                        <a:ext uri="{FF2B5EF4-FFF2-40B4-BE49-F238E27FC236}">
                          <a16:creationId xmlns:a16="http://schemas.microsoft.com/office/drawing/2014/main" id="{23D9E83D-AB9B-001C-228A-FC26FDF007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456" y="3536093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2" name="Oval 121">
                      <a:extLst>
                        <a:ext uri="{FF2B5EF4-FFF2-40B4-BE49-F238E27FC236}">
                          <a16:creationId xmlns:a16="http://schemas.microsoft.com/office/drawing/2014/main" id="{9913C775-A06F-FA4F-47CB-DCBF96D38F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6865" y="3855259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3" name="Oval 122">
                      <a:extLst>
                        <a:ext uri="{FF2B5EF4-FFF2-40B4-BE49-F238E27FC236}">
                          <a16:creationId xmlns:a16="http://schemas.microsoft.com/office/drawing/2014/main" id="{14D75EEC-FFC4-66A7-0E77-31726DEB62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924" y="4177600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4" name="Oval 123">
                      <a:extLst>
                        <a:ext uri="{FF2B5EF4-FFF2-40B4-BE49-F238E27FC236}">
                          <a16:creationId xmlns:a16="http://schemas.microsoft.com/office/drawing/2014/main" id="{4EB1FE03-EA1D-8973-0CE7-EBE6A416A5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7333" y="4493591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5" name="Oval 124">
                      <a:extLst>
                        <a:ext uri="{FF2B5EF4-FFF2-40B4-BE49-F238E27FC236}">
                          <a16:creationId xmlns:a16="http://schemas.microsoft.com/office/drawing/2014/main" id="{B159D0C8-21DB-AF1A-9C55-2943F9A4BB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7567" y="4812757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6" name="Oval 125">
                      <a:extLst>
                        <a:ext uri="{FF2B5EF4-FFF2-40B4-BE49-F238E27FC236}">
                          <a16:creationId xmlns:a16="http://schemas.microsoft.com/office/drawing/2014/main" id="{EBE6219C-CE51-9A74-9439-ECD2A7C23B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4626" y="5141448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8" name="Oval 127">
                      <a:extLst>
                        <a:ext uri="{FF2B5EF4-FFF2-40B4-BE49-F238E27FC236}">
                          <a16:creationId xmlns:a16="http://schemas.microsoft.com/office/drawing/2014/main" id="{528C90EE-24E0-83B7-73A7-D3D1F6D14D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8035" y="5460614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" name="Group 29">
                    <a:extLst>
                      <a:ext uri="{FF2B5EF4-FFF2-40B4-BE49-F238E27FC236}">
                        <a16:creationId xmlns:a16="http://schemas.microsoft.com/office/drawing/2014/main" id="{420F7EA4-7118-7C33-6B93-7AD0294EEB71}"/>
                      </a:ext>
                    </a:extLst>
                  </p:cNvPr>
                  <p:cNvGrpSpPr/>
                  <p:nvPr/>
                </p:nvGrpSpPr>
                <p:grpSpPr>
                  <a:xfrm>
                    <a:off x="5211060" y="1931406"/>
                    <a:ext cx="237326" cy="3759865"/>
                    <a:chOff x="4129345" y="1931178"/>
                    <a:chExt cx="237326" cy="3759865"/>
                  </a:xfrm>
                </p:grpSpPr>
                <p:sp>
                  <p:nvSpPr>
                    <p:cNvPr id="90" name="Oval 89">
                      <a:extLst>
                        <a:ext uri="{FF2B5EF4-FFF2-40B4-BE49-F238E27FC236}">
                          <a16:creationId xmlns:a16="http://schemas.microsoft.com/office/drawing/2014/main" id="{57A5DA01-B1CF-D747-C5C3-1D67EE4E7C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4517" y="1931178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" name="Oval 90">
                      <a:extLst>
                        <a:ext uri="{FF2B5EF4-FFF2-40B4-BE49-F238E27FC236}">
                          <a16:creationId xmlns:a16="http://schemas.microsoft.com/office/drawing/2014/main" id="{0AA27039-8615-0C1C-442D-49C08F75A5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29345" y="2252665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" name="Oval 91">
                      <a:extLst>
                        <a:ext uri="{FF2B5EF4-FFF2-40B4-BE49-F238E27FC236}">
                          <a16:creationId xmlns:a16="http://schemas.microsoft.com/office/drawing/2014/main" id="{31D5AF05-532C-4B89-3ECF-A84CF036F2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2754" y="2578595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" name="Oval 92">
                      <a:extLst>
                        <a:ext uri="{FF2B5EF4-FFF2-40B4-BE49-F238E27FC236}">
                          <a16:creationId xmlns:a16="http://schemas.microsoft.com/office/drawing/2014/main" id="{9A5E99AD-F237-1C11-1C7D-0E7A746179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2988" y="2897761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" name="Oval 93">
                      <a:extLst>
                        <a:ext uri="{FF2B5EF4-FFF2-40B4-BE49-F238E27FC236}">
                          <a16:creationId xmlns:a16="http://schemas.microsoft.com/office/drawing/2014/main" id="{5A007C92-82C5-EAA7-7FDC-62BB4D00FE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222" y="3216927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" name="Oval 94">
                      <a:extLst>
                        <a:ext uri="{FF2B5EF4-FFF2-40B4-BE49-F238E27FC236}">
                          <a16:creationId xmlns:a16="http://schemas.microsoft.com/office/drawing/2014/main" id="{0D82F3DD-3E40-2E08-D094-32B1189851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456" y="3536093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" name="Oval 95">
                      <a:extLst>
                        <a:ext uri="{FF2B5EF4-FFF2-40B4-BE49-F238E27FC236}">
                          <a16:creationId xmlns:a16="http://schemas.microsoft.com/office/drawing/2014/main" id="{8B73DB59-FF38-50D5-05DF-2F8B639DB7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6865" y="3855259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" name="Oval 96">
                      <a:extLst>
                        <a:ext uri="{FF2B5EF4-FFF2-40B4-BE49-F238E27FC236}">
                          <a16:creationId xmlns:a16="http://schemas.microsoft.com/office/drawing/2014/main" id="{B1593255-1AD9-79AC-5425-F5144CEE1D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924" y="4177600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" name="Oval 97">
                      <a:extLst>
                        <a:ext uri="{FF2B5EF4-FFF2-40B4-BE49-F238E27FC236}">
                          <a16:creationId xmlns:a16="http://schemas.microsoft.com/office/drawing/2014/main" id="{35383669-0626-6F47-60F5-C8FEC99367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7333" y="4493591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9" name="Oval 98">
                      <a:extLst>
                        <a:ext uri="{FF2B5EF4-FFF2-40B4-BE49-F238E27FC236}">
                          <a16:creationId xmlns:a16="http://schemas.microsoft.com/office/drawing/2014/main" id="{9C170AB2-7C65-1736-0DEE-F0D2C8C307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7567" y="4812757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1" name="Oval 100">
                      <a:extLst>
                        <a:ext uri="{FF2B5EF4-FFF2-40B4-BE49-F238E27FC236}">
                          <a16:creationId xmlns:a16="http://schemas.microsoft.com/office/drawing/2014/main" id="{038E814D-0C54-E826-205D-F1D728DFE9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4626" y="5141448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" name="Oval 106">
                      <a:extLst>
                        <a:ext uri="{FF2B5EF4-FFF2-40B4-BE49-F238E27FC236}">
                          <a16:creationId xmlns:a16="http://schemas.microsoft.com/office/drawing/2014/main" id="{1B6C527F-D22F-5B41-F998-049A8C2C8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8035" y="5460614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2" name="Group 31">
                    <a:extLst>
                      <a:ext uri="{FF2B5EF4-FFF2-40B4-BE49-F238E27FC236}">
                        <a16:creationId xmlns:a16="http://schemas.microsoft.com/office/drawing/2014/main" id="{9E91DDCA-6332-DF0E-6ED2-F3ADD97E986B}"/>
                      </a:ext>
                    </a:extLst>
                  </p:cNvPr>
                  <p:cNvGrpSpPr/>
                  <p:nvPr/>
                </p:nvGrpSpPr>
                <p:grpSpPr>
                  <a:xfrm>
                    <a:off x="5767867" y="1933371"/>
                    <a:ext cx="237326" cy="3759865"/>
                    <a:chOff x="4129345" y="1931178"/>
                    <a:chExt cx="237326" cy="3759865"/>
                  </a:xfrm>
                </p:grpSpPr>
                <p:sp>
                  <p:nvSpPr>
                    <p:cNvPr id="76" name="Oval 75">
                      <a:extLst>
                        <a:ext uri="{FF2B5EF4-FFF2-40B4-BE49-F238E27FC236}">
                          <a16:creationId xmlns:a16="http://schemas.microsoft.com/office/drawing/2014/main" id="{DF6049F3-F2E1-CFE3-4518-63B5B3E5A3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4517" y="1931178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" name="Oval 76">
                      <a:extLst>
                        <a:ext uri="{FF2B5EF4-FFF2-40B4-BE49-F238E27FC236}">
                          <a16:creationId xmlns:a16="http://schemas.microsoft.com/office/drawing/2014/main" id="{FE070651-72C9-C316-7084-B6ECCBFD0E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29345" y="2252665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" name="Oval 77">
                      <a:extLst>
                        <a:ext uri="{FF2B5EF4-FFF2-40B4-BE49-F238E27FC236}">
                          <a16:creationId xmlns:a16="http://schemas.microsoft.com/office/drawing/2014/main" id="{4E0982C2-C12F-98E0-C181-FA0E0143DC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2754" y="2578595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" name="Oval 78">
                      <a:extLst>
                        <a:ext uri="{FF2B5EF4-FFF2-40B4-BE49-F238E27FC236}">
                          <a16:creationId xmlns:a16="http://schemas.microsoft.com/office/drawing/2014/main" id="{735B974F-C615-252E-063E-D61155FA69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2988" y="2897761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" name="Oval 79">
                      <a:extLst>
                        <a:ext uri="{FF2B5EF4-FFF2-40B4-BE49-F238E27FC236}">
                          <a16:creationId xmlns:a16="http://schemas.microsoft.com/office/drawing/2014/main" id="{C32D5D0F-2B53-89A5-E54F-B7FE400F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222" y="3216927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" name="Oval 80">
                      <a:extLst>
                        <a:ext uri="{FF2B5EF4-FFF2-40B4-BE49-F238E27FC236}">
                          <a16:creationId xmlns:a16="http://schemas.microsoft.com/office/drawing/2014/main" id="{E4764100-6DF3-605E-E1AA-78B28EE72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456" y="3536093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" name="Oval 81">
                      <a:extLst>
                        <a:ext uri="{FF2B5EF4-FFF2-40B4-BE49-F238E27FC236}">
                          <a16:creationId xmlns:a16="http://schemas.microsoft.com/office/drawing/2014/main" id="{543E03D6-54BC-2F2C-27B8-6BADD6681F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6865" y="3855259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" name="Oval 82">
                      <a:extLst>
                        <a:ext uri="{FF2B5EF4-FFF2-40B4-BE49-F238E27FC236}">
                          <a16:creationId xmlns:a16="http://schemas.microsoft.com/office/drawing/2014/main" id="{6255D2A2-92AE-A241-DDE4-FD9B0B27BD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924" y="4177600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" name="Oval 84">
                      <a:extLst>
                        <a:ext uri="{FF2B5EF4-FFF2-40B4-BE49-F238E27FC236}">
                          <a16:creationId xmlns:a16="http://schemas.microsoft.com/office/drawing/2014/main" id="{9367E407-5907-689C-AB6D-CD585A9C2D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7333" y="4493591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" name="Oval 85">
                      <a:extLst>
                        <a:ext uri="{FF2B5EF4-FFF2-40B4-BE49-F238E27FC236}">
                          <a16:creationId xmlns:a16="http://schemas.microsoft.com/office/drawing/2014/main" id="{24597904-013D-1D74-11C6-AA09FDE4A2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7567" y="4812757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" name="Oval 86">
                      <a:extLst>
                        <a:ext uri="{FF2B5EF4-FFF2-40B4-BE49-F238E27FC236}">
                          <a16:creationId xmlns:a16="http://schemas.microsoft.com/office/drawing/2014/main" id="{56698235-D3FC-D1F5-C0E1-F74D2A2F0C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4626" y="5141448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" name="Oval 88">
                      <a:extLst>
                        <a:ext uri="{FF2B5EF4-FFF2-40B4-BE49-F238E27FC236}">
                          <a16:creationId xmlns:a16="http://schemas.microsoft.com/office/drawing/2014/main" id="{161D3F19-DB9F-A460-A974-30F79C54C7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8035" y="5460614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3" name="Group 32">
                    <a:extLst>
                      <a:ext uri="{FF2B5EF4-FFF2-40B4-BE49-F238E27FC236}">
                        <a16:creationId xmlns:a16="http://schemas.microsoft.com/office/drawing/2014/main" id="{96BB0BE4-DD15-788C-3318-B17EA7E7E3FA}"/>
                      </a:ext>
                    </a:extLst>
                  </p:cNvPr>
                  <p:cNvGrpSpPr/>
                  <p:nvPr/>
                </p:nvGrpSpPr>
                <p:grpSpPr>
                  <a:xfrm>
                    <a:off x="6324674" y="1927932"/>
                    <a:ext cx="237326" cy="3759865"/>
                    <a:chOff x="4129345" y="1931178"/>
                    <a:chExt cx="237326" cy="3759865"/>
                  </a:xfrm>
                </p:grpSpPr>
                <p:sp>
                  <p:nvSpPr>
                    <p:cNvPr id="64" name="Oval 63">
                      <a:extLst>
                        <a:ext uri="{FF2B5EF4-FFF2-40B4-BE49-F238E27FC236}">
                          <a16:creationId xmlns:a16="http://schemas.microsoft.com/office/drawing/2014/main" id="{6CCDE0D7-44C8-7FFC-22CB-F294B111C6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4517" y="1931178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" name="Oval 64">
                      <a:extLst>
                        <a:ext uri="{FF2B5EF4-FFF2-40B4-BE49-F238E27FC236}">
                          <a16:creationId xmlns:a16="http://schemas.microsoft.com/office/drawing/2014/main" id="{F320435D-B992-6B9E-BB7C-94E86E269F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29345" y="2252665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" name="Oval 65">
                      <a:extLst>
                        <a:ext uri="{FF2B5EF4-FFF2-40B4-BE49-F238E27FC236}">
                          <a16:creationId xmlns:a16="http://schemas.microsoft.com/office/drawing/2014/main" id="{CD7C7CCC-6D0A-F4E7-B035-F20E2EE42F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2754" y="2578595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" name="Oval 66">
                      <a:extLst>
                        <a:ext uri="{FF2B5EF4-FFF2-40B4-BE49-F238E27FC236}">
                          <a16:creationId xmlns:a16="http://schemas.microsoft.com/office/drawing/2014/main" id="{DFB12D26-ADCD-AE60-20F9-7E3E869971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2988" y="2897761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" name="Oval 67">
                      <a:extLst>
                        <a:ext uri="{FF2B5EF4-FFF2-40B4-BE49-F238E27FC236}">
                          <a16:creationId xmlns:a16="http://schemas.microsoft.com/office/drawing/2014/main" id="{1019A276-DC20-8844-EBE1-DD029D7CF9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222" y="3216927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" name="Oval 68">
                      <a:extLst>
                        <a:ext uri="{FF2B5EF4-FFF2-40B4-BE49-F238E27FC236}">
                          <a16:creationId xmlns:a16="http://schemas.microsoft.com/office/drawing/2014/main" id="{B5170E5C-5C5B-BF25-6A2D-2E826FB67E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456" y="3536093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" name="Oval 69">
                      <a:extLst>
                        <a:ext uri="{FF2B5EF4-FFF2-40B4-BE49-F238E27FC236}">
                          <a16:creationId xmlns:a16="http://schemas.microsoft.com/office/drawing/2014/main" id="{22A9CF26-8D1E-DF8B-1313-0B643B0D94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6865" y="3855259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" name="Oval 70">
                      <a:extLst>
                        <a:ext uri="{FF2B5EF4-FFF2-40B4-BE49-F238E27FC236}">
                          <a16:creationId xmlns:a16="http://schemas.microsoft.com/office/drawing/2014/main" id="{6E505BFD-4BBC-ACFF-09DF-C042D8A0FA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924" y="4177600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" name="Oval 71">
                      <a:extLst>
                        <a:ext uri="{FF2B5EF4-FFF2-40B4-BE49-F238E27FC236}">
                          <a16:creationId xmlns:a16="http://schemas.microsoft.com/office/drawing/2014/main" id="{EF9E2F9B-361E-8661-CAAE-A5AB067202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7333" y="4493591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" name="Oval 72">
                      <a:extLst>
                        <a:ext uri="{FF2B5EF4-FFF2-40B4-BE49-F238E27FC236}">
                          <a16:creationId xmlns:a16="http://schemas.microsoft.com/office/drawing/2014/main" id="{54E5E645-C391-49EB-66D0-B2F3727FDD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7567" y="4812757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" name="Oval 73">
                      <a:extLst>
                        <a:ext uri="{FF2B5EF4-FFF2-40B4-BE49-F238E27FC236}">
                          <a16:creationId xmlns:a16="http://schemas.microsoft.com/office/drawing/2014/main" id="{7863F6E1-C9D9-7B69-1520-3FCCDAECD0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4626" y="5141448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" name="Oval 74">
                      <a:extLst>
                        <a:ext uri="{FF2B5EF4-FFF2-40B4-BE49-F238E27FC236}">
                          <a16:creationId xmlns:a16="http://schemas.microsoft.com/office/drawing/2014/main" id="{D0EBE01A-CF93-1A94-16C2-CA6AAD65BB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8035" y="5460614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4" name="Group 33">
                    <a:extLst>
                      <a:ext uri="{FF2B5EF4-FFF2-40B4-BE49-F238E27FC236}">
                        <a16:creationId xmlns:a16="http://schemas.microsoft.com/office/drawing/2014/main" id="{2600A5D9-2B37-580E-CC62-C67F9F343ED1}"/>
                      </a:ext>
                    </a:extLst>
                  </p:cNvPr>
                  <p:cNvGrpSpPr/>
                  <p:nvPr/>
                </p:nvGrpSpPr>
                <p:grpSpPr>
                  <a:xfrm>
                    <a:off x="6881481" y="1929897"/>
                    <a:ext cx="237326" cy="3759865"/>
                    <a:chOff x="4129345" y="1931178"/>
                    <a:chExt cx="237326" cy="3759865"/>
                  </a:xfrm>
                </p:grpSpPr>
                <p:sp>
                  <p:nvSpPr>
                    <p:cNvPr id="49" name="Oval 48">
                      <a:extLst>
                        <a:ext uri="{FF2B5EF4-FFF2-40B4-BE49-F238E27FC236}">
                          <a16:creationId xmlns:a16="http://schemas.microsoft.com/office/drawing/2014/main" id="{31075E8E-E91B-0EC5-40F1-D33820BE6B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4517" y="1931178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" name="Oval 50">
                      <a:extLst>
                        <a:ext uri="{FF2B5EF4-FFF2-40B4-BE49-F238E27FC236}">
                          <a16:creationId xmlns:a16="http://schemas.microsoft.com/office/drawing/2014/main" id="{822520D6-5C01-508A-E8B1-7454F5AEFA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29345" y="2252665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" name="Oval 51">
                      <a:extLst>
                        <a:ext uri="{FF2B5EF4-FFF2-40B4-BE49-F238E27FC236}">
                          <a16:creationId xmlns:a16="http://schemas.microsoft.com/office/drawing/2014/main" id="{EF10084E-A19B-84EB-2019-18A169CB4C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2754" y="2578595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" name="Oval 52">
                      <a:extLst>
                        <a:ext uri="{FF2B5EF4-FFF2-40B4-BE49-F238E27FC236}">
                          <a16:creationId xmlns:a16="http://schemas.microsoft.com/office/drawing/2014/main" id="{3DC55D8C-18FC-AC35-8D8F-B3B8FD3258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2988" y="2897761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" name="Oval 53">
                      <a:extLst>
                        <a:ext uri="{FF2B5EF4-FFF2-40B4-BE49-F238E27FC236}">
                          <a16:creationId xmlns:a16="http://schemas.microsoft.com/office/drawing/2014/main" id="{A32B7260-6FAC-0BEC-AEBB-6FCCDB63AD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222" y="3216927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" name="Oval 54">
                      <a:extLst>
                        <a:ext uri="{FF2B5EF4-FFF2-40B4-BE49-F238E27FC236}">
                          <a16:creationId xmlns:a16="http://schemas.microsoft.com/office/drawing/2014/main" id="{AB2D57F2-1C6C-AB62-F8F3-4032C0AFCA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456" y="3536093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" name="Oval 55">
                      <a:extLst>
                        <a:ext uri="{FF2B5EF4-FFF2-40B4-BE49-F238E27FC236}">
                          <a16:creationId xmlns:a16="http://schemas.microsoft.com/office/drawing/2014/main" id="{3C32D3F9-635B-C0C0-A673-7DEC51C1CB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6865" y="3855259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" name="Oval 56">
                      <a:extLst>
                        <a:ext uri="{FF2B5EF4-FFF2-40B4-BE49-F238E27FC236}">
                          <a16:creationId xmlns:a16="http://schemas.microsoft.com/office/drawing/2014/main" id="{A93A1184-AF9C-74F3-4C89-D5989F59D5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924" y="4177600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" name="Oval 59">
                      <a:extLst>
                        <a:ext uri="{FF2B5EF4-FFF2-40B4-BE49-F238E27FC236}">
                          <a16:creationId xmlns:a16="http://schemas.microsoft.com/office/drawing/2014/main" id="{4856D607-4877-BC60-1065-52EA2C4A60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7333" y="4493591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" name="Oval 60">
                      <a:extLst>
                        <a:ext uri="{FF2B5EF4-FFF2-40B4-BE49-F238E27FC236}">
                          <a16:creationId xmlns:a16="http://schemas.microsoft.com/office/drawing/2014/main" id="{054B818B-24B0-3642-D693-3C1A9CB08B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7567" y="4812757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" name="Oval 61">
                      <a:extLst>
                        <a:ext uri="{FF2B5EF4-FFF2-40B4-BE49-F238E27FC236}">
                          <a16:creationId xmlns:a16="http://schemas.microsoft.com/office/drawing/2014/main" id="{90EA523A-DAAB-0100-6ECF-DD4C30E801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4626" y="5141448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" name="Oval 62">
                      <a:extLst>
                        <a:ext uri="{FF2B5EF4-FFF2-40B4-BE49-F238E27FC236}">
                          <a16:creationId xmlns:a16="http://schemas.microsoft.com/office/drawing/2014/main" id="{0254C4A2-9908-5F71-61A7-75D4D52FC2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8035" y="5460614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6" name="Group 35">
                    <a:extLst>
                      <a:ext uri="{FF2B5EF4-FFF2-40B4-BE49-F238E27FC236}">
                        <a16:creationId xmlns:a16="http://schemas.microsoft.com/office/drawing/2014/main" id="{3274F6AB-04CD-45A4-912F-C8D64EF2A546}"/>
                      </a:ext>
                    </a:extLst>
                  </p:cNvPr>
                  <p:cNvGrpSpPr/>
                  <p:nvPr/>
                </p:nvGrpSpPr>
                <p:grpSpPr>
                  <a:xfrm>
                    <a:off x="7438288" y="1928160"/>
                    <a:ext cx="237326" cy="3759865"/>
                    <a:chOff x="4129345" y="1931178"/>
                    <a:chExt cx="237326" cy="3759865"/>
                  </a:xfrm>
                </p:grpSpPr>
                <p:sp>
                  <p:nvSpPr>
                    <p:cNvPr id="37" name="Oval 36">
                      <a:extLst>
                        <a:ext uri="{FF2B5EF4-FFF2-40B4-BE49-F238E27FC236}">
                          <a16:creationId xmlns:a16="http://schemas.microsoft.com/office/drawing/2014/main" id="{939C81F6-F791-CE6D-527A-077F46280E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4517" y="1931178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" name="Oval 37">
                      <a:extLst>
                        <a:ext uri="{FF2B5EF4-FFF2-40B4-BE49-F238E27FC236}">
                          <a16:creationId xmlns:a16="http://schemas.microsoft.com/office/drawing/2014/main" id="{31CBD6C0-3D82-77FB-A9FD-4AD35F0AF7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29345" y="2252665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" name="Oval 38">
                      <a:extLst>
                        <a:ext uri="{FF2B5EF4-FFF2-40B4-BE49-F238E27FC236}">
                          <a16:creationId xmlns:a16="http://schemas.microsoft.com/office/drawing/2014/main" id="{A62EFA94-576C-C571-97E9-B5CDF8DDED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2754" y="2578595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" name="Oval 39">
                      <a:extLst>
                        <a:ext uri="{FF2B5EF4-FFF2-40B4-BE49-F238E27FC236}">
                          <a16:creationId xmlns:a16="http://schemas.microsoft.com/office/drawing/2014/main" id="{35FA02B2-77D2-5B39-2CE0-B040D421D3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2988" y="2897761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" name="Oval 40">
                      <a:extLst>
                        <a:ext uri="{FF2B5EF4-FFF2-40B4-BE49-F238E27FC236}">
                          <a16:creationId xmlns:a16="http://schemas.microsoft.com/office/drawing/2014/main" id="{B928AFAD-6872-AAEE-43EE-53A49EEB74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222" y="3216927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" name="Oval 41">
                      <a:extLst>
                        <a:ext uri="{FF2B5EF4-FFF2-40B4-BE49-F238E27FC236}">
                          <a16:creationId xmlns:a16="http://schemas.microsoft.com/office/drawing/2014/main" id="{7681A2C9-AE90-5072-D11E-05B7339391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456" y="3536093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" name="Oval 42">
                      <a:extLst>
                        <a:ext uri="{FF2B5EF4-FFF2-40B4-BE49-F238E27FC236}">
                          <a16:creationId xmlns:a16="http://schemas.microsoft.com/office/drawing/2014/main" id="{93E12D7F-64B7-4219-A3FB-E8E703157B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6865" y="3855259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" name="Oval 43">
                      <a:extLst>
                        <a:ext uri="{FF2B5EF4-FFF2-40B4-BE49-F238E27FC236}">
                          <a16:creationId xmlns:a16="http://schemas.microsoft.com/office/drawing/2014/main" id="{25FD0381-4CAB-4C14-736E-1F2CF92D16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924" y="4177600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" name="Oval 44">
                      <a:extLst>
                        <a:ext uri="{FF2B5EF4-FFF2-40B4-BE49-F238E27FC236}">
                          <a16:creationId xmlns:a16="http://schemas.microsoft.com/office/drawing/2014/main" id="{DC2F0065-C6A8-1189-7FFF-231DF48010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7333" y="4493591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" name="Oval 45">
                      <a:extLst>
                        <a:ext uri="{FF2B5EF4-FFF2-40B4-BE49-F238E27FC236}">
                          <a16:creationId xmlns:a16="http://schemas.microsoft.com/office/drawing/2014/main" id="{4E6E72DB-D335-2710-6733-C1D2F14DA6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7567" y="4812757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" name="Oval 46">
                      <a:extLst>
                        <a:ext uri="{FF2B5EF4-FFF2-40B4-BE49-F238E27FC236}">
                          <a16:creationId xmlns:a16="http://schemas.microsoft.com/office/drawing/2014/main" id="{D7B0ABA3-B0AE-082A-02D9-818CC7E7C5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4626" y="5141448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" name="Oval 47">
                      <a:extLst>
                        <a:ext uri="{FF2B5EF4-FFF2-40B4-BE49-F238E27FC236}">
                          <a16:creationId xmlns:a16="http://schemas.microsoft.com/office/drawing/2014/main" id="{1C638F3E-C60E-8441-13AC-2E403A62EB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8035" y="5460614"/>
                      <a:ext cx="228636" cy="2304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C2D715A1-7FC5-CDDD-8627-C515AE0A009F}"/>
                  </a:ext>
                </a:extLst>
              </p:cNvPr>
              <p:cNvSpPr/>
              <p:nvPr/>
            </p:nvSpPr>
            <p:spPr>
              <a:xfrm>
                <a:off x="687906" y="1609392"/>
                <a:ext cx="2163169" cy="2120250"/>
              </a:xfrm>
              <a:prstGeom prst="rect">
                <a:avLst/>
              </a:prstGeom>
              <a:noFill/>
              <a:ln>
                <a:solidFill>
                  <a:schemeClr val="accent1">
                    <a:shade val="1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7" name="Right Brace 256">
              <a:extLst>
                <a:ext uri="{FF2B5EF4-FFF2-40B4-BE49-F238E27FC236}">
                  <a16:creationId xmlns:a16="http://schemas.microsoft.com/office/drawing/2014/main" id="{FB9C2C03-CE1A-59C4-B824-2B6A91808838}"/>
                </a:ext>
              </a:extLst>
            </p:cNvPr>
            <p:cNvSpPr/>
            <p:nvPr/>
          </p:nvSpPr>
          <p:spPr>
            <a:xfrm rot="5400000">
              <a:off x="2690499" y="3818617"/>
              <a:ext cx="259639" cy="4295559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TextBox 257">
              <a:extLst>
                <a:ext uri="{FF2B5EF4-FFF2-40B4-BE49-F238E27FC236}">
                  <a16:creationId xmlns:a16="http://schemas.microsoft.com/office/drawing/2014/main" id="{52007FEA-B573-65DC-771B-4265BDB4BFC2}"/>
                </a:ext>
              </a:extLst>
            </p:cNvPr>
            <p:cNvSpPr txBox="1"/>
            <p:nvPr/>
          </p:nvSpPr>
          <p:spPr>
            <a:xfrm>
              <a:off x="2423224" y="6086165"/>
              <a:ext cx="8418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 msec</a:t>
              </a:r>
              <a:endParaRPr lang="en-US" b="1" dirty="0">
                <a:solidFill>
                  <a:srgbClr val="C00000"/>
                </a:solidFill>
              </a:endParaRPr>
            </a:p>
          </p:txBody>
        </p: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3059AB1A-1F06-D0E0-39D8-7B81B2A813BF}"/>
                </a:ext>
              </a:extLst>
            </p:cNvPr>
            <p:cNvGrpSpPr/>
            <p:nvPr/>
          </p:nvGrpSpPr>
          <p:grpSpPr>
            <a:xfrm rot="10800000">
              <a:off x="723639" y="1649992"/>
              <a:ext cx="4346440" cy="1032380"/>
              <a:chOff x="682982" y="3720716"/>
              <a:chExt cx="4346440" cy="1032380"/>
            </a:xfrm>
          </p:grpSpPr>
          <p:grpSp>
            <p:nvGrpSpPr>
              <p:cNvPr id="286" name="Group 285">
                <a:extLst>
                  <a:ext uri="{FF2B5EF4-FFF2-40B4-BE49-F238E27FC236}">
                    <a16:creationId xmlns:a16="http://schemas.microsoft.com/office/drawing/2014/main" id="{66A4EDD2-E85E-21EB-2E46-80C27722C52C}"/>
                  </a:ext>
                </a:extLst>
              </p:cNvPr>
              <p:cNvGrpSpPr/>
              <p:nvPr/>
            </p:nvGrpSpPr>
            <p:grpSpPr>
              <a:xfrm>
                <a:off x="682982" y="3720716"/>
                <a:ext cx="2163169" cy="1032339"/>
                <a:chOff x="682982" y="3720716"/>
                <a:chExt cx="2163169" cy="1032339"/>
              </a:xfrm>
            </p:grpSpPr>
            <p:grpSp>
              <p:nvGrpSpPr>
                <p:cNvPr id="276" name="Group 275">
                  <a:extLst>
                    <a:ext uri="{FF2B5EF4-FFF2-40B4-BE49-F238E27FC236}">
                      <a16:creationId xmlns:a16="http://schemas.microsoft.com/office/drawing/2014/main" id="{7243F8C9-CDB9-0F4E-C3D8-CBFA3F99F98D}"/>
                    </a:ext>
                  </a:extLst>
                </p:cNvPr>
                <p:cNvGrpSpPr/>
                <p:nvPr/>
              </p:nvGrpSpPr>
              <p:grpSpPr>
                <a:xfrm>
                  <a:off x="682982" y="3735309"/>
                  <a:ext cx="2163169" cy="853044"/>
                  <a:chOff x="682982" y="3735309"/>
                  <a:chExt cx="2163169" cy="853044"/>
                </a:xfrm>
              </p:grpSpPr>
              <p:sp>
                <p:nvSpPr>
                  <p:cNvPr id="271" name="Rectangle 270">
                    <a:extLst>
                      <a:ext uri="{FF2B5EF4-FFF2-40B4-BE49-F238E27FC236}">
                        <a16:creationId xmlns:a16="http://schemas.microsoft.com/office/drawing/2014/main" id="{D51A462C-92E3-2752-F478-007E6673F428}"/>
                      </a:ext>
                    </a:extLst>
                  </p:cNvPr>
                  <p:cNvSpPr/>
                  <p:nvPr/>
                </p:nvSpPr>
                <p:spPr>
                  <a:xfrm>
                    <a:off x="682982" y="3735309"/>
                    <a:ext cx="2163169" cy="175592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2" name="Rectangle 271">
                    <a:extLst>
                      <a:ext uri="{FF2B5EF4-FFF2-40B4-BE49-F238E27FC236}">
                        <a16:creationId xmlns:a16="http://schemas.microsoft.com/office/drawing/2014/main" id="{2018CFF1-66BB-5F31-943F-45B4D83C9EC6}"/>
                      </a:ext>
                    </a:extLst>
                  </p:cNvPr>
                  <p:cNvSpPr/>
                  <p:nvPr/>
                </p:nvSpPr>
                <p:spPr>
                  <a:xfrm>
                    <a:off x="682982" y="3904672"/>
                    <a:ext cx="2163169" cy="175592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" name="Rectangle 272">
                    <a:extLst>
                      <a:ext uri="{FF2B5EF4-FFF2-40B4-BE49-F238E27FC236}">
                        <a16:creationId xmlns:a16="http://schemas.microsoft.com/office/drawing/2014/main" id="{2387B252-2707-23DC-251B-327462825B61}"/>
                      </a:ext>
                    </a:extLst>
                  </p:cNvPr>
                  <p:cNvSpPr/>
                  <p:nvPr/>
                </p:nvSpPr>
                <p:spPr>
                  <a:xfrm>
                    <a:off x="682982" y="4074035"/>
                    <a:ext cx="2163169" cy="175592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4" name="Rectangle 273">
                    <a:extLst>
                      <a:ext uri="{FF2B5EF4-FFF2-40B4-BE49-F238E27FC236}">
                        <a16:creationId xmlns:a16="http://schemas.microsoft.com/office/drawing/2014/main" id="{2B021DDE-2482-A3E7-639E-B52610E78319}"/>
                      </a:ext>
                    </a:extLst>
                  </p:cNvPr>
                  <p:cNvSpPr/>
                  <p:nvPr/>
                </p:nvSpPr>
                <p:spPr>
                  <a:xfrm>
                    <a:off x="682982" y="4243398"/>
                    <a:ext cx="2163169" cy="175592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Rectangle 274">
                    <a:extLst>
                      <a:ext uri="{FF2B5EF4-FFF2-40B4-BE49-F238E27FC236}">
                        <a16:creationId xmlns:a16="http://schemas.microsoft.com/office/drawing/2014/main" id="{3CBBAB0A-699D-884D-9D1C-C7867A22D10B}"/>
                      </a:ext>
                    </a:extLst>
                  </p:cNvPr>
                  <p:cNvSpPr/>
                  <p:nvPr/>
                </p:nvSpPr>
                <p:spPr>
                  <a:xfrm>
                    <a:off x="682982" y="4412761"/>
                    <a:ext cx="2163169" cy="175592"/>
                  </a:xfrm>
                  <a:prstGeom prst="rect">
                    <a:avLst/>
                  </a:prstGeom>
                  <a:gradFill>
                    <a:gsLst>
                      <a:gs pos="50000">
                        <a:schemeClr val="bg1">
                          <a:lumMod val="95000"/>
                        </a:schemeClr>
                      </a:gs>
                      <a:gs pos="0">
                        <a:schemeClr val="bg1">
                          <a:lumMod val="95000"/>
                        </a:schemeClr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263" name="Straight Connector 262">
                  <a:extLst>
                    <a:ext uri="{FF2B5EF4-FFF2-40B4-BE49-F238E27FC236}">
                      <a16:creationId xmlns:a16="http://schemas.microsoft.com/office/drawing/2014/main" id="{1C29B042-F79E-609F-B9E8-0C27099468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545062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" name="Straight Connector 264">
                  <a:extLst>
                    <a:ext uri="{FF2B5EF4-FFF2-40B4-BE49-F238E27FC236}">
                      <a16:creationId xmlns:a16="http://schemas.microsoft.com/office/drawing/2014/main" id="{1AAE8A54-F489-3B22-B382-1EC6B907F5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235711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" name="Straight Connector 265">
                  <a:extLst>
                    <a:ext uri="{FF2B5EF4-FFF2-40B4-BE49-F238E27FC236}">
                      <a16:creationId xmlns:a16="http://schemas.microsoft.com/office/drawing/2014/main" id="{CECD7FC7-0974-EBC0-ECE9-9B371F1117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29535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7" name="Straight Connector 266">
                  <a:extLst>
                    <a:ext uri="{FF2B5EF4-FFF2-40B4-BE49-F238E27FC236}">
                      <a16:creationId xmlns:a16="http://schemas.microsoft.com/office/drawing/2014/main" id="{0C014184-B807-B70B-8563-320A0790C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620184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8" name="Straight Connector 267">
                  <a:extLst>
                    <a:ext uri="{FF2B5EF4-FFF2-40B4-BE49-F238E27FC236}">
                      <a16:creationId xmlns:a16="http://schemas.microsoft.com/office/drawing/2014/main" id="{FC8DB204-1EC0-C981-312A-E35705693D6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314008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9" name="Straight Connector 268">
                  <a:extLst>
                    <a:ext uri="{FF2B5EF4-FFF2-40B4-BE49-F238E27FC236}">
                      <a16:creationId xmlns:a16="http://schemas.microsoft.com/office/drawing/2014/main" id="{FAF90A45-125B-51FA-9C4D-9916B3E0A5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4657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0" name="Straight Connector 269">
                  <a:extLst>
                    <a:ext uri="{FF2B5EF4-FFF2-40B4-BE49-F238E27FC236}">
                      <a16:creationId xmlns:a16="http://schemas.microsoft.com/office/drawing/2014/main" id="{02871EAA-10B7-8CE2-0E17-B2A3740056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92131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1C31232C-D975-5977-D729-C9E2D9095B1C}"/>
                    </a:ext>
                  </a:extLst>
                </p:cNvPr>
                <p:cNvSpPr txBox="1"/>
                <p:nvPr/>
              </p:nvSpPr>
              <p:spPr>
                <a:xfrm>
                  <a:off x="729263" y="4407029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278" name="TextBox 277">
                  <a:extLst>
                    <a:ext uri="{FF2B5EF4-FFF2-40B4-BE49-F238E27FC236}">
                      <a16:creationId xmlns:a16="http://schemas.microsoft.com/office/drawing/2014/main" id="{5B796DD2-D75C-00CA-926F-65219F4A433C}"/>
                    </a:ext>
                  </a:extLst>
                </p:cNvPr>
                <p:cNvSpPr txBox="1"/>
                <p:nvPr/>
              </p:nvSpPr>
              <p:spPr>
                <a:xfrm>
                  <a:off x="1037557" y="4408145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279" name="TextBox 278">
                  <a:extLst>
                    <a:ext uri="{FF2B5EF4-FFF2-40B4-BE49-F238E27FC236}">
                      <a16:creationId xmlns:a16="http://schemas.microsoft.com/office/drawing/2014/main" id="{9E2D2891-E3A0-BA69-8E71-ABAF1E88E4AC}"/>
                    </a:ext>
                  </a:extLst>
                </p:cNvPr>
                <p:cNvSpPr txBox="1"/>
                <p:nvPr/>
              </p:nvSpPr>
              <p:spPr>
                <a:xfrm>
                  <a:off x="1345851" y="4409261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280" name="TextBox 279">
                  <a:extLst>
                    <a:ext uri="{FF2B5EF4-FFF2-40B4-BE49-F238E27FC236}">
                      <a16:creationId xmlns:a16="http://schemas.microsoft.com/office/drawing/2014/main" id="{1B880932-27A3-9E4C-9E87-80176F9942DC}"/>
                    </a:ext>
                  </a:extLst>
                </p:cNvPr>
                <p:cNvSpPr txBox="1"/>
                <p:nvPr/>
              </p:nvSpPr>
              <p:spPr>
                <a:xfrm>
                  <a:off x="1654145" y="4406023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281" name="TextBox 280">
                  <a:extLst>
                    <a:ext uri="{FF2B5EF4-FFF2-40B4-BE49-F238E27FC236}">
                      <a16:creationId xmlns:a16="http://schemas.microsoft.com/office/drawing/2014/main" id="{D4112E2F-31DC-E8E0-AFF9-538E1FD7C741}"/>
                    </a:ext>
                  </a:extLst>
                </p:cNvPr>
                <p:cNvSpPr txBox="1"/>
                <p:nvPr/>
              </p:nvSpPr>
              <p:spPr>
                <a:xfrm>
                  <a:off x="1962439" y="4407139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282" name="TextBox 281">
                  <a:extLst>
                    <a:ext uri="{FF2B5EF4-FFF2-40B4-BE49-F238E27FC236}">
                      <a16:creationId xmlns:a16="http://schemas.microsoft.com/office/drawing/2014/main" id="{F1EC6400-7124-0315-3246-A3C7D4B85D85}"/>
                    </a:ext>
                  </a:extLst>
                </p:cNvPr>
                <p:cNvSpPr txBox="1"/>
                <p:nvPr/>
              </p:nvSpPr>
              <p:spPr>
                <a:xfrm>
                  <a:off x="2270733" y="4408255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283" name="TextBox 282">
                  <a:extLst>
                    <a:ext uri="{FF2B5EF4-FFF2-40B4-BE49-F238E27FC236}">
                      <a16:creationId xmlns:a16="http://schemas.microsoft.com/office/drawing/2014/main" id="{CF03BCF1-36C2-F67A-9F3F-FE2E0EA96965}"/>
                    </a:ext>
                  </a:extLst>
                </p:cNvPr>
                <p:cNvSpPr txBox="1"/>
                <p:nvPr/>
              </p:nvSpPr>
              <p:spPr>
                <a:xfrm>
                  <a:off x="2579027" y="4409371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</p:grpSp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8237001A-B723-70F1-04B2-39288FB4D453}"/>
                  </a:ext>
                </a:extLst>
              </p:cNvPr>
              <p:cNvGrpSpPr/>
              <p:nvPr/>
            </p:nvGrpSpPr>
            <p:grpSpPr>
              <a:xfrm>
                <a:off x="2866253" y="3720757"/>
                <a:ext cx="2163169" cy="1032339"/>
                <a:chOff x="682982" y="3720716"/>
                <a:chExt cx="2163169" cy="1032339"/>
              </a:xfrm>
            </p:grpSpPr>
            <p:grpSp>
              <p:nvGrpSpPr>
                <p:cNvPr id="288" name="Group 287">
                  <a:extLst>
                    <a:ext uri="{FF2B5EF4-FFF2-40B4-BE49-F238E27FC236}">
                      <a16:creationId xmlns:a16="http://schemas.microsoft.com/office/drawing/2014/main" id="{4A921AE4-E184-CB65-121D-168399A71ADA}"/>
                    </a:ext>
                  </a:extLst>
                </p:cNvPr>
                <p:cNvGrpSpPr/>
                <p:nvPr/>
              </p:nvGrpSpPr>
              <p:grpSpPr>
                <a:xfrm>
                  <a:off x="682982" y="3735309"/>
                  <a:ext cx="2163169" cy="853044"/>
                  <a:chOff x="682982" y="3735309"/>
                  <a:chExt cx="2163169" cy="853044"/>
                </a:xfrm>
              </p:grpSpPr>
              <p:sp>
                <p:nvSpPr>
                  <p:cNvPr id="303" name="Rectangle 302">
                    <a:extLst>
                      <a:ext uri="{FF2B5EF4-FFF2-40B4-BE49-F238E27FC236}">
                        <a16:creationId xmlns:a16="http://schemas.microsoft.com/office/drawing/2014/main" id="{E5FAFA07-0865-A5FD-3560-401573018F25}"/>
                      </a:ext>
                    </a:extLst>
                  </p:cNvPr>
                  <p:cNvSpPr/>
                  <p:nvPr/>
                </p:nvSpPr>
                <p:spPr>
                  <a:xfrm>
                    <a:off x="682982" y="3735309"/>
                    <a:ext cx="2163169" cy="175592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4" name="Rectangle 303">
                    <a:extLst>
                      <a:ext uri="{FF2B5EF4-FFF2-40B4-BE49-F238E27FC236}">
                        <a16:creationId xmlns:a16="http://schemas.microsoft.com/office/drawing/2014/main" id="{BC475F95-B2DD-FA16-86BC-1391AEB8908D}"/>
                      </a:ext>
                    </a:extLst>
                  </p:cNvPr>
                  <p:cNvSpPr/>
                  <p:nvPr/>
                </p:nvSpPr>
                <p:spPr>
                  <a:xfrm>
                    <a:off x="682982" y="3904672"/>
                    <a:ext cx="2163169" cy="175592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" name="Rectangle 304">
                    <a:extLst>
                      <a:ext uri="{FF2B5EF4-FFF2-40B4-BE49-F238E27FC236}">
                        <a16:creationId xmlns:a16="http://schemas.microsoft.com/office/drawing/2014/main" id="{B00FE18A-CDD3-0EE2-1FBD-3C70E8E2644D}"/>
                      </a:ext>
                    </a:extLst>
                  </p:cNvPr>
                  <p:cNvSpPr/>
                  <p:nvPr/>
                </p:nvSpPr>
                <p:spPr>
                  <a:xfrm>
                    <a:off x="682982" y="4074035"/>
                    <a:ext cx="2163169" cy="175592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" name="Rectangle 305">
                    <a:extLst>
                      <a:ext uri="{FF2B5EF4-FFF2-40B4-BE49-F238E27FC236}">
                        <a16:creationId xmlns:a16="http://schemas.microsoft.com/office/drawing/2014/main" id="{40B704CB-9975-4184-883C-ACA779A2BA77}"/>
                      </a:ext>
                    </a:extLst>
                  </p:cNvPr>
                  <p:cNvSpPr/>
                  <p:nvPr/>
                </p:nvSpPr>
                <p:spPr>
                  <a:xfrm>
                    <a:off x="682982" y="4243398"/>
                    <a:ext cx="2163169" cy="175592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" name="Rectangle 306">
                    <a:extLst>
                      <a:ext uri="{FF2B5EF4-FFF2-40B4-BE49-F238E27FC236}">
                        <a16:creationId xmlns:a16="http://schemas.microsoft.com/office/drawing/2014/main" id="{0861E419-17D8-E840-9FC6-DE6D4971A26F}"/>
                      </a:ext>
                    </a:extLst>
                  </p:cNvPr>
                  <p:cNvSpPr/>
                  <p:nvPr/>
                </p:nvSpPr>
                <p:spPr>
                  <a:xfrm>
                    <a:off x="682982" y="4412761"/>
                    <a:ext cx="2163169" cy="175592"/>
                  </a:xfrm>
                  <a:prstGeom prst="rect">
                    <a:avLst/>
                  </a:prstGeom>
                  <a:gradFill>
                    <a:gsLst>
                      <a:gs pos="50000">
                        <a:schemeClr val="bg1">
                          <a:lumMod val="95000"/>
                        </a:schemeClr>
                      </a:gs>
                      <a:gs pos="0">
                        <a:schemeClr val="bg1">
                          <a:lumMod val="95000"/>
                        </a:schemeClr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289" name="Straight Connector 288">
                  <a:extLst>
                    <a:ext uri="{FF2B5EF4-FFF2-40B4-BE49-F238E27FC236}">
                      <a16:creationId xmlns:a16="http://schemas.microsoft.com/office/drawing/2014/main" id="{F6DF7348-FD4A-526B-2AFD-A6E49D38FB8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545062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" name="Straight Connector 289">
                  <a:extLst>
                    <a:ext uri="{FF2B5EF4-FFF2-40B4-BE49-F238E27FC236}">
                      <a16:creationId xmlns:a16="http://schemas.microsoft.com/office/drawing/2014/main" id="{49FE60F9-75EB-7AD8-2087-AB5A853035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235711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1" name="Straight Connector 290">
                  <a:extLst>
                    <a:ext uri="{FF2B5EF4-FFF2-40B4-BE49-F238E27FC236}">
                      <a16:creationId xmlns:a16="http://schemas.microsoft.com/office/drawing/2014/main" id="{4F529182-9D4C-81C7-2DB4-218BFB61762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29535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2" name="Straight Connector 291">
                  <a:extLst>
                    <a:ext uri="{FF2B5EF4-FFF2-40B4-BE49-F238E27FC236}">
                      <a16:creationId xmlns:a16="http://schemas.microsoft.com/office/drawing/2014/main" id="{336F4CAE-D399-E1C9-8053-78E6043E1E7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620184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3" name="Straight Connector 292">
                  <a:extLst>
                    <a:ext uri="{FF2B5EF4-FFF2-40B4-BE49-F238E27FC236}">
                      <a16:creationId xmlns:a16="http://schemas.microsoft.com/office/drawing/2014/main" id="{536D6838-F7BD-DBC3-28FE-49E8EF7748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314008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4" name="Straight Connector 293">
                  <a:extLst>
                    <a:ext uri="{FF2B5EF4-FFF2-40B4-BE49-F238E27FC236}">
                      <a16:creationId xmlns:a16="http://schemas.microsoft.com/office/drawing/2014/main" id="{06919591-A92A-2EAE-3D67-544E86F3DB1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4657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5" name="Straight Connector 294">
                  <a:extLst>
                    <a:ext uri="{FF2B5EF4-FFF2-40B4-BE49-F238E27FC236}">
                      <a16:creationId xmlns:a16="http://schemas.microsoft.com/office/drawing/2014/main" id="{CAD525E2-B385-2760-2F46-2A2A2D11C3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92131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6" name="TextBox 295">
                  <a:extLst>
                    <a:ext uri="{FF2B5EF4-FFF2-40B4-BE49-F238E27FC236}">
                      <a16:creationId xmlns:a16="http://schemas.microsoft.com/office/drawing/2014/main" id="{7CCB7DD3-6C40-DEAB-3233-C9999B6F577C}"/>
                    </a:ext>
                  </a:extLst>
                </p:cNvPr>
                <p:cNvSpPr txBox="1"/>
                <p:nvPr/>
              </p:nvSpPr>
              <p:spPr>
                <a:xfrm>
                  <a:off x="729263" y="4407029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297" name="TextBox 296">
                  <a:extLst>
                    <a:ext uri="{FF2B5EF4-FFF2-40B4-BE49-F238E27FC236}">
                      <a16:creationId xmlns:a16="http://schemas.microsoft.com/office/drawing/2014/main" id="{1177748D-7FE5-A365-0DDB-2E287702CAF5}"/>
                    </a:ext>
                  </a:extLst>
                </p:cNvPr>
                <p:cNvSpPr txBox="1"/>
                <p:nvPr/>
              </p:nvSpPr>
              <p:spPr>
                <a:xfrm>
                  <a:off x="1037557" y="4408145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298" name="TextBox 297">
                  <a:extLst>
                    <a:ext uri="{FF2B5EF4-FFF2-40B4-BE49-F238E27FC236}">
                      <a16:creationId xmlns:a16="http://schemas.microsoft.com/office/drawing/2014/main" id="{AE172536-A00C-BEFA-D410-B48A3C1F15B6}"/>
                    </a:ext>
                  </a:extLst>
                </p:cNvPr>
                <p:cNvSpPr txBox="1"/>
                <p:nvPr/>
              </p:nvSpPr>
              <p:spPr>
                <a:xfrm>
                  <a:off x="1345851" y="4409261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299" name="TextBox 298">
                  <a:extLst>
                    <a:ext uri="{FF2B5EF4-FFF2-40B4-BE49-F238E27FC236}">
                      <a16:creationId xmlns:a16="http://schemas.microsoft.com/office/drawing/2014/main" id="{34D9520A-D132-6387-35B9-4A2057380EAA}"/>
                    </a:ext>
                  </a:extLst>
                </p:cNvPr>
                <p:cNvSpPr txBox="1"/>
                <p:nvPr/>
              </p:nvSpPr>
              <p:spPr>
                <a:xfrm>
                  <a:off x="1654145" y="4406023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300" name="TextBox 299">
                  <a:extLst>
                    <a:ext uri="{FF2B5EF4-FFF2-40B4-BE49-F238E27FC236}">
                      <a16:creationId xmlns:a16="http://schemas.microsoft.com/office/drawing/2014/main" id="{E3B75442-04B3-D032-8069-678D4CCD842D}"/>
                    </a:ext>
                  </a:extLst>
                </p:cNvPr>
                <p:cNvSpPr txBox="1"/>
                <p:nvPr/>
              </p:nvSpPr>
              <p:spPr>
                <a:xfrm>
                  <a:off x="1962439" y="4407139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301" name="TextBox 300">
                  <a:extLst>
                    <a:ext uri="{FF2B5EF4-FFF2-40B4-BE49-F238E27FC236}">
                      <a16:creationId xmlns:a16="http://schemas.microsoft.com/office/drawing/2014/main" id="{BA2F4B47-F224-B0AE-56F2-67E006A4F1E7}"/>
                    </a:ext>
                  </a:extLst>
                </p:cNvPr>
                <p:cNvSpPr txBox="1"/>
                <p:nvPr/>
              </p:nvSpPr>
              <p:spPr>
                <a:xfrm>
                  <a:off x="2270733" y="4408255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302" name="TextBox 301">
                  <a:extLst>
                    <a:ext uri="{FF2B5EF4-FFF2-40B4-BE49-F238E27FC236}">
                      <a16:creationId xmlns:a16="http://schemas.microsoft.com/office/drawing/2014/main" id="{214A2FE7-2244-F51C-B5D5-7774496EF0BD}"/>
                    </a:ext>
                  </a:extLst>
                </p:cNvPr>
                <p:cNvSpPr txBox="1"/>
                <p:nvPr/>
              </p:nvSpPr>
              <p:spPr>
                <a:xfrm>
                  <a:off x="2579027" y="4409371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</p:grpSp>
        </p:grpSp>
        <p:grpSp>
          <p:nvGrpSpPr>
            <p:cNvPr id="309" name="Group 308">
              <a:extLst>
                <a:ext uri="{FF2B5EF4-FFF2-40B4-BE49-F238E27FC236}">
                  <a16:creationId xmlns:a16="http://schemas.microsoft.com/office/drawing/2014/main" id="{4BEA156D-49F6-BC37-0E6D-5AD0A3C490BE}"/>
                </a:ext>
              </a:extLst>
            </p:cNvPr>
            <p:cNvGrpSpPr/>
            <p:nvPr/>
          </p:nvGrpSpPr>
          <p:grpSpPr>
            <a:xfrm>
              <a:off x="708055" y="4790392"/>
              <a:ext cx="4346440" cy="1032380"/>
              <a:chOff x="682982" y="3720716"/>
              <a:chExt cx="4346440" cy="1032380"/>
            </a:xfrm>
          </p:grpSpPr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D3502EB3-1FC6-6C95-299F-9AFE1466FC3A}"/>
                  </a:ext>
                </a:extLst>
              </p:cNvPr>
              <p:cNvGrpSpPr/>
              <p:nvPr/>
            </p:nvGrpSpPr>
            <p:grpSpPr>
              <a:xfrm>
                <a:off x="682982" y="3720716"/>
                <a:ext cx="2163169" cy="1032339"/>
                <a:chOff x="682982" y="3720716"/>
                <a:chExt cx="2163169" cy="1032339"/>
              </a:xfrm>
            </p:grpSpPr>
            <p:grpSp>
              <p:nvGrpSpPr>
                <p:cNvPr id="332" name="Group 331">
                  <a:extLst>
                    <a:ext uri="{FF2B5EF4-FFF2-40B4-BE49-F238E27FC236}">
                      <a16:creationId xmlns:a16="http://schemas.microsoft.com/office/drawing/2014/main" id="{9A58FE05-8F40-CCA7-9281-652CF992CA09}"/>
                    </a:ext>
                  </a:extLst>
                </p:cNvPr>
                <p:cNvGrpSpPr/>
                <p:nvPr/>
              </p:nvGrpSpPr>
              <p:grpSpPr>
                <a:xfrm>
                  <a:off x="682982" y="3735309"/>
                  <a:ext cx="2163169" cy="853044"/>
                  <a:chOff x="682982" y="3735309"/>
                  <a:chExt cx="2163169" cy="853044"/>
                </a:xfrm>
              </p:grpSpPr>
              <p:sp>
                <p:nvSpPr>
                  <p:cNvPr id="347" name="Rectangle 346">
                    <a:extLst>
                      <a:ext uri="{FF2B5EF4-FFF2-40B4-BE49-F238E27FC236}">
                        <a16:creationId xmlns:a16="http://schemas.microsoft.com/office/drawing/2014/main" id="{66CCC60F-5E98-D868-12A1-062F4393D190}"/>
                      </a:ext>
                    </a:extLst>
                  </p:cNvPr>
                  <p:cNvSpPr/>
                  <p:nvPr/>
                </p:nvSpPr>
                <p:spPr>
                  <a:xfrm>
                    <a:off x="682982" y="3735309"/>
                    <a:ext cx="2163169" cy="175592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8" name="Rectangle 347">
                    <a:extLst>
                      <a:ext uri="{FF2B5EF4-FFF2-40B4-BE49-F238E27FC236}">
                        <a16:creationId xmlns:a16="http://schemas.microsoft.com/office/drawing/2014/main" id="{B20F2852-C9F4-D094-35FF-4183E4479783}"/>
                      </a:ext>
                    </a:extLst>
                  </p:cNvPr>
                  <p:cNvSpPr/>
                  <p:nvPr/>
                </p:nvSpPr>
                <p:spPr>
                  <a:xfrm>
                    <a:off x="682982" y="3904672"/>
                    <a:ext cx="2163169" cy="175592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9" name="Rectangle 348">
                    <a:extLst>
                      <a:ext uri="{FF2B5EF4-FFF2-40B4-BE49-F238E27FC236}">
                        <a16:creationId xmlns:a16="http://schemas.microsoft.com/office/drawing/2014/main" id="{667BE098-C80B-763C-2CD4-E00CC99BE9C6}"/>
                      </a:ext>
                    </a:extLst>
                  </p:cNvPr>
                  <p:cNvSpPr/>
                  <p:nvPr/>
                </p:nvSpPr>
                <p:spPr>
                  <a:xfrm>
                    <a:off x="682982" y="4074035"/>
                    <a:ext cx="2163169" cy="175592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0" name="Rectangle 349">
                    <a:extLst>
                      <a:ext uri="{FF2B5EF4-FFF2-40B4-BE49-F238E27FC236}">
                        <a16:creationId xmlns:a16="http://schemas.microsoft.com/office/drawing/2014/main" id="{8F5F1BF9-76F3-1798-E78B-F33ACE33E21E}"/>
                      </a:ext>
                    </a:extLst>
                  </p:cNvPr>
                  <p:cNvSpPr/>
                  <p:nvPr/>
                </p:nvSpPr>
                <p:spPr>
                  <a:xfrm>
                    <a:off x="682982" y="4243398"/>
                    <a:ext cx="2163169" cy="175592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1" name="Rectangle 350">
                    <a:extLst>
                      <a:ext uri="{FF2B5EF4-FFF2-40B4-BE49-F238E27FC236}">
                        <a16:creationId xmlns:a16="http://schemas.microsoft.com/office/drawing/2014/main" id="{BF87498E-9468-FAA8-2915-05FB083CB93C}"/>
                      </a:ext>
                    </a:extLst>
                  </p:cNvPr>
                  <p:cNvSpPr/>
                  <p:nvPr/>
                </p:nvSpPr>
                <p:spPr>
                  <a:xfrm>
                    <a:off x="682982" y="4412761"/>
                    <a:ext cx="2163169" cy="175592"/>
                  </a:xfrm>
                  <a:prstGeom prst="rect">
                    <a:avLst/>
                  </a:prstGeom>
                  <a:gradFill>
                    <a:gsLst>
                      <a:gs pos="50000">
                        <a:schemeClr val="bg1">
                          <a:lumMod val="95000"/>
                        </a:schemeClr>
                      </a:gs>
                      <a:gs pos="0">
                        <a:schemeClr val="bg1">
                          <a:lumMod val="95000"/>
                        </a:schemeClr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6A3D9191-B4F7-C858-70B5-6532298DEEB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545062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4" name="Straight Connector 333">
                  <a:extLst>
                    <a:ext uri="{FF2B5EF4-FFF2-40B4-BE49-F238E27FC236}">
                      <a16:creationId xmlns:a16="http://schemas.microsoft.com/office/drawing/2014/main" id="{69EE81E9-444E-FB98-3F75-6207ECC6191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235711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5B83B077-02F9-0F60-91F6-4D11B3FD51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29535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617E9931-48F3-F474-2FFD-299132D326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620184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B55D604D-15EA-397A-1419-A5F09F75DC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314008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D11164CB-5CD9-CC1D-5D2B-B5B60D8DE15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4657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9" name="Straight Connector 338">
                  <a:extLst>
                    <a:ext uri="{FF2B5EF4-FFF2-40B4-BE49-F238E27FC236}">
                      <a16:creationId xmlns:a16="http://schemas.microsoft.com/office/drawing/2014/main" id="{AF7286E6-C5A8-BCB5-B8E2-53BBB82E00F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92131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0" name="TextBox 339">
                  <a:extLst>
                    <a:ext uri="{FF2B5EF4-FFF2-40B4-BE49-F238E27FC236}">
                      <a16:creationId xmlns:a16="http://schemas.microsoft.com/office/drawing/2014/main" id="{46643B43-B2BC-47DE-67AF-1827B76E8A71}"/>
                    </a:ext>
                  </a:extLst>
                </p:cNvPr>
                <p:cNvSpPr txBox="1"/>
                <p:nvPr/>
              </p:nvSpPr>
              <p:spPr>
                <a:xfrm>
                  <a:off x="729263" y="4407029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341" name="TextBox 340">
                  <a:extLst>
                    <a:ext uri="{FF2B5EF4-FFF2-40B4-BE49-F238E27FC236}">
                      <a16:creationId xmlns:a16="http://schemas.microsoft.com/office/drawing/2014/main" id="{4ACCCAE4-77D9-A6E5-14A5-43E24944223C}"/>
                    </a:ext>
                  </a:extLst>
                </p:cNvPr>
                <p:cNvSpPr txBox="1"/>
                <p:nvPr/>
              </p:nvSpPr>
              <p:spPr>
                <a:xfrm>
                  <a:off x="1037557" y="4408145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342" name="TextBox 341">
                  <a:extLst>
                    <a:ext uri="{FF2B5EF4-FFF2-40B4-BE49-F238E27FC236}">
                      <a16:creationId xmlns:a16="http://schemas.microsoft.com/office/drawing/2014/main" id="{90D271DD-A0EC-BA51-E614-C7D17519EA65}"/>
                    </a:ext>
                  </a:extLst>
                </p:cNvPr>
                <p:cNvSpPr txBox="1"/>
                <p:nvPr/>
              </p:nvSpPr>
              <p:spPr>
                <a:xfrm>
                  <a:off x="1345851" y="4409261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343" name="TextBox 342">
                  <a:extLst>
                    <a:ext uri="{FF2B5EF4-FFF2-40B4-BE49-F238E27FC236}">
                      <a16:creationId xmlns:a16="http://schemas.microsoft.com/office/drawing/2014/main" id="{B17ECA20-6649-3534-F1BE-A6A178EF5437}"/>
                    </a:ext>
                  </a:extLst>
                </p:cNvPr>
                <p:cNvSpPr txBox="1"/>
                <p:nvPr/>
              </p:nvSpPr>
              <p:spPr>
                <a:xfrm>
                  <a:off x="1654145" y="4406023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344" name="TextBox 343">
                  <a:extLst>
                    <a:ext uri="{FF2B5EF4-FFF2-40B4-BE49-F238E27FC236}">
                      <a16:creationId xmlns:a16="http://schemas.microsoft.com/office/drawing/2014/main" id="{EB34FE83-639D-EE53-EEE0-C98D78E72CEF}"/>
                    </a:ext>
                  </a:extLst>
                </p:cNvPr>
                <p:cNvSpPr txBox="1"/>
                <p:nvPr/>
              </p:nvSpPr>
              <p:spPr>
                <a:xfrm>
                  <a:off x="1962439" y="4407139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345" name="TextBox 344">
                  <a:extLst>
                    <a:ext uri="{FF2B5EF4-FFF2-40B4-BE49-F238E27FC236}">
                      <a16:creationId xmlns:a16="http://schemas.microsoft.com/office/drawing/2014/main" id="{72223F6C-0D68-BD99-DA42-A6B3DD9952C0}"/>
                    </a:ext>
                  </a:extLst>
                </p:cNvPr>
                <p:cNvSpPr txBox="1"/>
                <p:nvPr/>
              </p:nvSpPr>
              <p:spPr>
                <a:xfrm>
                  <a:off x="2270733" y="4408255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346" name="TextBox 345">
                  <a:extLst>
                    <a:ext uri="{FF2B5EF4-FFF2-40B4-BE49-F238E27FC236}">
                      <a16:creationId xmlns:a16="http://schemas.microsoft.com/office/drawing/2014/main" id="{B4A7F0DE-FCAB-DF43-6A4D-5930C0AA35A5}"/>
                    </a:ext>
                  </a:extLst>
                </p:cNvPr>
                <p:cNvSpPr txBox="1"/>
                <p:nvPr/>
              </p:nvSpPr>
              <p:spPr>
                <a:xfrm>
                  <a:off x="2579027" y="4409371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</p:grpSp>
          <p:grpSp>
            <p:nvGrpSpPr>
              <p:cNvPr id="311" name="Group 310">
                <a:extLst>
                  <a:ext uri="{FF2B5EF4-FFF2-40B4-BE49-F238E27FC236}">
                    <a16:creationId xmlns:a16="http://schemas.microsoft.com/office/drawing/2014/main" id="{C905A535-CE33-752C-4B67-DEDCD6D1D978}"/>
                  </a:ext>
                </a:extLst>
              </p:cNvPr>
              <p:cNvGrpSpPr/>
              <p:nvPr/>
            </p:nvGrpSpPr>
            <p:grpSpPr>
              <a:xfrm>
                <a:off x="2866253" y="3720757"/>
                <a:ext cx="2163169" cy="1032339"/>
                <a:chOff x="682982" y="3720716"/>
                <a:chExt cx="2163169" cy="1032339"/>
              </a:xfrm>
            </p:grpSpPr>
            <p:grpSp>
              <p:nvGrpSpPr>
                <p:cNvPr id="312" name="Group 311">
                  <a:extLst>
                    <a:ext uri="{FF2B5EF4-FFF2-40B4-BE49-F238E27FC236}">
                      <a16:creationId xmlns:a16="http://schemas.microsoft.com/office/drawing/2014/main" id="{605E07D6-7E83-4004-5C46-66B8AC426F63}"/>
                    </a:ext>
                  </a:extLst>
                </p:cNvPr>
                <p:cNvGrpSpPr/>
                <p:nvPr/>
              </p:nvGrpSpPr>
              <p:grpSpPr>
                <a:xfrm>
                  <a:off x="682982" y="3735309"/>
                  <a:ext cx="2163169" cy="853044"/>
                  <a:chOff x="682982" y="3735309"/>
                  <a:chExt cx="2163169" cy="853044"/>
                </a:xfrm>
              </p:grpSpPr>
              <p:sp>
                <p:nvSpPr>
                  <p:cNvPr id="327" name="Rectangle 326">
                    <a:extLst>
                      <a:ext uri="{FF2B5EF4-FFF2-40B4-BE49-F238E27FC236}">
                        <a16:creationId xmlns:a16="http://schemas.microsoft.com/office/drawing/2014/main" id="{9A7CB72A-58EF-C2F9-A300-BA4AE167812D}"/>
                      </a:ext>
                    </a:extLst>
                  </p:cNvPr>
                  <p:cNvSpPr/>
                  <p:nvPr/>
                </p:nvSpPr>
                <p:spPr>
                  <a:xfrm>
                    <a:off x="682982" y="3735309"/>
                    <a:ext cx="2163169" cy="175592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8" name="Rectangle 327">
                    <a:extLst>
                      <a:ext uri="{FF2B5EF4-FFF2-40B4-BE49-F238E27FC236}">
                        <a16:creationId xmlns:a16="http://schemas.microsoft.com/office/drawing/2014/main" id="{E4D7861A-4B61-BB46-83BC-B3AD50258427}"/>
                      </a:ext>
                    </a:extLst>
                  </p:cNvPr>
                  <p:cNvSpPr/>
                  <p:nvPr/>
                </p:nvSpPr>
                <p:spPr>
                  <a:xfrm>
                    <a:off x="682982" y="3904672"/>
                    <a:ext cx="2163169" cy="175592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901B3732-AF29-5050-D35D-6071A913BD5F}"/>
                      </a:ext>
                    </a:extLst>
                  </p:cNvPr>
                  <p:cNvSpPr/>
                  <p:nvPr/>
                </p:nvSpPr>
                <p:spPr>
                  <a:xfrm>
                    <a:off x="682982" y="4074035"/>
                    <a:ext cx="2163169" cy="175592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0" name="Rectangle 329">
                    <a:extLst>
                      <a:ext uri="{FF2B5EF4-FFF2-40B4-BE49-F238E27FC236}">
                        <a16:creationId xmlns:a16="http://schemas.microsoft.com/office/drawing/2014/main" id="{405F6731-76AD-6F24-B05A-78BE49A9E093}"/>
                      </a:ext>
                    </a:extLst>
                  </p:cNvPr>
                  <p:cNvSpPr/>
                  <p:nvPr/>
                </p:nvSpPr>
                <p:spPr>
                  <a:xfrm>
                    <a:off x="682982" y="4243398"/>
                    <a:ext cx="2163169" cy="175592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1" name="Rectangle 330">
                    <a:extLst>
                      <a:ext uri="{FF2B5EF4-FFF2-40B4-BE49-F238E27FC236}">
                        <a16:creationId xmlns:a16="http://schemas.microsoft.com/office/drawing/2014/main" id="{777F6853-1423-57A6-106B-27C98F04B5D9}"/>
                      </a:ext>
                    </a:extLst>
                  </p:cNvPr>
                  <p:cNvSpPr/>
                  <p:nvPr/>
                </p:nvSpPr>
                <p:spPr>
                  <a:xfrm>
                    <a:off x="682982" y="4412761"/>
                    <a:ext cx="2163169" cy="175592"/>
                  </a:xfrm>
                  <a:prstGeom prst="rect">
                    <a:avLst/>
                  </a:prstGeom>
                  <a:gradFill>
                    <a:gsLst>
                      <a:gs pos="50000">
                        <a:schemeClr val="bg1">
                          <a:lumMod val="95000"/>
                        </a:schemeClr>
                      </a:gs>
                      <a:gs pos="0">
                        <a:schemeClr val="bg1">
                          <a:lumMod val="95000"/>
                        </a:schemeClr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313" name="Straight Connector 312">
                  <a:extLst>
                    <a:ext uri="{FF2B5EF4-FFF2-40B4-BE49-F238E27FC236}">
                      <a16:creationId xmlns:a16="http://schemas.microsoft.com/office/drawing/2014/main" id="{11898CA5-21CC-D613-AF2B-447AE8CC31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545062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4" name="Straight Connector 313">
                  <a:extLst>
                    <a:ext uri="{FF2B5EF4-FFF2-40B4-BE49-F238E27FC236}">
                      <a16:creationId xmlns:a16="http://schemas.microsoft.com/office/drawing/2014/main" id="{74605E65-5734-3644-8B51-F01413B2A7D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235711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5" name="Straight Connector 314">
                  <a:extLst>
                    <a:ext uri="{FF2B5EF4-FFF2-40B4-BE49-F238E27FC236}">
                      <a16:creationId xmlns:a16="http://schemas.microsoft.com/office/drawing/2014/main" id="{DEF56F3E-D896-77C9-05BA-22CA2C1191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29535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50600927-56F7-6870-96CE-1148E4F7C77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620184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28162414-3495-4C4B-B28D-F06FCB0667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314008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8" name="Straight Connector 317">
                  <a:extLst>
                    <a:ext uri="{FF2B5EF4-FFF2-40B4-BE49-F238E27FC236}">
                      <a16:creationId xmlns:a16="http://schemas.microsoft.com/office/drawing/2014/main" id="{6276C000-9B13-226A-D0B2-F79769EF50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4657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9" name="Straight Connector 318">
                  <a:extLst>
                    <a:ext uri="{FF2B5EF4-FFF2-40B4-BE49-F238E27FC236}">
                      <a16:creationId xmlns:a16="http://schemas.microsoft.com/office/drawing/2014/main" id="{76F1A293-75B1-827E-5E12-8DA26B9E549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92131" y="3720716"/>
                  <a:ext cx="0" cy="821758"/>
                </a:xfrm>
                <a:prstGeom prst="line">
                  <a:avLst/>
                </a:prstGeom>
                <a:ln w="9525"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5400000" scaled="1"/>
                  </a:gra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20" name="TextBox 319">
                  <a:extLst>
                    <a:ext uri="{FF2B5EF4-FFF2-40B4-BE49-F238E27FC236}">
                      <a16:creationId xmlns:a16="http://schemas.microsoft.com/office/drawing/2014/main" id="{BA81F55D-7366-2032-AAD8-F8DF71137B96}"/>
                    </a:ext>
                  </a:extLst>
                </p:cNvPr>
                <p:cNvSpPr txBox="1"/>
                <p:nvPr/>
              </p:nvSpPr>
              <p:spPr>
                <a:xfrm>
                  <a:off x="729263" y="4407029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321" name="TextBox 320">
                  <a:extLst>
                    <a:ext uri="{FF2B5EF4-FFF2-40B4-BE49-F238E27FC236}">
                      <a16:creationId xmlns:a16="http://schemas.microsoft.com/office/drawing/2014/main" id="{3E17597C-983F-4DD0-A716-8616ACA68935}"/>
                    </a:ext>
                  </a:extLst>
                </p:cNvPr>
                <p:cNvSpPr txBox="1"/>
                <p:nvPr/>
              </p:nvSpPr>
              <p:spPr>
                <a:xfrm>
                  <a:off x="1037557" y="4408145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322" name="TextBox 321">
                  <a:extLst>
                    <a:ext uri="{FF2B5EF4-FFF2-40B4-BE49-F238E27FC236}">
                      <a16:creationId xmlns:a16="http://schemas.microsoft.com/office/drawing/2014/main" id="{AC188232-333B-2F55-A14E-E94ECACF0B54}"/>
                    </a:ext>
                  </a:extLst>
                </p:cNvPr>
                <p:cNvSpPr txBox="1"/>
                <p:nvPr/>
              </p:nvSpPr>
              <p:spPr>
                <a:xfrm>
                  <a:off x="1345851" y="4409261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323" name="TextBox 322">
                  <a:extLst>
                    <a:ext uri="{FF2B5EF4-FFF2-40B4-BE49-F238E27FC236}">
                      <a16:creationId xmlns:a16="http://schemas.microsoft.com/office/drawing/2014/main" id="{1EEFE689-6A96-82AB-DFEB-1D19CBEF8E12}"/>
                    </a:ext>
                  </a:extLst>
                </p:cNvPr>
                <p:cNvSpPr txBox="1"/>
                <p:nvPr/>
              </p:nvSpPr>
              <p:spPr>
                <a:xfrm>
                  <a:off x="1654145" y="4406023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324" name="TextBox 323">
                  <a:extLst>
                    <a:ext uri="{FF2B5EF4-FFF2-40B4-BE49-F238E27FC236}">
                      <a16:creationId xmlns:a16="http://schemas.microsoft.com/office/drawing/2014/main" id="{5227922A-A83C-64FD-0CFB-038CB9F53045}"/>
                    </a:ext>
                  </a:extLst>
                </p:cNvPr>
                <p:cNvSpPr txBox="1"/>
                <p:nvPr/>
              </p:nvSpPr>
              <p:spPr>
                <a:xfrm>
                  <a:off x="1962439" y="4407139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325" name="TextBox 324">
                  <a:extLst>
                    <a:ext uri="{FF2B5EF4-FFF2-40B4-BE49-F238E27FC236}">
                      <a16:creationId xmlns:a16="http://schemas.microsoft.com/office/drawing/2014/main" id="{90B3E5F5-9A13-EEBF-7AE8-491B767111E5}"/>
                    </a:ext>
                  </a:extLst>
                </p:cNvPr>
                <p:cNvSpPr txBox="1"/>
                <p:nvPr/>
              </p:nvSpPr>
              <p:spPr>
                <a:xfrm>
                  <a:off x="2270733" y="4408255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  <p:sp>
              <p:nvSpPr>
                <p:cNvPr id="326" name="TextBox 325">
                  <a:extLst>
                    <a:ext uri="{FF2B5EF4-FFF2-40B4-BE49-F238E27FC236}">
                      <a16:creationId xmlns:a16="http://schemas.microsoft.com/office/drawing/2014/main" id="{C8020BB9-21CD-272F-B21A-09B61FC7A306}"/>
                    </a:ext>
                  </a:extLst>
                </p:cNvPr>
                <p:cNvSpPr txBox="1"/>
                <p:nvPr/>
              </p:nvSpPr>
              <p:spPr>
                <a:xfrm>
                  <a:off x="2579027" y="4409371"/>
                  <a:ext cx="242374" cy="3436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25000"/>
                    </a:lnSpc>
                  </a:pPr>
                  <a:r>
                    <a:rPr lang="en-US" dirty="0"/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65000"/>
                        </a:schemeClr>
                      </a:solidFill>
                    </a:rPr>
                    <a:t>.</a:t>
                  </a:r>
                </a:p>
                <a:p>
                  <a:pPr>
                    <a:lnSpc>
                      <a:spcPct val="25000"/>
                    </a:lnSpc>
                  </a:pPr>
                  <a:r>
                    <a:rPr lang="en-US" dirty="0">
                      <a:solidFill>
                        <a:schemeClr val="bg1">
                          <a:lumMod val="85000"/>
                        </a:schemeClr>
                      </a:solidFill>
                    </a:rPr>
                    <a:t>.</a:t>
                  </a:r>
                </a:p>
              </p:txBody>
            </p:sp>
          </p:grpSp>
        </p:grpSp>
      </p:grp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3C1F1DCC-7799-FD3A-6839-2BED12748CDD}"/>
              </a:ext>
            </a:extLst>
          </p:cNvPr>
          <p:cNvGrpSpPr/>
          <p:nvPr/>
        </p:nvGrpSpPr>
        <p:grpSpPr>
          <a:xfrm>
            <a:off x="532761" y="2038695"/>
            <a:ext cx="461665" cy="3365683"/>
            <a:chOff x="3428158" y="1819355"/>
            <a:chExt cx="461665" cy="3365683"/>
          </a:xfrm>
        </p:grpSpPr>
        <p:sp>
          <p:nvSpPr>
            <p:cNvPr id="356" name="TextBox 355">
              <a:extLst>
                <a:ext uri="{FF2B5EF4-FFF2-40B4-BE49-F238E27FC236}">
                  <a16:creationId xmlns:a16="http://schemas.microsoft.com/office/drawing/2014/main" id="{BDE32124-5E33-B4C0-43D0-BE6DCC32F778}"/>
                </a:ext>
              </a:extLst>
            </p:cNvPr>
            <p:cNvSpPr txBox="1"/>
            <p:nvPr/>
          </p:nvSpPr>
          <p:spPr>
            <a:xfrm rot="16200000">
              <a:off x="2833701" y="3223067"/>
              <a:ext cx="165058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frequencies</a:t>
              </a:r>
            </a:p>
          </p:txBody>
        </p:sp>
        <p:cxnSp>
          <p:nvCxnSpPr>
            <p:cNvPr id="357" name="Straight Arrow Connector 356">
              <a:extLst>
                <a:ext uri="{FF2B5EF4-FFF2-40B4-BE49-F238E27FC236}">
                  <a16:creationId xmlns:a16="http://schemas.microsoft.com/office/drawing/2014/main" id="{3CB5C6A4-2DAF-8BC3-9961-15A5737998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688380" y="1819355"/>
              <a:ext cx="0" cy="857683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Arrow Connector 357">
              <a:extLst>
                <a:ext uri="{FF2B5EF4-FFF2-40B4-BE49-F238E27FC236}">
                  <a16:creationId xmlns:a16="http://schemas.microsoft.com/office/drawing/2014/main" id="{6E6680E1-0F6B-3007-E31B-5CDB2DB7A6E1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3239521" y="4732114"/>
              <a:ext cx="905849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62" name="Rectangle 361">
            <a:extLst>
              <a:ext uri="{FF2B5EF4-FFF2-40B4-BE49-F238E27FC236}">
                <a16:creationId xmlns:a16="http://schemas.microsoft.com/office/drawing/2014/main" id="{83B0DDC3-CF62-57E9-48C2-1B99A1FBECD2}"/>
              </a:ext>
            </a:extLst>
          </p:cNvPr>
          <p:cNvSpPr/>
          <p:nvPr/>
        </p:nvSpPr>
        <p:spPr>
          <a:xfrm>
            <a:off x="1112782" y="2584624"/>
            <a:ext cx="4357704" cy="2118190"/>
          </a:xfrm>
          <a:prstGeom prst="rect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11CCC985-D072-C5C4-C367-078CE35B775F}"/>
              </a:ext>
            </a:extLst>
          </p:cNvPr>
          <p:cNvSpPr txBox="1"/>
          <p:nvPr/>
        </p:nvSpPr>
        <p:spPr>
          <a:xfrm>
            <a:off x="1751028" y="6265121"/>
            <a:ext cx="30661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rgbClr val="C00000"/>
                </a:solidFill>
              </a:rPr>
              <a:t>4G / 5G scheduling interval</a:t>
            </a:r>
          </a:p>
        </p:txBody>
      </p:sp>
      <p:cxnSp>
        <p:nvCxnSpPr>
          <p:cNvPr id="365" name="Straight Arrow Connector 364">
            <a:extLst>
              <a:ext uri="{FF2B5EF4-FFF2-40B4-BE49-F238E27FC236}">
                <a16:creationId xmlns:a16="http://schemas.microsoft.com/office/drawing/2014/main" id="{2F8BC312-7F04-BF48-54C7-4EBB5AD3551E}"/>
              </a:ext>
            </a:extLst>
          </p:cNvPr>
          <p:cNvCxnSpPr/>
          <p:nvPr/>
        </p:nvCxnSpPr>
        <p:spPr>
          <a:xfrm>
            <a:off x="4455997" y="6450798"/>
            <a:ext cx="1096134" cy="0"/>
          </a:xfrm>
          <a:prstGeom prst="straightConnector1">
            <a:avLst/>
          </a:prstGeom>
          <a:ln w="1905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" name="Straight Arrow Connector 365">
            <a:extLst>
              <a:ext uri="{FF2B5EF4-FFF2-40B4-BE49-F238E27FC236}">
                <a16:creationId xmlns:a16="http://schemas.microsoft.com/office/drawing/2014/main" id="{85E31B22-9081-7119-A09D-8AFC67752CDE}"/>
              </a:ext>
            </a:extLst>
          </p:cNvPr>
          <p:cNvCxnSpPr>
            <a:cxnSpLocks/>
          </p:cNvCxnSpPr>
          <p:nvPr/>
        </p:nvCxnSpPr>
        <p:spPr>
          <a:xfrm flipH="1" flipV="1">
            <a:off x="1042844" y="6449787"/>
            <a:ext cx="1096134" cy="0"/>
          </a:xfrm>
          <a:prstGeom prst="straightConnector1">
            <a:avLst/>
          </a:prstGeom>
          <a:ln w="1905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itle 1">
            <a:extLst>
              <a:ext uri="{FF2B5EF4-FFF2-40B4-BE49-F238E27FC236}">
                <a16:creationId xmlns:a16="http://schemas.microsoft.com/office/drawing/2014/main" id="{7D12274E-A75F-DB11-A6B4-8236BECDDE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455" y="278688"/>
            <a:ext cx="11088635" cy="894622"/>
          </a:xfrm>
        </p:spPr>
        <p:txBody>
          <a:bodyPr>
            <a:normAutofit/>
          </a:bodyPr>
          <a:lstStyle/>
          <a:p>
            <a:r>
              <a:rPr lang="en-US" dirty="0"/>
              <a:t>OFDMA: </a:t>
            </a:r>
            <a:r>
              <a:rPr lang="en-US" dirty="0">
                <a:solidFill>
                  <a:srgbClr val="C00000"/>
                </a:solidFill>
              </a:rPr>
              <a:t>resource blocks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32ECCB6B-29EE-AE77-91EA-1EA4B814E18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4691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262A71E-4FA5-935D-B546-1694297D23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82111" y="1481474"/>
            <a:ext cx="4692670" cy="573367"/>
          </a:xfrm>
        </p:spPr>
        <p:txBody>
          <a:bodyPr/>
          <a:lstStyle/>
          <a:p>
            <a:pPr marL="130175" indent="0">
              <a:buNone/>
            </a:pPr>
            <a:r>
              <a:rPr lang="en-US" dirty="0">
                <a:solidFill>
                  <a:srgbClr val="C00000"/>
                </a:solidFill>
              </a:rPr>
              <a:t>Commonalities, differences: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33C00F5-E010-3621-839F-5E0CD1437F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From 4G LTE to </a:t>
            </a:r>
            <a:r>
              <a:rPr lang="en-US" b="1" dirty="0"/>
              <a:t>5G New Radio</a:t>
            </a:r>
            <a:r>
              <a:rPr lang="en-US" dirty="0"/>
              <a:t> (NR)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AFE098BE-AA26-30B7-E3BD-2D06ADECB6E7}"/>
              </a:ext>
            </a:extLst>
          </p:cNvPr>
          <p:cNvSpPr txBox="1">
            <a:spLocks/>
          </p:cNvSpPr>
          <p:nvPr/>
        </p:nvSpPr>
        <p:spPr>
          <a:xfrm>
            <a:off x="990605" y="2054841"/>
            <a:ext cx="4598774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dirty="0">
                <a:solidFill>
                  <a:srgbClr val="0E00A3"/>
                </a:solidFill>
              </a:rPr>
              <a:t>4G, 5G both use OFDMA</a:t>
            </a:r>
          </a:p>
          <a:p>
            <a:r>
              <a:rPr lang="en-US" dirty="0"/>
              <a:t>Subcarrier bandwidths:</a:t>
            </a:r>
          </a:p>
          <a:p>
            <a:pPr lvl="1"/>
            <a:r>
              <a:rPr lang="en-US" dirty="0">
                <a:solidFill>
                  <a:srgbClr val="C00000"/>
                </a:solidFill>
              </a:rPr>
              <a:t>4G: </a:t>
            </a:r>
            <a:r>
              <a:rPr lang="en-US" dirty="0"/>
              <a:t>15 kHz</a:t>
            </a:r>
          </a:p>
          <a:p>
            <a:pPr lvl="1"/>
            <a:r>
              <a:rPr lang="en-US" dirty="0">
                <a:solidFill>
                  <a:srgbClr val="C00000"/>
                </a:solidFill>
              </a:rPr>
              <a:t>5G: </a:t>
            </a:r>
            <a:r>
              <a:rPr lang="en-US" dirty="0"/>
              <a:t>15, 30, 60, 120 kHz </a:t>
            </a:r>
          </a:p>
          <a:p>
            <a:r>
              <a:rPr lang="en-US" dirty="0"/>
              <a:t>Max carrier bandwidth:</a:t>
            </a:r>
          </a:p>
          <a:p>
            <a:pPr lvl="1"/>
            <a:r>
              <a:rPr lang="en-US" dirty="0">
                <a:solidFill>
                  <a:srgbClr val="C00000"/>
                </a:solidFill>
              </a:rPr>
              <a:t>4G: </a:t>
            </a:r>
            <a:r>
              <a:rPr lang="en-US" dirty="0"/>
              <a:t>20 MHz</a:t>
            </a:r>
          </a:p>
          <a:p>
            <a:pPr lvl="1"/>
            <a:r>
              <a:rPr lang="en-US" dirty="0">
                <a:solidFill>
                  <a:srgbClr val="C00000"/>
                </a:solidFill>
              </a:rPr>
              <a:t>5G: </a:t>
            </a:r>
            <a:r>
              <a:rPr lang="en-US" dirty="0"/>
              <a:t>100 MHz</a:t>
            </a:r>
          </a:p>
        </p:txBody>
      </p:sp>
      <p:sp>
        <p:nvSpPr>
          <p:cNvPr id="32" name="Content Placeholder 2">
            <a:extLst>
              <a:ext uri="{FF2B5EF4-FFF2-40B4-BE49-F238E27FC236}">
                <a16:creationId xmlns:a16="http://schemas.microsoft.com/office/drawing/2014/main" id="{5C7FA175-D50C-4FC8-C5E3-4413D24BBE7E}"/>
              </a:ext>
            </a:extLst>
          </p:cNvPr>
          <p:cNvSpPr txBox="1">
            <a:spLocks/>
          </p:cNvSpPr>
          <p:nvPr/>
        </p:nvSpPr>
        <p:spPr>
          <a:xfrm>
            <a:off x="5624384" y="1494343"/>
            <a:ext cx="4598774" cy="1360068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dirty="0">
                <a:solidFill>
                  <a:srgbClr val="0E00A3"/>
                </a:solidFill>
              </a:rPr>
              <a:t>4G, 5G: resource blocks (RB)</a:t>
            </a:r>
          </a:p>
          <a:p>
            <a:r>
              <a:rPr lang="en-US" dirty="0"/>
              <a:t>smallest scheduling unit of transmission to device</a:t>
            </a:r>
          </a:p>
        </p:txBody>
      </p:sp>
      <p:grpSp>
        <p:nvGrpSpPr>
          <p:cNvPr id="786" name="Group 785">
            <a:extLst>
              <a:ext uri="{FF2B5EF4-FFF2-40B4-BE49-F238E27FC236}">
                <a16:creationId xmlns:a16="http://schemas.microsoft.com/office/drawing/2014/main" id="{AEED703C-796F-1FD6-172E-CDF6EA6F0AA9}"/>
              </a:ext>
            </a:extLst>
          </p:cNvPr>
          <p:cNvGrpSpPr/>
          <p:nvPr/>
        </p:nvGrpSpPr>
        <p:grpSpPr>
          <a:xfrm>
            <a:off x="8329781" y="3911556"/>
            <a:ext cx="1462123" cy="1402207"/>
            <a:chOff x="9493184" y="3995034"/>
            <a:chExt cx="1462123" cy="1402207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4632EB09-24BE-B30F-D5CA-AF803BEF34F1}"/>
                </a:ext>
              </a:extLst>
            </p:cNvPr>
            <p:cNvGrpSpPr/>
            <p:nvPr/>
          </p:nvGrpSpPr>
          <p:grpSpPr>
            <a:xfrm rot="5400000">
              <a:off x="9523142" y="3965077"/>
              <a:ext cx="1402207" cy="1462122"/>
              <a:chOff x="3808442" y="1864744"/>
              <a:chExt cx="4034218" cy="3852658"/>
            </a:xfrm>
          </p:grpSpPr>
          <p:grpSp>
            <p:nvGrpSpPr>
              <p:cNvPr id="348" name="Group 347">
                <a:extLst>
                  <a:ext uri="{FF2B5EF4-FFF2-40B4-BE49-F238E27FC236}">
                    <a16:creationId xmlns:a16="http://schemas.microsoft.com/office/drawing/2014/main" id="{CD000982-A700-951F-CF28-FF41C79C599B}"/>
                  </a:ext>
                </a:extLst>
              </p:cNvPr>
              <p:cNvGrpSpPr/>
              <p:nvPr/>
            </p:nvGrpSpPr>
            <p:grpSpPr>
              <a:xfrm>
                <a:off x="3958119" y="1878863"/>
                <a:ext cx="3809600" cy="3838539"/>
                <a:chOff x="3958119" y="1878863"/>
                <a:chExt cx="3809600" cy="3838539"/>
              </a:xfrm>
            </p:grpSpPr>
            <p:sp>
              <p:nvSpPr>
                <p:cNvPr id="350" name="Rectangle 349">
                  <a:extLst>
                    <a:ext uri="{FF2B5EF4-FFF2-40B4-BE49-F238E27FC236}">
                      <a16:creationId xmlns:a16="http://schemas.microsoft.com/office/drawing/2014/main" id="{650CF4A1-A8ED-8FA3-3D87-B91B6B882313}"/>
                    </a:ext>
                  </a:extLst>
                </p:cNvPr>
                <p:cNvSpPr/>
                <p:nvPr/>
              </p:nvSpPr>
              <p:spPr>
                <a:xfrm flipV="1">
                  <a:off x="7447147" y="1881161"/>
                  <a:ext cx="320572" cy="3833832"/>
                </a:xfrm>
                <a:prstGeom prst="rect">
                  <a:avLst/>
                </a:prstGeom>
                <a:solidFill>
                  <a:srgbClr val="B19322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" name="Rectangle 350">
                  <a:extLst>
                    <a:ext uri="{FF2B5EF4-FFF2-40B4-BE49-F238E27FC236}">
                      <a16:creationId xmlns:a16="http://schemas.microsoft.com/office/drawing/2014/main" id="{D3C4982C-8DC4-7AF6-927D-1C0908C92AFA}"/>
                    </a:ext>
                  </a:extLst>
                </p:cNvPr>
                <p:cNvSpPr/>
                <p:nvPr/>
              </p:nvSpPr>
              <p:spPr>
                <a:xfrm flipV="1">
                  <a:off x="7126575" y="1880395"/>
                  <a:ext cx="320572" cy="3833832"/>
                </a:xfrm>
                <a:prstGeom prst="rect">
                  <a:avLst/>
                </a:prstGeom>
                <a:solidFill>
                  <a:srgbClr val="949E2F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" name="Rectangle 351">
                  <a:extLst>
                    <a:ext uri="{FF2B5EF4-FFF2-40B4-BE49-F238E27FC236}">
                      <a16:creationId xmlns:a16="http://schemas.microsoft.com/office/drawing/2014/main" id="{12B0344E-421F-1A62-4C76-B18D5BA3FE32}"/>
                    </a:ext>
                  </a:extLst>
                </p:cNvPr>
                <p:cNvSpPr/>
                <p:nvPr/>
              </p:nvSpPr>
              <p:spPr>
                <a:xfrm flipV="1">
                  <a:off x="6806003" y="1879629"/>
                  <a:ext cx="320572" cy="3833832"/>
                </a:xfrm>
                <a:prstGeom prst="rect">
                  <a:avLst/>
                </a:prstGeom>
                <a:solidFill>
                  <a:srgbClr val="50A79B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" name="Rectangle 352">
                  <a:extLst>
                    <a:ext uri="{FF2B5EF4-FFF2-40B4-BE49-F238E27FC236}">
                      <a16:creationId xmlns:a16="http://schemas.microsoft.com/office/drawing/2014/main" id="{29F7D54C-B74F-CDC7-3CC4-34215C529043}"/>
                    </a:ext>
                  </a:extLst>
                </p:cNvPr>
                <p:cNvSpPr/>
                <p:nvPr/>
              </p:nvSpPr>
              <p:spPr>
                <a:xfrm flipV="1">
                  <a:off x="6491781" y="1878863"/>
                  <a:ext cx="320572" cy="3833832"/>
                </a:xfrm>
                <a:prstGeom prst="rect">
                  <a:avLst/>
                </a:prstGeom>
                <a:solidFill>
                  <a:srgbClr val="4F9AC4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4" name="Rectangle 353">
                  <a:extLst>
                    <a:ext uri="{FF2B5EF4-FFF2-40B4-BE49-F238E27FC236}">
                      <a16:creationId xmlns:a16="http://schemas.microsoft.com/office/drawing/2014/main" id="{F2F062D0-206A-31D5-8F8A-EBFDB0081A2B}"/>
                    </a:ext>
                  </a:extLst>
                </p:cNvPr>
                <p:cNvSpPr/>
                <p:nvPr/>
              </p:nvSpPr>
              <p:spPr>
                <a:xfrm flipV="1">
                  <a:off x="6174384" y="1881272"/>
                  <a:ext cx="320572" cy="3833832"/>
                </a:xfrm>
                <a:prstGeom prst="rect">
                  <a:avLst/>
                </a:prstGeom>
                <a:solidFill>
                  <a:srgbClr val="8C88B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1B5F686B-39E4-02D7-B6CA-445C8C3684F6}"/>
                    </a:ext>
                  </a:extLst>
                </p:cNvPr>
                <p:cNvSpPr/>
                <p:nvPr/>
              </p:nvSpPr>
              <p:spPr>
                <a:xfrm flipV="1">
                  <a:off x="5543035" y="1879352"/>
                  <a:ext cx="320572" cy="3833832"/>
                </a:xfrm>
                <a:prstGeom prst="rect">
                  <a:avLst/>
                </a:prstGeom>
                <a:solidFill>
                  <a:srgbClr val="C25145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6" name="Rectangle 355">
                  <a:extLst>
                    <a:ext uri="{FF2B5EF4-FFF2-40B4-BE49-F238E27FC236}">
                      <a16:creationId xmlns:a16="http://schemas.microsoft.com/office/drawing/2014/main" id="{58FC1ADD-30B4-AEC8-330D-96E899452B5E}"/>
                    </a:ext>
                  </a:extLst>
                </p:cNvPr>
                <p:cNvSpPr/>
                <p:nvPr/>
              </p:nvSpPr>
              <p:spPr>
                <a:xfrm flipV="1">
                  <a:off x="5228069" y="1879352"/>
                  <a:ext cx="320572" cy="3833832"/>
                </a:xfrm>
                <a:prstGeom prst="rect">
                  <a:avLst/>
                </a:prstGeom>
                <a:solidFill>
                  <a:srgbClr val="B55F3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7" name="Rectangle 356">
                  <a:extLst>
                    <a:ext uri="{FF2B5EF4-FFF2-40B4-BE49-F238E27FC236}">
                      <a16:creationId xmlns:a16="http://schemas.microsoft.com/office/drawing/2014/main" id="{C1D64EC0-503D-893C-8B06-2F9DFFB4D99F}"/>
                    </a:ext>
                  </a:extLst>
                </p:cNvPr>
                <p:cNvSpPr/>
                <p:nvPr/>
              </p:nvSpPr>
              <p:spPr>
                <a:xfrm flipV="1">
                  <a:off x="5861536" y="1879352"/>
                  <a:ext cx="320572" cy="3833832"/>
                </a:xfrm>
                <a:prstGeom prst="rect">
                  <a:avLst/>
                </a:prstGeom>
                <a:solidFill>
                  <a:srgbClr val="BF557B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" name="Rectangle 357">
                  <a:extLst>
                    <a:ext uri="{FF2B5EF4-FFF2-40B4-BE49-F238E27FC236}">
                      <a16:creationId xmlns:a16="http://schemas.microsoft.com/office/drawing/2014/main" id="{46801B6B-3FAB-A481-BA0A-692560C096FF}"/>
                    </a:ext>
                  </a:extLst>
                </p:cNvPr>
                <p:cNvSpPr/>
                <p:nvPr/>
              </p:nvSpPr>
              <p:spPr>
                <a:xfrm flipV="1">
                  <a:off x="4911428" y="1879352"/>
                  <a:ext cx="320572" cy="3833832"/>
                </a:xfrm>
                <a:prstGeom prst="rect">
                  <a:avLst/>
                </a:prstGeom>
                <a:solidFill>
                  <a:srgbClr val="B19322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9" name="Rectangle 358">
                  <a:extLst>
                    <a:ext uri="{FF2B5EF4-FFF2-40B4-BE49-F238E27FC236}">
                      <a16:creationId xmlns:a16="http://schemas.microsoft.com/office/drawing/2014/main" id="{0F5D19A7-12FC-8A2A-0E33-FA0DDF1831D3}"/>
                    </a:ext>
                  </a:extLst>
                </p:cNvPr>
                <p:cNvSpPr/>
                <p:nvPr/>
              </p:nvSpPr>
              <p:spPr>
                <a:xfrm flipV="1">
                  <a:off x="4594787" y="1879352"/>
                  <a:ext cx="320572" cy="3833832"/>
                </a:xfrm>
                <a:prstGeom prst="rect">
                  <a:avLst/>
                </a:prstGeom>
                <a:solidFill>
                  <a:srgbClr val="9DA13A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" name="Rectangle 359">
                  <a:extLst>
                    <a:ext uri="{FF2B5EF4-FFF2-40B4-BE49-F238E27FC236}">
                      <a16:creationId xmlns:a16="http://schemas.microsoft.com/office/drawing/2014/main" id="{3D10A955-FC77-EEA3-1968-43C3ADE95C81}"/>
                    </a:ext>
                  </a:extLst>
                </p:cNvPr>
                <p:cNvSpPr/>
                <p:nvPr/>
              </p:nvSpPr>
              <p:spPr>
                <a:xfrm flipV="1">
                  <a:off x="4276453" y="1879438"/>
                  <a:ext cx="320572" cy="3833832"/>
                </a:xfrm>
                <a:prstGeom prst="rect">
                  <a:avLst/>
                </a:prstGeom>
                <a:solidFill>
                  <a:srgbClr val="56A29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ADED00C5-5812-24DB-0387-96F198515E9E}"/>
                    </a:ext>
                  </a:extLst>
                </p:cNvPr>
                <p:cNvSpPr/>
                <p:nvPr/>
              </p:nvSpPr>
              <p:spPr>
                <a:xfrm flipV="1">
                  <a:off x="3958119" y="1883570"/>
                  <a:ext cx="320572" cy="3833832"/>
                </a:xfrm>
                <a:prstGeom prst="rect">
                  <a:avLst/>
                </a:prstGeom>
                <a:solidFill>
                  <a:srgbClr val="5091B7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4B55F2E-81D9-6D3F-7AFF-304AB89C58F7}"/>
                  </a:ext>
                </a:extLst>
              </p:cNvPr>
              <p:cNvCxnSpPr/>
              <p:nvPr/>
            </p:nvCxnSpPr>
            <p:spPr>
              <a:xfrm>
                <a:off x="3808442" y="1864744"/>
                <a:ext cx="4034218" cy="0"/>
              </a:xfrm>
              <a:prstGeom prst="line">
                <a:avLst/>
              </a:prstGeom>
              <a:ln w="254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84" name="Group 683">
              <a:extLst>
                <a:ext uri="{FF2B5EF4-FFF2-40B4-BE49-F238E27FC236}">
                  <a16:creationId xmlns:a16="http://schemas.microsoft.com/office/drawing/2014/main" id="{DD19EC42-8D04-19B2-DAA1-2F5B49ECC478}"/>
                </a:ext>
              </a:extLst>
            </p:cNvPr>
            <p:cNvGrpSpPr/>
            <p:nvPr/>
          </p:nvGrpSpPr>
          <p:grpSpPr>
            <a:xfrm>
              <a:off x="9493184" y="4045402"/>
              <a:ext cx="1455728" cy="1325742"/>
              <a:chOff x="9493184" y="4045402"/>
              <a:chExt cx="1455728" cy="1325742"/>
            </a:xfrm>
          </p:grpSpPr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A637CF68-ADD0-371B-CC81-4B75A62329F5}"/>
                  </a:ext>
                </a:extLst>
              </p:cNvPr>
              <p:cNvCxnSpPr/>
              <p:nvPr/>
            </p:nvCxnSpPr>
            <p:spPr>
              <a:xfrm>
                <a:off x="9703487" y="4046838"/>
                <a:ext cx="915" cy="1324134"/>
              </a:xfrm>
              <a:prstGeom prst="line">
                <a:avLst/>
              </a:prstGeom>
              <a:ln w="9525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50047333-B2CF-5FE5-B616-F2DAB1E4F0D8}"/>
                  </a:ext>
                </a:extLst>
              </p:cNvPr>
              <p:cNvCxnSpPr/>
              <p:nvPr/>
            </p:nvCxnSpPr>
            <p:spPr>
              <a:xfrm>
                <a:off x="9910127" y="4046264"/>
                <a:ext cx="915" cy="1324134"/>
              </a:xfrm>
              <a:prstGeom prst="line">
                <a:avLst/>
              </a:prstGeom>
              <a:ln w="9525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4462382C-EB60-B121-43A1-6294CA489DAA}"/>
                  </a:ext>
                </a:extLst>
              </p:cNvPr>
              <p:cNvCxnSpPr/>
              <p:nvPr/>
            </p:nvCxnSpPr>
            <p:spPr>
              <a:xfrm>
                <a:off x="10116987" y="4045977"/>
                <a:ext cx="915" cy="1324134"/>
              </a:xfrm>
              <a:prstGeom prst="line">
                <a:avLst/>
              </a:prstGeom>
              <a:ln w="9525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17FD003C-9674-2D96-C914-8830F6D17F98}"/>
                  </a:ext>
                </a:extLst>
              </p:cNvPr>
              <p:cNvCxnSpPr/>
              <p:nvPr/>
            </p:nvCxnSpPr>
            <p:spPr>
              <a:xfrm>
                <a:off x="10323848" y="4045689"/>
                <a:ext cx="915" cy="1324134"/>
              </a:xfrm>
              <a:prstGeom prst="line">
                <a:avLst/>
              </a:prstGeom>
              <a:ln w="9525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FD56FAF3-8322-7850-A3F2-50CBCE52372B}"/>
                  </a:ext>
                </a:extLst>
              </p:cNvPr>
              <p:cNvCxnSpPr/>
              <p:nvPr/>
            </p:nvCxnSpPr>
            <p:spPr>
              <a:xfrm>
                <a:off x="10531897" y="4045402"/>
                <a:ext cx="915" cy="1324134"/>
              </a:xfrm>
              <a:prstGeom prst="line">
                <a:avLst/>
              </a:prstGeom>
              <a:ln w="9525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560E1B00-CE5C-3E97-6B01-1B4FFBA8BEA9}"/>
                  </a:ext>
                </a:extLst>
              </p:cNvPr>
              <p:cNvCxnSpPr/>
              <p:nvPr/>
            </p:nvCxnSpPr>
            <p:spPr>
              <a:xfrm>
                <a:off x="10739947" y="4046206"/>
                <a:ext cx="915" cy="1324134"/>
              </a:xfrm>
              <a:prstGeom prst="line">
                <a:avLst/>
              </a:prstGeom>
              <a:ln w="9525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D6A2EE24-ED61-7899-4CAD-D7FA481C2DB7}"/>
                  </a:ext>
                </a:extLst>
              </p:cNvPr>
              <p:cNvCxnSpPr/>
              <p:nvPr/>
            </p:nvCxnSpPr>
            <p:spPr>
              <a:xfrm>
                <a:off x="10947997" y="4047010"/>
                <a:ext cx="915" cy="1324134"/>
              </a:xfrm>
              <a:prstGeom prst="line">
                <a:avLst/>
              </a:prstGeom>
              <a:ln w="9525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9" name="Group 48">
                <a:extLst>
                  <a:ext uri="{FF2B5EF4-FFF2-40B4-BE49-F238E27FC236}">
                    <a16:creationId xmlns:a16="http://schemas.microsoft.com/office/drawing/2014/main" id="{D02B2698-95C7-F97B-18E8-787C0BD8A1FD}"/>
                  </a:ext>
                </a:extLst>
              </p:cNvPr>
              <p:cNvGrpSpPr/>
              <p:nvPr/>
            </p:nvGrpSpPr>
            <p:grpSpPr>
              <a:xfrm>
                <a:off x="9549413" y="4062338"/>
                <a:ext cx="1340563" cy="1293506"/>
                <a:chOff x="4097446" y="1927932"/>
                <a:chExt cx="3578168" cy="3765304"/>
              </a:xfrm>
            </p:grpSpPr>
            <p:grpSp>
              <p:nvGrpSpPr>
                <p:cNvPr id="257" name="Group 256">
                  <a:extLst>
                    <a:ext uri="{FF2B5EF4-FFF2-40B4-BE49-F238E27FC236}">
                      <a16:creationId xmlns:a16="http://schemas.microsoft.com/office/drawing/2014/main" id="{2EF5FE8D-6EC7-D785-D58E-0059A4FCED7F}"/>
                    </a:ext>
                  </a:extLst>
                </p:cNvPr>
                <p:cNvGrpSpPr/>
                <p:nvPr/>
              </p:nvGrpSpPr>
              <p:grpSpPr>
                <a:xfrm>
                  <a:off x="4097446" y="1931178"/>
                  <a:ext cx="237326" cy="3759865"/>
                  <a:chOff x="4129345" y="1931178"/>
                  <a:chExt cx="237326" cy="3759865"/>
                </a:xfrm>
              </p:grpSpPr>
              <p:sp>
                <p:nvSpPr>
                  <p:cNvPr id="336" name="Oval 335">
                    <a:extLst>
                      <a:ext uri="{FF2B5EF4-FFF2-40B4-BE49-F238E27FC236}">
                        <a16:creationId xmlns:a16="http://schemas.microsoft.com/office/drawing/2014/main" id="{17B27D42-8C3D-EC54-EC62-AF70DA3C99BE}"/>
                      </a:ext>
                    </a:extLst>
                  </p:cNvPr>
                  <p:cNvSpPr/>
                  <p:nvPr/>
                </p:nvSpPr>
                <p:spPr>
                  <a:xfrm>
                    <a:off x="4134517" y="193117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7" name="Oval 336">
                    <a:extLst>
                      <a:ext uri="{FF2B5EF4-FFF2-40B4-BE49-F238E27FC236}">
                        <a16:creationId xmlns:a16="http://schemas.microsoft.com/office/drawing/2014/main" id="{22F681CD-78FD-90A4-DE02-F76F0F6CF74B}"/>
                      </a:ext>
                    </a:extLst>
                  </p:cNvPr>
                  <p:cNvSpPr/>
                  <p:nvPr/>
                </p:nvSpPr>
                <p:spPr>
                  <a:xfrm>
                    <a:off x="4129345" y="225266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8" name="Oval 337">
                    <a:extLst>
                      <a:ext uri="{FF2B5EF4-FFF2-40B4-BE49-F238E27FC236}">
                        <a16:creationId xmlns:a16="http://schemas.microsoft.com/office/drawing/2014/main" id="{017FE349-A664-CF61-B6F8-E4FECE7DBCBB}"/>
                      </a:ext>
                    </a:extLst>
                  </p:cNvPr>
                  <p:cNvSpPr/>
                  <p:nvPr/>
                </p:nvSpPr>
                <p:spPr>
                  <a:xfrm>
                    <a:off x="4132754" y="257859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9" name="Oval 338">
                    <a:extLst>
                      <a:ext uri="{FF2B5EF4-FFF2-40B4-BE49-F238E27FC236}">
                        <a16:creationId xmlns:a16="http://schemas.microsoft.com/office/drawing/2014/main" id="{032123B4-FF58-7250-A74F-6CEC531411C0}"/>
                      </a:ext>
                    </a:extLst>
                  </p:cNvPr>
                  <p:cNvSpPr/>
                  <p:nvPr/>
                </p:nvSpPr>
                <p:spPr>
                  <a:xfrm>
                    <a:off x="4132988" y="289776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0" name="Oval 339">
                    <a:extLst>
                      <a:ext uri="{FF2B5EF4-FFF2-40B4-BE49-F238E27FC236}">
                        <a16:creationId xmlns:a16="http://schemas.microsoft.com/office/drawing/2014/main" id="{B150B57A-827E-50B5-7805-A4D147A1CDC8}"/>
                      </a:ext>
                    </a:extLst>
                  </p:cNvPr>
                  <p:cNvSpPr/>
                  <p:nvPr/>
                </p:nvSpPr>
                <p:spPr>
                  <a:xfrm>
                    <a:off x="4133222" y="321692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1" name="Oval 340">
                    <a:extLst>
                      <a:ext uri="{FF2B5EF4-FFF2-40B4-BE49-F238E27FC236}">
                        <a16:creationId xmlns:a16="http://schemas.microsoft.com/office/drawing/2014/main" id="{75737366-EC43-BC90-B80F-B6D4966598B6}"/>
                      </a:ext>
                    </a:extLst>
                  </p:cNvPr>
                  <p:cNvSpPr/>
                  <p:nvPr/>
                </p:nvSpPr>
                <p:spPr>
                  <a:xfrm>
                    <a:off x="4133456" y="3536093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2" name="Oval 341">
                    <a:extLst>
                      <a:ext uri="{FF2B5EF4-FFF2-40B4-BE49-F238E27FC236}">
                        <a16:creationId xmlns:a16="http://schemas.microsoft.com/office/drawing/2014/main" id="{BA03A327-5CC8-E19E-2610-274B3B4DB4D6}"/>
                      </a:ext>
                    </a:extLst>
                  </p:cNvPr>
                  <p:cNvSpPr/>
                  <p:nvPr/>
                </p:nvSpPr>
                <p:spPr>
                  <a:xfrm>
                    <a:off x="4136865" y="3855259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3" name="Oval 342">
                    <a:extLst>
                      <a:ext uri="{FF2B5EF4-FFF2-40B4-BE49-F238E27FC236}">
                        <a16:creationId xmlns:a16="http://schemas.microsoft.com/office/drawing/2014/main" id="{0162150C-B707-7906-E4F2-9F57EB8B3CAE}"/>
                      </a:ext>
                    </a:extLst>
                  </p:cNvPr>
                  <p:cNvSpPr/>
                  <p:nvPr/>
                </p:nvSpPr>
                <p:spPr>
                  <a:xfrm>
                    <a:off x="4133924" y="4177600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4" name="Oval 343">
                    <a:extLst>
                      <a:ext uri="{FF2B5EF4-FFF2-40B4-BE49-F238E27FC236}">
                        <a16:creationId xmlns:a16="http://schemas.microsoft.com/office/drawing/2014/main" id="{8EE27284-7BA1-D23B-C4C3-1CB411B9F5E6}"/>
                      </a:ext>
                    </a:extLst>
                  </p:cNvPr>
                  <p:cNvSpPr/>
                  <p:nvPr/>
                </p:nvSpPr>
                <p:spPr>
                  <a:xfrm>
                    <a:off x="4137333" y="449359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5" name="Oval 344">
                    <a:extLst>
                      <a:ext uri="{FF2B5EF4-FFF2-40B4-BE49-F238E27FC236}">
                        <a16:creationId xmlns:a16="http://schemas.microsoft.com/office/drawing/2014/main" id="{6D22E988-F193-B8CE-550C-411EBF8FAA48}"/>
                      </a:ext>
                    </a:extLst>
                  </p:cNvPr>
                  <p:cNvSpPr/>
                  <p:nvPr/>
                </p:nvSpPr>
                <p:spPr>
                  <a:xfrm>
                    <a:off x="4137567" y="481275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6" name="Oval 345">
                    <a:extLst>
                      <a:ext uri="{FF2B5EF4-FFF2-40B4-BE49-F238E27FC236}">
                        <a16:creationId xmlns:a16="http://schemas.microsoft.com/office/drawing/2014/main" id="{F38416EE-2518-0876-FA7B-BB01B155AE4D}"/>
                      </a:ext>
                    </a:extLst>
                  </p:cNvPr>
                  <p:cNvSpPr/>
                  <p:nvPr/>
                </p:nvSpPr>
                <p:spPr>
                  <a:xfrm>
                    <a:off x="4134626" y="514144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7" name="Oval 346">
                    <a:extLst>
                      <a:ext uri="{FF2B5EF4-FFF2-40B4-BE49-F238E27FC236}">
                        <a16:creationId xmlns:a16="http://schemas.microsoft.com/office/drawing/2014/main" id="{BA31256E-C1CB-B308-7B88-2428B989735A}"/>
                      </a:ext>
                    </a:extLst>
                  </p:cNvPr>
                  <p:cNvSpPr/>
                  <p:nvPr/>
                </p:nvSpPr>
                <p:spPr>
                  <a:xfrm>
                    <a:off x="4138035" y="5460614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7">
                  <a:extLst>
                    <a:ext uri="{FF2B5EF4-FFF2-40B4-BE49-F238E27FC236}">
                      <a16:creationId xmlns:a16="http://schemas.microsoft.com/office/drawing/2014/main" id="{A2BA259D-6418-EDC5-9D92-010EE50154FF}"/>
                    </a:ext>
                  </a:extLst>
                </p:cNvPr>
                <p:cNvGrpSpPr/>
                <p:nvPr/>
              </p:nvGrpSpPr>
              <p:grpSpPr>
                <a:xfrm>
                  <a:off x="4654253" y="1933143"/>
                  <a:ext cx="237326" cy="3759865"/>
                  <a:chOff x="4129345" y="1931178"/>
                  <a:chExt cx="237326" cy="3759865"/>
                </a:xfrm>
              </p:grpSpPr>
              <p:sp>
                <p:nvSpPr>
                  <p:cNvPr id="324" name="Oval 323">
                    <a:extLst>
                      <a:ext uri="{FF2B5EF4-FFF2-40B4-BE49-F238E27FC236}">
                        <a16:creationId xmlns:a16="http://schemas.microsoft.com/office/drawing/2014/main" id="{88F7CC05-8548-48DA-04C8-E148DB492228}"/>
                      </a:ext>
                    </a:extLst>
                  </p:cNvPr>
                  <p:cNvSpPr/>
                  <p:nvPr/>
                </p:nvSpPr>
                <p:spPr>
                  <a:xfrm>
                    <a:off x="4134517" y="193117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5" name="Oval 324">
                    <a:extLst>
                      <a:ext uri="{FF2B5EF4-FFF2-40B4-BE49-F238E27FC236}">
                        <a16:creationId xmlns:a16="http://schemas.microsoft.com/office/drawing/2014/main" id="{1C4ECD7B-E281-934B-A029-8F6DF8F73367}"/>
                      </a:ext>
                    </a:extLst>
                  </p:cNvPr>
                  <p:cNvSpPr/>
                  <p:nvPr/>
                </p:nvSpPr>
                <p:spPr>
                  <a:xfrm>
                    <a:off x="4129345" y="225266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6" name="Oval 325">
                    <a:extLst>
                      <a:ext uri="{FF2B5EF4-FFF2-40B4-BE49-F238E27FC236}">
                        <a16:creationId xmlns:a16="http://schemas.microsoft.com/office/drawing/2014/main" id="{422E0F76-3758-69CB-89CB-3DBCE2854CC1}"/>
                      </a:ext>
                    </a:extLst>
                  </p:cNvPr>
                  <p:cNvSpPr/>
                  <p:nvPr/>
                </p:nvSpPr>
                <p:spPr>
                  <a:xfrm>
                    <a:off x="4132754" y="257859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7" name="Oval 326">
                    <a:extLst>
                      <a:ext uri="{FF2B5EF4-FFF2-40B4-BE49-F238E27FC236}">
                        <a16:creationId xmlns:a16="http://schemas.microsoft.com/office/drawing/2014/main" id="{67D8223D-699D-B06D-C98A-95C58C14C476}"/>
                      </a:ext>
                    </a:extLst>
                  </p:cNvPr>
                  <p:cNvSpPr/>
                  <p:nvPr/>
                </p:nvSpPr>
                <p:spPr>
                  <a:xfrm>
                    <a:off x="4132988" y="289776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8" name="Oval 327">
                    <a:extLst>
                      <a:ext uri="{FF2B5EF4-FFF2-40B4-BE49-F238E27FC236}">
                        <a16:creationId xmlns:a16="http://schemas.microsoft.com/office/drawing/2014/main" id="{3988027B-D9BD-D4F1-B1DD-B2EB1BECD073}"/>
                      </a:ext>
                    </a:extLst>
                  </p:cNvPr>
                  <p:cNvSpPr/>
                  <p:nvPr/>
                </p:nvSpPr>
                <p:spPr>
                  <a:xfrm>
                    <a:off x="4133222" y="321692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9" name="Oval 328">
                    <a:extLst>
                      <a:ext uri="{FF2B5EF4-FFF2-40B4-BE49-F238E27FC236}">
                        <a16:creationId xmlns:a16="http://schemas.microsoft.com/office/drawing/2014/main" id="{6191CDF1-CD46-8DA0-66B8-D9F041BBD63C}"/>
                      </a:ext>
                    </a:extLst>
                  </p:cNvPr>
                  <p:cNvSpPr/>
                  <p:nvPr/>
                </p:nvSpPr>
                <p:spPr>
                  <a:xfrm>
                    <a:off x="4133456" y="3536093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0" name="Oval 329">
                    <a:extLst>
                      <a:ext uri="{FF2B5EF4-FFF2-40B4-BE49-F238E27FC236}">
                        <a16:creationId xmlns:a16="http://schemas.microsoft.com/office/drawing/2014/main" id="{85DF55C1-3EFD-FB37-0B06-ADCEA08FCE6C}"/>
                      </a:ext>
                    </a:extLst>
                  </p:cNvPr>
                  <p:cNvSpPr/>
                  <p:nvPr/>
                </p:nvSpPr>
                <p:spPr>
                  <a:xfrm>
                    <a:off x="4136865" y="3855259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1" name="Oval 330">
                    <a:extLst>
                      <a:ext uri="{FF2B5EF4-FFF2-40B4-BE49-F238E27FC236}">
                        <a16:creationId xmlns:a16="http://schemas.microsoft.com/office/drawing/2014/main" id="{3DBCCBC1-B475-3672-A985-9513CBA8F45D}"/>
                      </a:ext>
                    </a:extLst>
                  </p:cNvPr>
                  <p:cNvSpPr/>
                  <p:nvPr/>
                </p:nvSpPr>
                <p:spPr>
                  <a:xfrm>
                    <a:off x="4133924" y="4177600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2" name="Oval 331">
                    <a:extLst>
                      <a:ext uri="{FF2B5EF4-FFF2-40B4-BE49-F238E27FC236}">
                        <a16:creationId xmlns:a16="http://schemas.microsoft.com/office/drawing/2014/main" id="{2214183D-F5FA-3D56-E695-3A5A99170B41}"/>
                      </a:ext>
                    </a:extLst>
                  </p:cNvPr>
                  <p:cNvSpPr/>
                  <p:nvPr/>
                </p:nvSpPr>
                <p:spPr>
                  <a:xfrm>
                    <a:off x="4137333" y="449359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3" name="Oval 332">
                    <a:extLst>
                      <a:ext uri="{FF2B5EF4-FFF2-40B4-BE49-F238E27FC236}">
                        <a16:creationId xmlns:a16="http://schemas.microsoft.com/office/drawing/2014/main" id="{F85896B8-AA85-C949-F616-C69302010A94}"/>
                      </a:ext>
                    </a:extLst>
                  </p:cNvPr>
                  <p:cNvSpPr/>
                  <p:nvPr/>
                </p:nvSpPr>
                <p:spPr>
                  <a:xfrm>
                    <a:off x="4137567" y="481275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4" name="Oval 333">
                    <a:extLst>
                      <a:ext uri="{FF2B5EF4-FFF2-40B4-BE49-F238E27FC236}">
                        <a16:creationId xmlns:a16="http://schemas.microsoft.com/office/drawing/2014/main" id="{28FC4516-485A-7743-FF53-75359828884B}"/>
                      </a:ext>
                    </a:extLst>
                  </p:cNvPr>
                  <p:cNvSpPr/>
                  <p:nvPr/>
                </p:nvSpPr>
                <p:spPr>
                  <a:xfrm>
                    <a:off x="4134626" y="514144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5" name="Oval 334">
                    <a:extLst>
                      <a:ext uri="{FF2B5EF4-FFF2-40B4-BE49-F238E27FC236}">
                        <a16:creationId xmlns:a16="http://schemas.microsoft.com/office/drawing/2014/main" id="{15C9DA02-4C11-BEC7-E4DF-F19FAD7E620A}"/>
                      </a:ext>
                    </a:extLst>
                  </p:cNvPr>
                  <p:cNvSpPr/>
                  <p:nvPr/>
                </p:nvSpPr>
                <p:spPr>
                  <a:xfrm>
                    <a:off x="4138035" y="5460614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9" name="Group 258">
                  <a:extLst>
                    <a:ext uri="{FF2B5EF4-FFF2-40B4-BE49-F238E27FC236}">
                      <a16:creationId xmlns:a16="http://schemas.microsoft.com/office/drawing/2014/main" id="{45EF32D6-CD29-E12D-C9A7-BDED7F368777}"/>
                    </a:ext>
                  </a:extLst>
                </p:cNvPr>
                <p:cNvGrpSpPr/>
                <p:nvPr/>
              </p:nvGrpSpPr>
              <p:grpSpPr>
                <a:xfrm>
                  <a:off x="5211060" y="1931406"/>
                  <a:ext cx="237326" cy="3759865"/>
                  <a:chOff x="4129345" y="1931178"/>
                  <a:chExt cx="237326" cy="3759865"/>
                </a:xfrm>
              </p:grpSpPr>
              <p:sp>
                <p:nvSpPr>
                  <p:cNvPr id="312" name="Oval 311">
                    <a:extLst>
                      <a:ext uri="{FF2B5EF4-FFF2-40B4-BE49-F238E27FC236}">
                        <a16:creationId xmlns:a16="http://schemas.microsoft.com/office/drawing/2014/main" id="{C475E0C3-405C-2D2A-D2E2-9B33AC608147}"/>
                      </a:ext>
                    </a:extLst>
                  </p:cNvPr>
                  <p:cNvSpPr/>
                  <p:nvPr/>
                </p:nvSpPr>
                <p:spPr>
                  <a:xfrm>
                    <a:off x="4134517" y="193117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3" name="Oval 312">
                    <a:extLst>
                      <a:ext uri="{FF2B5EF4-FFF2-40B4-BE49-F238E27FC236}">
                        <a16:creationId xmlns:a16="http://schemas.microsoft.com/office/drawing/2014/main" id="{2D32D4B7-3F32-5A66-819A-48A1E3935595}"/>
                      </a:ext>
                    </a:extLst>
                  </p:cNvPr>
                  <p:cNvSpPr/>
                  <p:nvPr/>
                </p:nvSpPr>
                <p:spPr>
                  <a:xfrm>
                    <a:off x="4129345" y="225266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4" name="Oval 313">
                    <a:extLst>
                      <a:ext uri="{FF2B5EF4-FFF2-40B4-BE49-F238E27FC236}">
                        <a16:creationId xmlns:a16="http://schemas.microsoft.com/office/drawing/2014/main" id="{69D53CAE-5F00-F128-7772-175E42AB722A}"/>
                      </a:ext>
                    </a:extLst>
                  </p:cNvPr>
                  <p:cNvSpPr/>
                  <p:nvPr/>
                </p:nvSpPr>
                <p:spPr>
                  <a:xfrm>
                    <a:off x="4132754" y="257859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5" name="Oval 314">
                    <a:extLst>
                      <a:ext uri="{FF2B5EF4-FFF2-40B4-BE49-F238E27FC236}">
                        <a16:creationId xmlns:a16="http://schemas.microsoft.com/office/drawing/2014/main" id="{DE7C30B9-3785-B622-29ED-E63D1E3C03B8}"/>
                      </a:ext>
                    </a:extLst>
                  </p:cNvPr>
                  <p:cNvSpPr/>
                  <p:nvPr/>
                </p:nvSpPr>
                <p:spPr>
                  <a:xfrm>
                    <a:off x="4132988" y="289776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6" name="Oval 315">
                    <a:extLst>
                      <a:ext uri="{FF2B5EF4-FFF2-40B4-BE49-F238E27FC236}">
                        <a16:creationId xmlns:a16="http://schemas.microsoft.com/office/drawing/2014/main" id="{2F24CB4F-F51E-579B-7DD6-C2E2D7FFDC5D}"/>
                      </a:ext>
                    </a:extLst>
                  </p:cNvPr>
                  <p:cNvSpPr/>
                  <p:nvPr/>
                </p:nvSpPr>
                <p:spPr>
                  <a:xfrm>
                    <a:off x="4133222" y="321692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7" name="Oval 316">
                    <a:extLst>
                      <a:ext uri="{FF2B5EF4-FFF2-40B4-BE49-F238E27FC236}">
                        <a16:creationId xmlns:a16="http://schemas.microsoft.com/office/drawing/2014/main" id="{13019C4D-F60E-5EC4-5844-5BC2964490AD}"/>
                      </a:ext>
                    </a:extLst>
                  </p:cNvPr>
                  <p:cNvSpPr/>
                  <p:nvPr/>
                </p:nvSpPr>
                <p:spPr>
                  <a:xfrm>
                    <a:off x="4133456" y="3536093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8" name="Oval 317">
                    <a:extLst>
                      <a:ext uri="{FF2B5EF4-FFF2-40B4-BE49-F238E27FC236}">
                        <a16:creationId xmlns:a16="http://schemas.microsoft.com/office/drawing/2014/main" id="{D250D548-F5AE-F209-B014-FBC03FD738B4}"/>
                      </a:ext>
                    </a:extLst>
                  </p:cNvPr>
                  <p:cNvSpPr/>
                  <p:nvPr/>
                </p:nvSpPr>
                <p:spPr>
                  <a:xfrm>
                    <a:off x="4136865" y="3855259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9" name="Oval 318">
                    <a:extLst>
                      <a:ext uri="{FF2B5EF4-FFF2-40B4-BE49-F238E27FC236}">
                        <a16:creationId xmlns:a16="http://schemas.microsoft.com/office/drawing/2014/main" id="{98902B46-5068-1624-3FBB-EBAF67E991DD}"/>
                      </a:ext>
                    </a:extLst>
                  </p:cNvPr>
                  <p:cNvSpPr/>
                  <p:nvPr/>
                </p:nvSpPr>
                <p:spPr>
                  <a:xfrm>
                    <a:off x="4133924" y="4177600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0" name="Oval 319">
                    <a:extLst>
                      <a:ext uri="{FF2B5EF4-FFF2-40B4-BE49-F238E27FC236}">
                        <a16:creationId xmlns:a16="http://schemas.microsoft.com/office/drawing/2014/main" id="{B48CB886-9E26-F25F-FD7B-C5D4F140A178}"/>
                      </a:ext>
                    </a:extLst>
                  </p:cNvPr>
                  <p:cNvSpPr/>
                  <p:nvPr/>
                </p:nvSpPr>
                <p:spPr>
                  <a:xfrm>
                    <a:off x="4137333" y="449359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1" name="Oval 320">
                    <a:extLst>
                      <a:ext uri="{FF2B5EF4-FFF2-40B4-BE49-F238E27FC236}">
                        <a16:creationId xmlns:a16="http://schemas.microsoft.com/office/drawing/2014/main" id="{8533A113-CF59-945F-7EBF-51EABD23ECA7}"/>
                      </a:ext>
                    </a:extLst>
                  </p:cNvPr>
                  <p:cNvSpPr/>
                  <p:nvPr/>
                </p:nvSpPr>
                <p:spPr>
                  <a:xfrm>
                    <a:off x="4137567" y="481275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" name="Oval 321">
                    <a:extLst>
                      <a:ext uri="{FF2B5EF4-FFF2-40B4-BE49-F238E27FC236}">
                        <a16:creationId xmlns:a16="http://schemas.microsoft.com/office/drawing/2014/main" id="{69656F4A-9761-4467-0A91-9F0366FE212B}"/>
                      </a:ext>
                    </a:extLst>
                  </p:cNvPr>
                  <p:cNvSpPr/>
                  <p:nvPr/>
                </p:nvSpPr>
                <p:spPr>
                  <a:xfrm>
                    <a:off x="4134626" y="514144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3" name="Oval 322">
                    <a:extLst>
                      <a:ext uri="{FF2B5EF4-FFF2-40B4-BE49-F238E27FC236}">
                        <a16:creationId xmlns:a16="http://schemas.microsoft.com/office/drawing/2014/main" id="{9888A7B3-D863-E9F6-CE2C-4ECB8D797BA6}"/>
                      </a:ext>
                    </a:extLst>
                  </p:cNvPr>
                  <p:cNvSpPr/>
                  <p:nvPr/>
                </p:nvSpPr>
                <p:spPr>
                  <a:xfrm>
                    <a:off x="4138035" y="5460614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0" name="Group 259">
                  <a:extLst>
                    <a:ext uri="{FF2B5EF4-FFF2-40B4-BE49-F238E27FC236}">
                      <a16:creationId xmlns:a16="http://schemas.microsoft.com/office/drawing/2014/main" id="{7848D7E3-E956-8AC1-06C6-9BC1FEAC640C}"/>
                    </a:ext>
                  </a:extLst>
                </p:cNvPr>
                <p:cNvGrpSpPr/>
                <p:nvPr/>
              </p:nvGrpSpPr>
              <p:grpSpPr>
                <a:xfrm>
                  <a:off x="5767867" y="1933371"/>
                  <a:ext cx="237326" cy="3759865"/>
                  <a:chOff x="4129345" y="1931178"/>
                  <a:chExt cx="237326" cy="3759865"/>
                </a:xfrm>
              </p:grpSpPr>
              <p:sp>
                <p:nvSpPr>
                  <p:cNvPr id="300" name="Oval 299">
                    <a:extLst>
                      <a:ext uri="{FF2B5EF4-FFF2-40B4-BE49-F238E27FC236}">
                        <a16:creationId xmlns:a16="http://schemas.microsoft.com/office/drawing/2014/main" id="{6D5ADA5D-14CE-9817-B03C-3C2AD27B6A67}"/>
                      </a:ext>
                    </a:extLst>
                  </p:cNvPr>
                  <p:cNvSpPr/>
                  <p:nvPr/>
                </p:nvSpPr>
                <p:spPr>
                  <a:xfrm>
                    <a:off x="4134517" y="193117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1" name="Oval 300">
                    <a:extLst>
                      <a:ext uri="{FF2B5EF4-FFF2-40B4-BE49-F238E27FC236}">
                        <a16:creationId xmlns:a16="http://schemas.microsoft.com/office/drawing/2014/main" id="{A3D284D1-3A07-1DF3-61C1-02245A043B27}"/>
                      </a:ext>
                    </a:extLst>
                  </p:cNvPr>
                  <p:cNvSpPr/>
                  <p:nvPr/>
                </p:nvSpPr>
                <p:spPr>
                  <a:xfrm>
                    <a:off x="4129345" y="225266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2" name="Oval 301">
                    <a:extLst>
                      <a:ext uri="{FF2B5EF4-FFF2-40B4-BE49-F238E27FC236}">
                        <a16:creationId xmlns:a16="http://schemas.microsoft.com/office/drawing/2014/main" id="{ED685896-827B-0FF9-6F3A-C69711BB9944}"/>
                      </a:ext>
                    </a:extLst>
                  </p:cNvPr>
                  <p:cNvSpPr/>
                  <p:nvPr/>
                </p:nvSpPr>
                <p:spPr>
                  <a:xfrm>
                    <a:off x="4132754" y="257859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" name="Oval 302">
                    <a:extLst>
                      <a:ext uri="{FF2B5EF4-FFF2-40B4-BE49-F238E27FC236}">
                        <a16:creationId xmlns:a16="http://schemas.microsoft.com/office/drawing/2014/main" id="{DEFB3767-4744-7D17-D695-5AC82077AF57}"/>
                      </a:ext>
                    </a:extLst>
                  </p:cNvPr>
                  <p:cNvSpPr/>
                  <p:nvPr/>
                </p:nvSpPr>
                <p:spPr>
                  <a:xfrm>
                    <a:off x="4132988" y="289776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4" name="Oval 303">
                    <a:extLst>
                      <a:ext uri="{FF2B5EF4-FFF2-40B4-BE49-F238E27FC236}">
                        <a16:creationId xmlns:a16="http://schemas.microsoft.com/office/drawing/2014/main" id="{7153BA12-8519-EE2F-B478-DC1E8D7581EB}"/>
                      </a:ext>
                    </a:extLst>
                  </p:cNvPr>
                  <p:cNvSpPr/>
                  <p:nvPr/>
                </p:nvSpPr>
                <p:spPr>
                  <a:xfrm>
                    <a:off x="4133222" y="321692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" name="Oval 304">
                    <a:extLst>
                      <a:ext uri="{FF2B5EF4-FFF2-40B4-BE49-F238E27FC236}">
                        <a16:creationId xmlns:a16="http://schemas.microsoft.com/office/drawing/2014/main" id="{F8355396-53F1-D5BE-F267-35B7890452C3}"/>
                      </a:ext>
                    </a:extLst>
                  </p:cNvPr>
                  <p:cNvSpPr/>
                  <p:nvPr/>
                </p:nvSpPr>
                <p:spPr>
                  <a:xfrm>
                    <a:off x="4133456" y="3536093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" name="Oval 305">
                    <a:extLst>
                      <a:ext uri="{FF2B5EF4-FFF2-40B4-BE49-F238E27FC236}">
                        <a16:creationId xmlns:a16="http://schemas.microsoft.com/office/drawing/2014/main" id="{B501FF60-61B2-76F6-EA9B-3DCE109344D5}"/>
                      </a:ext>
                    </a:extLst>
                  </p:cNvPr>
                  <p:cNvSpPr/>
                  <p:nvPr/>
                </p:nvSpPr>
                <p:spPr>
                  <a:xfrm>
                    <a:off x="4136865" y="3855259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" name="Oval 306">
                    <a:extLst>
                      <a:ext uri="{FF2B5EF4-FFF2-40B4-BE49-F238E27FC236}">
                        <a16:creationId xmlns:a16="http://schemas.microsoft.com/office/drawing/2014/main" id="{08E6B3E3-B234-0C3A-7CB8-63C0A4CB1A7F}"/>
                      </a:ext>
                    </a:extLst>
                  </p:cNvPr>
                  <p:cNvSpPr/>
                  <p:nvPr/>
                </p:nvSpPr>
                <p:spPr>
                  <a:xfrm>
                    <a:off x="4133924" y="4177600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Oval 307">
                    <a:extLst>
                      <a:ext uri="{FF2B5EF4-FFF2-40B4-BE49-F238E27FC236}">
                        <a16:creationId xmlns:a16="http://schemas.microsoft.com/office/drawing/2014/main" id="{C9208F3B-7B5F-8A42-31F2-4467A8CA82A7}"/>
                      </a:ext>
                    </a:extLst>
                  </p:cNvPr>
                  <p:cNvSpPr/>
                  <p:nvPr/>
                </p:nvSpPr>
                <p:spPr>
                  <a:xfrm>
                    <a:off x="4137333" y="449359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" name="Oval 308">
                    <a:extLst>
                      <a:ext uri="{FF2B5EF4-FFF2-40B4-BE49-F238E27FC236}">
                        <a16:creationId xmlns:a16="http://schemas.microsoft.com/office/drawing/2014/main" id="{440A52DF-DF29-E570-3CDC-475949DCB391}"/>
                      </a:ext>
                    </a:extLst>
                  </p:cNvPr>
                  <p:cNvSpPr/>
                  <p:nvPr/>
                </p:nvSpPr>
                <p:spPr>
                  <a:xfrm>
                    <a:off x="4137567" y="481275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" name="Oval 309">
                    <a:extLst>
                      <a:ext uri="{FF2B5EF4-FFF2-40B4-BE49-F238E27FC236}">
                        <a16:creationId xmlns:a16="http://schemas.microsoft.com/office/drawing/2014/main" id="{131EAEFD-0216-EFBC-770B-886806254009}"/>
                      </a:ext>
                    </a:extLst>
                  </p:cNvPr>
                  <p:cNvSpPr/>
                  <p:nvPr/>
                </p:nvSpPr>
                <p:spPr>
                  <a:xfrm>
                    <a:off x="4134626" y="514144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" name="Oval 310">
                    <a:extLst>
                      <a:ext uri="{FF2B5EF4-FFF2-40B4-BE49-F238E27FC236}">
                        <a16:creationId xmlns:a16="http://schemas.microsoft.com/office/drawing/2014/main" id="{0819FA7C-F5EB-7E82-5519-E4CC633F2217}"/>
                      </a:ext>
                    </a:extLst>
                  </p:cNvPr>
                  <p:cNvSpPr/>
                  <p:nvPr/>
                </p:nvSpPr>
                <p:spPr>
                  <a:xfrm>
                    <a:off x="4138035" y="5460614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1" name="Group 260">
                  <a:extLst>
                    <a:ext uri="{FF2B5EF4-FFF2-40B4-BE49-F238E27FC236}">
                      <a16:creationId xmlns:a16="http://schemas.microsoft.com/office/drawing/2014/main" id="{BACAC579-3B54-4874-8D44-5D19982EFB8C}"/>
                    </a:ext>
                  </a:extLst>
                </p:cNvPr>
                <p:cNvGrpSpPr/>
                <p:nvPr/>
              </p:nvGrpSpPr>
              <p:grpSpPr>
                <a:xfrm>
                  <a:off x="6324674" y="1927932"/>
                  <a:ext cx="237326" cy="3759865"/>
                  <a:chOff x="4129345" y="1931178"/>
                  <a:chExt cx="237326" cy="3759865"/>
                </a:xfrm>
              </p:grpSpPr>
              <p:sp>
                <p:nvSpPr>
                  <p:cNvPr id="288" name="Oval 287">
                    <a:extLst>
                      <a:ext uri="{FF2B5EF4-FFF2-40B4-BE49-F238E27FC236}">
                        <a16:creationId xmlns:a16="http://schemas.microsoft.com/office/drawing/2014/main" id="{5F71E87B-D4ED-F23B-E693-1A1C8E87257B}"/>
                      </a:ext>
                    </a:extLst>
                  </p:cNvPr>
                  <p:cNvSpPr/>
                  <p:nvPr/>
                </p:nvSpPr>
                <p:spPr>
                  <a:xfrm>
                    <a:off x="4134517" y="193117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9" name="Oval 288">
                    <a:extLst>
                      <a:ext uri="{FF2B5EF4-FFF2-40B4-BE49-F238E27FC236}">
                        <a16:creationId xmlns:a16="http://schemas.microsoft.com/office/drawing/2014/main" id="{BCB2342C-AA5B-57DB-A3B2-F483A763417A}"/>
                      </a:ext>
                    </a:extLst>
                  </p:cNvPr>
                  <p:cNvSpPr/>
                  <p:nvPr/>
                </p:nvSpPr>
                <p:spPr>
                  <a:xfrm>
                    <a:off x="4129345" y="225266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Oval 289">
                    <a:extLst>
                      <a:ext uri="{FF2B5EF4-FFF2-40B4-BE49-F238E27FC236}">
                        <a16:creationId xmlns:a16="http://schemas.microsoft.com/office/drawing/2014/main" id="{2694C200-24ED-8EAF-3FAC-FB117B565BB3}"/>
                      </a:ext>
                    </a:extLst>
                  </p:cNvPr>
                  <p:cNvSpPr/>
                  <p:nvPr/>
                </p:nvSpPr>
                <p:spPr>
                  <a:xfrm>
                    <a:off x="4132754" y="257859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1" name="Oval 290">
                    <a:extLst>
                      <a:ext uri="{FF2B5EF4-FFF2-40B4-BE49-F238E27FC236}">
                        <a16:creationId xmlns:a16="http://schemas.microsoft.com/office/drawing/2014/main" id="{3CC7F656-D326-13D0-C982-64AE0FBFA53D}"/>
                      </a:ext>
                    </a:extLst>
                  </p:cNvPr>
                  <p:cNvSpPr/>
                  <p:nvPr/>
                </p:nvSpPr>
                <p:spPr>
                  <a:xfrm>
                    <a:off x="4132988" y="289776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Oval 291">
                    <a:extLst>
                      <a:ext uri="{FF2B5EF4-FFF2-40B4-BE49-F238E27FC236}">
                        <a16:creationId xmlns:a16="http://schemas.microsoft.com/office/drawing/2014/main" id="{FB175936-2E55-749B-D7BD-86B9C8268790}"/>
                      </a:ext>
                    </a:extLst>
                  </p:cNvPr>
                  <p:cNvSpPr/>
                  <p:nvPr/>
                </p:nvSpPr>
                <p:spPr>
                  <a:xfrm>
                    <a:off x="4133222" y="321692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3" name="Oval 292">
                    <a:extLst>
                      <a:ext uri="{FF2B5EF4-FFF2-40B4-BE49-F238E27FC236}">
                        <a16:creationId xmlns:a16="http://schemas.microsoft.com/office/drawing/2014/main" id="{CB56EC51-3EAD-BB18-6608-E84693347BF7}"/>
                      </a:ext>
                    </a:extLst>
                  </p:cNvPr>
                  <p:cNvSpPr/>
                  <p:nvPr/>
                </p:nvSpPr>
                <p:spPr>
                  <a:xfrm>
                    <a:off x="4133456" y="3536093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4" name="Oval 293">
                    <a:extLst>
                      <a:ext uri="{FF2B5EF4-FFF2-40B4-BE49-F238E27FC236}">
                        <a16:creationId xmlns:a16="http://schemas.microsoft.com/office/drawing/2014/main" id="{69B8582F-B095-B111-CB57-A30AA109D7C1}"/>
                      </a:ext>
                    </a:extLst>
                  </p:cNvPr>
                  <p:cNvSpPr/>
                  <p:nvPr/>
                </p:nvSpPr>
                <p:spPr>
                  <a:xfrm>
                    <a:off x="4136865" y="3855259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" name="Oval 294">
                    <a:extLst>
                      <a:ext uri="{FF2B5EF4-FFF2-40B4-BE49-F238E27FC236}">
                        <a16:creationId xmlns:a16="http://schemas.microsoft.com/office/drawing/2014/main" id="{5ED67C4A-81EB-6B1D-E2F0-95F3A92CA0E3}"/>
                      </a:ext>
                    </a:extLst>
                  </p:cNvPr>
                  <p:cNvSpPr/>
                  <p:nvPr/>
                </p:nvSpPr>
                <p:spPr>
                  <a:xfrm>
                    <a:off x="4133924" y="4177600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6" name="Oval 295">
                    <a:extLst>
                      <a:ext uri="{FF2B5EF4-FFF2-40B4-BE49-F238E27FC236}">
                        <a16:creationId xmlns:a16="http://schemas.microsoft.com/office/drawing/2014/main" id="{173FC6E9-A401-38EE-C0D7-C7B0245C7943}"/>
                      </a:ext>
                    </a:extLst>
                  </p:cNvPr>
                  <p:cNvSpPr/>
                  <p:nvPr/>
                </p:nvSpPr>
                <p:spPr>
                  <a:xfrm>
                    <a:off x="4137333" y="449359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7" name="Oval 296">
                    <a:extLst>
                      <a:ext uri="{FF2B5EF4-FFF2-40B4-BE49-F238E27FC236}">
                        <a16:creationId xmlns:a16="http://schemas.microsoft.com/office/drawing/2014/main" id="{64A8D84E-B418-C924-8D85-AA0E8B06A3CC}"/>
                      </a:ext>
                    </a:extLst>
                  </p:cNvPr>
                  <p:cNvSpPr/>
                  <p:nvPr/>
                </p:nvSpPr>
                <p:spPr>
                  <a:xfrm>
                    <a:off x="4137567" y="481275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8" name="Oval 297">
                    <a:extLst>
                      <a:ext uri="{FF2B5EF4-FFF2-40B4-BE49-F238E27FC236}">
                        <a16:creationId xmlns:a16="http://schemas.microsoft.com/office/drawing/2014/main" id="{5D9CB5B5-5D6A-1864-E949-C580C83EC625}"/>
                      </a:ext>
                    </a:extLst>
                  </p:cNvPr>
                  <p:cNvSpPr/>
                  <p:nvPr/>
                </p:nvSpPr>
                <p:spPr>
                  <a:xfrm>
                    <a:off x="4134626" y="514144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9" name="Oval 298">
                    <a:extLst>
                      <a:ext uri="{FF2B5EF4-FFF2-40B4-BE49-F238E27FC236}">
                        <a16:creationId xmlns:a16="http://schemas.microsoft.com/office/drawing/2014/main" id="{6311EDA2-8C78-246E-A8EC-BEE4C1EC0022}"/>
                      </a:ext>
                    </a:extLst>
                  </p:cNvPr>
                  <p:cNvSpPr/>
                  <p:nvPr/>
                </p:nvSpPr>
                <p:spPr>
                  <a:xfrm>
                    <a:off x="4138035" y="5460614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2" name="Group 261">
                  <a:extLst>
                    <a:ext uri="{FF2B5EF4-FFF2-40B4-BE49-F238E27FC236}">
                      <a16:creationId xmlns:a16="http://schemas.microsoft.com/office/drawing/2014/main" id="{920B11A4-47D7-BE6C-9790-E36166B8DA33}"/>
                    </a:ext>
                  </a:extLst>
                </p:cNvPr>
                <p:cNvGrpSpPr/>
                <p:nvPr/>
              </p:nvGrpSpPr>
              <p:grpSpPr>
                <a:xfrm>
                  <a:off x="6881481" y="1929897"/>
                  <a:ext cx="237326" cy="3759865"/>
                  <a:chOff x="4129345" y="1931178"/>
                  <a:chExt cx="237326" cy="3759865"/>
                </a:xfrm>
              </p:grpSpPr>
              <p:sp>
                <p:nvSpPr>
                  <p:cNvPr id="276" name="Oval 275">
                    <a:extLst>
                      <a:ext uri="{FF2B5EF4-FFF2-40B4-BE49-F238E27FC236}">
                        <a16:creationId xmlns:a16="http://schemas.microsoft.com/office/drawing/2014/main" id="{57DDBC57-158E-4A2D-4B29-1367B48DC6D2}"/>
                      </a:ext>
                    </a:extLst>
                  </p:cNvPr>
                  <p:cNvSpPr/>
                  <p:nvPr/>
                </p:nvSpPr>
                <p:spPr>
                  <a:xfrm>
                    <a:off x="4134517" y="193117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Oval 276">
                    <a:extLst>
                      <a:ext uri="{FF2B5EF4-FFF2-40B4-BE49-F238E27FC236}">
                        <a16:creationId xmlns:a16="http://schemas.microsoft.com/office/drawing/2014/main" id="{18905FA6-2A7B-FDD6-359A-27312524369B}"/>
                      </a:ext>
                    </a:extLst>
                  </p:cNvPr>
                  <p:cNvSpPr/>
                  <p:nvPr/>
                </p:nvSpPr>
                <p:spPr>
                  <a:xfrm>
                    <a:off x="4129345" y="225266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" name="Oval 277">
                    <a:extLst>
                      <a:ext uri="{FF2B5EF4-FFF2-40B4-BE49-F238E27FC236}">
                        <a16:creationId xmlns:a16="http://schemas.microsoft.com/office/drawing/2014/main" id="{2A4988D9-5FD1-F135-B647-4215F3956728}"/>
                      </a:ext>
                    </a:extLst>
                  </p:cNvPr>
                  <p:cNvSpPr/>
                  <p:nvPr/>
                </p:nvSpPr>
                <p:spPr>
                  <a:xfrm>
                    <a:off x="4132754" y="257859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" name="Oval 278">
                    <a:extLst>
                      <a:ext uri="{FF2B5EF4-FFF2-40B4-BE49-F238E27FC236}">
                        <a16:creationId xmlns:a16="http://schemas.microsoft.com/office/drawing/2014/main" id="{504B3BB8-0044-D9A7-CC43-2DC6B039A249}"/>
                      </a:ext>
                    </a:extLst>
                  </p:cNvPr>
                  <p:cNvSpPr/>
                  <p:nvPr/>
                </p:nvSpPr>
                <p:spPr>
                  <a:xfrm>
                    <a:off x="4132988" y="289776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" name="Oval 279">
                    <a:extLst>
                      <a:ext uri="{FF2B5EF4-FFF2-40B4-BE49-F238E27FC236}">
                        <a16:creationId xmlns:a16="http://schemas.microsoft.com/office/drawing/2014/main" id="{C741C273-73D2-EB12-447F-ECA1B0DC6020}"/>
                      </a:ext>
                    </a:extLst>
                  </p:cNvPr>
                  <p:cNvSpPr/>
                  <p:nvPr/>
                </p:nvSpPr>
                <p:spPr>
                  <a:xfrm>
                    <a:off x="4133222" y="321692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" name="Oval 280">
                    <a:extLst>
                      <a:ext uri="{FF2B5EF4-FFF2-40B4-BE49-F238E27FC236}">
                        <a16:creationId xmlns:a16="http://schemas.microsoft.com/office/drawing/2014/main" id="{8DECF687-955F-EBFA-55A6-684B1087DAF2}"/>
                      </a:ext>
                    </a:extLst>
                  </p:cNvPr>
                  <p:cNvSpPr/>
                  <p:nvPr/>
                </p:nvSpPr>
                <p:spPr>
                  <a:xfrm>
                    <a:off x="4133456" y="3536093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" name="Oval 281">
                    <a:extLst>
                      <a:ext uri="{FF2B5EF4-FFF2-40B4-BE49-F238E27FC236}">
                        <a16:creationId xmlns:a16="http://schemas.microsoft.com/office/drawing/2014/main" id="{01DD2E34-B821-E00A-2B2D-873B35D64C49}"/>
                      </a:ext>
                    </a:extLst>
                  </p:cNvPr>
                  <p:cNvSpPr/>
                  <p:nvPr/>
                </p:nvSpPr>
                <p:spPr>
                  <a:xfrm>
                    <a:off x="4136865" y="3855259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3" name="Oval 282">
                    <a:extLst>
                      <a:ext uri="{FF2B5EF4-FFF2-40B4-BE49-F238E27FC236}">
                        <a16:creationId xmlns:a16="http://schemas.microsoft.com/office/drawing/2014/main" id="{999BD0A7-F09E-D9C0-4C7C-8C12AD1344AA}"/>
                      </a:ext>
                    </a:extLst>
                  </p:cNvPr>
                  <p:cNvSpPr/>
                  <p:nvPr/>
                </p:nvSpPr>
                <p:spPr>
                  <a:xfrm>
                    <a:off x="4133924" y="4177600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Oval 283">
                    <a:extLst>
                      <a:ext uri="{FF2B5EF4-FFF2-40B4-BE49-F238E27FC236}">
                        <a16:creationId xmlns:a16="http://schemas.microsoft.com/office/drawing/2014/main" id="{3808950E-C766-C694-A31D-3853039F8545}"/>
                      </a:ext>
                    </a:extLst>
                  </p:cNvPr>
                  <p:cNvSpPr/>
                  <p:nvPr/>
                </p:nvSpPr>
                <p:spPr>
                  <a:xfrm>
                    <a:off x="4137333" y="449359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" name="Oval 284">
                    <a:extLst>
                      <a:ext uri="{FF2B5EF4-FFF2-40B4-BE49-F238E27FC236}">
                        <a16:creationId xmlns:a16="http://schemas.microsoft.com/office/drawing/2014/main" id="{09F74D5F-82F1-1FD9-9E24-8AD98E8BF703}"/>
                      </a:ext>
                    </a:extLst>
                  </p:cNvPr>
                  <p:cNvSpPr/>
                  <p:nvPr/>
                </p:nvSpPr>
                <p:spPr>
                  <a:xfrm>
                    <a:off x="4137567" y="481275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Oval 285">
                    <a:extLst>
                      <a:ext uri="{FF2B5EF4-FFF2-40B4-BE49-F238E27FC236}">
                        <a16:creationId xmlns:a16="http://schemas.microsoft.com/office/drawing/2014/main" id="{1DBD08C2-35D7-1A5E-8F90-F1DD25F398BD}"/>
                      </a:ext>
                    </a:extLst>
                  </p:cNvPr>
                  <p:cNvSpPr/>
                  <p:nvPr/>
                </p:nvSpPr>
                <p:spPr>
                  <a:xfrm>
                    <a:off x="4134626" y="514144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7" name="Oval 286">
                    <a:extLst>
                      <a:ext uri="{FF2B5EF4-FFF2-40B4-BE49-F238E27FC236}">
                        <a16:creationId xmlns:a16="http://schemas.microsoft.com/office/drawing/2014/main" id="{2669DD8E-858F-382D-C7EF-6EBEA8E42488}"/>
                      </a:ext>
                    </a:extLst>
                  </p:cNvPr>
                  <p:cNvSpPr/>
                  <p:nvPr/>
                </p:nvSpPr>
                <p:spPr>
                  <a:xfrm>
                    <a:off x="4138035" y="5460614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3" name="Group 262">
                  <a:extLst>
                    <a:ext uri="{FF2B5EF4-FFF2-40B4-BE49-F238E27FC236}">
                      <a16:creationId xmlns:a16="http://schemas.microsoft.com/office/drawing/2014/main" id="{E6A8319B-C14D-B57E-4F99-2AF5989D279C}"/>
                    </a:ext>
                  </a:extLst>
                </p:cNvPr>
                <p:cNvGrpSpPr/>
                <p:nvPr/>
              </p:nvGrpSpPr>
              <p:grpSpPr>
                <a:xfrm>
                  <a:off x="7438288" y="1928160"/>
                  <a:ext cx="237326" cy="3759865"/>
                  <a:chOff x="4129345" y="1931178"/>
                  <a:chExt cx="237326" cy="3759865"/>
                </a:xfrm>
              </p:grpSpPr>
              <p:sp>
                <p:nvSpPr>
                  <p:cNvPr id="264" name="Oval 263">
                    <a:extLst>
                      <a:ext uri="{FF2B5EF4-FFF2-40B4-BE49-F238E27FC236}">
                        <a16:creationId xmlns:a16="http://schemas.microsoft.com/office/drawing/2014/main" id="{B218A2D0-737E-5CD8-281F-3D0C81E8CE72}"/>
                      </a:ext>
                    </a:extLst>
                  </p:cNvPr>
                  <p:cNvSpPr/>
                  <p:nvPr/>
                </p:nvSpPr>
                <p:spPr>
                  <a:xfrm>
                    <a:off x="4134517" y="193117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" name="Oval 264">
                    <a:extLst>
                      <a:ext uri="{FF2B5EF4-FFF2-40B4-BE49-F238E27FC236}">
                        <a16:creationId xmlns:a16="http://schemas.microsoft.com/office/drawing/2014/main" id="{67982746-71DD-558A-A6CF-6D6C25DFE173}"/>
                      </a:ext>
                    </a:extLst>
                  </p:cNvPr>
                  <p:cNvSpPr/>
                  <p:nvPr/>
                </p:nvSpPr>
                <p:spPr>
                  <a:xfrm>
                    <a:off x="4129345" y="225266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" name="Oval 265">
                    <a:extLst>
                      <a:ext uri="{FF2B5EF4-FFF2-40B4-BE49-F238E27FC236}">
                        <a16:creationId xmlns:a16="http://schemas.microsoft.com/office/drawing/2014/main" id="{71614FDF-4E0F-2FCC-95DB-DA77610E9271}"/>
                      </a:ext>
                    </a:extLst>
                  </p:cNvPr>
                  <p:cNvSpPr/>
                  <p:nvPr/>
                </p:nvSpPr>
                <p:spPr>
                  <a:xfrm>
                    <a:off x="4132754" y="257859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" name="Oval 266">
                    <a:extLst>
                      <a:ext uri="{FF2B5EF4-FFF2-40B4-BE49-F238E27FC236}">
                        <a16:creationId xmlns:a16="http://schemas.microsoft.com/office/drawing/2014/main" id="{55C0E3B4-2B2E-37FB-D894-400C27334F5A}"/>
                      </a:ext>
                    </a:extLst>
                  </p:cNvPr>
                  <p:cNvSpPr/>
                  <p:nvPr/>
                </p:nvSpPr>
                <p:spPr>
                  <a:xfrm>
                    <a:off x="4132988" y="289776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" name="Oval 267">
                    <a:extLst>
                      <a:ext uri="{FF2B5EF4-FFF2-40B4-BE49-F238E27FC236}">
                        <a16:creationId xmlns:a16="http://schemas.microsoft.com/office/drawing/2014/main" id="{0F388D1D-7E54-C9E2-A585-686172CECCEB}"/>
                      </a:ext>
                    </a:extLst>
                  </p:cNvPr>
                  <p:cNvSpPr/>
                  <p:nvPr/>
                </p:nvSpPr>
                <p:spPr>
                  <a:xfrm>
                    <a:off x="4133222" y="321692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Oval 268">
                    <a:extLst>
                      <a:ext uri="{FF2B5EF4-FFF2-40B4-BE49-F238E27FC236}">
                        <a16:creationId xmlns:a16="http://schemas.microsoft.com/office/drawing/2014/main" id="{5D10C383-5183-C5EE-154C-2892AEBBA07E}"/>
                      </a:ext>
                    </a:extLst>
                  </p:cNvPr>
                  <p:cNvSpPr/>
                  <p:nvPr/>
                </p:nvSpPr>
                <p:spPr>
                  <a:xfrm>
                    <a:off x="4133456" y="3536093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" name="Oval 269">
                    <a:extLst>
                      <a:ext uri="{FF2B5EF4-FFF2-40B4-BE49-F238E27FC236}">
                        <a16:creationId xmlns:a16="http://schemas.microsoft.com/office/drawing/2014/main" id="{B349762B-7BEB-D9E3-D68F-FC8E72D79891}"/>
                      </a:ext>
                    </a:extLst>
                  </p:cNvPr>
                  <p:cNvSpPr/>
                  <p:nvPr/>
                </p:nvSpPr>
                <p:spPr>
                  <a:xfrm>
                    <a:off x="4136865" y="3855259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Oval 270">
                    <a:extLst>
                      <a:ext uri="{FF2B5EF4-FFF2-40B4-BE49-F238E27FC236}">
                        <a16:creationId xmlns:a16="http://schemas.microsoft.com/office/drawing/2014/main" id="{AF7A20BC-C87E-4861-2232-FFF233F28079}"/>
                      </a:ext>
                    </a:extLst>
                  </p:cNvPr>
                  <p:cNvSpPr/>
                  <p:nvPr/>
                </p:nvSpPr>
                <p:spPr>
                  <a:xfrm>
                    <a:off x="4133924" y="4177600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2" name="Oval 271">
                    <a:extLst>
                      <a:ext uri="{FF2B5EF4-FFF2-40B4-BE49-F238E27FC236}">
                        <a16:creationId xmlns:a16="http://schemas.microsoft.com/office/drawing/2014/main" id="{247996F8-3896-E532-D579-607B471B0643}"/>
                      </a:ext>
                    </a:extLst>
                  </p:cNvPr>
                  <p:cNvSpPr/>
                  <p:nvPr/>
                </p:nvSpPr>
                <p:spPr>
                  <a:xfrm>
                    <a:off x="4137333" y="449359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" name="Oval 272">
                    <a:extLst>
                      <a:ext uri="{FF2B5EF4-FFF2-40B4-BE49-F238E27FC236}">
                        <a16:creationId xmlns:a16="http://schemas.microsoft.com/office/drawing/2014/main" id="{35D17BE4-4974-C74B-43AC-3ABB6CB19A0F}"/>
                      </a:ext>
                    </a:extLst>
                  </p:cNvPr>
                  <p:cNvSpPr/>
                  <p:nvPr/>
                </p:nvSpPr>
                <p:spPr>
                  <a:xfrm>
                    <a:off x="4137567" y="481275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4" name="Oval 273">
                    <a:extLst>
                      <a:ext uri="{FF2B5EF4-FFF2-40B4-BE49-F238E27FC236}">
                        <a16:creationId xmlns:a16="http://schemas.microsoft.com/office/drawing/2014/main" id="{13B928B2-B562-35B3-49B4-7AB416F4FEF5}"/>
                      </a:ext>
                    </a:extLst>
                  </p:cNvPr>
                  <p:cNvSpPr/>
                  <p:nvPr/>
                </p:nvSpPr>
                <p:spPr>
                  <a:xfrm>
                    <a:off x="4134626" y="514144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Oval 274">
                    <a:extLst>
                      <a:ext uri="{FF2B5EF4-FFF2-40B4-BE49-F238E27FC236}">
                        <a16:creationId xmlns:a16="http://schemas.microsoft.com/office/drawing/2014/main" id="{EAFF9A59-BE5D-892D-D0A7-A4599C6AB34F}"/>
                      </a:ext>
                    </a:extLst>
                  </p:cNvPr>
                  <p:cNvSpPr/>
                  <p:nvPr/>
                </p:nvSpPr>
                <p:spPr>
                  <a:xfrm>
                    <a:off x="4138035" y="5460614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15F58372-A400-7E79-B8A2-F1DBEA816743}"/>
                  </a:ext>
                </a:extLst>
              </p:cNvPr>
              <p:cNvSpPr/>
              <p:nvPr/>
            </p:nvSpPr>
            <p:spPr>
              <a:xfrm>
                <a:off x="9493184" y="4045403"/>
                <a:ext cx="1454813" cy="1325422"/>
              </a:xfrm>
              <a:prstGeom prst="rect">
                <a:avLst/>
              </a:prstGeom>
              <a:noFill/>
              <a:ln>
                <a:solidFill>
                  <a:schemeClr val="accent1">
                    <a:shade val="1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2" name="Right Brace 51">
            <a:extLst>
              <a:ext uri="{FF2B5EF4-FFF2-40B4-BE49-F238E27FC236}">
                <a16:creationId xmlns:a16="http://schemas.microsoft.com/office/drawing/2014/main" id="{90A294E7-9E68-8D39-2512-7BB4115800A4}"/>
              </a:ext>
            </a:extLst>
          </p:cNvPr>
          <p:cNvSpPr/>
          <p:nvPr/>
        </p:nvSpPr>
        <p:spPr>
          <a:xfrm rot="5400000">
            <a:off x="9665181" y="4572489"/>
            <a:ext cx="162307" cy="2888926"/>
          </a:xfrm>
          <a:prstGeom prst="rightBrac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r>
              <a:rPr lang="en-US" dirty="0"/>
              <a:t>                      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88B016F4-4883-47AE-B2CE-1EDC6CAE76DD}"/>
              </a:ext>
            </a:extLst>
          </p:cNvPr>
          <p:cNvSpPr txBox="1"/>
          <p:nvPr/>
        </p:nvSpPr>
        <p:spPr>
          <a:xfrm>
            <a:off x="8828553" y="6091822"/>
            <a:ext cx="1890000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200" dirty="0"/>
              <a:t>14 symbols/subcarrier</a:t>
            </a:r>
          </a:p>
          <a:p>
            <a:pPr algn="ctr">
              <a:lnSpc>
                <a:spcPct val="90000"/>
              </a:lnSpc>
            </a:pPr>
            <a:r>
              <a:rPr lang="en-US" sz="1200" dirty="0"/>
              <a:t>1 msec</a:t>
            </a:r>
          </a:p>
          <a:p>
            <a:pPr algn="ctr">
              <a:lnSpc>
                <a:spcPct val="90000"/>
              </a:lnSpc>
            </a:pPr>
            <a:r>
              <a:rPr lang="en-US" sz="1200" b="1" dirty="0">
                <a:solidFill>
                  <a:srgbClr val="C00000"/>
                </a:solidFill>
              </a:rPr>
              <a:t>1 5G NR PRB</a:t>
            </a:r>
            <a:endParaRPr lang="en-US" b="1" dirty="0">
              <a:solidFill>
                <a:srgbClr val="C00000"/>
              </a:solidFill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E27B76DD-13EA-D5CD-5CEA-89FFB15FC6E6}"/>
              </a:ext>
            </a:extLst>
          </p:cNvPr>
          <p:cNvGrpSpPr/>
          <p:nvPr/>
        </p:nvGrpSpPr>
        <p:grpSpPr>
          <a:xfrm rot="10800000">
            <a:off x="8336239" y="3318658"/>
            <a:ext cx="2923145" cy="645367"/>
            <a:chOff x="682982" y="3720716"/>
            <a:chExt cx="4346440" cy="1032380"/>
          </a:xfrm>
        </p:grpSpPr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E85E9088-C40F-0C20-D25D-5C7B3F732B6E}"/>
                </a:ext>
              </a:extLst>
            </p:cNvPr>
            <p:cNvGrpSpPr/>
            <p:nvPr/>
          </p:nvGrpSpPr>
          <p:grpSpPr>
            <a:xfrm>
              <a:off x="682982" y="3720716"/>
              <a:ext cx="2163169" cy="1032339"/>
              <a:chOff x="682982" y="3720716"/>
              <a:chExt cx="2163169" cy="1032339"/>
            </a:xfrm>
          </p:grpSpPr>
          <p:grpSp>
            <p:nvGrpSpPr>
              <p:cNvPr id="120" name="Group 119">
                <a:extLst>
                  <a:ext uri="{FF2B5EF4-FFF2-40B4-BE49-F238E27FC236}">
                    <a16:creationId xmlns:a16="http://schemas.microsoft.com/office/drawing/2014/main" id="{F2BC769F-0F86-6446-A597-C382FC19F6AF}"/>
                  </a:ext>
                </a:extLst>
              </p:cNvPr>
              <p:cNvGrpSpPr/>
              <p:nvPr/>
            </p:nvGrpSpPr>
            <p:grpSpPr>
              <a:xfrm>
                <a:off x="682982" y="3735309"/>
                <a:ext cx="2163169" cy="853044"/>
                <a:chOff x="682982" y="3735309"/>
                <a:chExt cx="2163169" cy="853044"/>
              </a:xfrm>
            </p:grpSpPr>
            <p:sp>
              <p:nvSpPr>
                <p:cNvPr id="135" name="Rectangle 134">
                  <a:extLst>
                    <a:ext uri="{FF2B5EF4-FFF2-40B4-BE49-F238E27FC236}">
                      <a16:creationId xmlns:a16="http://schemas.microsoft.com/office/drawing/2014/main" id="{56165ED3-151C-C56C-DA2E-BE71B0483308}"/>
                    </a:ext>
                  </a:extLst>
                </p:cNvPr>
                <p:cNvSpPr/>
                <p:nvPr/>
              </p:nvSpPr>
              <p:spPr>
                <a:xfrm>
                  <a:off x="682982" y="3735309"/>
                  <a:ext cx="2163169" cy="175592"/>
                </a:xfrm>
                <a:prstGeom prst="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Rectangle 135">
                  <a:extLst>
                    <a:ext uri="{FF2B5EF4-FFF2-40B4-BE49-F238E27FC236}">
                      <a16:creationId xmlns:a16="http://schemas.microsoft.com/office/drawing/2014/main" id="{95F390B8-32BD-B1C6-5AA9-14C40962C4F0}"/>
                    </a:ext>
                  </a:extLst>
                </p:cNvPr>
                <p:cNvSpPr/>
                <p:nvPr/>
              </p:nvSpPr>
              <p:spPr>
                <a:xfrm>
                  <a:off x="682982" y="3904672"/>
                  <a:ext cx="2163169" cy="175592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Rectangle 136">
                  <a:extLst>
                    <a:ext uri="{FF2B5EF4-FFF2-40B4-BE49-F238E27FC236}">
                      <a16:creationId xmlns:a16="http://schemas.microsoft.com/office/drawing/2014/main" id="{7C93289A-BD38-00FC-C48C-7F2EC13E649B}"/>
                    </a:ext>
                  </a:extLst>
                </p:cNvPr>
                <p:cNvSpPr/>
                <p:nvPr/>
              </p:nvSpPr>
              <p:spPr>
                <a:xfrm>
                  <a:off x="682982" y="4074035"/>
                  <a:ext cx="2163169" cy="175592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Rectangle 137">
                  <a:extLst>
                    <a:ext uri="{FF2B5EF4-FFF2-40B4-BE49-F238E27FC236}">
                      <a16:creationId xmlns:a16="http://schemas.microsoft.com/office/drawing/2014/main" id="{B3ECF919-1E2B-08D3-BA2F-28744969C1AA}"/>
                    </a:ext>
                  </a:extLst>
                </p:cNvPr>
                <p:cNvSpPr/>
                <p:nvPr/>
              </p:nvSpPr>
              <p:spPr>
                <a:xfrm>
                  <a:off x="682982" y="4243398"/>
                  <a:ext cx="2163169" cy="175592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Rectangle 138">
                  <a:extLst>
                    <a:ext uri="{FF2B5EF4-FFF2-40B4-BE49-F238E27FC236}">
                      <a16:creationId xmlns:a16="http://schemas.microsoft.com/office/drawing/2014/main" id="{214D5FC3-1274-2884-89F3-B93BC0B5BCA0}"/>
                    </a:ext>
                  </a:extLst>
                </p:cNvPr>
                <p:cNvSpPr/>
                <p:nvPr/>
              </p:nvSpPr>
              <p:spPr>
                <a:xfrm>
                  <a:off x="682982" y="4412761"/>
                  <a:ext cx="2163169" cy="175592"/>
                </a:xfrm>
                <a:prstGeom prst="rect">
                  <a:avLst/>
                </a:prstGeom>
                <a:gradFill>
                  <a:gsLst>
                    <a:gs pos="50000">
                      <a:schemeClr val="bg1">
                        <a:lumMod val="9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121" name="Straight Connector 120">
                <a:extLst>
                  <a:ext uri="{FF2B5EF4-FFF2-40B4-BE49-F238E27FC236}">
                    <a16:creationId xmlns:a16="http://schemas.microsoft.com/office/drawing/2014/main" id="{8B6B6EAC-24B3-E518-E60D-0BBD4DAB6E5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45062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" name="Straight Connector 121">
                <a:extLst>
                  <a:ext uri="{FF2B5EF4-FFF2-40B4-BE49-F238E27FC236}">
                    <a16:creationId xmlns:a16="http://schemas.microsoft.com/office/drawing/2014/main" id="{35B18830-4D8C-40B2-0023-928BB677C6F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235711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65F7A142-27EA-0BAF-6000-453DB80E6C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929535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" name="Straight Connector 123">
                <a:extLst>
                  <a:ext uri="{FF2B5EF4-FFF2-40B4-BE49-F238E27FC236}">
                    <a16:creationId xmlns:a16="http://schemas.microsoft.com/office/drawing/2014/main" id="{BDA98F56-46B9-C1C7-ACB6-232967013B2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20184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AED3592A-BE08-9A25-CB44-5D3553EBC8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14008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FD78705B-ABFC-FE0C-DDD3-082C7D46FC7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04657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39EEDF7E-BDAC-CC9F-BC1E-361D13A102E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92131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TextBox 127">
                <a:extLst>
                  <a:ext uri="{FF2B5EF4-FFF2-40B4-BE49-F238E27FC236}">
                    <a16:creationId xmlns:a16="http://schemas.microsoft.com/office/drawing/2014/main" id="{AFB4D104-D46B-DAA2-DF9D-BCC743A90407}"/>
                  </a:ext>
                </a:extLst>
              </p:cNvPr>
              <p:cNvSpPr txBox="1"/>
              <p:nvPr/>
            </p:nvSpPr>
            <p:spPr>
              <a:xfrm>
                <a:off x="729263" y="4407029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129" name="TextBox 128">
                <a:extLst>
                  <a:ext uri="{FF2B5EF4-FFF2-40B4-BE49-F238E27FC236}">
                    <a16:creationId xmlns:a16="http://schemas.microsoft.com/office/drawing/2014/main" id="{D286A26C-12AD-882D-EFA9-47207CB220D6}"/>
                  </a:ext>
                </a:extLst>
              </p:cNvPr>
              <p:cNvSpPr txBox="1"/>
              <p:nvPr/>
            </p:nvSpPr>
            <p:spPr>
              <a:xfrm>
                <a:off x="1037557" y="4408145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130" name="TextBox 129">
                <a:extLst>
                  <a:ext uri="{FF2B5EF4-FFF2-40B4-BE49-F238E27FC236}">
                    <a16:creationId xmlns:a16="http://schemas.microsoft.com/office/drawing/2014/main" id="{F26A4246-98B5-8393-E0EF-5F06C83D6F50}"/>
                  </a:ext>
                </a:extLst>
              </p:cNvPr>
              <p:cNvSpPr txBox="1"/>
              <p:nvPr/>
            </p:nvSpPr>
            <p:spPr>
              <a:xfrm>
                <a:off x="1345851" y="4409261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131" name="TextBox 130">
                <a:extLst>
                  <a:ext uri="{FF2B5EF4-FFF2-40B4-BE49-F238E27FC236}">
                    <a16:creationId xmlns:a16="http://schemas.microsoft.com/office/drawing/2014/main" id="{7FCFEE06-7B4F-56B1-0F47-3462224A5FAF}"/>
                  </a:ext>
                </a:extLst>
              </p:cNvPr>
              <p:cNvSpPr txBox="1"/>
              <p:nvPr/>
            </p:nvSpPr>
            <p:spPr>
              <a:xfrm>
                <a:off x="1654145" y="4406023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132" name="TextBox 131">
                <a:extLst>
                  <a:ext uri="{FF2B5EF4-FFF2-40B4-BE49-F238E27FC236}">
                    <a16:creationId xmlns:a16="http://schemas.microsoft.com/office/drawing/2014/main" id="{A033E924-C3BC-4B5B-4FE2-F5DE75C21E10}"/>
                  </a:ext>
                </a:extLst>
              </p:cNvPr>
              <p:cNvSpPr txBox="1"/>
              <p:nvPr/>
            </p:nvSpPr>
            <p:spPr>
              <a:xfrm>
                <a:off x="1962439" y="4407139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133" name="TextBox 132">
                <a:extLst>
                  <a:ext uri="{FF2B5EF4-FFF2-40B4-BE49-F238E27FC236}">
                    <a16:creationId xmlns:a16="http://schemas.microsoft.com/office/drawing/2014/main" id="{62D42E59-2924-F881-7EB7-C949EA8DBAFD}"/>
                  </a:ext>
                </a:extLst>
              </p:cNvPr>
              <p:cNvSpPr txBox="1"/>
              <p:nvPr/>
            </p:nvSpPr>
            <p:spPr>
              <a:xfrm>
                <a:off x="2270733" y="4408255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134" name="TextBox 133">
                <a:extLst>
                  <a:ext uri="{FF2B5EF4-FFF2-40B4-BE49-F238E27FC236}">
                    <a16:creationId xmlns:a16="http://schemas.microsoft.com/office/drawing/2014/main" id="{8A2792AB-A014-C18F-7417-5F3ED8D46D2E}"/>
                  </a:ext>
                </a:extLst>
              </p:cNvPr>
              <p:cNvSpPr txBox="1"/>
              <p:nvPr/>
            </p:nvSpPr>
            <p:spPr>
              <a:xfrm>
                <a:off x="2579027" y="4409371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</p:grp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15282509-BA34-5633-8888-5290D6B6E0F4}"/>
                </a:ext>
              </a:extLst>
            </p:cNvPr>
            <p:cNvGrpSpPr/>
            <p:nvPr/>
          </p:nvGrpSpPr>
          <p:grpSpPr>
            <a:xfrm>
              <a:off x="2866253" y="3720757"/>
              <a:ext cx="2163169" cy="1032339"/>
              <a:chOff x="682982" y="3720716"/>
              <a:chExt cx="2163169" cy="1032339"/>
            </a:xfrm>
          </p:grpSpPr>
          <p:grpSp>
            <p:nvGrpSpPr>
              <p:cNvPr id="100" name="Group 99">
                <a:extLst>
                  <a:ext uri="{FF2B5EF4-FFF2-40B4-BE49-F238E27FC236}">
                    <a16:creationId xmlns:a16="http://schemas.microsoft.com/office/drawing/2014/main" id="{74CEB100-A8C7-4341-E1A0-D3158CAE0393}"/>
                  </a:ext>
                </a:extLst>
              </p:cNvPr>
              <p:cNvGrpSpPr/>
              <p:nvPr/>
            </p:nvGrpSpPr>
            <p:grpSpPr>
              <a:xfrm>
                <a:off x="682982" y="3735309"/>
                <a:ext cx="2163169" cy="853044"/>
                <a:chOff x="682982" y="3735309"/>
                <a:chExt cx="2163169" cy="853044"/>
              </a:xfrm>
            </p:grpSpPr>
            <p:sp>
              <p:nvSpPr>
                <p:cNvPr id="115" name="Rectangle 114">
                  <a:extLst>
                    <a:ext uri="{FF2B5EF4-FFF2-40B4-BE49-F238E27FC236}">
                      <a16:creationId xmlns:a16="http://schemas.microsoft.com/office/drawing/2014/main" id="{55059E8F-87B2-D9BF-F04A-68DFBB1D36D9}"/>
                    </a:ext>
                  </a:extLst>
                </p:cNvPr>
                <p:cNvSpPr/>
                <p:nvPr/>
              </p:nvSpPr>
              <p:spPr>
                <a:xfrm>
                  <a:off x="682982" y="3735309"/>
                  <a:ext cx="2163169" cy="175592"/>
                </a:xfrm>
                <a:prstGeom prst="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Rectangle 115">
                  <a:extLst>
                    <a:ext uri="{FF2B5EF4-FFF2-40B4-BE49-F238E27FC236}">
                      <a16:creationId xmlns:a16="http://schemas.microsoft.com/office/drawing/2014/main" id="{A3FEC0EA-0EFF-C690-33E4-EA24340EA208}"/>
                    </a:ext>
                  </a:extLst>
                </p:cNvPr>
                <p:cNvSpPr/>
                <p:nvPr/>
              </p:nvSpPr>
              <p:spPr>
                <a:xfrm>
                  <a:off x="682982" y="3904672"/>
                  <a:ext cx="2163169" cy="175592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Rectangle 116">
                  <a:extLst>
                    <a:ext uri="{FF2B5EF4-FFF2-40B4-BE49-F238E27FC236}">
                      <a16:creationId xmlns:a16="http://schemas.microsoft.com/office/drawing/2014/main" id="{EB3F269F-D982-3177-CCB8-64622BBC1E73}"/>
                    </a:ext>
                  </a:extLst>
                </p:cNvPr>
                <p:cNvSpPr/>
                <p:nvPr/>
              </p:nvSpPr>
              <p:spPr>
                <a:xfrm>
                  <a:off x="682982" y="4074035"/>
                  <a:ext cx="2163169" cy="175592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Rectangle 117">
                  <a:extLst>
                    <a:ext uri="{FF2B5EF4-FFF2-40B4-BE49-F238E27FC236}">
                      <a16:creationId xmlns:a16="http://schemas.microsoft.com/office/drawing/2014/main" id="{B4E662FA-E212-D512-E165-1810DF22383C}"/>
                    </a:ext>
                  </a:extLst>
                </p:cNvPr>
                <p:cNvSpPr/>
                <p:nvPr/>
              </p:nvSpPr>
              <p:spPr>
                <a:xfrm>
                  <a:off x="682982" y="4243398"/>
                  <a:ext cx="2163169" cy="175592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Rectangle 118">
                  <a:extLst>
                    <a:ext uri="{FF2B5EF4-FFF2-40B4-BE49-F238E27FC236}">
                      <a16:creationId xmlns:a16="http://schemas.microsoft.com/office/drawing/2014/main" id="{27B361CD-34D8-9D03-2DBC-FB6C3D6AB72E}"/>
                    </a:ext>
                  </a:extLst>
                </p:cNvPr>
                <p:cNvSpPr/>
                <p:nvPr/>
              </p:nvSpPr>
              <p:spPr>
                <a:xfrm>
                  <a:off x="682982" y="4412761"/>
                  <a:ext cx="2163169" cy="175592"/>
                </a:xfrm>
                <a:prstGeom prst="rect">
                  <a:avLst/>
                </a:prstGeom>
                <a:gradFill>
                  <a:gsLst>
                    <a:gs pos="50000">
                      <a:schemeClr val="bg1">
                        <a:lumMod val="9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4533C7FA-29CA-899C-D157-568D8FCEE82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45062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Straight Connector 101">
                <a:extLst>
                  <a:ext uri="{FF2B5EF4-FFF2-40B4-BE49-F238E27FC236}">
                    <a16:creationId xmlns:a16="http://schemas.microsoft.com/office/drawing/2014/main" id="{68AD9B93-96E2-6C34-4230-5B050A749B2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235711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Straight Connector 102">
                <a:extLst>
                  <a:ext uri="{FF2B5EF4-FFF2-40B4-BE49-F238E27FC236}">
                    <a16:creationId xmlns:a16="http://schemas.microsoft.com/office/drawing/2014/main" id="{8A1A95D9-0E71-C2C3-0D0C-55E60346F1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929535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227E109E-4C47-07F4-E651-2B1776AC34C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20184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" name="Straight Connector 104">
                <a:extLst>
                  <a:ext uri="{FF2B5EF4-FFF2-40B4-BE49-F238E27FC236}">
                    <a16:creationId xmlns:a16="http://schemas.microsoft.com/office/drawing/2014/main" id="{EC96E182-3CB9-8D0D-5C7C-C47A2D229CE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14008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A09A5621-8727-0C42-43EC-14BDBD3590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04657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0C8FF314-163E-2EF5-7BAB-73CBBDFF819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92131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" name="TextBox 107">
                <a:extLst>
                  <a:ext uri="{FF2B5EF4-FFF2-40B4-BE49-F238E27FC236}">
                    <a16:creationId xmlns:a16="http://schemas.microsoft.com/office/drawing/2014/main" id="{F46ABECD-515E-B54F-DFA6-A0BCA67C0995}"/>
                  </a:ext>
                </a:extLst>
              </p:cNvPr>
              <p:cNvSpPr txBox="1"/>
              <p:nvPr/>
            </p:nvSpPr>
            <p:spPr>
              <a:xfrm>
                <a:off x="729263" y="4407029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109" name="TextBox 108">
                <a:extLst>
                  <a:ext uri="{FF2B5EF4-FFF2-40B4-BE49-F238E27FC236}">
                    <a16:creationId xmlns:a16="http://schemas.microsoft.com/office/drawing/2014/main" id="{8139974E-A9BD-40B1-3139-EB506667B057}"/>
                  </a:ext>
                </a:extLst>
              </p:cNvPr>
              <p:cNvSpPr txBox="1"/>
              <p:nvPr/>
            </p:nvSpPr>
            <p:spPr>
              <a:xfrm>
                <a:off x="1037557" y="4408145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33F853EB-410C-3498-1C0C-6E806E137981}"/>
                  </a:ext>
                </a:extLst>
              </p:cNvPr>
              <p:cNvSpPr txBox="1"/>
              <p:nvPr/>
            </p:nvSpPr>
            <p:spPr>
              <a:xfrm>
                <a:off x="1345851" y="4409261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111" name="TextBox 110">
                <a:extLst>
                  <a:ext uri="{FF2B5EF4-FFF2-40B4-BE49-F238E27FC236}">
                    <a16:creationId xmlns:a16="http://schemas.microsoft.com/office/drawing/2014/main" id="{F2AD841F-46FE-7AC1-4B81-6FA4F9890071}"/>
                  </a:ext>
                </a:extLst>
              </p:cNvPr>
              <p:cNvSpPr txBox="1"/>
              <p:nvPr/>
            </p:nvSpPr>
            <p:spPr>
              <a:xfrm>
                <a:off x="1654145" y="4406023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112" name="TextBox 111">
                <a:extLst>
                  <a:ext uri="{FF2B5EF4-FFF2-40B4-BE49-F238E27FC236}">
                    <a16:creationId xmlns:a16="http://schemas.microsoft.com/office/drawing/2014/main" id="{B64B0B69-7D36-AFA2-9CC6-8845DECE06C9}"/>
                  </a:ext>
                </a:extLst>
              </p:cNvPr>
              <p:cNvSpPr txBox="1"/>
              <p:nvPr/>
            </p:nvSpPr>
            <p:spPr>
              <a:xfrm>
                <a:off x="1962439" y="4407139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113" name="TextBox 112">
                <a:extLst>
                  <a:ext uri="{FF2B5EF4-FFF2-40B4-BE49-F238E27FC236}">
                    <a16:creationId xmlns:a16="http://schemas.microsoft.com/office/drawing/2014/main" id="{63297D99-056B-2400-8C69-D7F838A13C81}"/>
                  </a:ext>
                </a:extLst>
              </p:cNvPr>
              <p:cNvSpPr txBox="1"/>
              <p:nvPr/>
            </p:nvSpPr>
            <p:spPr>
              <a:xfrm>
                <a:off x="2270733" y="4408255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C02E598B-B265-2496-95DA-72F4D22EFA9F}"/>
                  </a:ext>
                </a:extLst>
              </p:cNvPr>
              <p:cNvSpPr txBox="1"/>
              <p:nvPr/>
            </p:nvSpPr>
            <p:spPr>
              <a:xfrm>
                <a:off x="2579027" y="4409371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</p:grp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32048E62-58C0-1BD4-F1DD-8AB44DAFB709}"/>
              </a:ext>
            </a:extLst>
          </p:cNvPr>
          <p:cNvGrpSpPr/>
          <p:nvPr/>
        </p:nvGrpSpPr>
        <p:grpSpPr>
          <a:xfrm>
            <a:off x="8325758" y="5281802"/>
            <a:ext cx="2923145" cy="645367"/>
            <a:chOff x="682982" y="3720716"/>
            <a:chExt cx="4346440" cy="1032380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B1BBB291-E86A-ACD5-781A-E780878AF07E}"/>
                </a:ext>
              </a:extLst>
            </p:cNvPr>
            <p:cNvGrpSpPr/>
            <p:nvPr/>
          </p:nvGrpSpPr>
          <p:grpSpPr>
            <a:xfrm>
              <a:off x="682982" y="3720716"/>
              <a:ext cx="2163169" cy="1032339"/>
              <a:chOff x="682982" y="3720716"/>
              <a:chExt cx="2163169" cy="1032339"/>
            </a:xfrm>
          </p:grpSpPr>
          <p:grpSp>
            <p:nvGrpSpPr>
              <p:cNvPr id="78" name="Group 77">
                <a:extLst>
                  <a:ext uri="{FF2B5EF4-FFF2-40B4-BE49-F238E27FC236}">
                    <a16:creationId xmlns:a16="http://schemas.microsoft.com/office/drawing/2014/main" id="{565E6AA9-365E-8024-BE14-9F58EEE93340}"/>
                  </a:ext>
                </a:extLst>
              </p:cNvPr>
              <p:cNvGrpSpPr/>
              <p:nvPr/>
            </p:nvGrpSpPr>
            <p:grpSpPr>
              <a:xfrm>
                <a:off x="682982" y="3735309"/>
                <a:ext cx="2163169" cy="853044"/>
                <a:chOff x="682982" y="3735309"/>
                <a:chExt cx="2163169" cy="853044"/>
              </a:xfrm>
            </p:grpSpPr>
            <p:sp>
              <p:nvSpPr>
                <p:cNvPr id="93" name="Rectangle 92">
                  <a:extLst>
                    <a:ext uri="{FF2B5EF4-FFF2-40B4-BE49-F238E27FC236}">
                      <a16:creationId xmlns:a16="http://schemas.microsoft.com/office/drawing/2014/main" id="{594B6E58-02AC-4E48-BA0C-1288B8B811D2}"/>
                    </a:ext>
                  </a:extLst>
                </p:cNvPr>
                <p:cNvSpPr/>
                <p:nvPr/>
              </p:nvSpPr>
              <p:spPr>
                <a:xfrm>
                  <a:off x="682982" y="3735309"/>
                  <a:ext cx="2163169" cy="175592"/>
                </a:xfrm>
                <a:prstGeom prst="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Rectangle 93">
                  <a:extLst>
                    <a:ext uri="{FF2B5EF4-FFF2-40B4-BE49-F238E27FC236}">
                      <a16:creationId xmlns:a16="http://schemas.microsoft.com/office/drawing/2014/main" id="{C016C66D-80C3-7B2C-DB16-A3EF26E5D764}"/>
                    </a:ext>
                  </a:extLst>
                </p:cNvPr>
                <p:cNvSpPr/>
                <p:nvPr/>
              </p:nvSpPr>
              <p:spPr>
                <a:xfrm>
                  <a:off x="682982" y="3904672"/>
                  <a:ext cx="2163169" cy="175592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Rectangle 94">
                  <a:extLst>
                    <a:ext uri="{FF2B5EF4-FFF2-40B4-BE49-F238E27FC236}">
                      <a16:creationId xmlns:a16="http://schemas.microsoft.com/office/drawing/2014/main" id="{E7DE4E08-B614-CDB6-0DF1-E798747F659A}"/>
                    </a:ext>
                  </a:extLst>
                </p:cNvPr>
                <p:cNvSpPr/>
                <p:nvPr/>
              </p:nvSpPr>
              <p:spPr>
                <a:xfrm>
                  <a:off x="682982" y="4074035"/>
                  <a:ext cx="2163169" cy="175592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Rectangle 95">
                  <a:extLst>
                    <a:ext uri="{FF2B5EF4-FFF2-40B4-BE49-F238E27FC236}">
                      <a16:creationId xmlns:a16="http://schemas.microsoft.com/office/drawing/2014/main" id="{E803CC32-9CE2-85BF-D65B-B29840A57CCE}"/>
                    </a:ext>
                  </a:extLst>
                </p:cNvPr>
                <p:cNvSpPr/>
                <p:nvPr/>
              </p:nvSpPr>
              <p:spPr>
                <a:xfrm>
                  <a:off x="682982" y="4243398"/>
                  <a:ext cx="2163169" cy="175592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Rectangle 96">
                  <a:extLst>
                    <a:ext uri="{FF2B5EF4-FFF2-40B4-BE49-F238E27FC236}">
                      <a16:creationId xmlns:a16="http://schemas.microsoft.com/office/drawing/2014/main" id="{A7FA4395-7598-A7AE-0E25-C100795116B1}"/>
                    </a:ext>
                  </a:extLst>
                </p:cNvPr>
                <p:cNvSpPr/>
                <p:nvPr/>
              </p:nvSpPr>
              <p:spPr>
                <a:xfrm>
                  <a:off x="682982" y="4412761"/>
                  <a:ext cx="2163169" cy="175592"/>
                </a:xfrm>
                <a:prstGeom prst="rect">
                  <a:avLst/>
                </a:prstGeom>
                <a:gradFill>
                  <a:gsLst>
                    <a:gs pos="50000">
                      <a:schemeClr val="bg1">
                        <a:lumMod val="9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2EFD43BC-1FDA-1132-2FD4-8E33099911B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45062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068D6BB4-ECFF-45A1-7902-1A8E97708B5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235711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>
                <a:extLst>
                  <a:ext uri="{FF2B5EF4-FFF2-40B4-BE49-F238E27FC236}">
                    <a16:creationId xmlns:a16="http://schemas.microsoft.com/office/drawing/2014/main" id="{BAD11ED8-2BC2-FE49-B86E-3D689798A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929535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36EFD9B8-8645-056D-11F7-F0C9F51F421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20184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A643A080-C5A5-89C1-FA04-FEEEF67F3E3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14008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CBA42DD1-0A61-7048-E5E9-24168C096D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04657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Straight Connector 84">
                <a:extLst>
                  <a:ext uri="{FF2B5EF4-FFF2-40B4-BE49-F238E27FC236}">
                    <a16:creationId xmlns:a16="http://schemas.microsoft.com/office/drawing/2014/main" id="{343ABB1F-38A0-17AF-014C-61BD70E7307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92131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" name="TextBox 85">
                <a:extLst>
                  <a:ext uri="{FF2B5EF4-FFF2-40B4-BE49-F238E27FC236}">
                    <a16:creationId xmlns:a16="http://schemas.microsoft.com/office/drawing/2014/main" id="{D6AFE932-D4B1-BE3F-09A2-41A5B7CD12EC}"/>
                  </a:ext>
                </a:extLst>
              </p:cNvPr>
              <p:cNvSpPr txBox="1"/>
              <p:nvPr/>
            </p:nvSpPr>
            <p:spPr>
              <a:xfrm>
                <a:off x="729263" y="4407029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87" name="TextBox 86">
                <a:extLst>
                  <a:ext uri="{FF2B5EF4-FFF2-40B4-BE49-F238E27FC236}">
                    <a16:creationId xmlns:a16="http://schemas.microsoft.com/office/drawing/2014/main" id="{501EF1CC-2D54-818E-996A-02D3234442F2}"/>
                  </a:ext>
                </a:extLst>
              </p:cNvPr>
              <p:cNvSpPr txBox="1"/>
              <p:nvPr/>
            </p:nvSpPr>
            <p:spPr>
              <a:xfrm>
                <a:off x="1037557" y="4408145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593EE9D0-0CE1-D3F1-02B2-968E9DB4DF22}"/>
                  </a:ext>
                </a:extLst>
              </p:cNvPr>
              <p:cNvSpPr txBox="1"/>
              <p:nvPr/>
            </p:nvSpPr>
            <p:spPr>
              <a:xfrm>
                <a:off x="1345851" y="4409261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325AC7F3-3AD2-7E6B-F19E-CFE8480B25BF}"/>
                  </a:ext>
                </a:extLst>
              </p:cNvPr>
              <p:cNvSpPr txBox="1"/>
              <p:nvPr/>
            </p:nvSpPr>
            <p:spPr>
              <a:xfrm>
                <a:off x="1654145" y="4406023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DCEFB4CA-F4BE-95BD-65E8-A4ABABD21421}"/>
                  </a:ext>
                </a:extLst>
              </p:cNvPr>
              <p:cNvSpPr txBox="1"/>
              <p:nvPr/>
            </p:nvSpPr>
            <p:spPr>
              <a:xfrm>
                <a:off x="1962439" y="4407139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CC6368D6-F0CD-2C78-B835-CA3EF00CF0A6}"/>
                  </a:ext>
                </a:extLst>
              </p:cNvPr>
              <p:cNvSpPr txBox="1"/>
              <p:nvPr/>
            </p:nvSpPr>
            <p:spPr>
              <a:xfrm>
                <a:off x="2270733" y="4408255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92" name="TextBox 91">
                <a:extLst>
                  <a:ext uri="{FF2B5EF4-FFF2-40B4-BE49-F238E27FC236}">
                    <a16:creationId xmlns:a16="http://schemas.microsoft.com/office/drawing/2014/main" id="{1A934C67-D57D-2992-B222-554C9CF47573}"/>
                  </a:ext>
                </a:extLst>
              </p:cNvPr>
              <p:cNvSpPr txBox="1"/>
              <p:nvPr/>
            </p:nvSpPr>
            <p:spPr>
              <a:xfrm>
                <a:off x="2579027" y="4409371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DD1879A1-218C-460B-3618-97DD76EAC481}"/>
                </a:ext>
              </a:extLst>
            </p:cNvPr>
            <p:cNvGrpSpPr/>
            <p:nvPr/>
          </p:nvGrpSpPr>
          <p:grpSpPr>
            <a:xfrm>
              <a:off x="2866253" y="3720757"/>
              <a:ext cx="2163169" cy="1032339"/>
              <a:chOff x="682982" y="3720716"/>
              <a:chExt cx="2163169" cy="1032339"/>
            </a:xfrm>
          </p:grpSpPr>
          <p:grpSp>
            <p:nvGrpSpPr>
              <p:cNvPr id="58" name="Group 57">
                <a:extLst>
                  <a:ext uri="{FF2B5EF4-FFF2-40B4-BE49-F238E27FC236}">
                    <a16:creationId xmlns:a16="http://schemas.microsoft.com/office/drawing/2014/main" id="{2352841E-08AE-D503-41DD-E7356FCAD4BB}"/>
                  </a:ext>
                </a:extLst>
              </p:cNvPr>
              <p:cNvGrpSpPr/>
              <p:nvPr/>
            </p:nvGrpSpPr>
            <p:grpSpPr>
              <a:xfrm>
                <a:off x="682982" y="3735309"/>
                <a:ext cx="2163169" cy="853044"/>
                <a:chOff x="682982" y="3735309"/>
                <a:chExt cx="2163169" cy="853044"/>
              </a:xfrm>
            </p:grpSpPr>
            <p:sp>
              <p:nvSpPr>
                <p:cNvPr id="73" name="Rectangle 72">
                  <a:extLst>
                    <a:ext uri="{FF2B5EF4-FFF2-40B4-BE49-F238E27FC236}">
                      <a16:creationId xmlns:a16="http://schemas.microsoft.com/office/drawing/2014/main" id="{F5902548-E537-FCC9-E54B-7554B84F4504}"/>
                    </a:ext>
                  </a:extLst>
                </p:cNvPr>
                <p:cNvSpPr/>
                <p:nvPr/>
              </p:nvSpPr>
              <p:spPr>
                <a:xfrm>
                  <a:off x="682982" y="3735309"/>
                  <a:ext cx="2163169" cy="175592"/>
                </a:xfrm>
                <a:prstGeom prst="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Rectangle 73">
                  <a:extLst>
                    <a:ext uri="{FF2B5EF4-FFF2-40B4-BE49-F238E27FC236}">
                      <a16:creationId xmlns:a16="http://schemas.microsoft.com/office/drawing/2014/main" id="{788FBEBD-4FDB-5FF1-1ABB-9B376EE7AECF}"/>
                    </a:ext>
                  </a:extLst>
                </p:cNvPr>
                <p:cNvSpPr/>
                <p:nvPr/>
              </p:nvSpPr>
              <p:spPr>
                <a:xfrm>
                  <a:off x="682982" y="3904672"/>
                  <a:ext cx="2163169" cy="175592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Rectangle 74">
                  <a:extLst>
                    <a:ext uri="{FF2B5EF4-FFF2-40B4-BE49-F238E27FC236}">
                      <a16:creationId xmlns:a16="http://schemas.microsoft.com/office/drawing/2014/main" id="{98F65F16-24E9-4EEB-DE36-FFC87CA5F7D8}"/>
                    </a:ext>
                  </a:extLst>
                </p:cNvPr>
                <p:cNvSpPr/>
                <p:nvPr/>
              </p:nvSpPr>
              <p:spPr>
                <a:xfrm>
                  <a:off x="682982" y="4074035"/>
                  <a:ext cx="2163169" cy="175592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Rectangle 75">
                  <a:extLst>
                    <a:ext uri="{FF2B5EF4-FFF2-40B4-BE49-F238E27FC236}">
                      <a16:creationId xmlns:a16="http://schemas.microsoft.com/office/drawing/2014/main" id="{197CB93F-22E2-98EB-8004-8F667ABAB345}"/>
                    </a:ext>
                  </a:extLst>
                </p:cNvPr>
                <p:cNvSpPr/>
                <p:nvPr/>
              </p:nvSpPr>
              <p:spPr>
                <a:xfrm>
                  <a:off x="682982" y="4243398"/>
                  <a:ext cx="2163169" cy="175592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Rectangle 76">
                  <a:extLst>
                    <a:ext uri="{FF2B5EF4-FFF2-40B4-BE49-F238E27FC236}">
                      <a16:creationId xmlns:a16="http://schemas.microsoft.com/office/drawing/2014/main" id="{17431647-9C0D-D8CC-8457-3D92FB133472}"/>
                    </a:ext>
                  </a:extLst>
                </p:cNvPr>
                <p:cNvSpPr/>
                <p:nvPr/>
              </p:nvSpPr>
              <p:spPr>
                <a:xfrm>
                  <a:off x="682982" y="4412761"/>
                  <a:ext cx="2163169" cy="175592"/>
                </a:xfrm>
                <a:prstGeom prst="rect">
                  <a:avLst/>
                </a:prstGeom>
                <a:gradFill>
                  <a:gsLst>
                    <a:gs pos="50000">
                      <a:schemeClr val="bg1">
                        <a:lumMod val="9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35194645-FE1D-4F31-E2E6-42B8F4032D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45062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5C43595A-E215-E358-068F-DF0E919C82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235711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1A72CE60-9E8A-6069-CAEC-5F13A72D9F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929535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>
                <a:extLst>
                  <a:ext uri="{FF2B5EF4-FFF2-40B4-BE49-F238E27FC236}">
                    <a16:creationId xmlns:a16="http://schemas.microsoft.com/office/drawing/2014/main" id="{BFAB565B-8075-8285-FF02-B36563826EE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20184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>
                <a:extLst>
                  <a:ext uri="{FF2B5EF4-FFF2-40B4-BE49-F238E27FC236}">
                    <a16:creationId xmlns:a16="http://schemas.microsoft.com/office/drawing/2014/main" id="{1EF4730A-0BB9-8F23-776E-C82A26C73CF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14008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C5C799AF-61DD-5F51-193F-E70E77B610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04657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15E9127B-0C06-2B11-CF76-8832909B589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92131" y="3720716"/>
                <a:ext cx="0" cy="821758"/>
              </a:xfrm>
              <a:prstGeom prst="line">
                <a:avLst/>
              </a:prstGeom>
              <a:ln w="9525">
                <a:gradFill>
                  <a:gsLst>
                    <a:gs pos="0">
                      <a:schemeClr val="tx1"/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0ACBA9BC-D423-2B2A-ACF4-E8F2BAE6CC1C}"/>
                  </a:ext>
                </a:extLst>
              </p:cNvPr>
              <p:cNvSpPr txBox="1"/>
              <p:nvPr/>
            </p:nvSpPr>
            <p:spPr>
              <a:xfrm>
                <a:off x="729263" y="4407029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311C35D8-7870-0D01-1D89-F63248ADDC84}"/>
                  </a:ext>
                </a:extLst>
              </p:cNvPr>
              <p:cNvSpPr txBox="1"/>
              <p:nvPr/>
            </p:nvSpPr>
            <p:spPr>
              <a:xfrm>
                <a:off x="1037557" y="4408145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2FBDE59B-A7BE-6355-2DDE-F40C4223C35F}"/>
                  </a:ext>
                </a:extLst>
              </p:cNvPr>
              <p:cNvSpPr txBox="1"/>
              <p:nvPr/>
            </p:nvSpPr>
            <p:spPr>
              <a:xfrm>
                <a:off x="1345851" y="4409261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E1FF42F4-88DF-2645-9017-8BC7EA94E02E}"/>
                  </a:ext>
                </a:extLst>
              </p:cNvPr>
              <p:cNvSpPr txBox="1"/>
              <p:nvPr/>
            </p:nvSpPr>
            <p:spPr>
              <a:xfrm>
                <a:off x="1654145" y="4406023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698C16D4-EBBC-9534-644B-865BC3DCCF6C}"/>
                  </a:ext>
                </a:extLst>
              </p:cNvPr>
              <p:cNvSpPr txBox="1"/>
              <p:nvPr/>
            </p:nvSpPr>
            <p:spPr>
              <a:xfrm>
                <a:off x="1962439" y="4407139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19D166CB-F5F2-7AE3-ADB4-30F6422CAFDB}"/>
                  </a:ext>
                </a:extLst>
              </p:cNvPr>
              <p:cNvSpPr txBox="1"/>
              <p:nvPr/>
            </p:nvSpPr>
            <p:spPr>
              <a:xfrm>
                <a:off x="2270733" y="4408255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26D59155-B545-ED2C-F90D-F256E0863D93}"/>
                  </a:ext>
                </a:extLst>
              </p:cNvPr>
              <p:cNvSpPr txBox="1"/>
              <p:nvPr/>
            </p:nvSpPr>
            <p:spPr>
              <a:xfrm>
                <a:off x="2579027" y="4409371"/>
                <a:ext cx="242374" cy="343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25000"/>
                  </a:lnSpc>
                </a:pPr>
                <a:r>
                  <a:rPr lang="en-US" dirty="0"/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65000"/>
                      </a:schemeClr>
                    </a:solidFill>
                  </a:rPr>
                  <a:t>.</a:t>
                </a:r>
              </a:p>
              <a:p>
                <a:pPr>
                  <a:lnSpc>
                    <a:spcPct val="25000"/>
                  </a:lnSpc>
                </a:pPr>
                <a:r>
                  <a:rPr lang="en-US" dirty="0">
                    <a:solidFill>
                      <a:schemeClr val="bg1">
                        <a:lumMod val="85000"/>
                      </a:schemeClr>
                    </a:solidFill>
                  </a:rPr>
                  <a:t>.</a:t>
                </a:r>
              </a:p>
            </p:txBody>
          </p:sp>
        </p:grpSp>
      </p:grpSp>
      <p:grpSp>
        <p:nvGrpSpPr>
          <p:cNvPr id="904" name="Group 903">
            <a:extLst>
              <a:ext uri="{FF2B5EF4-FFF2-40B4-BE49-F238E27FC236}">
                <a16:creationId xmlns:a16="http://schemas.microsoft.com/office/drawing/2014/main" id="{B055A00B-A44C-C513-ABA4-1B0FA220A854}"/>
              </a:ext>
            </a:extLst>
          </p:cNvPr>
          <p:cNvGrpSpPr/>
          <p:nvPr/>
        </p:nvGrpSpPr>
        <p:grpSpPr>
          <a:xfrm>
            <a:off x="5825219" y="3883535"/>
            <a:ext cx="1494019" cy="2166906"/>
            <a:chOff x="6096000" y="3879594"/>
            <a:chExt cx="1494019" cy="2166906"/>
          </a:xfrm>
        </p:grpSpPr>
        <p:grpSp>
          <p:nvGrpSpPr>
            <p:cNvPr id="363" name="Group 362">
              <a:extLst>
                <a:ext uri="{FF2B5EF4-FFF2-40B4-BE49-F238E27FC236}">
                  <a16:creationId xmlns:a16="http://schemas.microsoft.com/office/drawing/2014/main" id="{03B6D527-B4F2-795D-DBE3-4D779AFD1900}"/>
                </a:ext>
              </a:extLst>
            </p:cNvPr>
            <p:cNvGrpSpPr/>
            <p:nvPr/>
          </p:nvGrpSpPr>
          <p:grpSpPr>
            <a:xfrm rot="5400000">
              <a:off x="6129268" y="3849637"/>
              <a:ext cx="1402207" cy="1462122"/>
              <a:chOff x="3808442" y="1864744"/>
              <a:chExt cx="4034218" cy="3852658"/>
            </a:xfrm>
          </p:grpSpPr>
          <p:grpSp>
            <p:nvGrpSpPr>
              <p:cNvPr id="670" name="Group 669">
                <a:extLst>
                  <a:ext uri="{FF2B5EF4-FFF2-40B4-BE49-F238E27FC236}">
                    <a16:creationId xmlns:a16="http://schemas.microsoft.com/office/drawing/2014/main" id="{F8D84DA9-36B2-B892-9E8E-A5F919A70F5C}"/>
                  </a:ext>
                </a:extLst>
              </p:cNvPr>
              <p:cNvGrpSpPr/>
              <p:nvPr/>
            </p:nvGrpSpPr>
            <p:grpSpPr>
              <a:xfrm>
                <a:off x="3958119" y="1878863"/>
                <a:ext cx="3809600" cy="3838539"/>
                <a:chOff x="3958119" y="1878863"/>
                <a:chExt cx="3809600" cy="3838539"/>
              </a:xfrm>
            </p:grpSpPr>
            <p:sp>
              <p:nvSpPr>
                <p:cNvPr id="672" name="Rectangle 671">
                  <a:extLst>
                    <a:ext uri="{FF2B5EF4-FFF2-40B4-BE49-F238E27FC236}">
                      <a16:creationId xmlns:a16="http://schemas.microsoft.com/office/drawing/2014/main" id="{EA03A3A9-CCFA-0CE5-4241-73A77BCCE23A}"/>
                    </a:ext>
                  </a:extLst>
                </p:cNvPr>
                <p:cNvSpPr/>
                <p:nvPr/>
              </p:nvSpPr>
              <p:spPr>
                <a:xfrm flipV="1">
                  <a:off x="7447147" y="1881161"/>
                  <a:ext cx="320572" cy="3833832"/>
                </a:xfrm>
                <a:prstGeom prst="rect">
                  <a:avLst/>
                </a:prstGeom>
                <a:solidFill>
                  <a:srgbClr val="B19322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" name="Rectangle 672">
                  <a:extLst>
                    <a:ext uri="{FF2B5EF4-FFF2-40B4-BE49-F238E27FC236}">
                      <a16:creationId xmlns:a16="http://schemas.microsoft.com/office/drawing/2014/main" id="{83B0DCCC-DA6E-3F43-39CC-CB2A9C4E0D35}"/>
                    </a:ext>
                  </a:extLst>
                </p:cNvPr>
                <p:cNvSpPr/>
                <p:nvPr/>
              </p:nvSpPr>
              <p:spPr>
                <a:xfrm flipV="1">
                  <a:off x="7126575" y="1880395"/>
                  <a:ext cx="320572" cy="3833832"/>
                </a:xfrm>
                <a:prstGeom prst="rect">
                  <a:avLst/>
                </a:prstGeom>
                <a:solidFill>
                  <a:srgbClr val="949E2F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" name="Rectangle 673">
                  <a:extLst>
                    <a:ext uri="{FF2B5EF4-FFF2-40B4-BE49-F238E27FC236}">
                      <a16:creationId xmlns:a16="http://schemas.microsoft.com/office/drawing/2014/main" id="{4D36E8D7-1BEC-DCC4-49BE-4AFA687DE712}"/>
                    </a:ext>
                  </a:extLst>
                </p:cNvPr>
                <p:cNvSpPr/>
                <p:nvPr/>
              </p:nvSpPr>
              <p:spPr>
                <a:xfrm flipV="1">
                  <a:off x="6806003" y="1879629"/>
                  <a:ext cx="320572" cy="3833832"/>
                </a:xfrm>
                <a:prstGeom prst="rect">
                  <a:avLst/>
                </a:prstGeom>
                <a:solidFill>
                  <a:srgbClr val="50A79B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" name="Rectangle 674">
                  <a:extLst>
                    <a:ext uri="{FF2B5EF4-FFF2-40B4-BE49-F238E27FC236}">
                      <a16:creationId xmlns:a16="http://schemas.microsoft.com/office/drawing/2014/main" id="{F48BB299-621D-2597-24C4-318E0F461868}"/>
                    </a:ext>
                  </a:extLst>
                </p:cNvPr>
                <p:cNvSpPr/>
                <p:nvPr/>
              </p:nvSpPr>
              <p:spPr>
                <a:xfrm flipV="1">
                  <a:off x="6491781" y="1878863"/>
                  <a:ext cx="320572" cy="3833832"/>
                </a:xfrm>
                <a:prstGeom prst="rect">
                  <a:avLst/>
                </a:prstGeom>
                <a:solidFill>
                  <a:srgbClr val="4F9AC4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" name="Rectangle 675">
                  <a:extLst>
                    <a:ext uri="{FF2B5EF4-FFF2-40B4-BE49-F238E27FC236}">
                      <a16:creationId xmlns:a16="http://schemas.microsoft.com/office/drawing/2014/main" id="{B172DD41-81EF-6801-1FE9-5725CF9FCFF3}"/>
                    </a:ext>
                  </a:extLst>
                </p:cNvPr>
                <p:cNvSpPr/>
                <p:nvPr/>
              </p:nvSpPr>
              <p:spPr>
                <a:xfrm flipV="1">
                  <a:off x="6174384" y="1881272"/>
                  <a:ext cx="320572" cy="3833832"/>
                </a:xfrm>
                <a:prstGeom prst="rect">
                  <a:avLst/>
                </a:prstGeom>
                <a:solidFill>
                  <a:srgbClr val="8C88B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" name="Rectangle 676">
                  <a:extLst>
                    <a:ext uri="{FF2B5EF4-FFF2-40B4-BE49-F238E27FC236}">
                      <a16:creationId xmlns:a16="http://schemas.microsoft.com/office/drawing/2014/main" id="{C7308FA0-DE50-0AAF-E5C5-0ADEE068D061}"/>
                    </a:ext>
                  </a:extLst>
                </p:cNvPr>
                <p:cNvSpPr/>
                <p:nvPr/>
              </p:nvSpPr>
              <p:spPr>
                <a:xfrm flipV="1">
                  <a:off x="5543035" y="1879352"/>
                  <a:ext cx="320572" cy="3833832"/>
                </a:xfrm>
                <a:prstGeom prst="rect">
                  <a:avLst/>
                </a:prstGeom>
                <a:solidFill>
                  <a:srgbClr val="C25145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" name="Rectangle 677">
                  <a:extLst>
                    <a:ext uri="{FF2B5EF4-FFF2-40B4-BE49-F238E27FC236}">
                      <a16:creationId xmlns:a16="http://schemas.microsoft.com/office/drawing/2014/main" id="{829ADC61-7D5A-4BD7-836F-2B16C0FC36BF}"/>
                    </a:ext>
                  </a:extLst>
                </p:cNvPr>
                <p:cNvSpPr/>
                <p:nvPr/>
              </p:nvSpPr>
              <p:spPr>
                <a:xfrm flipV="1">
                  <a:off x="5228069" y="1879352"/>
                  <a:ext cx="320572" cy="3833832"/>
                </a:xfrm>
                <a:prstGeom prst="rect">
                  <a:avLst/>
                </a:prstGeom>
                <a:solidFill>
                  <a:srgbClr val="B55F3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" name="Rectangle 678">
                  <a:extLst>
                    <a:ext uri="{FF2B5EF4-FFF2-40B4-BE49-F238E27FC236}">
                      <a16:creationId xmlns:a16="http://schemas.microsoft.com/office/drawing/2014/main" id="{EE15F75E-98EC-F97A-209D-34B4D9577899}"/>
                    </a:ext>
                  </a:extLst>
                </p:cNvPr>
                <p:cNvSpPr/>
                <p:nvPr/>
              </p:nvSpPr>
              <p:spPr>
                <a:xfrm flipV="1">
                  <a:off x="5861536" y="1879352"/>
                  <a:ext cx="320572" cy="3833832"/>
                </a:xfrm>
                <a:prstGeom prst="rect">
                  <a:avLst/>
                </a:prstGeom>
                <a:solidFill>
                  <a:srgbClr val="BF557B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" name="Rectangle 679">
                  <a:extLst>
                    <a:ext uri="{FF2B5EF4-FFF2-40B4-BE49-F238E27FC236}">
                      <a16:creationId xmlns:a16="http://schemas.microsoft.com/office/drawing/2014/main" id="{F08D3735-8286-0E34-4910-3439496BBB8E}"/>
                    </a:ext>
                  </a:extLst>
                </p:cNvPr>
                <p:cNvSpPr/>
                <p:nvPr/>
              </p:nvSpPr>
              <p:spPr>
                <a:xfrm flipV="1">
                  <a:off x="4911428" y="1879352"/>
                  <a:ext cx="320572" cy="3833832"/>
                </a:xfrm>
                <a:prstGeom prst="rect">
                  <a:avLst/>
                </a:prstGeom>
                <a:solidFill>
                  <a:srgbClr val="B19322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" name="Rectangle 680">
                  <a:extLst>
                    <a:ext uri="{FF2B5EF4-FFF2-40B4-BE49-F238E27FC236}">
                      <a16:creationId xmlns:a16="http://schemas.microsoft.com/office/drawing/2014/main" id="{1F52C588-52E8-A0E4-D5BE-AEB350140A0D}"/>
                    </a:ext>
                  </a:extLst>
                </p:cNvPr>
                <p:cNvSpPr/>
                <p:nvPr/>
              </p:nvSpPr>
              <p:spPr>
                <a:xfrm flipV="1">
                  <a:off x="4594787" y="1879352"/>
                  <a:ext cx="320572" cy="3833832"/>
                </a:xfrm>
                <a:prstGeom prst="rect">
                  <a:avLst/>
                </a:prstGeom>
                <a:solidFill>
                  <a:srgbClr val="9DA13A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" name="Rectangle 681">
                  <a:extLst>
                    <a:ext uri="{FF2B5EF4-FFF2-40B4-BE49-F238E27FC236}">
                      <a16:creationId xmlns:a16="http://schemas.microsoft.com/office/drawing/2014/main" id="{AC44AEAE-20A9-1EFC-D6E7-0908002ABDB7}"/>
                    </a:ext>
                  </a:extLst>
                </p:cNvPr>
                <p:cNvSpPr/>
                <p:nvPr/>
              </p:nvSpPr>
              <p:spPr>
                <a:xfrm flipV="1">
                  <a:off x="4276453" y="1879438"/>
                  <a:ext cx="320572" cy="3833832"/>
                </a:xfrm>
                <a:prstGeom prst="rect">
                  <a:avLst/>
                </a:prstGeom>
                <a:solidFill>
                  <a:srgbClr val="56A29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" name="Rectangle 682">
                  <a:extLst>
                    <a:ext uri="{FF2B5EF4-FFF2-40B4-BE49-F238E27FC236}">
                      <a16:creationId xmlns:a16="http://schemas.microsoft.com/office/drawing/2014/main" id="{71D35BB6-51D4-F1DF-B62D-51515B6C0539}"/>
                    </a:ext>
                  </a:extLst>
                </p:cNvPr>
                <p:cNvSpPr/>
                <p:nvPr/>
              </p:nvSpPr>
              <p:spPr>
                <a:xfrm flipV="1">
                  <a:off x="3958119" y="1883570"/>
                  <a:ext cx="320572" cy="3833832"/>
                </a:xfrm>
                <a:prstGeom prst="rect">
                  <a:avLst/>
                </a:prstGeom>
                <a:solidFill>
                  <a:srgbClr val="5091B7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671" name="Straight Connector 670">
                <a:extLst>
                  <a:ext uri="{FF2B5EF4-FFF2-40B4-BE49-F238E27FC236}">
                    <a16:creationId xmlns:a16="http://schemas.microsoft.com/office/drawing/2014/main" id="{19A3EB4F-A8A0-458A-C1DF-2F76952BD7DE}"/>
                  </a:ext>
                </a:extLst>
              </p:cNvPr>
              <p:cNvCxnSpPr/>
              <p:nvPr/>
            </p:nvCxnSpPr>
            <p:spPr>
              <a:xfrm>
                <a:off x="3808442" y="1864744"/>
                <a:ext cx="4034218" cy="0"/>
              </a:xfrm>
              <a:prstGeom prst="line">
                <a:avLst/>
              </a:prstGeom>
              <a:ln w="254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64" name="Straight Connector 363">
              <a:extLst>
                <a:ext uri="{FF2B5EF4-FFF2-40B4-BE49-F238E27FC236}">
                  <a16:creationId xmlns:a16="http://schemas.microsoft.com/office/drawing/2014/main" id="{7435C617-9505-424A-9D00-3AE7002B7E6E}"/>
                </a:ext>
              </a:extLst>
            </p:cNvPr>
            <p:cNvCxnSpPr/>
            <p:nvPr/>
          </p:nvCxnSpPr>
          <p:spPr>
            <a:xfrm>
              <a:off x="6309613" y="3931398"/>
              <a:ext cx="915" cy="1324134"/>
            </a:xfrm>
            <a:prstGeom prst="line">
              <a:avLst/>
            </a:prstGeom>
            <a:ln w="9525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5" name="Straight Connector 364">
              <a:extLst>
                <a:ext uri="{FF2B5EF4-FFF2-40B4-BE49-F238E27FC236}">
                  <a16:creationId xmlns:a16="http://schemas.microsoft.com/office/drawing/2014/main" id="{3B65F0B7-306C-ED26-53FB-701B9289500A}"/>
                </a:ext>
              </a:extLst>
            </p:cNvPr>
            <p:cNvCxnSpPr/>
            <p:nvPr/>
          </p:nvCxnSpPr>
          <p:spPr>
            <a:xfrm>
              <a:off x="6516253" y="3930824"/>
              <a:ext cx="915" cy="1324134"/>
            </a:xfrm>
            <a:prstGeom prst="line">
              <a:avLst/>
            </a:prstGeom>
            <a:ln w="9525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32A9B1E2-5BDE-AD00-5386-BD6EEE3ED0DA}"/>
                </a:ext>
              </a:extLst>
            </p:cNvPr>
            <p:cNvCxnSpPr/>
            <p:nvPr/>
          </p:nvCxnSpPr>
          <p:spPr>
            <a:xfrm>
              <a:off x="6723113" y="3930537"/>
              <a:ext cx="915" cy="1324134"/>
            </a:xfrm>
            <a:prstGeom prst="line">
              <a:avLst/>
            </a:prstGeom>
            <a:ln w="9525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Connector 366">
              <a:extLst>
                <a:ext uri="{FF2B5EF4-FFF2-40B4-BE49-F238E27FC236}">
                  <a16:creationId xmlns:a16="http://schemas.microsoft.com/office/drawing/2014/main" id="{C011AEEF-BD5C-12F9-EB93-FAA95F4CE9A0}"/>
                </a:ext>
              </a:extLst>
            </p:cNvPr>
            <p:cNvCxnSpPr/>
            <p:nvPr/>
          </p:nvCxnSpPr>
          <p:spPr>
            <a:xfrm>
              <a:off x="6929974" y="3930249"/>
              <a:ext cx="915" cy="1324134"/>
            </a:xfrm>
            <a:prstGeom prst="line">
              <a:avLst/>
            </a:prstGeom>
            <a:ln w="9525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8" name="Straight Connector 367">
              <a:extLst>
                <a:ext uri="{FF2B5EF4-FFF2-40B4-BE49-F238E27FC236}">
                  <a16:creationId xmlns:a16="http://schemas.microsoft.com/office/drawing/2014/main" id="{BCE9846B-54E2-E20C-C454-54843A004380}"/>
                </a:ext>
              </a:extLst>
            </p:cNvPr>
            <p:cNvCxnSpPr/>
            <p:nvPr/>
          </p:nvCxnSpPr>
          <p:spPr>
            <a:xfrm>
              <a:off x="7138023" y="3929962"/>
              <a:ext cx="915" cy="1324134"/>
            </a:xfrm>
            <a:prstGeom prst="line">
              <a:avLst/>
            </a:prstGeom>
            <a:ln w="9525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9" name="Straight Connector 368">
              <a:extLst>
                <a:ext uri="{FF2B5EF4-FFF2-40B4-BE49-F238E27FC236}">
                  <a16:creationId xmlns:a16="http://schemas.microsoft.com/office/drawing/2014/main" id="{FB931932-01F3-96B6-03A9-7341D58B7190}"/>
                </a:ext>
              </a:extLst>
            </p:cNvPr>
            <p:cNvCxnSpPr/>
            <p:nvPr/>
          </p:nvCxnSpPr>
          <p:spPr>
            <a:xfrm>
              <a:off x="7346073" y="3930766"/>
              <a:ext cx="915" cy="1324134"/>
            </a:xfrm>
            <a:prstGeom prst="line">
              <a:avLst/>
            </a:prstGeom>
            <a:ln w="9525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0" name="Straight Connector 369">
              <a:extLst>
                <a:ext uri="{FF2B5EF4-FFF2-40B4-BE49-F238E27FC236}">
                  <a16:creationId xmlns:a16="http://schemas.microsoft.com/office/drawing/2014/main" id="{E3AAAFE0-891F-9E03-42C3-D4602CB0E5F9}"/>
                </a:ext>
              </a:extLst>
            </p:cNvPr>
            <p:cNvCxnSpPr/>
            <p:nvPr/>
          </p:nvCxnSpPr>
          <p:spPr>
            <a:xfrm>
              <a:off x="7554123" y="3931570"/>
              <a:ext cx="915" cy="1324134"/>
            </a:xfrm>
            <a:prstGeom prst="line">
              <a:avLst/>
            </a:prstGeom>
            <a:ln w="9525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3D42F02C-C2EE-AF47-DD52-AF92C0C7CAE4}"/>
                </a:ext>
              </a:extLst>
            </p:cNvPr>
            <p:cNvGrpSpPr/>
            <p:nvPr/>
          </p:nvGrpSpPr>
          <p:grpSpPr>
            <a:xfrm>
              <a:off x="6155539" y="3946898"/>
              <a:ext cx="1340563" cy="1293506"/>
              <a:chOff x="4097446" y="1927932"/>
              <a:chExt cx="3578168" cy="3765304"/>
            </a:xfrm>
          </p:grpSpPr>
          <p:grpSp>
            <p:nvGrpSpPr>
              <p:cNvPr id="579" name="Group 578">
                <a:extLst>
                  <a:ext uri="{FF2B5EF4-FFF2-40B4-BE49-F238E27FC236}">
                    <a16:creationId xmlns:a16="http://schemas.microsoft.com/office/drawing/2014/main" id="{5F3E6563-F546-632A-1398-313B3D9BC572}"/>
                  </a:ext>
                </a:extLst>
              </p:cNvPr>
              <p:cNvGrpSpPr/>
              <p:nvPr/>
            </p:nvGrpSpPr>
            <p:grpSpPr>
              <a:xfrm>
                <a:off x="4097446" y="1931178"/>
                <a:ext cx="237326" cy="3759865"/>
                <a:chOff x="4129345" y="1931178"/>
                <a:chExt cx="237326" cy="3759865"/>
              </a:xfrm>
            </p:grpSpPr>
            <p:sp>
              <p:nvSpPr>
                <p:cNvPr id="658" name="Oval 657">
                  <a:extLst>
                    <a:ext uri="{FF2B5EF4-FFF2-40B4-BE49-F238E27FC236}">
                      <a16:creationId xmlns:a16="http://schemas.microsoft.com/office/drawing/2014/main" id="{20B71758-B6C5-AC1E-94D4-5D7681B9EBAF}"/>
                    </a:ext>
                  </a:extLst>
                </p:cNvPr>
                <p:cNvSpPr/>
                <p:nvPr/>
              </p:nvSpPr>
              <p:spPr>
                <a:xfrm>
                  <a:off x="4134517" y="193117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" name="Oval 658">
                  <a:extLst>
                    <a:ext uri="{FF2B5EF4-FFF2-40B4-BE49-F238E27FC236}">
                      <a16:creationId xmlns:a16="http://schemas.microsoft.com/office/drawing/2014/main" id="{D678D6F5-F4ED-6021-9924-7AF6D49D863D}"/>
                    </a:ext>
                  </a:extLst>
                </p:cNvPr>
                <p:cNvSpPr/>
                <p:nvPr/>
              </p:nvSpPr>
              <p:spPr>
                <a:xfrm>
                  <a:off x="4129345" y="225266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" name="Oval 659">
                  <a:extLst>
                    <a:ext uri="{FF2B5EF4-FFF2-40B4-BE49-F238E27FC236}">
                      <a16:creationId xmlns:a16="http://schemas.microsoft.com/office/drawing/2014/main" id="{27822813-8BF0-4356-6F73-4AAEFCB9969C}"/>
                    </a:ext>
                  </a:extLst>
                </p:cNvPr>
                <p:cNvSpPr/>
                <p:nvPr/>
              </p:nvSpPr>
              <p:spPr>
                <a:xfrm>
                  <a:off x="4132754" y="257859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" name="Oval 660">
                  <a:extLst>
                    <a:ext uri="{FF2B5EF4-FFF2-40B4-BE49-F238E27FC236}">
                      <a16:creationId xmlns:a16="http://schemas.microsoft.com/office/drawing/2014/main" id="{ADCCD220-584A-0EDF-0E16-8CB09F22926F}"/>
                    </a:ext>
                  </a:extLst>
                </p:cNvPr>
                <p:cNvSpPr/>
                <p:nvPr/>
              </p:nvSpPr>
              <p:spPr>
                <a:xfrm>
                  <a:off x="4132988" y="289776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" name="Oval 661">
                  <a:extLst>
                    <a:ext uri="{FF2B5EF4-FFF2-40B4-BE49-F238E27FC236}">
                      <a16:creationId xmlns:a16="http://schemas.microsoft.com/office/drawing/2014/main" id="{3EBBF46A-8C0C-8E37-5733-F0025305ABFF}"/>
                    </a:ext>
                  </a:extLst>
                </p:cNvPr>
                <p:cNvSpPr/>
                <p:nvPr/>
              </p:nvSpPr>
              <p:spPr>
                <a:xfrm>
                  <a:off x="4133222" y="321692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" name="Oval 662">
                  <a:extLst>
                    <a:ext uri="{FF2B5EF4-FFF2-40B4-BE49-F238E27FC236}">
                      <a16:creationId xmlns:a16="http://schemas.microsoft.com/office/drawing/2014/main" id="{BFFA7DC8-B869-183C-A832-9DCB4410C887}"/>
                    </a:ext>
                  </a:extLst>
                </p:cNvPr>
                <p:cNvSpPr/>
                <p:nvPr/>
              </p:nvSpPr>
              <p:spPr>
                <a:xfrm>
                  <a:off x="4133456" y="3536093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" name="Oval 663">
                  <a:extLst>
                    <a:ext uri="{FF2B5EF4-FFF2-40B4-BE49-F238E27FC236}">
                      <a16:creationId xmlns:a16="http://schemas.microsoft.com/office/drawing/2014/main" id="{FBA5E203-215E-C2A0-87D3-17C32BF6F42C}"/>
                    </a:ext>
                  </a:extLst>
                </p:cNvPr>
                <p:cNvSpPr/>
                <p:nvPr/>
              </p:nvSpPr>
              <p:spPr>
                <a:xfrm>
                  <a:off x="4136865" y="3855259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" name="Oval 664">
                  <a:extLst>
                    <a:ext uri="{FF2B5EF4-FFF2-40B4-BE49-F238E27FC236}">
                      <a16:creationId xmlns:a16="http://schemas.microsoft.com/office/drawing/2014/main" id="{9F846CEF-4BE9-90A4-7AA5-77D9466CCF28}"/>
                    </a:ext>
                  </a:extLst>
                </p:cNvPr>
                <p:cNvSpPr/>
                <p:nvPr/>
              </p:nvSpPr>
              <p:spPr>
                <a:xfrm>
                  <a:off x="4133924" y="4177600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" name="Oval 665">
                  <a:extLst>
                    <a:ext uri="{FF2B5EF4-FFF2-40B4-BE49-F238E27FC236}">
                      <a16:creationId xmlns:a16="http://schemas.microsoft.com/office/drawing/2014/main" id="{7FF4A38A-34EE-1E14-39D8-2707F50D9AD8}"/>
                    </a:ext>
                  </a:extLst>
                </p:cNvPr>
                <p:cNvSpPr/>
                <p:nvPr/>
              </p:nvSpPr>
              <p:spPr>
                <a:xfrm>
                  <a:off x="4137333" y="449359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" name="Oval 666">
                  <a:extLst>
                    <a:ext uri="{FF2B5EF4-FFF2-40B4-BE49-F238E27FC236}">
                      <a16:creationId xmlns:a16="http://schemas.microsoft.com/office/drawing/2014/main" id="{A3C0485A-4978-2AFC-312C-5BBD8F8551B6}"/>
                    </a:ext>
                  </a:extLst>
                </p:cNvPr>
                <p:cNvSpPr/>
                <p:nvPr/>
              </p:nvSpPr>
              <p:spPr>
                <a:xfrm>
                  <a:off x="4137567" y="481275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" name="Oval 667">
                  <a:extLst>
                    <a:ext uri="{FF2B5EF4-FFF2-40B4-BE49-F238E27FC236}">
                      <a16:creationId xmlns:a16="http://schemas.microsoft.com/office/drawing/2014/main" id="{F39C0129-204A-862C-EE09-FC1620B13B9A}"/>
                    </a:ext>
                  </a:extLst>
                </p:cNvPr>
                <p:cNvSpPr/>
                <p:nvPr/>
              </p:nvSpPr>
              <p:spPr>
                <a:xfrm>
                  <a:off x="4134626" y="514144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" name="Oval 668">
                  <a:extLst>
                    <a:ext uri="{FF2B5EF4-FFF2-40B4-BE49-F238E27FC236}">
                      <a16:creationId xmlns:a16="http://schemas.microsoft.com/office/drawing/2014/main" id="{0346679C-C43C-2C40-4E9E-8139416E5B23}"/>
                    </a:ext>
                  </a:extLst>
                </p:cNvPr>
                <p:cNvSpPr/>
                <p:nvPr/>
              </p:nvSpPr>
              <p:spPr>
                <a:xfrm>
                  <a:off x="4138035" y="5460614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AAF63D55-09B0-4C6B-B0DF-6DD6175F433D}"/>
                  </a:ext>
                </a:extLst>
              </p:cNvPr>
              <p:cNvGrpSpPr/>
              <p:nvPr/>
            </p:nvGrpSpPr>
            <p:grpSpPr>
              <a:xfrm>
                <a:off x="4654253" y="1933143"/>
                <a:ext cx="237326" cy="3759865"/>
                <a:chOff x="4129345" y="1931178"/>
                <a:chExt cx="237326" cy="3759865"/>
              </a:xfrm>
            </p:grpSpPr>
            <p:sp>
              <p:nvSpPr>
                <p:cNvPr id="646" name="Oval 645">
                  <a:extLst>
                    <a:ext uri="{FF2B5EF4-FFF2-40B4-BE49-F238E27FC236}">
                      <a16:creationId xmlns:a16="http://schemas.microsoft.com/office/drawing/2014/main" id="{764E453A-8966-9993-9614-D05973FA412E}"/>
                    </a:ext>
                  </a:extLst>
                </p:cNvPr>
                <p:cNvSpPr/>
                <p:nvPr/>
              </p:nvSpPr>
              <p:spPr>
                <a:xfrm>
                  <a:off x="4134517" y="193117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" name="Oval 646">
                  <a:extLst>
                    <a:ext uri="{FF2B5EF4-FFF2-40B4-BE49-F238E27FC236}">
                      <a16:creationId xmlns:a16="http://schemas.microsoft.com/office/drawing/2014/main" id="{5C217ABA-654A-5793-9E96-D4B4E8AE5D54}"/>
                    </a:ext>
                  </a:extLst>
                </p:cNvPr>
                <p:cNvSpPr/>
                <p:nvPr/>
              </p:nvSpPr>
              <p:spPr>
                <a:xfrm>
                  <a:off x="4129345" y="225266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" name="Oval 647">
                  <a:extLst>
                    <a:ext uri="{FF2B5EF4-FFF2-40B4-BE49-F238E27FC236}">
                      <a16:creationId xmlns:a16="http://schemas.microsoft.com/office/drawing/2014/main" id="{909F016F-4975-45D5-7C1C-028777E831F0}"/>
                    </a:ext>
                  </a:extLst>
                </p:cNvPr>
                <p:cNvSpPr/>
                <p:nvPr/>
              </p:nvSpPr>
              <p:spPr>
                <a:xfrm>
                  <a:off x="4132754" y="257859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" name="Oval 648">
                  <a:extLst>
                    <a:ext uri="{FF2B5EF4-FFF2-40B4-BE49-F238E27FC236}">
                      <a16:creationId xmlns:a16="http://schemas.microsoft.com/office/drawing/2014/main" id="{71BB109F-D28A-B213-F852-C6DCE8E4CF90}"/>
                    </a:ext>
                  </a:extLst>
                </p:cNvPr>
                <p:cNvSpPr/>
                <p:nvPr/>
              </p:nvSpPr>
              <p:spPr>
                <a:xfrm>
                  <a:off x="4132988" y="289776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" name="Oval 649">
                  <a:extLst>
                    <a:ext uri="{FF2B5EF4-FFF2-40B4-BE49-F238E27FC236}">
                      <a16:creationId xmlns:a16="http://schemas.microsoft.com/office/drawing/2014/main" id="{48A8DD4A-52F2-F39E-EF9A-39201256FD9A}"/>
                    </a:ext>
                  </a:extLst>
                </p:cNvPr>
                <p:cNvSpPr/>
                <p:nvPr/>
              </p:nvSpPr>
              <p:spPr>
                <a:xfrm>
                  <a:off x="4133222" y="321692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" name="Oval 650">
                  <a:extLst>
                    <a:ext uri="{FF2B5EF4-FFF2-40B4-BE49-F238E27FC236}">
                      <a16:creationId xmlns:a16="http://schemas.microsoft.com/office/drawing/2014/main" id="{B9A2329C-BFA4-CD7B-3B70-86D62717A0B3}"/>
                    </a:ext>
                  </a:extLst>
                </p:cNvPr>
                <p:cNvSpPr/>
                <p:nvPr/>
              </p:nvSpPr>
              <p:spPr>
                <a:xfrm>
                  <a:off x="4133456" y="3536093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" name="Oval 651">
                  <a:extLst>
                    <a:ext uri="{FF2B5EF4-FFF2-40B4-BE49-F238E27FC236}">
                      <a16:creationId xmlns:a16="http://schemas.microsoft.com/office/drawing/2014/main" id="{871148B4-D73A-04FE-5DFF-DF97E174FEE5}"/>
                    </a:ext>
                  </a:extLst>
                </p:cNvPr>
                <p:cNvSpPr/>
                <p:nvPr/>
              </p:nvSpPr>
              <p:spPr>
                <a:xfrm>
                  <a:off x="4136865" y="3855259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" name="Oval 652">
                  <a:extLst>
                    <a:ext uri="{FF2B5EF4-FFF2-40B4-BE49-F238E27FC236}">
                      <a16:creationId xmlns:a16="http://schemas.microsoft.com/office/drawing/2014/main" id="{191B3CA9-24A6-0D3D-BCD5-8A0E3124CE7B}"/>
                    </a:ext>
                  </a:extLst>
                </p:cNvPr>
                <p:cNvSpPr/>
                <p:nvPr/>
              </p:nvSpPr>
              <p:spPr>
                <a:xfrm>
                  <a:off x="4133924" y="4177600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" name="Oval 653">
                  <a:extLst>
                    <a:ext uri="{FF2B5EF4-FFF2-40B4-BE49-F238E27FC236}">
                      <a16:creationId xmlns:a16="http://schemas.microsoft.com/office/drawing/2014/main" id="{F1272BCA-1D64-C316-3EBA-B9E8E12666EC}"/>
                    </a:ext>
                  </a:extLst>
                </p:cNvPr>
                <p:cNvSpPr/>
                <p:nvPr/>
              </p:nvSpPr>
              <p:spPr>
                <a:xfrm>
                  <a:off x="4137333" y="449359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" name="Oval 654">
                  <a:extLst>
                    <a:ext uri="{FF2B5EF4-FFF2-40B4-BE49-F238E27FC236}">
                      <a16:creationId xmlns:a16="http://schemas.microsoft.com/office/drawing/2014/main" id="{ADCF924E-225D-E325-EFF8-CCF09CF98574}"/>
                    </a:ext>
                  </a:extLst>
                </p:cNvPr>
                <p:cNvSpPr/>
                <p:nvPr/>
              </p:nvSpPr>
              <p:spPr>
                <a:xfrm>
                  <a:off x="4137567" y="481275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" name="Oval 655">
                  <a:extLst>
                    <a:ext uri="{FF2B5EF4-FFF2-40B4-BE49-F238E27FC236}">
                      <a16:creationId xmlns:a16="http://schemas.microsoft.com/office/drawing/2014/main" id="{D86EFD71-9C09-6442-AEEF-98687D3A252F}"/>
                    </a:ext>
                  </a:extLst>
                </p:cNvPr>
                <p:cNvSpPr/>
                <p:nvPr/>
              </p:nvSpPr>
              <p:spPr>
                <a:xfrm>
                  <a:off x="4134626" y="514144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" name="Oval 656">
                  <a:extLst>
                    <a:ext uri="{FF2B5EF4-FFF2-40B4-BE49-F238E27FC236}">
                      <a16:creationId xmlns:a16="http://schemas.microsoft.com/office/drawing/2014/main" id="{DF4EB930-2551-3B7F-96E3-D4355700D7C3}"/>
                    </a:ext>
                  </a:extLst>
                </p:cNvPr>
                <p:cNvSpPr/>
                <p:nvPr/>
              </p:nvSpPr>
              <p:spPr>
                <a:xfrm>
                  <a:off x="4138035" y="5460614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81" name="Group 580">
                <a:extLst>
                  <a:ext uri="{FF2B5EF4-FFF2-40B4-BE49-F238E27FC236}">
                    <a16:creationId xmlns:a16="http://schemas.microsoft.com/office/drawing/2014/main" id="{9E98EA47-A68B-63D3-2128-63ED3CC3A414}"/>
                  </a:ext>
                </a:extLst>
              </p:cNvPr>
              <p:cNvGrpSpPr/>
              <p:nvPr/>
            </p:nvGrpSpPr>
            <p:grpSpPr>
              <a:xfrm>
                <a:off x="5211060" y="1931406"/>
                <a:ext cx="237326" cy="3759865"/>
                <a:chOff x="4129345" y="1931178"/>
                <a:chExt cx="237326" cy="3759865"/>
              </a:xfrm>
            </p:grpSpPr>
            <p:sp>
              <p:nvSpPr>
                <p:cNvPr id="634" name="Oval 633">
                  <a:extLst>
                    <a:ext uri="{FF2B5EF4-FFF2-40B4-BE49-F238E27FC236}">
                      <a16:creationId xmlns:a16="http://schemas.microsoft.com/office/drawing/2014/main" id="{0060B4F4-116E-2B5E-0FE2-15FCF7A503FF}"/>
                    </a:ext>
                  </a:extLst>
                </p:cNvPr>
                <p:cNvSpPr/>
                <p:nvPr/>
              </p:nvSpPr>
              <p:spPr>
                <a:xfrm>
                  <a:off x="4134517" y="193117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" name="Oval 634">
                  <a:extLst>
                    <a:ext uri="{FF2B5EF4-FFF2-40B4-BE49-F238E27FC236}">
                      <a16:creationId xmlns:a16="http://schemas.microsoft.com/office/drawing/2014/main" id="{D4CE4CFA-4374-9156-99BC-95954F088428}"/>
                    </a:ext>
                  </a:extLst>
                </p:cNvPr>
                <p:cNvSpPr/>
                <p:nvPr/>
              </p:nvSpPr>
              <p:spPr>
                <a:xfrm>
                  <a:off x="4129345" y="225266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" name="Oval 635">
                  <a:extLst>
                    <a:ext uri="{FF2B5EF4-FFF2-40B4-BE49-F238E27FC236}">
                      <a16:creationId xmlns:a16="http://schemas.microsoft.com/office/drawing/2014/main" id="{5801F97E-1344-62BD-1215-FDDE234F977B}"/>
                    </a:ext>
                  </a:extLst>
                </p:cNvPr>
                <p:cNvSpPr/>
                <p:nvPr/>
              </p:nvSpPr>
              <p:spPr>
                <a:xfrm>
                  <a:off x="4132754" y="257859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" name="Oval 636">
                  <a:extLst>
                    <a:ext uri="{FF2B5EF4-FFF2-40B4-BE49-F238E27FC236}">
                      <a16:creationId xmlns:a16="http://schemas.microsoft.com/office/drawing/2014/main" id="{90A065F9-2B8C-1BB6-E090-803E15667AF7}"/>
                    </a:ext>
                  </a:extLst>
                </p:cNvPr>
                <p:cNvSpPr/>
                <p:nvPr/>
              </p:nvSpPr>
              <p:spPr>
                <a:xfrm>
                  <a:off x="4132988" y="289776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" name="Oval 637">
                  <a:extLst>
                    <a:ext uri="{FF2B5EF4-FFF2-40B4-BE49-F238E27FC236}">
                      <a16:creationId xmlns:a16="http://schemas.microsoft.com/office/drawing/2014/main" id="{DF280FC1-8492-9CA8-2B83-F2C57E17D5CC}"/>
                    </a:ext>
                  </a:extLst>
                </p:cNvPr>
                <p:cNvSpPr/>
                <p:nvPr/>
              </p:nvSpPr>
              <p:spPr>
                <a:xfrm>
                  <a:off x="4133222" y="321692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" name="Oval 638">
                  <a:extLst>
                    <a:ext uri="{FF2B5EF4-FFF2-40B4-BE49-F238E27FC236}">
                      <a16:creationId xmlns:a16="http://schemas.microsoft.com/office/drawing/2014/main" id="{FB6EC58F-C642-7977-26C5-584A20AF2F21}"/>
                    </a:ext>
                  </a:extLst>
                </p:cNvPr>
                <p:cNvSpPr/>
                <p:nvPr/>
              </p:nvSpPr>
              <p:spPr>
                <a:xfrm>
                  <a:off x="4133456" y="3536093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" name="Oval 639">
                  <a:extLst>
                    <a:ext uri="{FF2B5EF4-FFF2-40B4-BE49-F238E27FC236}">
                      <a16:creationId xmlns:a16="http://schemas.microsoft.com/office/drawing/2014/main" id="{186CF81A-37AD-E414-7875-C952DC7332AE}"/>
                    </a:ext>
                  </a:extLst>
                </p:cNvPr>
                <p:cNvSpPr/>
                <p:nvPr/>
              </p:nvSpPr>
              <p:spPr>
                <a:xfrm>
                  <a:off x="4136865" y="3855259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" name="Oval 640">
                  <a:extLst>
                    <a:ext uri="{FF2B5EF4-FFF2-40B4-BE49-F238E27FC236}">
                      <a16:creationId xmlns:a16="http://schemas.microsoft.com/office/drawing/2014/main" id="{8FA14638-CA30-9255-7946-16204C293D4C}"/>
                    </a:ext>
                  </a:extLst>
                </p:cNvPr>
                <p:cNvSpPr/>
                <p:nvPr/>
              </p:nvSpPr>
              <p:spPr>
                <a:xfrm>
                  <a:off x="4133924" y="4177600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" name="Oval 641">
                  <a:extLst>
                    <a:ext uri="{FF2B5EF4-FFF2-40B4-BE49-F238E27FC236}">
                      <a16:creationId xmlns:a16="http://schemas.microsoft.com/office/drawing/2014/main" id="{EC429435-7F96-26DC-F266-DB5208E9ECFE}"/>
                    </a:ext>
                  </a:extLst>
                </p:cNvPr>
                <p:cNvSpPr/>
                <p:nvPr/>
              </p:nvSpPr>
              <p:spPr>
                <a:xfrm>
                  <a:off x="4137333" y="449359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" name="Oval 642">
                  <a:extLst>
                    <a:ext uri="{FF2B5EF4-FFF2-40B4-BE49-F238E27FC236}">
                      <a16:creationId xmlns:a16="http://schemas.microsoft.com/office/drawing/2014/main" id="{99F42492-F196-5AFD-28BB-779D85143ADF}"/>
                    </a:ext>
                  </a:extLst>
                </p:cNvPr>
                <p:cNvSpPr/>
                <p:nvPr/>
              </p:nvSpPr>
              <p:spPr>
                <a:xfrm>
                  <a:off x="4137567" y="481275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" name="Oval 643">
                  <a:extLst>
                    <a:ext uri="{FF2B5EF4-FFF2-40B4-BE49-F238E27FC236}">
                      <a16:creationId xmlns:a16="http://schemas.microsoft.com/office/drawing/2014/main" id="{42B02EDE-B524-D968-DCC7-1F05E08AE9E3}"/>
                    </a:ext>
                  </a:extLst>
                </p:cNvPr>
                <p:cNvSpPr/>
                <p:nvPr/>
              </p:nvSpPr>
              <p:spPr>
                <a:xfrm>
                  <a:off x="4134626" y="514144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" name="Oval 644">
                  <a:extLst>
                    <a:ext uri="{FF2B5EF4-FFF2-40B4-BE49-F238E27FC236}">
                      <a16:creationId xmlns:a16="http://schemas.microsoft.com/office/drawing/2014/main" id="{55562198-0ED9-E321-48A2-6E1C346DA3CE}"/>
                    </a:ext>
                  </a:extLst>
                </p:cNvPr>
                <p:cNvSpPr/>
                <p:nvPr/>
              </p:nvSpPr>
              <p:spPr>
                <a:xfrm>
                  <a:off x="4138035" y="5460614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82" name="Group 581">
                <a:extLst>
                  <a:ext uri="{FF2B5EF4-FFF2-40B4-BE49-F238E27FC236}">
                    <a16:creationId xmlns:a16="http://schemas.microsoft.com/office/drawing/2014/main" id="{FB4834C9-1CAC-BEAA-9963-51CDE13FE134}"/>
                  </a:ext>
                </a:extLst>
              </p:cNvPr>
              <p:cNvGrpSpPr/>
              <p:nvPr/>
            </p:nvGrpSpPr>
            <p:grpSpPr>
              <a:xfrm>
                <a:off x="5767867" y="1933371"/>
                <a:ext cx="237326" cy="3759865"/>
                <a:chOff x="4129345" y="1931178"/>
                <a:chExt cx="237326" cy="3759865"/>
              </a:xfrm>
            </p:grpSpPr>
            <p:sp>
              <p:nvSpPr>
                <p:cNvPr id="622" name="Oval 621">
                  <a:extLst>
                    <a:ext uri="{FF2B5EF4-FFF2-40B4-BE49-F238E27FC236}">
                      <a16:creationId xmlns:a16="http://schemas.microsoft.com/office/drawing/2014/main" id="{C2564F92-9FD7-D699-1935-E0042CC030B9}"/>
                    </a:ext>
                  </a:extLst>
                </p:cNvPr>
                <p:cNvSpPr/>
                <p:nvPr/>
              </p:nvSpPr>
              <p:spPr>
                <a:xfrm>
                  <a:off x="4134517" y="193117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" name="Oval 622">
                  <a:extLst>
                    <a:ext uri="{FF2B5EF4-FFF2-40B4-BE49-F238E27FC236}">
                      <a16:creationId xmlns:a16="http://schemas.microsoft.com/office/drawing/2014/main" id="{E50924F4-0CB6-9459-A0E6-9EC960A8B1AE}"/>
                    </a:ext>
                  </a:extLst>
                </p:cNvPr>
                <p:cNvSpPr/>
                <p:nvPr/>
              </p:nvSpPr>
              <p:spPr>
                <a:xfrm>
                  <a:off x="4129345" y="225266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" name="Oval 623">
                  <a:extLst>
                    <a:ext uri="{FF2B5EF4-FFF2-40B4-BE49-F238E27FC236}">
                      <a16:creationId xmlns:a16="http://schemas.microsoft.com/office/drawing/2014/main" id="{6ED2DDDE-5C7E-8C64-D166-81A717B70CB6}"/>
                    </a:ext>
                  </a:extLst>
                </p:cNvPr>
                <p:cNvSpPr/>
                <p:nvPr/>
              </p:nvSpPr>
              <p:spPr>
                <a:xfrm>
                  <a:off x="4132754" y="257859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" name="Oval 624">
                  <a:extLst>
                    <a:ext uri="{FF2B5EF4-FFF2-40B4-BE49-F238E27FC236}">
                      <a16:creationId xmlns:a16="http://schemas.microsoft.com/office/drawing/2014/main" id="{8C5EC572-5EBD-825F-BB05-CD3927860E44}"/>
                    </a:ext>
                  </a:extLst>
                </p:cNvPr>
                <p:cNvSpPr/>
                <p:nvPr/>
              </p:nvSpPr>
              <p:spPr>
                <a:xfrm>
                  <a:off x="4132988" y="289776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" name="Oval 625">
                  <a:extLst>
                    <a:ext uri="{FF2B5EF4-FFF2-40B4-BE49-F238E27FC236}">
                      <a16:creationId xmlns:a16="http://schemas.microsoft.com/office/drawing/2014/main" id="{3152C6B6-9CBE-5015-E77E-ED345ED4864E}"/>
                    </a:ext>
                  </a:extLst>
                </p:cNvPr>
                <p:cNvSpPr/>
                <p:nvPr/>
              </p:nvSpPr>
              <p:spPr>
                <a:xfrm>
                  <a:off x="4133222" y="321692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" name="Oval 626">
                  <a:extLst>
                    <a:ext uri="{FF2B5EF4-FFF2-40B4-BE49-F238E27FC236}">
                      <a16:creationId xmlns:a16="http://schemas.microsoft.com/office/drawing/2014/main" id="{4DF88746-0505-D888-0A80-D7A64A74A1F1}"/>
                    </a:ext>
                  </a:extLst>
                </p:cNvPr>
                <p:cNvSpPr/>
                <p:nvPr/>
              </p:nvSpPr>
              <p:spPr>
                <a:xfrm>
                  <a:off x="4133456" y="3536093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" name="Oval 627">
                  <a:extLst>
                    <a:ext uri="{FF2B5EF4-FFF2-40B4-BE49-F238E27FC236}">
                      <a16:creationId xmlns:a16="http://schemas.microsoft.com/office/drawing/2014/main" id="{240BF83A-695E-8589-F13E-2E38F09801A5}"/>
                    </a:ext>
                  </a:extLst>
                </p:cNvPr>
                <p:cNvSpPr/>
                <p:nvPr/>
              </p:nvSpPr>
              <p:spPr>
                <a:xfrm>
                  <a:off x="4136865" y="3855259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" name="Oval 628">
                  <a:extLst>
                    <a:ext uri="{FF2B5EF4-FFF2-40B4-BE49-F238E27FC236}">
                      <a16:creationId xmlns:a16="http://schemas.microsoft.com/office/drawing/2014/main" id="{B880A48D-6BF6-C6D9-B0EF-A25E365BD742}"/>
                    </a:ext>
                  </a:extLst>
                </p:cNvPr>
                <p:cNvSpPr/>
                <p:nvPr/>
              </p:nvSpPr>
              <p:spPr>
                <a:xfrm>
                  <a:off x="4133924" y="4177600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" name="Oval 629">
                  <a:extLst>
                    <a:ext uri="{FF2B5EF4-FFF2-40B4-BE49-F238E27FC236}">
                      <a16:creationId xmlns:a16="http://schemas.microsoft.com/office/drawing/2014/main" id="{14007140-FDE6-FC34-4D73-98079A0ABD8A}"/>
                    </a:ext>
                  </a:extLst>
                </p:cNvPr>
                <p:cNvSpPr/>
                <p:nvPr/>
              </p:nvSpPr>
              <p:spPr>
                <a:xfrm>
                  <a:off x="4137333" y="449359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" name="Oval 630">
                  <a:extLst>
                    <a:ext uri="{FF2B5EF4-FFF2-40B4-BE49-F238E27FC236}">
                      <a16:creationId xmlns:a16="http://schemas.microsoft.com/office/drawing/2014/main" id="{91C1AA74-F5EA-6BED-F796-191262381FDF}"/>
                    </a:ext>
                  </a:extLst>
                </p:cNvPr>
                <p:cNvSpPr/>
                <p:nvPr/>
              </p:nvSpPr>
              <p:spPr>
                <a:xfrm>
                  <a:off x="4137567" y="481275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" name="Oval 631">
                  <a:extLst>
                    <a:ext uri="{FF2B5EF4-FFF2-40B4-BE49-F238E27FC236}">
                      <a16:creationId xmlns:a16="http://schemas.microsoft.com/office/drawing/2014/main" id="{CEFD29F3-548E-6A46-DD38-21F1755256B7}"/>
                    </a:ext>
                  </a:extLst>
                </p:cNvPr>
                <p:cNvSpPr/>
                <p:nvPr/>
              </p:nvSpPr>
              <p:spPr>
                <a:xfrm>
                  <a:off x="4134626" y="514144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" name="Oval 632">
                  <a:extLst>
                    <a:ext uri="{FF2B5EF4-FFF2-40B4-BE49-F238E27FC236}">
                      <a16:creationId xmlns:a16="http://schemas.microsoft.com/office/drawing/2014/main" id="{FB848C56-6895-70B3-1624-560428D0764E}"/>
                    </a:ext>
                  </a:extLst>
                </p:cNvPr>
                <p:cNvSpPr/>
                <p:nvPr/>
              </p:nvSpPr>
              <p:spPr>
                <a:xfrm>
                  <a:off x="4138035" y="5460614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83" name="Group 582">
                <a:extLst>
                  <a:ext uri="{FF2B5EF4-FFF2-40B4-BE49-F238E27FC236}">
                    <a16:creationId xmlns:a16="http://schemas.microsoft.com/office/drawing/2014/main" id="{61D75218-D339-520D-F46E-AD6465827678}"/>
                  </a:ext>
                </a:extLst>
              </p:cNvPr>
              <p:cNvGrpSpPr/>
              <p:nvPr/>
            </p:nvGrpSpPr>
            <p:grpSpPr>
              <a:xfrm>
                <a:off x="6324674" y="1927932"/>
                <a:ext cx="237326" cy="3759865"/>
                <a:chOff x="4129345" y="1931178"/>
                <a:chExt cx="237326" cy="3759865"/>
              </a:xfrm>
            </p:grpSpPr>
            <p:sp>
              <p:nvSpPr>
                <p:cNvPr id="610" name="Oval 609">
                  <a:extLst>
                    <a:ext uri="{FF2B5EF4-FFF2-40B4-BE49-F238E27FC236}">
                      <a16:creationId xmlns:a16="http://schemas.microsoft.com/office/drawing/2014/main" id="{AD6DC7AD-DF69-18E5-AA9D-81AFD5D2FC8E}"/>
                    </a:ext>
                  </a:extLst>
                </p:cNvPr>
                <p:cNvSpPr/>
                <p:nvPr/>
              </p:nvSpPr>
              <p:spPr>
                <a:xfrm>
                  <a:off x="4134517" y="193117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" name="Oval 610">
                  <a:extLst>
                    <a:ext uri="{FF2B5EF4-FFF2-40B4-BE49-F238E27FC236}">
                      <a16:creationId xmlns:a16="http://schemas.microsoft.com/office/drawing/2014/main" id="{D355FD9A-AFCB-A451-2D54-7D00AB7CAEFC}"/>
                    </a:ext>
                  </a:extLst>
                </p:cNvPr>
                <p:cNvSpPr/>
                <p:nvPr/>
              </p:nvSpPr>
              <p:spPr>
                <a:xfrm>
                  <a:off x="4129345" y="225266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" name="Oval 611">
                  <a:extLst>
                    <a:ext uri="{FF2B5EF4-FFF2-40B4-BE49-F238E27FC236}">
                      <a16:creationId xmlns:a16="http://schemas.microsoft.com/office/drawing/2014/main" id="{907F9AD7-BC09-D337-A9C4-25CA0E140673}"/>
                    </a:ext>
                  </a:extLst>
                </p:cNvPr>
                <p:cNvSpPr/>
                <p:nvPr/>
              </p:nvSpPr>
              <p:spPr>
                <a:xfrm>
                  <a:off x="4132754" y="257859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" name="Oval 612">
                  <a:extLst>
                    <a:ext uri="{FF2B5EF4-FFF2-40B4-BE49-F238E27FC236}">
                      <a16:creationId xmlns:a16="http://schemas.microsoft.com/office/drawing/2014/main" id="{70BB0C94-49A5-1035-2FE1-1FB146594D89}"/>
                    </a:ext>
                  </a:extLst>
                </p:cNvPr>
                <p:cNvSpPr/>
                <p:nvPr/>
              </p:nvSpPr>
              <p:spPr>
                <a:xfrm>
                  <a:off x="4132988" y="289776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" name="Oval 613">
                  <a:extLst>
                    <a:ext uri="{FF2B5EF4-FFF2-40B4-BE49-F238E27FC236}">
                      <a16:creationId xmlns:a16="http://schemas.microsoft.com/office/drawing/2014/main" id="{FBAA6457-4986-0112-1214-EA8F964617DB}"/>
                    </a:ext>
                  </a:extLst>
                </p:cNvPr>
                <p:cNvSpPr/>
                <p:nvPr/>
              </p:nvSpPr>
              <p:spPr>
                <a:xfrm>
                  <a:off x="4133222" y="321692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" name="Oval 614">
                  <a:extLst>
                    <a:ext uri="{FF2B5EF4-FFF2-40B4-BE49-F238E27FC236}">
                      <a16:creationId xmlns:a16="http://schemas.microsoft.com/office/drawing/2014/main" id="{3D4424D5-263F-BCA0-B8C9-9C4BD493165F}"/>
                    </a:ext>
                  </a:extLst>
                </p:cNvPr>
                <p:cNvSpPr/>
                <p:nvPr/>
              </p:nvSpPr>
              <p:spPr>
                <a:xfrm>
                  <a:off x="4133456" y="3536093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" name="Oval 615">
                  <a:extLst>
                    <a:ext uri="{FF2B5EF4-FFF2-40B4-BE49-F238E27FC236}">
                      <a16:creationId xmlns:a16="http://schemas.microsoft.com/office/drawing/2014/main" id="{1E135660-7216-BB5E-D17A-6A9C3F0D6659}"/>
                    </a:ext>
                  </a:extLst>
                </p:cNvPr>
                <p:cNvSpPr/>
                <p:nvPr/>
              </p:nvSpPr>
              <p:spPr>
                <a:xfrm>
                  <a:off x="4136865" y="3855259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" name="Oval 616">
                  <a:extLst>
                    <a:ext uri="{FF2B5EF4-FFF2-40B4-BE49-F238E27FC236}">
                      <a16:creationId xmlns:a16="http://schemas.microsoft.com/office/drawing/2014/main" id="{602E2302-4278-F726-51FA-648E7BDD5D96}"/>
                    </a:ext>
                  </a:extLst>
                </p:cNvPr>
                <p:cNvSpPr/>
                <p:nvPr/>
              </p:nvSpPr>
              <p:spPr>
                <a:xfrm>
                  <a:off x="4133924" y="4177600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" name="Oval 617">
                  <a:extLst>
                    <a:ext uri="{FF2B5EF4-FFF2-40B4-BE49-F238E27FC236}">
                      <a16:creationId xmlns:a16="http://schemas.microsoft.com/office/drawing/2014/main" id="{7B6C7102-AA26-7144-E4C4-0F3DB05504C1}"/>
                    </a:ext>
                  </a:extLst>
                </p:cNvPr>
                <p:cNvSpPr/>
                <p:nvPr/>
              </p:nvSpPr>
              <p:spPr>
                <a:xfrm>
                  <a:off x="4137333" y="449359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" name="Oval 618">
                  <a:extLst>
                    <a:ext uri="{FF2B5EF4-FFF2-40B4-BE49-F238E27FC236}">
                      <a16:creationId xmlns:a16="http://schemas.microsoft.com/office/drawing/2014/main" id="{4F8EAC69-872E-8463-4381-AAB4997A613C}"/>
                    </a:ext>
                  </a:extLst>
                </p:cNvPr>
                <p:cNvSpPr/>
                <p:nvPr/>
              </p:nvSpPr>
              <p:spPr>
                <a:xfrm>
                  <a:off x="4137567" y="481275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Oval 619">
                  <a:extLst>
                    <a:ext uri="{FF2B5EF4-FFF2-40B4-BE49-F238E27FC236}">
                      <a16:creationId xmlns:a16="http://schemas.microsoft.com/office/drawing/2014/main" id="{FE0C9EE3-015D-C742-A91C-7B83E8A9A7D7}"/>
                    </a:ext>
                  </a:extLst>
                </p:cNvPr>
                <p:cNvSpPr/>
                <p:nvPr/>
              </p:nvSpPr>
              <p:spPr>
                <a:xfrm>
                  <a:off x="4134626" y="514144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Oval 620">
                  <a:extLst>
                    <a:ext uri="{FF2B5EF4-FFF2-40B4-BE49-F238E27FC236}">
                      <a16:creationId xmlns:a16="http://schemas.microsoft.com/office/drawing/2014/main" id="{8969B410-D10B-66A2-73AC-47CE2D3DD08E}"/>
                    </a:ext>
                  </a:extLst>
                </p:cNvPr>
                <p:cNvSpPr/>
                <p:nvPr/>
              </p:nvSpPr>
              <p:spPr>
                <a:xfrm>
                  <a:off x="4138035" y="5460614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84" name="Group 583">
                <a:extLst>
                  <a:ext uri="{FF2B5EF4-FFF2-40B4-BE49-F238E27FC236}">
                    <a16:creationId xmlns:a16="http://schemas.microsoft.com/office/drawing/2014/main" id="{3E005A71-4F50-60E4-A3A1-FF2892AE40DC}"/>
                  </a:ext>
                </a:extLst>
              </p:cNvPr>
              <p:cNvGrpSpPr/>
              <p:nvPr/>
            </p:nvGrpSpPr>
            <p:grpSpPr>
              <a:xfrm>
                <a:off x="6881481" y="1929897"/>
                <a:ext cx="237326" cy="3759865"/>
                <a:chOff x="4129345" y="1931178"/>
                <a:chExt cx="237326" cy="3759865"/>
              </a:xfrm>
            </p:grpSpPr>
            <p:sp>
              <p:nvSpPr>
                <p:cNvPr id="598" name="Oval 597">
                  <a:extLst>
                    <a:ext uri="{FF2B5EF4-FFF2-40B4-BE49-F238E27FC236}">
                      <a16:creationId xmlns:a16="http://schemas.microsoft.com/office/drawing/2014/main" id="{E06BB588-F5B3-5A1F-9611-373E77002A64}"/>
                    </a:ext>
                  </a:extLst>
                </p:cNvPr>
                <p:cNvSpPr/>
                <p:nvPr/>
              </p:nvSpPr>
              <p:spPr>
                <a:xfrm>
                  <a:off x="4134517" y="193117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Oval 598">
                  <a:extLst>
                    <a:ext uri="{FF2B5EF4-FFF2-40B4-BE49-F238E27FC236}">
                      <a16:creationId xmlns:a16="http://schemas.microsoft.com/office/drawing/2014/main" id="{85B7EB51-303A-5A65-5D34-B23898B5B8B7}"/>
                    </a:ext>
                  </a:extLst>
                </p:cNvPr>
                <p:cNvSpPr/>
                <p:nvPr/>
              </p:nvSpPr>
              <p:spPr>
                <a:xfrm>
                  <a:off x="4129345" y="225266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Oval 599">
                  <a:extLst>
                    <a:ext uri="{FF2B5EF4-FFF2-40B4-BE49-F238E27FC236}">
                      <a16:creationId xmlns:a16="http://schemas.microsoft.com/office/drawing/2014/main" id="{BC886DB2-C50F-C7EE-F28D-CE3A8231EA78}"/>
                    </a:ext>
                  </a:extLst>
                </p:cNvPr>
                <p:cNvSpPr/>
                <p:nvPr/>
              </p:nvSpPr>
              <p:spPr>
                <a:xfrm>
                  <a:off x="4132754" y="257859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1" name="Oval 600">
                  <a:extLst>
                    <a:ext uri="{FF2B5EF4-FFF2-40B4-BE49-F238E27FC236}">
                      <a16:creationId xmlns:a16="http://schemas.microsoft.com/office/drawing/2014/main" id="{8B8069C3-65C3-B1E7-BCB9-D5230C48389D}"/>
                    </a:ext>
                  </a:extLst>
                </p:cNvPr>
                <p:cNvSpPr/>
                <p:nvPr/>
              </p:nvSpPr>
              <p:spPr>
                <a:xfrm>
                  <a:off x="4132988" y="289776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2" name="Oval 601">
                  <a:extLst>
                    <a:ext uri="{FF2B5EF4-FFF2-40B4-BE49-F238E27FC236}">
                      <a16:creationId xmlns:a16="http://schemas.microsoft.com/office/drawing/2014/main" id="{174FF13A-AD9F-A06F-F941-12763B977C9B}"/>
                    </a:ext>
                  </a:extLst>
                </p:cNvPr>
                <p:cNvSpPr/>
                <p:nvPr/>
              </p:nvSpPr>
              <p:spPr>
                <a:xfrm>
                  <a:off x="4133222" y="321692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3" name="Oval 602">
                  <a:extLst>
                    <a:ext uri="{FF2B5EF4-FFF2-40B4-BE49-F238E27FC236}">
                      <a16:creationId xmlns:a16="http://schemas.microsoft.com/office/drawing/2014/main" id="{01B9E98C-86FC-1028-616D-141A24ECBCA5}"/>
                    </a:ext>
                  </a:extLst>
                </p:cNvPr>
                <p:cNvSpPr/>
                <p:nvPr/>
              </p:nvSpPr>
              <p:spPr>
                <a:xfrm>
                  <a:off x="4133456" y="3536093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" name="Oval 603">
                  <a:extLst>
                    <a:ext uri="{FF2B5EF4-FFF2-40B4-BE49-F238E27FC236}">
                      <a16:creationId xmlns:a16="http://schemas.microsoft.com/office/drawing/2014/main" id="{B08446CC-282C-BD47-B2F7-6869CD6DC275}"/>
                    </a:ext>
                  </a:extLst>
                </p:cNvPr>
                <p:cNvSpPr/>
                <p:nvPr/>
              </p:nvSpPr>
              <p:spPr>
                <a:xfrm>
                  <a:off x="4136865" y="3855259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" name="Oval 604">
                  <a:extLst>
                    <a:ext uri="{FF2B5EF4-FFF2-40B4-BE49-F238E27FC236}">
                      <a16:creationId xmlns:a16="http://schemas.microsoft.com/office/drawing/2014/main" id="{270A53DB-E44C-6EE4-7C61-9EF010FAE5C3}"/>
                    </a:ext>
                  </a:extLst>
                </p:cNvPr>
                <p:cNvSpPr/>
                <p:nvPr/>
              </p:nvSpPr>
              <p:spPr>
                <a:xfrm>
                  <a:off x="4133924" y="4177600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Oval 605">
                  <a:extLst>
                    <a:ext uri="{FF2B5EF4-FFF2-40B4-BE49-F238E27FC236}">
                      <a16:creationId xmlns:a16="http://schemas.microsoft.com/office/drawing/2014/main" id="{0874E821-81A0-410B-B7DC-4E50635EDEF1}"/>
                    </a:ext>
                  </a:extLst>
                </p:cNvPr>
                <p:cNvSpPr/>
                <p:nvPr/>
              </p:nvSpPr>
              <p:spPr>
                <a:xfrm>
                  <a:off x="4137333" y="449359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Oval 606">
                  <a:extLst>
                    <a:ext uri="{FF2B5EF4-FFF2-40B4-BE49-F238E27FC236}">
                      <a16:creationId xmlns:a16="http://schemas.microsoft.com/office/drawing/2014/main" id="{A7074FE3-20D7-163B-0248-62EC2FECD421}"/>
                    </a:ext>
                  </a:extLst>
                </p:cNvPr>
                <p:cNvSpPr/>
                <p:nvPr/>
              </p:nvSpPr>
              <p:spPr>
                <a:xfrm>
                  <a:off x="4137567" y="481275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Oval 607">
                  <a:extLst>
                    <a:ext uri="{FF2B5EF4-FFF2-40B4-BE49-F238E27FC236}">
                      <a16:creationId xmlns:a16="http://schemas.microsoft.com/office/drawing/2014/main" id="{210DD4CA-0E7E-CE36-D305-07C0A784D661}"/>
                    </a:ext>
                  </a:extLst>
                </p:cNvPr>
                <p:cNvSpPr/>
                <p:nvPr/>
              </p:nvSpPr>
              <p:spPr>
                <a:xfrm>
                  <a:off x="4134626" y="514144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" name="Oval 608">
                  <a:extLst>
                    <a:ext uri="{FF2B5EF4-FFF2-40B4-BE49-F238E27FC236}">
                      <a16:creationId xmlns:a16="http://schemas.microsoft.com/office/drawing/2014/main" id="{918C1341-5BCF-9D17-C61D-AEF3016D35E6}"/>
                    </a:ext>
                  </a:extLst>
                </p:cNvPr>
                <p:cNvSpPr/>
                <p:nvPr/>
              </p:nvSpPr>
              <p:spPr>
                <a:xfrm>
                  <a:off x="4138035" y="5460614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85" name="Group 584">
                <a:extLst>
                  <a:ext uri="{FF2B5EF4-FFF2-40B4-BE49-F238E27FC236}">
                    <a16:creationId xmlns:a16="http://schemas.microsoft.com/office/drawing/2014/main" id="{4D98F0B4-1A77-A5C0-E521-E2FAAF533C61}"/>
                  </a:ext>
                </a:extLst>
              </p:cNvPr>
              <p:cNvGrpSpPr/>
              <p:nvPr/>
            </p:nvGrpSpPr>
            <p:grpSpPr>
              <a:xfrm>
                <a:off x="7438288" y="1928160"/>
                <a:ext cx="237326" cy="3759865"/>
                <a:chOff x="4129345" y="1931178"/>
                <a:chExt cx="237326" cy="3759865"/>
              </a:xfrm>
            </p:grpSpPr>
            <p:sp>
              <p:nvSpPr>
                <p:cNvPr id="586" name="Oval 585">
                  <a:extLst>
                    <a:ext uri="{FF2B5EF4-FFF2-40B4-BE49-F238E27FC236}">
                      <a16:creationId xmlns:a16="http://schemas.microsoft.com/office/drawing/2014/main" id="{85F7ACB6-32C7-B8C9-96B7-826A0FB6E34D}"/>
                    </a:ext>
                  </a:extLst>
                </p:cNvPr>
                <p:cNvSpPr/>
                <p:nvPr/>
              </p:nvSpPr>
              <p:spPr>
                <a:xfrm>
                  <a:off x="4134517" y="193117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" name="Oval 586">
                  <a:extLst>
                    <a:ext uri="{FF2B5EF4-FFF2-40B4-BE49-F238E27FC236}">
                      <a16:creationId xmlns:a16="http://schemas.microsoft.com/office/drawing/2014/main" id="{94410638-8E50-F936-44BD-861973F1F463}"/>
                    </a:ext>
                  </a:extLst>
                </p:cNvPr>
                <p:cNvSpPr/>
                <p:nvPr/>
              </p:nvSpPr>
              <p:spPr>
                <a:xfrm>
                  <a:off x="4129345" y="225266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" name="Oval 587">
                  <a:extLst>
                    <a:ext uri="{FF2B5EF4-FFF2-40B4-BE49-F238E27FC236}">
                      <a16:creationId xmlns:a16="http://schemas.microsoft.com/office/drawing/2014/main" id="{003B1ED9-FDAA-B4D4-00A4-AADC565CD6D8}"/>
                    </a:ext>
                  </a:extLst>
                </p:cNvPr>
                <p:cNvSpPr/>
                <p:nvPr/>
              </p:nvSpPr>
              <p:spPr>
                <a:xfrm>
                  <a:off x="4132754" y="2578595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" name="Oval 588">
                  <a:extLst>
                    <a:ext uri="{FF2B5EF4-FFF2-40B4-BE49-F238E27FC236}">
                      <a16:creationId xmlns:a16="http://schemas.microsoft.com/office/drawing/2014/main" id="{DB81A1D3-63FA-8A9D-FEB7-EE5DFD63B44D}"/>
                    </a:ext>
                  </a:extLst>
                </p:cNvPr>
                <p:cNvSpPr/>
                <p:nvPr/>
              </p:nvSpPr>
              <p:spPr>
                <a:xfrm>
                  <a:off x="4132988" y="289776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" name="Oval 589">
                  <a:extLst>
                    <a:ext uri="{FF2B5EF4-FFF2-40B4-BE49-F238E27FC236}">
                      <a16:creationId xmlns:a16="http://schemas.microsoft.com/office/drawing/2014/main" id="{0FF514C8-878F-9535-CE33-9EF105F1F475}"/>
                    </a:ext>
                  </a:extLst>
                </p:cNvPr>
                <p:cNvSpPr/>
                <p:nvPr/>
              </p:nvSpPr>
              <p:spPr>
                <a:xfrm>
                  <a:off x="4133222" y="321692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" name="Oval 590">
                  <a:extLst>
                    <a:ext uri="{FF2B5EF4-FFF2-40B4-BE49-F238E27FC236}">
                      <a16:creationId xmlns:a16="http://schemas.microsoft.com/office/drawing/2014/main" id="{3D0A549B-236C-7BCC-ECF4-973B944CEC7D}"/>
                    </a:ext>
                  </a:extLst>
                </p:cNvPr>
                <p:cNvSpPr/>
                <p:nvPr/>
              </p:nvSpPr>
              <p:spPr>
                <a:xfrm>
                  <a:off x="4133456" y="3536093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" name="Oval 591">
                  <a:extLst>
                    <a:ext uri="{FF2B5EF4-FFF2-40B4-BE49-F238E27FC236}">
                      <a16:creationId xmlns:a16="http://schemas.microsoft.com/office/drawing/2014/main" id="{9BAD8CB6-EFF1-4C1F-B881-A6D45535D5C6}"/>
                    </a:ext>
                  </a:extLst>
                </p:cNvPr>
                <p:cNvSpPr/>
                <p:nvPr/>
              </p:nvSpPr>
              <p:spPr>
                <a:xfrm>
                  <a:off x="4136865" y="3855259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" name="Oval 592">
                  <a:extLst>
                    <a:ext uri="{FF2B5EF4-FFF2-40B4-BE49-F238E27FC236}">
                      <a16:creationId xmlns:a16="http://schemas.microsoft.com/office/drawing/2014/main" id="{A690BA51-44B8-76A9-6862-1AE1564A2928}"/>
                    </a:ext>
                  </a:extLst>
                </p:cNvPr>
                <p:cNvSpPr/>
                <p:nvPr/>
              </p:nvSpPr>
              <p:spPr>
                <a:xfrm>
                  <a:off x="4133924" y="4177600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" name="Oval 593">
                  <a:extLst>
                    <a:ext uri="{FF2B5EF4-FFF2-40B4-BE49-F238E27FC236}">
                      <a16:creationId xmlns:a16="http://schemas.microsoft.com/office/drawing/2014/main" id="{D447C582-1372-060C-87CA-5158BB1F42AB}"/>
                    </a:ext>
                  </a:extLst>
                </p:cNvPr>
                <p:cNvSpPr/>
                <p:nvPr/>
              </p:nvSpPr>
              <p:spPr>
                <a:xfrm>
                  <a:off x="4137333" y="4493591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" name="Oval 594">
                  <a:extLst>
                    <a:ext uri="{FF2B5EF4-FFF2-40B4-BE49-F238E27FC236}">
                      <a16:creationId xmlns:a16="http://schemas.microsoft.com/office/drawing/2014/main" id="{773F082C-9BFE-9DE7-DA61-EFDCCDB2FF8E}"/>
                    </a:ext>
                  </a:extLst>
                </p:cNvPr>
                <p:cNvSpPr/>
                <p:nvPr/>
              </p:nvSpPr>
              <p:spPr>
                <a:xfrm>
                  <a:off x="4137567" y="4812757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" name="Oval 595">
                  <a:extLst>
                    <a:ext uri="{FF2B5EF4-FFF2-40B4-BE49-F238E27FC236}">
                      <a16:creationId xmlns:a16="http://schemas.microsoft.com/office/drawing/2014/main" id="{74C4F824-4759-ACBB-BC9D-0CD16F540B58}"/>
                    </a:ext>
                  </a:extLst>
                </p:cNvPr>
                <p:cNvSpPr/>
                <p:nvPr/>
              </p:nvSpPr>
              <p:spPr>
                <a:xfrm>
                  <a:off x="4134626" y="5141448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" name="Oval 596">
                  <a:extLst>
                    <a:ext uri="{FF2B5EF4-FFF2-40B4-BE49-F238E27FC236}">
                      <a16:creationId xmlns:a16="http://schemas.microsoft.com/office/drawing/2014/main" id="{8062ECCD-A7AB-D87C-3146-AEE54C3E661C}"/>
                    </a:ext>
                  </a:extLst>
                </p:cNvPr>
                <p:cNvSpPr/>
                <p:nvPr/>
              </p:nvSpPr>
              <p:spPr>
                <a:xfrm>
                  <a:off x="4138035" y="5460614"/>
                  <a:ext cx="228636" cy="23042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72" name="Rectangle 371">
              <a:extLst>
                <a:ext uri="{FF2B5EF4-FFF2-40B4-BE49-F238E27FC236}">
                  <a16:creationId xmlns:a16="http://schemas.microsoft.com/office/drawing/2014/main" id="{C07CE244-FE75-0CFC-426C-56A098694C39}"/>
                </a:ext>
              </a:extLst>
            </p:cNvPr>
            <p:cNvSpPr/>
            <p:nvPr/>
          </p:nvSpPr>
          <p:spPr>
            <a:xfrm>
              <a:off x="6099310" y="3929963"/>
              <a:ext cx="1454813" cy="1325422"/>
            </a:xfrm>
            <a:prstGeom prst="rect">
              <a:avLst/>
            </a:prstGeom>
            <a:noFill/>
            <a:ln>
              <a:solidFill>
                <a:schemeClr val="accent1">
                  <a:shade val="1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Right Brace 373">
              <a:extLst>
                <a:ext uri="{FF2B5EF4-FFF2-40B4-BE49-F238E27FC236}">
                  <a16:creationId xmlns:a16="http://schemas.microsoft.com/office/drawing/2014/main" id="{EDCB0FFE-904E-0B4E-A768-CFE908ADC9A6}"/>
                </a:ext>
              </a:extLst>
            </p:cNvPr>
            <p:cNvSpPr/>
            <p:nvPr/>
          </p:nvSpPr>
          <p:spPr>
            <a:xfrm rot="5400000">
              <a:off x="6735918" y="4695176"/>
              <a:ext cx="174978" cy="1454814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TextBox 374">
              <a:extLst>
                <a:ext uri="{FF2B5EF4-FFF2-40B4-BE49-F238E27FC236}">
                  <a16:creationId xmlns:a16="http://schemas.microsoft.com/office/drawing/2014/main" id="{32D32F67-C320-0D60-A474-241FC7D245FC}"/>
                </a:ext>
              </a:extLst>
            </p:cNvPr>
            <p:cNvSpPr txBox="1"/>
            <p:nvPr/>
          </p:nvSpPr>
          <p:spPr>
            <a:xfrm>
              <a:off x="6096277" y="5455569"/>
              <a:ext cx="1493742" cy="5909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200" dirty="0"/>
                <a:t>7 symbols/subcarrier</a:t>
              </a:r>
            </a:p>
            <a:p>
              <a:pPr algn="ctr">
                <a:lnSpc>
                  <a:spcPct val="90000"/>
                </a:lnSpc>
              </a:pPr>
              <a:r>
                <a:rPr lang="en-US" sz="1200" dirty="0"/>
                <a:t>0.5 msec</a:t>
              </a:r>
            </a:p>
            <a:p>
              <a:pPr algn="ctr">
                <a:lnSpc>
                  <a:spcPct val="90000"/>
                </a:lnSpc>
              </a:pPr>
              <a:r>
                <a:rPr lang="en-US" sz="1200" b="1" dirty="0">
                  <a:solidFill>
                    <a:srgbClr val="C00000"/>
                  </a:solidFill>
                </a:rPr>
                <a:t>1 LTE PRB</a:t>
              </a:r>
            </a:p>
          </p:txBody>
        </p: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249D496A-8AA2-C5DE-3B7A-6634A084556C}"/>
              </a:ext>
            </a:extLst>
          </p:cNvPr>
          <p:cNvGrpSpPr/>
          <p:nvPr/>
        </p:nvGrpSpPr>
        <p:grpSpPr>
          <a:xfrm>
            <a:off x="9802565" y="3915014"/>
            <a:ext cx="1462123" cy="1402207"/>
            <a:chOff x="9493184" y="3995034"/>
            <a:chExt cx="1462123" cy="1402207"/>
          </a:xfrm>
        </p:grpSpPr>
        <p:grpSp>
          <p:nvGrpSpPr>
            <p:cNvPr id="788" name="Group 787">
              <a:extLst>
                <a:ext uri="{FF2B5EF4-FFF2-40B4-BE49-F238E27FC236}">
                  <a16:creationId xmlns:a16="http://schemas.microsoft.com/office/drawing/2014/main" id="{70696124-A397-F792-7DAA-12CA59290831}"/>
                </a:ext>
              </a:extLst>
            </p:cNvPr>
            <p:cNvGrpSpPr/>
            <p:nvPr/>
          </p:nvGrpSpPr>
          <p:grpSpPr>
            <a:xfrm rot="5400000">
              <a:off x="9523142" y="3965077"/>
              <a:ext cx="1402207" cy="1462122"/>
              <a:chOff x="3808442" y="1864744"/>
              <a:chExt cx="4034218" cy="3852658"/>
            </a:xfrm>
          </p:grpSpPr>
          <p:grpSp>
            <p:nvGrpSpPr>
              <p:cNvPr id="890" name="Group 889">
                <a:extLst>
                  <a:ext uri="{FF2B5EF4-FFF2-40B4-BE49-F238E27FC236}">
                    <a16:creationId xmlns:a16="http://schemas.microsoft.com/office/drawing/2014/main" id="{51825BBE-E6B0-3AE5-CA68-6BD4FF5B745C}"/>
                  </a:ext>
                </a:extLst>
              </p:cNvPr>
              <p:cNvGrpSpPr/>
              <p:nvPr/>
            </p:nvGrpSpPr>
            <p:grpSpPr>
              <a:xfrm>
                <a:off x="3958119" y="1878863"/>
                <a:ext cx="3809600" cy="3838539"/>
                <a:chOff x="3958119" y="1878863"/>
                <a:chExt cx="3809600" cy="3838539"/>
              </a:xfrm>
            </p:grpSpPr>
            <p:sp>
              <p:nvSpPr>
                <p:cNvPr id="892" name="Rectangle 891">
                  <a:extLst>
                    <a:ext uri="{FF2B5EF4-FFF2-40B4-BE49-F238E27FC236}">
                      <a16:creationId xmlns:a16="http://schemas.microsoft.com/office/drawing/2014/main" id="{AC41A426-A363-61E2-EFDF-71E334271322}"/>
                    </a:ext>
                  </a:extLst>
                </p:cNvPr>
                <p:cNvSpPr/>
                <p:nvPr/>
              </p:nvSpPr>
              <p:spPr>
                <a:xfrm flipV="1">
                  <a:off x="7447147" y="1881161"/>
                  <a:ext cx="320572" cy="3833832"/>
                </a:xfrm>
                <a:prstGeom prst="rect">
                  <a:avLst/>
                </a:prstGeom>
                <a:solidFill>
                  <a:srgbClr val="B19322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" name="Rectangle 892">
                  <a:extLst>
                    <a:ext uri="{FF2B5EF4-FFF2-40B4-BE49-F238E27FC236}">
                      <a16:creationId xmlns:a16="http://schemas.microsoft.com/office/drawing/2014/main" id="{F0514A26-3E82-84EE-BDFF-D3C3A901F73B}"/>
                    </a:ext>
                  </a:extLst>
                </p:cNvPr>
                <p:cNvSpPr/>
                <p:nvPr/>
              </p:nvSpPr>
              <p:spPr>
                <a:xfrm flipV="1">
                  <a:off x="7126575" y="1880395"/>
                  <a:ext cx="320572" cy="3833832"/>
                </a:xfrm>
                <a:prstGeom prst="rect">
                  <a:avLst/>
                </a:prstGeom>
                <a:solidFill>
                  <a:srgbClr val="949E2F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" name="Rectangle 893">
                  <a:extLst>
                    <a:ext uri="{FF2B5EF4-FFF2-40B4-BE49-F238E27FC236}">
                      <a16:creationId xmlns:a16="http://schemas.microsoft.com/office/drawing/2014/main" id="{5F2B8A77-BC0A-1A17-3DE8-690A78CBF63F}"/>
                    </a:ext>
                  </a:extLst>
                </p:cNvPr>
                <p:cNvSpPr/>
                <p:nvPr/>
              </p:nvSpPr>
              <p:spPr>
                <a:xfrm flipV="1">
                  <a:off x="6806003" y="1879629"/>
                  <a:ext cx="320572" cy="3833832"/>
                </a:xfrm>
                <a:prstGeom prst="rect">
                  <a:avLst/>
                </a:prstGeom>
                <a:solidFill>
                  <a:srgbClr val="50A79B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" name="Rectangle 894">
                  <a:extLst>
                    <a:ext uri="{FF2B5EF4-FFF2-40B4-BE49-F238E27FC236}">
                      <a16:creationId xmlns:a16="http://schemas.microsoft.com/office/drawing/2014/main" id="{1245DFBD-970D-93CB-23CE-FE78C0CE1E85}"/>
                    </a:ext>
                  </a:extLst>
                </p:cNvPr>
                <p:cNvSpPr/>
                <p:nvPr/>
              </p:nvSpPr>
              <p:spPr>
                <a:xfrm flipV="1">
                  <a:off x="6491781" y="1878863"/>
                  <a:ext cx="320572" cy="3833832"/>
                </a:xfrm>
                <a:prstGeom prst="rect">
                  <a:avLst/>
                </a:prstGeom>
                <a:solidFill>
                  <a:srgbClr val="4F9AC4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" name="Rectangle 895">
                  <a:extLst>
                    <a:ext uri="{FF2B5EF4-FFF2-40B4-BE49-F238E27FC236}">
                      <a16:creationId xmlns:a16="http://schemas.microsoft.com/office/drawing/2014/main" id="{8C95AF6E-1A18-5DD2-7FC7-0CC343D02C4F}"/>
                    </a:ext>
                  </a:extLst>
                </p:cNvPr>
                <p:cNvSpPr/>
                <p:nvPr/>
              </p:nvSpPr>
              <p:spPr>
                <a:xfrm flipV="1">
                  <a:off x="6174384" y="1881272"/>
                  <a:ext cx="320572" cy="3833832"/>
                </a:xfrm>
                <a:prstGeom prst="rect">
                  <a:avLst/>
                </a:prstGeom>
                <a:solidFill>
                  <a:srgbClr val="8C88B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" name="Rectangle 896">
                  <a:extLst>
                    <a:ext uri="{FF2B5EF4-FFF2-40B4-BE49-F238E27FC236}">
                      <a16:creationId xmlns:a16="http://schemas.microsoft.com/office/drawing/2014/main" id="{DA2366E3-9A61-7D10-2CE0-605E62C4F1EA}"/>
                    </a:ext>
                  </a:extLst>
                </p:cNvPr>
                <p:cNvSpPr/>
                <p:nvPr/>
              </p:nvSpPr>
              <p:spPr>
                <a:xfrm flipV="1">
                  <a:off x="5543035" y="1879352"/>
                  <a:ext cx="320572" cy="3833832"/>
                </a:xfrm>
                <a:prstGeom prst="rect">
                  <a:avLst/>
                </a:prstGeom>
                <a:solidFill>
                  <a:srgbClr val="C25145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" name="Rectangle 897">
                  <a:extLst>
                    <a:ext uri="{FF2B5EF4-FFF2-40B4-BE49-F238E27FC236}">
                      <a16:creationId xmlns:a16="http://schemas.microsoft.com/office/drawing/2014/main" id="{D92CD168-A676-5C89-7814-A46054A08024}"/>
                    </a:ext>
                  </a:extLst>
                </p:cNvPr>
                <p:cNvSpPr/>
                <p:nvPr/>
              </p:nvSpPr>
              <p:spPr>
                <a:xfrm flipV="1">
                  <a:off x="5228069" y="1879352"/>
                  <a:ext cx="320572" cy="3833832"/>
                </a:xfrm>
                <a:prstGeom prst="rect">
                  <a:avLst/>
                </a:prstGeom>
                <a:solidFill>
                  <a:srgbClr val="B55F3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" name="Rectangle 898">
                  <a:extLst>
                    <a:ext uri="{FF2B5EF4-FFF2-40B4-BE49-F238E27FC236}">
                      <a16:creationId xmlns:a16="http://schemas.microsoft.com/office/drawing/2014/main" id="{38954C7F-F96C-B997-4546-CA88D7120304}"/>
                    </a:ext>
                  </a:extLst>
                </p:cNvPr>
                <p:cNvSpPr/>
                <p:nvPr/>
              </p:nvSpPr>
              <p:spPr>
                <a:xfrm flipV="1">
                  <a:off x="5861536" y="1879352"/>
                  <a:ext cx="320572" cy="3833832"/>
                </a:xfrm>
                <a:prstGeom prst="rect">
                  <a:avLst/>
                </a:prstGeom>
                <a:solidFill>
                  <a:srgbClr val="BF557B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" name="Rectangle 899">
                  <a:extLst>
                    <a:ext uri="{FF2B5EF4-FFF2-40B4-BE49-F238E27FC236}">
                      <a16:creationId xmlns:a16="http://schemas.microsoft.com/office/drawing/2014/main" id="{F1B4E95D-6CAF-5927-AE4A-42AF7D0D5125}"/>
                    </a:ext>
                  </a:extLst>
                </p:cNvPr>
                <p:cNvSpPr/>
                <p:nvPr/>
              </p:nvSpPr>
              <p:spPr>
                <a:xfrm flipV="1">
                  <a:off x="4911428" y="1879352"/>
                  <a:ext cx="320572" cy="3833832"/>
                </a:xfrm>
                <a:prstGeom prst="rect">
                  <a:avLst/>
                </a:prstGeom>
                <a:solidFill>
                  <a:srgbClr val="B19322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" name="Rectangle 900">
                  <a:extLst>
                    <a:ext uri="{FF2B5EF4-FFF2-40B4-BE49-F238E27FC236}">
                      <a16:creationId xmlns:a16="http://schemas.microsoft.com/office/drawing/2014/main" id="{E07FA3E3-2DE7-2BBE-F550-4A6CBEBC43F3}"/>
                    </a:ext>
                  </a:extLst>
                </p:cNvPr>
                <p:cNvSpPr/>
                <p:nvPr/>
              </p:nvSpPr>
              <p:spPr>
                <a:xfrm flipV="1">
                  <a:off x="4594787" y="1879352"/>
                  <a:ext cx="320572" cy="3833832"/>
                </a:xfrm>
                <a:prstGeom prst="rect">
                  <a:avLst/>
                </a:prstGeom>
                <a:solidFill>
                  <a:srgbClr val="9DA13A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2" name="Rectangle 901">
                  <a:extLst>
                    <a:ext uri="{FF2B5EF4-FFF2-40B4-BE49-F238E27FC236}">
                      <a16:creationId xmlns:a16="http://schemas.microsoft.com/office/drawing/2014/main" id="{B2E477D9-A069-10D9-F0C4-F9B84AD63B70}"/>
                    </a:ext>
                  </a:extLst>
                </p:cNvPr>
                <p:cNvSpPr/>
                <p:nvPr/>
              </p:nvSpPr>
              <p:spPr>
                <a:xfrm flipV="1">
                  <a:off x="4276453" y="1879438"/>
                  <a:ext cx="320572" cy="3833832"/>
                </a:xfrm>
                <a:prstGeom prst="rect">
                  <a:avLst/>
                </a:prstGeom>
                <a:solidFill>
                  <a:srgbClr val="56A29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" name="Rectangle 902">
                  <a:extLst>
                    <a:ext uri="{FF2B5EF4-FFF2-40B4-BE49-F238E27FC236}">
                      <a16:creationId xmlns:a16="http://schemas.microsoft.com/office/drawing/2014/main" id="{D9384AA4-743B-3977-ABAF-6F5701F39604}"/>
                    </a:ext>
                  </a:extLst>
                </p:cNvPr>
                <p:cNvSpPr/>
                <p:nvPr/>
              </p:nvSpPr>
              <p:spPr>
                <a:xfrm flipV="1">
                  <a:off x="3958119" y="1883570"/>
                  <a:ext cx="320572" cy="3833832"/>
                </a:xfrm>
                <a:prstGeom prst="rect">
                  <a:avLst/>
                </a:prstGeom>
                <a:solidFill>
                  <a:srgbClr val="5091B7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891" name="Straight Connector 890">
                <a:extLst>
                  <a:ext uri="{FF2B5EF4-FFF2-40B4-BE49-F238E27FC236}">
                    <a16:creationId xmlns:a16="http://schemas.microsoft.com/office/drawing/2014/main" id="{41BBA7A4-6551-AA79-5C58-8CD4C6601445}"/>
                  </a:ext>
                </a:extLst>
              </p:cNvPr>
              <p:cNvCxnSpPr/>
              <p:nvPr/>
            </p:nvCxnSpPr>
            <p:spPr>
              <a:xfrm>
                <a:off x="3808442" y="1864744"/>
                <a:ext cx="4034218" cy="0"/>
              </a:xfrm>
              <a:prstGeom prst="line">
                <a:avLst/>
              </a:prstGeom>
              <a:ln w="254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89" name="Group 788">
              <a:extLst>
                <a:ext uri="{FF2B5EF4-FFF2-40B4-BE49-F238E27FC236}">
                  <a16:creationId xmlns:a16="http://schemas.microsoft.com/office/drawing/2014/main" id="{0DE3A6D0-719B-7F4A-DC5B-DBF45286E1C4}"/>
                </a:ext>
              </a:extLst>
            </p:cNvPr>
            <p:cNvGrpSpPr/>
            <p:nvPr/>
          </p:nvGrpSpPr>
          <p:grpSpPr>
            <a:xfrm>
              <a:off x="9493184" y="4045402"/>
              <a:ext cx="1455728" cy="1325742"/>
              <a:chOff x="9493184" y="4045402"/>
              <a:chExt cx="1455728" cy="1325742"/>
            </a:xfrm>
          </p:grpSpPr>
          <p:cxnSp>
            <p:nvCxnSpPr>
              <p:cNvPr id="790" name="Straight Connector 789">
                <a:extLst>
                  <a:ext uri="{FF2B5EF4-FFF2-40B4-BE49-F238E27FC236}">
                    <a16:creationId xmlns:a16="http://schemas.microsoft.com/office/drawing/2014/main" id="{87C73534-AE99-C644-6DCE-82BCA51B7AFB}"/>
                  </a:ext>
                </a:extLst>
              </p:cNvPr>
              <p:cNvCxnSpPr/>
              <p:nvPr/>
            </p:nvCxnSpPr>
            <p:spPr>
              <a:xfrm>
                <a:off x="9703487" y="4046838"/>
                <a:ext cx="915" cy="1324134"/>
              </a:xfrm>
              <a:prstGeom prst="line">
                <a:avLst/>
              </a:prstGeom>
              <a:ln w="9525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1" name="Straight Connector 790">
                <a:extLst>
                  <a:ext uri="{FF2B5EF4-FFF2-40B4-BE49-F238E27FC236}">
                    <a16:creationId xmlns:a16="http://schemas.microsoft.com/office/drawing/2014/main" id="{CDA392DE-2111-18AF-D9B7-EAB59B8CB87E}"/>
                  </a:ext>
                </a:extLst>
              </p:cNvPr>
              <p:cNvCxnSpPr/>
              <p:nvPr/>
            </p:nvCxnSpPr>
            <p:spPr>
              <a:xfrm>
                <a:off x="9910127" y="4046264"/>
                <a:ext cx="915" cy="1324134"/>
              </a:xfrm>
              <a:prstGeom prst="line">
                <a:avLst/>
              </a:prstGeom>
              <a:ln w="9525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2" name="Straight Connector 791">
                <a:extLst>
                  <a:ext uri="{FF2B5EF4-FFF2-40B4-BE49-F238E27FC236}">
                    <a16:creationId xmlns:a16="http://schemas.microsoft.com/office/drawing/2014/main" id="{7203B7DD-62EA-11D2-138C-9C075EA4E12B}"/>
                  </a:ext>
                </a:extLst>
              </p:cNvPr>
              <p:cNvCxnSpPr/>
              <p:nvPr/>
            </p:nvCxnSpPr>
            <p:spPr>
              <a:xfrm>
                <a:off x="10116987" y="4045977"/>
                <a:ext cx="915" cy="1324134"/>
              </a:xfrm>
              <a:prstGeom prst="line">
                <a:avLst/>
              </a:prstGeom>
              <a:ln w="9525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3" name="Straight Connector 792">
                <a:extLst>
                  <a:ext uri="{FF2B5EF4-FFF2-40B4-BE49-F238E27FC236}">
                    <a16:creationId xmlns:a16="http://schemas.microsoft.com/office/drawing/2014/main" id="{4B525569-B5D3-072E-EE11-05C8C92AFDED}"/>
                  </a:ext>
                </a:extLst>
              </p:cNvPr>
              <p:cNvCxnSpPr/>
              <p:nvPr/>
            </p:nvCxnSpPr>
            <p:spPr>
              <a:xfrm>
                <a:off x="10323848" y="4045689"/>
                <a:ext cx="915" cy="1324134"/>
              </a:xfrm>
              <a:prstGeom prst="line">
                <a:avLst/>
              </a:prstGeom>
              <a:ln w="9525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4" name="Straight Connector 793">
                <a:extLst>
                  <a:ext uri="{FF2B5EF4-FFF2-40B4-BE49-F238E27FC236}">
                    <a16:creationId xmlns:a16="http://schemas.microsoft.com/office/drawing/2014/main" id="{6B18B238-05C9-9428-3445-A78AC32F7F34}"/>
                  </a:ext>
                </a:extLst>
              </p:cNvPr>
              <p:cNvCxnSpPr/>
              <p:nvPr/>
            </p:nvCxnSpPr>
            <p:spPr>
              <a:xfrm>
                <a:off x="10531897" y="4045402"/>
                <a:ext cx="915" cy="1324134"/>
              </a:xfrm>
              <a:prstGeom prst="line">
                <a:avLst/>
              </a:prstGeom>
              <a:ln w="9525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5" name="Straight Connector 794">
                <a:extLst>
                  <a:ext uri="{FF2B5EF4-FFF2-40B4-BE49-F238E27FC236}">
                    <a16:creationId xmlns:a16="http://schemas.microsoft.com/office/drawing/2014/main" id="{30E7BE62-E5B5-6F3D-9610-B9B12DB46ADD}"/>
                  </a:ext>
                </a:extLst>
              </p:cNvPr>
              <p:cNvCxnSpPr/>
              <p:nvPr/>
            </p:nvCxnSpPr>
            <p:spPr>
              <a:xfrm>
                <a:off x="10739947" y="4046206"/>
                <a:ext cx="915" cy="1324134"/>
              </a:xfrm>
              <a:prstGeom prst="line">
                <a:avLst/>
              </a:prstGeom>
              <a:ln w="9525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6" name="Straight Connector 795">
                <a:extLst>
                  <a:ext uri="{FF2B5EF4-FFF2-40B4-BE49-F238E27FC236}">
                    <a16:creationId xmlns:a16="http://schemas.microsoft.com/office/drawing/2014/main" id="{2F3DE7FE-2188-5F16-490B-5F4ACB86DD7B}"/>
                  </a:ext>
                </a:extLst>
              </p:cNvPr>
              <p:cNvCxnSpPr/>
              <p:nvPr/>
            </p:nvCxnSpPr>
            <p:spPr>
              <a:xfrm>
                <a:off x="10947997" y="4047010"/>
                <a:ext cx="915" cy="1324134"/>
              </a:xfrm>
              <a:prstGeom prst="line">
                <a:avLst/>
              </a:prstGeom>
              <a:ln w="9525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97" name="Group 796">
                <a:extLst>
                  <a:ext uri="{FF2B5EF4-FFF2-40B4-BE49-F238E27FC236}">
                    <a16:creationId xmlns:a16="http://schemas.microsoft.com/office/drawing/2014/main" id="{812FB980-F4A3-7813-0F62-A4935CAB9DF9}"/>
                  </a:ext>
                </a:extLst>
              </p:cNvPr>
              <p:cNvGrpSpPr/>
              <p:nvPr/>
            </p:nvGrpSpPr>
            <p:grpSpPr>
              <a:xfrm>
                <a:off x="9549413" y="4062338"/>
                <a:ext cx="1340563" cy="1293506"/>
                <a:chOff x="4097446" y="1927932"/>
                <a:chExt cx="3578168" cy="3765304"/>
              </a:xfrm>
            </p:grpSpPr>
            <p:grpSp>
              <p:nvGrpSpPr>
                <p:cNvPr id="799" name="Group 798">
                  <a:extLst>
                    <a:ext uri="{FF2B5EF4-FFF2-40B4-BE49-F238E27FC236}">
                      <a16:creationId xmlns:a16="http://schemas.microsoft.com/office/drawing/2014/main" id="{636C0BB8-B602-FC2F-2205-A7B62652D508}"/>
                    </a:ext>
                  </a:extLst>
                </p:cNvPr>
                <p:cNvGrpSpPr/>
                <p:nvPr/>
              </p:nvGrpSpPr>
              <p:grpSpPr>
                <a:xfrm>
                  <a:off x="4097446" y="1931178"/>
                  <a:ext cx="237326" cy="3759865"/>
                  <a:chOff x="4129345" y="1931178"/>
                  <a:chExt cx="237326" cy="3759865"/>
                </a:xfrm>
              </p:grpSpPr>
              <p:sp>
                <p:nvSpPr>
                  <p:cNvPr id="878" name="Oval 877">
                    <a:extLst>
                      <a:ext uri="{FF2B5EF4-FFF2-40B4-BE49-F238E27FC236}">
                        <a16:creationId xmlns:a16="http://schemas.microsoft.com/office/drawing/2014/main" id="{956A1630-4878-4707-486B-62DE7AD3E687}"/>
                      </a:ext>
                    </a:extLst>
                  </p:cNvPr>
                  <p:cNvSpPr/>
                  <p:nvPr/>
                </p:nvSpPr>
                <p:spPr>
                  <a:xfrm>
                    <a:off x="4134517" y="193117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9" name="Oval 878">
                    <a:extLst>
                      <a:ext uri="{FF2B5EF4-FFF2-40B4-BE49-F238E27FC236}">
                        <a16:creationId xmlns:a16="http://schemas.microsoft.com/office/drawing/2014/main" id="{B4A51B48-601D-E68C-FE1A-BD4D9FCFD255}"/>
                      </a:ext>
                    </a:extLst>
                  </p:cNvPr>
                  <p:cNvSpPr/>
                  <p:nvPr/>
                </p:nvSpPr>
                <p:spPr>
                  <a:xfrm>
                    <a:off x="4129345" y="225266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0" name="Oval 879">
                    <a:extLst>
                      <a:ext uri="{FF2B5EF4-FFF2-40B4-BE49-F238E27FC236}">
                        <a16:creationId xmlns:a16="http://schemas.microsoft.com/office/drawing/2014/main" id="{7629F813-218D-09B9-793A-97F1ACC8BE86}"/>
                      </a:ext>
                    </a:extLst>
                  </p:cNvPr>
                  <p:cNvSpPr/>
                  <p:nvPr/>
                </p:nvSpPr>
                <p:spPr>
                  <a:xfrm>
                    <a:off x="4132754" y="257859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1" name="Oval 880">
                    <a:extLst>
                      <a:ext uri="{FF2B5EF4-FFF2-40B4-BE49-F238E27FC236}">
                        <a16:creationId xmlns:a16="http://schemas.microsoft.com/office/drawing/2014/main" id="{F4A2A2F9-EB2E-1D64-AED3-098B7F8D231D}"/>
                      </a:ext>
                    </a:extLst>
                  </p:cNvPr>
                  <p:cNvSpPr/>
                  <p:nvPr/>
                </p:nvSpPr>
                <p:spPr>
                  <a:xfrm>
                    <a:off x="4132988" y="289776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2" name="Oval 881">
                    <a:extLst>
                      <a:ext uri="{FF2B5EF4-FFF2-40B4-BE49-F238E27FC236}">
                        <a16:creationId xmlns:a16="http://schemas.microsoft.com/office/drawing/2014/main" id="{F81F0B03-5667-457F-364A-7D4292204077}"/>
                      </a:ext>
                    </a:extLst>
                  </p:cNvPr>
                  <p:cNvSpPr/>
                  <p:nvPr/>
                </p:nvSpPr>
                <p:spPr>
                  <a:xfrm>
                    <a:off x="4133222" y="321692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3" name="Oval 882">
                    <a:extLst>
                      <a:ext uri="{FF2B5EF4-FFF2-40B4-BE49-F238E27FC236}">
                        <a16:creationId xmlns:a16="http://schemas.microsoft.com/office/drawing/2014/main" id="{0C205246-D590-8CA6-CA5A-C32EA5EA2095}"/>
                      </a:ext>
                    </a:extLst>
                  </p:cNvPr>
                  <p:cNvSpPr/>
                  <p:nvPr/>
                </p:nvSpPr>
                <p:spPr>
                  <a:xfrm>
                    <a:off x="4133456" y="3536093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4" name="Oval 883">
                    <a:extLst>
                      <a:ext uri="{FF2B5EF4-FFF2-40B4-BE49-F238E27FC236}">
                        <a16:creationId xmlns:a16="http://schemas.microsoft.com/office/drawing/2014/main" id="{8C126ABD-55DC-0BB6-E740-2847E7C9554B}"/>
                      </a:ext>
                    </a:extLst>
                  </p:cNvPr>
                  <p:cNvSpPr/>
                  <p:nvPr/>
                </p:nvSpPr>
                <p:spPr>
                  <a:xfrm>
                    <a:off x="4136865" y="3855259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5" name="Oval 884">
                    <a:extLst>
                      <a:ext uri="{FF2B5EF4-FFF2-40B4-BE49-F238E27FC236}">
                        <a16:creationId xmlns:a16="http://schemas.microsoft.com/office/drawing/2014/main" id="{140D21DE-1CDD-1A54-8EEB-67FD7E72DF87}"/>
                      </a:ext>
                    </a:extLst>
                  </p:cNvPr>
                  <p:cNvSpPr/>
                  <p:nvPr/>
                </p:nvSpPr>
                <p:spPr>
                  <a:xfrm>
                    <a:off x="4133924" y="4177600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6" name="Oval 885">
                    <a:extLst>
                      <a:ext uri="{FF2B5EF4-FFF2-40B4-BE49-F238E27FC236}">
                        <a16:creationId xmlns:a16="http://schemas.microsoft.com/office/drawing/2014/main" id="{5F18BBA3-414B-37FD-F211-A58A829E7372}"/>
                      </a:ext>
                    </a:extLst>
                  </p:cNvPr>
                  <p:cNvSpPr/>
                  <p:nvPr/>
                </p:nvSpPr>
                <p:spPr>
                  <a:xfrm>
                    <a:off x="4137333" y="449359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7" name="Oval 886">
                    <a:extLst>
                      <a:ext uri="{FF2B5EF4-FFF2-40B4-BE49-F238E27FC236}">
                        <a16:creationId xmlns:a16="http://schemas.microsoft.com/office/drawing/2014/main" id="{C73C51BA-8116-46DD-8D77-AB8E50DBF968}"/>
                      </a:ext>
                    </a:extLst>
                  </p:cNvPr>
                  <p:cNvSpPr/>
                  <p:nvPr/>
                </p:nvSpPr>
                <p:spPr>
                  <a:xfrm>
                    <a:off x="4137567" y="481275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8" name="Oval 887">
                    <a:extLst>
                      <a:ext uri="{FF2B5EF4-FFF2-40B4-BE49-F238E27FC236}">
                        <a16:creationId xmlns:a16="http://schemas.microsoft.com/office/drawing/2014/main" id="{8CFF53BB-408B-ECCA-E641-CF77E05A9858}"/>
                      </a:ext>
                    </a:extLst>
                  </p:cNvPr>
                  <p:cNvSpPr/>
                  <p:nvPr/>
                </p:nvSpPr>
                <p:spPr>
                  <a:xfrm>
                    <a:off x="4134626" y="514144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9" name="Oval 888">
                    <a:extLst>
                      <a:ext uri="{FF2B5EF4-FFF2-40B4-BE49-F238E27FC236}">
                        <a16:creationId xmlns:a16="http://schemas.microsoft.com/office/drawing/2014/main" id="{AC75BFF2-14E4-88FB-AF55-F167CCD4BF95}"/>
                      </a:ext>
                    </a:extLst>
                  </p:cNvPr>
                  <p:cNvSpPr/>
                  <p:nvPr/>
                </p:nvSpPr>
                <p:spPr>
                  <a:xfrm>
                    <a:off x="4138035" y="5460614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00" name="Group 799">
                  <a:extLst>
                    <a:ext uri="{FF2B5EF4-FFF2-40B4-BE49-F238E27FC236}">
                      <a16:creationId xmlns:a16="http://schemas.microsoft.com/office/drawing/2014/main" id="{49FA0305-2862-28B1-F4AE-36505BA9E5F3}"/>
                    </a:ext>
                  </a:extLst>
                </p:cNvPr>
                <p:cNvGrpSpPr/>
                <p:nvPr/>
              </p:nvGrpSpPr>
              <p:grpSpPr>
                <a:xfrm>
                  <a:off x="4654253" y="1933143"/>
                  <a:ext cx="237326" cy="3759865"/>
                  <a:chOff x="4129345" y="1931178"/>
                  <a:chExt cx="237326" cy="3759865"/>
                </a:xfrm>
              </p:grpSpPr>
              <p:sp>
                <p:nvSpPr>
                  <p:cNvPr id="866" name="Oval 865">
                    <a:extLst>
                      <a:ext uri="{FF2B5EF4-FFF2-40B4-BE49-F238E27FC236}">
                        <a16:creationId xmlns:a16="http://schemas.microsoft.com/office/drawing/2014/main" id="{AF3FF353-301B-4903-6182-8223D65DE2C2}"/>
                      </a:ext>
                    </a:extLst>
                  </p:cNvPr>
                  <p:cNvSpPr/>
                  <p:nvPr/>
                </p:nvSpPr>
                <p:spPr>
                  <a:xfrm>
                    <a:off x="4134517" y="193117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7" name="Oval 866">
                    <a:extLst>
                      <a:ext uri="{FF2B5EF4-FFF2-40B4-BE49-F238E27FC236}">
                        <a16:creationId xmlns:a16="http://schemas.microsoft.com/office/drawing/2014/main" id="{ECCD3657-1D0E-FCBB-049E-D051765F50E0}"/>
                      </a:ext>
                    </a:extLst>
                  </p:cNvPr>
                  <p:cNvSpPr/>
                  <p:nvPr/>
                </p:nvSpPr>
                <p:spPr>
                  <a:xfrm>
                    <a:off x="4129345" y="225266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8" name="Oval 867">
                    <a:extLst>
                      <a:ext uri="{FF2B5EF4-FFF2-40B4-BE49-F238E27FC236}">
                        <a16:creationId xmlns:a16="http://schemas.microsoft.com/office/drawing/2014/main" id="{9016CD9C-FDF6-506B-C2A8-FF109F0A9AFE}"/>
                      </a:ext>
                    </a:extLst>
                  </p:cNvPr>
                  <p:cNvSpPr/>
                  <p:nvPr/>
                </p:nvSpPr>
                <p:spPr>
                  <a:xfrm>
                    <a:off x="4132754" y="257859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9" name="Oval 868">
                    <a:extLst>
                      <a:ext uri="{FF2B5EF4-FFF2-40B4-BE49-F238E27FC236}">
                        <a16:creationId xmlns:a16="http://schemas.microsoft.com/office/drawing/2014/main" id="{28DAFF1A-D836-7F78-F255-CE63E94BDE93}"/>
                      </a:ext>
                    </a:extLst>
                  </p:cNvPr>
                  <p:cNvSpPr/>
                  <p:nvPr/>
                </p:nvSpPr>
                <p:spPr>
                  <a:xfrm>
                    <a:off x="4132988" y="289776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0" name="Oval 869">
                    <a:extLst>
                      <a:ext uri="{FF2B5EF4-FFF2-40B4-BE49-F238E27FC236}">
                        <a16:creationId xmlns:a16="http://schemas.microsoft.com/office/drawing/2014/main" id="{03B4E75C-8BDD-DA8F-5FE6-C2F5E01EC02E}"/>
                      </a:ext>
                    </a:extLst>
                  </p:cNvPr>
                  <p:cNvSpPr/>
                  <p:nvPr/>
                </p:nvSpPr>
                <p:spPr>
                  <a:xfrm>
                    <a:off x="4133222" y="321692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1" name="Oval 870">
                    <a:extLst>
                      <a:ext uri="{FF2B5EF4-FFF2-40B4-BE49-F238E27FC236}">
                        <a16:creationId xmlns:a16="http://schemas.microsoft.com/office/drawing/2014/main" id="{A3142CF6-9367-776F-F3E7-188CB702370C}"/>
                      </a:ext>
                    </a:extLst>
                  </p:cNvPr>
                  <p:cNvSpPr/>
                  <p:nvPr/>
                </p:nvSpPr>
                <p:spPr>
                  <a:xfrm>
                    <a:off x="4133456" y="3536093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2" name="Oval 871">
                    <a:extLst>
                      <a:ext uri="{FF2B5EF4-FFF2-40B4-BE49-F238E27FC236}">
                        <a16:creationId xmlns:a16="http://schemas.microsoft.com/office/drawing/2014/main" id="{40FCC2A2-C7EC-FB88-DB5E-D7E0D300CB7E}"/>
                      </a:ext>
                    </a:extLst>
                  </p:cNvPr>
                  <p:cNvSpPr/>
                  <p:nvPr/>
                </p:nvSpPr>
                <p:spPr>
                  <a:xfrm>
                    <a:off x="4136865" y="3855259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3" name="Oval 872">
                    <a:extLst>
                      <a:ext uri="{FF2B5EF4-FFF2-40B4-BE49-F238E27FC236}">
                        <a16:creationId xmlns:a16="http://schemas.microsoft.com/office/drawing/2014/main" id="{B09E451D-49B1-9D0D-ECAC-E5E6584FE6AB}"/>
                      </a:ext>
                    </a:extLst>
                  </p:cNvPr>
                  <p:cNvSpPr/>
                  <p:nvPr/>
                </p:nvSpPr>
                <p:spPr>
                  <a:xfrm>
                    <a:off x="4133924" y="4177600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4" name="Oval 873">
                    <a:extLst>
                      <a:ext uri="{FF2B5EF4-FFF2-40B4-BE49-F238E27FC236}">
                        <a16:creationId xmlns:a16="http://schemas.microsoft.com/office/drawing/2014/main" id="{260C18CC-635E-A799-088B-358D31123F84}"/>
                      </a:ext>
                    </a:extLst>
                  </p:cNvPr>
                  <p:cNvSpPr/>
                  <p:nvPr/>
                </p:nvSpPr>
                <p:spPr>
                  <a:xfrm>
                    <a:off x="4137333" y="449359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5" name="Oval 874">
                    <a:extLst>
                      <a:ext uri="{FF2B5EF4-FFF2-40B4-BE49-F238E27FC236}">
                        <a16:creationId xmlns:a16="http://schemas.microsoft.com/office/drawing/2014/main" id="{15E2B2DC-B769-24A0-3E30-3A359E865492}"/>
                      </a:ext>
                    </a:extLst>
                  </p:cNvPr>
                  <p:cNvSpPr/>
                  <p:nvPr/>
                </p:nvSpPr>
                <p:spPr>
                  <a:xfrm>
                    <a:off x="4137567" y="481275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6" name="Oval 875">
                    <a:extLst>
                      <a:ext uri="{FF2B5EF4-FFF2-40B4-BE49-F238E27FC236}">
                        <a16:creationId xmlns:a16="http://schemas.microsoft.com/office/drawing/2014/main" id="{03E50D5C-6CCB-BE41-5FA7-18625B0C64DB}"/>
                      </a:ext>
                    </a:extLst>
                  </p:cNvPr>
                  <p:cNvSpPr/>
                  <p:nvPr/>
                </p:nvSpPr>
                <p:spPr>
                  <a:xfrm>
                    <a:off x="4134626" y="514144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7" name="Oval 876">
                    <a:extLst>
                      <a:ext uri="{FF2B5EF4-FFF2-40B4-BE49-F238E27FC236}">
                        <a16:creationId xmlns:a16="http://schemas.microsoft.com/office/drawing/2014/main" id="{DA58FD1A-C3A0-57E8-1962-B723A99E44C1}"/>
                      </a:ext>
                    </a:extLst>
                  </p:cNvPr>
                  <p:cNvSpPr/>
                  <p:nvPr/>
                </p:nvSpPr>
                <p:spPr>
                  <a:xfrm>
                    <a:off x="4138035" y="5460614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01" name="Group 800">
                  <a:extLst>
                    <a:ext uri="{FF2B5EF4-FFF2-40B4-BE49-F238E27FC236}">
                      <a16:creationId xmlns:a16="http://schemas.microsoft.com/office/drawing/2014/main" id="{0B1D55D7-B2CC-9072-0578-2189F6BC0AD2}"/>
                    </a:ext>
                  </a:extLst>
                </p:cNvPr>
                <p:cNvGrpSpPr/>
                <p:nvPr/>
              </p:nvGrpSpPr>
              <p:grpSpPr>
                <a:xfrm>
                  <a:off x="5211060" y="1931406"/>
                  <a:ext cx="237326" cy="3759865"/>
                  <a:chOff x="4129345" y="1931178"/>
                  <a:chExt cx="237326" cy="3759865"/>
                </a:xfrm>
              </p:grpSpPr>
              <p:sp>
                <p:nvSpPr>
                  <p:cNvPr id="854" name="Oval 853">
                    <a:extLst>
                      <a:ext uri="{FF2B5EF4-FFF2-40B4-BE49-F238E27FC236}">
                        <a16:creationId xmlns:a16="http://schemas.microsoft.com/office/drawing/2014/main" id="{29B12B9C-832B-CAE0-E47D-8FB14BBD171C}"/>
                      </a:ext>
                    </a:extLst>
                  </p:cNvPr>
                  <p:cNvSpPr/>
                  <p:nvPr/>
                </p:nvSpPr>
                <p:spPr>
                  <a:xfrm>
                    <a:off x="4134517" y="193117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5" name="Oval 854">
                    <a:extLst>
                      <a:ext uri="{FF2B5EF4-FFF2-40B4-BE49-F238E27FC236}">
                        <a16:creationId xmlns:a16="http://schemas.microsoft.com/office/drawing/2014/main" id="{4531E44D-F15C-FDA6-1554-2E2CD7C12F87}"/>
                      </a:ext>
                    </a:extLst>
                  </p:cNvPr>
                  <p:cNvSpPr/>
                  <p:nvPr/>
                </p:nvSpPr>
                <p:spPr>
                  <a:xfrm>
                    <a:off x="4129345" y="225266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6" name="Oval 855">
                    <a:extLst>
                      <a:ext uri="{FF2B5EF4-FFF2-40B4-BE49-F238E27FC236}">
                        <a16:creationId xmlns:a16="http://schemas.microsoft.com/office/drawing/2014/main" id="{03AFB587-1470-AB75-CF3A-EBE8C611E802}"/>
                      </a:ext>
                    </a:extLst>
                  </p:cNvPr>
                  <p:cNvSpPr/>
                  <p:nvPr/>
                </p:nvSpPr>
                <p:spPr>
                  <a:xfrm>
                    <a:off x="4132754" y="257859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7" name="Oval 856">
                    <a:extLst>
                      <a:ext uri="{FF2B5EF4-FFF2-40B4-BE49-F238E27FC236}">
                        <a16:creationId xmlns:a16="http://schemas.microsoft.com/office/drawing/2014/main" id="{61365026-3718-4591-D168-747F58E9A00A}"/>
                      </a:ext>
                    </a:extLst>
                  </p:cNvPr>
                  <p:cNvSpPr/>
                  <p:nvPr/>
                </p:nvSpPr>
                <p:spPr>
                  <a:xfrm>
                    <a:off x="4132988" y="289776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8" name="Oval 857">
                    <a:extLst>
                      <a:ext uri="{FF2B5EF4-FFF2-40B4-BE49-F238E27FC236}">
                        <a16:creationId xmlns:a16="http://schemas.microsoft.com/office/drawing/2014/main" id="{7085B554-8DEB-4C93-93EA-1DE8D149485F}"/>
                      </a:ext>
                    </a:extLst>
                  </p:cNvPr>
                  <p:cNvSpPr/>
                  <p:nvPr/>
                </p:nvSpPr>
                <p:spPr>
                  <a:xfrm>
                    <a:off x="4133222" y="321692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9" name="Oval 858">
                    <a:extLst>
                      <a:ext uri="{FF2B5EF4-FFF2-40B4-BE49-F238E27FC236}">
                        <a16:creationId xmlns:a16="http://schemas.microsoft.com/office/drawing/2014/main" id="{B4BE14A4-6920-1DFF-892A-59BFB023611C}"/>
                      </a:ext>
                    </a:extLst>
                  </p:cNvPr>
                  <p:cNvSpPr/>
                  <p:nvPr/>
                </p:nvSpPr>
                <p:spPr>
                  <a:xfrm>
                    <a:off x="4133456" y="3536093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0" name="Oval 859">
                    <a:extLst>
                      <a:ext uri="{FF2B5EF4-FFF2-40B4-BE49-F238E27FC236}">
                        <a16:creationId xmlns:a16="http://schemas.microsoft.com/office/drawing/2014/main" id="{E539EE73-AA51-589D-EFD0-E7BC6E151493}"/>
                      </a:ext>
                    </a:extLst>
                  </p:cNvPr>
                  <p:cNvSpPr/>
                  <p:nvPr/>
                </p:nvSpPr>
                <p:spPr>
                  <a:xfrm>
                    <a:off x="4136865" y="3855259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1" name="Oval 860">
                    <a:extLst>
                      <a:ext uri="{FF2B5EF4-FFF2-40B4-BE49-F238E27FC236}">
                        <a16:creationId xmlns:a16="http://schemas.microsoft.com/office/drawing/2014/main" id="{611C9A50-8DD3-7128-FFAF-02179ED58FCE}"/>
                      </a:ext>
                    </a:extLst>
                  </p:cNvPr>
                  <p:cNvSpPr/>
                  <p:nvPr/>
                </p:nvSpPr>
                <p:spPr>
                  <a:xfrm>
                    <a:off x="4133924" y="4177600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2" name="Oval 861">
                    <a:extLst>
                      <a:ext uri="{FF2B5EF4-FFF2-40B4-BE49-F238E27FC236}">
                        <a16:creationId xmlns:a16="http://schemas.microsoft.com/office/drawing/2014/main" id="{E2DF3DDC-D4FF-B869-F211-DD8046E94D5F}"/>
                      </a:ext>
                    </a:extLst>
                  </p:cNvPr>
                  <p:cNvSpPr/>
                  <p:nvPr/>
                </p:nvSpPr>
                <p:spPr>
                  <a:xfrm>
                    <a:off x="4137333" y="449359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3" name="Oval 862">
                    <a:extLst>
                      <a:ext uri="{FF2B5EF4-FFF2-40B4-BE49-F238E27FC236}">
                        <a16:creationId xmlns:a16="http://schemas.microsoft.com/office/drawing/2014/main" id="{A503F46E-C91C-CFB7-BA6E-0A9E80016512}"/>
                      </a:ext>
                    </a:extLst>
                  </p:cNvPr>
                  <p:cNvSpPr/>
                  <p:nvPr/>
                </p:nvSpPr>
                <p:spPr>
                  <a:xfrm>
                    <a:off x="4137567" y="481275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4" name="Oval 863">
                    <a:extLst>
                      <a:ext uri="{FF2B5EF4-FFF2-40B4-BE49-F238E27FC236}">
                        <a16:creationId xmlns:a16="http://schemas.microsoft.com/office/drawing/2014/main" id="{9B1F9E2D-09BD-BCD4-ACDA-5031265B3856}"/>
                      </a:ext>
                    </a:extLst>
                  </p:cNvPr>
                  <p:cNvSpPr/>
                  <p:nvPr/>
                </p:nvSpPr>
                <p:spPr>
                  <a:xfrm>
                    <a:off x="4134626" y="514144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5" name="Oval 864">
                    <a:extLst>
                      <a:ext uri="{FF2B5EF4-FFF2-40B4-BE49-F238E27FC236}">
                        <a16:creationId xmlns:a16="http://schemas.microsoft.com/office/drawing/2014/main" id="{A1165E31-457B-6C55-4F18-313DB9ACE406}"/>
                      </a:ext>
                    </a:extLst>
                  </p:cNvPr>
                  <p:cNvSpPr/>
                  <p:nvPr/>
                </p:nvSpPr>
                <p:spPr>
                  <a:xfrm>
                    <a:off x="4138035" y="5460614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02" name="Group 801">
                  <a:extLst>
                    <a:ext uri="{FF2B5EF4-FFF2-40B4-BE49-F238E27FC236}">
                      <a16:creationId xmlns:a16="http://schemas.microsoft.com/office/drawing/2014/main" id="{833203DE-6722-141D-2881-5D597D524F3A}"/>
                    </a:ext>
                  </a:extLst>
                </p:cNvPr>
                <p:cNvGrpSpPr/>
                <p:nvPr/>
              </p:nvGrpSpPr>
              <p:grpSpPr>
                <a:xfrm>
                  <a:off x="5767867" y="1933371"/>
                  <a:ext cx="237326" cy="3759865"/>
                  <a:chOff x="4129345" y="1931178"/>
                  <a:chExt cx="237326" cy="3759865"/>
                </a:xfrm>
              </p:grpSpPr>
              <p:sp>
                <p:nvSpPr>
                  <p:cNvPr id="842" name="Oval 841">
                    <a:extLst>
                      <a:ext uri="{FF2B5EF4-FFF2-40B4-BE49-F238E27FC236}">
                        <a16:creationId xmlns:a16="http://schemas.microsoft.com/office/drawing/2014/main" id="{964D785E-3191-3734-0767-F96F35633027}"/>
                      </a:ext>
                    </a:extLst>
                  </p:cNvPr>
                  <p:cNvSpPr/>
                  <p:nvPr/>
                </p:nvSpPr>
                <p:spPr>
                  <a:xfrm>
                    <a:off x="4134517" y="193117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3" name="Oval 842">
                    <a:extLst>
                      <a:ext uri="{FF2B5EF4-FFF2-40B4-BE49-F238E27FC236}">
                        <a16:creationId xmlns:a16="http://schemas.microsoft.com/office/drawing/2014/main" id="{7D1B8FBE-BEAC-C4E3-2B12-A3A2652943E2}"/>
                      </a:ext>
                    </a:extLst>
                  </p:cNvPr>
                  <p:cNvSpPr/>
                  <p:nvPr/>
                </p:nvSpPr>
                <p:spPr>
                  <a:xfrm>
                    <a:off x="4129345" y="225266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4" name="Oval 843">
                    <a:extLst>
                      <a:ext uri="{FF2B5EF4-FFF2-40B4-BE49-F238E27FC236}">
                        <a16:creationId xmlns:a16="http://schemas.microsoft.com/office/drawing/2014/main" id="{8CC2F8DC-5850-1AF2-8C05-D732D53457F3}"/>
                      </a:ext>
                    </a:extLst>
                  </p:cNvPr>
                  <p:cNvSpPr/>
                  <p:nvPr/>
                </p:nvSpPr>
                <p:spPr>
                  <a:xfrm>
                    <a:off x="4132754" y="257859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5" name="Oval 844">
                    <a:extLst>
                      <a:ext uri="{FF2B5EF4-FFF2-40B4-BE49-F238E27FC236}">
                        <a16:creationId xmlns:a16="http://schemas.microsoft.com/office/drawing/2014/main" id="{20F51109-8FB0-2665-EEB2-39D8BA2FC278}"/>
                      </a:ext>
                    </a:extLst>
                  </p:cNvPr>
                  <p:cNvSpPr/>
                  <p:nvPr/>
                </p:nvSpPr>
                <p:spPr>
                  <a:xfrm>
                    <a:off x="4132988" y="289776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6" name="Oval 845">
                    <a:extLst>
                      <a:ext uri="{FF2B5EF4-FFF2-40B4-BE49-F238E27FC236}">
                        <a16:creationId xmlns:a16="http://schemas.microsoft.com/office/drawing/2014/main" id="{BC4B7405-FCB2-DB6B-1DA6-4E53E3A2D5FD}"/>
                      </a:ext>
                    </a:extLst>
                  </p:cNvPr>
                  <p:cNvSpPr/>
                  <p:nvPr/>
                </p:nvSpPr>
                <p:spPr>
                  <a:xfrm>
                    <a:off x="4133222" y="321692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7" name="Oval 846">
                    <a:extLst>
                      <a:ext uri="{FF2B5EF4-FFF2-40B4-BE49-F238E27FC236}">
                        <a16:creationId xmlns:a16="http://schemas.microsoft.com/office/drawing/2014/main" id="{4CBDC091-67AD-BA68-D6A7-0014C37E698B}"/>
                      </a:ext>
                    </a:extLst>
                  </p:cNvPr>
                  <p:cNvSpPr/>
                  <p:nvPr/>
                </p:nvSpPr>
                <p:spPr>
                  <a:xfrm>
                    <a:off x="4133456" y="3536093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8" name="Oval 847">
                    <a:extLst>
                      <a:ext uri="{FF2B5EF4-FFF2-40B4-BE49-F238E27FC236}">
                        <a16:creationId xmlns:a16="http://schemas.microsoft.com/office/drawing/2014/main" id="{0046C4E7-EA7B-5CF4-DBC3-00478F041F19}"/>
                      </a:ext>
                    </a:extLst>
                  </p:cNvPr>
                  <p:cNvSpPr/>
                  <p:nvPr/>
                </p:nvSpPr>
                <p:spPr>
                  <a:xfrm>
                    <a:off x="4136865" y="3855259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9" name="Oval 848">
                    <a:extLst>
                      <a:ext uri="{FF2B5EF4-FFF2-40B4-BE49-F238E27FC236}">
                        <a16:creationId xmlns:a16="http://schemas.microsoft.com/office/drawing/2014/main" id="{F1D94A47-AC28-84A0-066C-A30B4D41DCC2}"/>
                      </a:ext>
                    </a:extLst>
                  </p:cNvPr>
                  <p:cNvSpPr/>
                  <p:nvPr/>
                </p:nvSpPr>
                <p:spPr>
                  <a:xfrm>
                    <a:off x="4133924" y="4177600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0" name="Oval 849">
                    <a:extLst>
                      <a:ext uri="{FF2B5EF4-FFF2-40B4-BE49-F238E27FC236}">
                        <a16:creationId xmlns:a16="http://schemas.microsoft.com/office/drawing/2014/main" id="{DBD37C0C-BC90-2A6E-58CB-9432DCD2F6FC}"/>
                      </a:ext>
                    </a:extLst>
                  </p:cNvPr>
                  <p:cNvSpPr/>
                  <p:nvPr/>
                </p:nvSpPr>
                <p:spPr>
                  <a:xfrm>
                    <a:off x="4137333" y="449359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1" name="Oval 850">
                    <a:extLst>
                      <a:ext uri="{FF2B5EF4-FFF2-40B4-BE49-F238E27FC236}">
                        <a16:creationId xmlns:a16="http://schemas.microsoft.com/office/drawing/2014/main" id="{554D69F5-7FC5-2BD8-B28F-DEFB76DBBF5B}"/>
                      </a:ext>
                    </a:extLst>
                  </p:cNvPr>
                  <p:cNvSpPr/>
                  <p:nvPr/>
                </p:nvSpPr>
                <p:spPr>
                  <a:xfrm>
                    <a:off x="4137567" y="481275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2" name="Oval 851">
                    <a:extLst>
                      <a:ext uri="{FF2B5EF4-FFF2-40B4-BE49-F238E27FC236}">
                        <a16:creationId xmlns:a16="http://schemas.microsoft.com/office/drawing/2014/main" id="{02CDC87C-CF13-E0C7-C2D2-B95D4F6C3F05}"/>
                      </a:ext>
                    </a:extLst>
                  </p:cNvPr>
                  <p:cNvSpPr/>
                  <p:nvPr/>
                </p:nvSpPr>
                <p:spPr>
                  <a:xfrm>
                    <a:off x="4134626" y="514144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" name="Oval 852">
                    <a:extLst>
                      <a:ext uri="{FF2B5EF4-FFF2-40B4-BE49-F238E27FC236}">
                        <a16:creationId xmlns:a16="http://schemas.microsoft.com/office/drawing/2014/main" id="{DBCA508F-E815-1C57-DA91-42F9E91FD854}"/>
                      </a:ext>
                    </a:extLst>
                  </p:cNvPr>
                  <p:cNvSpPr/>
                  <p:nvPr/>
                </p:nvSpPr>
                <p:spPr>
                  <a:xfrm>
                    <a:off x="4138035" y="5460614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03" name="Group 802">
                  <a:extLst>
                    <a:ext uri="{FF2B5EF4-FFF2-40B4-BE49-F238E27FC236}">
                      <a16:creationId xmlns:a16="http://schemas.microsoft.com/office/drawing/2014/main" id="{3B31DD2C-B5EA-0045-4B45-79646AE9228C}"/>
                    </a:ext>
                  </a:extLst>
                </p:cNvPr>
                <p:cNvGrpSpPr/>
                <p:nvPr/>
              </p:nvGrpSpPr>
              <p:grpSpPr>
                <a:xfrm>
                  <a:off x="6324674" y="1927932"/>
                  <a:ext cx="237326" cy="3759865"/>
                  <a:chOff x="4129345" y="1931178"/>
                  <a:chExt cx="237326" cy="3759865"/>
                </a:xfrm>
              </p:grpSpPr>
              <p:sp>
                <p:nvSpPr>
                  <p:cNvPr id="830" name="Oval 829">
                    <a:extLst>
                      <a:ext uri="{FF2B5EF4-FFF2-40B4-BE49-F238E27FC236}">
                        <a16:creationId xmlns:a16="http://schemas.microsoft.com/office/drawing/2014/main" id="{E6F60E67-D8E5-B799-625B-72296E12ECC3}"/>
                      </a:ext>
                    </a:extLst>
                  </p:cNvPr>
                  <p:cNvSpPr/>
                  <p:nvPr/>
                </p:nvSpPr>
                <p:spPr>
                  <a:xfrm>
                    <a:off x="4134517" y="193117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1" name="Oval 830">
                    <a:extLst>
                      <a:ext uri="{FF2B5EF4-FFF2-40B4-BE49-F238E27FC236}">
                        <a16:creationId xmlns:a16="http://schemas.microsoft.com/office/drawing/2014/main" id="{6A6A08ED-7222-9ACB-47CF-4BEAFC26B961}"/>
                      </a:ext>
                    </a:extLst>
                  </p:cNvPr>
                  <p:cNvSpPr/>
                  <p:nvPr/>
                </p:nvSpPr>
                <p:spPr>
                  <a:xfrm>
                    <a:off x="4129345" y="225266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2" name="Oval 831">
                    <a:extLst>
                      <a:ext uri="{FF2B5EF4-FFF2-40B4-BE49-F238E27FC236}">
                        <a16:creationId xmlns:a16="http://schemas.microsoft.com/office/drawing/2014/main" id="{0845D5F1-434B-9036-F94B-A64A9AD44CEC}"/>
                      </a:ext>
                    </a:extLst>
                  </p:cNvPr>
                  <p:cNvSpPr/>
                  <p:nvPr/>
                </p:nvSpPr>
                <p:spPr>
                  <a:xfrm>
                    <a:off x="4132754" y="257859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3" name="Oval 832">
                    <a:extLst>
                      <a:ext uri="{FF2B5EF4-FFF2-40B4-BE49-F238E27FC236}">
                        <a16:creationId xmlns:a16="http://schemas.microsoft.com/office/drawing/2014/main" id="{924D6790-8488-3B3D-2C53-BA8D96758AF1}"/>
                      </a:ext>
                    </a:extLst>
                  </p:cNvPr>
                  <p:cNvSpPr/>
                  <p:nvPr/>
                </p:nvSpPr>
                <p:spPr>
                  <a:xfrm>
                    <a:off x="4132988" y="289776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4" name="Oval 833">
                    <a:extLst>
                      <a:ext uri="{FF2B5EF4-FFF2-40B4-BE49-F238E27FC236}">
                        <a16:creationId xmlns:a16="http://schemas.microsoft.com/office/drawing/2014/main" id="{E483D377-0429-B94C-0295-D6B81B2FF657}"/>
                      </a:ext>
                    </a:extLst>
                  </p:cNvPr>
                  <p:cNvSpPr/>
                  <p:nvPr/>
                </p:nvSpPr>
                <p:spPr>
                  <a:xfrm>
                    <a:off x="4133222" y="321692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5" name="Oval 834">
                    <a:extLst>
                      <a:ext uri="{FF2B5EF4-FFF2-40B4-BE49-F238E27FC236}">
                        <a16:creationId xmlns:a16="http://schemas.microsoft.com/office/drawing/2014/main" id="{94962F16-F1F7-C59C-55E5-1AD652EB1ECA}"/>
                      </a:ext>
                    </a:extLst>
                  </p:cNvPr>
                  <p:cNvSpPr/>
                  <p:nvPr/>
                </p:nvSpPr>
                <p:spPr>
                  <a:xfrm>
                    <a:off x="4133456" y="3536093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6" name="Oval 835">
                    <a:extLst>
                      <a:ext uri="{FF2B5EF4-FFF2-40B4-BE49-F238E27FC236}">
                        <a16:creationId xmlns:a16="http://schemas.microsoft.com/office/drawing/2014/main" id="{CE2AACCF-A6BD-F1B3-096B-315453E65269}"/>
                      </a:ext>
                    </a:extLst>
                  </p:cNvPr>
                  <p:cNvSpPr/>
                  <p:nvPr/>
                </p:nvSpPr>
                <p:spPr>
                  <a:xfrm>
                    <a:off x="4136865" y="3855259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7" name="Oval 836">
                    <a:extLst>
                      <a:ext uri="{FF2B5EF4-FFF2-40B4-BE49-F238E27FC236}">
                        <a16:creationId xmlns:a16="http://schemas.microsoft.com/office/drawing/2014/main" id="{602C8ABD-1EEB-E385-384B-39FC887CC82C}"/>
                      </a:ext>
                    </a:extLst>
                  </p:cNvPr>
                  <p:cNvSpPr/>
                  <p:nvPr/>
                </p:nvSpPr>
                <p:spPr>
                  <a:xfrm>
                    <a:off x="4133924" y="4177600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8" name="Oval 837">
                    <a:extLst>
                      <a:ext uri="{FF2B5EF4-FFF2-40B4-BE49-F238E27FC236}">
                        <a16:creationId xmlns:a16="http://schemas.microsoft.com/office/drawing/2014/main" id="{250AA556-3B4A-1988-042F-558D388662E7}"/>
                      </a:ext>
                    </a:extLst>
                  </p:cNvPr>
                  <p:cNvSpPr/>
                  <p:nvPr/>
                </p:nvSpPr>
                <p:spPr>
                  <a:xfrm>
                    <a:off x="4137333" y="449359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9" name="Oval 838">
                    <a:extLst>
                      <a:ext uri="{FF2B5EF4-FFF2-40B4-BE49-F238E27FC236}">
                        <a16:creationId xmlns:a16="http://schemas.microsoft.com/office/drawing/2014/main" id="{82B34D6D-D54E-3A3E-9EF6-D7B465F3671B}"/>
                      </a:ext>
                    </a:extLst>
                  </p:cNvPr>
                  <p:cNvSpPr/>
                  <p:nvPr/>
                </p:nvSpPr>
                <p:spPr>
                  <a:xfrm>
                    <a:off x="4137567" y="481275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0" name="Oval 839">
                    <a:extLst>
                      <a:ext uri="{FF2B5EF4-FFF2-40B4-BE49-F238E27FC236}">
                        <a16:creationId xmlns:a16="http://schemas.microsoft.com/office/drawing/2014/main" id="{FF19DB93-214B-08D1-A5AF-57F267CF5F33}"/>
                      </a:ext>
                    </a:extLst>
                  </p:cNvPr>
                  <p:cNvSpPr/>
                  <p:nvPr/>
                </p:nvSpPr>
                <p:spPr>
                  <a:xfrm>
                    <a:off x="4134626" y="514144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1" name="Oval 840">
                    <a:extLst>
                      <a:ext uri="{FF2B5EF4-FFF2-40B4-BE49-F238E27FC236}">
                        <a16:creationId xmlns:a16="http://schemas.microsoft.com/office/drawing/2014/main" id="{795EE44A-3047-7599-90DF-A7FE5A3DB9E9}"/>
                      </a:ext>
                    </a:extLst>
                  </p:cNvPr>
                  <p:cNvSpPr/>
                  <p:nvPr/>
                </p:nvSpPr>
                <p:spPr>
                  <a:xfrm>
                    <a:off x="4138035" y="5460614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04" name="Group 803">
                  <a:extLst>
                    <a:ext uri="{FF2B5EF4-FFF2-40B4-BE49-F238E27FC236}">
                      <a16:creationId xmlns:a16="http://schemas.microsoft.com/office/drawing/2014/main" id="{33865DFC-F5E2-65E2-F5F0-34DB62602068}"/>
                    </a:ext>
                  </a:extLst>
                </p:cNvPr>
                <p:cNvGrpSpPr/>
                <p:nvPr/>
              </p:nvGrpSpPr>
              <p:grpSpPr>
                <a:xfrm>
                  <a:off x="6881481" y="1929897"/>
                  <a:ext cx="237326" cy="3759865"/>
                  <a:chOff x="4129345" y="1931178"/>
                  <a:chExt cx="237326" cy="3759865"/>
                </a:xfrm>
              </p:grpSpPr>
              <p:sp>
                <p:nvSpPr>
                  <p:cNvPr id="818" name="Oval 817">
                    <a:extLst>
                      <a:ext uri="{FF2B5EF4-FFF2-40B4-BE49-F238E27FC236}">
                        <a16:creationId xmlns:a16="http://schemas.microsoft.com/office/drawing/2014/main" id="{34BB6951-14AB-C4C7-91E5-A797D8A2AACF}"/>
                      </a:ext>
                    </a:extLst>
                  </p:cNvPr>
                  <p:cNvSpPr/>
                  <p:nvPr/>
                </p:nvSpPr>
                <p:spPr>
                  <a:xfrm>
                    <a:off x="4134517" y="193117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9" name="Oval 818">
                    <a:extLst>
                      <a:ext uri="{FF2B5EF4-FFF2-40B4-BE49-F238E27FC236}">
                        <a16:creationId xmlns:a16="http://schemas.microsoft.com/office/drawing/2014/main" id="{5EBCC8E6-2581-3770-6C17-71A5909D87A7}"/>
                      </a:ext>
                    </a:extLst>
                  </p:cNvPr>
                  <p:cNvSpPr/>
                  <p:nvPr/>
                </p:nvSpPr>
                <p:spPr>
                  <a:xfrm>
                    <a:off x="4129345" y="225266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0" name="Oval 819">
                    <a:extLst>
                      <a:ext uri="{FF2B5EF4-FFF2-40B4-BE49-F238E27FC236}">
                        <a16:creationId xmlns:a16="http://schemas.microsoft.com/office/drawing/2014/main" id="{C1574D87-D986-0944-D356-8EA4C8EB2A6A}"/>
                      </a:ext>
                    </a:extLst>
                  </p:cNvPr>
                  <p:cNvSpPr/>
                  <p:nvPr/>
                </p:nvSpPr>
                <p:spPr>
                  <a:xfrm>
                    <a:off x="4132754" y="257859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1" name="Oval 820">
                    <a:extLst>
                      <a:ext uri="{FF2B5EF4-FFF2-40B4-BE49-F238E27FC236}">
                        <a16:creationId xmlns:a16="http://schemas.microsoft.com/office/drawing/2014/main" id="{6B01931B-5CC3-000D-E30A-40CB67EDD9AA}"/>
                      </a:ext>
                    </a:extLst>
                  </p:cNvPr>
                  <p:cNvSpPr/>
                  <p:nvPr/>
                </p:nvSpPr>
                <p:spPr>
                  <a:xfrm>
                    <a:off x="4132988" y="289776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2" name="Oval 821">
                    <a:extLst>
                      <a:ext uri="{FF2B5EF4-FFF2-40B4-BE49-F238E27FC236}">
                        <a16:creationId xmlns:a16="http://schemas.microsoft.com/office/drawing/2014/main" id="{185987A0-66D7-2442-A876-E08B9E212E82}"/>
                      </a:ext>
                    </a:extLst>
                  </p:cNvPr>
                  <p:cNvSpPr/>
                  <p:nvPr/>
                </p:nvSpPr>
                <p:spPr>
                  <a:xfrm>
                    <a:off x="4133222" y="321692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3" name="Oval 822">
                    <a:extLst>
                      <a:ext uri="{FF2B5EF4-FFF2-40B4-BE49-F238E27FC236}">
                        <a16:creationId xmlns:a16="http://schemas.microsoft.com/office/drawing/2014/main" id="{249F6650-4AF6-5010-4E2A-AF96A9BA9DFD}"/>
                      </a:ext>
                    </a:extLst>
                  </p:cNvPr>
                  <p:cNvSpPr/>
                  <p:nvPr/>
                </p:nvSpPr>
                <p:spPr>
                  <a:xfrm>
                    <a:off x="4133456" y="3536093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4" name="Oval 823">
                    <a:extLst>
                      <a:ext uri="{FF2B5EF4-FFF2-40B4-BE49-F238E27FC236}">
                        <a16:creationId xmlns:a16="http://schemas.microsoft.com/office/drawing/2014/main" id="{DD453B71-07F0-DFD9-3B25-596843DF3A4F}"/>
                      </a:ext>
                    </a:extLst>
                  </p:cNvPr>
                  <p:cNvSpPr/>
                  <p:nvPr/>
                </p:nvSpPr>
                <p:spPr>
                  <a:xfrm>
                    <a:off x="4136865" y="3855259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5" name="Oval 824">
                    <a:extLst>
                      <a:ext uri="{FF2B5EF4-FFF2-40B4-BE49-F238E27FC236}">
                        <a16:creationId xmlns:a16="http://schemas.microsoft.com/office/drawing/2014/main" id="{C44F214D-169D-A87F-E8CF-CE45836AD067}"/>
                      </a:ext>
                    </a:extLst>
                  </p:cNvPr>
                  <p:cNvSpPr/>
                  <p:nvPr/>
                </p:nvSpPr>
                <p:spPr>
                  <a:xfrm>
                    <a:off x="4133924" y="4177600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6" name="Oval 825">
                    <a:extLst>
                      <a:ext uri="{FF2B5EF4-FFF2-40B4-BE49-F238E27FC236}">
                        <a16:creationId xmlns:a16="http://schemas.microsoft.com/office/drawing/2014/main" id="{729F695D-E4E5-24B4-BFF7-2BC6EFEF8AEA}"/>
                      </a:ext>
                    </a:extLst>
                  </p:cNvPr>
                  <p:cNvSpPr/>
                  <p:nvPr/>
                </p:nvSpPr>
                <p:spPr>
                  <a:xfrm>
                    <a:off x="4137333" y="449359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7" name="Oval 826">
                    <a:extLst>
                      <a:ext uri="{FF2B5EF4-FFF2-40B4-BE49-F238E27FC236}">
                        <a16:creationId xmlns:a16="http://schemas.microsoft.com/office/drawing/2014/main" id="{246B934D-8DFF-51B5-2D87-FC8DB0BAC889}"/>
                      </a:ext>
                    </a:extLst>
                  </p:cNvPr>
                  <p:cNvSpPr/>
                  <p:nvPr/>
                </p:nvSpPr>
                <p:spPr>
                  <a:xfrm>
                    <a:off x="4137567" y="481275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8" name="Oval 827">
                    <a:extLst>
                      <a:ext uri="{FF2B5EF4-FFF2-40B4-BE49-F238E27FC236}">
                        <a16:creationId xmlns:a16="http://schemas.microsoft.com/office/drawing/2014/main" id="{4F80689D-9FBC-7C37-EE96-A904757D74E2}"/>
                      </a:ext>
                    </a:extLst>
                  </p:cNvPr>
                  <p:cNvSpPr/>
                  <p:nvPr/>
                </p:nvSpPr>
                <p:spPr>
                  <a:xfrm>
                    <a:off x="4134626" y="514144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9" name="Oval 828">
                    <a:extLst>
                      <a:ext uri="{FF2B5EF4-FFF2-40B4-BE49-F238E27FC236}">
                        <a16:creationId xmlns:a16="http://schemas.microsoft.com/office/drawing/2014/main" id="{F06F4486-77B4-428B-9F58-93927635DC80}"/>
                      </a:ext>
                    </a:extLst>
                  </p:cNvPr>
                  <p:cNvSpPr/>
                  <p:nvPr/>
                </p:nvSpPr>
                <p:spPr>
                  <a:xfrm>
                    <a:off x="4138035" y="5460614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05" name="Group 804">
                  <a:extLst>
                    <a:ext uri="{FF2B5EF4-FFF2-40B4-BE49-F238E27FC236}">
                      <a16:creationId xmlns:a16="http://schemas.microsoft.com/office/drawing/2014/main" id="{0E9BB7B8-687E-132F-4E74-9732FF630870}"/>
                    </a:ext>
                  </a:extLst>
                </p:cNvPr>
                <p:cNvGrpSpPr/>
                <p:nvPr/>
              </p:nvGrpSpPr>
              <p:grpSpPr>
                <a:xfrm>
                  <a:off x="7438288" y="1928160"/>
                  <a:ext cx="237326" cy="3759865"/>
                  <a:chOff x="4129345" y="1931178"/>
                  <a:chExt cx="237326" cy="3759865"/>
                </a:xfrm>
              </p:grpSpPr>
              <p:sp>
                <p:nvSpPr>
                  <p:cNvPr id="806" name="Oval 805">
                    <a:extLst>
                      <a:ext uri="{FF2B5EF4-FFF2-40B4-BE49-F238E27FC236}">
                        <a16:creationId xmlns:a16="http://schemas.microsoft.com/office/drawing/2014/main" id="{D9ECE52F-47E6-E824-8CD0-C693F523370D}"/>
                      </a:ext>
                    </a:extLst>
                  </p:cNvPr>
                  <p:cNvSpPr/>
                  <p:nvPr/>
                </p:nvSpPr>
                <p:spPr>
                  <a:xfrm>
                    <a:off x="4134517" y="193117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7" name="Oval 806">
                    <a:extLst>
                      <a:ext uri="{FF2B5EF4-FFF2-40B4-BE49-F238E27FC236}">
                        <a16:creationId xmlns:a16="http://schemas.microsoft.com/office/drawing/2014/main" id="{AB0268C9-A2A8-1C57-3838-52C307D0DB60}"/>
                      </a:ext>
                    </a:extLst>
                  </p:cNvPr>
                  <p:cNvSpPr/>
                  <p:nvPr/>
                </p:nvSpPr>
                <p:spPr>
                  <a:xfrm>
                    <a:off x="4129345" y="225266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8" name="Oval 807">
                    <a:extLst>
                      <a:ext uri="{FF2B5EF4-FFF2-40B4-BE49-F238E27FC236}">
                        <a16:creationId xmlns:a16="http://schemas.microsoft.com/office/drawing/2014/main" id="{03BC2B37-199C-81AA-7DDB-609A58E4B557}"/>
                      </a:ext>
                    </a:extLst>
                  </p:cNvPr>
                  <p:cNvSpPr/>
                  <p:nvPr/>
                </p:nvSpPr>
                <p:spPr>
                  <a:xfrm>
                    <a:off x="4132754" y="2578595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9" name="Oval 808">
                    <a:extLst>
                      <a:ext uri="{FF2B5EF4-FFF2-40B4-BE49-F238E27FC236}">
                        <a16:creationId xmlns:a16="http://schemas.microsoft.com/office/drawing/2014/main" id="{052789A8-E1DB-BD99-CFD4-8B3269487717}"/>
                      </a:ext>
                    </a:extLst>
                  </p:cNvPr>
                  <p:cNvSpPr/>
                  <p:nvPr/>
                </p:nvSpPr>
                <p:spPr>
                  <a:xfrm>
                    <a:off x="4132988" y="289776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0" name="Oval 809">
                    <a:extLst>
                      <a:ext uri="{FF2B5EF4-FFF2-40B4-BE49-F238E27FC236}">
                        <a16:creationId xmlns:a16="http://schemas.microsoft.com/office/drawing/2014/main" id="{AC94F00C-32E8-0E8D-7569-719A7542EF26}"/>
                      </a:ext>
                    </a:extLst>
                  </p:cNvPr>
                  <p:cNvSpPr/>
                  <p:nvPr/>
                </p:nvSpPr>
                <p:spPr>
                  <a:xfrm>
                    <a:off x="4133222" y="321692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1" name="Oval 810">
                    <a:extLst>
                      <a:ext uri="{FF2B5EF4-FFF2-40B4-BE49-F238E27FC236}">
                        <a16:creationId xmlns:a16="http://schemas.microsoft.com/office/drawing/2014/main" id="{0C12BB56-EB3F-B511-25A8-78F2A55CD3F8}"/>
                      </a:ext>
                    </a:extLst>
                  </p:cNvPr>
                  <p:cNvSpPr/>
                  <p:nvPr/>
                </p:nvSpPr>
                <p:spPr>
                  <a:xfrm>
                    <a:off x="4133456" y="3536093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2" name="Oval 811">
                    <a:extLst>
                      <a:ext uri="{FF2B5EF4-FFF2-40B4-BE49-F238E27FC236}">
                        <a16:creationId xmlns:a16="http://schemas.microsoft.com/office/drawing/2014/main" id="{759D2C11-6378-3EC7-A26A-BA87AFE48220}"/>
                      </a:ext>
                    </a:extLst>
                  </p:cNvPr>
                  <p:cNvSpPr/>
                  <p:nvPr/>
                </p:nvSpPr>
                <p:spPr>
                  <a:xfrm>
                    <a:off x="4136865" y="3855259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3" name="Oval 812">
                    <a:extLst>
                      <a:ext uri="{FF2B5EF4-FFF2-40B4-BE49-F238E27FC236}">
                        <a16:creationId xmlns:a16="http://schemas.microsoft.com/office/drawing/2014/main" id="{4007776C-C97A-0FBF-DC88-C9B06A8D8192}"/>
                      </a:ext>
                    </a:extLst>
                  </p:cNvPr>
                  <p:cNvSpPr/>
                  <p:nvPr/>
                </p:nvSpPr>
                <p:spPr>
                  <a:xfrm>
                    <a:off x="4133924" y="4177600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4" name="Oval 813">
                    <a:extLst>
                      <a:ext uri="{FF2B5EF4-FFF2-40B4-BE49-F238E27FC236}">
                        <a16:creationId xmlns:a16="http://schemas.microsoft.com/office/drawing/2014/main" id="{B2E6A89D-929A-5A18-BC98-32F0888A9E25}"/>
                      </a:ext>
                    </a:extLst>
                  </p:cNvPr>
                  <p:cNvSpPr/>
                  <p:nvPr/>
                </p:nvSpPr>
                <p:spPr>
                  <a:xfrm>
                    <a:off x="4137333" y="4493591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5" name="Oval 814">
                    <a:extLst>
                      <a:ext uri="{FF2B5EF4-FFF2-40B4-BE49-F238E27FC236}">
                        <a16:creationId xmlns:a16="http://schemas.microsoft.com/office/drawing/2014/main" id="{0998C1C2-9239-D469-AF8A-C85D50E18B2C}"/>
                      </a:ext>
                    </a:extLst>
                  </p:cNvPr>
                  <p:cNvSpPr/>
                  <p:nvPr/>
                </p:nvSpPr>
                <p:spPr>
                  <a:xfrm>
                    <a:off x="4137567" y="4812757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6" name="Oval 815">
                    <a:extLst>
                      <a:ext uri="{FF2B5EF4-FFF2-40B4-BE49-F238E27FC236}">
                        <a16:creationId xmlns:a16="http://schemas.microsoft.com/office/drawing/2014/main" id="{AEB61134-03D9-2615-CAEE-39CAB8DCD0F6}"/>
                      </a:ext>
                    </a:extLst>
                  </p:cNvPr>
                  <p:cNvSpPr/>
                  <p:nvPr/>
                </p:nvSpPr>
                <p:spPr>
                  <a:xfrm>
                    <a:off x="4134626" y="5141448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7" name="Oval 816">
                    <a:extLst>
                      <a:ext uri="{FF2B5EF4-FFF2-40B4-BE49-F238E27FC236}">
                        <a16:creationId xmlns:a16="http://schemas.microsoft.com/office/drawing/2014/main" id="{0BD1E0EF-B549-2BF5-B896-9692BA5A2165}"/>
                      </a:ext>
                    </a:extLst>
                  </p:cNvPr>
                  <p:cNvSpPr/>
                  <p:nvPr/>
                </p:nvSpPr>
                <p:spPr>
                  <a:xfrm>
                    <a:off x="4138035" y="5460614"/>
                    <a:ext cx="228636" cy="230429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798" name="Rectangle 797">
                <a:extLst>
                  <a:ext uri="{FF2B5EF4-FFF2-40B4-BE49-F238E27FC236}">
                    <a16:creationId xmlns:a16="http://schemas.microsoft.com/office/drawing/2014/main" id="{B628961B-E265-E428-32B4-1F107DD5427F}"/>
                  </a:ext>
                </a:extLst>
              </p:cNvPr>
              <p:cNvSpPr/>
              <p:nvPr/>
            </p:nvSpPr>
            <p:spPr>
              <a:xfrm>
                <a:off x="9493184" y="4045403"/>
                <a:ext cx="1454813" cy="1325422"/>
              </a:xfrm>
              <a:prstGeom prst="rect">
                <a:avLst/>
              </a:prstGeom>
              <a:noFill/>
              <a:ln>
                <a:solidFill>
                  <a:schemeClr val="accent1">
                    <a:shade val="1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05" name="Right Brace 904">
            <a:extLst>
              <a:ext uri="{FF2B5EF4-FFF2-40B4-BE49-F238E27FC236}">
                <a16:creationId xmlns:a16="http://schemas.microsoft.com/office/drawing/2014/main" id="{3B987B49-109C-DE88-81A3-962001FE7B88}"/>
              </a:ext>
            </a:extLst>
          </p:cNvPr>
          <p:cNvSpPr/>
          <p:nvPr/>
        </p:nvSpPr>
        <p:spPr>
          <a:xfrm rot="10800000">
            <a:off x="8160561" y="3877357"/>
            <a:ext cx="126829" cy="1731186"/>
          </a:xfrm>
          <a:prstGeom prst="rightBrac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r>
              <a:rPr lang="en-US" dirty="0"/>
              <a:t>                      </a:t>
            </a:r>
          </a:p>
        </p:txBody>
      </p:sp>
      <p:sp>
        <p:nvSpPr>
          <p:cNvPr id="906" name="TextBox 905">
            <a:extLst>
              <a:ext uri="{FF2B5EF4-FFF2-40B4-BE49-F238E27FC236}">
                <a16:creationId xmlns:a16="http://schemas.microsoft.com/office/drawing/2014/main" id="{0B62BA8E-0214-02F5-B84C-C6297BFE6A50}"/>
              </a:ext>
            </a:extLst>
          </p:cNvPr>
          <p:cNvSpPr txBox="1"/>
          <p:nvPr/>
        </p:nvSpPr>
        <p:spPr>
          <a:xfrm rot="16200000">
            <a:off x="6776492" y="4402774"/>
            <a:ext cx="2609849" cy="6740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200" dirty="0"/>
              <a:t>12 (or configurable) number of subcarriers per carrier </a:t>
            </a:r>
          </a:p>
          <a:p>
            <a:pPr algn="ctr">
              <a:lnSpc>
                <a:spcPct val="90000"/>
              </a:lnSpc>
            </a:pPr>
            <a:endParaRPr lang="en-US" b="1" dirty="0">
              <a:solidFill>
                <a:srgbClr val="C00000"/>
              </a:solidFill>
            </a:endParaRPr>
          </a:p>
        </p:txBody>
      </p:sp>
      <p:sp>
        <p:nvSpPr>
          <p:cNvPr id="907" name="TextBox 906">
            <a:extLst>
              <a:ext uri="{FF2B5EF4-FFF2-40B4-BE49-F238E27FC236}">
                <a16:creationId xmlns:a16="http://schemas.microsoft.com/office/drawing/2014/main" id="{D8FC281D-FDD1-D036-FAD5-022DAC6F058A}"/>
              </a:ext>
            </a:extLst>
          </p:cNvPr>
          <p:cNvSpPr txBox="1"/>
          <p:nvPr/>
        </p:nvSpPr>
        <p:spPr>
          <a:xfrm>
            <a:off x="5736938" y="2830865"/>
            <a:ext cx="65274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C00000"/>
                </a:solidFill>
              </a:rPr>
              <a:t>4G</a:t>
            </a:r>
          </a:p>
        </p:txBody>
      </p:sp>
      <p:sp>
        <p:nvSpPr>
          <p:cNvPr id="908" name="TextBox 907">
            <a:extLst>
              <a:ext uri="{FF2B5EF4-FFF2-40B4-BE49-F238E27FC236}">
                <a16:creationId xmlns:a16="http://schemas.microsoft.com/office/drawing/2014/main" id="{F8F5BB71-E13D-5A5E-94DA-705E627755BE}"/>
              </a:ext>
            </a:extLst>
          </p:cNvPr>
          <p:cNvSpPr txBox="1"/>
          <p:nvPr/>
        </p:nvSpPr>
        <p:spPr>
          <a:xfrm>
            <a:off x="8217066" y="2838696"/>
            <a:ext cx="65274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C00000"/>
                </a:solidFill>
              </a:rPr>
              <a:t>5G</a:t>
            </a:r>
          </a:p>
        </p:txBody>
      </p:sp>
      <p:sp>
        <p:nvSpPr>
          <p:cNvPr id="909" name="Right Brace 908">
            <a:extLst>
              <a:ext uri="{FF2B5EF4-FFF2-40B4-BE49-F238E27FC236}">
                <a16:creationId xmlns:a16="http://schemas.microsoft.com/office/drawing/2014/main" id="{D0B83060-55F4-A669-5EA0-655592F1D84B}"/>
              </a:ext>
            </a:extLst>
          </p:cNvPr>
          <p:cNvSpPr/>
          <p:nvPr/>
        </p:nvSpPr>
        <p:spPr>
          <a:xfrm>
            <a:off x="11276285" y="4177396"/>
            <a:ext cx="77491" cy="184655"/>
          </a:xfrm>
          <a:prstGeom prst="rightBrac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r>
              <a:rPr lang="en-US" dirty="0"/>
              <a:t>                      </a:t>
            </a:r>
          </a:p>
        </p:txBody>
      </p:sp>
      <p:sp>
        <p:nvSpPr>
          <p:cNvPr id="910" name="TextBox 909">
            <a:extLst>
              <a:ext uri="{FF2B5EF4-FFF2-40B4-BE49-F238E27FC236}">
                <a16:creationId xmlns:a16="http://schemas.microsoft.com/office/drawing/2014/main" id="{58CF0258-7745-AA79-535B-5BF22F37D5A7}"/>
              </a:ext>
            </a:extLst>
          </p:cNvPr>
          <p:cNvSpPr txBox="1"/>
          <p:nvPr/>
        </p:nvSpPr>
        <p:spPr>
          <a:xfrm rot="5400000">
            <a:off x="10104461" y="4016597"/>
            <a:ext cx="2609849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900" dirty="0"/>
              <a:t>configurable bandwidth </a:t>
            </a:r>
          </a:p>
          <a:p>
            <a:pPr algn="ctr">
              <a:lnSpc>
                <a:spcPct val="90000"/>
              </a:lnSpc>
            </a:pPr>
            <a:r>
              <a:rPr lang="en-US" sz="900" dirty="0"/>
              <a:t>per sub carrier </a:t>
            </a:r>
          </a:p>
          <a:p>
            <a:pPr algn="ctr">
              <a:lnSpc>
                <a:spcPct val="90000"/>
              </a:lnSpc>
            </a:pPr>
            <a:endParaRPr lang="en-US" sz="1100" b="1" dirty="0">
              <a:solidFill>
                <a:srgbClr val="C00000"/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4173AAC-CB56-2B12-B807-EE6D4F932C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2185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9A020C40-9DCE-A49B-F2FD-A6CEBBEB338E}"/>
              </a:ext>
            </a:extLst>
          </p:cNvPr>
          <p:cNvGrpSpPr/>
          <p:nvPr/>
        </p:nvGrpSpPr>
        <p:grpSpPr>
          <a:xfrm>
            <a:off x="6533566" y="1529765"/>
            <a:ext cx="5372099" cy="4529733"/>
            <a:chOff x="881063" y="1346255"/>
            <a:chExt cx="5372099" cy="4529733"/>
          </a:xfrm>
        </p:grpSpPr>
        <p:grpSp>
          <p:nvGrpSpPr>
            <p:cNvPr id="107" name="Group 356">
              <a:extLst>
                <a:ext uri="{FF2B5EF4-FFF2-40B4-BE49-F238E27FC236}">
                  <a16:creationId xmlns:a16="http://schemas.microsoft.com/office/drawing/2014/main" id="{58A73542-A8C2-3747-8963-FA5E2C4C09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7113" y="2183416"/>
              <a:ext cx="627062" cy="642937"/>
              <a:chOff x="313" y="1497"/>
              <a:chExt cx="1152" cy="1014"/>
            </a:xfrm>
          </p:grpSpPr>
          <p:pic>
            <p:nvPicPr>
              <p:cNvPr id="108" name="Picture 354" descr="laptop_stylized_small">
                <a:extLst>
                  <a:ext uri="{FF2B5EF4-FFF2-40B4-BE49-F238E27FC236}">
                    <a16:creationId xmlns:a16="http://schemas.microsoft.com/office/drawing/2014/main" id="{B2EACC5A-1F17-F14E-B327-E3058A6142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9" name="Picture 355" descr="antenna_stylized">
                <a:extLst>
                  <a:ext uri="{FF2B5EF4-FFF2-40B4-BE49-F238E27FC236}">
                    <a16:creationId xmlns:a16="http://schemas.microsoft.com/office/drawing/2014/main" id="{3DC5A5D2-F456-6C4C-B076-22D375BC329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11" name="Freeform 7">
              <a:extLst>
                <a:ext uri="{FF2B5EF4-FFF2-40B4-BE49-F238E27FC236}">
                  <a16:creationId xmlns:a16="http://schemas.microsoft.com/office/drawing/2014/main" id="{F64D421C-A8EA-AA46-9CF6-1F440BA24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850" y="2026253"/>
              <a:ext cx="2020888" cy="1085850"/>
            </a:xfrm>
            <a:custGeom>
              <a:avLst/>
              <a:gdLst>
                <a:gd name="T0" fmla="*/ 2147483647 w 1273"/>
                <a:gd name="T1" fmla="*/ 2147483647 h 684"/>
                <a:gd name="T2" fmla="*/ 2147483647 w 1273"/>
                <a:gd name="T3" fmla="*/ 0 h 684"/>
                <a:gd name="T4" fmla="*/ 2147483647 w 1273"/>
                <a:gd name="T5" fmla="*/ 2147483647 h 684"/>
                <a:gd name="T6" fmla="*/ 2147483647 w 1273"/>
                <a:gd name="T7" fmla="*/ 2147483647 h 684"/>
                <a:gd name="T8" fmla="*/ 2147483647 w 1273"/>
                <a:gd name="T9" fmla="*/ 2147483647 h 684"/>
                <a:gd name="T10" fmla="*/ 2147483647 w 1273"/>
                <a:gd name="T11" fmla="*/ 2147483647 h 684"/>
                <a:gd name="T12" fmla="*/ 2147483647 w 1273"/>
                <a:gd name="T13" fmla="*/ 2147483647 h 684"/>
                <a:gd name="T14" fmla="*/ 2147483647 w 1273"/>
                <a:gd name="T15" fmla="*/ 2147483647 h 684"/>
                <a:gd name="T16" fmla="*/ 2147483647 w 1273"/>
                <a:gd name="T17" fmla="*/ 2147483647 h 684"/>
                <a:gd name="T18" fmla="*/ 0 w 1273"/>
                <a:gd name="T19" fmla="*/ 2147483647 h 6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73" h="684">
                  <a:moveTo>
                    <a:pt x="9" y="675"/>
                  </a:moveTo>
                  <a:lnTo>
                    <a:pt x="316" y="0"/>
                  </a:lnTo>
                  <a:lnTo>
                    <a:pt x="461" y="228"/>
                  </a:lnTo>
                  <a:lnTo>
                    <a:pt x="510" y="119"/>
                  </a:lnTo>
                  <a:lnTo>
                    <a:pt x="631" y="467"/>
                  </a:lnTo>
                  <a:lnTo>
                    <a:pt x="667" y="391"/>
                  </a:lnTo>
                  <a:lnTo>
                    <a:pt x="739" y="464"/>
                  </a:lnTo>
                  <a:lnTo>
                    <a:pt x="1058" y="57"/>
                  </a:lnTo>
                  <a:lnTo>
                    <a:pt x="1273" y="684"/>
                  </a:lnTo>
                  <a:lnTo>
                    <a:pt x="0" y="674"/>
                  </a:lnTo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00CC66"/>
                </a:gs>
              </a:gsLst>
              <a:lin ang="5400000" scaled="1"/>
            </a:gradFill>
            <a:ln w="9525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12" name="Line 26">
              <a:extLst>
                <a:ext uri="{FF2B5EF4-FFF2-40B4-BE49-F238E27FC236}">
                  <a16:creationId xmlns:a16="http://schemas.microsoft.com/office/drawing/2014/main" id="{21069D36-C753-C94F-A501-02B3B81CDA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75025" y="3240691"/>
              <a:ext cx="998538" cy="16986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13" name="Line 27">
              <a:extLst>
                <a:ext uri="{FF2B5EF4-FFF2-40B4-BE49-F238E27FC236}">
                  <a16:creationId xmlns:a16="http://schemas.microsoft.com/office/drawing/2014/main" id="{D088846B-014D-2C40-A52B-2FC53A963A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8125" y="2761266"/>
              <a:ext cx="407988" cy="32226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14" name="Text Box 28">
              <a:extLst>
                <a:ext uri="{FF2B5EF4-FFF2-40B4-BE49-F238E27FC236}">
                  <a16:creationId xmlns:a16="http://schemas.microsoft.com/office/drawing/2014/main" id="{BB572165-F49B-6548-85B2-DCB2FAF232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3963" y="3132741"/>
              <a:ext cx="350837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115" name="Text Box 29">
              <a:extLst>
                <a:ext uri="{FF2B5EF4-FFF2-40B4-BE49-F238E27FC236}">
                  <a16:creationId xmlns:a16="http://schemas.microsoft.com/office/drawing/2014/main" id="{F727CB4B-B31D-B44A-8126-9A73973F15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67288" y="2905728"/>
              <a:ext cx="3381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116" name="Text Box 30">
              <a:extLst>
                <a:ext uri="{FF2B5EF4-FFF2-40B4-BE49-F238E27FC236}">
                  <a16:creationId xmlns:a16="http://schemas.microsoft.com/office/drawing/2014/main" id="{E7687122-B847-5F42-A300-D5553034D2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4963" y="2200878"/>
              <a:ext cx="3508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117" name="Rectangle 32">
              <a:extLst>
                <a:ext uri="{FF2B5EF4-FFF2-40B4-BE49-F238E27FC236}">
                  <a16:creationId xmlns:a16="http://schemas.microsoft.com/office/drawing/2014/main" id="{849DF770-B526-8044-9F6D-6C14557B6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063" y="1346255"/>
              <a:ext cx="5372099" cy="45297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CC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marR="0" lvl="0" indent="-342900" algn="l" defTabSz="914400" rtl="0" eaLnBrk="0" fontAlgn="base" latinLnBrk="0" hangingPunct="0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75000"/>
                <a:buFont typeface="Wingdings" charset="0"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Objects cause ”hidden terminals”</a:t>
              </a:r>
            </a:p>
            <a:p>
              <a:pPr marL="342900" marR="0" lvl="0" indent="-342900" algn="l" defTabSz="914400" rtl="0" eaLnBrk="0" fontAlgn="base" latinLnBrk="0" hangingPunct="0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75000"/>
                <a:buFont typeface="Wingdings" charset="0"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endParaRPr>
            </a:p>
            <a:p>
              <a:pPr marL="342900" marR="0" lvl="0" indent="-342900" algn="l" defTabSz="914400" rtl="0" eaLnBrk="0" fontAlgn="base" latinLnBrk="0" hangingPunct="0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75000"/>
                <a:buFont typeface="Wingdings" charset="0"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endParaRPr>
            </a:p>
            <a:p>
              <a:pPr marL="342900" marR="0" lvl="0" indent="-342900" algn="l" defTabSz="914400" rtl="0" eaLnBrk="0" fontAlgn="base" latinLnBrk="0" hangingPunct="0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75000"/>
                <a:buFont typeface="Wingdings" charset="0"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endParaRPr>
            </a:p>
            <a:p>
              <a:pPr marL="342900" marR="0" lvl="0" indent="-342900" algn="l" defTabSz="914400" rtl="0" eaLnBrk="0" fontAlgn="base" latinLnBrk="0" hangingPunct="0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75000"/>
                <a:buFont typeface="Wingdings" charset="0"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endParaRPr>
            </a:p>
            <a:p>
              <a:pPr marL="277813" marR="0" lvl="0" indent="-277813" algn="l" defTabSz="914400" rtl="0" eaLnBrk="0" fontAlgn="base" latinLnBrk="0" hangingPunct="0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B, A hear each other</a:t>
              </a:r>
            </a:p>
            <a:p>
              <a:pPr marL="277813" marR="0" lvl="0" indent="-277813" algn="l" defTabSz="914400" rtl="0" eaLnBrk="0" fontAlgn="base" latinLnBrk="0" hangingPunct="0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B, C hear each other</a:t>
              </a:r>
            </a:p>
            <a:p>
              <a:pPr marL="277813" marR="0" lvl="0" indent="-277813" algn="l" defTabSz="914400" rtl="0" eaLnBrk="0" fontAlgn="base" latinLnBrk="0" hangingPunct="0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A, C can not hear each other means A, C unaware of their interference at B</a:t>
              </a:r>
            </a:p>
            <a:p>
              <a:pPr marL="342900" marR="0" lvl="0" indent="-342900" algn="l" defTabSz="914400" rtl="0" eaLnBrk="0" fontAlgn="base" latinLnBrk="0" hangingPunct="0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75000"/>
                <a:buFont typeface="Wingdings" charset="0"/>
                <a:buChar char="v"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31" name="Group 356">
              <a:extLst>
                <a:ext uri="{FF2B5EF4-FFF2-40B4-BE49-F238E27FC236}">
                  <a16:creationId xmlns:a16="http://schemas.microsoft.com/office/drawing/2014/main" id="{4CA07968-03D3-0041-BCA1-C9FDA0B76E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113" y="2732691"/>
              <a:ext cx="627062" cy="642937"/>
              <a:chOff x="313" y="1497"/>
              <a:chExt cx="1152" cy="1014"/>
            </a:xfrm>
          </p:grpSpPr>
          <p:pic>
            <p:nvPicPr>
              <p:cNvPr id="132" name="Picture 354" descr="laptop_stylized_small">
                <a:extLst>
                  <a:ext uri="{FF2B5EF4-FFF2-40B4-BE49-F238E27FC236}">
                    <a16:creationId xmlns:a16="http://schemas.microsoft.com/office/drawing/2014/main" id="{7306B260-74E1-5346-A521-CA70EAD7EE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3" name="Picture 355" descr="antenna_stylized">
                <a:extLst>
                  <a:ext uri="{FF2B5EF4-FFF2-40B4-BE49-F238E27FC236}">
                    <a16:creationId xmlns:a16="http://schemas.microsoft.com/office/drawing/2014/main" id="{C6C0BA51-6B06-3B4F-AAD9-C22224D558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4" name="Group 356">
              <a:extLst>
                <a:ext uri="{FF2B5EF4-FFF2-40B4-BE49-F238E27FC236}">
                  <a16:creationId xmlns:a16="http://schemas.microsoft.com/office/drawing/2014/main" id="{CB4DEA0C-C72B-0346-A94A-CBBD910F33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5113" y="2873978"/>
              <a:ext cx="627062" cy="644525"/>
              <a:chOff x="313" y="1497"/>
              <a:chExt cx="1152" cy="1014"/>
            </a:xfrm>
          </p:grpSpPr>
          <p:pic>
            <p:nvPicPr>
              <p:cNvPr id="135" name="Picture 354" descr="laptop_stylized_small">
                <a:extLst>
                  <a:ext uri="{FF2B5EF4-FFF2-40B4-BE49-F238E27FC236}">
                    <a16:creationId xmlns:a16="http://schemas.microsoft.com/office/drawing/2014/main" id="{A761A985-95DE-D44A-832C-B5DA904846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6" name="Picture 355" descr="antenna_stylized">
                <a:extLst>
                  <a:ext uri="{FF2B5EF4-FFF2-40B4-BE49-F238E27FC236}">
                    <a16:creationId xmlns:a16="http://schemas.microsoft.com/office/drawing/2014/main" id="{446B3308-57E8-114D-BAF3-DDE4A94E2A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" name="Title 2">
            <a:extLst>
              <a:ext uri="{FF2B5EF4-FFF2-40B4-BE49-F238E27FC236}">
                <a16:creationId xmlns:a16="http://schemas.microsoft.com/office/drawing/2014/main" id="{60D8960B-043D-F875-3096-F0FE30791A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9216" y="399027"/>
            <a:ext cx="11423600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CSMA/CA:</a:t>
            </a:r>
            <a:r>
              <a:rPr lang="en-US" sz="4000" dirty="0"/>
              <a:t> addressing the “hidden terminals” problem</a:t>
            </a:r>
            <a:endParaRPr lang="en-US" dirty="0"/>
          </a:p>
        </p:txBody>
      </p:sp>
      <p:sp>
        <p:nvSpPr>
          <p:cNvPr id="146" name="Rectangle 70">
            <a:extLst>
              <a:ext uri="{FF2B5EF4-FFF2-40B4-BE49-F238E27FC236}">
                <a16:creationId xmlns:a16="http://schemas.microsoft.com/office/drawing/2014/main" id="{74CC21E7-8D8F-BE42-B6A9-4A812307A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458" y="1529765"/>
            <a:ext cx="5591537" cy="50968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Path loss causes “hidden terminals”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77813" marR="0" lvl="0" indent="-277813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B, A hear each other</a:t>
            </a:r>
          </a:p>
          <a:p>
            <a:pPr marL="277813" marR="0" lvl="0" indent="-277813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B, C hear each other</a:t>
            </a:r>
          </a:p>
          <a:p>
            <a:pPr marL="277813" marR="0" lvl="0" indent="-277813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A, C can not hear each other interfering at B</a:t>
            </a:r>
          </a:p>
        </p:txBody>
      </p:sp>
      <p:sp>
        <p:nvSpPr>
          <p:cNvPr id="4" name="Text Box 47">
            <a:extLst>
              <a:ext uri="{FF2B5EF4-FFF2-40B4-BE49-F238E27FC236}">
                <a16:creationId xmlns:a16="http://schemas.microsoft.com/office/drawing/2014/main" id="{861A2F64-CC7D-65EB-F0CB-90413D2A4E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7911" y="2276018"/>
            <a:ext cx="276064" cy="330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A</a:t>
            </a:r>
          </a:p>
        </p:txBody>
      </p:sp>
      <p:sp>
        <p:nvSpPr>
          <p:cNvPr id="5" name="Text Box 48">
            <a:extLst>
              <a:ext uri="{FF2B5EF4-FFF2-40B4-BE49-F238E27FC236}">
                <a16:creationId xmlns:a16="http://schemas.microsoft.com/office/drawing/2014/main" id="{E8A46B63-8A6F-FA65-3566-FF99510E32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7516" y="2312917"/>
            <a:ext cx="258575" cy="330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B</a:t>
            </a:r>
          </a:p>
        </p:txBody>
      </p:sp>
      <p:sp>
        <p:nvSpPr>
          <p:cNvPr id="8" name="Text Box 49">
            <a:extLst>
              <a:ext uri="{FF2B5EF4-FFF2-40B4-BE49-F238E27FC236}">
                <a16:creationId xmlns:a16="http://schemas.microsoft.com/office/drawing/2014/main" id="{3E0D2271-1729-FC82-E87E-5F4FCD864E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9878" y="2338085"/>
            <a:ext cx="276064" cy="3329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C</a:t>
            </a:r>
          </a:p>
        </p:txBody>
      </p:sp>
      <p:sp>
        <p:nvSpPr>
          <p:cNvPr id="9" name="Line 60">
            <a:extLst>
              <a:ext uri="{FF2B5EF4-FFF2-40B4-BE49-F238E27FC236}">
                <a16:creationId xmlns:a16="http://schemas.microsoft.com/office/drawing/2014/main" id="{E2294FDA-1929-AE42-F657-57B0820C10ED}"/>
              </a:ext>
            </a:extLst>
          </p:cNvPr>
          <p:cNvSpPr>
            <a:spLocks noChangeShapeType="1"/>
          </p:cNvSpPr>
          <p:nvPr/>
        </p:nvSpPr>
        <p:spPr bwMode="auto">
          <a:xfrm>
            <a:off x="1843228" y="4243121"/>
            <a:ext cx="2718726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0" name="Line 61">
            <a:extLst>
              <a:ext uri="{FF2B5EF4-FFF2-40B4-BE49-F238E27FC236}">
                <a16:creationId xmlns:a16="http://schemas.microsoft.com/office/drawing/2014/main" id="{86CD1292-CBC2-8DFB-7663-F22F23E71EDB}"/>
              </a:ext>
            </a:extLst>
          </p:cNvPr>
          <p:cNvSpPr>
            <a:spLocks noChangeShapeType="1"/>
          </p:cNvSpPr>
          <p:nvPr/>
        </p:nvSpPr>
        <p:spPr bwMode="auto">
          <a:xfrm>
            <a:off x="1828778" y="3219137"/>
            <a:ext cx="0" cy="102445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1" name="Text Box 63">
            <a:extLst>
              <a:ext uri="{FF2B5EF4-FFF2-40B4-BE49-F238E27FC236}">
                <a16:creationId xmlns:a16="http://schemas.microsoft.com/office/drawing/2014/main" id="{FF957A4C-D18B-F062-8190-BDD1AD46E8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9619" y="4227392"/>
            <a:ext cx="467185" cy="24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space</a:t>
            </a:r>
          </a:p>
        </p:txBody>
      </p:sp>
      <p:grpSp>
        <p:nvGrpSpPr>
          <p:cNvPr id="12" name="Group 356">
            <a:extLst>
              <a:ext uri="{FF2B5EF4-FFF2-40B4-BE49-F238E27FC236}">
                <a16:creationId xmlns:a16="http://schemas.microsoft.com/office/drawing/2014/main" id="{ABC289C5-2147-E648-6FD9-119AFF95E605}"/>
              </a:ext>
            </a:extLst>
          </p:cNvPr>
          <p:cNvGrpSpPr>
            <a:grpSpLocks/>
          </p:cNvGrpSpPr>
          <p:nvPr/>
        </p:nvGrpSpPr>
        <p:grpSpPr bwMode="auto">
          <a:xfrm>
            <a:off x="1971816" y="2191469"/>
            <a:ext cx="493418" cy="578665"/>
            <a:chOff x="313" y="1497"/>
            <a:chExt cx="1152" cy="1014"/>
          </a:xfrm>
        </p:grpSpPr>
        <p:pic>
          <p:nvPicPr>
            <p:cNvPr id="28" name="Picture 354" descr="laptop_stylized_small">
              <a:extLst>
                <a:ext uri="{FF2B5EF4-FFF2-40B4-BE49-F238E27FC236}">
                  <a16:creationId xmlns:a16="http://schemas.microsoft.com/office/drawing/2014/main" id="{9DDB7BB1-C36D-F706-D136-9572652D2C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" name="Picture 355" descr="antenna_stylized">
              <a:extLst>
                <a:ext uri="{FF2B5EF4-FFF2-40B4-BE49-F238E27FC236}">
                  <a16:creationId xmlns:a16="http://schemas.microsoft.com/office/drawing/2014/main" id="{519FB3EB-1058-E309-50C1-C713D32BAD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" name="Group 356">
            <a:extLst>
              <a:ext uri="{FF2B5EF4-FFF2-40B4-BE49-F238E27FC236}">
                <a16:creationId xmlns:a16="http://schemas.microsoft.com/office/drawing/2014/main" id="{E486952D-2F2C-4DAA-74EF-3BAC126C3DDB}"/>
              </a:ext>
            </a:extLst>
          </p:cNvPr>
          <p:cNvGrpSpPr>
            <a:grpSpLocks/>
          </p:cNvGrpSpPr>
          <p:nvPr/>
        </p:nvGrpSpPr>
        <p:grpSpPr bwMode="auto">
          <a:xfrm>
            <a:off x="2928047" y="2195205"/>
            <a:ext cx="493417" cy="580094"/>
            <a:chOff x="313" y="1497"/>
            <a:chExt cx="1152" cy="1014"/>
          </a:xfrm>
        </p:grpSpPr>
        <p:pic>
          <p:nvPicPr>
            <p:cNvPr id="26" name="Picture 354" descr="laptop_stylized_small">
              <a:extLst>
                <a:ext uri="{FF2B5EF4-FFF2-40B4-BE49-F238E27FC236}">
                  <a16:creationId xmlns:a16="http://schemas.microsoft.com/office/drawing/2014/main" id="{0AB65EBF-3AAB-E07C-4263-991B515D65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355" descr="antenna_stylized">
              <a:extLst>
                <a:ext uri="{FF2B5EF4-FFF2-40B4-BE49-F238E27FC236}">
                  <a16:creationId xmlns:a16="http://schemas.microsoft.com/office/drawing/2014/main" id="{B811165D-C552-0ADA-EC31-ADF34F5429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" name="Group 356">
            <a:extLst>
              <a:ext uri="{FF2B5EF4-FFF2-40B4-BE49-F238E27FC236}">
                <a16:creationId xmlns:a16="http://schemas.microsoft.com/office/drawing/2014/main" id="{2B2E189F-86D3-2D7F-5051-BCD4C4DD2816}"/>
              </a:ext>
            </a:extLst>
          </p:cNvPr>
          <p:cNvGrpSpPr>
            <a:grpSpLocks/>
          </p:cNvGrpSpPr>
          <p:nvPr/>
        </p:nvGrpSpPr>
        <p:grpSpPr bwMode="auto">
          <a:xfrm>
            <a:off x="4033767" y="2200206"/>
            <a:ext cx="493417" cy="578666"/>
            <a:chOff x="313" y="1497"/>
            <a:chExt cx="1152" cy="1014"/>
          </a:xfrm>
        </p:grpSpPr>
        <p:pic>
          <p:nvPicPr>
            <p:cNvPr id="24" name="Picture 354" descr="laptop_stylized_small">
              <a:extLst>
                <a:ext uri="{FF2B5EF4-FFF2-40B4-BE49-F238E27FC236}">
                  <a16:creationId xmlns:a16="http://schemas.microsoft.com/office/drawing/2014/main" id="{06EC8C4F-1642-88BD-9666-DA4B95B6BA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" name="Picture 355" descr="antenna_stylized">
              <a:extLst>
                <a:ext uri="{FF2B5EF4-FFF2-40B4-BE49-F238E27FC236}">
                  <a16:creationId xmlns:a16="http://schemas.microsoft.com/office/drawing/2014/main" id="{233EE978-F5A1-A3B9-FFA1-694CCA6261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0CA0E67-5937-271C-4A70-1F407C2CDE6A}"/>
              </a:ext>
            </a:extLst>
          </p:cNvPr>
          <p:cNvSpPr txBox="1"/>
          <p:nvPr/>
        </p:nvSpPr>
        <p:spPr>
          <a:xfrm rot="16200000">
            <a:off x="1092711" y="3583778"/>
            <a:ext cx="1083973" cy="3095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Signal strength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(log scale)</a:t>
            </a:r>
          </a:p>
        </p:txBody>
      </p: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934D3FB0-24E8-3D13-5FD1-BD0AC06C954E}"/>
              </a:ext>
            </a:extLst>
          </p:cNvPr>
          <p:cNvCxnSpPr>
            <a:cxnSpLocks/>
          </p:cNvCxnSpPr>
          <p:nvPr/>
        </p:nvCxnSpPr>
        <p:spPr>
          <a:xfrm>
            <a:off x="2186669" y="3219137"/>
            <a:ext cx="2055643" cy="896821"/>
          </a:xfrm>
          <a:prstGeom prst="straightConnector1">
            <a:avLst/>
          </a:prstGeom>
          <a:ln w="9525">
            <a:solidFill>
              <a:srgbClr val="FF0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168C7654-0B25-C0DC-167C-F6DC87987AC9}"/>
              </a:ext>
            </a:extLst>
          </p:cNvPr>
          <p:cNvCxnSpPr>
            <a:cxnSpLocks/>
          </p:cNvCxnSpPr>
          <p:nvPr/>
        </p:nvCxnSpPr>
        <p:spPr>
          <a:xfrm flipV="1">
            <a:off x="2173013" y="3216764"/>
            <a:ext cx="2063718" cy="894252"/>
          </a:xfrm>
          <a:prstGeom prst="straightConnector1">
            <a:avLst/>
          </a:prstGeom>
          <a:ln w="9525">
            <a:solidFill>
              <a:srgbClr val="3333CC"/>
            </a:solidFill>
            <a:headEnd type="triangle"/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63887CA7-B590-18FC-0DB2-7F1BC539D1A3}"/>
              </a:ext>
            </a:extLst>
          </p:cNvPr>
          <p:cNvCxnSpPr>
            <a:cxnSpLocks/>
          </p:cNvCxnSpPr>
          <p:nvPr/>
        </p:nvCxnSpPr>
        <p:spPr>
          <a:xfrm flipV="1">
            <a:off x="2166225" y="3227819"/>
            <a:ext cx="1027190" cy="454945"/>
          </a:xfrm>
          <a:prstGeom prst="straightConnector1">
            <a:avLst/>
          </a:prstGeom>
          <a:ln w="9525">
            <a:solidFill>
              <a:schemeClr val="tx1"/>
            </a:solidFill>
            <a:headEnd type="triangle"/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5902BD13-C436-A2CA-43D6-2EFCBD88291F}"/>
              </a:ext>
            </a:extLst>
          </p:cNvPr>
          <p:cNvCxnSpPr>
            <a:cxnSpLocks/>
          </p:cNvCxnSpPr>
          <p:nvPr/>
        </p:nvCxnSpPr>
        <p:spPr>
          <a:xfrm>
            <a:off x="3193964" y="3226767"/>
            <a:ext cx="1027190" cy="454945"/>
          </a:xfrm>
          <a:prstGeom prst="straightConnector1">
            <a:avLst/>
          </a:prstGeom>
          <a:ln w="9525">
            <a:solidFill>
              <a:schemeClr val="tx1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A04B3F06-16BE-2D10-D9BE-679EF740E7A5}"/>
              </a:ext>
            </a:extLst>
          </p:cNvPr>
          <p:cNvCxnSpPr>
            <a:cxnSpLocks/>
          </p:cNvCxnSpPr>
          <p:nvPr/>
        </p:nvCxnSpPr>
        <p:spPr>
          <a:xfrm flipV="1">
            <a:off x="1882077" y="3220618"/>
            <a:ext cx="295866" cy="123087"/>
          </a:xfrm>
          <a:prstGeom prst="straightConnector1">
            <a:avLst/>
          </a:prstGeom>
          <a:ln w="9525">
            <a:solidFill>
              <a:srgbClr val="FF0000"/>
            </a:solidFill>
            <a:headEnd type="triangle"/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712A0FAE-7351-6227-C153-799D429DBD37}"/>
              </a:ext>
            </a:extLst>
          </p:cNvPr>
          <p:cNvCxnSpPr>
            <a:cxnSpLocks/>
          </p:cNvCxnSpPr>
          <p:nvPr/>
        </p:nvCxnSpPr>
        <p:spPr>
          <a:xfrm>
            <a:off x="4237416" y="3216978"/>
            <a:ext cx="295866" cy="123087"/>
          </a:xfrm>
          <a:prstGeom prst="straightConnector1">
            <a:avLst/>
          </a:prstGeom>
          <a:ln w="9525">
            <a:solidFill>
              <a:srgbClr val="3333CC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A43162E3-B5AF-BC48-709F-34DB59D76F57}"/>
              </a:ext>
            </a:extLst>
          </p:cNvPr>
          <p:cNvCxnSpPr>
            <a:cxnSpLocks/>
          </p:cNvCxnSpPr>
          <p:nvPr/>
        </p:nvCxnSpPr>
        <p:spPr>
          <a:xfrm>
            <a:off x="1843228" y="3942243"/>
            <a:ext cx="2718726" cy="0"/>
          </a:xfrm>
          <a:prstGeom prst="line">
            <a:avLst/>
          </a:prstGeom>
          <a:ln w="9525"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Text Box 63">
            <a:extLst>
              <a:ext uri="{FF2B5EF4-FFF2-40B4-BE49-F238E27FC236}">
                <a16:creationId xmlns:a16="http://schemas.microsoft.com/office/drawing/2014/main" id="{EC643D16-0E3D-4A37-7F8C-AAA49C1956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3744" y="3759674"/>
            <a:ext cx="1006210" cy="354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signal detection </a:t>
            </a:r>
          </a:p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threshold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239AF00-01E7-6057-3EC9-D243C9030E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14229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26A5BDB-E1FC-61C2-2E58-E5B62B33240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6581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CSMA/CA: collisions happen</a:t>
            </a:r>
            <a:endParaRPr lang="en-US" dirty="0">
              <a:latin typeface="+mn-lt"/>
            </a:endParaRPr>
          </a:p>
        </p:txBody>
      </p:sp>
      <p:sp>
        <p:nvSpPr>
          <p:cNvPr id="63" name="Line 5">
            <a:extLst>
              <a:ext uri="{FF2B5EF4-FFF2-40B4-BE49-F238E27FC236}">
                <a16:creationId xmlns:a16="http://schemas.microsoft.com/office/drawing/2014/main" id="{9E2A2F29-B074-5A4D-BB4E-83CB4190D15C}"/>
              </a:ext>
            </a:extLst>
          </p:cNvPr>
          <p:cNvSpPr>
            <a:spLocks noChangeShapeType="1"/>
          </p:cNvSpPr>
          <p:nvPr/>
        </p:nvSpPr>
        <p:spPr bwMode="auto">
          <a:xfrm>
            <a:off x="4170830" y="1552126"/>
            <a:ext cx="0" cy="19604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64" name="Line 6">
            <a:extLst>
              <a:ext uri="{FF2B5EF4-FFF2-40B4-BE49-F238E27FC236}">
                <a16:creationId xmlns:a16="http://schemas.microsoft.com/office/drawing/2014/main" id="{73460FF9-273C-2341-A83B-21612A1CBC06}"/>
              </a:ext>
            </a:extLst>
          </p:cNvPr>
          <p:cNvSpPr>
            <a:spLocks noChangeShapeType="1"/>
          </p:cNvSpPr>
          <p:nvPr/>
        </p:nvSpPr>
        <p:spPr bwMode="auto">
          <a:xfrm>
            <a:off x="6090118" y="1552304"/>
            <a:ext cx="0" cy="196029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68" name="Group 22">
            <a:extLst>
              <a:ext uri="{FF2B5EF4-FFF2-40B4-BE49-F238E27FC236}">
                <a16:creationId xmlns:a16="http://schemas.microsoft.com/office/drawing/2014/main" id="{DD95C74A-C16D-0B47-A0ED-FFDE08168258}"/>
              </a:ext>
            </a:extLst>
          </p:cNvPr>
          <p:cNvGrpSpPr>
            <a:grpSpLocks/>
          </p:cNvGrpSpPr>
          <p:nvPr/>
        </p:nvGrpSpPr>
        <p:grpSpPr bwMode="auto">
          <a:xfrm>
            <a:off x="3640605" y="1733078"/>
            <a:ext cx="508000" cy="267868"/>
            <a:chOff x="3718" y="1617"/>
            <a:chExt cx="320" cy="194"/>
          </a:xfrm>
        </p:grpSpPr>
        <p:sp>
          <p:nvSpPr>
            <p:cNvPr id="72" name="AutoShape 11">
              <a:extLst>
                <a:ext uri="{FF2B5EF4-FFF2-40B4-BE49-F238E27FC236}">
                  <a16:creationId xmlns:a16="http://schemas.microsoft.com/office/drawing/2014/main" id="{D9BC3A4E-3207-B048-A31E-196D97B69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620"/>
              <a:ext cx="54" cy="162"/>
            </a:xfrm>
            <a:prstGeom prst="leftBrace">
              <a:avLst>
                <a:gd name="adj1" fmla="val 25000"/>
                <a:gd name="adj2" fmla="val 50000"/>
              </a:avLst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73" name="Text Box 12">
              <a:extLst>
                <a:ext uri="{FF2B5EF4-FFF2-40B4-BE49-F238E27FC236}">
                  <a16:creationId xmlns:a16="http://schemas.microsoft.com/office/drawing/2014/main" id="{F79FF5B8-A321-E743-B75F-A96DCDF80B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8" y="1617"/>
              <a:ext cx="317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DIFS</a:t>
              </a:r>
            </a:p>
          </p:txBody>
        </p:sp>
      </p:grpSp>
      <p:grpSp>
        <p:nvGrpSpPr>
          <p:cNvPr id="69" name="Group 20">
            <a:extLst>
              <a:ext uri="{FF2B5EF4-FFF2-40B4-BE49-F238E27FC236}">
                <a16:creationId xmlns:a16="http://schemas.microsoft.com/office/drawing/2014/main" id="{11B7C547-387E-4B43-9647-F39A2BBF525D}"/>
              </a:ext>
            </a:extLst>
          </p:cNvPr>
          <p:cNvGrpSpPr>
            <a:grpSpLocks/>
          </p:cNvGrpSpPr>
          <p:nvPr/>
        </p:nvGrpSpPr>
        <p:grpSpPr bwMode="auto">
          <a:xfrm>
            <a:off x="4164527" y="1998615"/>
            <a:ext cx="1924050" cy="1242687"/>
            <a:chOff x="4050" y="1782"/>
            <a:chExt cx="1212" cy="900"/>
          </a:xfrm>
        </p:grpSpPr>
        <p:sp>
          <p:nvSpPr>
            <p:cNvPr id="70" name="Freeform 13">
              <a:extLst>
                <a:ext uri="{FF2B5EF4-FFF2-40B4-BE49-F238E27FC236}">
                  <a16:creationId xmlns:a16="http://schemas.microsoft.com/office/drawing/2014/main" id="{4D50A1EF-833D-AE4E-A262-4DC955733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1782"/>
              <a:ext cx="1212" cy="900"/>
            </a:xfrm>
            <a:custGeom>
              <a:avLst/>
              <a:gdLst>
                <a:gd name="T0" fmla="*/ 6 w 1212"/>
                <a:gd name="T1" fmla="*/ 0 h 900"/>
                <a:gd name="T2" fmla="*/ 1212 w 1212"/>
                <a:gd name="T3" fmla="*/ 228 h 900"/>
                <a:gd name="T4" fmla="*/ 1212 w 1212"/>
                <a:gd name="T5" fmla="*/ 900 h 900"/>
                <a:gd name="T6" fmla="*/ 0 w 1212"/>
                <a:gd name="T7" fmla="*/ 660 h 900"/>
                <a:gd name="T8" fmla="*/ 6 w 1212"/>
                <a:gd name="T9" fmla="*/ 0 h 9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2" h="900">
                  <a:moveTo>
                    <a:pt x="6" y="0"/>
                  </a:moveTo>
                  <a:lnTo>
                    <a:pt x="1212" y="228"/>
                  </a:lnTo>
                  <a:lnTo>
                    <a:pt x="1212" y="900"/>
                  </a:lnTo>
                  <a:lnTo>
                    <a:pt x="0" y="66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71" name="Text Box 18">
              <a:extLst>
                <a:ext uri="{FF2B5EF4-FFF2-40B4-BE49-F238E27FC236}">
                  <a16:creationId xmlns:a16="http://schemas.microsoft.com/office/drawing/2014/main" id="{77E61552-4FF0-FB44-8642-9FAF013E8F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4" y="2108"/>
              <a:ext cx="381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data</a:t>
              </a: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754377A4-5514-7488-5BCD-3D82A9E09962}"/>
              </a:ext>
            </a:extLst>
          </p:cNvPr>
          <p:cNvGrpSpPr/>
          <p:nvPr/>
        </p:nvGrpSpPr>
        <p:grpSpPr>
          <a:xfrm>
            <a:off x="6087123" y="2132747"/>
            <a:ext cx="1924050" cy="1242687"/>
            <a:chOff x="9306683" y="100618"/>
            <a:chExt cx="1924050" cy="1428750"/>
          </a:xfrm>
        </p:grpSpPr>
        <p:sp>
          <p:nvSpPr>
            <p:cNvPr id="7" name="Freeform 13">
              <a:extLst>
                <a:ext uri="{FF2B5EF4-FFF2-40B4-BE49-F238E27FC236}">
                  <a16:creationId xmlns:a16="http://schemas.microsoft.com/office/drawing/2014/main" id="{1DB90ADB-C9B0-0982-B9EF-77BB29BC120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9306683" y="100618"/>
              <a:ext cx="1924050" cy="1428750"/>
            </a:xfrm>
            <a:custGeom>
              <a:avLst/>
              <a:gdLst>
                <a:gd name="T0" fmla="*/ 6 w 1212"/>
                <a:gd name="T1" fmla="*/ 0 h 900"/>
                <a:gd name="T2" fmla="*/ 1212 w 1212"/>
                <a:gd name="T3" fmla="*/ 228 h 900"/>
                <a:gd name="T4" fmla="*/ 1212 w 1212"/>
                <a:gd name="T5" fmla="*/ 900 h 900"/>
                <a:gd name="T6" fmla="*/ 0 w 1212"/>
                <a:gd name="T7" fmla="*/ 660 h 900"/>
                <a:gd name="T8" fmla="*/ 6 w 1212"/>
                <a:gd name="T9" fmla="*/ 0 h 9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2" h="900">
                  <a:moveTo>
                    <a:pt x="6" y="0"/>
                  </a:moveTo>
                  <a:lnTo>
                    <a:pt x="1212" y="228"/>
                  </a:lnTo>
                  <a:lnTo>
                    <a:pt x="1212" y="900"/>
                  </a:lnTo>
                  <a:lnTo>
                    <a:pt x="0" y="66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8" name="Text Box 18">
              <a:extLst>
                <a:ext uri="{FF2B5EF4-FFF2-40B4-BE49-F238E27FC236}">
                  <a16:creationId xmlns:a16="http://schemas.microsoft.com/office/drawing/2014/main" id="{83BB8876-846B-2AAA-9E89-0C28177068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800000" flipV="1">
              <a:off x="9879771" y="641956"/>
              <a:ext cx="604838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data</a:t>
              </a:r>
            </a:p>
          </p:txBody>
        </p:sp>
      </p:grpSp>
      <p:sp>
        <p:nvSpPr>
          <p:cNvPr id="11" name="Line 5">
            <a:extLst>
              <a:ext uri="{FF2B5EF4-FFF2-40B4-BE49-F238E27FC236}">
                <a16:creationId xmlns:a16="http://schemas.microsoft.com/office/drawing/2014/main" id="{8C27160D-164E-2DE6-B327-3DDBBAF067CB}"/>
              </a:ext>
            </a:extLst>
          </p:cNvPr>
          <p:cNvSpPr>
            <a:spLocks noChangeShapeType="1"/>
          </p:cNvSpPr>
          <p:nvPr/>
        </p:nvSpPr>
        <p:spPr bwMode="auto">
          <a:xfrm>
            <a:off x="8022285" y="1516073"/>
            <a:ext cx="0" cy="199180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D561313-DEFC-085D-F755-7FE9975BAECB}"/>
              </a:ext>
            </a:extLst>
          </p:cNvPr>
          <p:cNvSpPr txBox="1"/>
          <p:nvPr/>
        </p:nvSpPr>
        <p:spPr>
          <a:xfrm>
            <a:off x="968684" y="1781323"/>
            <a:ext cx="2460783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dirty="0"/>
              <a:t>A senses channel empty, transmits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76F666B1-C360-C77C-2CE3-026AD9A9D5E9}"/>
              </a:ext>
            </a:extLst>
          </p:cNvPr>
          <p:cNvCxnSpPr>
            <a:cxnSpLocks/>
          </p:cNvCxnSpPr>
          <p:nvPr/>
        </p:nvCxnSpPr>
        <p:spPr>
          <a:xfrm flipH="1">
            <a:off x="3370912" y="1993852"/>
            <a:ext cx="2732310" cy="0"/>
          </a:xfrm>
          <a:prstGeom prst="line">
            <a:avLst/>
          </a:prstGeom>
          <a:ln w="12700"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" name="Group 60">
            <a:extLst>
              <a:ext uri="{FF2B5EF4-FFF2-40B4-BE49-F238E27FC236}">
                <a16:creationId xmlns:a16="http://schemas.microsoft.com/office/drawing/2014/main" id="{69454339-CCD7-1675-AE4C-2F1280BD387C}"/>
              </a:ext>
            </a:extLst>
          </p:cNvPr>
          <p:cNvGrpSpPr/>
          <p:nvPr/>
        </p:nvGrpSpPr>
        <p:grpSpPr>
          <a:xfrm>
            <a:off x="8009406" y="1826562"/>
            <a:ext cx="3127916" cy="1089529"/>
            <a:chOff x="8009406" y="1826561"/>
            <a:chExt cx="3127916" cy="1252660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ED645C3D-8CAD-1F1E-272F-3C9BB490C1F8}"/>
                </a:ext>
              </a:extLst>
            </p:cNvPr>
            <p:cNvGrpSpPr/>
            <p:nvPr/>
          </p:nvGrpSpPr>
          <p:grpSpPr>
            <a:xfrm>
              <a:off x="8009406" y="1839865"/>
              <a:ext cx="814254" cy="307975"/>
              <a:chOff x="8009406" y="1839865"/>
              <a:chExt cx="814254" cy="307975"/>
            </a:xfrm>
          </p:grpSpPr>
          <p:grpSp>
            <p:nvGrpSpPr>
              <p:cNvPr id="5" name="Group 22">
                <a:extLst>
                  <a:ext uri="{FF2B5EF4-FFF2-40B4-BE49-F238E27FC236}">
                    <a16:creationId xmlns:a16="http://schemas.microsoft.com/office/drawing/2014/main" id="{8388F78A-CE0A-D70F-5C9F-89E142F4DD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 flipV="1">
                <a:off x="8009406" y="1839865"/>
                <a:ext cx="514350" cy="307975"/>
                <a:chOff x="3714" y="1601"/>
                <a:chExt cx="324" cy="194"/>
              </a:xfrm>
            </p:grpSpPr>
            <p:sp>
              <p:nvSpPr>
                <p:cNvPr id="9" name="AutoShape 11">
                  <a:extLst>
                    <a:ext uri="{FF2B5EF4-FFF2-40B4-BE49-F238E27FC236}">
                      <a16:creationId xmlns:a16="http://schemas.microsoft.com/office/drawing/2014/main" id="{E221AE92-AFB4-8BD9-6952-31E80777F2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4" y="1620"/>
                  <a:ext cx="54" cy="162"/>
                </a:xfrm>
                <a:prstGeom prst="leftBrace">
                  <a:avLst>
                    <a:gd name="adj1" fmla="val 25000"/>
                    <a:gd name="adj2" fmla="val 50000"/>
                  </a:avLst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10" name="Text Box 12">
                  <a:extLst>
                    <a:ext uri="{FF2B5EF4-FFF2-40B4-BE49-F238E27FC236}">
                      <a16:creationId xmlns:a16="http://schemas.microsoft.com/office/drawing/2014/main" id="{651BE13C-073F-673B-2B4A-2BC7A55D732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714" y="1601"/>
                  <a:ext cx="317" cy="19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DIFS</a:t>
                  </a:r>
                </a:p>
              </p:txBody>
            </p:sp>
          </p:grp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193BFE3C-4367-37BA-1979-404131BE7DAE}"/>
                  </a:ext>
                </a:extLst>
              </p:cNvPr>
              <p:cNvCxnSpPr/>
              <p:nvPr/>
            </p:nvCxnSpPr>
            <p:spPr>
              <a:xfrm flipH="1">
                <a:off x="8015982" y="2127203"/>
                <a:ext cx="807678" cy="0"/>
              </a:xfrm>
              <a:prstGeom prst="line">
                <a:avLst/>
              </a:prstGeom>
              <a:ln w="12700">
                <a:solidFill>
                  <a:srgbClr val="0A12A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9ABD1DC-5758-00CE-476D-9A6FED28E400}"/>
                </a:ext>
              </a:extLst>
            </p:cNvPr>
            <p:cNvSpPr txBox="1"/>
            <p:nvPr/>
          </p:nvSpPr>
          <p:spPr>
            <a:xfrm>
              <a:off x="8676539" y="1826561"/>
              <a:ext cx="2460783" cy="1252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dirty="0"/>
                <a:t>B senses channel empty (A’s’ transmission has not reached B yet), transmits</a:t>
              </a:r>
            </a:p>
          </p:txBody>
        </p:sp>
      </p:grpSp>
      <p:grpSp>
        <p:nvGrpSpPr>
          <p:cNvPr id="24" name="Group 66">
            <a:extLst>
              <a:ext uri="{FF2B5EF4-FFF2-40B4-BE49-F238E27FC236}">
                <a16:creationId xmlns:a16="http://schemas.microsoft.com/office/drawing/2014/main" id="{3F8E2A01-9B1F-5E0D-F948-68001C156BB0}"/>
              </a:ext>
            </a:extLst>
          </p:cNvPr>
          <p:cNvGrpSpPr>
            <a:grpSpLocks/>
          </p:cNvGrpSpPr>
          <p:nvPr/>
        </p:nvGrpSpPr>
        <p:grpSpPr bwMode="auto">
          <a:xfrm>
            <a:off x="5562580" y="2509083"/>
            <a:ext cx="1206500" cy="542639"/>
            <a:chOff x="2596" y="1330"/>
            <a:chExt cx="760" cy="393"/>
          </a:xfrm>
        </p:grpSpPr>
        <p:sp>
          <p:nvSpPr>
            <p:cNvPr id="25" name="AutoShape 10">
              <a:extLst>
                <a:ext uri="{FF2B5EF4-FFF2-40B4-BE49-F238E27FC236}">
                  <a16:creationId xmlns:a16="http://schemas.microsoft.com/office/drawing/2014/main" id="{41D2E495-69F5-EBB5-C5A7-B6D74B880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1330"/>
              <a:ext cx="760" cy="393"/>
            </a:xfrm>
            <a:prstGeom prst="irregularSeal1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6" name="Text Box 11">
              <a:extLst>
                <a:ext uri="{FF2B5EF4-FFF2-40B4-BE49-F238E27FC236}">
                  <a16:creationId xmlns:a16="http://schemas.microsoft.com/office/drawing/2014/main" id="{5E3BFAE5-85A1-D0D7-5DBE-2F88B97556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67" y="1389"/>
              <a:ext cx="689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collision</a:t>
              </a: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2B402177-3460-8AD7-B4B8-DD2B7D1559F6}"/>
              </a:ext>
            </a:extLst>
          </p:cNvPr>
          <p:cNvGrpSpPr/>
          <p:nvPr/>
        </p:nvGrpSpPr>
        <p:grpSpPr>
          <a:xfrm>
            <a:off x="1003967" y="4005776"/>
            <a:ext cx="10599896" cy="2322453"/>
            <a:chOff x="1003967" y="4005776"/>
            <a:chExt cx="10599896" cy="2670186"/>
          </a:xfrm>
        </p:grpSpPr>
        <p:sp>
          <p:nvSpPr>
            <p:cNvPr id="27" name="Line 5">
              <a:extLst>
                <a:ext uri="{FF2B5EF4-FFF2-40B4-BE49-F238E27FC236}">
                  <a16:creationId xmlns:a16="http://schemas.microsoft.com/office/drawing/2014/main" id="{D8B41F89-42AB-1EE0-AD28-03F5A0BFE8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7945" y="4227690"/>
              <a:ext cx="0" cy="225398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8" name="Line 6">
              <a:extLst>
                <a:ext uri="{FF2B5EF4-FFF2-40B4-BE49-F238E27FC236}">
                  <a16:creationId xmlns:a16="http://schemas.microsoft.com/office/drawing/2014/main" id="{D76BE8F2-F99B-2206-3489-9A4DDE50B1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27233" y="4202110"/>
              <a:ext cx="0" cy="225380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5" name="Freeform 13">
              <a:extLst>
                <a:ext uri="{FF2B5EF4-FFF2-40B4-BE49-F238E27FC236}">
                  <a16:creationId xmlns:a16="http://schemas.microsoft.com/office/drawing/2014/main" id="{DD753844-A6CA-2840-FFE3-71DECB070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348" y="4218305"/>
              <a:ext cx="2864141" cy="1583341"/>
            </a:xfrm>
            <a:custGeom>
              <a:avLst/>
              <a:gdLst>
                <a:gd name="T0" fmla="*/ 6 w 1212"/>
                <a:gd name="T1" fmla="*/ 0 h 900"/>
                <a:gd name="T2" fmla="*/ 1212 w 1212"/>
                <a:gd name="T3" fmla="*/ 228 h 900"/>
                <a:gd name="T4" fmla="*/ 1212 w 1212"/>
                <a:gd name="T5" fmla="*/ 900 h 900"/>
                <a:gd name="T6" fmla="*/ 0 w 1212"/>
                <a:gd name="T7" fmla="*/ 660 h 900"/>
                <a:gd name="T8" fmla="*/ 6 w 1212"/>
                <a:gd name="T9" fmla="*/ 0 h 9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50 w 14886"/>
                <a:gd name="connsiteY0" fmla="*/ 0 h 10000"/>
                <a:gd name="connsiteX1" fmla="*/ 14886 w 14886"/>
                <a:gd name="connsiteY1" fmla="*/ 3885 h 10000"/>
                <a:gd name="connsiteX2" fmla="*/ 10000 w 14886"/>
                <a:gd name="connsiteY2" fmla="*/ 10000 h 10000"/>
                <a:gd name="connsiteX3" fmla="*/ 0 w 14886"/>
                <a:gd name="connsiteY3" fmla="*/ 7333 h 10000"/>
                <a:gd name="connsiteX4" fmla="*/ 50 w 14886"/>
                <a:gd name="connsiteY4" fmla="*/ 0 h 10000"/>
                <a:gd name="connsiteX0" fmla="*/ 50 w 14886"/>
                <a:gd name="connsiteY0" fmla="*/ 0 h 11082"/>
                <a:gd name="connsiteX1" fmla="*/ 14886 w 14886"/>
                <a:gd name="connsiteY1" fmla="*/ 3885 h 11082"/>
                <a:gd name="connsiteX2" fmla="*/ 14752 w 14886"/>
                <a:gd name="connsiteY2" fmla="*/ 11082 h 11082"/>
                <a:gd name="connsiteX3" fmla="*/ 0 w 14886"/>
                <a:gd name="connsiteY3" fmla="*/ 7333 h 11082"/>
                <a:gd name="connsiteX4" fmla="*/ 50 w 14886"/>
                <a:gd name="connsiteY4" fmla="*/ 0 h 1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86" h="11082">
                  <a:moveTo>
                    <a:pt x="50" y="0"/>
                  </a:moveTo>
                  <a:lnTo>
                    <a:pt x="14886" y="3885"/>
                  </a:lnTo>
                  <a:cubicBezTo>
                    <a:pt x="14841" y="6284"/>
                    <a:pt x="14797" y="8683"/>
                    <a:pt x="14752" y="11082"/>
                  </a:cubicBezTo>
                  <a:lnTo>
                    <a:pt x="0" y="7333"/>
                  </a:lnTo>
                  <a:cubicBezTo>
                    <a:pt x="17" y="4889"/>
                    <a:pt x="33" y="2444"/>
                    <a:pt x="50" y="0"/>
                  </a:cubicBezTo>
                  <a:close/>
                </a:path>
              </a:pathLst>
            </a:custGeom>
            <a:gradFill>
              <a:gsLst>
                <a:gs pos="0">
                  <a:srgbClr val="00B050"/>
                </a:gs>
                <a:gs pos="61000">
                  <a:srgbClr val="00B050"/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" name="Text Box 18">
              <a:extLst>
                <a:ext uri="{FF2B5EF4-FFF2-40B4-BE49-F238E27FC236}">
                  <a16:creationId xmlns:a16="http://schemas.microsoft.com/office/drawing/2014/main" id="{44DEBFB0-6C36-6E1F-2514-9CE2E9A5D8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50448" y="4838862"/>
              <a:ext cx="604838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data</a:t>
              </a:r>
            </a:p>
          </p:txBody>
        </p:sp>
        <p:sp>
          <p:nvSpPr>
            <p:cNvPr id="38" name="Freeform 13">
              <a:extLst>
                <a:ext uri="{FF2B5EF4-FFF2-40B4-BE49-F238E27FC236}">
                  <a16:creationId xmlns:a16="http://schemas.microsoft.com/office/drawing/2014/main" id="{976F1445-4479-3463-278B-BFD1B6B6D9C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6120705" y="5247212"/>
              <a:ext cx="1924050" cy="1428750"/>
            </a:xfrm>
            <a:custGeom>
              <a:avLst/>
              <a:gdLst>
                <a:gd name="T0" fmla="*/ 6 w 1212"/>
                <a:gd name="T1" fmla="*/ 0 h 900"/>
                <a:gd name="T2" fmla="*/ 1212 w 1212"/>
                <a:gd name="T3" fmla="*/ 228 h 900"/>
                <a:gd name="T4" fmla="*/ 1212 w 1212"/>
                <a:gd name="T5" fmla="*/ 900 h 900"/>
                <a:gd name="T6" fmla="*/ 0 w 1212"/>
                <a:gd name="T7" fmla="*/ 660 h 900"/>
                <a:gd name="T8" fmla="*/ 6 w 1212"/>
                <a:gd name="T9" fmla="*/ 0 h 9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2" h="900">
                  <a:moveTo>
                    <a:pt x="6" y="0"/>
                  </a:moveTo>
                  <a:lnTo>
                    <a:pt x="1212" y="228"/>
                  </a:lnTo>
                  <a:lnTo>
                    <a:pt x="1212" y="900"/>
                  </a:lnTo>
                  <a:lnTo>
                    <a:pt x="0" y="66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0" name="Line 5">
              <a:extLst>
                <a:ext uri="{FF2B5EF4-FFF2-40B4-BE49-F238E27FC236}">
                  <a16:creationId xmlns:a16="http://schemas.microsoft.com/office/drawing/2014/main" id="{720C9660-EB3B-76DB-1FFA-5DD71D2510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59400" y="4191636"/>
              <a:ext cx="0" cy="229003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AC294320-8618-7A1B-5384-89776A1D59C1}"/>
                </a:ext>
              </a:extLst>
            </p:cNvPr>
            <p:cNvSpPr txBox="1"/>
            <p:nvPr/>
          </p:nvSpPr>
          <p:spPr>
            <a:xfrm>
              <a:off x="1003967" y="4005776"/>
              <a:ext cx="2460783" cy="6499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A senses channel empty, transmits</a:t>
              </a:r>
            </a:p>
          </p:txBody>
        </p: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99AFB9D8-2E8B-150A-2BBD-D796441847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6195" y="4218305"/>
              <a:ext cx="2721038" cy="0"/>
            </a:xfrm>
            <a:prstGeom prst="line">
              <a:avLst/>
            </a:prstGeom>
            <a:ln w="12700">
              <a:solidFill>
                <a:schemeClr val="accent6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F2991F2D-09CC-FD74-B4F7-D8E67A124EEC}"/>
                </a:ext>
              </a:extLst>
            </p:cNvPr>
            <p:cNvGrpSpPr/>
            <p:nvPr/>
          </p:nvGrpSpPr>
          <p:grpSpPr>
            <a:xfrm>
              <a:off x="6127233" y="4939412"/>
              <a:ext cx="2746421" cy="307975"/>
              <a:chOff x="6077239" y="1839865"/>
              <a:chExt cx="2746421" cy="307975"/>
            </a:xfrm>
          </p:grpSpPr>
          <p:grpSp>
            <p:nvGrpSpPr>
              <p:cNvPr id="45" name="Group 22">
                <a:extLst>
                  <a:ext uri="{FF2B5EF4-FFF2-40B4-BE49-F238E27FC236}">
                    <a16:creationId xmlns:a16="http://schemas.microsoft.com/office/drawing/2014/main" id="{FCB4F31B-D7A3-0F96-A485-C18E49328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 flipV="1">
                <a:off x="8009406" y="1839865"/>
                <a:ext cx="514350" cy="307975"/>
                <a:chOff x="3714" y="1601"/>
                <a:chExt cx="324" cy="194"/>
              </a:xfrm>
            </p:grpSpPr>
            <p:sp>
              <p:nvSpPr>
                <p:cNvPr id="47" name="AutoShape 11">
                  <a:extLst>
                    <a:ext uri="{FF2B5EF4-FFF2-40B4-BE49-F238E27FC236}">
                      <a16:creationId xmlns:a16="http://schemas.microsoft.com/office/drawing/2014/main" id="{C33F665F-5664-3F60-7F2F-BDC56E9291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4" y="1620"/>
                  <a:ext cx="54" cy="162"/>
                </a:xfrm>
                <a:prstGeom prst="leftBrace">
                  <a:avLst>
                    <a:gd name="adj1" fmla="val 25000"/>
                    <a:gd name="adj2" fmla="val 50000"/>
                  </a:avLst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48" name="Text Box 12">
                  <a:extLst>
                    <a:ext uri="{FF2B5EF4-FFF2-40B4-BE49-F238E27FC236}">
                      <a16:creationId xmlns:a16="http://schemas.microsoft.com/office/drawing/2014/main" id="{B43C9923-6D61-85B7-BB65-D5D6FCA964E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714" y="1601"/>
                  <a:ext cx="317" cy="19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DIFS</a:t>
                  </a:r>
                </a:p>
              </p:txBody>
            </p:sp>
          </p:grp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7BA62D59-F13D-89D6-8458-74CDF0291F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077239" y="2127203"/>
                <a:ext cx="2746421" cy="0"/>
              </a:xfrm>
              <a:prstGeom prst="line">
                <a:avLst/>
              </a:prstGeom>
              <a:ln w="12700">
                <a:solidFill>
                  <a:srgbClr val="0A12A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51C32469-C57D-B4AD-20C5-3EDE22EBE46F}"/>
                </a:ext>
              </a:extLst>
            </p:cNvPr>
            <p:cNvSpPr txBox="1"/>
            <p:nvPr/>
          </p:nvSpPr>
          <p:spPr>
            <a:xfrm>
              <a:off x="8842392" y="5056367"/>
              <a:ext cx="2761471" cy="1252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dirty="0"/>
                <a:t>B senses channel empty (does not hear A’s transmission due to fading), transmits</a:t>
              </a:r>
            </a:p>
          </p:txBody>
        </p:sp>
        <p:grpSp>
          <p:nvGrpSpPr>
            <p:cNvPr id="50" name="Group 66">
              <a:extLst>
                <a:ext uri="{FF2B5EF4-FFF2-40B4-BE49-F238E27FC236}">
                  <a16:creationId xmlns:a16="http://schemas.microsoft.com/office/drawing/2014/main" id="{00E60C61-41E1-4495-A8D8-DA169B1E64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61571" y="5499533"/>
              <a:ext cx="1206500" cy="623887"/>
              <a:chOff x="2596" y="1330"/>
              <a:chExt cx="760" cy="393"/>
            </a:xfrm>
          </p:grpSpPr>
          <p:sp>
            <p:nvSpPr>
              <p:cNvPr id="51" name="AutoShape 10">
                <a:extLst>
                  <a:ext uri="{FF2B5EF4-FFF2-40B4-BE49-F238E27FC236}">
                    <a16:creationId xmlns:a16="http://schemas.microsoft.com/office/drawing/2014/main" id="{7B2BF1AE-D15F-B258-A667-F8810A6F0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6" y="1330"/>
                <a:ext cx="760" cy="393"/>
              </a:xfrm>
              <a:prstGeom prst="irregularSeal1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2" name="Text Box 11">
                <a:extLst>
                  <a:ext uri="{FF2B5EF4-FFF2-40B4-BE49-F238E27FC236}">
                    <a16:creationId xmlns:a16="http://schemas.microsoft.com/office/drawing/2014/main" id="{8771945A-D6AB-06A5-5F65-30CDD3E719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7" y="1389"/>
                <a:ext cx="689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collision</a:t>
                </a:r>
              </a:p>
            </p:txBody>
          </p:sp>
        </p:grpSp>
        <p:sp>
          <p:nvSpPr>
            <p:cNvPr id="54" name="Text Box 18">
              <a:extLst>
                <a:ext uri="{FF2B5EF4-FFF2-40B4-BE49-F238E27FC236}">
                  <a16:creationId xmlns:a16="http://schemas.microsoft.com/office/drawing/2014/main" id="{0C0DA1E1-A1E9-840D-C2D3-4C07BA155F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9099" y="5822685"/>
              <a:ext cx="604838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data</a:t>
              </a:r>
            </a:p>
          </p:txBody>
        </p:sp>
      </p:grpSp>
      <p:sp>
        <p:nvSpPr>
          <p:cNvPr id="4" name="Text Box 47">
            <a:extLst>
              <a:ext uri="{FF2B5EF4-FFF2-40B4-BE49-F238E27FC236}">
                <a16:creationId xmlns:a16="http://schemas.microsoft.com/office/drawing/2014/main" id="{476A9831-9972-BBDA-7C78-3DE2E68E38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22366" y="1058483"/>
            <a:ext cx="33855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A</a:t>
            </a:r>
          </a:p>
        </p:txBody>
      </p:sp>
      <p:sp>
        <p:nvSpPr>
          <p:cNvPr id="12" name="Text Box 49">
            <a:extLst>
              <a:ext uri="{FF2B5EF4-FFF2-40B4-BE49-F238E27FC236}">
                <a16:creationId xmlns:a16="http://schemas.microsoft.com/office/drawing/2014/main" id="{C1223F7C-F1DF-D78D-F150-1883F28B9F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07639" y="1120550"/>
            <a:ext cx="351378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B</a:t>
            </a:r>
          </a:p>
        </p:txBody>
      </p:sp>
      <p:grpSp>
        <p:nvGrpSpPr>
          <p:cNvPr id="13" name="Group 356">
            <a:extLst>
              <a:ext uri="{FF2B5EF4-FFF2-40B4-BE49-F238E27FC236}">
                <a16:creationId xmlns:a16="http://schemas.microsoft.com/office/drawing/2014/main" id="{A5F5ECCD-863D-3F4C-1A79-203F95FF40C2}"/>
              </a:ext>
            </a:extLst>
          </p:cNvPr>
          <p:cNvGrpSpPr>
            <a:grpSpLocks/>
          </p:cNvGrpSpPr>
          <p:nvPr/>
        </p:nvGrpSpPr>
        <p:grpSpPr bwMode="auto">
          <a:xfrm>
            <a:off x="3996271" y="973934"/>
            <a:ext cx="493418" cy="578665"/>
            <a:chOff x="313" y="1497"/>
            <a:chExt cx="1152" cy="1014"/>
          </a:xfrm>
        </p:grpSpPr>
        <p:pic>
          <p:nvPicPr>
            <p:cNvPr id="16" name="Picture 354" descr="laptop_stylized_small">
              <a:extLst>
                <a:ext uri="{FF2B5EF4-FFF2-40B4-BE49-F238E27FC236}">
                  <a16:creationId xmlns:a16="http://schemas.microsoft.com/office/drawing/2014/main" id="{34FA630E-425C-E324-72DC-69FD45993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" name="Picture 355" descr="antenna_stylized">
              <a:extLst>
                <a:ext uri="{FF2B5EF4-FFF2-40B4-BE49-F238E27FC236}">
                  <a16:creationId xmlns:a16="http://schemas.microsoft.com/office/drawing/2014/main" id="{7C8B717B-ECE6-660F-FCE5-0EC3350E08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0" name="Group 356">
            <a:extLst>
              <a:ext uri="{FF2B5EF4-FFF2-40B4-BE49-F238E27FC236}">
                <a16:creationId xmlns:a16="http://schemas.microsoft.com/office/drawing/2014/main" id="{DF7FAD3A-B9B1-4CC4-8618-98133FD2DC9E}"/>
              </a:ext>
            </a:extLst>
          </p:cNvPr>
          <p:cNvGrpSpPr>
            <a:grpSpLocks/>
          </p:cNvGrpSpPr>
          <p:nvPr/>
        </p:nvGrpSpPr>
        <p:grpSpPr bwMode="auto">
          <a:xfrm>
            <a:off x="7901528" y="982671"/>
            <a:ext cx="493417" cy="578666"/>
            <a:chOff x="313" y="1497"/>
            <a:chExt cx="1152" cy="1014"/>
          </a:xfrm>
        </p:grpSpPr>
        <p:pic>
          <p:nvPicPr>
            <p:cNvPr id="31" name="Picture 354" descr="laptop_stylized_small">
              <a:extLst>
                <a:ext uri="{FF2B5EF4-FFF2-40B4-BE49-F238E27FC236}">
                  <a16:creationId xmlns:a16="http://schemas.microsoft.com/office/drawing/2014/main" id="{0BD2C32B-2C2D-4D66-8070-251E14C352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" name="Picture 355" descr="antenna_stylized">
              <a:extLst>
                <a:ext uri="{FF2B5EF4-FFF2-40B4-BE49-F238E27FC236}">
                  <a16:creationId xmlns:a16="http://schemas.microsoft.com/office/drawing/2014/main" id="{C6A2CEF1-D17D-52F6-CB7D-49B5252C31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4" name="Group 361">
            <a:extLst>
              <a:ext uri="{FF2B5EF4-FFF2-40B4-BE49-F238E27FC236}">
                <a16:creationId xmlns:a16="http://schemas.microsoft.com/office/drawing/2014/main" id="{2E883E16-102F-698E-BEA4-AD885D28F254}"/>
              </a:ext>
            </a:extLst>
          </p:cNvPr>
          <p:cNvGrpSpPr>
            <a:grpSpLocks/>
          </p:cNvGrpSpPr>
          <p:nvPr/>
        </p:nvGrpSpPr>
        <p:grpSpPr bwMode="auto">
          <a:xfrm>
            <a:off x="5870171" y="1012090"/>
            <a:ext cx="650875" cy="561975"/>
            <a:chOff x="2967" y="478"/>
            <a:chExt cx="788" cy="625"/>
          </a:xfrm>
        </p:grpSpPr>
        <p:pic>
          <p:nvPicPr>
            <p:cNvPr id="37" name="Picture 358" descr="access_point_stylized_small">
              <a:extLst>
                <a:ext uri="{FF2B5EF4-FFF2-40B4-BE49-F238E27FC236}">
                  <a16:creationId xmlns:a16="http://schemas.microsoft.com/office/drawing/2014/main" id="{BEDA07E3-A94D-F589-6519-A85625B10B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" name="Picture 360" descr="antenna_radiation_stylized">
              <a:extLst>
                <a:ext uri="{FF2B5EF4-FFF2-40B4-BE49-F238E27FC236}">
                  <a16:creationId xmlns:a16="http://schemas.microsoft.com/office/drawing/2014/main" id="{803C9F83-9002-ABC9-5FCC-BE5559A9A1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5F233F4F-4F78-1ED4-A752-48024E47E1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5636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IEEE 802.11 MAC Protocol: CSMA/CA</a:t>
            </a:r>
            <a:endParaRPr lang="en-US" dirty="0">
              <a:latin typeface="+mn-lt"/>
            </a:endParaRPr>
          </a:p>
        </p:txBody>
      </p:sp>
      <p:sp>
        <p:nvSpPr>
          <p:cNvPr id="62" name="Rectangle 3">
            <a:extLst>
              <a:ext uri="{FF2B5EF4-FFF2-40B4-BE49-F238E27FC236}">
                <a16:creationId xmlns:a16="http://schemas.microsoft.com/office/drawing/2014/main" id="{46F0333A-83DD-F74F-A348-96E3175871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1298575"/>
            <a:ext cx="6686550" cy="129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ts val="40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b="0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  <a:cs typeface="Arial" charset="0"/>
              </a:rPr>
              <a:t>802.11 sender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ea typeface="ＭＳ Ｐゴシック" charset="0"/>
                <a:cs typeface="Arial" charset="0"/>
              </a:rPr>
              <a:t>1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ea typeface="ＭＳ Ｐゴシック" charset="0"/>
                <a:cs typeface="Arial" charset="0"/>
              </a:rPr>
              <a:t>if sense channel idle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rPr>
              <a:t> for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rPr>
              <a:t>DIFS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rPr>
              <a:t> 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ea typeface="ＭＳ Ｐゴシック" charset="0"/>
                <a:cs typeface="Arial" charset="0"/>
              </a:rPr>
              <a:t>then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rPr>
              <a:t> 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rPr>
              <a:t>transmit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  <a:cs typeface="Arial" charset="0"/>
              </a:rPr>
              <a:t>entire 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rPr>
              <a:t>frame </a:t>
            </a:r>
            <a:r>
              <a:rPr lang="en-US" kern="0" dirty="0">
                <a:solidFill>
                  <a:srgbClr val="000000"/>
                </a:solidFill>
                <a:cs typeface="Arial" charset="0"/>
              </a:rPr>
              <a:t>(no collision detection)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63" name="Line 5">
            <a:extLst>
              <a:ext uri="{FF2B5EF4-FFF2-40B4-BE49-F238E27FC236}">
                <a16:creationId xmlns:a16="http://schemas.microsoft.com/office/drawing/2014/main" id="{9E2A2F29-B074-5A4D-BB4E-83CB4190D1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731250" y="2092325"/>
            <a:ext cx="0" cy="3338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4" name="Line 6">
            <a:extLst>
              <a:ext uri="{FF2B5EF4-FFF2-40B4-BE49-F238E27FC236}">
                <a16:creationId xmlns:a16="http://schemas.microsoft.com/office/drawing/2014/main" id="{73460FF9-273C-2341-A83B-21612A1CBC0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50538" y="2079625"/>
            <a:ext cx="0" cy="3338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5" name="Text Box 7">
            <a:extLst>
              <a:ext uri="{FF2B5EF4-FFF2-40B4-BE49-F238E27FC236}">
                <a16:creationId xmlns:a16="http://schemas.microsoft.com/office/drawing/2014/main" id="{ED919692-31A8-054F-9C95-2A52F2A135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21675" y="1735138"/>
            <a:ext cx="8286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sender</a:t>
            </a:r>
          </a:p>
        </p:txBody>
      </p:sp>
      <p:sp>
        <p:nvSpPr>
          <p:cNvPr id="66" name="Text Box 8">
            <a:extLst>
              <a:ext uri="{FF2B5EF4-FFF2-40B4-BE49-F238E27FC236}">
                <a16:creationId xmlns:a16="http://schemas.microsoft.com/office/drawing/2014/main" id="{9D11CDA0-1D11-3047-9C1E-3B00DB6D29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00" y="1744663"/>
            <a:ext cx="9144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receiver</a:t>
            </a:r>
          </a:p>
        </p:txBody>
      </p:sp>
      <p:grpSp>
        <p:nvGrpSpPr>
          <p:cNvPr id="67" name="Group 23">
            <a:extLst>
              <a:ext uri="{FF2B5EF4-FFF2-40B4-BE49-F238E27FC236}">
                <a16:creationId xmlns:a16="http://schemas.microsoft.com/office/drawing/2014/main" id="{DB72C6B2-5F42-674D-8FCA-0841D0870691}"/>
              </a:ext>
            </a:extLst>
          </p:cNvPr>
          <p:cNvGrpSpPr>
            <a:grpSpLocks/>
          </p:cNvGrpSpPr>
          <p:nvPr/>
        </p:nvGrpSpPr>
        <p:grpSpPr bwMode="auto">
          <a:xfrm>
            <a:off x="8035925" y="2389188"/>
            <a:ext cx="2616200" cy="1690687"/>
            <a:chOff x="3614" y="1617"/>
            <a:chExt cx="1648" cy="1065"/>
          </a:xfrm>
        </p:grpSpPr>
        <p:grpSp>
          <p:nvGrpSpPr>
            <p:cNvPr id="68" name="Group 22">
              <a:extLst>
                <a:ext uri="{FF2B5EF4-FFF2-40B4-BE49-F238E27FC236}">
                  <a16:creationId xmlns:a16="http://schemas.microsoft.com/office/drawing/2014/main" id="{DD95C74A-C16D-0B47-A0ED-FFDE081682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4" y="1617"/>
              <a:ext cx="424" cy="194"/>
              <a:chOff x="3614" y="1617"/>
              <a:chExt cx="424" cy="194"/>
            </a:xfrm>
          </p:grpSpPr>
          <p:sp>
            <p:nvSpPr>
              <p:cNvPr id="72" name="AutoShape 11">
                <a:extLst>
                  <a:ext uri="{FF2B5EF4-FFF2-40B4-BE49-F238E27FC236}">
                    <a16:creationId xmlns:a16="http://schemas.microsoft.com/office/drawing/2014/main" id="{D9BC3A4E-3207-B048-A31E-196D97B69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620"/>
                <a:ext cx="54" cy="162"/>
              </a:xfrm>
              <a:prstGeom prst="leftBrace">
                <a:avLst>
                  <a:gd name="adj1" fmla="val 25000"/>
                  <a:gd name="adj2" fmla="val 50000"/>
                </a:avLst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73" name="Text Box 12">
                <a:extLst>
                  <a:ext uri="{FF2B5EF4-FFF2-40B4-BE49-F238E27FC236}">
                    <a16:creationId xmlns:a16="http://schemas.microsoft.com/office/drawing/2014/main" id="{F79FF5B8-A321-E743-B75F-A96DCDF80B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14" y="1617"/>
                <a:ext cx="37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DIFS</a:t>
                </a:r>
              </a:p>
            </p:txBody>
          </p:sp>
        </p:grpSp>
        <p:grpSp>
          <p:nvGrpSpPr>
            <p:cNvPr id="69" name="Group 20">
              <a:extLst>
                <a:ext uri="{FF2B5EF4-FFF2-40B4-BE49-F238E27FC236}">
                  <a16:creationId xmlns:a16="http://schemas.microsoft.com/office/drawing/2014/main" id="{11B7C547-387E-4B43-9647-F39A2BBF52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50" y="1782"/>
              <a:ext cx="1212" cy="900"/>
              <a:chOff x="4050" y="1782"/>
              <a:chExt cx="1212" cy="900"/>
            </a:xfrm>
          </p:grpSpPr>
          <p:sp>
            <p:nvSpPr>
              <p:cNvPr id="70" name="Freeform 13">
                <a:extLst>
                  <a:ext uri="{FF2B5EF4-FFF2-40B4-BE49-F238E27FC236}">
                    <a16:creationId xmlns:a16="http://schemas.microsoft.com/office/drawing/2014/main" id="{4D50A1EF-833D-AE4E-A262-4DC955733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782"/>
                <a:ext cx="1212" cy="900"/>
              </a:xfrm>
              <a:custGeom>
                <a:avLst/>
                <a:gdLst>
                  <a:gd name="T0" fmla="*/ 6 w 1212"/>
                  <a:gd name="T1" fmla="*/ 0 h 900"/>
                  <a:gd name="T2" fmla="*/ 1212 w 1212"/>
                  <a:gd name="T3" fmla="*/ 228 h 900"/>
                  <a:gd name="T4" fmla="*/ 1212 w 1212"/>
                  <a:gd name="T5" fmla="*/ 900 h 900"/>
                  <a:gd name="T6" fmla="*/ 0 w 1212"/>
                  <a:gd name="T7" fmla="*/ 660 h 900"/>
                  <a:gd name="T8" fmla="*/ 6 w 1212"/>
                  <a:gd name="T9" fmla="*/ 0 h 9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2" h="900">
                    <a:moveTo>
                      <a:pt x="6" y="0"/>
                    </a:moveTo>
                    <a:lnTo>
                      <a:pt x="1212" y="228"/>
                    </a:lnTo>
                    <a:lnTo>
                      <a:pt x="1212" y="900"/>
                    </a:lnTo>
                    <a:lnTo>
                      <a:pt x="0" y="66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Text Box 18">
                <a:extLst>
                  <a:ext uri="{FF2B5EF4-FFF2-40B4-BE49-F238E27FC236}">
                    <a16:creationId xmlns:a16="http://schemas.microsoft.com/office/drawing/2014/main" id="{77E61552-4FF0-FB44-8642-9FAF013E8F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4" y="2108"/>
                <a:ext cx="399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data</a:t>
                </a:r>
              </a:p>
            </p:txBody>
          </p:sp>
        </p:grpSp>
      </p:grpSp>
      <p:grpSp>
        <p:nvGrpSpPr>
          <p:cNvPr id="74" name="Group 24">
            <a:extLst>
              <a:ext uri="{FF2B5EF4-FFF2-40B4-BE49-F238E27FC236}">
                <a16:creationId xmlns:a16="http://schemas.microsoft.com/office/drawing/2014/main" id="{F39FAC8C-CE88-F844-B77D-4E73F96D7AA0}"/>
              </a:ext>
            </a:extLst>
          </p:cNvPr>
          <p:cNvGrpSpPr>
            <a:grpSpLocks/>
          </p:cNvGrpSpPr>
          <p:nvPr/>
        </p:nvGrpSpPr>
        <p:grpSpPr bwMode="auto">
          <a:xfrm>
            <a:off x="8718550" y="4089400"/>
            <a:ext cx="2511425" cy="923925"/>
            <a:chOff x="4044" y="2688"/>
            <a:chExt cx="1582" cy="582"/>
          </a:xfrm>
        </p:grpSpPr>
        <p:sp>
          <p:nvSpPr>
            <p:cNvPr id="75" name="Text Box 14">
              <a:extLst>
                <a:ext uri="{FF2B5EF4-FFF2-40B4-BE49-F238E27FC236}">
                  <a16:creationId xmlns:a16="http://schemas.microsoft.com/office/drawing/2014/main" id="{121CEDFD-A8A3-3C4E-85EF-92C0E6F78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8" y="2697"/>
              <a:ext cx="368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SIFS</a:t>
              </a:r>
            </a:p>
          </p:txBody>
        </p:sp>
        <p:sp>
          <p:nvSpPr>
            <p:cNvPr id="76" name="AutoShape 15">
              <a:extLst>
                <a:ext uri="{FF2B5EF4-FFF2-40B4-BE49-F238E27FC236}">
                  <a16:creationId xmlns:a16="http://schemas.microsoft.com/office/drawing/2014/main" id="{E6E8F24A-63B2-EF45-AC8E-09F08CD0333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262" y="2688"/>
              <a:ext cx="54" cy="162"/>
            </a:xfrm>
            <a:prstGeom prst="leftBrace">
              <a:avLst>
                <a:gd name="adj1" fmla="val 25000"/>
                <a:gd name="adj2" fmla="val 50000"/>
              </a:avLst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77" name="Group 21">
              <a:extLst>
                <a:ext uri="{FF2B5EF4-FFF2-40B4-BE49-F238E27FC236}">
                  <a16:creationId xmlns:a16="http://schemas.microsoft.com/office/drawing/2014/main" id="{22A21D51-0387-824E-9A0B-5EA74DE9E4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4" y="2856"/>
              <a:ext cx="1212" cy="414"/>
              <a:chOff x="4044" y="2856"/>
              <a:chExt cx="1212" cy="414"/>
            </a:xfrm>
          </p:grpSpPr>
          <p:sp>
            <p:nvSpPr>
              <p:cNvPr id="78" name="Freeform 17">
                <a:extLst>
                  <a:ext uri="{FF2B5EF4-FFF2-40B4-BE49-F238E27FC236}">
                    <a16:creationId xmlns:a16="http://schemas.microsoft.com/office/drawing/2014/main" id="{7FAC184E-6A68-7746-9D42-6F57DF8E2C1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4044" y="2856"/>
                <a:ext cx="1212" cy="414"/>
              </a:xfrm>
              <a:custGeom>
                <a:avLst/>
                <a:gdLst>
                  <a:gd name="T0" fmla="*/ 0 w 1212"/>
                  <a:gd name="T1" fmla="*/ 0 h 414"/>
                  <a:gd name="T2" fmla="*/ 1212 w 1212"/>
                  <a:gd name="T3" fmla="*/ 246 h 414"/>
                  <a:gd name="T4" fmla="*/ 1212 w 1212"/>
                  <a:gd name="T5" fmla="*/ 414 h 414"/>
                  <a:gd name="T6" fmla="*/ 6 w 1212"/>
                  <a:gd name="T7" fmla="*/ 174 h 414"/>
                  <a:gd name="T8" fmla="*/ 0 w 1212"/>
                  <a:gd name="T9" fmla="*/ 0 h 4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2" h="414">
                    <a:moveTo>
                      <a:pt x="0" y="0"/>
                    </a:moveTo>
                    <a:lnTo>
                      <a:pt x="1212" y="246"/>
                    </a:lnTo>
                    <a:lnTo>
                      <a:pt x="1212" y="414"/>
                    </a:lnTo>
                    <a:lnTo>
                      <a:pt x="6" y="1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" name="Text Box 19">
                <a:extLst>
                  <a:ext uri="{FF2B5EF4-FFF2-40B4-BE49-F238E27FC236}">
                    <a16:creationId xmlns:a16="http://schemas.microsoft.com/office/drawing/2014/main" id="{9873A3A6-6621-884E-A2FD-7CEFD2BCF7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6" y="2954"/>
                <a:ext cx="415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ACK</a:t>
                </a:r>
              </a:p>
            </p:txBody>
          </p:sp>
        </p:grpSp>
      </p:grpSp>
      <p:sp>
        <p:nvSpPr>
          <p:cNvPr id="80" name="Rectangle 3">
            <a:extLst>
              <a:ext uri="{FF2B5EF4-FFF2-40B4-BE49-F238E27FC236}">
                <a16:creationId xmlns:a16="http://schemas.microsoft.com/office/drawing/2014/main" id="{6F028A54-FC92-ED46-A0E0-E6240E00B0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4947" y="5026674"/>
            <a:ext cx="6686550" cy="169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1776"/>
              </a:spcBef>
              <a:spcAft>
                <a:spcPts val="60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b="0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cs typeface="Arial" charset="0"/>
              </a:rPr>
              <a:t>802.11 receiver</a:t>
            </a:r>
          </a:p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lang="en-US" kern="0" dirty="0">
                <a:solidFill>
                  <a:srgbClr val="000099"/>
                </a:solidFill>
                <a:cs typeface="Arial" charset="0"/>
              </a:rPr>
              <a:t>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cs typeface="Arial" charset="0"/>
              </a:rPr>
              <a:t>if frame received OK</a:t>
            </a:r>
          </a:p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cs typeface="Arial" charset="0"/>
              </a:rPr>
              <a:t>  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charset="0"/>
              </a:rPr>
              <a:t>return ACK after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charset="0"/>
              </a:rPr>
              <a:t>SIFS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charset="0"/>
              </a:rPr>
              <a:t>(ACK needed due to hidden terminal problem) </a:t>
            </a:r>
            <a:endParaRPr kumimoji="0" lang="en-US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 charset="0"/>
            </a:endParaRP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EE65452D-F042-8F4E-9B73-3034C5D8F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1882" y="2663668"/>
            <a:ext cx="6686550" cy="169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ea typeface="ＭＳ Ｐゴシック" charset="0"/>
                <a:cs typeface="Arial" charset="0"/>
              </a:rPr>
              <a:t>2 if sense channel busy then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rPr>
              <a:t> 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rPr>
              <a:t>start random backoff time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rPr>
              <a:t>timer counts down while channel idle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rPr>
              <a:t>transmit when timer expires</a:t>
            </a:r>
          </a:p>
          <a:p>
            <a:pPr marL="293688" marR="0" lvl="1" indent="-293688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12A0"/>
                </a:solidFill>
                <a:effectLst/>
                <a:uLnTx/>
                <a:uFillTx/>
                <a:ea typeface="ＭＳ Ｐゴシック" charset="0"/>
                <a:cs typeface="Arial" charset="0"/>
              </a:rPr>
              <a:t>3. if no ACK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  <a:cs typeface="Arial" charset="0"/>
              </a:rPr>
              <a:t>, increase random backoff interval, repeat 2 (see</a:t>
            </a:r>
            <a:r>
              <a:rPr kumimoji="0" lang="en-US" b="0" i="0" u="none" strike="noStrike" kern="0" cap="none" spc="0" normalizeH="0" noProof="0" dirty="0">
                <a:ln>
                  <a:noFill/>
                </a:ln>
                <a:effectLst/>
                <a:uLnTx/>
                <a:uFillTx/>
                <a:ea typeface="ＭＳ Ｐゴシック" charset="0"/>
                <a:cs typeface="Arial" charset="0"/>
              </a:rPr>
              <a:t> next slide)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B6BD7176-7AE8-40D3-4CFC-08D604DE773D}"/>
              </a:ext>
            </a:extLst>
          </p:cNvPr>
          <p:cNvCxnSpPr>
            <a:stCxn id="73" idx="1"/>
          </p:cNvCxnSpPr>
          <p:nvPr/>
        </p:nvCxnSpPr>
        <p:spPr>
          <a:xfrm flipH="1" flipV="1">
            <a:off x="7206343" y="2438400"/>
            <a:ext cx="829582" cy="104776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FA7A4E9-78B6-A72D-7626-E546EBB0A0D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0853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23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560A6F-BB3C-721A-22FC-188AB02E3A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09B5E107-E3AE-97C9-4798-C521131D7B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6820" y="173382"/>
            <a:ext cx="11245273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CSMA/CA: randomization after collision</a:t>
            </a:r>
            <a:endParaRPr lang="en-US" dirty="0">
              <a:latin typeface="+mn-lt"/>
            </a:endParaRPr>
          </a:p>
        </p:txBody>
      </p:sp>
      <p:sp>
        <p:nvSpPr>
          <p:cNvPr id="63" name="Line 5">
            <a:extLst>
              <a:ext uri="{FF2B5EF4-FFF2-40B4-BE49-F238E27FC236}">
                <a16:creationId xmlns:a16="http://schemas.microsoft.com/office/drawing/2014/main" id="{6151190E-5EA8-42FD-3A4C-81F04706535F}"/>
              </a:ext>
            </a:extLst>
          </p:cNvPr>
          <p:cNvSpPr>
            <a:spLocks noChangeShapeType="1"/>
          </p:cNvSpPr>
          <p:nvPr/>
        </p:nvSpPr>
        <p:spPr bwMode="auto">
          <a:xfrm>
            <a:off x="4170830" y="1552125"/>
            <a:ext cx="0" cy="5256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64" name="Line 6">
            <a:extLst>
              <a:ext uri="{FF2B5EF4-FFF2-40B4-BE49-F238E27FC236}">
                <a16:creationId xmlns:a16="http://schemas.microsoft.com/office/drawing/2014/main" id="{9B3363D6-3D61-3A59-F9F5-9B6A672E2DA2}"/>
              </a:ext>
            </a:extLst>
          </p:cNvPr>
          <p:cNvSpPr>
            <a:spLocks noChangeShapeType="1"/>
          </p:cNvSpPr>
          <p:nvPr/>
        </p:nvSpPr>
        <p:spPr bwMode="auto">
          <a:xfrm>
            <a:off x="6090118" y="1552304"/>
            <a:ext cx="0" cy="525590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68" name="Group 22">
            <a:extLst>
              <a:ext uri="{FF2B5EF4-FFF2-40B4-BE49-F238E27FC236}">
                <a16:creationId xmlns:a16="http://schemas.microsoft.com/office/drawing/2014/main" id="{97411075-532F-385C-47DA-82B744840E85}"/>
              </a:ext>
            </a:extLst>
          </p:cNvPr>
          <p:cNvGrpSpPr>
            <a:grpSpLocks/>
          </p:cNvGrpSpPr>
          <p:nvPr/>
        </p:nvGrpSpPr>
        <p:grpSpPr bwMode="auto">
          <a:xfrm>
            <a:off x="3580285" y="1679230"/>
            <a:ext cx="541338" cy="281676"/>
            <a:chOff x="3680" y="1578"/>
            <a:chExt cx="341" cy="204"/>
          </a:xfrm>
        </p:grpSpPr>
        <p:sp>
          <p:nvSpPr>
            <p:cNvPr id="72" name="AutoShape 11">
              <a:extLst>
                <a:ext uri="{FF2B5EF4-FFF2-40B4-BE49-F238E27FC236}">
                  <a16:creationId xmlns:a16="http://schemas.microsoft.com/office/drawing/2014/main" id="{BC12C6E4-83A0-E804-289F-2CB9DEE3D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1581"/>
              <a:ext cx="45" cy="201"/>
            </a:xfrm>
            <a:prstGeom prst="leftBrace">
              <a:avLst>
                <a:gd name="adj1" fmla="val 25000"/>
                <a:gd name="adj2" fmla="val 50000"/>
              </a:avLst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73" name="Text Box 12">
              <a:extLst>
                <a:ext uri="{FF2B5EF4-FFF2-40B4-BE49-F238E27FC236}">
                  <a16:creationId xmlns:a16="http://schemas.microsoft.com/office/drawing/2014/main" id="{A62D00BF-BFA7-869F-3837-C1C0C1E9FD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0" y="1578"/>
              <a:ext cx="317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DIFS</a:t>
              </a:r>
            </a:p>
          </p:txBody>
        </p:sp>
      </p:grpSp>
      <p:grpSp>
        <p:nvGrpSpPr>
          <p:cNvPr id="69" name="Group 20">
            <a:extLst>
              <a:ext uri="{FF2B5EF4-FFF2-40B4-BE49-F238E27FC236}">
                <a16:creationId xmlns:a16="http://schemas.microsoft.com/office/drawing/2014/main" id="{DE5CB52C-43BE-803A-8D93-5BC4C5488B4A}"/>
              </a:ext>
            </a:extLst>
          </p:cNvPr>
          <p:cNvGrpSpPr>
            <a:grpSpLocks/>
          </p:cNvGrpSpPr>
          <p:nvPr/>
        </p:nvGrpSpPr>
        <p:grpSpPr bwMode="auto">
          <a:xfrm>
            <a:off x="4164527" y="1998615"/>
            <a:ext cx="1924050" cy="1242687"/>
            <a:chOff x="4050" y="1782"/>
            <a:chExt cx="1212" cy="900"/>
          </a:xfrm>
        </p:grpSpPr>
        <p:sp>
          <p:nvSpPr>
            <p:cNvPr id="70" name="Freeform 13">
              <a:extLst>
                <a:ext uri="{FF2B5EF4-FFF2-40B4-BE49-F238E27FC236}">
                  <a16:creationId xmlns:a16="http://schemas.microsoft.com/office/drawing/2014/main" id="{40FEF9B9-E6CC-A263-3F0E-7D5CCF355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1782"/>
              <a:ext cx="1212" cy="900"/>
            </a:xfrm>
            <a:custGeom>
              <a:avLst/>
              <a:gdLst>
                <a:gd name="T0" fmla="*/ 6 w 1212"/>
                <a:gd name="T1" fmla="*/ 0 h 900"/>
                <a:gd name="T2" fmla="*/ 1212 w 1212"/>
                <a:gd name="T3" fmla="*/ 228 h 900"/>
                <a:gd name="T4" fmla="*/ 1212 w 1212"/>
                <a:gd name="T5" fmla="*/ 900 h 900"/>
                <a:gd name="T6" fmla="*/ 0 w 1212"/>
                <a:gd name="T7" fmla="*/ 660 h 900"/>
                <a:gd name="T8" fmla="*/ 6 w 1212"/>
                <a:gd name="T9" fmla="*/ 0 h 9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2" h="900">
                  <a:moveTo>
                    <a:pt x="6" y="0"/>
                  </a:moveTo>
                  <a:lnTo>
                    <a:pt x="1212" y="228"/>
                  </a:lnTo>
                  <a:lnTo>
                    <a:pt x="1212" y="900"/>
                  </a:lnTo>
                  <a:lnTo>
                    <a:pt x="0" y="66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71" name="Text Box 18">
              <a:extLst>
                <a:ext uri="{FF2B5EF4-FFF2-40B4-BE49-F238E27FC236}">
                  <a16:creationId xmlns:a16="http://schemas.microsoft.com/office/drawing/2014/main" id="{93B68C87-6B8B-B380-6C74-E4F9E9B3B6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4" y="2108"/>
              <a:ext cx="381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data</a:t>
              </a: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E50DFB06-9DA2-3F8C-EEC0-D95D648259DB}"/>
              </a:ext>
            </a:extLst>
          </p:cNvPr>
          <p:cNvGrpSpPr/>
          <p:nvPr/>
        </p:nvGrpSpPr>
        <p:grpSpPr>
          <a:xfrm>
            <a:off x="6087123" y="2132747"/>
            <a:ext cx="1924050" cy="1242687"/>
            <a:chOff x="9306683" y="100618"/>
            <a:chExt cx="1924050" cy="1428750"/>
          </a:xfrm>
        </p:grpSpPr>
        <p:sp>
          <p:nvSpPr>
            <p:cNvPr id="7" name="Freeform 13">
              <a:extLst>
                <a:ext uri="{FF2B5EF4-FFF2-40B4-BE49-F238E27FC236}">
                  <a16:creationId xmlns:a16="http://schemas.microsoft.com/office/drawing/2014/main" id="{F691A215-C7A0-4706-9DF0-97AAD6EBD0C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9306683" y="100618"/>
              <a:ext cx="1924050" cy="1428750"/>
            </a:xfrm>
            <a:custGeom>
              <a:avLst/>
              <a:gdLst>
                <a:gd name="T0" fmla="*/ 6 w 1212"/>
                <a:gd name="T1" fmla="*/ 0 h 900"/>
                <a:gd name="T2" fmla="*/ 1212 w 1212"/>
                <a:gd name="T3" fmla="*/ 228 h 900"/>
                <a:gd name="T4" fmla="*/ 1212 w 1212"/>
                <a:gd name="T5" fmla="*/ 900 h 900"/>
                <a:gd name="T6" fmla="*/ 0 w 1212"/>
                <a:gd name="T7" fmla="*/ 660 h 900"/>
                <a:gd name="T8" fmla="*/ 6 w 1212"/>
                <a:gd name="T9" fmla="*/ 0 h 9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2" h="900">
                  <a:moveTo>
                    <a:pt x="6" y="0"/>
                  </a:moveTo>
                  <a:lnTo>
                    <a:pt x="1212" y="228"/>
                  </a:lnTo>
                  <a:lnTo>
                    <a:pt x="1212" y="900"/>
                  </a:lnTo>
                  <a:lnTo>
                    <a:pt x="0" y="66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8" name="Text Box 18">
              <a:extLst>
                <a:ext uri="{FF2B5EF4-FFF2-40B4-BE49-F238E27FC236}">
                  <a16:creationId xmlns:a16="http://schemas.microsoft.com/office/drawing/2014/main" id="{3C6AB2A2-9FFC-9CC8-EF0A-E048A686AC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800000" flipV="1">
              <a:off x="9879771" y="641956"/>
              <a:ext cx="604838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data</a:t>
              </a:r>
            </a:p>
          </p:txBody>
        </p:sp>
      </p:grpSp>
      <p:sp>
        <p:nvSpPr>
          <p:cNvPr id="11" name="Line 5">
            <a:extLst>
              <a:ext uri="{FF2B5EF4-FFF2-40B4-BE49-F238E27FC236}">
                <a16:creationId xmlns:a16="http://schemas.microsoft.com/office/drawing/2014/main" id="{0D2047D6-F6DD-9399-7026-1D432191C43C}"/>
              </a:ext>
            </a:extLst>
          </p:cNvPr>
          <p:cNvSpPr>
            <a:spLocks noChangeShapeType="1"/>
          </p:cNvSpPr>
          <p:nvPr/>
        </p:nvSpPr>
        <p:spPr bwMode="auto">
          <a:xfrm>
            <a:off x="8022285" y="1516072"/>
            <a:ext cx="0" cy="529214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359D44F-D0A3-901B-9B09-CA8BC06EC433}"/>
              </a:ext>
            </a:extLst>
          </p:cNvPr>
          <p:cNvSpPr txBox="1"/>
          <p:nvPr/>
        </p:nvSpPr>
        <p:spPr>
          <a:xfrm>
            <a:off x="968684" y="1781323"/>
            <a:ext cx="2460783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dirty="0"/>
              <a:t>A senses channel empty, transmits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F5A7E3F4-2ADF-2410-7733-BE47D871CF3C}"/>
              </a:ext>
            </a:extLst>
          </p:cNvPr>
          <p:cNvCxnSpPr>
            <a:cxnSpLocks/>
          </p:cNvCxnSpPr>
          <p:nvPr/>
        </p:nvCxnSpPr>
        <p:spPr>
          <a:xfrm flipH="1">
            <a:off x="3370912" y="1993852"/>
            <a:ext cx="2732310" cy="0"/>
          </a:xfrm>
          <a:prstGeom prst="line">
            <a:avLst/>
          </a:prstGeom>
          <a:ln w="12700"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" name="Group 60">
            <a:extLst>
              <a:ext uri="{FF2B5EF4-FFF2-40B4-BE49-F238E27FC236}">
                <a16:creationId xmlns:a16="http://schemas.microsoft.com/office/drawing/2014/main" id="{5B89081E-5C7F-2486-F718-021C8454707B}"/>
              </a:ext>
            </a:extLst>
          </p:cNvPr>
          <p:cNvGrpSpPr/>
          <p:nvPr/>
        </p:nvGrpSpPr>
        <p:grpSpPr>
          <a:xfrm>
            <a:off x="8015982" y="1740268"/>
            <a:ext cx="2486884" cy="441275"/>
            <a:chOff x="8015982" y="1727341"/>
            <a:chExt cx="2486884" cy="507344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14E5B65C-AB32-F9E4-6D90-D1404EA1AC98}"/>
                </a:ext>
              </a:extLst>
            </p:cNvPr>
            <p:cNvGrpSpPr/>
            <p:nvPr/>
          </p:nvGrpSpPr>
          <p:grpSpPr>
            <a:xfrm>
              <a:off x="8015982" y="1768435"/>
              <a:ext cx="850674" cy="358776"/>
              <a:chOff x="8015982" y="1768435"/>
              <a:chExt cx="850674" cy="358776"/>
            </a:xfrm>
          </p:grpSpPr>
          <p:grpSp>
            <p:nvGrpSpPr>
              <p:cNvPr id="5" name="Group 22">
                <a:extLst>
                  <a:ext uri="{FF2B5EF4-FFF2-40B4-BE49-F238E27FC236}">
                    <a16:creationId xmlns:a16="http://schemas.microsoft.com/office/drawing/2014/main" id="{985FA2F5-4E4E-DFC3-9DAD-CB2F9A9E57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 flipV="1">
                <a:off x="8018931" y="1768435"/>
                <a:ext cx="847725" cy="358776"/>
                <a:chOff x="3498" y="1556"/>
                <a:chExt cx="534" cy="226"/>
              </a:xfrm>
            </p:grpSpPr>
            <p:sp>
              <p:nvSpPr>
                <p:cNvPr id="9" name="AutoShape 11">
                  <a:extLst>
                    <a:ext uri="{FF2B5EF4-FFF2-40B4-BE49-F238E27FC236}">
                      <a16:creationId xmlns:a16="http://schemas.microsoft.com/office/drawing/2014/main" id="{67C32B90-7CB6-98C9-1752-F0BDA26ED3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8" y="1579"/>
                  <a:ext cx="54" cy="203"/>
                </a:xfrm>
                <a:prstGeom prst="leftBrace">
                  <a:avLst>
                    <a:gd name="adj1" fmla="val 25000"/>
                    <a:gd name="adj2" fmla="val 50000"/>
                  </a:avLst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10" name="Text Box 12">
                  <a:extLst>
                    <a:ext uri="{FF2B5EF4-FFF2-40B4-BE49-F238E27FC236}">
                      <a16:creationId xmlns:a16="http://schemas.microsoft.com/office/drawing/2014/main" id="{255C0A41-FF95-5037-F21E-3673F87BD7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2" y="1556"/>
                  <a:ext cx="317" cy="19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DIFS</a:t>
                  </a:r>
                </a:p>
              </p:txBody>
            </p:sp>
            <p:sp>
              <p:nvSpPr>
                <p:cNvPr id="55" name="AutoShape 11">
                  <a:extLst>
                    <a:ext uri="{FF2B5EF4-FFF2-40B4-BE49-F238E27FC236}">
                      <a16:creationId xmlns:a16="http://schemas.microsoft.com/office/drawing/2014/main" id="{ABEB497F-82F7-F2C2-7D98-32B5A5028D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8" y="1575"/>
                  <a:ext cx="54" cy="203"/>
                </a:xfrm>
                <a:prstGeom prst="leftBrace">
                  <a:avLst>
                    <a:gd name="adj1" fmla="val 25000"/>
                    <a:gd name="adj2" fmla="val 50000"/>
                  </a:avLst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</p:grp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03C33396-2FF7-9109-B3C5-B6C55B282885}"/>
                  </a:ext>
                </a:extLst>
              </p:cNvPr>
              <p:cNvCxnSpPr/>
              <p:nvPr/>
            </p:nvCxnSpPr>
            <p:spPr>
              <a:xfrm flipH="1">
                <a:off x="8015982" y="2127203"/>
                <a:ext cx="807678" cy="0"/>
              </a:xfrm>
              <a:prstGeom prst="line">
                <a:avLst/>
              </a:prstGeom>
              <a:ln w="12700">
                <a:solidFill>
                  <a:srgbClr val="0A12A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946E995-04CB-AE75-39B7-41851B99211B}"/>
                </a:ext>
              </a:extLst>
            </p:cNvPr>
            <p:cNvSpPr txBox="1"/>
            <p:nvPr/>
          </p:nvSpPr>
          <p:spPr>
            <a:xfrm>
              <a:off x="8820064" y="1727341"/>
              <a:ext cx="1682802" cy="5073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Channel sensed idle for DIFS time</a:t>
              </a:r>
            </a:p>
          </p:txBody>
        </p:sp>
      </p:grpSp>
      <p:grpSp>
        <p:nvGrpSpPr>
          <p:cNvPr id="24" name="Group 66">
            <a:extLst>
              <a:ext uri="{FF2B5EF4-FFF2-40B4-BE49-F238E27FC236}">
                <a16:creationId xmlns:a16="http://schemas.microsoft.com/office/drawing/2014/main" id="{64D93092-9095-4C55-3391-7F1E1BA08990}"/>
              </a:ext>
            </a:extLst>
          </p:cNvPr>
          <p:cNvGrpSpPr>
            <a:grpSpLocks/>
          </p:cNvGrpSpPr>
          <p:nvPr/>
        </p:nvGrpSpPr>
        <p:grpSpPr bwMode="auto">
          <a:xfrm>
            <a:off x="5562580" y="2509083"/>
            <a:ext cx="1206500" cy="542639"/>
            <a:chOff x="2596" y="1330"/>
            <a:chExt cx="760" cy="393"/>
          </a:xfrm>
        </p:grpSpPr>
        <p:sp>
          <p:nvSpPr>
            <p:cNvPr id="25" name="AutoShape 10">
              <a:extLst>
                <a:ext uri="{FF2B5EF4-FFF2-40B4-BE49-F238E27FC236}">
                  <a16:creationId xmlns:a16="http://schemas.microsoft.com/office/drawing/2014/main" id="{B852573E-2149-B8BB-37B3-670969169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1330"/>
              <a:ext cx="760" cy="393"/>
            </a:xfrm>
            <a:prstGeom prst="irregularSeal1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6" name="Text Box 11">
              <a:extLst>
                <a:ext uri="{FF2B5EF4-FFF2-40B4-BE49-F238E27FC236}">
                  <a16:creationId xmlns:a16="http://schemas.microsoft.com/office/drawing/2014/main" id="{01B28996-643F-4BD8-B480-05DB21F58B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67" y="1389"/>
              <a:ext cx="689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collision</a:t>
              </a:r>
            </a:p>
          </p:txBody>
        </p:sp>
      </p:grpSp>
      <p:sp>
        <p:nvSpPr>
          <p:cNvPr id="4" name="Text Box 47">
            <a:extLst>
              <a:ext uri="{FF2B5EF4-FFF2-40B4-BE49-F238E27FC236}">
                <a16:creationId xmlns:a16="http://schemas.microsoft.com/office/drawing/2014/main" id="{28566EC8-5FC4-22BE-1CC6-8292B2894E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22366" y="1058483"/>
            <a:ext cx="33855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A</a:t>
            </a:r>
          </a:p>
        </p:txBody>
      </p:sp>
      <p:sp>
        <p:nvSpPr>
          <p:cNvPr id="12" name="Text Box 49">
            <a:extLst>
              <a:ext uri="{FF2B5EF4-FFF2-40B4-BE49-F238E27FC236}">
                <a16:creationId xmlns:a16="http://schemas.microsoft.com/office/drawing/2014/main" id="{7377D7EF-70DB-E7EA-84AF-A6C7208546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07639" y="1120550"/>
            <a:ext cx="351378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B</a:t>
            </a:r>
          </a:p>
        </p:txBody>
      </p:sp>
      <p:grpSp>
        <p:nvGrpSpPr>
          <p:cNvPr id="13" name="Group 356">
            <a:extLst>
              <a:ext uri="{FF2B5EF4-FFF2-40B4-BE49-F238E27FC236}">
                <a16:creationId xmlns:a16="http://schemas.microsoft.com/office/drawing/2014/main" id="{7A135DA9-E12B-9BE2-6440-2293ED3AFEA1}"/>
              </a:ext>
            </a:extLst>
          </p:cNvPr>
          <p:cNvGrpSpPr>
            <a:grpSpLocks/>
          </p:cNvGrpSpPr>
          <p:nvPr/>
        </p:nvGrpSpPr>
        <p:grpSpPr bwMode="auto">
          <a:xfrm>
            <a:off x="3996271" y="973934"/>
            <a:ext cx="493418" cy="578665"/>
            <a:chOff x="313" y="1497"/>
            <a:chExt cx="1152" cy="1014"/>
          </a:xfrm>
        </p:grpSpPr>
        <p:pic>
          <p:nvPicPr>
            <p:cNvPr id="16" name="Picture 354" descr="laptop_stylized_small">
              <a:extLst>
                <a:ext uri="{FF2B5EF4-FFF2-40B4-BE49-F238E27FC236}">
                  <a16:creationId xmlns:a16="http://schemas.microsoft.com/office/drawing/2014/main" id="{244A1DB2-39B4-8191-998D-6E05005F18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" name="Picture 355" descr="antenna_stylized">
              <a:extLst>
                <a:ext uri="{FF2B5EF4-FFF2-40B4-BE49-F238E27FC236}">
                  <a16:creationId xmlns:a16="http://schemas.microsoft.com/office/drawing/2014/main" id="{5BB97CFE-989C-D088-F232-B085FCF646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0" name="Group 356">
            <a:extLst>
              <a:ext uri="{FF2B5EF4-FFF2-40B4-BE49-F238E27FC236}">
                <a16:creationId xmlns:a16="http://schemas.microsoft.com/office/drawing/2014/main" id="{8D564ACD-2DF0-A20B-A0FC-AD109112584A}"/>
              </a:ext>
            </a:extLst>
          </p:cNvPr>
          <p:cNvGrpSpPr>
            <a:grpSpLocks/>
          </p:cNvGrpSpPr>
          <p:nvPr/>
        </p:nvGrpSpPr>
        <p:grpSpPr bwMode="auto">
          <a:xfrm>
            <a:off x="7901528" y="982671"/>
            <a:ext cx="493417" cy="578666"/>
            <a:chOff x="313" y="1497"/>
            <a:chExt cx="1152" cy="1014"/>
          </a:xfrm>
        </p:grpSpPr>
        <p:pic>
          <p:nvPicPr>
            <p:cNvPr id="31" name="Picture 354" descr="laptop_stylized_small">
              <a:extLst>
                <a:ext uri="{FF2B5EF4-FFF2-40B4-BE49-F238E27FC236}">
                  <a16:creationId xmlns:a16="http://schemas.microsoft.com/office/drawing/2014/main" id="{5CA052D5-702D-C368-A9AE-81D02B6DF4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" name="Picture 355" descr="antenna_stylized">
              <a:extLst>
                <a:ext uri="{FF2B5EF4-FFF2-40B4-BE49-F238E27FC236}">
                  <a16:creationId xmlns:a16="http://schemas.microsoft.com/office/drawing/2014/main" id="{73503592-8B34-FCB9-00BD-F7D66724A0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4" name="Group 361">
            <a:extLst>
              <a:ext uri="{FF2B5EF4-FFF2-40B4-BE49-F238E27FC236}">
                <a16:creationId xmlns:a16="http://schemas.microsoft.com/office/drawing/2014/main" id="{D2FBADDE-7714-20DA-51E8-4F2EBC55B71F}"/>
              </a:ext>
            </a:extLst>
          </p:cNvPr>
          <p:cNvGrpSpPr>
            <a:grpSpLocks/>
          </p:cNvGrpSpPr>
          <p:nvPr/>
        </p:nvGrpSpPr>
        <p:grpSpPr bwMode="auto">
          <a:xfrm>
            <a:off x="5870171" y="1012090"/>
            <a:ext cx="650875" cy="561975"/>
            <a:chOff x="2967" y="478"/>
            <a:chExt cx="788" cy="625"/>
          </a:xfrm>
        </p:grpSpPr>
        <p:pic>
          <p:nvPicPr>
            <p:cNvPr id="37" name="Picture 358" descr="access_point_stylized_small">
              <a:extLst>
                <a:ext uri="{FF2B5EF4-FFF2-40B4-BE49-F238E27FC236}">
                  <a16:creationId xmlns:a16="http://schemas.microsoft.com/office/drawing/2014/main" id="{AAA09CB2-8556-FCCC-EBD9-B45768EEA8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" name="Picture 360" descr="antenna_radiation_stylized">
              <a:extLst>
                <a:ext uri="{FF2B5EF4-FFF2-40B4-BE49-F238E27FC236}">
                  <a16:creationId xmlns:a16="http://schemas.microsoft.com/office/drawing/2014/main" id="{88C5B99E-BFFB-8538-BCCA-D66953FD58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4" name="Group 20">
            <a:extLst>
              <a:ext uri="{FF2B5EF4-FFF2-40B4-BE49-F238E27FC236}">
                <a16:creationId xmlns:a16="http://schemas.microsoft.com/office/drawing/2014/main" id="{0532B93C-2F98-83A4-2ABB-61AB3E838484}"/>
              </a:ext>
            </a:extLst>
          </p:cNvPr>
          <p:cNvGrpSpPr>
            <a:grpSpLocks/>
          </p:cNvGrpSpPr>
          <p:nvPr/>
        </p:nvGrpSpPr>
        <p:grpSpPr bwMode="auto">
          <a:xfrm>
            <a:off x="4177146" y="5507915"/>
            <a:ext cx="1924050" cy="1242687"/>
            <a:chOff x="4050" y="1782"/>
            <a:chExt cx="1212" cy="900"/>
          </a:xfrm>
        </p:grpSpPr>
        <p:sp>
          <p:nvSpPr>
            <p:cNvPr id="85" name="Freeform 13">
              <a:extLst>
                <a:ext uri="{FF2B5EF4-FFF2-40B4-BE49-F238E27FC236}">
                  <a16:creationId xmlns:a16="http://schemas.microsoft.com/office/drawing/2014/main" id="{6A5BBE97-4B9F-979E-FB87-5110DD0E8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1782"/>
              <a:ext cx="1212" cy="900"/>
            </a:xfrm>
            <a:custGeom>
              <a:avLst/>
              <a:gdLst>
                <a:gd name="T0" fmla="*/ 6 w 1212"/>
                <a:gd name="T1" fmla="*/ 0 h 900"/>
                <a:gd name="T2" fmla="*/ 1212 w 1212"/>
                <a:gd name="T3" fmla="*/ 228 h 900"/>
                <a:gd name="T4" fmla="*/ 1212 w 1212"/>
                <a:gd name="T5" fmla="*/ 900 h 900"/>
                <a:gd name="T6" fmla="*/ 0 w 1212"/>
                <a:gd name="T7" fmla="*/ 660 h 900"/>
                <a:gd name="T8" fmla="*/ 6 w 1212"/>
                <a:gd name="T9" fmla="*/ 0 h 9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2" h="900">
                  <a:moveTo>
                    <a:pt x="6" y="0"/>
                  </a:moveTo>
                  <a:lnTo>
                    <a:pt x="1212" y="228"/>
                  </a:lnTo>
                  <a:lnTo>
                    <a:pt x="1212" y="900"/>
                  </a:lnTo>
                  <a:lnTo>
                    <a:pt x="0" y="66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86" name="Text Box 18">
              <a:extLst>
                <a:ext uri="{FF2B5EF4-FFF2-40B4-BE49-F238E27FC236}">
                  <a16:creationId xmlns:a16="http://schemas.microsoft.com/office/drawing/2014/main" id="{B4BF32A5-27E0-ADFC-361F-6B56E41F62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4" y="2108"/>
              <a:ext cx="381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data</a:t>
              </a:r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0BAB6C27-797E-12A7-7DED-71F307830BEE}"/>
              </a:ext>
            </a:extLst>
          </p:cNvPr>
          <p:cNvGrpSpPr/>
          <p:nvPr/>
        </p:nvGrpSpPr>
        <p:grpSpPr>
          <a:xfrm>
            <a:off x="6084175" y="4502215"/>
            <a:ext cx="4835031" cy="1242687"/>
            <a:chOff x="6084175" y="4502215"/>
            <a:chExt cx="4835031" cy="1242687"/>
          </a:xfrm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5CB1E05F-193D-3CAD-0793-15E25F0BF1C0}"/>
                </a:ext>
              </a:extLst>
            </p:cNvPr>
            <p:cNvGrpSpPr/>
            <p:nvPr/>
          </p:nvGrpSpPr>
          <p:grpSpPr>
            <a:xfrm>
              <a:off x="6084175" y="4502215"/>
              <a:ext cx="1924050" cy="1242687"/>
              <a:chOff x="9306683" y="100618"/>
              <a:chExt cx="1924050" cy="1428750"/>
            </a:xfrm>
          </p:grpSpPr>
          <p:sp>
            <p:nvSpPr>
              <p:cNvPr id="81" name="Freeform 13">
                <a:extLst>
                  <a:ext uri="{FF2B5EF4-FFF2-40B4-BE49-F238E27FC236}">
                    <a16:creationId xmlns:a16="http://schemas.microsoft.com/office/drawing/2014/main" id="{CE6D2BC1-C766-7ACC-00B2-9903B10992F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9306683" y="100618"/>
                <a:ext cx="1924050" cy="1428750"/>
              </a:xfrm>
              <a:custGeom>
                <a:avLst/>
                <a:gdLst>
                  <a:gd name="T0" fmla="*/ 6 w 1212"/>
                  <a:gd name="T1" fmla="*/ 0 h 900"/>
                  <a:gd name="T2" fmla="*/ 1212 w 1212"/>
                  <a:gd name="T3" fmla="*/ 228 h 900"/>
                  <a:gd name="T4" fmla="*/ 1212 w 1212"/>
                  <a:gd name="T5" fmla="*/ 900 h 900"/>
                  <a:gd name="T6" fmla="*/ 0 w 1212"/>
                  <a:gd name="T7" fmla="*/ 660 h 900"/>
                  <a:gd name="T8" fmla="*/ 6 w 1212"/>
                  <a:gd name="T9" fmla="*/ 0 h 9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2" h="900">
                    <a:moveTo>
                      <a:pt x="6" y="0"/>
                    </a:moveTo>
                    <a:lnTo>
                      <a:pt x="1212" y="228"/>
                    </a:lnTo>
                    <a:lnTo>
                      <a:pt x="1212" y="900"/>
                    </a:lnTo>
                    <a:lnTo>
                      <a:pt x="0" y="66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82" name="Text Box 18">
                <a:extLst>
                  <a:ext uri="{FF2B5EF4-FFF2-40B4-BE49-F238E27FC236}">
                    <a16:creationId xmlns:a16="http://schemas.microsoft.com/office/drawing/2014/main" id="{63393B50-5A82-1E5C-DAC4-1BA3042841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0800000" flipV="1">
                <a:off x="9879771" y="641956"/>
                <a:ext cx="604838" cy="3698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data</a:t>
                </a:r>
              </a:p>
            </p:txBody>
          </p:sp>
        </p:grp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A485BA29-E4C4-3C58-336F-E4887D4AEB11}"/>
                </a:ext>
              </a:extLst>
            </p:cNvPr>
            <p:cNvSpPr txBox="1"/>
            <p:nvPr/>
          </p:nvSpPr>
          <p:spPr>
            <a:xfrm>
              <a:off x="8866656" y="4813082"/>
              <a:ext cx="205255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Transmit (successfully)</a:t>
              </a:r>
            </a:p>
          </p:txBody>
        </p: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9CFF3A14-7839-1D6F-ACFA-11C6388AA029}"/>
                </a:ext>
              </a:extLst>
            </p:cNvPr>
            <p:cNvCxnSpPr>
              <a:cxnSpLocks/>
            </p:cNvCxnSpPr>
            <p:nvPr/>
          </p:nvCxnSpPr>
          <p:spPr>
            <a:xfrm>
              <a:off x="8082062" y="4987929"/>
              <a:ext cx="698869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85351B85-FC00-AA91-162D-04D45BD4372B}"/>
              </a:ext>
            </a:extLst>
          </p:cNvPr>
          <p:cNvGrpSpPr/>
          <p:nvPr/>
        </p:nvGrpSpPr>
        <p:grpSpPr>
          <a:xfrm>
            <a:off x="363317" y="3271390"/>
            <a:ext cx="11418776" cy="596632"/>
            <a:chOff x="363317" y="3271390"/>
            <a:chExt cx="11418776" cy="596632"/>
          </a:xfrm>
        </p:grpSpPr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BFA947B-5C68-7992-750B-AFD3F64D4666}"/>
                </a:ext>
              </a:extLst>
            </p:cNvPr>
            <p:cNvCxnSpPr>
              <a:cxnSpLocks/>
            </p:cNvCxnSpPr>
            <p:nvPr/>
          </p:nvCxnSpPr>
          <p:spPr>
            <a:xfrm>
              <a:off x="6146328" y="3405522"/>
              <a:ext cx="1924050" cy="314814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4F4D16BB-0122-A692-E393-FEE07492EF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164667" y="3271390"/>
              <a:ext cx="1924050" cy="314814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62D02159-87BA-A3B3-FBA3-634BB17692EC}"/>
                </a:ext>
              </a:extLst>
            </p:cNvPr>
            <p:cNvSpPr txBox="1"/>
            <p:nvPr/>
          </p:nvSpPr>
          <p:spPr>
            <a:xfrm>
              <a:off x="363317" y="3393652"/>
              <a:ext cx="298607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NO ACK, loss or collision detected</a:t>
              </a:r>
            </a:p>
          </p:txBody>
        </p: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93D7E9B0-32FC-819E-4BA7-2CE050890BB5}"/>
                </a:ext>
              </a:extLst>
            </p:cNvPr>
            <p:cNvGrpSpPr/>
            <p:nvPr/>
          </p:nvGrpSpPr>
          <p:grpSpPr>
            <a:xfrm>
              <a:off x="8164273" y="3529468"/>
              <a:ext cx="3617820" cy="338554"/>
              <a:chOff x="8164273" y="3529468"/>
              <a:chExt cx="3617820" cy="338554"/>
            </a:xfrm>
          </p:grpSpPr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BCB6934B-6D1F-AAA5-2A23-813AAA559820}"/>
                  </a:ext>
                </a:extLst>
              </p:cNvPr>
              <p:cNvSpPr txBox="1"/>
              <p:nvPr/>
            </p:nvSpPr>
            <p:spPr>
              <a:xfrm>
                <a:off x="8820064" y="3529468"/>
                <a:ext cx="296202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No ACK: loss or collision detected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0792C378-2921-3B14-E44F-BA217663A0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164273" y="3726109"/>
                <a:ext cx="698869" cy="0"/>
              </a:xfrm>
              <a:prstGeom prst="line">
                <a:avLst/>
              </a:prstGeom>
              <a:ln w="127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42005B8E-A6A2-4169-F753-8987D6BD6B02}"/>
                </a:ext>
              </a:extLst>
            </p:cNvPr>
            <p:cNvCxnSpPr>
              <a:cxnSpLocks/>
            </p:cNvCxnSpPr>
            <p:nvPr/>
          </p:nvCxnSpPr>
          <p:spPr>
            <a:xfrm>
              <a:off x="3310885" y="3586204"/>
              <a:ext cx="698869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C56117B7-FB0A-C14E-7803-CD577116AB67}"/>
              </a:ext>
            </a:extLst>
          </p:cNvPr>
          <p:cNvGrpSpPr/>
          <p:nvPr/>
        </p:nvGrpSpPr>
        <p:grpSpPr>
          <a:xfrm>
            <a:off x="1921255" y="3613727"/>
            <a:ext cx="8310990" cy="464769"/>
            <a:chOff x="1921255" y="3613727"/>
            <a:chExt cx="8310990" cy="464769"/>
          </a:xfrm>
        </p:grpSpPr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BFBD0448-3683-939A-6178-0331C66718AD}"/>
                </a:ext>
              </a:extLst>
            </p:cNvPr>
            <p:cNvGrpSpPr/>
            <p:nvPr/>
          </p:nvGrpSpPr>
          <p:grpSpPr>
            <a:xfrm>
              <a:off x="7558555" y="3726109"/>
              <a:ext cx="2673690" cy="352387"/>
              <a:chOff x="7558555" y="3726109"/>
              <a:chExt cx="2673690" cy="352387"/>
            </a:xfrm>
          </p:grpSpPr>
          <p:sp>
            <p:nvSpPr>
              <p:cNvPr id="74" name="AutoShape 11">
                <a:extLst>
                  <a:ext uri="{FF2B5EF4-FFF2-40B4-BE49-F238E27FC236}">
                    <a16:creationId xmlns:a16="http://schemas.microsoft.com/office/drawing/2014/main" id="{93EBFB9D-1B41-4FDB-C664-F3656F1F68B4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8036347" y="3742340"/>
                <a:ext cx="85725" cy="280296"/>
              </a:xfrm>
              <a:prstGeom prst="leftBrace">
                <a:avLst>
                  <a:gd name="adj1" fmla="val 25000"/>
                  <a:gd name="adj2" fmla="val 50000"/>
                </a:avLst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75" name="Text Box 12">
                <a:extLst>
                  <a:ext uri="{FF2B5EF4-FFF2-40B4-BE49-F238E27FC236}">
                    <a16:creationId xmlns:a16="http://schemas.microsoft.com/office/drawing/2014/main" id="{58D7DB26-4E04-0605-368D-F6D4CB1779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0800000" flipV="1">
                <a:off x="7558555" y="3726109"/>
                <a:ext cx="503238" cy="2678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DIFS</a:t>
                </a:r>
              </a:p>
            </p:txBody>
          </p:sp>
          <p:sp>
            <p:nvSpPr>
              <p:cNvPr id="77" name="TextBox 76">
                <a:extLst>
                  <a:ext uri="{FF2B5EF4-FFF2-40B4-BE49-F238E27FC236}">
                    <a16:creationId xmlns:a16="http://schemas.microsoft.com/office/drawing/2014/main" id="{2F970397-5B6F-FB93-10A3-1AB1C0796431}"/>
                  </a:ext>
                </a:extLst>
              </p:cNvPr>
              <p:cNvSpPr txBox="1"/>
              <p:nvPr/>
            </p:nvSpPr>
            <p:spPr>
              <a:xfrm>
                <a:off x="8820064" y="3739942"/>
                <a:ext cx="141218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Wait DIFS time</a:t>
                </a:r>
              </a:p>
            </p:txBody>
          </p: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68DE42B5-5E0A-6BC3-67A5-C49118BDB0F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167787" y="3890406"/>
                <a:ext cx="698869" cy="0"/>
              </a:xfrm>
              <a:prstGeom prst="line">
                <a:avLst/>
              </a:prstGeom>
              <a:ln w="127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71EF7A5D-4D66-B01D-1530-FCAEEA9909AC}"/>
                </a:ext>
              </a:extLst>
            </p:cNvPr>
            <p:cNvGrpSpPr/>
            <p:nvPr/>
          </p:nvGrpSpPr>
          <p:grpSpPr>
            <a:xfrm>
              <a:off x="1921255" y="3613727"/>
              <a:ext cx="2727970" cy="351809"/>
              <a:chOff x="9322666" y="3405275"/>
              <a:chExt cx="2727970" cy="351809"/>
            </a:xfrm>
          </p:grpSpPr>
          <p:sp>
            <p:nvSpPr>
              <p:cNvPr id="99" name="AutoShape 11">
                <a:extLst>
                  <a:ext uri="{FF2B5EF4-FFF2-40B4-BE49-F238E27FC236}">
                    <a16:creationId xmlns:a16="http://schemas.microsoft.com/office/drawing/2014/main" id="{454AAA87-E471-C714-7C43-302F680AB18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1461673" y="3420471"/>
                <a:ext cx="85725" cy="280296"/>
              </a:xfrm>
              <a:prstGeom prst="leftBrace">
                <a:avLst>
                  <a:gd name="adj1" fmla="val 25000"/>
                  <a:gd name="adj2" fmla="val 50000"/>
                </a:avLst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00" name="Text Box 12">
                <a:extLst>
                  <a:ext uri="{FF2B5EF4-FFF2-40B4-BE49-F238E27FC236}">
                    <a16:creationId xmlns:a16="http://schemas.microsoft.com/office/drawing/2014/main" id="{B58687C5-359B-0AC5-BA23-4A8409EB22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0800000" flipV="1">
                <a:off x="11547398" y="3405275"/>
                <a:ext cx="503238" cy="2678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DIFS</a:t>
                </a:r>
              </a:p>
            </p:txBody>
          </p:sp>
          <p:sp>
            <p:nvSpPr>
              <p:cNvPr id="101" name="TextBox 100">
                <a:extLst>
                  <a:ext uri="{FF2B5EF4-FFF2-40B4-BE49-F238E27FC236}">
                    <a16:creationId xmlns:a16="http://schemas.microsoft.com/office/drawing/2014/main" id="{5A7EA699-1540-8D4A-4F49-86A29A12504A}"/>
                  </a:ext>
                </a:extLst>
              </p:cNvPr>
              <p:cNvSpPr txBox="1"/>
              <p:nvPr/>
            </p:nvSpPr>
            <p:spPr>
              <a:xfrm>
                <a:off x="9322666" y="3418530"/>
                <a:ext cx="141218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Wait DIFS time</a:t>
                </a:r>
              </a:p>
            </p:txBody>
          </p:sp>
          <p:cxnSp>
            <p:nvCxnSpPr>
              <p:cNvPr id="102" name="Straight Connector 101">
                <a:extLst>
                  <a:ext uri="{FF2B5EF4-FFF2-40B4-BE49-F238E27FC236}">
                    <a16:creationId xmlns:a16="http://schemas.microsoft.com/office/drawing/2014/main" id="{234B4F1D-0BA7-33E7-7782-22DB5D6E462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707808" y="3592064"/>
                <a:ext cx="698869" cy="0"/>
              </a:xfrm>
              <a:prstGeom prst="line">
                <a:avLst/>
              </a:prstGeom>
              <a:ln w="127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5325A4E-CF1F-651A-9A74-6378CA9D8EDB}"/>
              </a:ext>
            </a:extLst>
          </p:cNvPr>
          <p:cNvGrpSpPr/>
          <p:nvPr/>
        </p:nvGrpSpPr>
        <p:grpSpPr>
          <a:xfrm>
            <a:off x="350664" y="3953975"/>
            <a:ext cx="11848885" cy="1547495"/>
            <a:chOff x="350664" y="3953975"/>
            <a:chExt cx="11848885" cy="1547495"/>
          </a:xfrm>
        </p:grpSpPr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EE4633D6-F622-7A93-05C4-4EFD100091C3}"/>
                </a:ext>
              </a:extLst>
            </p:cNvPr>
            <p:cNvGrpSpPr/>
            <p:nvPr/>
          </p:nvGrpSpPr>
          <p:grpSpPr>
            <a:xfrm>
              <a:off x="350664" y="3953975"/>
              <a:ext cx="11848885" cy="1547495"/>
              <a:chOff x="350664" y="3953975"/>
              <a:chExt cx="11848885" cy="1547495"/>
            </a:xfrm>
          </p:grpSpPr>
          <p:sp>
            <p:nvSpPr>
              <p:cNvPr id="83" name="AutoShape 11">
                <a:extLst>
                  <a:ext uri="{FF2B5EF4-FFF2-40B4-BE49-F238E27FC236}">
                    <a16:creationId xmlns:a16="http://schemas.microsoft.com/office/drawing/2014/main" id="{CF3AABF5-3822-FA81-6E40-71F35F72D151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4028843" y="3953975"/>
                <a:ext cx="130908" cy="1547495"/>
              </a:xfrm>
              <a:prstGeom prst="leftBrace">
                <a:avLst>
                  <a:gd name="adj1" fmla="val 25000"/>
                  <a:gd name="adj2" fmla="val 49841"/>
                </a:avLst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103" name="Group 102">
                <a:extLst>
                  <a:ext uri="{FF2B5EF4-FFF2-40B4-BE49-F238E27FC236}">
                    <a16:creationId xmlns:a16="http://schemas.microsoft.com/office/drawing/2014/main" id="{E6FEE0D2-641A-D98C-995B-E0F424FCAE51}"/>
                  </a:ext>
                </a:extLst>
              </p:cNvPr>
              <p:cNvGrpSpPr/>
              <p:nvPr/>
            </p:nvGrpSpPr>
            <p:grpSpPr>
              <a:xfrm>
                <a:off x="8035401" y="4046094"/>
                <a:ext cx="4164148" cy="456121"/>
                <a:chOff x="8035401" y="4046094"/>
                <a:chExt cx="4164148" cy="456121"/>
              </a:xfrm>
            </p:grpSpPr>
            <p:sp>
              <p:nvSpPr>
                <p:cNvPr id="78" name="AutoShape 11">
                  <a:extLst>
                    <a:ext uri="{FF2B5EF4-FFF2-40B4-BE49-F238E27FC236}">
                      <a16:creationId xmlns:a16="http://schemas.microsoft.com/office/drawing/2014/main" id="{3B8CD712-A02E-FB3E-737F-7A0E91E7E0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8035401" y="4046094"/>
                  <a:ext cx="85699" cy="456121"/>
                </a:xfrm>
                <a:prstGeom prst="leftBrace">
                  <a:avLst>
                    <a:gd name="adj1" fmla="val 25000"/>
                    <a:gd name="adj2" fmla="val 50000"/>
                  </a:avLst>
                </a:prstGeom>
                <a:noFill/>
                <a:ln w="1587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79" name="TextBox 78">
                  <a:extLst>
                    <a:ext uri="{FF2B5EF4-FFF2-40B4-BE49-F238E27FC236}">
                      <a16:creationId xmlns:a16="http://schemas.microsoft.com/office/drawing/2014/main" id="{575D100F-2261-2450-0A53-7A342692E417}"/>
                    </a:ext>
                  </a:extLst>
                </p:cNvPr>
                <p:cNvSpPr txBox="1"/>
                <p:nvPr/>
              </p:nvSpPr>
              <p:spPr>
                <a:xfrm>
                  <a:off x="8820064" y="4110755"/>
                  <a:ext cx="3379485" cy="30348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85000"/>
                    </a:lnSpc>
                  </a:pPr>
                  <a:r>
                    <a:rPr lang="en-US" sz="1600" dirty="0"/>
                    <a:t>Wait</a:t>
                  </a:r>
                  <a:r>
                    <a:rPr lang="en-US" sz="1600" i="1" dirty="0">
                      <a:solidFill>
                        <a:srgbClr val="C00000"/>
                      </a:solidFill>
                    </a:rPr>
                    <a:t> randomized </a:t>
                  </a:r>
                  <a:r>
                    <a:rPr lang="en-US" sz="1600" dirty="0"/>
                    <a:t>backoff</a:t>
                  </a:r>
                </a:p>
              </p:txBody>
            </p:sp>
            <p:cxnSp>
              <p:nvCxnSpPr>
                <p:cNvPr id="93" name="Straight Connector 92">
                  <a:extLst>
                    <a:ext uri="{FF2B5EF4-FFF2-40B4-BE49-F238E27FC236}">
                      <a16:creationId xmlns:a16="http://schemas.microsoft.com/office/drawing/2014/main" id="{59D08756-BB00-8D30-AAC5-21783214918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174389" y="4260302"/>
                  <a:ext cx="698869" cy="0"/>
                </a:xfrm>
                <a:prstGeom prst="line">
                  <a:avLst/>
                </a:prstGeom>
                <a:ln w="127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74212A1-3DAA-F97C-A45D-A37250F4E8E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10654" y="4727722"/>
                <a:ext cx="698869" cy="0"/>
              </a:xfrm>
              <a:prstGeom prst="line">
                <a:avLst/>
              </a:prstGeom>
              <a:ln w="127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2" name="TextBox 111">
                <a:extLst>
                  <a:ext uri="{FF2B5EF4-FFF2-40B4-BE49-F238E27FC236}">
                    <a16:creationId xmlns:a16="http://schemas.microsoft.com/office/drawing/2014/main" id="{19BBF001-9EB1-BCB7-16A3-9DE3CC05C18E}"/>
                  </a:ext>
                </a:extLst>
              </p:cNvPr>
              <p:cNvSpPr txBox="1"/>
              <p:nvPr/>
            </p:nvSpPr>
            <p:spPr>
              <a:xfrm>
                <a:off x="350664" y="4260571"/>
                <a:ext cx="2947568" cy="9313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85000"/>
                  </a:lnSpc>
                </a:pPr>
                <a:r>
                  <a:rPr lang="en-US" sz="1600" dirty="0"/>
                  <a:t>Wait </a:t>
                </a:r>
                <a:r>
                  <a:rPr lang="en-US" sz="1600" i="1" dirty="0">
                    <a:solidFill>
                      <a:srgbClr val="C00000"/>
                    </a:solidFill>
                  </a:rPr>
                  <a:t>randomized</a:t>
                </a:r>
                <a:r>
                  <a:rPr lang="en-US" sz="1600" dirty="0"/>
                  <a:t> backoff [0, ~200 </a:t>
                </a:r>
                <a:r>
                  <a:rPr lang="en-US" sz="1600" dirty="0">
                    <a:latin typeface="Symbol" pitchFamily="2" charset="2"/>
                  </a:rPr>
                  <a:t>m</a:t>
                </a:r>
                <a:r>
                  <a:rPr lang="en-US" sz="1600" dirty="0"/>
                  <a:t>sec], depending on PHY.  Backoff interval doubles after each collision</a:t>
                </a:r>
              </a:p>
            </p:txBody>
          </p:sp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23D7E0C-CC0F-87B5-98B7-578DCE7C500D}"/>
                </a:ext>
              </a:extLst>
            </p:cNvPr>
            <p:cNvSpPr txBox="1"/>
            <p:nvPr/>
          </p:nvSpPr>
          <p:spPr>
            <a:xfrm>
              <a:off x="7106982" y="4041071"/>
              <a:ext cx="973408" cy="5410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dirty="0"/>
                <a:t>random </a:t>
              </a:r>
            </a:p>
            <a:p>
              <a:pPr algn="r">
                <a:lnSpc>
                  <a:spcPct val="80000"/>
                </a:lnSpc>
              </a:pPr>
              <a:r>
                <a:rPr lang="en-US" dirty="0"/>
                <a:t>backoff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FA86B29-5D4B-C5CC-6893-9977699E419E}"/>
                </a:ext>
              </a:extLst>
            </p:cNvPr>
            <p:cNvSpPr txBox="1"/>
            <p:nvPr/>
          </p:nvSpPr>
          <p:spPr>
            <a:xfrm>
              <a:off x="4160224" y="4454465"/>
              <a:ext cx="973408" cy="5410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dirty="0"/>
                <a:t>random </a:t>
              </a:r>
            </a:p>
            <a:p>
              <a:pPr>
                <a:lnSpc>
                  <a:spcPct val="80000"/>
                </a:lnSpc>
              </a:pPr>
              <a:r>
                <a:rPr lang="en-US" dirty="0"/>
                <a:t>backoff</a:t>
              </a:r>
            </a:p>
          </p:txBody>
        </p:sp>
      </p:grp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8D898050-6FCF-8609-7356-EE15F9793D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1292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Avoiding collisions: using RTS/CTS</a:t>
            </a:r>
            <a:endParaRPr lang="en-US" dirty="0">
              <a:latin typeface="+mn-lt"/>
            </a:endParaRPr>
          </a:p>
        </p:txBody>
      </p:sp>
      <p:sp>
        <p:nvSpPr>
          <p:cNvPr id="24" name="Rectangle 3">
            <a:extLst>
              <a:ext uri="{FF2B5EF4-FFF2-40B4-BE49-F238E27FC236}">
                <a16:creationId xmlns:a16="http://schemas.microsoft.com/office/drawing/2014/main" id="{A36A68D4-8939-1A4D-A6F0-0109DBF73BDB}"/>
              </a:ext>
            </a:extLst>
          </p:cNvPr>
          <p:cNvSpPr txBox="1">
            <a:spLocks noChangeArrowheads="1"/>
          </p:cNvSpPr>
          <p:nvPr/>
        </p:nvSpPr>
        <p:spPr>
          <a:xfrm>
            <a:off x="787400" y="1322604"/>
            <a:ext cx="10909588" cy="529947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indent="-12700">
              <a:lnSpc>
                <a:spcPct val="110000"/>
              </a:lnSpc>
              <a:buNone/>
              <a:defRPr/>
            </a:pPr>
            <a:r>
              <a:rPr lang="en-US" dirty="0">
                <a:solidFill>
                  <a:srgbClr val="C00000"/>
                </a:solidFill>
              </a:rPr>
              <a:t>idea:</a:t>
            </a:r>
            <a:r>
              <a:rPr lang="en-US" dirty="0">
                <a:solidFill>
                  <a:srgbClr val="C00000"/>
                </a:solidFill>
                <a:cs typeface="Arial" charset="0"/>
              </a:rPr>
              <a:t> </a:t>
            </a:r>
            <a:r>
              <a:rPr lang="en-US" dirty="0"/>
              <a:t>sender </a:t>
            </a:r>
            <a:r>
              <a:rPr lang="en-US" altLang="ja-JP" dirty="0"/>
              <a:t>“</a:t>
            </a:r>
            <a:r>
              <a:rPr lang="en-US" dirty="0"/>
              <a:t>reserves</a:t>
            </a:r>
            <a:r>
              <a:rPr lang="en-US" altLang="ja-JP" dirty="0"/>
              <a:t>”</a:t>
            </a:r>
            <a:r>
              <a:rPr lang="en-US" dirty="0"/>
              <a:t> channel use for data frames using small reservation packets</a:t>
            </a:r>
          </a:p>
          <a:p>
            <a:pPr marL="409575" indent="-279400">
              <a:lnSpc>
                <a:spcPct val="110000"/>
              </a:lnSpc>
              <a:defRPr/>
            </a:pPr>
            <a:r>
              <a:rPr lang="en-US" dirty="0"/>
              <a:t>sender first transmits </a:t>
            </a:r>
            <a:r>
              <a:rPr lang="en-US" i="1" dirty="0"/>
              <a:t>small</a:t>
            </a:r>
            <a:r>
              <a:rPr lang="en-US" dirty="0"/>
              <a:t> </a:t>
            </a:r>
            <a:r>
              <a:rPr lang="en-US" dirty="0">
                <a:solidFill>
                  <a:srgbClr val="C00000"/>
                </a:solidFill>
              </a:rPr>
              <a:t>request-to-send (RTS) packet </a:t>
            </a:r>
            <a:r>
              <a:rPr lang="en-US" dirty="0"/>
              <a:t>to BS using CSMA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RTSs may still collide with each other (but they’re short)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contains duration for following data transmission</a:t>
            </a:r>
          </a:p>
          <a:p>
            <a:pPr marL="409575" indent="-279400">
              <a:defRPr/>
            </a:pPr>
            <a:r>
              <a:rPr lang="en-US" dirty="0"/>
              <a:t>BS broadcasts</a:t>
            </a:r>
            <a:r>
              <a:rPr lang="en-US" sz="2400" dirty="0"/>
              <a:t> </a:t>
            </a:r>
            <a:r>
              <a:rPr lang="en-US" dirty="0">
                <a:solidFill>
                  <a:srgbClr val="C00000"/>
                </a:solidFill>
              </a:rPr>
              <a:t>clear-to-send</a:t>
            </a:r>
            <a:r>
              <a:rPr lang="en-US" sz="2400" dirty="0">
                <a:solidFill>
                  <a:srgbClr val="C00000"/>
                </a:solidFill>
              </a:rPr>
              <a:t> (</a:t>
            </a:r>
            <a:r>
              <a:rPr lang="en-US" dirty="0">
                <a:solidFill>
                  <a:srgbClr val="C00000"/>
                </a:solidFill>
              </a:rPr>
              <a:t>CTS) packet  </a:t>
            </a:r>
            <a:r>
              <a:rPr lang="en-US" dirty="0"/>
              <a:t>in response to RTS</a:t>
            </a:r>
          </a:p>
          <a:p>
            <a:pPr marL="752475" lvl="1" indent="-279400">
              <a:defRPr/>
            </a:pPr>
            <a:r>
              <a:rPr lang="en-US" sz="2800" dirty="0"/>
              <a:t>contains duration for following data transmission</a:t>
            </a:r>
            <a:endParaRPr lang="en-US" dirty="0"/>
          </a:p>
          <a:p>
            <a:pPr marL="409575" indent="-279400">
              <a:defRPr/>
            </a:pPr>
            <a:r>
              <a:rPr lang="en-US" dirty="0"/>
              <a:t>RTS and/or CTS heard by all nodes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All nodes except transmitter defer transmissions 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 transmits data frame</a:t>
            </a:r>
          </a:p>
          <a:p>
            <a:pPr lvl="1">
              <a:buFont typeface="Wingdings" charset="0"/>
              <a:buNone/>
              <a:defRPr/>
            </a:pPr>
            <a:endParaRPr lang="en-US" sz="2000" dirty="0">
              <a:latin typeface="Gill Sans MT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BA06B72-E16A-40EC-4495-8647E092C7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6342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Collision Avoidance: RTS-CTS exchange</a:t>
            </a:r>
            <a:endParaRPr lang="en-US" dirty="0">
              <a:latin typeface="+mn-lt"/>
            </a:endParaRPr>
          </a:p>
        </p:txBody>
      </p:sp>
      <p:sp>
        <p:nvSpPr>
          <p:cNvPr id="49" name="Text Box 15">
            <a:extLst>
              <a:ext uri="{FF2B5EF4-FFF2-40B4-BE49-F238E27FC236}">
                <a16:creationId xmlns:a16="http://schemas.microsoft.com/office/drawing/2014/main" id="{B57108CC-F94A-0647-A61D-117249C9C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3014" y="1476955"/>
            <a:ext cx="492125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AP</a:t>
            </a:r>
          </a:p>
        </p:txBody>
      </p:sp>
      <p:sp>
        <p:nvSpPr>
          <p:cNvPr id="50" name="Text Box 41">
            <a:extLst>
              <a:ext uri="{FF2B5EF4-FFF2-40B4-BE49-F238E27FC236}">
                <a16:creationId xmlns:a16="http://schemas.microsoft.com/office/drawing/2014/main" id="{1300CE18-0CEB-194F-B49C-E69348D458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9026" y="1326143"/>
            <a:ext cx="350838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A</a:t>
            </a:r>
          </a:p>
        </p:txBody>
      </p:sp>
      <p:sp>
        <p:nvSpPr>
          <p:cNvPr id="51" name="Text Box 42">
            <a:extLst>
              <a:ext uri="{FF2B5EF4-FFF2-40B4-BE49-F238E27FC236}">
                <a16:creationId xmlns:a16="http://schemas.microsoft.com/office/drawing/2014/main" id="{C15B4151-D54F-2E43-A559-187F3D2B8C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6551" y="1324555"/>
            <a:ext cx="338138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</a:t>
            </a:r>
          </a:p>
        </p:txBody>
      </p:sp>
      <p:sp>
        <p:nvSpPr>
          <p:cNvPr id="54" name="Line 44">
            <a:extLst>
              <a:ext uri="{FF2B5EF4-FFF2-40B4-BE49-F238E27FC236}">
                <a16:creationId xmlns:a16="http://schemas.microsoft.com/office/drawing/2014/main" id="{B0A88798-8C51-824C-BB8B-592E5F75F397}"/>
              </a:ext>
            </a:extLst>
          </p:cNvPr>
          <p:cNvSpPr>
            <a:spLocks noChangeShapeType="1"/>
          </p:cNvSpPr>
          <p:nvPr/>
        </p:nvSpPr>
        <p:spPr bwMode="auto">
          <a:xfrm>
            <a:off x="1340289" y="1811918"/>
            <a:ext cx="7835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5" name="Group 70">
            <a:extLst>
              <a:ext uri="{FF2B5EF4-FFF2-40B4-BE49-F238E27FC236}">
                <a16:creationId xmlns:a16="http://schemas.microsoft.com/office/drawing/2014/main" id="{B5C9B155-B7CB-1B4C-A43D-E669314D7D9A}"/>
              </a:ext>
            </a:extLst>
          </p:cNvPr>
          <p:cNvGrpSpPr>
            <a:grpSpLocks/>
          </p:cNvGrpSpPr>
          <p:nvPr/>
        </p:nvGrpSpPr>
        <p:grpSpPr bwMode="auto">
          <a:xfrm>
            <a:off x="2386451" y="1978605"/>
            <a:ext cx="6553199" cy="817563"/>
            <a:chOff x="1128" y="1194"/>
            <a:chExt cx="4128" cy="515"/>
          </a:xfrm>
        </p:grpSpPr>
        <p:grpSp>
          <p:nvGrpSpPr>
            <p:cNvPr id="56" name="Group 9">
              <a:extLst>
                <a:ext uri="{FF2B5EF4-FFF2-40B4-BE49-F238E27FC236}">
                  <a16:creationId xmlns:a16="http://schemas.microsoft.com/office/drawing/2014/main" id="{72C745EB-2518-4F4A-A88F-39EDB9D92E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28" y="1194"/>
              <a:ext cx="4128" cy="515"/>
              <a:chOff x="587" y="1184"/>
              <a:chExt cx="4128" cy="515"/>
            </a:xfrm>
          </p:grpSpPr>
          <p:sp>
            <p:nvSpPr>
              <p:cNvPr id="59" name="Freeform 7">
                <a:extLst>
                  <a:ext uri="{FF2B5EF4-FFF2-40B4-BE49-F238E27FC236}">
                    <a16:creationId xmlns:a16="http://schemas.microsoft.com/office/drawing/2014/main" id="{E1649A62-E270-D04F-9E7D-3B8C12D2A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" y="1238"/>
                <a:ext cx="4121" cy="461"/>
              </a:xfrm>
              <a:custGeom>
                <a:avLst/>
                <a:gdLst>
                  <a:gd name="T0" fmla="*/ 1 w 2996"/>
                  <a:gd name="T1" fmla="*/ 0 h 461"/>
                  <a:gd name="T2" fmla="*/ 9668 w 2996"/>
                  <a:gd name="T3" fmla="*/ 298 h 461"/>
                  <a:gd name="T4" fmla="*/ 9668 w 2996"/>
                  <a:gd name="T5" fmla="*/ 461 h 461"/>
                  <a:gd name="T6" fmla="*/ 0 w 2996"/>
                  <a:gd name="T7" fmla="*/ 160 h 461"/>
                  <a:gd name="T8" fmla="*/ 1 w 2996"/>
                  <a:gd name="T9" fmla="*/ 0 h 4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96" h="461">
                    <a:moveTo>
                      <a:pt x="1" y="0"/>
                    </a:moveTo>
                    <a:lnTo>
                      <a:pt x="2996" y="298"/>
                    </a:lnTo>
                    <a:lnTo>
                      <a:pt x="2996" y="461"/>
                    </a:lnTo>
                    <a:lnTo>
                      <a:pt x="0" y="160"/>
                    </a:lnTo>
                    <a:lnTo>
                      <a:pt x="1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5">
                      <a:lumMod val="20000"/>
                      <a:lumOff val="80000"/>
                    </a:schemeClr>
                  </a:gs>
                </a:gsLst>
                <a:lin ang="0" scaled="0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" name="Freeform 8">
                <a:extLst>
                  <a:ext uri="{FF2B5EF4-FFF2-40B4-BE49-F238E27FC236}">
                    <a16:creationId xmlns:a16="http://schemas.microsoft.com/office/drawing/2014/main" id="{1A155B4B-DC60-DB4E-A3D9-598BEE4423F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87" y="1184"/>
                <a:ext cx="4128" cy="461"/>
              </a:xfrm>
              <a:custGeom>
                <a:avLst/>
                <a:gdLst>
                  <a:gd name="T0" fmla="*/ 1 w 2996"/>
                  <a:gd name="T1" fmla="*/ 0 h 461"/>
                  <a:gd name="T2" fmla="*/ 9668 w 2996"/>
                  <a:gd name="T3" fmla="*/ 298 h 461"/>
                  <a:gd name="T4" fmla="*/ 9668 w 2996"/>
                  <a:gd name="T5" fmla="*/ 461 h 461"/>
                  <a:gd name="T6" fmla="*/ 0 w 2996"/>
                  <a:gd name="T7" fmla="*/ 160 h 461"/>
                  <a:gd name="T8" fmla="*/ 1 w 2996"/>
                  <a:gd name="T9" fmla="*/ 0 h 4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96" h="461">
                    <a:moveTo>
                      <a:pt x="1" y="0"/>
                    </a:moveTo>
                    <a:lnTo>
                      <a:pt x="2996" y="298"/>
                    </a:lnTo>
                    <a:lnTo>
                      <a:pt x="2996" y="461"/>
                    </a:lnTo>
                    <a:lnTo>
                      <a:pt x="0" y="160"/>
                    </a:lnTo>
                    <a:lnTo>
                      <a:pt x="1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99000">
                    <a:schemeClr val="accent5">
                      <a:lumMod val="20000"/>
                      <a:lumOff val="80000"/>
                    </a:schemeClr>
                  </a:gs>
                </a:gsLst>
                <a:lin ang="0" scaled="0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7" name="Text Box 51">
              <a:extLst>
                <a:ext uri="{FF2B5EF4-FFF2-40B4-BE49-F238E27FC236}">
                  <a16:creationId xmlns:a16="http://schemas.microsoft.com/office/drawing/2014/main" id="{18042E5E-B8DC-1E40-8C20-81D21EB6E0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56404">
              <a:off x="1544" y="1279"/>
              <a:ext cx="61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RTS(A)</a:t>
              </a:r>
            </a:p>
          </p:txBody>
        </p:sp>
        <p:sp>
          <p:nvSpPr>
            <p:cNvPr id="58" name="Text Box 52">
              <a:extLst>
                <a:ext uri="{FF2B5EF4-FFF2-40B4-BE49-F238E27FC236}">
                  <a16:creationId xmlns:a16="http://schemas.microsoft.com/office/drawing/2014/main" id="{5887FEFC-6004-8742-A9EA-B9D54A2D5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1245820">
              <a:off x="4490" y="1196"/>
              <a:ext cx="6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RTS(B)</a:t>
              </a:r>
            </a:p>
          </p:txBody>
        </p:sp>
      </p:grpSp>
      <p:grpSp>
        <p:nvGrpSpPr>
          <p:cNvPr id="61" name="Group 68">
            <a:extLst>
              <a:ext uri="{FF2B5EF4-FFF2-40B4-BE49-F238E27FC236}">
                <a16:creationId xmlns:a16="http://schemas.microsoft.com/office/drawing/2014/main" id="{98848F57-B443-D64E-A40E-7A9F1DA9DBED}"/>
              </a:ext>
            </a:extLst>
          </p:cNvPr>
          <p:cNvGrpSpPr>
            <a:grpSpLocks/>
          </p:cNvGrpSpPr>
          <p:nvPr/>
        </p:nvGrpSpPr>
        <p:grpSpPr bwMode="auto">
          <a:xfrm>
            <a:off x="2395976" y="2777118"/>
            <a:ext cx="6486526" cy="1174750"/>
            <a:chOff x="1134" y="1697"/>
            <a:chExt cx="4086" cy="740"/>
          </a:xfrm>
        </p:grpSpPr>
        <p:sp>
          <p:nvSpPr>
            <p:cNvPr id="62" name="Freeform 48">
              <a:extLst>
                <a:ext uri="{FF2B5EF4-FFF2-40B4-BE49-F238E27FC236}">
                  <a16:creationId xmlns:a16="http://schemas.microsoft.com/office/drawing/2014/main" id="{F802FF6E-2848-2A4C-BB8D-931A8FD81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697"/>
              <a:ext cx="3642" cy="461"/>
            </a:xfrm>
            <a:custGeom>
              <a:avLst/>
              <a:gdLst>
                <a:gd name="T0" fmla="*/ 1 w 2996"/>
                <a:gd name="T1" fmla="*/ 0 h 461"/>
                <a:gd name="T2" fmla="*/ 9668 w 2996"/>
                <a:gd name="T3" fmla="*/ 298 h 461"/>
                <a:gd name="T4" fmla="*/ 9668 w 2996"/>
                <a:gd name="T5" fmla="*/ 461 h 461"/>
                <a:gd name="T6" fmla="*/ 0 w 2996"/>
                <a:gd name="T7" fmla="*/ 160 h 461"/>
                <a:gd name="T8" fmla="*/ 1 w 2996"/>
                <a:gd name="T9" fmla="*/ 0 h 4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6" h="461">
                  <a:moveTo>
                    <a:pt x="1" y="0"/>
                  </a:moveTo>
                  <a:lnTo>
                    <a:pt x="2996" y="298"/>
                  </a:lnTo>
                  <a:lnTo>
                    <a:pt x="2996" y="461"/>
                  </a:lnTo>
                  <a:lnTo>
                    <a:pt x="0" y="160"/>
                  </a:lnTo>
                  <a:lnTo>
                    <a:pt x="1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5">
                    <a:lumMod val="60000"/>
                    <a:lumOff val="40000"/>
                  </a:schemeClr>
                </a:gs>
                <a:gs pos="99000">
                  <a:schemeClr val="accent5">
                    <a:lumMod val="20000"/>
                    <a:lumOff val="80000"/>
                  </a:scheme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" name="Text Box 54">
              <a:extLst>
                <a:ext uri="{FF2B5EF4-FFF2-40B4-BE49-F238E27FC236}">
                  <a16:creationId xmlns:a16="http://schemas.microsoft.com/office/drawing/2014/main" id="{209499D7-0BB1-E244-8335-0B09C21461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56404">
              <a:off x="1551" y="1738"/>
              <a:ext cx="61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RTS(A)</a:t>
              </a:r>
            </a:p>
          </p:txBody>
        </p:sp>
        <p:sp>
          <p:nvSpPr>
            <p:cNvPr id="64" name="Freeform 56">
              <a:extLst>
                <a:ext uri="{FF2B5EF4-FFF2-40B4-BE49-F238E27FC236}">
                  <a16:creationId xmlns:a16="http://schemas.microsoft.com/office/drawing/2014/main" id="{29BE5B68-7534-AE42-894F-FC6E6CB25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082"/>
              <a:ext cx="2260" cy="355"/>
            </a:xfrm>
            <a:custGeom>
              <a:avLst/>
              <a:gdLst>
                <a:gd name="T0" fmla="*/ 0 w 2260"/>
                <a:gd name="T1" fmla="*/ 0 h 355"/>
                <a:gd name="T2" fmla="*/ 2260 w 2260"/>
                <a:gd name="T3" fmla="*/ 186 h 355"/>
                <a:gd name="T4" fmla="*/ 2260 w 2260"/>
                <a:gd name="T5" fmla="*/ 355 h 355"/>
                <a:gd name="T6" fmla="*/ 0 w 2260"/>
                <a:gd name="T7" fmla="*/ 151 h 355"/>
                <a:gd name="T8" fmla="*/ 0 w 2260"/>
                <a:gd name="T9" fmla="*/ 0 h 3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0" h="355">
                  <a:moveTo>
                    <a:pt x="0" y="0"/>
                  </a:moveTo>
                  <a:lnTo>
                    <a:pt x="2260" y="186"/>
                  </a:lnTo>
                  <a:lnTo>
                    <a:pt x="2260" y="355"/>
                  </a:lnTo>
                  <a:lnTo>
                    <a:pt x="0" y="151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" name="Freeform 57">
              <a:extLst>
                <a:ext uri="{FF2B5EF4-FFF2-40B4-BE49-F238E27FC236}">
                  <a16:creationId xmlns:a16="http://schemas.microsoft.com/office/drawing/2014/main" id="{3B1968BC-1529-3D4A-962E-D401C6E5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082"/>
              <a:ext cx="1831" cy="347"/>
            </a:xfrm>
            <a:custGeom>
              <a:avLst/>
              <a:gdLst>
                <a:gd name="T0" fmla="*/ 1860 w 1860"/>
                <a:gd name="T1" fmla="*/ 0 h 347"/>
                <a:gd name="T2" fmla="*/ 0 w 1860"/>
                <a:gd name="T3" fmla="*/ 179 h 347"/>
                <a:gd name="T4" fmla="*/ 0 w 1860"/>
                <a:gd name="T5" fmla="*/ 347 h 347"/>
                <a:gd name="T6" fmla="*/ 1860 w 1860"/>
                <a:gd name="T7" fmla="*/ 151 h 347"/>
                <a:gd name="T8" fmla="*/ 1860 w 1860"/>
                <a:gd name="T9" fmla="*/ 0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0" h="347">
                  <a:moveTo>
                    <a:pt x="1860" y="0"/>
                  </a:moveTo>
                  <a:lnTo>
                    <a:pt x="0" y="179"/>
                  </a:lnTo>
                  <a:lnTo>
                    <a:pt x="0" y="347"/>
                  </a:lnTo>
                  <a:lnTo>
                    <a:pt x="1860" y="151"/>
                  </a:lnTo>
                  <a:lnTo>
                    <a:pt x="1860" y="0"/>
                  </a:lnTo>
                  <a:close/>
                </a:path>
              </a:pathLst>
            </a:custGeom>
            <a:gradFill>
              <a:gsLst>
                <a:gs pos="0">
                  <a:srgbClr val="E4DBF3"/>
                </a:gs>
                <a:gs pos="100000">
                  <a:srgbClr val="CDBDE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" name="Text Box 58">
              <a:extLst>
                <a:ext uri="{FF2B5EF4-FFF2-40B4-BE49-F238E27FC236}">
                  <a16:creationId xmlns:a16="http://schemas.microsoft.com/office/drawing/2014/main" id="{C0C2C1BA-91FF-224E-A246-0B05B1746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79204">
              <a:off x="1584" y="2157"/>
              <a:ext cx="6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CTS(A)</a:t>
              </a:r>
            </a:p>
          </p:txBody>
        </p:sp>
        <p:sp>
          <p:nvSpPr>
            <p:cNvPr id="67" name="Text Box 59">
              <a:extLst>
                <a:ext uri="{FF2B5EF4-FFF2-40B4-BE49-F238E27FC236}">
                  <a16:creationId xmlns:a16="http://schemas.microsoft.com/office/drawing/2014/main" id="{EB9E4AF6-51F3-ED4F-B073-A7D914972F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76164">
              <a:off x="3816" y="2147"/>
              <a:ext cx="6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CTS(A)</a:t>
              </a:r>
            </a:p>
          </p:txBody>
        </p:sp>
      </p:grpSp>
      <p:grpSp>
        <p:nvGrpSpPr>
          <p:cNvPr id="68" name="Group 69">
            <a:extLst>
              <a:ext uri="{FF2B5EF4-FFF2-40B4-BE49-F238E27FC236}">
                <a16:creationId xmlns:a16="http://schemas.microsoft.com/office/drawing/2014/main" id="{C9129164-32D4-5B48-854B-478611C1D69B}"/>
              </a:ext>
            </a:extLst>
          </p:cNvPr>
          <p:cNvGrpSpPr>
            <a:grpSpLocks/>
          </p:cNvGrpSpPr>
          <p:nvPr/>
        </p:nvGrpSpPr>
        <p:grpSpPr bwMode="auto">
          <a:xfrm>
            <a:off x="2386451" y="4039180"/>
            <a:ext cx="6553201" cy="2174875"/>
            <a:chOff x="1128" y="2492"/>
            <a:chExt cx="4128" cy="1370"/>
          </a:xfrm>
        </p:grpSpPr>
        <p:sp>
          <p:nvSpPr>
            <p:cNvPr id="69" name="Freeform 60">
              <a:extLst>
                <a:ext uri="{FF2B5EF4-FFF2-40B4-BE49-F238E27FC236}">
                  <a16:creationId xmlns:a16="http://schemas.microsoft.com/office/drawing/2014/main" id="{61752D4D-8298-AD4B-B9D2-D2DED1E2F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2492"/>
              <a:ext cx="4128" cy="1134"/>
            </a:xfrm>
            <a:custGeom>
              <a:avLst/>
              <a:gdLst>
                <a:gd name="T0" fmla="*/ 0 w 3652"/>
                <a:gd name="T1" fmla="*/ 0 h 1134"/>
                <a:gd name="T2" fmla="*/ 3652 w 3652"/>
                <a:gd name="T3" fmla="*/ 318 h 1134"/>
                <a:gd name="T4" fmla="*/ 3652 w 3652"/>
                <a:gd name="T5" fmla="*/ 1134 h 1134"/>
                <a:gd name="T6" fmla="*/ 1 w 3652"/>
                <a:gd name="T7" fmla="*/ 787 h 1134"/>
                <a:gd name="T8" fmla="*/ 0 w 3652"/>
                <a:gd name="T9" fmla="*/ 0 h 1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2" h="1134">
                  <a:moveTo>
                    <a:pt x="0" y="0"/>
                  </a:moveTo>
                  <a:lnTo>
                    <a:pt x="3652" y="318"/>
                  </a:lnTo>
                  <a:lnTo>
                    <a:pt x="3652" y="1134"/>
                  </a:lnTo>
                  <a:lnTo>
                    <a:pt x="1" y="787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100000">
                  <a:srgbClr val="00B050"/>
                </a:gs>
                <a:gs pos="0">
                  <a:srgbClr val="00B05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Text Box 61">
              <a:extLst>
                <a:ext uri="{FF2B5EF4-FFF2-40B4-BE49-F238E27FC236}">
                  <a16:creationId xmlns:a16="http://schemas.microsoft.com/office/drawing/2014/main" id="{1C858E66-F881-2349-9632-3938A55730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4" y="2814"/>
              <a:ext cx="113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DATA (A)</a:t>
              </a:r>
            </a:p>
          </p:txBody>
        </p:sp>
        <p:sp>
          <p:nvSpPr>
            <p:cNvPr id="71" name="Freeform 62">
              <a:extLst>
                <a:ext uri="{FF2B5EF4-FFF2-40B4-BE49-F238E27FC236}">
                  <a16:creationId xmlns:a16="http://schemas.microsoft.com/office/drawing/2014/main" id="{835BC1D8-E6BA-1941-80A9-2C5FA5DB4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507"/>
              <a:ext cx="2260" cy="355"/>
            </a:xfrm>
            <a:custGeom>
              <a:avLst/>
              <a:gdLst>
                <a:gd name="T0" fmla="*/ 0 w 2260"/>
                <a:gd name="T1" fmla="*/ 0 h 355"/>
                <a:gd name="T2" fmla="*/ 2260 w 2260"/>
                <a:gd name="T3" fmla="*/ 186 h 355"/>
                <a:gd name="T4" fmla="*/ 2260 w 2260"/>
                <a:gd name="T5" fmla="*/ 355 h 355"/>
                <a:gd name="T6" fmla="*/ 0 w 2260"/>
                <a:gd name="T7" fmla="*/ 151 h 355"/>
                <a:gd name="T8" fmla="*/ 0 w 2260"/>
                <a:gd name="T9" fmla="*/ 0 h 3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0" h="355">
                  <a:moveTo>
                    <a:pt x="0" y="0"/>
                  </a:moveTo>
                  <a:lnTo>
                    <a:pt x="2260" y="186"/>
                  </a:lnTo>
                  <a:lnTo>
                    <a:pt x="2260" y="355"/>
                  </a:lnTo>
                  <a:lnTo>
                    <a:pt x="0" y="151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" name="Freeform 63">
              <a:extLst>
                <a:ext uri="{FF2B5EF4-FFF2-40B4-BE49-F238E27FC236}">
                  <a16:creationId xmlns:a16="http://schemas.microsoft.com/office/drawing/2014/main" id="{930C8B83-C511-364F-B285-9B194E178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3508"/>
              <a:ext cx="1843" cy="347"/>
            </a:xfrm>
            <a:custGeom>
              <a:avLst/>
              <a:gdLst>
                <a:gd name="T0" fmla="*/ 1860 w 1860"/>
                <a:gd name="T1" fmla="*/ 0 h 347"/>
                <a:gd name="T2" fmla="*/ 0 w 1860"/>
                <a:gd name="T3" fmla="*/ 179 h 347"/>
                <a:gd name="T4" fmla="*/ 0 w 1860"/>
                <a:gd name="T5" fmla="*/ 347 h 347"/>
                <a:gd name="T6" fmla="*/ 1860 w 1860"/>
                <a:gd name="T7" fmla="*/ 151 h 347"/>
                <a:gd name="T8" fmla="*/ 1860 w 1860"/>
                <a:gd name="T9" fmla="*/ 0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0" h="347">
                  <a:moveTo>
                    <a:pt x="1860" y="0"/>
                  </a:moveTo>
                  <a:lnTo>
                    <a:pt x="0" y="179"/>
                  </a:lnTo>
                  <a:lnTo>
                    <a:pt x="0" y="347"/>
                  </a:lnTo>
                  <a:lnTo>
                    <a:pt x="1860" y="151"/>
                  </a:lnTo>
                  <a:lnTo>
                    <a:pt x="186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108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64">
              <a:extLst>
                <a:ext uri="{FF2B5EF4-FFF2-40B4-BE49-F238E27FC236}">
                  <a16:creationId xmlns:a16="http://schemas.microsoft.com/office/drawing/2014/main" id="{80925179-49BC-2349-8992-75BB30FCD5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79204">
              <a:off x="1600" y="3582"/>
              <a:ext cx="60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ACK(A)</a:t>
              </a:r>
            </a:p>
          </p:txBody>
        </p:sp>
        <p:sp>
          <p:nvSpPr>
            <p:cNvPr id="74" name="Text Box 65">
              <a:extLst>
                <a:ext uri="{FF2B5EF4-FFF2-40B4-BE49-F238E27FC236}">
                  <a16:creationId xmlns:a16="http://schemas.microsoft.com/office/drawing/2014/main" id="{E7403CA7-E600-0C4C-A60D-9BA8AB2972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76164">
              <a:off x="3832" y="3572"/>
              <a:ext cx="60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ACK(A)</a:t>
              </a:r>
            </a:p>
          </p:txBody>
        </p:sp>
      </p:grpSp>
      <p:grpSp>
        <p:nvGrpSpPr>
          <p:cNvPr id="75" name="Group 66">
            <a:extLst>
              <a:ext uri="{FF2B5EF4-FFF2-40B4-BE49-F238E27FC236}">
                <a16:creationId xmlns:a16="http://schemas.microsoft.com/office/drawing/2014/main" id="{F05D0514-260E-1E43-8388-78F33D7F0C1D}"/>
              </a:ext>
            </a:extLst>
          </p:cNvPr>
          <p:cNvGrpSpPr>
            <a:grpSpLocks/>
          </p:cNvGrpSpPr>
          <p:nvPr/>
        </p:nvGrpSpPr>
        <p:grpSpPr bwMode="auto">
          <a:xfrm>
            <a:off x="5013764" y="2129418"/>
            <a:ext cx="3109912" cy="715962"/>
            <a:chOff x="2596" y="1330"/>
            <a:chExt cx="1959" cy="451"/>
          </a:xfrm>
        </p:grpSpPr>
        <p:sp>
          <p:nvSpPr>
            <p:cNvPr id="76" name="AutoShape 10">
              <a:extLst>
                <a:ext uri="{FF2B5EF4-FFF2-40B4-BE49-F238E27FC236}">
                  <a16:creationId xmlns:a16="http://schemas.microsoft.com/office/drawing/2014/main" id="{832EF9D7-69BC-5545-AB6F-734341503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1330"/>
              <a:ext cx="683" cy="293"/>
            </a:xfrm>
            <a:prstGeom prst="irregularSeal1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77" name="Text Box 11">
              <a:extLst>
                <a:ext uri="{FF2B5EF4-FFF2-40B4-BE49-F238E27FC236}">
                  <a16:creationId xmlns:a16="http://schemas.microsoft.com/office/drawing/2014/main" id="{575A100D-49B2-0D44-9324-89E1FB018D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8" y="1550"/>
              <a:ext cx="177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reservation collision</a:t>
              </a: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3BF24F12-CE7B-D443-8C15-F591194A251A}"/>
              </a:ext>
            </a:extLst>
          </p:cNvPr>
          <p:cNvGrpSpPr>
            <a:grpSpLocks/>
          </p:cNvGrpSpPr>
          <p:nvPr/>
        </p:nvGrpSpPr>
        <p:grpSpPr bwMode="auto">
          <a:xfrm>
            <a:off x="8939651" y="3755018"/>
            <a:ext cx="711200" cy="2548800"/>
            <a:chOff x="8205350" y="3671888"/>
            <a:chExt cx="711200" cy="2548800"/>
          </a:xfrm>
        </p:grpSpPr>
        <p:sp>
          <p:nvSpPr>
            <p:cNvPr id="79" name="Line 71">
              <a:extLst>
                <a:ext uri="{FF2B5EF4-FFF2-40B4-BE49-F238E27FC236}">
                  <a16:creationId xmlns:a16="http://schemas.microsoft.com/office/drawing/2014/main" id="{8861D341-8C8D-1748-B284-6F9756322A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28038" y="3671888"/>
              <a:ext cx="0" cy="254880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0" name="Text Box 72">
              <a:extLst>
                <a:ext uri="{FF2B5EF4-FFF2-40B4-BE49-F238E27FC236}">
                  <a16:creationId xmlns:a16="http://schemas.microsoft.com/office/drawing/2014/main" id="{36ECAC2C-38BD-2145-8811-D01C7C880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5350" y="4689475"/>
              <a:ext cx="711200" cy="3698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defer</a:t>
              </a:r>
            </a:p>
          </p:txBody>
        </p:sp>
      </p:grpSp>
      <p:grpSp>
        <p:nvGrpSpPr>
          <p:cNvPr id="81" name="Group 361">
            <a:extLst>
              <a:ext uri="{FF2B5EF4-FFF2-40B4-BE49-F238E27FC236}">
                <a16:creationId xmlns:a16="http://schemas.microsoft.com/office/drawing/2014/main" id="{DC6E86CC-64EA-0E4F-A3DA-0C7FF44F1C9F}"/>
              </a:ext>
            </a:extLst>
          </p:cNvPr>
          <p:cNvGrpSpPr>
            <a:grpSpLocks/>
          </p:cNvGrpSpPr>
          <p:nvPr/>
        </p:nvGrpSpPr>
        <p:grpSpPr bwMode="auto">
          <a:xfrm>
            <a:off x="4923276" y="1200730"/>
            <a:ext cx="650875" cy="561975"/>
            <a:chOff x="2967" y="478"/>
            <a:chExt cx="788" cy="625"/>
          </a:xfrm>
        </p:grpSpPr>
        <p:pic>
          <p:nvPicPr>
            <p:cNvPr id="82" name="Picture 358" descr="access_point_stylized_small">
              <a:extLst>
                <a:ext uri="{FF2B5EF4-FFF2-40B4-BE49-F238E27FC236}">
                  <a16:creationId xmlns:a16="http://schemas.microsoft.com/office/drawing/2014/main" id="{ACF5FCAA-0076-D945-A436-4B3616F2A6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" name="Picture 360" descr="antenna_radiation_stylized">
              <a:extLst>
                <a:ext uri="{FF2B5EF4-FFF2-40B4-BE49-F238E27FC236}">
                  <a16:creationId xmlns:a16="http://schemas.microsoft.com/office/drawing/2014/main" id="{F33EA2B5-9337-7F4E-AA4E-DD2845CBD7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4" name="Group 356">
            <a:extLst>
              <a:ext uri="{FF2B5EF4-FFF2-40B4-BE49-F238E27FC236}">
                <a16:creationId xmlns:a16="http://schemas.microsoft.com/office/drawing/2014/main" id="{11578272-6776-B94A-AAF0-9F563045AD45}"/>
              </a:ext>
            </a:extLst>
          </p:cNvPr>
          <p:cNvGrpSpPr>
            <a:grpSpLocks/>
          </p:cNvGrpSpPr>
          <p:nvPr/>
        </p:nvGrpSpPr>
        <p:grpSpPr bwMode="auto">
          <a:xfrm>
            <a:off x="2110226" y="1140405"/>
            <a:ext cx="609600" cy="598488"/>
            <a:chOff x="313" y="1497"/>
            <a:chExt cx="1152" cy="1014"/>
          </a:xfrm>
        </p:grpSpPr>
        <p:pic>
          <p:nvPicPr>
            <p:cNvPr id="85" name="Picture 354" descr="laptop_stylized_small">
              <a:extLst>
                <a:ext uri="{FF2B5EF4-FFF2-40B4-BE49-F238E27FC236}">
                  <a16:creationId xmlns:a16="http://schemas.microsoft.com/office/drawing/2014/main" id="{E256E2DD-3C54-0549-A903-4CAE5BCEDA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" name="Picture 355" descr="antenna_stylized">
              <a:extLst>
                <a:ext uri="{FF2B5EF4-FFF2-40B4-BE49-F238E27FC236}">
                  <a16:creationId xmlns:a16="http://schemas.microsoft.com/office/drawing/2014/main" id="{93764C0E-BB21-0A41-9D23-7F9259FB50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7" name="Group 356">
            <a:extLst>
              <a:ext uri="{FF2B5EF4-FFF2-40B4-BE49-F238E27FC236}">
                <a16:creationId xmlns:a16="http://schemas.microsoft.com/office/drawing/2014/main" id="{62EC1392-7192-674C-9F39-338C35E2F689}"/>
              </a:ext>
            </a:extLst>
          </p:cNvPr>
          <p:cNvGrpSpPr>
            <a:grpSpLocks/>
          </p:cNvGrpSpPr>
          <p:nvPr/>
        </p:nvGrpSpPr>
        <p:grpSpPr bwMode="auto">
          <a:xfrm>
            <a:off x="8561826" y="1170568"/>
            <a:ext cx="609600" cy="598487"/>
            <a:chOff x="313" y="1497"/>
            <a:chExt cx="1152" cy="1014"/>
          </a:xfrm>
        </p:grpSpPr>
        <p:pic>
          <p:nvPicPr>
            <p:cNvPr id="88" name="Picture 354" descr="laptop_stylized_small">
              <a:extLst>
                <a:ext uri="{FF2B5EF4-FFF2-40B4-BE49-F238E27FC236}">
                  <a16:creationId xmlns:a16="http://schemas.microsoft.com/office/drawing/2014/main" id="{B6D6F070-5327-4042-9FC7-74F8D22287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" name="Picture 355" descr="antenna_stylized">
              <a:extLst>
                <a:ext uri="{FF2B5EF4-FFF2-40B4-BE49-F238E27FC236}">
                  <a16:creationId xmlns:a16="http://schemas.microsoft.com/office/drawing/2014/main" id="{EBDBBDB2-0438-8041-89B1-F3D300C6F2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91" name="Straight Arrow Connector 90">
            <a:extLst>
              <a:ext uri="{FF2B5EF4-FFF2-40B4-BE49-F238E27FC236}">
                <a16:creationId xmlns:a16="http://schemas.microsoft.com/office/drawing/2014/main" id="{B692E6CB-15CD-2240-9932-047722556C45}"/>
              </a:ext>
            </a:extLst>
          </p:cNvPr>
          <p:cNvCxnSpPr/>
          <p:nvPr/>
        </p:nvCxnSpPr>
        <p:spPr>
          <a:xfrm>
            <a:off x="1745679" y="2008911"/>
            <a:ext cx="0" cy="3810000"/>
          </a:xfrm>
          <a:prstGeom prst="straightConnector1">
            <a:avLst/>
          </a:prstGeom>
          <a:ln w="158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 Box 46">
            <a:extLst>
              <a:ext uri="{FF2B5EF4-FFF2-40B4-BE49-F238E27FC236}">
                <a16:creationId xmlns:a16="http://schemas.microsoft.com/office/drawing/2014/main" id="{F0293F4D-BED0-464C-94AF-66657377FE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1972" y="4165386"/>
            <a:ext cx="620712" cy="36988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time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AF8F8C5-213B-BCAB-F22F-BF3DAF1DD0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4048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B3EB40-8FA7-F06C-0F10-89C1D590E1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5F304D5E-871F-F2D9-26E0-901D28FFF9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Backwards compatibility: challenging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7936D62-4DD0-A7EC-72EB-C14BAFCC2B35}"/>
              </a:ext>
            </a:extLst>
          </p:cNvPr>
          <p:cNvGraphicFramePr>
            <a:graphicFrameLocks noGrp="1"/>
          </p:cNvGraphicFramePr>
          <p:nvPr/>
        </p:nvGraphicFramePr>
        <p:xfrm>
          <a:off x="975519" y="1386839"/>
          <a:ext cx="9948862" cy="310896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275776">
                  <a:extLst>
                    <a:ext uri="{9D8B030D-6E8A-4147-A177-3AD203B41FA5}">
                      <a16:colId xmlns:a16="http://schemas.microsoft.com/office/drawing/2014/main" val="502850352"/>
                    </a:ext>
                  </a:extLst>
                </a:gridCol>
                <a:gridCol w="887020">
                  <a:extLst>
                    <a:ext uri="{9D8B030D-6E8A-4147-A177-3AD203B41FA5}">
                      <a16:colId xmlns:a16="http://schemas.microsoft.com/office/drawing/2014/main" val="1472853521"/>
                    </a:ext>
                  </a:extLst>
                </a:gridCol>
                <a:gridCol w="1084136">
                  <a:extLst>
                    <a:ext uri="{9D8B030D-6E8A-4147-A177-3AD203B41FA5}">
                      <a16:colId xmlns:a16="http://schemas.microsoft.com/office/drawing/2014/main" val="1529173238"/>
                    </a:ext>
                  </a:extLst>
                </a:gridCol>
                <a:gridCol w="1281251">
                  <a:extLst>
                    <a:ext uri="{9D8B030D-6E8A-4147-A177-3AD203B41FA5}">
                      <a16:colId xmlns:a16="http://schemas.microsoft.com/office/drawing/2014/main" val="1772604659"/>
                    </a:ext>
                  </a:extLst>
                </a:gridCol>
                <a:gridCol w="985578">
                  <a:extLst>
                    <a:ext uri="{9D8B030D-6E8A-4147-A177-3AD203B41FA5}">
                      <a16:colId xmlns:a16="http://schemas.microsoft.com/office/drawing/2014/main" val="3777680295"/>
                    </a:ext>
                  </a:extLst>
                </a:gridCol>
                <a:gridCol w="1774040">
                  <a:extLst>
                    <a:ext uri="{9D8B030D-6E8A-4147-A177-3AD203B41FA5}">
                      <a16:colId xmlns:a16="http://schemas.microsoft.com/office/drawing/2014/main" val="4198855130"/>
                    </a:ext>
                  </a:extLst>
                </a:gridCol>
                <a:gridCol w="2661061">
                  <a:extLst>
                    <a:ext uri="{9D8B030D-6E8A-4147-A177-3AD203B41FA5}">
                      <a16:colId xmlns:a16="http://schemas.microsoft.com/office/drawing/2014/main" val="1168667967"/>
                    </a:ext>
                  </a:extLst>
                </a:gridCol>
              </a:tblGrid>
              <a:tr h="88450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 dirty="0">
                          <a:effectLst/>
                        </a:rPr>
                        <a:t>IEEE standard</a:t>
                      </a:r>
                      <a:endParaRPr lang="en-US" sz="24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WiFi gen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Year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Max data rate </a:t>
                      </a:r>
                      <a:r>
                        <a:rPr lang="en-US" sz="1400" kern="0">
                          <a:effectLst/>
                        </a:rPr>
                        <a:t>(theoretical)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 dirty="0">
                          <a:effectLst/>
                        </a:rPr>
                        <a:t>Frequency</a:t>
                      </a:r>
                      <a:endParaRPr lang="en-US" sz="2400" kern="100" dirty="0">
                        <a:effectLst/>
                      </a:endParaRPr>
                    </a:p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 dirty="0">
                          <a:effectLst/>
                        </a:rPr>
                        <a:t>(GHz)</a:t>
                      </a:r>
                      <a:endParaRPr lang="en-US" sz="24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Bandwidth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PHY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566959487"/>
                  </a:ext>
                </a:extLst>
              </a:tr>
              <a:tr h="354875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802.11b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 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1999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11 Mbps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2.4 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22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kern="100" dirty="0">
                          <a:effectLst/>
                        </a:rPr>
                        <a:t>spread spectrum</a:t>
                      </a:r>
                      <a:endParaRPr lang="en-US" sz="24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670304943"/>
                  </a:ext>
                </a:extLst>
              </a:tr>
              <a:tr h="294836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802.11g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 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2003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54 Mbps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2.4 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20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OFDM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608272045"/>
                  </a:ext>
                </a:extLst>
              </a:tr>
              <a:tr h="294836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802.11n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WiFi 4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2009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600 Mbps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2.4, 5 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20, 40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OFDM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234316655"/>
                  </a:ext>
                </a:extLst>
              </a:tr>
              <a:tr h="294836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802.11ac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WiFi 5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2013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6.9 Gbps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5 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00">
                          <a:effectLst/>
                        </a:rPr>
                        <a:t>20, 40, 80,160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00">
                          <a:effectLst/>
                        </a:rPr>
                        <a:t>OFDM, MIMO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34880957"/>
                  </a:ext>
                </a:extLst>
              </a:tr>
              <a:tr h="294836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802.11ax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WiFi 6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2020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9.5 Gbps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2.4, 5 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00">
                          <a:effectLst/>
                        </a:rPr>
                        <a:t>20, 40, 80,160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00">
                          <a:effectLst/>
                        </a:rPr>
                        <a:t>OFDM, OFDMA,  MIMO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552395510"/>
                  </a:ext>
                </a:extLst>
              </a:tr>
              <a:tr h="589672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802.11be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WiFi 7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2024 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30+ Gbps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0">
                          <a:effectLst/>
                        </a:rPr>
                        <a:t>2.4, 5, 6 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00" dirty="0">
                          <a:effectLst/>
                        </a:rPr>
                        <a:t>20, 40, 80,160, 320</a:t>
                      </a:r>
                      <a:endParaRPr lang="en-US" sz="24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00" dirty="0">
                          <a:effectLst/>
                        </a:rPr>
                        <a:t>OFDM, OFDMA, MIMO</a:t>
                      </a:r>
                      <a:endParaRPr lang="en-US" sz="24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991219135"/>
                  </a:ext>
                </a:extLst>
              </a:tr>
            </a:tbl>
          </a:graphicData>
        </a:graphic>
      </p:graphicFrame>
      <p:sp>
        <p:nvSpPr>
          <p:cNvPr id="2" name="Rectangle 1">
            <a:extLst>
              <a:ext uri="{FF2B5EF4-FFF2-40B4-BE49-F238E27FC236}">
                <a16:creationId xmlns:a16="http://schemas.microsoft.com/office/drawing/2014/main" id="{D692C935-5658-133E-D7C6-215C0DE350FE}"/>
              </a:ext>
            </a:extLst>
          </p:cNvPr>
          <p:cNvSpPr/>
          <p:nvPr/>
        </p:nvSpPr>
        <p:spPr>
          <a:xfrm>
            <a:off x="4193628" y="1386839"/>
            <a:ext cx="4123058" cy="3108960"/>
          </a:xfrm>
          <a:prstGeom prst="rect">
            <a:avLst/>
          </a:prstGeom>
          <a:solidFill>
            <a:schemeClr val="bg1">
              <a:alpha val="79176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7FCDB8B1-7382-275D-8053-9F0B2416D387}"/>
              </a:ext>
            </a:extLst>
          </p:cNvPr>
          <p:cNvSpPr/>
          <p:nvPr/>
        </p:nvSpPr>
        <p:spPr>
          <a:xfrm>
            <a:off x="787400" y="3846787"/>
            <a:ext cx="3249640" cy="457200"/>
          </a:xfrm>
          <a:prstGeom prst="ellipse">
            <a:avLst/>
          </a:prstGeom>
          <a:noFill/>
          <a:ln w="50800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4B3AE41-B1C7-C93F-84C8-96228AE1D299}"/>
              </a:ext>
            </a:extLst>
          </p:cNvPr>
          <p:cNvSpPr txBox="1"/>
          <p:nvPr/>
        </p:nvSpPr>
        <p:spPr>
          <a:xfrm>
            <a:off x="611913" y="4934408"/>
            <a:ext cx="11286488" cy="14157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Challenge:  WiFi 6/7 APs support OFDM (FDMA) and OFDMA (FDMA+TDMA</a:t>
            </a:r>
            <a:r>
              <a:rPr lang="en-US" sz="2400" dirty="0"/>
              <a:t>)</a:t>
            </a:r>
          </a:p>
          <a:p>
            <a:pPr marL="342900" indent="-217488">
              <a:spcBef>
                <a:spcPts val="600"/>
              </a:spcBef>
              <a:buClr>
                <a:srgbClr val="0A12A0"/>
              </a:buClr>
              <a:buFont typeface="Wingdings" pitchFamily="2" charset="2"/>
              <a:buChar char="§"/>
            </a:pPr>
            <a:r>
              <a:rPr lang="en-US" sz="2400" dirty="0"/>
              <a:t>How can a WiFi 6/7 AP do </a:t>
            </a:r>
            <a:r>
              <a:rPr lang="en-US" sz="2400" i="1" dirty="0">
                <a:solidFill>
                  <a:srgbClr val="0A12A0"/>
                </a:solidFill>
              </a:rPr>
              <a:t>both</a:t>
            </a:r>
            <a:r>
              <a:rPr lang="en-US" sz="2400" dirty="0"/>
              <a:t> FDMA and TDMA at the same time?</a:t>
            </a:r>
          </a:p>
          <a:p>
            <a:pPr marL="342900" indent="-217488">
              <a:spcBef>
                <a:spcPts val="600"/>
              </a:spcBef>
              <a:buClr>
                <a:srgbClr val="0A12A0"/>
              </a:buClr>
              <a:buFont typeface="Wingdings" pitchFamily="2" charset="2"/>
              <a:buChar char="§"/>
            </a:pPr>
            <a:r>
              <a:rPr lang="en-US" sz="2400" dirty="0"/>
              <a:t>How can WiFi 6/7 AP support user device radios that only do FDMA?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CCE9D1F4-1F37-769F-BF96-EE76F7CCD0E6}"/>
              </a:ext>
            </a:extLst>
          </p:cNvPr>
          <p:cNvSpPr/>
          <p:nvPr/>
        </p:nvSpPr>
        <p:spPr>
          <a:xfrm>
            <a:off x="7966841" y="3846787"/>
            <a:ext cx="3249640" cy="457200"/>
          </a:xfrm>
          <a:prstGeom prst="ellipse">
            <a:avLst/>
          </a:prstGeom>
          <a:noFill/>
          <a:ln w="50800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2FE6B6C9-B67C-8810-646C-F1B1D02ED851}"/>
              </a:ext>
            </a:extLst>
          </p:cNvPr>
          <p:cNvSpPr/>
          <p:nvPr/>
        </p:nvSpPr>
        <p:spPr>
          <a:xfrm>
            <a:off x="7862860" y="2575275"/>
            <a:ext cx="1659512" cy="457200"/>
          </a:xfrm>
          <a:prstGeom prst="ellipse">
            <a:avLst/>
          </a:prstGeom>
          <a:noFill/>
          <a:ln w="50800">
            <a:solidFill>
              <a:srgbClr val="0A12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92B3683F-143B-646A-3B6A-7B76D896C9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46600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  <p:bldP spid="9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64071A-15B8-04CE-94FB-3BEB7CF846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8E22FDB8-6159-4337-CA60-654916E46D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Extending RTS/CTS: Multiuser RTS</a:t>
            </a:r>
            <a:endParaRPr lang="en-US" dirty="0">
              <a:latin typeface="+mn-lt"/>
            </a:endParaRPr>
          </a:p>
        </p:txBody>
      </p:sp>
      <p:sp>
        <p:nvSpPr>
          <p:cNvPr id="24" name="Rectangle 3">
            <a:extLst>
              <a:ext uri="{FF2B5EF4-FFF2-40B4-BE49-F238E27FC236}">
                <a16:creationId xmlns:a16="http://schemas.microsoft.com/office/drawing/2014/main" id="{53358C1F-9F6B-7DEE-B86B-D93B7480C161}"/>
              </a:ext>
            </a:extLst>
          </p:cNvPr>
          <p:cNvSpPr txBox="1">
            <a:spLocks noChangeArrowheads="1"/>
          </p:cNvSpPr>
          <p:nvPr/>
        </p:nvSpPr>
        <p:spPr>
          <a:xfrm>
            <a:off x="697460" y="1322604"/>
            <a:ext cx="11175416" cy="512048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indent="-12700">
              <a:lnSpc>
                <a:spcPct val="110000"/>
              </a:lnSpc>
              <a:buNone/>
              <a:defRPr/>
            </a:pPr>
            <a:r>
              <a:rPr lang="en-US" sz="3200" i="1" dirty="0">
                <a:solidFill>
                  <a:srgbClr val="C00000"/>
                </a:solidFill>
              </a:rPr>
              <a:t>idea:</a:t>
            </a:r>
            <a:r>
              <a:rPr lang="en-US" sz="3200" i="1" dirty="0">
                <a:solidFill>
                  <a:srgbClr val="C00000"/>
                </a:solidFill>
                <a:cs typeface="Arial" charset="0"/>
              </a:rPr>
              <a:t> </a:t>
            </a:r>
            <a:r>
              <a:rPr lang="en-US" sz="3200" dirty="0">
                <a:cs typeface="Arial" charset="0"/>
              </a:rPr>
              <a:t>create new type of RTS message Multiuser RTS (MU-RTS)</a:t>
            </a:r>
          </a:p>
          <a:p>
            <a:pPr marL="457200">
              <a:lnSpc>
                <a:spcPct val="110000"/>
              </a:lnSpc>
              <a:defRPr/>
            </a:pPr>
            <a:r>
              <a:rPr lang="en-US" dirty="0"/>
              <a:t>transmitter must use MU-RTS before OFDMA transmissions</a:t>
            </a:r>
          </a:p>
          <a:p>
            <a:pPr marL="457200">
              <a:lnSpc>
                <a:spcPct val="110000"/>
              </a:lnSpc>
              <a:defRPr/>
            </a:pPr>
            <a:r>
              <a:rPr lang="en-US" dirty="0"/>
              <a:t>transmit MU-RTS using full FDMA channel, with duration info (as usual )</a:t>
            </a:r>
          </a:p>
          <a:p>
            <a:pPr marL="800100" lvl="1">
              <a:lnSpc>
                <a:spcPct val="110000"/>
              </a:lnSpc>
              <a:defRPr/>
            </a:pPr>
            <a:r>
              <a:rPr lang="en-US" sz="2800" dirty="0"/>
              <a:t>heard by all 802.11* devices (both OFDM- and OFDMA-capable)</a:t>
            </a:r>
          </a:p>
          <a:p>
            <a:pPr marL="800100" lvl="1">
              <a:lnSpc>
                <a:spcPct val="110000"/>
              </a:lnSpc>
              <a:defRPr/>
            </a:pPr>
            <a:r>
              <a:rPr lang="en-US" sz="2800" dirty="0"/>
              <a:t>contains additional OFDMA assignment info for receivers (so receivers will know which OFDMA RUs to listen to)</a:t>
            </a:r>
          </a:p>
          <a:p>
            <a:pPr marL="457200">
              <a:lnSpc>
                <a:spcPct val="110000"/>
              </a:lnSpc>
              <a:defRPr/>
            </a:pPr>
            <a:r>
              <a:rPr lang="en-US" dirty="0"/>
              <a:t>receivers respond with CTS, sent on assigned OFDMA subchannel</a:t>
            </a:r>
          </a:p>
          <a:p>
            <a:pPr marL="457200">
              <a:lnSpc>
                <a:spcPct val="110000"/>
              </a:lnSpc>
              <a:defRPr/>
            </a:pPr>
            <a:r>
              <a:rPr lang="en-US" dirty="0"/>
              <a:t>transmitter sends resource blocks to OFDMA receivers, according to assignment</a:t>
            </a:r>
          </a:p>
          <a:p>
            <a:pPr lvl="1">
              <a:buFont typeface="Wingdings" charset="0"/>
              <a:buNone/>
              <a:defRPr/>
            </a:pPr>
            <a:endParaRPr lang="en-US" sz="2000" dirty="0">
              <a:latin typeface="Gill Sans MT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50562C8-ABB9-718C-E2A8-647CFFEFD15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323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353D5C-0755-21F2-BF62-8ACEC29AE8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A5D2DEC-D849-8EB9-2187-23CE4013EA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9386" y="251687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Extending RTS/CTS: Multiuser RTS</a:t>
            </a:r>
            <a:endParaRPr lang="en-US" dirty="0">
              <a:latin typeface="+mn-lt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0CB3A81-E59D-424E-9EAB-1CF7C1EF1EDB}"/>
              </a:ext>
            </a:extLst>
          </p:cNvPr>
          <p:cNvSpPr txBox="1"/>
          <p:nvPr/>
        </p:nvSpPr>
        <p:spPr>
          <a:xfrm>
            <a:off x="519386" y="1283103"/>
            <a:ext cx="3090917" cy="2739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Example scenario: </a:t>
            </a:r>
          </a:p>
          <a:p>
            <a:pPr marL="344488" indent="-219075">
              <a:buClr>
                <a:srgbClr val="0A12A0"/>
              </a:buClr>
              <a:buFont typeface="Wingdings" pitchFamily="2" charset="2"/>
              <a:buChar char="§"/>
            </a:pPr>
            <a:r>
              <a:rPr lang="en-US" sz="2400" dirty="0"/>
              <a:t>AP wants to send to seven devices</a:t>
            </a:r>
          </a:p>
          <a:p>
            <a:pPr marL="344488" indent="-219075">
              <a:buClr>
                <a:srgbClr val="0A12A0"/>
              </a:buClr>
              <a:buFont typeface="Wingdings" pitchFamily="2" charset="2"/>
              <a:buChar char="§"/>
            </a:pPr>
            <a:r>
              <a:rPr lang="en-US" sz="2400" dirty="0"/>
              <a:t>two legacy devices a, b (OFDM only) </a:t>
            </a:r>
          </a:p>
          <a:p>
            <a:pPr marL="344488" indent="-219075">
              <a:buClr>
                <a:srgbClr val="0A12A0"/>
              </a:buClr>
              <a:buFont typeface="Wingdings" pitchFamily="2" charset="2"/>
              <a:buChar char="§"/>
            </a:pPr>
            <a:r>
              <a:rPr lang="en-US" sz="2400" dirty="0"/>
              <a:t>five OFDMA-capable devices 1, ... 5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C2175A9A-E497-1AA6-B6CB-E996D7B1EBA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41246" y="1283103"/>
            <a:ext cx="7421570" cy="445945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3921BF22-7950-0371-92CF-B755F24A154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51283" y="1292222"/>
            <a:ext cx="316963" cy="3993734"/>
          </a:xfrm>
          <a:prstGeom prst="rect">
            <a:avLst/>
          </a:prstGeom>
        </p:spPr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id="{3A37D298-4EB1-9968-8683-0616A13E3DB9}"/>
              </a:ext>
            </a:extLst>
          </p:cNvPr>
          <p:cNvSpPr/>
          <p:nvPr/>
        </p:nvSpPr>
        <p:spPr>
          <a:xfrm>
            <a:off x="7288098" y="1432056"/>
            <a:ext cx="1187106" cy="38276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63C70BC8-1E5B-169F-4221-D59105B85771}"/>
              </a:ext>
            </a:extLst>
          </p:cNvPr>
          <p:cNvSpPr/>
          <p:nvPr/>
        </p:nvSpPr>
        <p:spPr>
          <a:xfrm>
            <a:off x="9735245" y="1430692"/>
            <a:ext cx="1625482" cy="38276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43D45ED-4340-4BA5-5276-1464EB234C82}"/>
              </a:ext>
            </a:extLst>
          </p:cNvPr>
          <p:cNvGrpSpPr/>
          <p:nvPr/>
        </p:nvGrpSpPr>
        <p:grpSpPr>
          <a:xfrm>
            <a:off x="4694522" y="5200493"/>
            <a:ext cx="3850173" cy="1440388"/>
            <a:chOff x="4694522" y="5200493"/>
            <a:chExt cx="3850173" cy="1440388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38672C9-A269-CF47-753B-9EDD6EA71512}"/>
                </a:ext>
              </a:extLst>
            </p:cNvPr>
            <p:cNvSpPr txBox="1"/>
            <p:nvPr/>
          </p:nvSpPr>
          <p:spPr>
            <a:xfrm>
              <a:off x="4694522" y="5932995"/>
              <a:ext cx="378068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solidFill>
                    <a:srgbClr val="C00000"/>
                  </a:solidFill>
                </a:rPr>
                <a:t>RTS</a:t>
              </a:r>
            </a:p>
            <a:p>
              <a:pPr algn="ctr"/>
              <a:r>
                <a:rPr lang="en-US" sz="1600" dirty="0"/>
                <a:t>(business-as-usual for devices </a:t>
              </a:r>
              <a:r>
                <a:rPr lang="en-US" sz="1600" dirty="0" err="1"/>
                <a:t>a,b</a:t>
              </a:r>
              <a:r>
                <a:rPr lang="en-US" sz="1600" dirty="0"/>
                <a:t>)</a:t>
              </a:r>
            </a:p>
          </p:txBody>
        </p: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C2D42FE1-EA16-4A5B-3803-F817540E6D33}"/>
                </a:ext>
              </a:extLst>
            </p:cNvPr>
            <p:cNvCxnSpPr>
              <a:cxnSpLocks/>
              <a:endCxn id="10" idx="0"/>
            </p:cNvCxnSpPr>
            <p:nvPr/>
          </p:nvCxnSpPr>
          <p:spPr>
            <a:xfrm>
              <a:off x="4840014" y="5224736"/>
              <a:ext cx="1744849" cy="70825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272A2F22-2D86-510D-A62E-5FB627B3F51D}"/>
                </a:ext>
              </a:extLst>
            </p:cNvPr>
            <p:cNvCxnSpPr>
              <a:cxnSpLocks/>
              <a:endCxn id="10" idx="0"/>
            </p:cNvCxnSpPr>
            <p:nvPr/>
          </p:nvCxnSpPr>
          <p:spPr>
            <a:xfrm>
              <a:off x="6251574" y="5224736"/>
              <a:ext cx="333289" cy="70825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2A14B4B9-EBB8-B35D-427C-4EAC7F8712D1}"/>
                </a:ext>
              </a:extLst>
            </p:cNvPr>
            <p:cNvCxnSpPr>
              <a:cxnSpLocks/>
              <a:endCxn id="10" idx="0"/>
            </p:cNvCxnSpPr>
            <p:nvPr/>
          </p:nvCxnSpPr>
          <p:spPr>
            <a:xfrm flipH="1">
              <a:off x="6584863" y="5200493"/>
              <a:ext cx="1959832" cy="732502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CF7D85E-6DE7-1048-ACEA-127982EE7552}"/>
              </a:ext>
            </a:extLst>
          </p:cNvPr>
          <p:cNvGrpSpPr/>
          <p:nvPr/>
        </p:nvGrpSpPr>
        <p:grpSpPr>
          <a:xfrm>
            <a:off x="7370617" y="5155553"/>
            <a:ext cx="3449782" cy="1853374"/>
            <a:chOff x="4923217" y="5129508"/>
            <a:chExt cx="3449782" cy="185337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1A92AAD-B21A-F459-AB7F-8D630008F44D}"/>
                </a:ext>
              </a:extLst>
            </p:cNvPr>
            <p:cNvSpPr txBox="1"/>
            <p:nvPr/>
          </p:nvSpPr>
          <p:spPr>
            <a:xfrm>
              <a:off x="5854603" y="5905664"/>
              <a:ext cx="2518396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solidFill>
                    <a:srgbClr val="C00000"/>
                  </a:solidFill>
                </a:rPr>
                <a:t>MU-RTS</a:t>
              </a:r>
            </a:p>
            <a:p>
              <a:pPr algn="ctr"/>
              <a:r>
                <a:rPr lang="en-US" sz="1600" dirty="0"/>
                <a:t>(for OFDMA devices 1 ... 5)</a:t>
              </a:r>
            </a:p>
            <a:p>
              <a:pPr algn="ctr"/>
              <a:endParaRPr lang="en-US" sz="2400" dirty="0">
                <a:solidFill>
                  <a:srgbClr val="C00000"/>
                </a:solidFill>
              </a:endParaRPr>
            </a:p>
          </p:txBody>
        </p: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E682CF75-8B32-6CF6-600F-727C838E75EC}"/>
                </a:ext>
              </a:extLst>
            </p:cNvPr>
            <p:cNvCxnSpPr>
              <a:cxnSpLocks/>
              <a:endCxn id="22" idx="0"/>
            </p:cNvCxnSpPr>
            <p:nvPr/>
          </p:nvCxnSpPr>
          <p:spPr>
            <a:xfrm>
              <a:off x="4923217" y="5129508"/>
              <a:ext cx="2190584" cy="776156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2A399828-0932-C4DC-3A78-02D5B3127B57}"/>
                </a:ext>
              </a:extLst>
            </p:cNvPr>
            <p:cNvCxnSpPr>
              <a:cxnSpLocks/>
              <a:endCxn id="22" idx="0"/>
            </p:cNvCxnSpPr>
            <p:nvPr/>
          </p:nvCxnSpPr>
          <p:spPr>
            <a:xfrm flipH="1">
              <a:off x="7113801" y="5173162"/>
              <a:ext cx="297853" cy="732502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FB14CBA-E1C4-8954-89F9-F6CB8D76998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066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F34BC0-70FB-DF29-7F85-86E30274DD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8F6311-D0B6-FA0B-C4E4-D16D10EE95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dirty="0">
                <a:cs typeface="Calibri" panose="020F0502020204030204" pitchFamily="34" charset="0"/>
              </a:rPr>
              <a:t>Chapter 7 outline</a:t>
            </a:r>
            <a:endParaRPr lang="en-US" sz="480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E400059B-A56B-827C-78A9-21A26090171A}"/>
              </a:ext>
            </a:extLst>
          </p:cNvPr>
          <p:cNvSpPr txBox="1">
            <a:spLocks noChangeArrowheads="1"/>
          </p:cNvSpPr>
          <p:nvPr/>
        </p:nvSpPr>
        <p:spPr>
          <a:xfrm>
            <a:off x="799156" y="1544895"/>
            <a:ext cx="6216007" cy="4898193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radio: the physical layer</a:t>
            </a:r>
          </a:p>
          <a:p>
            <a:pPr marL="406400" marR="0" lvl="0" indent="-276225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0012A0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wireless 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access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network</a:t>
            </a:r>
          </a:p>
          <a:p>
            <a:pPr marL="695325" marR="0" lvl="1" indent="-231775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sharing a wireless access channel: OFDMA, CSMA/CA</a:t>
            </a:r>
          </a:p>
          <a:p>
            <a:pPr marL="695325" marR="0" lvl="1" indent="-231775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0012A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WiFi wireless LAN</a:t>
            </a:r>
          </a:p>
          <a:p>
            <a:pPr marL="695325" marR="0" lvl="1" indent="-231775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0012A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5G radio access network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wireless core network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principles, 5G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mobility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Bluetooth, satellite, IoT wireless networks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31E6BD4-782F-BB71-261E-527A82023B7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69568" y="1544895"/>
            <a:ext cx="4390800" cy="2808061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61A0755-7015-1FED-2A1F-E2EC1BF3C39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9749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E27B59-9A14-910D-0FEA-9C0C42C271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6541" y="381068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b="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802.11 wireless link layer</a:t>
            </a:r>
            <a:r>
              <a:rPr lang="en-US" sz="4800" b="0" dirty="0">
                <a:effectLst/>
                <a:latin typeface="+mn-lt"/>
              </a:rPr>
              <a:t> </a:t>
            </a:r>
            <a:endParaRPr lang="en-US" sz="4800" b="0" dirty="0">
              <a:latin typeface="+mn-lt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0CD4A2C-01C5-D656-91CA-AB73D026D5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83382" y="3576460"/>
            <a:ext cx="4167533" cy="3128056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2FC706D4-5DCA-7664-3C60-D324E657E948}"/>
              </a:ext>
            </a:extLst>
          </p:cNvPr>
          <p:cNvSpPr/>
          <p:nvPr/>
        </p:nvSpPr>
        <p:spPr>
          <a:xfrm>
            <a:off x="5042465" y="4378346"/>
            <a:ext cx="638175" cy="708025"/>
          </a:xfrm>
          <a:custGeom>
            <a:avLst/>
            <a:gdLst>
              <a:gd name="connsiteX0" fmla="*/ 269875 w 638175"/>
              <a:gd name="connsiteY0" fmla="*/ 0 h 708025"/>
              <a:gd name="connsiteX1" fmla="*/ 0 w 638175"/>
              <a:gd name="connsiteY1" fmla="*/ 92075 h 708025"/>
              <a:gd name="connsiteX2" fmla="*/ 19050 w 638175"/>
              <a:gd name="connsiteY2" fmla="*/ 257175 h 708025"/>
              <a:gd name="connsiteX3" fmla="*/ 231775 w 638175"/>
              <a:gd name="connsiteY3" fmla="*/ 708025 h 708025"/>
              <a:gd name="connsiteX4" fmla="*/ 638175 w 638175"/>
              <a:gd name="connsiteY4" fmla="*/ 685800 h 708025"/>
              <a:gd name="connsiteX5" fmla="*/ 466725 w 638175"/>
              <a:gd name="connsiteY5" fmla="*/ 101600 h 708025"/>
              <a:gd name="connsiteX6" fmla="*/ 269875 w 638175"/>
              <a:gd name="connsiteY6" fmla="*/ 0 h 708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8175" h="708025">
                <a:moveTo>
                  <a:pt x="269875" y="0"/>
                </a:moveTo>
                <a:lnTo>
                  <a:pt x="0" y="92075"/>
                </a:lnTo>
                <a:lnTo>
                  <a:pt x="19050" y="257175"/>
                </a:lnTo>
                <a:lnTo>
                  <a:pt x="231775" y="708025"/>
                </a:lnTo>
                <a:lnTo>
                  <a:pt x="638175" y="685800"/>
                </a:lnTo>
                <a:lnTo>
                  <a:pt x="466725" y="101600"/>
                </a:lnTo>
                <a:lnTo>
                  <a:pt x="269875" y="0"/>
                </a:lnTo>
                <a:close/>
              </a:path>
            </a:pathLst>
          </a:custGeom>
          <a:solidFill>
            <a:srgbClr val="DCECF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329FE003-75E9-CFB1-866C-69DBD28F28B8}"/>
              </a:ext>
            </a:extLst>
          </p:cNvPr>
          <p:cNvCxnSpPr/>
          <p:nvPr/>
        </p:nvCxnSpPr>
        <p:spPr>
          <a:xfrm>
            <a:off x="2393122" y="2878664"/>
            <a:ext cx="19481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Rectangle 7">
            <a:extLst>
              <a:ext uri="{FF2B5EF4-FFF2-40B4-BE49-F238E27FC236}">
                <a16:creationId xmlns:a16="http://schemas.microsoft.com/office/drawing/2014/main" id="{DF92891C-9EE2-8EEB-AF03-BB1DB5F850A7}"/>
              </a:ext>
            </a:extLst>
          </p:cNvPr>
          <p:cNvSpPr/>
          <p:nvPr/>
        </p:nvSpPr>
        <p:spPr>
          <a:xfrm>
            <a:off x="2392471" y="3966079"/>
            <a:ext cx="1948751" cy="32946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4D00F63-92C4-5372-6F06-B4D910F760E6}"/>
              </a:ext>
            </a:extLst>
          </p:cNvPr>
          <p:cNvSpPr/>
          <p:nvPr/>
        </p:nvSpPr>
        <p:spPr>
          <a:xfrm>
            <a:off x="2393122" y="2488407"/>
            <a:ext cx="1948100" cy="1458892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939C08-72BD-2093-447A-433B8BAA98A3}"/>
              </a:ext>
            </a:extLst>
          </p:cNvPr>
          <p:cNvCxnSpPr>
            <a:cxnSpLocks/>
            <a:stCxn id="10" idx="1"/>
            <a:endCxn id="10" idx="3"/>
          </p:cNvCxnSpPr>
          <p:nvPr/>
        </p:nvCxnSpPr>
        <p:spPr>
          <a:xfrm>
            <a:off x="2393122" y="3217854"/>
            <a:ext cx="19481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496E6368-9A56-8720-5E25-9B7591F8DBDA}"/>
              </a:ext>
            </a:extLst>
          </p:cNvPr>
          <p:cNvCxnSpPr/>
          <p:nvPr/>
        </p:nvCxnSpPr>
        <p:spPr>
          <a:xfrm>
            <a:off x="2393122" y="3569947"/>
            <a:ext cx="19481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4" name="Group 403">
            <a:extLst>
              <a:ext uri="{FF2B5EF4-FFF2-40B4-BE49-F238E27FC236}">
                <a16:creationId xmlns:a16="http://schemas.microsoft.com/office/drawing/2014/main" id="{0D634124-687A-40A3-B606-71DCB1590031}"/>
              </a:ext>
            </a:extLst>
          </p:cNvPr>
          <p:cNvGrpSpPr>
            <a:grpSpLocks/>
          </p:cNvGrpSpPr>
          <p:nvPr/>
        </p:nvGrpSpPr>
        <p:grpSpPr bwMode="auto">
          <a:xfrm>
            <a:off x="4983382" y="4654077"/>
            <a:ext cx="566181" cy="513574"/>
            <a:chOff x="2751" y="1851"/>
            <a:chExt cx="462" cy="478"/>
          </a:xfrm>
        </p:grpSpPr>
        <p:pic>
          <p:nvPicPr>
            <p:cNvPr id="15" name="Picture 364" descr="iphone_stylized_small">
              <a:extLst>
                <a:ext uri="{FF2B5EF4-FFF2-40B4-BE49-F238E27FC236}">
                  <a16:creationId xmlns:a16="http://schemas.microsoft.com/office/drawing/2014/main" id="{AD3948E3-0ABC-16B8-439C-48AC97218D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Picture 402" descr="antenna_radiation_stylized">
              <a:extLst>
                <a:ext uri="{FF2B5EF4-FFF2-40B4-BE49-F238E27FC236}">
                  <a16:creationId xmlns:a16="http://schemas.microsoft.com/office/drawing/2014/main" id="{1CB97978-51AF-E971-EC9B-FCC1F38071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201053A7-0A42-AC98-FA3A-E4F7B7F328B7}"/>
              </a:ext>
            </a:extLst>
          </p:cNvPr>
          <p:cNvGrpSpPr/>
          <p:nvPr/>
        </p:nvGrpSpPr>
        <p:grpSpPr>
          <a:xfrm>
            <a:off x="887943" y="1849007"/>
            <a:ext cx="4340070" cy="3291962"/>
            <a:chOff x="887943" y="1849007"/>
            <a:chExt cx="4340070" cy="329196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CB04E1A-45EA-2D5D-1EB3-4DEE98575558}"/>
                </a:ext>
              </a:extLst>
            </p:cNvPr>
            <p:cNvSpPr txBox="1"/>
            <p:nvPr/>
          </p:nvSpPr>
          <p:spPr>
            <a:xfrm>
              <a:off x="2220693" y="1849007"/>
              <a:ext cx="651973" cy="3915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 plane</a:t>
              </a:r>
            </a:p>
          </p:txBody>
        </p: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AE3C7CD7-009D-336C-CD5F-0BC07EEA7325}"/>
                </a:ext>
              </a:extLst>
            </p:cNvPr>
            <p:cNvGrpSpPr/>
            <p:nvPr/>
          </p:nvGrpSpPr>
          <p:grpSpPr>
            <a:xfrm>
              <a:off x="887943" y="2206127"/>
              <a:ext cx="4340070" cy="2934842"/>
              <a:chOff x="1262028" y="1915172"/>
              <a:chExt cx="4340070" cy="2934842"/>
            </a:xfrm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5DF88DAF-D184-EA58-36D1-1F376B3FB551}"/>
                  </a:ext>
                </a:extLst>
              </p:cNvPr>
              <p:cNvSpPr/>
              <p:nvPr/>
            </p:nvSpPr>
            <p:spPr>
              <a:xfrm>
                <a:off x="4003439" y="2625144"/>
                <a:ext cx="1598659" cy="2224870"/>
              </a:xfrm>
              <a:custGeom>
                <a:avLst/>
                <a:gdLst>
                  <a:gd name="connsiteX0" fmla="*/ 0 w 2464905"/>
                  <a:gd name="connsiteY0" fmla="*/ 0 h 569844"/>
                  <a:gd name="connsiteX1" fmla="*/ 2464905 w 2464905"/>
                  <a:gd name="connsiteY1" fmla="*/ 13252 h 569844"/>
                  <a:gd name="connsiteX2" fmla="*/ 702365 w 2464905"/>
                  <a:gd name="connsiteY2" fmla="*/ 569844 h 569844"/>
                  <a:gd name="connsiteX3" fmla="*/ 410818 w 2464905"/>
                  <a:gd name="connsiteY3" fmla="*/ 569844 h 569844"/>
                  <a:gd name="connsiteX4" fmla="*/ 0 w 2464905"/>
                  <a:gd name="connsiteY4" fmla="*/ 0 h 569844"/>
                  <a:gd name="connsiteX0" fmla="*/ 0 w 2464905"/>
                  <a:gd name="connsiteY0" fmla="*/ 0 h 569844"/>
                  <a:gd name="connsiteX1" fmla="*/ 2464905 w 2464905"/>
                  <a:gd name="connsiteY1" fmla="*/ 13252 h 569844"/>
                  <a:gd name="connsiteX2" fmla="*/ 1908312 w 2464905"/>
                  <a:gd name="connsiteY2" fmla="*/ 543339 h 569844"/>
                  <a:gd name="connsiteX3" fmla="*/ 410818 w 2464905"/>
                  <a:gd name="connsiteY3" fmla="*/ 569844 h 569844"/>
                  <a:gd name="connsiteX4" fmla="*/ 0 w 2464905"/>
                  <a:gd name="connsiteY4" fmla="*/ 0 h 569844"/>
                  <a:gd name="connsiteX0" fmla="*/ 0 w 2464905"/>
                  <a:gd name="connsiteY0" fmla="*/ 0 h 543340"/>
                  <a:gd name="connsiteX1" fmla="*/ 2464905 w 2464905"/>
                  <a:gd name="connsiteY1" fmla="*/ 13252 h 543340"/>
                  <a:gd name="connsiteX2" fmla="*/ 1908312 w 2464905"/>
                  <a:gd name="connsiteY2" fmla="*/ 543339 h 543340"/>
                  <a:gd name="connsiteX3" fmla="*/ 1364974 w 2464905"/>
                  <a:gd name="connsiteY3" fmla="*/ 543340 h 543340"/>
                  <a:gd name="connsiteX4" fmla="*/ 0 w 2464905"/>
                  <a:gd name="connsiteY4" fmla="*/ 0 h 543340"/>
                  <a:gd name="connsiteX0" fmla="*/ 0 w 2464905"/>
                  <a:gd name="connsiteY0" fmla="*/ 0 h 543340"/>
                  <a:gd name="connsiteX1" fmla="*/ 2464905 w 2464905"/>
                  <a:gd name="connsiteY1" fmla="*/ 13252 h 543340"/>
                  <a:gd name="connsiteX2" fmla="*/ 1908312 w 2464905"/>
                  <a:gd name="connsiteY2" fmla="*/ 543339 h 543340"/>
                  <a:gd name="connsiteX3" fmla="*/ 1673223 w 2464905"/>
                  <a:gd name="connsiteY3" fmla="*/ 541524 h 543340"/>
                  <a:gd name="connsiteX4" fmla="*/ 1364974 w 2464905"/>
                  <a:gd name="connsiteY4" fmla="*/ 543340 h 543340"/>
                  <a:gd name="connsiteX5" fmla="*/ 0 w 2464905"/>
                  <a:gd name="connsiteY5" fmla="*/ 0 h 543340"/>
                  <a:gd name="connsiteX0" fmla="*/ 0 w 2464905"/>
                  <a:gd name="connsiteY0" fmla="*/ 0 h 543339"/>
                  <a:gd name="connsiteX1" fmla="*/ 2464905 w 2464905"/>
                  <a:gd name="connsiteY1" fmla="*/ 13252 h 543339"/>
                  <a:gd name="connsiteX2" fmla="*/ 1908312 w 2464905"/>
                  <a:gd name="connsiteY2" fmla="*/ 543339 h 543339"/>
                  <a:gd name="connsiteX3" fmla="*/ 1673223 w 2464905"/>
                  <a:gd name="connsiteY3" fmla="*/ 541524 h 543339"/>
                  <a:gd name="connsiteX4" fmla="*/ 0 w 2464905"/>
                  <a:gd name="connsiteY4" fmla="*/ 0 h 543339"/>
                  <a:gd name="connsiteX0" fmla="*/ 0 w 2464905"/>
                  <a:gd name="connsiteY0" fmla="*/ 0 h 549875"/>
                  <a:gd name="connsiteX1" fmla="*/ 2464905 w 2464905"/>
                  <a:gd name="connsiteY1" fmla="*/ 13252 h 549875"/>
                  <a:gd name="connsiteX2" fmla="*/ 1908312 w 2464905"/>
                  <a:gd name="connsiteY2" fmla="*/ 543339 h 549875"/>
                  <a:gd name="connsiteX3" fmla="*/ 1702450 w 2464905"/>
                  <a:gd name="connsiteY3" fmla="*/ 549875 h 549875"/>
                  <a:gd name="connsiteX4" fmla="*/ 0 w 2464905"/>
                  <a:gd name="connsiteY4" fmla="*/ 0 h 549875"/>
                  <a:gd name="connsiteX0" fmla="*/ 0 w 2464905"/>
                  <a:gd name="connsiteY0" fmla="*/ 0 h 549875"/>
                  <a:gd name="connsiteX1" fmla="*/ 2464905 w 2464905"/>
                  <a:gd name="connsiteY1" fmla="*/ 13252 h 549875"/>
                  <a:gd name="connsiteX2" fmla="*/ 1908312 w 2464905"/>
                  <a:gd name="connsiteY2" fmla="*/ 543339 h 549875"/>
                  <a:gd name="connsiteX3" fmla="*/ 1702450 w 2464905"/>
                  <a:gd name="connsiteY3" fmla="*/ 549875 h 549875"/>
                  <a:gd name="connsiteX4" fmla="*/ 0 w 2464905"/>
                  <a:gd name="connsiteY4" fmla="*/ 0 h 549875"/>
                  <a:gd name="connsiteX0" fmla="*/ 0 w 2464905"/>
                  <a:gd name="connsiteY0" fmla="*/ 0 h 549875"/>
                  <a:gd name="connsiteX1" fmla="*/ 2464905 w 2464905"/>
                  <a:gd name="connsiteY1" fmla="*/ 13252 h 549875"/>
                  <a:gd name="connsiteX2" fmla="*/ 1908312 w 2464905"/>
                  <a:gd name="connsiteY2" fmla="*/ 543339 h 549875"/>
                  <a:gd name="connsiteX3" fmla="*/ 1702450 w 2464905"/>
                  <a:gd name="connsiteY3" fmla="*/ 549875 h 549875"/>
                  <a:gd name="connsiteX4" fmla="*/ 0 w 2464905"/>
                  <a:gd name="connsiteY4" fmla="*/ 0 h 549875"/>
                  <a:gd name="connsiteX0" fmla="*/ 0 w 2464905"/>
                  <a:gd name="connsiteY0" fmla="*/ 0 h 549875"/>
                  <a:gd name="connsiteX1" fmla="*/ 2464905 w 2464905"/>
                  <a:gd name="connsiteY1" fmla="*/ 13252 h 549875"/>
                  <a:gd name="connsiteX2" fmla="*/ 1908312 w 2464905"/>
                  <a:gd name="connsiteY2" fmla="*/ 543339 h 549875"/>
                  <a:gd name="connsiteX3" fmla="*/ 1702450 w 2464905"/>
                  <a:gd name="connsiteY3" fmla="*/ 549875 h 549875"/>
                  <a:gd name="connsiteX4" fmla="*/ 0 w 2464905"/>
                  <a:gd name="connsiteY4" fmla="*/ 0 h 549875"/>
                  <a:gd name="connsiteX0" fmla="*/ 0 w 2464905"/>
                  <a:gd name="connsiteY0" fmla="*/ 0 h 549875"/>
                  <a:gd name="connsiteX1" fmla="*/ 2464905 w 2464905"/>
                  <a:gd name="connsiteY1" fmla="*/ 13252 h 549875"/>
                  <a:gd name="connsiteX2" fmla="*/ 1908312 w 2464905"/>
                  <a:gd name="connsiteY2" fmla="*/ 543339 h 549875"/>
                  <a:gd name="connsiteX3" fmla="*/ 1702450 w 2464905"/>
                  <a:gd name="connsiteY3" fmla="*/ 549875 h 549875"/>
                  <a:gd name="connsiteX4" fmla="*/ 0 w 2464905"/>
                  <a:gd name="connsiteY4" fmla="*/ 0 h 549875"/>
                  <a:gd name="connsiteX0" fmla="*/ 0 w 3473054"/>
                  <a:gd name="connsiteY0" fmla="*/ 0 h 549875"/>
                  <a:gd name="connsiteX1" fmla="*/ 2464905 w 3473054"/>
                  <a:gd name="connsiteY1" fmla="*/ 13252 h 549875"/>
                  <a:gd name="connsiteX2" fmla="*/ 3465228 w 3473054"/>
                  <a:gd name="connsiteY2" fmla="*/ 417928 h 549875"/>
                  <a:gd name="connsiteX3" fmla="*/ 1702450 w 3473054"/>
                  <a:gd name="connsiteY3" fmla="*/ 549875 h 549875"/>
                  <a:gd name="connsiteX4" fmla="*/ 0 w 3473054"/>
                  <a:gd name="connsiteY4" fmla="*/ 0 h 549875"/>
                  <a:gd name="connsiteX0" fmla="*/ 0 w 3540476"/>
                  <a:gd name="connsiteY0" fmla="*/ 0 h 612580"/>
                  <a:gd name="connsiteX1" fmla="*/ 2464905 w 3540476"/>
                  <a:gd name="connsiteY1" fmla="*/ 13252 h 612580"/>
                  <a:gd name="connsiteX2" fmla="*/ 3465228 w 3540476"/>
                  <a:gd name="connsiteY2" fmla="*/ 417928 h 612580"/>
                  <a:gd name="connsiteX3" fmla="*/ 3540476 w 3540476"/>
                  <a:gd name="connsiteY3" fmla="*/ 612580 h 612580"/>
                  <a:gd name="connsiteX4" fmla="*/ 0 w 3540476"/>
                  <a:gd name="connsiteY4" fmla="*/ 0 h 612580"/>
                  <a:gd name="connsiteX0" fmla="*/ 0 w 3540476"/>
                  <a:gd name="connsiteY0" fmla="*/ 0 h 612580"/>
                  <a:gd name="connsiteX1" fmla="*/ 2464905 w 3540476"/>
                  <a:gd name="connsiteY1" fmla="*/ 13252 h 612580"/>
                  <a:gd name="connsiteX2" fmla="*/ 3465228 w 3540476"/>
                  <a:gd name="connsiteY2" fmla="*/ 417928 h 612580"/>
                  <a:gd name="connsiteX3" fmla="*/ 3540476 w 3540476"/>
                  <a:gd name="connsiteY3" fmla="*/ 612580 h 612580"/>
                  <a:gd name="connsiteX4" fmla="*/ 0 w 3540476"/>
                  <a:gd name="connsiteY4" fmla="*/ 0 h 612580"/>
                  <a:gd name="connsiteX0" fmla="*/ 0 w 3540476"/>
                  <a:gd name="connsiteY0" fmla="*/ 0 h 612580"/>
                  <a:gd name="connsiteX1" fmla="*/ 2464905 w 3540476"/>
                  <a:gd name="connsiteY1" fmla="*/ 13252 h 612580"/>
                  <a:gd name="connsiteX2" fmla="*/ 3465228 w 3540476"/>
                  <a:gd name="connsiteY2" fmla="*/ 417928 h 612580"/>
                  <a:gd name="connsiteX3" fmla="*/ 3540476 w 3540476"/>
                  <a:gd name="connsiteY3" fmla="*/ 612580 h 612580"/>
                  <a:gd name="connsiteX4" fmla="*/ 0 w 3540476"/>
                  <a:gd name="connsiteY4" fmla="*/ 0 h 612580"/>
                  <a:gd name="connsiteX0" fmla="*/ 0 w 3540476"/>
                  <a:gd name="connsiteY0" fmla="*/ 0 h 612580"/>
                  <a:gd name="connsiteX1" fmla="*/ 2464905 w 3540476"/>
                  <a:gd name="connsiteY1" fmla="*/ 13252 h 612580"/>
                  <a:gd name="connsiteX2" fmla="*/ 3465228 w 3540476"/>
                  <a:gd name="connsiteY2" fmla="*/ 417928 h 612580"/>
                  <a:gd name="connsiteX3" fmla="*/ 3540476 w 3540476"/>
                  <a:gd name="connsiteY3" fmla="*/ 612580 h 612580"/>
                  <a:gd name="connsiteX4" fmla="*/ 0 w 3540476"/>
                  <a:gd name="connsiteY4" fmla="*/ 0 h 612580"/>
                  <a:gd name="connsiteX0" fmla="*/ 0 w 3540476"/>
                  <a:gd name="connsiteY0" fmla="*/ 2742092 h 3354672"/>
                  <a:gd name="connsiteX1" fmla="*/ 2442009 w 3540476"/>
                  <a:gd name="connsiteY1" fmla="*/ 0 h 3354672"/>
                  <a:gd name="connsiteX2" fmla="*/ 3465228 w 3540476"/>
                  <a:gd name="connsiteY2" fmla="*/ 3160020 h 3354672"/>
                  <a:gd name="connsiteX3" fmla="*/ 3540476 w 3540476"/>
                  <a:gd name="connsiteY3" fmla="*/ 3354672 h 3354672"/>
                  <a:gd name="connsiteX4" fmla="*/ 0 w 3540476"/>
                  <a:gd name="connsiteY4" fmla="*/ 2742092 h 3354672"/>
                  <a:gd name="connsiteX0" fmla="*/ 168115 w 1098467"/>
                  <a:gd name="connsiteY0" fmla="*/ 2775289 h 3354672"/>
                  <a:gd name="connsiteX1" fmla="*/ 0 w 1098467"/>
                  <a:gd name="connsiteY1" fmla="*/ 0 h 3354672"/>
                  <a:gd name="connsiteX2" fmla="*/ 1023219 w 1098467"/>
                  <a:gd name="connsiteY2" fmla="*/ 3160020 h 3354672"/>
                  <a:gd name="connsiteX3" fmla="*/ 1098467 w 1098467"/>
                  <a:gd name="connsiteY3" fmla="*/ 3354672 h 3354672"/>
                  <a:gd name="connsiteX4" fmla="*/ 168115 w 1098467"/>
                  <a:gd name="connsiteY4" fmla="*/ 2775289 h 3354672"/>
                  <a:gd name="connsiteX0" fmla="*/ 168115 w 1174646"/>
                  <a:gd name="connsiteY0" fmla="*/ 2775289 h 3354672"/>
                  <a:gd name="connsiteX1" fmla="*/ 0 w 1174646"/>
                  <a:gd name="connsiteY1" fmla="*/ 0 h 3354672"/>
                  <a:gd name="connsiteX2" fmla="*/ 1160594 w 1174646"/>
                  <a:gd name="connsiteY2" fmla="*/ 1915135 h 3354672"/>
                  <a:gd name="connsiteX3" fmla="*/ 1098467 w 1174646"/>
                  <a:gd name="connsiteY3" fmla="*/ 3354672 h 3354672"/>
                  <a:gd name="connsiteX4" fmla="*/ 168115 w 1174646"/>
                  <a:gd name="connsiteY4" fmla="*/ 2775289 h 3354672"/>
                  <a:gd name="connsiteX0" fmla="*/ 168115 w 1235841"/>
                  <a:gd name="connsiteY0" fmla="*/ 2775289 h 2803904"/>
                  <a:gd name="connsiteX1" fmla="*/ 0 w 1235841"/>
                  <a:gd name="connsiteY1" fmla="*/ 0 h 2803904"/>
                  <a:gd name="connsiteX2" fmla="*/ 1160594 w 1235841"/>
                  <a:gd name="connsiteY2" fmla="*/ 1915135 h 2803904"/>
                  <a:gd name="connsiteX3" fmla="*/ 1235841 w 1235841"/>
                  <a:gd name="connsiteY3" fmla="*/ 2275773 h 2803904"/>
                  <a:gd name="connsiteX4" fmla="*/ 168115 w 1235841"/>
                  <a:gd name="connsiteY4" fmla="*/ 2775289 h 2803904"/>
                  <a:gd name="connsiteX0" fmla="*/ 168115 w 1235841"/>
                  <a:gd name="connsiteY0" fmla="*/ 2775289 h 2821822"/>
                  <a:gd name="connsiteX1" fmla="*/ 0 w 1235841"/>
                  <a:gd name="connsiteY1" fmla="*/ 0 h 2821822"/>
                  <a:gd name="connsiteX2" fmla="*/ 1160594 w 1235841"/>
                  <a:gd name="connsiteY2" fmla="*/ 1915135 h 2821822"/>
                  <a:gd name="connsiteX3" fmla="*/ 1235841 w 1235841"/>
                  <a:gd name="connsiteY3" fmla="*/ 2275773 h 2821822"/>
                  <a:gd name="connsiteX4" fmla="*/ 168115 w 1235841"/>
                  <a:gd name="connsiteY4" fmla="*/ 2775289 h 2821822"/>
                  <a:gd name="connsiteX0" fmla="*/ 168115 w 1235841"/>
                  <a:gd name="connsiteY0" fmla="*/ 2775289 h 2775289"/>
                  <a:gd name="connsiteX1" fmla="*/ 0 w 1235841"/>
                  <a:gd name="connsiteY1" fmla="*/ 0 h 2775289"/>
                  <a:gd name="connsiteX2" fmla="*/ 1160594 w 1235841"/>
                  <a:gd name="connsiteY2" fmla="*/ 1915135 h 2775289"/>
                  <a:gd name="connsiteX3" fmla="*/ 1235841 w 1235841"/>
                  <a:gd name="connsiteY3" fmla="*/ 2275773 h 2775289"/>
                  <a:gd name="connsiteX4" fmla="*/ 168115 w 1235841"/>
                  <a:gd name="connsiteY4" fmla="*/ 2775289 h 2775289"/>
                  <a:gd name="connsiteX0" fmla="*/ 168115 w 1287500"/>
                  <a:gd name="connsiteY0" fmla="*/ 2775289 h 2775289"/>
                  <a:gd name="connsiteX1" fmla="*/ 0 w 1287500"/>
                  <a:gd name="connsiteY1" fmla="*/ 0 h 2775289"/>
                  <a:gd name="connsiteX2" fmla="*/ 1275072 w 1287500"/>
                  <a:gd name="connsiteY2" fmla="*/ 1832143 h 2775289"/>
                  <a:gd name="connsiteX3" fmla="*/ 1235841 w 1287500"/>
                  <a:gd name="connsiteY3" fmla="*/ 2275773 h 2775289"/>
                  <a:gd name="connsiteX4" fmla="*/ 168115 w 1287500"/>
                  <a:gd name="connsiteY4" fmla="*/ 2775289 h 2775289"/>
                  <a:gd name="connsiteX0" fmla="*/ 27377 w 1287498"/>
                  <a:gd name="connsiteY0" fmla="*/ 2737028 h 2737028"/>
                  <a:gd name="connsiteX1" fmla="*/ 0 w 1287498"/>
                  <a:gd name="connsiteY1" fmla="*/ 0 h 2737028"/>
                  <a:gd name="connsiteX2" fmla="*/ 1275072 w 1287498"/>
                  <a:gd name="connsiteY2" fmla="*/ 1832143 h 2737028"/>
                  <a:gd name="connsiteX3" fmla="*/ 1235841 w 1287498"/>
                  <a:gd name="connsiteY3" fmla="*/ 2275773 h 2737028"/>
                  <a:gd name="connsiteX4" fmla="*/ 27377 w 1287498"/>
                  <a:gd name="connsiteY4" fmla="*/ 2737028 h 2737028"/>
                  <a:gd name="connsiteX0" fmla="*/ 18579 w 1278813"/>
                  <a:gd name="connsiteY0" fmla="*/ 2775289 h 2775289"/>
                  <a:gd name="connsiteX1" fmla="*/ 0 w 1278813"/>
                  <a:gd name="connsiteY1" fmla="*/ 0 h 2775289"/>
                  <a:gd name="connsiteX2" fmla="*/ 1266274 w 1278813"/>
                  <a:gd name="connsiteY2" fmla="*/ 1870404 h 2775289"/>
                  <a:gd name="connsiteX3" fmla="*/ 1227043 w 1278813"/>
                  <a:gd name="connsiteY3" fmla="*/ 2314034 h 2775289"/>
                  <a:gd name="connsiteX4" fmla="*/ 18579 w 1278813"/>
                  <a:gd name="connsiteY4" fmla="*/ 2775289 h 2775289"/>
                  <a:gd name="connsiteX0" fmla="*/ 18579 w 1277436"/>
                  <a:gd name="connsiteY0" fmla="*/ 2775289 h 2775289"/>
                  <a:gd name="connsiteX1" fmla="*/ 0 w 1277436"/>
                  <a:gd name="connsiteY1" fmla="*/ 0 h 2775289"/>
                  <a:gd name="connsiteX2" fmla="*/ 1266274 w 1277436"/>
                  <a:gd name="connsiteY2" fmla="*/ 1870404 h 2775289"/>
                  <a:gd name="connsiteX3" fmla="*/ 1227043 w 1277436"/>
                  <a:gd name="connsiteY3" fmla="*/ 2314034 h 2775289"/>
                  <a:gd name="connsiteX4" fmla="*/ 18579 w 1277436"/>
                  <a:gd name="connsiteY4" fmla="*/ 2775289 h 2775289"/>
                  <a:gd name="connsiteX0" fmla="*/ 18579 w 1266273"/>
                  <a:gd name="connsiteY0" fmla="*/ 2775289 h 2775289"/>
                  <a:gd name="connsiteX1" fmla="*/ 0 w 1266273"/>
                  <a:gd name="connsiteY1" fmla="*/ 0 h 2775289"/>
                  <a:gd name="connsiteX2" fmla="*/ 1266274 w 1266273"/>
                  <a:gd name="connsiteY2" fmla="*/ 1870404 h 2775289"/>
                  <a:gd name="connsiteX3" fmla="*/ 1227043 w 1266273"/>
                  <a:gd name="connsiteY3" fmla="*/ 2314034 h 2775289"/>
                  <a:gd name="connsiteX4" fmla="*/ 18579 w 1266273"/>
                  <a:gd name="connsiteY4" fmla="*/ 2775289 h 2775289"/>
                  <a:gd name="connsiteX0" fmla="*/ 18579 w 1266275"/>
                  <a:gd name="connsiteY0" fmla="*/ 2775289 h 2775289"/>
                  <a:gd name="connsiteX1" fmla="*/ 0 w 1266275"/>
                  <a:gd name="connsiteY1" fmla="*/ 0 h 2775289"/>
                  <a:gd name="connsiteX2" fmla="*/ 1266274 w 1266275"/>
                  <a:gd name="connsiteY2" fmla="*/ 1870404 h 2775289"/>
                  <a:gd name="connsiteX3" fmla="*/ 1227043 w 1266275"/>
                  <a:gd name="connsiteY3" fmla="*/ 2314034 h 2775289"/>
                  <a:gd name="connsiteX4" fmla="*/ 18579 w 1266275"/>
                  <a:gd name="connsiteY4" fmla="*/ 2775289 h 2775289"/>
                  <a:gd name="connsiteX0" fmla="*/ 18579 w 1266273"/>
                  <a:gd name="connsiteY0" fmla="*/ 2775289 h 2775289"/>
                  <a:gd name="connsiteX1" fmla="*/ 0 w 1266273"/>
                  <a:gd name="connsiteY1" fmla="*/ 0 h 2775289"/>
                  <a:gd name="connsiteX2" fmla="*/ 1266274 w 1266273"/>
                  <a:gd name="connsiteY2" fmla="*/ 1870404 h 2775289"/>
                  <a:gd name="connsiteX3" fmla="*/ 1227043 w 1266273"/>
                  <a:gd name="connsiteY3" fmla="*/ 2314034 h 2775289"/>
                  <a:gd name="connsiteX4" fmla="*/ 18579 w 1266273"/>
                  <a:gd name="connsiteY4" fmla="*/ 2775289 h 2775289"/>
                  <a:gd name="connsiteX0" fmla="*/ 18579 w 1227044"/>
                  <a:gd name="connsiteY0" fmla="*/ 2775289 h 2775289"/>
                  <a:gd name="connsiteX1" fmla="*/ 0 w 1227044"/>
                  <a:gd name="connsiteY1" fmla="*/ 0 h 2775289"/>
                  <a:gd name="connsiteX2" fmla="*/ 1222295 w 1227044"/>
                  <a:gd name="connsiteY2" fmla="*/ 1946925 h 2775289"/>
                  <a:gd name="connsiteX3" fmla="*/ 1227043 w 1227044"/>
                  <a:gd name="connsiteY3" fmla="*/ 2314034 h 2775289"/>
                  <a:gd name="connsiteX4" fmla="*/ 18579 w 1227044"/>
                  <a:gd name="connsiteY4" fmla="*/ 2775289 h 2775289"/>
                  <a:gd name="connsiteX0" fmla="*/ 18579 w 1227042"/>
                  <a:gd name="connsiteY0" fmla="*/ 2775289 h 2775289"/>
                  <a:gd name="connsiteX1" fmla="*/ 0 w 1227042"/>
                  <a:gd name="connsiteY1" fmla="*/ 0 h 2775289"/>
                  <a:gd name="connsiteX2" fmla="*/ 1222295 w 1227042"/>
                  <a:gd name="connsiteY2" fmla="*/ 1946925 h 2775289"/>
                  <a:gd name="connsiteX3" fmla="*/ 1227043 w 1227042"/>
                  <a:gd name="connsiteY3" fmla="*/ 2314034 h 2775289"/>
                  <a:gd name="connsiteX4" fmla="*/ 18579 w 1227042"/>
                  <a:gd name="connsiteY4" fmla="*/ 2775289 h 2775289"/>
                  <a:gd name="connsiteX0" fmla="*/ 18579 w 1227044"/>
                  <a:gd name="connsiteY0" fmla="*/ 2775289 h 2775289"/>
                  <a:gd name="connsiteX1" fmla="*/ 0 w 1227044"/>
                  <a:gd name="connsiteY1" fmla="*/ 0 h 2775289"/>
                  <a:gd name="connsiteX2" fmla="*/ 1222295 w 1227044"/>
                  <a:gd name="connsiteY2" fmla="*/ 1946925 h 2775289"/>
                  <a:gd name="connsiteX3" fmla="*/ 1227043 w 1227044"/>
                  <a:gd name="connsiteY3" fmla="*/ 2314034 h 2775289"/>
                  <a:gd name="connsiteX4" fmla="*/ 18579 w 1227044"/>
                  <a:gd name="connsiteY4" fmla="*/ 2775289 h 2775289"/>
                  <a:gd name="connsiteX0" fmla="*/ 18579 w 1227042"/>
                  <a:gd name="connsiteY0" fmla="*/ 2775289 h 2775289"/>
                  <a:gd name="connsiteX1" fmla="*/ 0 w 1227042"/>
                  <a:gd name="connsiteY1" fmla="*/ 0 h 2775289"/>
                  <a:gd name="connsiteX2" fmla="*/ 1222295 w 1227042"/>
                  <a:gd name="connsiteY2" fmla="*/ 1946925 h 2775289"/>
                  <a:gd name="connsiteX3" fmla="*/ 1227043 w 1227042"/>
                  <a:gd name="connsiteY3" fmla="*/ 2314034 h 2775289"/>
                  <a:gd name="connsiteX4" fmla="*/ 18579 w 1227042"/>
                  <a:gd name="connsiteY4" fmla="*/ 2775289 h 2775289"/>
                  <a:gd name="connsiteX0" fmla="*/ 18579 w 2351483"/>
                  <a:gd name="connsiteY0" fmla="*/ 2775289 h 3825955"/>
                  <a:gd name="connsiteX1" fmla="*/ 0 w 2351483"/>
                  <a:gd name="connsiteY1" fmla="*/ 0 h 3825955"/>
                  <a:gd name="connsiteX2" fmla="*/ 1222295 w 2351483"/>
                  <a:gd name="connsiteY2" fmla="*/ 1946925 h 3825955"/>
                  <a:gd name="connsiteX3" fmla="*/ 2351483 w 2351483"/>
                  <a:gd name="connsiteY3" fmla="*/ 3824737 h 3825955"/>
                  <a:gd name="connsiteX4" fmla="*/ 18579 w 2351483"/>
                  <a:gd name="connsiteY4" fmla="*/ 2775289 h 3825955"/>
                  <a:gd name="connsiteX0" fmla="*/ 18579 w 2351483"/>
                  <a:gd name="connsiteY0" fmla="*/ 2775289 h 3824737"/>
                  <a:gd name="connsiteX1" fmla="*/ 0 w 2351483"/>
                  <a:gd name="connsiteY1" fmla="*/ 0 h 3824737"/>
                  <a:gd name="connsiteX2" fmla="*/ 1222295 w 2351483"/>
                  <a:gd name="connsiteY2" fmla="*/ 1946925 h 3824737"/>
                  <a:gd name="connsiteX3" fmla="*/ 2351483 w 2351483"/>
                  <a:gd name="connsiteY3" fmla="*/ 3824737 h 3824737"/>
                  <a:gd name="connsiteX4" fmla="*/ 18579 w 2351483"/>
                  <a:gd name="connsiteY4" fmla="*/ 2775289 h 3824737"/>
                  <a:gd name="connsiteX0" fmla="*/ 18579 w 2351483"/>
                  <a:gd name="connsiteY0" fmla="*/ 2775289 h 3824737"/>
                  <a:gd name="connsiteX1" fmla="*/ 0 w 2351483"/>
                  <a:gd name="connsiteY1" fmla="*/ 0 h 3824737"/>
                  <a:gd name="connsiteX2" fmla="*/ 1222295 w 2351483"/>
                  <a:gd name="connsiteY2" fmla="*/ 1946925 h 3824737"/>
                  <a:gd name="connsiteX3" fmla="*/ 2351483 w 2351483"/>
                  <a:gd name="connsiteY3" fmla="*/ 3824737 h 3824737"/>
                  <a:gd name="connsiteX4" fmla="*/ 18579 w 2351483"/>
                  <a:gd name="connsiteY4" fmla="*/ 2775289 h 3824737"/>
                  <a:gd name="connsiteX0" fmla="*/ 18579 w 2351483"/>
                  <a:gd name="connsiteY0" fmla="*/ 2775289 h 3824737"/>
                  <a:gd name="connsiteX1" fmla="*/ 0 w 2351483"/>
                  <a:gd name="connsiteY1" fmla="*/ 0 h 3824737"/>
                  <a:gd name="connsiteX2" fmla="*/ 2346734 w 2351483"/>
                  <a:gd name="connsiteY2" fmla="*/ 3209294 h 3824737"/>
                  <a:gd name="connsiteX3" fmla="*/ 2351483 w 2351483"/>
                  <a:gd name="connsiteY3" fmla="*/ 3824737 h 3824737"/>
                  <a:gd name="connsiteX4" fmla="*/ 18579 w 2351483"/>
                  <a:gd name="connsiteY4" fmla="*/ 2775289 h 3824737"/>
                  <a:gd name="connsiteX0" fmla="*/ 18579 w 2351483"/>
                  <a:gd name="connsiteY0" fmla="*/ 2775289 h 3824737"/>
                  <a:gd name="connsiteX1" fmla="*/ 0 w 2351483"/>
                  <a:gd name="connsiteY1" fmla="*/ 0 h 3824737"/>
                  <a:gd name="connsiteX2" fmla="*/ 2346734 w 2351483"/>
                  <a:gd name="connsiteY2" fmla="*/ 3209294 h 3824737"/>
                  <a:gd name="connsiteX3" fmla="*/ 2351483 w 2351483"/>
                  <a:gd name="connsiteY3" fmla="*/ 3824737 h 3824737"/>
                  <a:gd name="connsiteX4" fmla="*/ 18579 w 2351483"/>
                  <a:gd name="connsiteY4" fmla="*/ 2775289 h 3824737"/>
                  <a:gd name="connsiteX0" fmla="*/ 1280 w 2351483"/>
                  <a:gd name="connsiteY0" fmla="*/ 2237230 h 3824737"/>
                  <a:gd name="connsiteX1" fmla="*/ 0 w 2351483"/>
                  <a:gd name="connsiteY1" fmla="*/ 0 h 3824737"/>
                  <a:gd name="connsiteX2" fmla="*/ 2346734 w 2351483"/>
                  <a:gd name="connsiteY2" fmla="*/ 3209294 h 3824737"/>
                  <a:gd name="connsiteX3" fmla="*/ 2351483 w 2351483"/>
                  <a:gd name="connsiteY3" fmla="*/ 3824737 h 3824737"/>
                  <a:gd name="connsiteX4" fmla="*/ 1280 w 2351483"/>
                  <a:gd name="connsiteY4" fmla="*/ 2237230 h 3824737"/>
                  <a:gd name="connsiteX0" fmla="*/ 1280 w 2351483"/>
                  <a:gd name="connsiteY0" fmla="*/ 1967118 h 3824737"/>
                  <a:gd name="connsiteX1" fmla="*/ 0 w 2351483"/>
                  <a:gd name="connsiteY1" fmla="*/ 0 h 3824737"/>
                  <a:gd name="connsiteX2" fmla="*/ 2346734 w 2351483"/>
                  <a:gd name="connsiteY2" fmla="*/ 3209294 h 3824737"/>
                  <a:gd name="connsiteX3" fmla="*/ 2351483 w 2351483"/>
                  <a:gd name="connsiteY3" fmla="*/ 3824737 h 3824737"/>
                  <a:gd name="connsiteX4" fmla="*/ 1280 w 2351483"/>
                  <a:gd name="connsiteY4" fmla="*/ 1967118 h 3824737"/>
                  <a:gd name="connsiteX0" fmla="*/ 1280 w 2351483"/>
                  <a:gd name="connsiteY0" fmla="*/ 1967118 h 3824737"/>
                  <a:gd name="connsiteX1" fmla="*/ 0 w 2351483"/>
                  <a:gd name="connsiteY1" fmla="*/ 0 h 3824737"/>
                  <a:gd name="connsiteX2" fmla="*/ 2346733 w 2351483"/>
                  <a:gd name="connsiteY2" fmla="*/ 3485996 h 3824737"/>
                  <a:gd name="connsiteX3" fmla="*/ 2351483 w 2351483"/>
                  <a:gd name="connsiteY3" fmla="*/ 3824737 h 3824737"/>
                  <a:gd name="connsiteX4" fmla="*/ 1280 w 2351483"/>
                  <a:gd name="connsiteY4" fmla="*/ 1967118 h 3824737"/>
                  <a:gd name="connsiteX0" fmla="*/ 1280 w 2351483"/>
                  <a:gd name="connsiteY0" fmla="*/ 1967118 h 3824737"/>
                  <a:gd name="connsiteX1" fmla="*/ 0 w 2351483"/>
                  <a:gd name="connsiteY1" fmla="*/ 0 h 3824737"/>
                  <a:gd name="connsiteX2" fmla="*/ 2346733 w 2351483"/>
                  <a:gd name="connsiteY2" fmla="*/ 3485996 h 3824737"/>
                  <a:gd name="connsiteX3" fmla="*/ 2351483 w 2351483"/>
                  <a:gd name="connsiteY3" fmla="*/ 3824737 h 3824737"/>
                  <a:gd name="connsiteX4" fmla="*/ 1280 w 2351483"/>
                  <a:gd name="connsiteY4" fmla="*/ 1967118 h 3824737"/>
                  <a:gd name="connsiteX0" fmla="*/ 1280 w 2351483"/>
                  <a:gd name="connsiteY0" fmla="*/ 1967118 h 3943322"/>
                  <a:gd name="connsiteX1" fmla="*/ 0 w 2351483"/>
                  <a:gd name="connsiteY1" fmla="*/ 0 h 3943322"/>
                  <a:gd name="connsiteX2" fmla="*/ 2346733 w 2351483"/>
                  <a:gd name="connsiteY2" fmla="*/ 3485996 h 3943322"/>
                  <a:gd name="connsiteX3" fmla="*/ 2351483 w 2351483"/>
                  <a:gd name="connsiteY3" fmla="*/ 3943322 h 3943322"/>
                  <a:gd name="connsiteX4" fmla="*/ 1280 w 2351483"/>
                  <a:gd name="connsiteY4" fmla="*/ 1967118 h 3943322"/>
                  <a:gd name="connsiteX0" fmla="*/ 1280 w 2351483"/>
                  <a:gd name="connsiteY0" fmla="*/ 1967118 h 3943322"/>
                  <a:gd name="connsiteX1" fmla="*/ 0 w 2351483"/>
                  <a:gd name="connsiteY1" fmla="*/ 0 h 3943322"/>
                  <a:gd name="connsiteX2" fmla="*/ 2346733 w 2351483"/>
                  <a:gd name="connsiteY2" fmla="*/ 3485996 h 3943322"/>
                  <a:gd name="connsiteX3" fmla="*/ 2351483 w 2351483"/>
                  <a:gd name="connsiteY3" fmla="*/ 3943322 h 3943322"/>
                  <a:gd name="connsiteX4" fmla="*/ 1280 w 2351483"/>
                  <a:gd name="connsiteY4" fmla="*/ 1967118 h 3943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1483" h="3943322">
                    <a:moveTo>
                      <a:pt x="1280" y="1967118"/>
                    </a:moveTo>
                    <a:cubicBezTo>
                      <a:pt x="853" y="1221375"/>
                      <a:pt x="427" y="745743"/>
                      <a:pt x="0" y="0"/>
                    </a:cubicBezTo>
                    <a:cubicBezTo>
                      <a:pt x="546925" y="2036858"/>
                      <a:pt x="1483417" y="2825338"/>
                      <a:pt x="2346733" y="3485996"/>
                    </a:cubicBezTo>
                    <a:cubicBezTo>
                      <a:pt x="2348316" y="3608366"/>
                      <a:pt x="2349900" y="3820952"/>
                      <a:pt x="2351483" y="3943322"/>
                    </a:cubicBezTo>
                    <a:cubicBezTo>
                      <a:pt x="1504501" y="3085767"/>
                      <a:pt x="678442" y="2049397"/>
                      <a:pt x="1280" y="1967118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95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10800000" scaled="0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" name="Group 52">
                <a:extLst>
                  <a:ext uri="{FF2B5EF4-FFF2-40B4-BE49-F238E27FC236}">
                    <a16:creationId xmlns:a16="http://schemas.microsoft.com/office/drawing/2014/main" id="{E37D371E-2C05-9EEC-E988-6E5E1C724575}"/>
                  </a:ext>
                </a:extLst>
              </p:cNvPr>
              <p:cNvGrpSpPr/>
              <p:nvPr/>
            </p:nvGrpSpPr>
            <p:grpSpPr>
              <a:xfrm>
                <a:off x="1262028" y="1915172"/>
                <a:ext cx="2863173" cy="1827968"/>
                <a:chOff x="1262028" y="1915172"/>
                <a:chExt cx="2863173" cy="1827968"/>
              </a:xfrm>
            </p:grpSpPr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4E08A727-E439-FD2F-CC2A-F5CE29595B0C}"/>
                    </a:ext>
                  </a:extLst>
                </p:cNvPr>
                <p:cNvSpPr txBox="1"/>
                <p:nvPr/>
              </p:nvSpPr>
              <p:spPr>
                <a:xfrm>
                  <a:off x="1262028" y="2975971"/>
                  <a:ext cx="1212746" cy="38005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WLAN</a:t>
                  </a:r>
                </a:p>
                <a:p>
                  <a:pPr marL="0" marR="0" lvl="0" indent="0" algn="r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Link layer</a:t>
                  </a:r>
                </a:p>
              </p:txBody>
            </p:sp>
            <p:sp>
              <p:nvSpPr>
                <p:cNvPr id="17" name="Rectangle 16">
                  <a:extLst>
                    <a:ext uri="{FF2B5EF4-FFF2-40B4-BE49-F238E27FC236}">
                      <a16:creationId xmlns:a16="http://schemas.microsoft.com/office/drawing/2014/main" id="{FDEC762B-5AE9-0DF2-FD05-C909F9A8C6BC}"/>
                    </a:ext>
                  </a:extLst>
                </p:cNvPr>
                <p:cNvSpPr/>
                <p:nvPr/>
              </p:nvSpPr>
              <p:spPr>
                <a:xfrm>
                  <a:off x="2584020" y="1926374"/>
                  <a:ext cx="1429318" cy="1808388"/>
                </a:xfrm>
                <a:prstGeom prst="rect">
                  <a:avLst/>
                </a:pr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" name="Left Brace 17">
                  <a:extLst>
                    <a:ext uri="{FF2B5EF4-FFF2-40B4-BE49-F238E27FC236}">
                      <a16:creationId xmlns:a16="http://schemas.microsoft.com/office/drawing/2014/main" id="{6D368648-F8C1-2B68-48A3-ED6967533DED}"/>
                    </a:ext>
                  </a:extLst>
                </p:cNvPr>
                <p:cNvSpPr/>
                <p:nvPr/>
              </p:nvSpPr>
              <p:spPr>
                <a:xfrm>
                  <a:off x="2397482" y="3005089"/>
                  <a:ext cx="154338" cy="363367"/>
                </a:xfrm>
                <a:prstGeom prst="leftBrac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TextBox 18">
                  <a:extLst>
                    <a:ext uri="{FF2B5EF4-FFF2-40B4-BE49-F238E27FC236}">
                      <a16:creationId xmlns:a16="http://schemas.microsoft.com/office/drawing/2014/main" id="{CB17D0B0-DA71-05D5-347B-8AE24F4C8BBE}"/>
                    </a:ext>
                  </a:extLst>
                </p:cNvPr>
                <p:cNvSpPr txBox="1"/>
                <p:nvPr/>
              </p:nvSpPr>
              <p:spPr>
                <a:xfrm>
                  <a:off x="2534281" y="2007659"/>
                  <a:ext cx="772969" cy="19489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Application</a:t>
                  </a:r>
                  <a:endPara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" name="Rectangle 19">
                  <a:extLst>
                    <a:ext uri="{FF2B5EF4-FFF2-40B4-BE49-F238E27FC236}">
                      <a16:creationId xmlns:a16="http://schemas.microsoft.com/office/drawing/2014/main" id="{70E67703-4950-4C9D-D630-0089CEFC729D}"/>
                    </a:ext>
                  </a:extLst>
                </p:cNvPr>
                <p:cNvSpPr/>
                <p:nvPr/>
              </p:nvSpPr>
              <p:spPr>
                <a:xfrm>
                  <a:off x="3271400" y="2652996"/>
                  <a:ext cx="741938" cy="1074448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" name="TextBox 20">
                  <a:extLst>
                    <a:ext uri="{FF2B5EF4-FFF2-40B4-BE49-F238E27FC236}">
                      <a16:creationId xmlns:a16="http://schemas.microsoft.com/office/drawing/2014/main" id="{9B5A87EF-34A6-9F60-9AB6-67C9D246D76D}"/>
                    </a:ext>
                  </a:extLst>
                </p:cNvPr>
                <p:cNvSpPr txBox="1"/>
                <p:nvPr/>
              </p:nvSpPr>
              <p:spPr>
                <a:xfrm>
                  <a:off x="2865886" y="2653798"/>
                  <a:ext cx="907813" cy="2679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Network</a:t>
                  </a:r>
                  <a:endPara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" name="TextBox 21">
                  <a:extLst>
                    <a:ext uri="{FF2B5EF4-FFF2-40B4-BE49-F238E27FC236}">
                      <a16:creationId xmlns:a16="http://schemas.microsoft.com/office/drawing/2014/main" id="{CE7F3B8E-E4DC-9C8B-B0BA-6BC785203521}"/>
                    </a:ext>
                  </a:extLst>
                </p:cNvPr>
                <p:cNvSpPr txBox="1"/>
                <p:nvPr/>
              </p:nvSpPr>
              <p:spPr>
                <a:xfrm>
                  <a:off x="2888185" y="3389585"/>
                  <a:ext cx="840871" cy="2679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Physical</a:t>
                  </a: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69D1A486-9CED-D609-E36D-A08BAE6EBD6A}"/>
                    </a:ext>
                  </a:extLst>
                </p:cNvPr>
                <p:cNvSpPr txBox="1"/>
                <p:nvPr/>
              </p:nvSpPr>
              <p:spPr>
                <a:xfrm>
                  <a:off x="2566109" y="2370488"/>
                  <a:ext cx="692818" cy="19489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Transport</a:t>
                  </a:r>
                  <a:endParaRPr kumimoji="0" lang="en-US" sz="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Rectangle 23">
                  <a:extLst>
                    <a:ext uri="{FF2B5EF4-FFF2-40B4-BE49-F238E27FC236}">
                      <a16:creationId xmlns:a16="http://schemas.microsoft.com/office/drawing/2014/main" id="{711BA725-20DE-348B-6EFD-4B0622693C4D}"/>
                    </a:ext>
                  </a:extLst>
                </p:cNvPr>
                <p:cNvSpPr/>
                <p:nvPr/>
              </p:nvSpPr>
              <p:spPr>
                <a:xfrm>
                  <a:off x="2581719" y="3383242"/>
                  <a:ext cx="1437329" cy="359898"/>
                </a:xfrm>
                <a:prstGeom prst="rect">
                  <a:avLst/>
                </a:prstGeom>
                <a:solidFill>
                  <a:schemeClr val="bg1">
                    <a:alpha val="49891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TextBox 24">
                  <a:extLst>
                    <a:ext uri="{FF2B5EF4-FFF2-40B4-BE49-F238E27FC236}">
                      <a16:creationId xmlns:a16="http://schemas.microsoft.com/office/drawing/2014/main" id="{1869C162-051F-9ACB-246C-01F8B22C3E99}"/>
                    </a:ext>
                  </a:extLst>
                </p:cNvPr>
                <p:cNvSpPr txBox="1"/>
                <p:nvPr/>
              </p:nvSpPr>
              <p:spPr>
                <a:xfrm>
                  <a:off x="2692388" y="3033568"/>
                  <a:ext cx="1204304" cy="26798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802.11 MAC</a:t>
                  </a: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Rectangle 26">
                  <a:extLst>
                    <a:ext uri="{FF2B5EF4-FFF2-40B4-BE49-F238E27FC236}">
                      <a16:creationId xmlns:a16="http://schemas.microsoft.com/office/drawing/2014/main" id="{28916517-9583-F4DB-110B-06AED301E632}"/>
                    </a:ext>
                  </a:extLst>
                </p:cNvPr>
                <p:cNvSpPr/>
                <p:nvPr/>
              </p:nvSpPr>
              <p:spPr>
                <a:xfrm>
                  <a:off x="2566109" y="1915172"/>
                  <a:ext cx="1452876" cy="1089917"/>
                </a:xfrm>
                <a:prstGeom prst="rect">
                  <a:avLst/>
                </a:prstGeom>
                <a:solidFill>
                  <a:schemeClr val="bg1">
                    <a:alpha val="49891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Rectangle 27">
                  <a:extLst>
                    <a:ext uri="{FF2B5EF4-FFF2-40B4-BE49-F238E27FC236}">
                      <a16:creationId xmlns:a16="http://schemas.microsoft.com/office/drawing/2014/main" id="{C1974A44-3DED-3D67-EB51-F3C29A199873}"/>
                    </a:ext>
                  </a:extLst>
                </p:cNvPr>
                <p:cNvSpPr/>
                <p:nvPr/>
              </p:nvSpPr>
              <p:spPr>
                <a:xfrm>
                  <a:off x="3268244" y="1919479"/>
                  <a:ext cx="856957" cy="733517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31857A4A-EA7A-27A2-B80C-A0EF386B757C}"/>
                    </a:ext>
                  </a:extLst>
                </p:cNvPr>
                <p:cNvSpPr txBox="1"/>
                <p:nvPr/>
              </p:nvSpPr>
              <p:spPr>
                <a:xfrm>
                  <a:off x="3209734" y="2277831"/>
                  <a:ext cx="890769" cy="39151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3333CC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control plane</a:t>
                  </a:r>
                </a:p>
              </p:txBody>
            </p:sp>
            <p:sp>
              <p:nvSpPr>
                <p:cNvPr id="48" name="Oval 47">
                  <a:extLst>
                    <a:ext uri="{FF2B5EF4-FFF2-40B4-BE49-F238E27FC236}">
                      <a16:creationId xmlns:a16="http://schemas.microsoft.com/office/drawing/2014/main" id="{DD366309-1C50-528D-BD9F-618359FCFAE1}"/>
                    </a:ext>
                  </a:extLst>
                </p:cNvPr>
                <p:cNvSpPr/>
                <p:nvPr/>
              </p:nvSpPr>
              <p:spPr>
                <a:xfrm>
                  <a:off x="3820204" y="3222629"/>
                  <a:ext cx="114011" cy="12243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49" name="Straight Connector 48">
                  <a:extLst>
                    <a:ext uri="{FF2B5EF4-FFF2-40B4-BE49-F238E27FC236}">
                      <a16:creationId xmlns:a16="http://schemas.microsoft.com/office/drawing/2014/main" id="{0EA81AF5-BE72-B04A-3B04-23DBEBF297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931799" y="3283844"/>
                  <a:ext cx="79851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sysDash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18C10994-9ED9-F7D6-F475-51F0CE58129D}"/>
              </a:ext>
            </a:extLst>
          </p:cNvPr>
          <p:cNvCxnSpPr>
            <a:cxnSpLocks/>
          </p:cNvCxnSpPr>
          <p:nvPr/>
        </p:nvCxnSpPr>
        <p:spPr>
          <a:xfrm>
            <a:off x="3639253" y="3573838"/>
            <a:ext cx="644815" cy="0"/>
          </a:xfrm>
          <a:prstGeom prst="line">
            <a:avLst/>
          </a:prstGeom>
          <a:ln>
            <a:solidFill>
              <a:srgbClr val="0E00A3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7" name="Group 56">
            <a:extLst>
              <a:ext uri="{FF2B5EF4-FFF2-40B4-BE49-F238E27FC236}">
                <a16:creationId xmlns:a16="http://schemas.microsoft.com/office/drawing/2014/main" id="{75A7C319-492D-CEEA-DF4C-C907FB4E5076}"/>
              </a:ext>
            </a:extLst>
          </p:cNvPr>
          <p:cNvGrpSpPr/>
          <p:nvPr/>
        </p:nvGrpSpPr>
        <p:grpSpPr>
          <a:xfrm>
            <a:off x="4159857" y="2985471"/>
            <a:ext cx="1736229" cy="1677559"/>
            <a:chOff x="4533942" y="2694516"/>
            <a:chExt cx="1736229" cy="167755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05BE365C-B8C1-A34D-37EB-588A50550A72}"/>
                </a:ext>
              </a:extLst>
            </p:cNvPr>
            <p:cNvSpPr/>
            <p:nvPr/>
          </p:nvSpPr>
          <p:spPr>
            <a:xfrm>
              <a:off x="4671388" y="3756630"/>
              <a:ext cx="1447676" cy="615445"/>
            </a:xfrm>
            <a:custGeom>
              <a:avLst/>
              <a:gdLst>
                <a:gd name="connsiteX0" fmla="*/ 0 w 2464905"/>
                <a:gd name="connsiteY0" fmla="*/ 0 h 569844"/>
                <a:gd name="connsiteX1" fmla="*/ 2464905 w 2464905"/>
                <a:gd name="connsiteY1" fmla="*/ 13252 h 569844"/>
                <a:gd name="connsiteX2" fmla="*/ 702365 w 2464905"/>
                <a:gd name="connsiteY2" fmla="*/ 569844 h 569844"/>
                <a:gd name="connsiteX3" fmla="*/ 410818 w 2464905"/>
                <a:gd name="connsiteY3" fmla="*/ 569844 h 569844"/>
                <a:gd name="connsiteX4" fmla="*/ 0 w 2464905"/>
                <a:gd name="connsiteY4" fmla="*/ 0 h 569844"/>
                <a:gd name="connsiteX0" fmla="*/ 0 w 2464905"/>
                <a:gd name="connsiteY0" fmla="*/ 0 h 569844"/>
                <a:gd name="connsiteX1" fmla="*/ 2464905 w 2464905"/>
                <a:gd name="connsiteY1" fmla="*/ 13252 h 569844"/>
                <a:gd name="connsiteX2" fmla="*/ 1908312 w 2464905"/>
                <a:gd name="connsiteY2" fmla="*/ 543339 h 569844"/>
                <a:gd name="connsiteX3" fmla="*/ 410818 w 2464905"/>
                <a:gd name="connsiteY3" fmla="*/ 569844 h 569844"/>
                <a:gd name="connsiteX4" fmla="*/ 0 w 2464905"/>
                <a:gd name="connsiteY4" fmla="*/ 0 h 569844"/>
                <a:gd name="connsiteX0" fmla="*/ 0 w 2464905"/>
                <a:gd name="connsiteY0" fmla="*/ 0 h 543340"/>
                <a:gd name="connsiteX1" fmla="*/ 2464905 w 2464905"/>
                <a:gd name="connsiteY1" fmla="*/ 13252 h 543340"/>
                <a:gd name="connsiteX2" fmla="*/ 1908312 w 2464905"/>
                <a:gd name="connsiteY2" fmla="*/ 543339 h 543340"/>
                <a:gd name="connsiteX3" fmla="*/ 1364974 w 2464905"/>
                <a:gd name="connsiteY3" fmla="*/ 543340 h 543340"/>
                <a:gd name="connsiteX4" fmla="*/ 0 w 2464905"/>
                <a:gd name="connsiteY4" fmla="*/ 0 h 543340"/>
                <a:gd name="connsiteX0" fmla="*/ 0 w 2464905"/>
                <a:gd name="connsiteY0" fmla="*/ 0 h 543340"/>
                <a:gd name="connsiteX1" fmla="*/ 2464905 w 2464905"/>
                <a:gd name="connsiteY1" fmla="*/ 13252 h 543340"/>
                <a:gd name="connsiteX2" fmla="*/ 1908312 w 2464905"/>
                <a:gd name="connsiteY2" fmla="*/ 543339 h 543340"/>
                <a:gd name="connsiteX3" fmla="*/ 1673223 w 2464905"/>
                <a:gd name="connsiteY3" fmla="*/ 541524 h 543340"/>
                <a:gd name="connsiteX4" fmla="*/ 1364974 w 2464905"/>
                <a:gd name="connsiteY4" fmla="*/ 543340 h 543340"/>
                <a:gd name="connsiteX5" fmla="*/ 0 w 2464905"/>
                <a:gd name="connsiteY5" fmla="*/ 0 h 543340"/>
                <a:gd name="connsiteX0" fmla="*/ 0 w 2464905"/>
                <a:gd name="connsiteY0" fmla="*/ 0 h 543339"/>
                <a:gd name="connsiteX1" fmla="*/ 2464905 w 2464905"/>
                <a:gd name="connsiteY1" fmla="*/ 13252 h 543339"/>
                <a:gd name="connsiteX2" fmla="*/ 1908312 w 2464905"/>
                <a:gd name="connsiteY2" fmla="*/ 543339 h 543339"/>
                <a:gd name="connsiteX3" fmla="*/ 1673223 w 2464905"/>
                <a:gd name="connsiteY3" fmla="*/ 541524 h 543339"/>
                <a:gd name="connsiteX4" fmla="*/ 0 w 2464905"/>
                <a:gd name="connsiteY4" fmla="*/ 0 h 543339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3473054"/>
                <a:gd name="connsiteY0" fmla="*/ 0 h 549875"/>
                <a:gd name="connsiteX1" fmla="*/ 2464905 w 3473054"/>
                <a:gd name="connsiteY1" fmla="*/ 13252 h 549875"/>
                <a:gd name="connsiteX2" fmla="*/ 3465228 w 3473054"/>
                <a:gd name="connsiteY2" fmla="*/ 417928 h 549875"/>
                <a:gd name="connsiteX3" fmla="*/ 1702450 w 3473054"/>
                <a:gd name="connsiteY3" fmla="*/ 549875 h 549875"/>
                <a:gd name="connsiteX4" fmla="*/ 0 w 3473054"/>
                <a:gd name="connsiteY4" fmla="*/ 0 h 549875"/>
                <a:gd name="connsiteX0" fmla="*/ 0 w 3540476"/>
                <a:gd name="connsiteY0" fmla="*/ 0 h 612580"/>
                <a:gd name="connsiteX1" fmla="*/ 2464905 w 3540476"/>
                <a:gd name="connsiteY1" fmla="*/ 13252 h 612580"/>
                <a:gd name="connsiteX2" fmla="*/ 3465228 w 3540476"/>
                <a:gd name="connsiteY2" fmla="*/ 417928 h 612580"/>
                <a:gd name="connsiteX3" fmla="*/ 3540476 w 3540476"/>
                <a:gd name="connsiteY3" fmla="*/ 612580 h 612580"/>
                <a:gd name="connsiteX4" fmla="*/ 0 w 3540476"/>
                <a:gd name="connsiteY4" fmla="*/ 0 h 612580"/>
                <a:gd name="connsiteX0" fmla="*/ 0 w 3540476"/>
                <a:gd name="connsiteY0" fmla="*/ 0 h 612580"/>
                <a:gd name="connsiteX1" fmla="*/ 2464905 w 3540476"/>
                <a:gd name="connsiteY1" fmla="*/ 13252 h 612580"/>
                <a:gd name="connsiteX2" fmla="*/ 3465228 w 3540476"/>
                <a:gd name="connsiteY2" fmla="*/ 417928 h 612580"/>
                <a:gd name="connsiteX3" fmla="*/ 3540476 w 3540476"/>
                <a:gd name="connsiteY3" fmla="*/ 612580 h 612580"/>
                <a:gd name="connsiteX4" fmla="*/ 0 w 3540476"/>
                <a:gd name="connsiteY4" fmla="*/ 0 h 612580"/>
                <a:gd name="connsiteX0" fmla="*/ 0 w 3540476"/>
                <a:gd name="connsiteY0" fmla="*/ 0 h 612580"/>
                <a:gd name="connsiteX1" fmla="*/ 2464905 w 3540476"/>
                <a:gd name="connsiteY1" fmla="*/ 13252 h 612580"/>
                <a:gd name="connsiteX2" fmla="*/ 3465228 w 3540476"/>
                <a:gd name="connsiteY2" fmla="*/ 417928 h 612580"/>
                <a:gd name="connsiteX3" fmla="*/ 3540476 w 3540476"/>
                <a:gd name="connsiteY3" fmla="*/ 612580 h 612580"/>
                <a:gd name="connsiteX4" fmla="*/ 0 w 3540476"/>
                <a:gd name="connsiteY4" fmla="*/ 0 h 612580"/>
                <a:gd name="connsiteX0" fmla="*/ 0 w 3540476"/>
                <a:gd name="connsiteY0" fmla="*/ 0 h 612580"/>
                <a:gd name="connsiteX1" fmla="*/ 2464905 w 3540476"/>
                <a:gd name="connsiteY1" fmla="*/ 13252 h 612580"/>
                <a:gd name="connsiteX2" fmla="*/ 3465228 w 3540476"/>
                <a:gd name="connsiteY2" fmla="*/ 417928 h 612580"/>
                <a:gd name="connsiteX3" fmla="*/ 3540476 w 3540476"/>
                <a:gd name="connsiteY3" fmla="*/ 612580 h 612580"/>
                <a:gd name="connsiteX4" fmla="*/ 0 w 3540476"/>
                <a:gd name="connsiteY4" fmla="*/ 0 h 612580"/>
                <a:gd name="connsiteX0" fmla="*/ 0 w 3482405"/>
                <a:gd name="connsiteY0" fmla="*/ 0 h 1524217"/>
                <a:gd name="connsiteX1" fmla="*/ 2464905 w 3482405"/>
                <a:gd name="connsiteY1" fmla="*/ 13252 h 1524217"/>
                <a:gd name="connsiteX2" fmla="*/ 3465228 w 3482405"/>
                <a:gd name="connsiteY2" fmla="*/ 417928 h 1524217"/>
                <a:gd name="connsiteX3" fmla="*/ 1205103 w 3482405"/>
                <a:gd name="connsiteY3" fmla="*/ 1524217 h 1524217"/>
                <a:gd name="connsiteX4" fmla="*/ 0 w 3482405"/>
                <a:gd name="connsiteY4" fmla="*/ 0 h 1524217"/>
                <a:gd name="connsiteX0" fmla="*/ 0 w 3482405"/>
                <a:gd name="connsiteY0" fmla="*/ 0 h 1524217"/>
                <a:gd name="connsiteX1" fmla="*/ 2464905 w 3482405"/>
                <a:gd name="connsiteY1" fmla="*/ 13252 h 1524217"/>
                <a:gd name="connsiteX2" fmla="*/ 3465228 w 3482405"/>
                <a:gd name="connsiteY2" fmla="*/ 417928 h 1524217"/>
                <a:gd name="connsiteX3" fmla="*/ 1205103 w 3482405"/>
                <a:gd name="connsiteY3" fmla="*/ 1524217 h 1524217"/>
                <a:gd name="connsiteX4" fmla="*/ 0 w 3482405"/>
                <a:gd name="connsiteY4" fmla="*/ 0 h 1524217"/>
                <a:gd name="connsiteX0" fmla="*/ 0 w 3482405"/>
                <a:gd name="connsiteY0" fmla="*/ 0 h 1524217"/>
                <a:gd name="connsiteX1" fmla="*/ 2464905 w 3482405"/>
                <a:gd name="connsiteY1" fmla="*/ 13252 h 1524217"/>
                <a:gd name="connsiteX2" fmla="*/ 3465228 w 3482405"/>
                <a:gd name="connsiteY2" fmla="*/ 417928 h 1524217"/>
                <a:gd name="connsiteX3" fmla="*/ 1205103 w 3482405"/>
                <a:gd name="connsiteY3" fmla="*/ 1524217 h 1524217"/>
                <a:gd name="connsiteX4" fmla="*/ 0 w 3482405"/>
                <a:gd name="connsiteY4" fmla="*/ 0 h 1524217"/>
                <a:gd name="connsiteX0" fmla="*/ 0 w 2590385"/>
                <a:gd name="connsiteY0" fmla="*/ 0 h 1568328"/>
                <a:gd name="connsiteX1" fmla="*/ 2464905 w 2590385"/>
                <a:gd name="connsiteY1" fmla="*/ 13252 h 1568328"/>
                <a:gd name="connsiteX2" fmla="*/ 1578967 w 2590385"/>
                <a:gd name="connsiteY2" fmla="*/ 1568328 h 1568328"/>
                <a:gd name="connsiteX3" fmla="*/ 1205103 w 2590385"/>
                <a:gd name="connsiteY3" fmla="*/ 1524217 h 1568328"/>
                <a:gd name="connsiteX4" fmla="*/ 0 w 2590385"/>
                <a:gd name="connsiteY4" fmla="*/ 0 h 1568328"/>
                <a:gd name="connsiteX0" fmla="*/ 0 w 2590383"/>
                <a:gd name="connsiteY0" fmla="*/ 0 h 1568328"/>
                <a:gd name="connsiteX1" fmla="*/ 2464905 w 2590383"/>
                <a:gd name="connsiteY1" fmla="*/ 13252 h 1568328"/>
                <a:gd name="connsiteX2" fmla="*/ 1578967 w 2590383"/>
                <a:gd name="connsiteY2" fmla="*/ 1568328 h 1568328"/>
                <a:gd name="connsiteX3" fmla="*/ 1205103 w 2590383"/>
                <a:gd name="connsiteY3" fmla="*/ 1524217 h 1568328"/>
                <a:gd name="connsiteX4" fmla="*/ 0 w 2590383"/>
                <a:gd name="connsiteY4" fmla="*/ 0 h 1568328"/>
                <a:gd name="connsiteX0" fmla="*/ 0 w 2464905"/>
                <a:gd name="connsiteY0" fmla="*/ 0 h 1568328"/>
                <a:gd name="connsiteX1" fmla="*/ 2464905 w 2464905"/>
                <a:gd name="connsiteY1" fmla="*/ 13252 h 1568328"/>
                <a:gd name="connsiteX2" fmla="*/ 1578967 w 2464905"/>
                <a:gd name="connsiteY2" fmla="*/ 1568328 h 1568328"/>
                <a:gd name="connsiteX3" fmla="*/ 1205103 w 2464905"/>
                <a:gd name="connsiteY3" fmla="*/ 1524217 h 1568328"/>
                <a:gd name="connsiteX4" fmla="*/ 0 w 2464905"/>
                <a:gd name="connsiteY4" fmla="*/ 0 h 1568328"/>
                <a:gd name="connsiteX0" fmla="*/ 0 w 2464905"/>
                <a:gd name="connsiteY0" fmla="*/ 0 h 1582178"/>
                <a:gd name="connsiteX1" fmla="*/ 2464905 w 2464905"/>
                <a:gd name="connsiteY1" fmla="*/ 13252 h 1582178"/>
                <a:gd name="connsiteX2" fmla="*/ 1578967 w 2464905"/>
                <a:gd name="connsiteY2" fmla="*/ 1568328 h 1582178"/>
                <a:gd name="connsiteX3" fmla="*/ 1155060 w 2464905"/>
                <a:gd name="connsiteY3" fmla="*/ 1582178 h 1582178"/>
                <a:gd name="connsiteX4" fmla="*/ 0 w 2464905"/>
                <a:gd name="connsiteY4" fmla="*/ 0 h 1582178"/>
                <a:gd name="connsiteX0" fmla="*/ 0 w 2464905"/>
                <a:gd name="connsiteY0" fmla="*/ 0 h 1582178"/>
                <a:gd name="connsiteX1" fmla="*/ 2464905 w 2464905"/>
                <a:gd name="connsiteY1" fmla="*/ 13252 h 1582178"/>
                <a:gd name="connsiteX2" fmla="*/ 1578967 w 2464905"/>
                <a:gd name="connsiteY2" fmla="*/ 1568328 h 1582178"/>
                <a:gd name="connsiteX3" fmla="*/ 1155060 w 2464905"/>
                <a:gd name="connsiteY3" fmla="*/ 1582178 h 1582178"/>
                <a:gd name="connsiteX4" fmla="*/ 0 w 2464905"/>
                <a:gd name="connsiteY4" fmla="*/ 0 h 1582178"/>
                <a:gd name="connsiteX0" fmla="*/ 0 w 2464905"/>
                <a:gd name="connsiteY0" fmla="*/ 0 h 1582178"/>
                <a:gd name="connsiteX1" fmla="*/ 2464905 w 2464905"/>
                <a:gd name="connsiteY1" fmla="*/ 13252 h 1582178"/>
                <a:gd name="connsiteX2" fmla="*/ 1562286 w 2464905"/>
                <a:gd name="connsiteY2" fmla="*/ 1573159 h 1582178"/>
                <a:gd name="connsiteX3" fmla="*/ 1155060 w 2464905"/>
                <a:gd name="connsiteY3" fmla="*/ 1582178 h 1582178"/>
                <a:gd name="connsiteX4" fmla="*/ 0 w 2464905"/>
                <a:gd name="connsiteY4" fmla="*/ 0 h 1582178"/>
                <a:gd name="connsiteX0" fmla="*/ 0 w 2464905"/>
                <a:gd name="connsiteY0" fmla="*/ 0 h 1582178"/>
                <a:gd name="connsiteX1" fmla="*/ 2464905 w 2464905"/>
                <a:gd name="connsiteY1" fmla="*/ 13252 h 1582178"/>
                <a:gd name="connsiteX2" fmla="*/ 1562286 w 2464905"/>
                <a:gd name="connsiteY2" fmla="*/ 1573159 h 1582178"/>
                <a:gd name="connsiteX3" fmla="*/ 1155060 w 2464905"/>
                <a:gd name="connsiteY3" fmla="*/ 1582178 h 1582178"/>
                <a:gd name="connsiteX4" fmla="*/ 0 w 2464905"/>
                <a:gd name="connsiteY4" fmla="*/ 0 h 1582178"/>
                <a:gd name="connsiteX0" fmla="*/ 0 w 2464905"/>
                <a:gd name="connsiteY0" fmla="*/ 0 h 1582178"/>
                <a:gd name="connsiteX1" fmla="*/ 2464905 w 2464905"/>
                <a:gd name="connsiteY1" fmla="*/ 13252 h 1582178"/>
                <a:gd name="connsiteX2" fmla="*/ 1562286 w 2464905"/>
                <a:gd name="connsiteY2" fmla="*/ 1573159 h 1582178"/>
                <a:gd name="connsiteX3" fmla="*/ 1155060 w 2464905"/>
                <a:gd name="connsiteY3" fmla="*/ 1582178 h 1582178"/>
                <a:gd name="connsiteX4" fmla="*/ 0 w 2464905"/>
                <a:gd name="connsiteY4" fmla="*/ 0 h 1582178"/>
                <a:gd name="connsiteX0" fmla="*/ 0 w 2464905"/>
                <a:gd name="connsiteY0" fmla="*/ 0 h 1582178"/>
                <a:gd name="connsiteX1" fmla="*/ 2464905 w 2464905"/>
                <a:gd name="connsiteY1" fmla="*/ 13252 h 1582178"/>
                <a:gd name="connsiteX2" fmla="*/ 1562286 w 2464905"/>
                <a:gd name="connsiteY2" fmla="*/ 1573159 h 1582178"/>
                <a:gd name="connsiteX3" fmla="*/ 1155060 w 2464905"/>
                <a:gd name="connsiteY3" fmla="*/ 1582178 h 1582178"/>
                <a:gd name="connsiteX4" fmla="*/ 0 w 2464905"/>
                <a:gd name="connsiteY4" fmla="*/ 0 h 1582178"/>
                <a:gd name="connsiteX0" fmla="*/ 0 w 2464905"/>
                <a:gd name="connsiteY0" fmla="*/ 0 h 1622064"/>
                <a:gd name="connsiteX1" fmla="*/ 2464905 w 2464905"/>
                <a:gd name="connsiteY1" fmla="*/ 13252 h 1622064"/>
                <a:gd name="connsiteX2" fmla="*/ 1562286 w 2464905"/>
                <a:gd name="connsiteY2" fmla="*/ 1573159 h 1622064"/>
                <a:gd name="connsiteX3" fmla="*/ 1143938 w 2464905"/>
                <a:gd name="connsiteY3" fmla="*/ 1622064 h 1622064"/>
                <a:gd name="connsiteX4" fmla="*/ 0 w 2464905"/>
                <a:gd name="connsiteY4" fmla="*/ 0 h 1622064"/>
                <a:gd name="connsiteX0" fmla="*/ 0 w 2464905"/>
                <a:gd name="connsiteY0" fmla="*/ 0 h 1622064"/>
                <a:gd name="connsiteX1" fmla="*/ 2464905 w 2464905"/>
                <a:gd name="connsiteY1" fmla="*/ 13252 h 1622064"/>
                <a:gd name="connsiteX2" fmla="*/ 1551166 w 2464905"/>
                <a:gd name="connsiteY2" fmla="*/ 1598087 h 1622064"/>
                <a:gd name="connsiteX3" fmla="*/ 1143938 w 2464905"/>
                <a:gd name="connsiteY3" fmla="*/ 1622064 h 1622064"/>
                <a:gd name="connsiteX4" fmla="*/ 0 w 2464905"/>
                <a:gd name="connsiteY4" fmla="*/ 0 h 1622064"/>
                <a:gd name="connsiteX0" fmla="*/ 0 w 2464905"/>
                <a:gd name="connsiteY0" fmla="*/ 0 h 1622064"/>
                <a:gd name="connsiteX1" fmla="*/ 2464905 w 2464905"/>
                <a:gd name="connsiteY1" fmla="*/ 13252 h 1622064"/>
                <a:gd name="connsiteX2" fmla="*/ 2447572 w 2464905"/>
                <a:gd name="connsiteY2" fmla="*/ 907541 h 1622064"/>
                <a:gd name="connsiteX3" fmla="*/ 1143938 w 2464905"/>
                <a:gd name="connsiteY3" fmla="*/ 1622064 h 1622064"/>
                <a:gd name="connsiteX4" fmla="*/ 0 w 2464905"/>
                <a:gd name="connsiteY4" fmla="*/ 0 h 1622064"/>
                <a:gd name="connsiteX0" fmla="*/ 0 w 2464905"/>
                <a:gd name="connsiteY0" fmla="*/ 0 h 1136125"/>
                <a:gd name="connsiteX1" fmla="*/ 2464905 w 2464905"/>
                <a:gd name="connsiteY1" fmla="*/ 13252 h 1136125"/>
                <a:gd name="connsiteX2" fmla="*/ 2447572 w 2464905"/>
                <a:gd name="connsiteY2" fmla="*/ 907541 h 1136125"/>
                <a:gd name="connsiteX3" fmla="*/ 2394188 w 2464905"/>
                <a:gd name="connsiteY3" fmla="*/ 1136125 h 1136125"/>
                <a:gd name="connsiteX4" fmla="*/ 0 w 2464905"/>
                <a:gd name="connsiteY4" fmla="*/ 0 h 1136125"/>
                <a:gd name="connsiteX0" fmla="*/ 0 w 2464905"/>
                <a:gd name="connsiteY0" fmla="*/ 0 h 1136125"/>
                <a:gd name="connsiteX1" fmla="*/ 2464905 w 2464905"/>
                <a:gd name="connsiteY1" fmla="*/ 13252 h 1136125"/>
                <a:gd name="connsiteX2" fmla="*/ 2447572 w 2464905"/>
                <a:gd name="connsiteY2" fmla="*/ 907541 h 1136125"/>
                <a:gd name="connsiteX3" fmla="*/ 2394188 w 2464905"/>
                <a:gd name="connsiteY3" fmla="*/ 1136125 h 1136125"/>
                <a:gd name="connsiteX4" fmla="*/ 0 w 2464905"/>
                <a:gd name="connsiteY4" fmla="*/ 0 h 1136125"/>
                <a:gd name="connsiteX0" fmla="*/ 0 w 2464905"/>
                <a:gd name="connsiteY0" fmla="*/ 0 h 1136125"/>
                <a:gd name="connsiteX1" fmla="*/ 2464905 w 2464905"/>
                <a:gd name="connsiteY1" fmla="*/ 13252 h 1136125"/>
                <a:gd name="connsiteX2" fmla="*/ 2447572 w 2464905"/>
                <a:gd name="connsiteY2" fmla="*/ 907541 h 1136125"/>
                <a:gd name="connsiteX3" fmla="*/ 2394188 w 2464905"/>
                <a:gd name="connsiteY3" fmla="*/ 1136125 h 1136125"/>
                <a:gd name="connsiteX4" fmla="*/ 0 w 2464905"/>
                <a:gd name="connsiteY4" fmla="*/ 0 h 1136125"/>
                <a:gd name="connsiteX0" fmla="*/ 0 w 2464905"/>
                <a:gd name="connsiteY0" fmla="*/ 0 h 1136125"/>
                <a:gd name="connsiteX1" fmla="*/ 2464905 w 2464905"/>
                <a:gd name="connsiteY1" fmla="*/ 13252 h 1136125"/>
                <a:gd name="connsiteX2" fmla="*/ 2447572 w 2464905"/>
                <a:gd name="connsiteY2" fmla="*/ 907541 h 1136125"/>
                <a:gd name="connsiteX3" fmla="*/ 2394188 w 2464905"/>
                <a:gd name="connsiteY3" fmla="*/ 1136125 h 1136125"/>
                <a:gd name="connsiteX4" fmla="*/ 0 w 2464905"/>
                <a:gd name="connsiteY4" fmla="*/ 0 h 1136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4905" h="1136125">
                  <a:moveTo>
                    <a:pt x="0" y="0"/>
                  </a:moveTo>
                  <a:lnTo>
                    <a:pt x="2464905" y="13252"/>
                  </a:lnTo>
                  <a:cubicBezTo>
                    <a:pt x="2223956" y="500567"/>
                    <a:pt x="2358972" y="520648"/>
                    <a:pt x="2447572" y="907541"/>
                  </a:cubicBezTo>
                  <a:lnTo>
                    <a:pt x="2394188" y="1136125"/>
                  </a:lnTo>
                  <a:cubicBezTo>
                    <a:pt x="2137402" y="500563"/>
                    <a:pt x="1523055" y="66587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71EDB35E-CD31-7296-59EE-595B04645075}"/>
                </a:ext>
              </a:extLst>
            </p:cNvPr>
            <p:cNvSpPr/>
            <p:nvPr/>
          </p:nvSpPr>
          <p:spPr>
            <a:xfrm>
              <a:off x="4689747" y="3030934"/>
              <a:ext cx="1429317" cy="723651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5DB519FB-CDAE-C078-96B2-1EC1D1B22A37}"/>
                </a:ext>
              </a:extLst>
            </p:cNvPr>
            <p:cNvSpPr/>
            <p:nvPr/>
          </p:nvSpPr>
          <p:spPr>
            <a:xfrm>
              <a:off x="4666465" y="3425531"/>
              <a:ext cx="1464980" cy="32503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97AAC180-1C26-5B7C-6AE5-202C64A2711E}"/>
                </a:ext>
              </a:extLst>
            </p:cNvPr>
            <p:cNvSpPr/>
            <p:nvPr/>
          </p:nvSpPr>
          <p:spPr>
            <a:xfrm>
              <a:off x="5783739" y="3030932"/>
              <a:ext cx="347705" cy="719635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99BF62C7-DEF5-1C9A-AFE1-87AE3B41EB4B}"/>
                </a:ext>
              </a:extLst>
            </p:cNvPr>
            <p:cNvSpPr txBox="1"/>
            <p:nvPr/>
          </p:nvSpPr>
          <p:spPr>
            <a:xfrm>
              <a:off x="5405143" y="3014580"/>
              <a:ext cx="746121" cy="3446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802.3 MAC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CBA07D59-9790-5DFB-D156-5D40598D7740}"/>
                </a:ext>
              </a:extLst>
            </p:cNvPr>
            <p:cNvSpPr txBox="1"/>
            <p:nvPr/>
          </p:nvSpPr>
          <p:spPr>
            <a:xfrm>
              <a:off x="5544341" y="3427709"/>
              <a:ext cx="478016" cy="2403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PHY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88B41854-1B1B-A4AE-219F-486C64589EDA}"/>
                </a:ext>
              </a:extLst>
            </p:cNvPr>
            <p:cNvCxnSpPr>
              <a:cxnSpLocks/>
            </p:cNvCxnSpPr>
            <p:nvPr/>
          </p:nvCxnSpPr>
          <p:spPr>
            <a:xfrm>
              <a:off x="4624838" y="3392760"/>
              <a:ext cx="1526426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06599F48-9A63-287C-6744-8C09F8447351}"/>
                </a:ext>
              </a:extLst>
            </p:cNvPr>
            <p:cNvSpPr/>
            <p:nvPr/>
          </p:nvSpPr>
          <p:spPr>
            <a:xfrm>
              <a:off x="5430965" y="3015449"/>
              <a:ext cx="734680" cy="380554"/>
            </a:xfrm>
            <a:prstGeom prst="rect">
              <a:avLst/>
            </a:prstGeom>
            <a:solidFill>
              <a:schemeClr val="bg1">
                <a:alpha val="49891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7" name="Picture 46" descr="A black and white image of a radio antenna&#10;&#10;Description automatically generated">
              <a:extLst>
                <a:ext uri="{FF2B5EF4-FFF2-40B4-BE49-F238E27FC236}">
                  <a16:creationId xmlns:a16="http://schemas.microsoft.com/office/drawing/2014/main" id="{190B4EDD-D4C3-63AD-13FA-A3CA613906F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858690" y="3982317"/>
              <a:ext cx="411481" cy="183939"/>
            </a:xfrm>
            <a:prstGeom prst="rect">
              <a:avLst/>
            </a:prstGeom>
          </p:spPr>
        </p:pic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54E60030-67B1-6C09-F8D7-CB58BDAA0BC6}"/>
                </a:ext>
              </a:extLst>
            </p:cNvPr>
            <p:cNvCxnSpPr>
              <a:cxnSpLocks/>
              <a:endCxn id="35" idx="2"/>
            </p:cNvCxnSpPr>
            <p:nvPr/>
          </p:nvCxnSpPr>
          <p:spPr>
            <a:xfrm>
              <a:off x="5404405" y="3008190"/>
              <a:ext cx="1" cy="746395"/>
            </a:xfrm>
            <a:prstGeom prst="line">
              <a:avLst/>
            </a:prstGeom>
            <a:ln w="508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29E6A34F-9D28-414C-0986-3116FF77CE27}"/>
                </a:ext>
              </a:extLst>
            </p:cNvPr>
            <p:cNvSpPr/>
            <p:nvPr/>
          </p:nvSpPr>
          <p:spPr>
            <a:xfrm>
              <a:off x="4686210" y="3030933"/>
              <a:ext cx="347705" cy="719635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EC5E3008-7340-C794-1DED-817EF62B6E3A}"/>
                </a:ext>
              </a:extLst>
            </p:cNvPr>
            <p:cNvSpPr txBox="1"/>
            <p:nvPr/>
          </p:nvSpPr>
          <p:spPr>
            <a:xfrm>
              <a:off x="4655090" y="3018242"/>
              <a:ext cx="746121" cy="4413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802.11 MAC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7C2155E5-6A7E-131F-FD42-61741798EEB5}"/>
                </a:ext>
              </a:extLst>
            </p:cNvPr>
            <p:cNvSpPr txBox="1"/>
            <p:nvPr/>
          </p:nvSpPr>
          <p:spPr>
            <a:xfrm>
              <a:off x="4798028" y="3427379"/>
              <a:ext cx="478016" cy="2403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PHY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DE87CF9-765E-3834-B242-A6553CCF49CF}"/>
                </a:ext>
              </a:extLst>
            </p:cNvPr>
            <p:cNvSpPr txBox="1"/>
            <p:nvPr/>
          </p:nvSpPr>
          <p:spPr>
            <a:xfrm>
              <a:off x="4943693" y="2704599"/>
              <a:ext cx="565244" cy="3416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 plane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C6142110-F022-30E8-7D80-FF7D017D9F61}"/>
                </a:ext>
              </a:extLst>
            </p:cNvPr>
            <p:cNvSpPr txBox="1"/>
            <p:nvPr/>
          </p:nvSpPr>
          <p:spPr>
            <a:xfrm>
              <a:off x="4533942" y="2694516"/>
              <a:ext cx="630761" cy="3416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control plane</a:t>
              </a:r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21CF95E9-6ECB-0E52-59CD-13A7041E786E}"/>
                </a:ext>
              </a:extLst>
            </p:cNvPr>
            <p:cNvSpPr/>
            <p:nvPr/>
          </p:nvSpPr>
          <p:spPr>
            <a:xfrm rot="10800000">
              <a:off x="4758270" y="3221211"/>
              <a:ext cx="114011" cy="12243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6B222D15-E1B3-A8FE-D806-BB6D2FBCF7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624303" y="3280284"/>
              <a:ext cx="144329" cy="3560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2D6986D9-21B1-C99D-C98C-4914A342B070}"/>
                </a:ext>
              </a:extLst>
            </p:cNvPr>
            <p:cNvSpPr/>
            <p:nvPr/>
          </p:nvSpPr>
          <p:spPr>
            <a:xfrm>
              <a:off x="4699985" y="3396073"/>
              <a:ext cx="1452876" cy="379949"/>
            </a:xfrm>
            <a:prstGeom prst="rect">
              <a:avLst/>
            </a:prstGeom>
            <a:solidFill>
              <a:schemeClr val="bg1">
                <a:alpha val="49891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657EEF9B-5DEA-B0AE-F66B-38B509D4E23B}"/>
              </a:ext>
            </a:extLst>
          </p:cNvPr>
          <p:cNvGrpSpPr/>
          <p:nvPr/>
        </p:nvGrpSpPr>
        <p:grpSpPr>
          <a:xfrm>
            <a:off x="6684927" y="3287331"/>
            <a:ext cx="746121" cy="1122001"/>
            <a:chOff x="2706564" y="4841973"/>
            <a:chExt cx="746121" cy="1122001"/>
          </a:xfrm>
        </p:grpSpPr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8DC14BF7-4861-0B88-0DE4-FC765F3A6703}"/>
                </a:ext>
              </a:extLst>
            </p:cNvPr>
            <p:cNvSpPr/>
            <p:nvPr/>
          </p:nvSpPr>
          <p:spPr>
            <a:xfrm>
              <a:off x="2746736" y="5584024"/>
              <a:ext cx="673748" cy="379950"/>
            </a:xfrm>
            <a:custGeom>
              <a:avLst/>
              <a:gdLst>
                <a:gd name="connsiteX0" fmla="*/ 0 w 2464905"/>
                <a:gd name="connsiteY0" fmla="*/ 0 h 569844"/>
                <a:gd name="connsiteX1" fmla="*/ 2464905 w 2464905"/>
                <a:gd name="connsiteY1" fmla="*/ 13252 h 569844"/>
                <a:gd name="connsiteX2" fmla="*/ 702365 w 2464905"/>
                <a:gd name="connsiteY2" fmla="*/ 569844 h 569844"/>
                <a:gd name="connsiteX3" fmla="*/ 410818 w 2464905"/>
                <a:gd name="connsiteY3" fmla="*/ 569844 h 569844"/>
                <a:gd name="connsiteX4" fmla="*/ 0 w 2464905"/>
                <a:gd name="connsiteY4" fmla="*/ 0 h 569844"/>
                <a:gd name="connsiteX0" fmla="*/ 0 w 2464905"/>
                <a:gd name="connsiteY0" fmla="*/ 0 h 569844"/>
                <a:gd name="connsiteX1" fmla="*/ 2464905 w 2464905"/>
                <a:gd name="connsiteY1" fmla="*/ 13252 h 569844"/>
                <a:gd name="connsiteX2" fmla="*/ 1908312 w 2464905"/>
                <a:gd name="connsiteY2" fmla="*/ 543339 h 569844"/>
                <a:gd name="connsiteX3" fmla="*/ 410818 w 2464905"/>
                <a:gd name="connsiteY3" fmla="*/ 569844 h 569844"/>
                <a:gd name="connsiteX4" fmla="*/ 0 w 2464905"/>
                <a:gd name="connsiteY4" fmla="*/ 0 h 569844"/>
                <a:gd name="connsiteX0" fmla="*/ 0 w 2464905"/>
                <a:gd name="connsiteY0" fmla="*/ 0 h 543340"/>
                <a:gd name="connsiteX1" fmla="*/ 2464905 w 2464905"/>
                <a:gd name="connsiteY1" fmla="*/ 13252 h 543340"/>
                <a:gd name="connsiteX2" fmla="*/ 1908312 w 2464905"/>
                <a:gd name="connsiteY2" fmla="*/ 543339 h 543340"/>
                <a:gd name="connsiteX3" fmla="*/ 1364974 w 2464905"/>
                <a:gd name="connsiteY3" fmla="*/ 543340 h 543340"/>
                <a:gd name="connsiteX4" fmla="*/ 0 w 2464905"/>
                <a:gd name="connsiteY4" fmla="*/ 0 h 543340"/>
                <a:gd name="connsiteX0" fmla="*/ 0 w 2464905"/>
                <a:gd name="connsiteY0" fmla="*/ 0 h 543340"/>
                <a:gd name="connsiteX1" fmla="*/ 2464905 w 2464905"/>
                <a:gd name="connsiteY1" fmla="*/ 13252 h 543340"/>
                <a:gd name="connsiteX2" fmla="*/ 1908312 w 2464905"/>
                <a:gd name="connsiteY2" fmla="*/ 543339 h 543340"/>
                <a:gd name="connsiteX3" fmla="*/ 1673223 w 2464905"/>
                <a:gd name="connsiteY3" fmla="*/ 541524 h 543340"/>
                <a:gd name="connsiteX4" fmla="*/ 1364974 w 2464905"/>
                <a:gd name="connsiteY4" fmla="*/ 543340 h 543340"/>
                <a:gd name="connsiteX5" fmla="*/ 0 w 2464905"/>
                <a:gd name="connsiteY5" fmla="*/ 0 h 543340"/>
                <a:gd name="connsiteX0" fmla="*/ 0 w 2464905"/>
                <a:gd name="connsiteY0" fmla="*/ 0 h 543339"/>
                <a:gd name="connsiteX1" fmla="*/ 2464905 w 2464905"/>
                <a:gd name="connsiteY1" fmla="*/ 13252 h 543339"/>
                <a:gd name="connsiteX2" fmla="*/ 1908312 w 2464905"/>
                <a:gd name="connsiteY2" fmla="*/ 543339 h 543339"/>
                <a:gd name="connsiteX3" fmla="*/ 1673223 w 2464905"/>
                <a:gd name="connsiteY3" fmla="*/ 541524 h 543339"/>
                <a:gd name="connsiteX4" fmla="*/ 0 w 2464905"/>
                <a:gd name="connsiteY4" fmla="*/ 0 h 543339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3473054"/>
                <a:gd name="connsiteY0" fmla="*/ 0 h 549875"/>
                <a:gd name="connsiteX1" fmla="*/ 2464905 w 3473054"/>
                <a:gd name="connsiteY1" fmla="*/ 13252 h 549875"/>
                <a:gd name="connsiteX2" fmla="*/ 3465228 w 3473054"/>
                <a:gd name="connsiteY2" fmla="*/ 417928 h 549875"/>
                <a:gd name="connsiteX3" fmla="*/ 1702450 w 3473054"/>
                <a:gd name="connsiteY3" fmla="*/ 549875 h 549875"/>
                <a:gd name="connsiteX4" fmla="*/ 0 w 3473054"/>
                <a:gd name="connsiteY4" fmla="*/ 0 h 549875"/>
                <a:gd name="connsiteX0" fmla="*/ 0 w 3540476"/>
                <a:gd name="connsiteY0" fmla="*/ 0 h 612580"/>
                <a:gd name="connsiteX1" fmla="*/ 2464905 w 3540476"/>
                <a:gd name="connsiteY1" fmla="*/ 13252 h 612580"/>
                <a:gd name="connsiteX2" fmla="*/ 3465228 w 3540476"/>
                <a:gd name="connsiteY2" fmla="*/ 417928 h 612580"/>
                <a:gd name="connsiteX3" fmla="*/ 3540476 w 3540476"/>
                <a:gd name="connsiteY3" fmla="*/ 612580 h 612580"/>
                <a:gd name="connsiteX4" fmla="*/ 0 w 3540476"/>
                <a:gd name="connsiteY4" fmla="*/ 0 h 612580"/>
                <a:gd name="connsiteX0" fmla="*/ 0 w 3540476"/>
                <a:gd name="connsiteY0" fmla="*/ 0 h 612580"/>
                <a:gd name="connsiteX1" fmla="*/ 2464905 w 3540476"/>
                <a:gd name="connsiteY1" fmla="*/ 13252 h 612580"/>
                <a:gd name="connsiteX2" fmla="*/ 3465228 w 3540476"/>
                <a:gd name="connsiteY2" fmla="*/ 417928 h 612580"/>
                <a:gd name="connsiteX3" fmla="*/ 3540476 w 3540476"/>
                <a:gd name="connsiteY3" fmla="*/ 612580 h 612580"/>
                <a:gd name="connsiteX4" fmla="*/ 0 w 3540476"/>
                <a:gd name="connsiteY4" fmla="*/ 0 h 612580"/>
                <a:gd name="connsiteX0" fmla="*/ 0 w 3540476"/>
                <a:gd name="connsiteY0" fmla="*/ 0 h 612580"/>
                <a:gd name="connsiteX1" fmla="*/ 2464905 w 3540476"/>
                <a:gd name="connsiteY1" fmla="*/ 13252 h 612580"/>
                <a:gd name="connsiteX2" fmla="*/ 3465228 w 3540476"/>
                <a:gd name="connsiteY2" fmla="*/ 417928 h 612580"/>
                <a:gd name="connsiteX3" fmla="*/ 3540476 w 3540476"/>
                <a:gd name="connsiteY3" fmla="*/ 612580 h 612580"/>
                <a:gd name="connsiteX4" fmla="*/ 0 w 3540476"/>
                <a:gd name="connsiteY4" fmla="*/ 0 h 612580"/>
                <a:gd name="connsiteX0" fmla="*/ 0 w 3540476"/>
                <a:gd name="connsiteY0" fmla="*/ 0 h 612580"/>
                <a:gd name="connsiteX1" fmla="*/ 2464905 w 3540476"/>
                <a:gd name="connsiteY1" fmla="*/ 13252 h 612580"/>
                <a:gd name="connsiteX2" fmla="*/ 3465228 w 3540476"/>
                <a:gd name="connsiteY2" fmla="*/ 417928 h 612580"/>
                <a:gd name="connsiteX3" fmla="*/ 3540476 w 3540476"/>
                <a:gd name="connsiteY3" fmla="*/ 612580 h 612580"/>
                <a:gd name="connsiteX4" fmla="*/ 0 w 3540476"/>
                <a:gd name="connsiteY4" fmla="*/ 0 h 612580"/>
                <a:gd name="connsiteX0" fmla="*/ 0 w 3482405"/>
                <a:gd name="connsiteY0" fmla="*/ 0 h 1524217"/>
                <a:gd name="connsiteX1" fmla="*/ 2464905 w 3482405"/>
                <a:gd name="connsiteY1" fmla="*/ 13252 h 1524217"/>
                <a:gd name="connsiteX2" fmla="*/ 3465228 w 3482405"/>
                <a:gd name="connsiteY2" fmla="*/ 417928 h 1524217"/>
                <a:gd name="connsiteX3" fmla="*/ 1205103 w 3482405"/>
                <a:gd name="connsiteY3" fmla="*/ 1524217 h 1524217"/>
                <a:gd name="connsiteX4" fmla="*/ 0 w 3482405"/>
                <a:gd name="connsiteY4" fmla="*/ 0 h 1524217"/>
                <a:gd name="connsiteX0" fmla="*/ 0 w 3482405"/>
                <a:gd name="connsiteY0" fmla="*/ 0 h 1524217"/>
                <a:gd name="connsiteX1" fmla="*/ 2464905 w 3482405"/>
                <a:gd name="connsiteY1" fmla="*/ 13252 h 1524217"/>
                <a:gd name="connsiteX2" fmla="*/ 3465228 w 3482405"/>
                <a:gd name="connsiteY2" fmla="*/ 417928 h 1524217"/>
                <a:gd name="connsiteX3" fmla="*/ 1205103 w 3482405"/>
                <a:gd name="connsiteY3" fmla="*/ 1524217 h 1524217"/>
                <a:gd name="connsiteX4" fmla="*/ 0 w 3482405"/>
                <a:gd name="connsiteY4" fmla="*/ 0 h 1524217"/>
                <a:gd name="connsiteX0" fmla="*/ 0 w 3482405"/>
                <a:gd name="connsiteY0" fmla="*/ 0 h 1524217"/>
                <a:gd name="connsiteX1" fmla="*/ 2464905 w 3482405"/>
                <a:gd name="connsiteY1" fmla="*/ 13252 h 1524217"/>
                <a:gd name="connsiteX2" fmla="*/ 3465228 w 3482405"/>
                <a:gd name="connsiteY2" fmla="*/ 417928 h 1524217"/>
                <a:gd name="connsiteX3" fmla="*/ 1205103 w 3482405"/>
                <a:gd name="connsiteY3" fmla="*/ 1524217 h 1524217"/>
                <a:gd name="connsiteX4" fmla="*/ 0 w 3482405"/>
                <a:gd name="connsiteY4" fmla="*/ 0 h 1524217"/>
                <a:gd name="connsiteX0" fmla="*/ 0 w 2590385"/>
                <a:gd name="connsiteY0" fmla="*/ 0 h 1568328"/>
                <a:gd name="connsiteX1" fmla="*/ 2464905 w 2590385"/>
                <a:gd name="connsiteY1" fmla="*/ 13252 h 1568328"/>
                <a:gd name="connsiteX2" fmla="*/ 1578967 w 2590385"/>
                <a:gd name="connsiteY2" fmla="*/ 1568328 h 1568328"/>
                <a:gd name="connsiteX3" fmla="*/ 1205103 w 2590385"/>
                <a:gd name="connsiteY3" fmla="*/ 1524217 h 1568328"/>
                <a:gd name="connsiteX4" fmla="*/ 0 w 2590385"/>
                <a:gd name="connsiteY4" fmla="*/ 0 h 1568328"/>
                <a:gd name="connsiteX0" fmla="*/ 0 w 2590383"/>
                <a:gd name="connsiteY0" fmla="*/ 0 h 1568328"/>
                <a:gd name="connsiteX1" fmla="*/ 2464905 w 2590383"/>
                <a:gd name="connsiteY1" fmla="*/ 13252 h 1568328"/>
                <a:gd name="connsiteX2" fmla="*/ 1578967 w 2590383"/>
                <a:gd name="connsiteY2" fmla="*/ 1568328 h 1568328"/>
                <a:gd name="connsiteX3" fmla="*/ 1205103 w 2590383"/>
                <a:gd name="connsiteY3" fmla="*/ 1524217 h 1568328"/>
                <a:gd name="connsiteX4" fmla="*/ 0 w 2590383"/>
                <a:gd name="connsiteY4" fmla="*/ 0 h 1568328"/>
                <a:gd name="connsiteX0" fmla="*/ 0 w 2464905"/>
                <a:gd name="connsiteY0" fmla="*/ 0 h 1568328"/>
                <a:gd name="connsiteX1" fmla="*/ 2464905 w 2464905"/>
                <a:gd name="connsiteY1" fmla="*/ 13252 h 1568328"/>
                <a:gd name="connsiteX2" fmla="*/ 1578967 w 2464905"/>
                <a:gd name="connsiteY2" fmla="*/ 1568328 h 1568328"/>
                <a:gd name="connsiteX3" fmla="*/ 1205103 w 2464905"/>
                <a:gd name="connsiteY3" fmla="*/ 1524217 h 1568328"/>
                <a:gd name="connsiteX4" fmla="*/ 0 w 2464905"/>
                <a:gd name="connsiteY4" fmla="*/ 0 h 1568328"/>
                <a:gd name="connsiteX0" fmla="*/ 0 w 2464905"/>
                <a:gd name="connsiteY0" fmla="*/ 0 h 1582178"/>
                <a:gd name="connsiteX1" fmla="*/ 2464905 w 2464905"/>
                <a:gd name="connsiteY1" fmla="*/ 13252 h 1582178"/>
                <a:gd name="connsiteX2" fmla="*/ 1578967 w 2464905"/>
                <a:gd name="connsiteY2" fmla="*/ 1568328 h 1582178"/>
                <a:gd name="connsiteX3" fmla="*/ 1155060 w 2464905"/>
                <a:gd name="connsiteY3" fmla="*/ 1582178 h 1582178"/>
                <a:gd name="connsiteX4" fmla="*/ 0 w 2464905"/>
                <a:gd name="connsiteY4" fmla="*/ 0 h 1582178"/>
                <a:gd name="connsiteX0" fmla="*/ 0 w 2464905"/>
                <a:gd name="connsiteY0" fmla="*/ 0 h 1582178"/>
                <a:gd name="connsiteX1" fmla="*/ 2464905 w 2464905"/>
                <a:gd name="connsiteY1" fmla="*/ 13252 h 1582178"/>
                <a:gd name="connsiteX2" fmla="*/ 1578967 w 2464905"/>
                <a:gd name="connsiteY2" fmla="*/ 1568328 h 1582178"/>
                <a:gd name="connsiteX3" fmla="*/ 1155060 w 2464905"/>
                <a:gd name="connsiteY3" fmla="*/ 1582178 h 1582178"/>
                <a:gd name="connsiteX4" fmla="*/ 0 w 2464905"/>
                <a:gd name="connsiteY4" fmla="*/ 0 h 1582178"/>
                <a:gd name="connsiteX0" fmla="*/ 0 w 2464905"/>
                <a:gd name="connsiteY0" fmla="*/ 0 h 1582178"/>
                <a:gd name="connsiteX1" fmla="*/ 2464905 w 2464905"/>
                <a:gd name="connsiteY1" fmla="*/ 13252 h 1582178"/>
                <a:gd name="connsiteX2" fmla="*/ 1562286 w 2464905"/>
                <a:gd name="connsiteY2" fmla="*/ 1573159 h 1582178"/>
                <a:gd name="connsiteX3" fmla="*/ 1155060 w 2464905"/>
                <a:gd name="connsiteY3" fmla="*/ 1582178 h 1582178"/>
                <a:gd name="connsiteX4" fmla="*/ 0 w 2464905"/>
                <a:gd name="connsiteY4" fmla="*/ 0 h 1582178"/>
                <a:gd name="connsiteX0" fmla="*/ 0 w 2464905"/>
                <a:gd name="connsiteY0" fmla="*/ 0 h 1582178"/>
                <a:gd name="connsiteX1" fmla="*/ 2464905 w 2464905"/>
                <a:gd name="connsiteY1" fmla="*/ 13252 h 1582178"/>
                <a:gd name="connsiteX2" fmla="*/ 1562286 w 2464905"/>
                <a:gd name="connsiteY2" fmla="*/ 1573159 h 1582178"/>
                <a:gd name="connsiteX3" fmla="*/ 1155060 w 2464905"/>
                <a:gd name="connsiteY3" fmla="*/ 1582178 h 1582178"/>
                <a:gd name="connsiteX4" fmla="*/ 0 w 2464905"/>
                <a:gd name="connsiteY4" fmla="*/ 0 h 1582178"/>
                <a:gd name="connsiteX0" fmla="*/ 0 w 2464905"/>
                <a:gd name="connsiteY0" fmla="*/ 0 h 1582178"/>
                <a:gd name="connsiteX1" fmla="*/ 2464905 w 2464905"/>
                <a:gd name="connsiteY1" fmla="*/ 13252 h 1582178"/>
                <a:gd name="connsiteX2" fmla="*/ 1562286 w 2464905"/>
                <a:gd name="connsiteY2" fmla="*/ 1573159 h 1582178"/>
                <a:gd name="connsiteX3" fmla="*/ 1155060 w 2464905"/>
                <a:gd name="connsiteY3" fmla="*/ 1582178 h 1582178"/>
                <a:gd name="connsiteX4" fmla="*/ 0 w 2464905"/>
                <a:gd name="connsiteY4" fmla="*/ 0 h 1582178"/>
                <a:gd name="connsiteX0" fmla="*/ 0 w 2464905"/>
                <a:gd name="connsiteY0" fmla="*/ 0 h 1582178"/>
                <a:gd name="connsiteX1" fmla="*/ 2464905 w 2464905"/>
                <a:gd name="connsiteY1" fmla="*/ 13252 h 1582178"/>
                <a:gd name="connsiteX2" fmla="*/ 1562286 w 2464905"/>
                <a:gd name="connsiteY2" fmla="*/ 1573159 h 1582178"/>
                <a:gd name="connsiteX3" fmla="*/ 1155060 w 2464905"/>
                <a:gd name="connsiteY3" fmla="*/ 1582178 h 1582178"/>
                <a:gd name="connsiteX4" fmla="*/ 0 w 2464905"/>
                <a:gd name="connsiteY4" fmla="*/ 0 h 1582178"/>
                <a:gd name="connsiteX0" fmla="*/ 0 w 2464905"/>
                <a:gd name="connsiteY0" fmla="*/ 0 h 1622064"/>
                <a:gd name="connsiteX1" fmla="*/ 2464905 w 2464905"/>
                <a:gd name="connsiteY1" fmla="*/ 13252 h 1622064"/>
                <a:gd name="connsiteX2" fmla="*/ 1562286 w 2464905"/>
                <a:gd name="connsiteY2" fmla="*/ 1573159 h 1622064"/>
                <a:gd name="connsiteX3" fmla="*/ 1143938 w 2464905"/>
                <a:gd name="connsiteY3" fmla="*/ 1622064 h 1622064"/>
                <a:gd name="connsiteX4" fmla="*/ 0 w 2464905"/>
                <a:gd name="connsiteY4" fmla="*/ 0 h 1622064"/>
                <a:gd name="connsiteX0" fmla="*/ 0 w 2464905"/>
                <a:gd name="connsiteY0" fmla="*/ 0 h 1622064"/>
                <a:gd name="connsiteX1" fmla="*/ 2464905 w 2464905"/>
                <a:gd name="connsiteY1" fmla="*/ 13252 h 1622064"/>
                <a:gd name="connsiteX2" fmla="*/ 1551166 w 2464905"/>
                <a:gd name="connsiteY2" fmla="*/ 1598087 h 1622064"/>
                <a:gd name="connsiteX3" fmla="*/ 1143938 w 2464905"/>
                <a:gd name="connsiteY3" fmla="*/ 1622064 h 1622064"/>
                <a:gd name="connsiteX4" fmla="*/ 0 w 2464905"/>
                <a:gd name="connsiteY4" fmla="*/ 0 h 1622064"/>
                <a:gd name="connsiteX0" fmla="*/ 0 w 2464905"/>
                <a:gd name="connsiteY0" fmla="*/ 0 h 1622064"/>
                <a:gd name="connsiteX1" fmla="*/ 2464905 w 2464905"/>
                <a:gd name="connsiteY1" fmla="*/ 13252 h 1622064"/>
                <a:gd name="connsiteX2" fmla="*/ 2447572 w 2464905"/>
                <a:gd name="connsiteY2" fmla="*/ 907541 h 1622064"/>
                <a:gd name="connsiteX3" fmla="*/ 1143938 w 2464905"/>
                <a:gd name="connsiteY3" fmla="*/ 1622064 h 1622064"/>
                <a:gd name="connsiteX4" fmla="*/ 0 w 2464905"/>
                <a:gd name="connsiteY4" fmla="*/ 0 h 1622064"/>
                <a:gd name="connsiteX0" fmla="*/ 0 w 2464905"/>
                <a:gd name="connsiteY0" fmla="*/ 0 h 1136125"/>
                <a:gd name="connsiteX1" fmla="*/ 2464905 w 2464905"/>
                <a:gd name="connsiteY1" fmla="*/ 13252 h 1136125"/>
                <a:gd name="connsiteX2" fmla="*/ 2447572 w 2464905"/>
                <a:gd name="connsiteY2" fmla="*/ 907541 h 1136125"/>
                <a:gd name="connsiteX3" fmla="*/ 2394188 w 2464905"/>
                <a:gd name="connsiteY3" fmla="*/ 1136125 h 1136125"/>
                <a:gd name="connsiteX4" fmla="*/ 0 w 2464905"/>
                <a:gd name="connsiteY4" fmla="*/ 0 h 1136125"/>
                <a:gd name="connsiteX0" fmla="*/ 0 w 2464905"/>
                <a:gd name="connsiteY0" fmla="*/ 0 h 1136125"/>
                <a:gd name="connsiteX1" fmla="*/ 2464905 w 2464905"/>
                <a:gd name="connsiteY1" fmla="*/ 13252 h 1136125"/>
                <a:gd name="connsiteX2" fmla="*/ 2447572 w 2464905"/>
                <a:gd name="connsiteY2" fmla="*/ 907541 h 1136125"/>
                <a:gd name="connsiteX3" fmla="*/ 2394188 w 2464905"/>
                <a:gd name="connsiteY3" fmla="*/ 1136125 h 1136125"/>
                <a:gd name="connsiteX4" fmla="*/ 0 w 2464905"/>
                <a:gd name="connsiteY4" fmla="*/ 0 h 1136125"/>
                <a:gd name="connsiteX0" fmla="*/ 0 w 2464905"/>
                <a:gd name="connsiteY0" fmla="*/ 0 h 1136125"/>
                <a:gd name="connsiteX1" fmla="*/ 2464905 w 2464905"/>
                <a:gd name="connsiteY1" fmla="*/ 13252 h 1136125"/>
                <a:gd name="connsiteX2" fmla="*/ 2447572 w 2464905"/>
                <a:gd name="connsiteY2" fmla="*/ 907541 h 1136125"/>
                <a:gd name="connsiteX3" fmla="*/ 2394188 w 2464905"/>
                <a:gd name="connsiteY3" fmla="*/ 1136125 h 1136125"/>
                <a:gd name="connsiteX4" fmla="*/ 0 w 2464905"/>
                <a:gd name="connsiteY4" fmla="*/ 0 h 1136125"/>
                <a:gd name="connsiteX0" fmla="*/ 0 w 2464905"/>
                <a:gd name="connsiteY0" fmla="*/ 0 h 1136125"/>
                <a:gd name="connsiteX1" fmla="*/ 2464905 w 2464905"/>
                <a:gd name="connsiteY1" fmla="*/ 13252 h 1136125"/>
                <a:gd name="connsiteX2" fmla="*/ 2447572 w 2464905"/>
                <a:gd name="connsiteY2" fmla="*/ 907541 h 1136125"/>
                <a:gd name="connsiteX3" fmla="*/ 2394188 w 2464905"/>
                <a:gd name="connsiteY3" fmla="*/ 1136125 h 1136125"/>
                <a:gd name="connsiteX4" fmla="*/ 0 w 2464905"/>
                <a:gd name="connsiteY4" fmla="*/ 0 h 1136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4905" h="1136125">
                  <a:moveTo>
                    <a:pt x="0" y="0"/>
                  </a:moveTo>
                  <a:lnTo>
                    <a:pt x="2464905" y="13252"/>
                  </a:lnTo>
                  <a:cubicBezTo>
                    <a:pt x="2223956" y="500567"/>
                    <a:pt x="2358972" y="520648"/>
                    <a:pt x="2447572" y="907541"/>
                  </a:cubicBezTo>
                  <a:lnTo>
                    <a:pt x="2394188" y="1136125"/>
                  </a:lnTo>
                  <a:cubicBezTo>
                    <a:pt x="2137402" y="500563"/>
                    <a:pt x="1523055" y="66587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4E4A47AB-8E98-D9B6-2482-14BB1457B9DB}"/>
                </a:ext>
              </a:extLst>
            </p:cNvPr>
            <p:cNvSpPr/>
            <p:nvPr/>
          </p:nvSpPr>
          <p:spPr>
            <a:xfrm>
              <a:off x="2766556" y="4858327"/>
              <a:ext cx="653929" cy="723651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C7D18C7F-D581-BC58-B6D6-C9F4ED1B1D4D}"/>
                </a:ext>
              </a:extLst>
            </p:cNvPr>
            <p:cNvSpPr/>
            <p:nvPr/>
          </p:nvSpPr>
          <p:spPr>
            <a:xfrm>
              <a:off x="3085160" y="4858325"/>
              <a:ext cx="347705" cy="719635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57D8FD15-BB71-2F9B-ABF4-9792FAA3F93B}"/>
                </a:ext>
              </a:extLst>
            </p:cNvPr>
            <p:cNvSpPr txBox="1"/>
            <p:nvPr/>
          </p:nvSpPr>
          <p:spPr>
            <a:xfrm>
              <a:off x="2706564" y="4841973"/>
              <a:ext cx="746121" cy="3446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802.3 MAC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9C471A06-8FF9-0B28-A9F2-7796910796B5}"/>
                </a:ext>
              </a:extLst>
            </p:cNvPr>
            <p:cNvSpPr txBox="1"/>
            <p:nvPr/>
          </p:nvSpPr>
          <p:spPr>
            <a:xfrm>
              <a:off x="2845762" y="5255102"/>
              <a:ext cx="478016" cy="2403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PHY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945A12F9-02BB-E0EE-A51D-1F5BE88D2389}"/>
                </a:ext>
              </a:extLst>
            </p:cNvPr>
            <p:cNvCxnSpPr>
              <a:cxnSpLocks/>
            </p:cNvCxnSpPr>
            <p:nvPr/>
          </p:nvCxnSpPr>
          <p:spPr>
            <a:xfrm>
              <a:off x="2766556" y="5261718"/>
              <a:ext cx="686129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641CB971-F775-340F-1013-BAC94494715B}"/>
              </a:ext>
            </a:extLst>
          </p:cNvPr>
          <p:cNvGrpSpPr/>
          <p:nvPr/>
        </p:nvGrpSpPr>
        <p:grpSpPr>
          <a:xfrm>
            <a:off x="2220693" y="1440510"/>
            <a:ext cx="4942107" cy="369332"/>
            <a:chOff x="2220693" y="1357380"/>
            <a:chExt cx="4942107" cy="369332"/>
          </a:xfrm>
        </p:grpSpPr>
        <p:cxnSp>
          <p:nvCxnSpPr>
            <p:cNvPr id="80" name="Straight Arrow Connector 79">
              <a:extLst>
                <a:ext uri="{FF2B5EF4-FFF2-40B4-BE49-F238E27FC236}">
                  <a16:creationId xmlns:a16="http://schemas.microsoft.com/office/drawing/2014/main" id="{4B3855CA-1247-E8E8-70DA-5E450616176A}"/>
                </a:ext>
              </a:extLst>
            </p:cNvPr>
            <p:cNvCxnSpPr/>
            <p:nvPr/>
          </p:nvCxnSpPr>
          <p:spPr>
            <a:xfrm>
              <a:off x="2220693" y="1537855"/>
              <a:ext cx="2914159" cy="0"/>
            </a:xfrm>
            <a:prstGeom prst="straightConnector1">
              <a:avLst/>
            </a:prstGeom>
            <a:ln w="222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2D491930-A0E4-A953-3EE7-27C4D59A581B}"/>
                </a:ext>
              </a:extLst>
            </p:cNvPr>
            <p:cNvSpPr txBox="1"/>
            <p:nvPr/>
          </p:nvSpPr>
          <p:spPr>
            <a:xfrm>
              <a:off x="3215618" y="1357380"/>
              <a:ext cx="827471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802.11</a:t>
              </a:r>
            </a:p>
          </p:txBody>
        </p:sp>
        <p:cxnSp>
          <p:nvCxnSpPr>
            <p:cNvPr id="81" name="Straight Arrow Connector 80">
              <a:extLst>
                <a:ext uri="{FF2B5EF4-FFF2-40B4-BE49-F238E27FC236}">
                  <a16:creationId xmlns:a16="http://schemas.microsoft.com/office/drawing/2014/main" id="{8B64B4B6-7EEE-08EA-8F8B-F2EB2CC8A7AB}"/>
                </a:ext>
              </a:extLst>
            </p:cNvPr>
            <p:cNvCxnSpPr>
              <a:cxnSpLocks/>
            </p:cNvCxnSpPr>
            <p:nvPr/>
          </p:nvCxnSpPr>
          <p:spPr>
            <a:xfrm>
              <a:off x="5268019" y="1537855"/>
              <a:ext cx="1894781" cy="0"/>
            </a:xfrm>
            <a:prstGeom prst="straightConnector1">
              <a:avLst/>
            </a:prstGeom>
            <a:ln w="222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9140E677-C8B7-8DAC-534F-3FF731FAFF53}"/>
                </a:ext>
              </a:extLst>
            </p:cNvPr>
            <p:cNvSpPr txBox="1"/>
            <p:nvPr/>
          </p:nvSpPr>
          <p:spPr>
            <a:xfrm>
              <a:off x="5804675" y="1357380"/>
              <a:ext cx="710451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802.3</a:t>
              </a:r>
            </a:p>
          </p:txBody>
        </p:sp>
      </p:grpSp>
      <p:sp>
        <p:nvSpPr>
          <p:cNvPr id="31" name="Slide Number Placeholder 30">
            <a:extLst>
              <a:ext uri="{FF2B5EF4-FFF2-40B4-BE49-F238E27FC236}">
                <a16:creationId xmlns:a16="http://schemas.microsoft.com/office/drawing/2014/main" id="{42E40447-AEF5-13C2-F1F2-B0A9A3AB46E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9775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45" name="Rectangle 84">
            <a:extLst>
              <a:ext uri="{FF2B5EF4-FFF2-40B4-BE49-F238E27FC236}">
                <a16:creationId xmlns:a16="http://schemas.microsoft.com/office/drawing/2014/main" id="{08CF2C46-CB87-3E41-835B-3548E5B9F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1688" y="1658938"/>
            <a:ext cx="5903912" cy="1897062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6" name="Rectangle 85">
            <a:extLst>
              <a:ext uri="{FF2B5EF4-FFF2-40B4-BE49-F238E27FC236}">
                <a16:creationId xmlns:a16="http://schemas.microsoft.com/office/drawing/2014/main" id="{14EB31E7-C9BF-C544-834A-4A0984C48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324" y="1587500"/>
            <a:ext cx="2212975" cy="2238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7" name="Rectangle 83">
            <a:extLst>
              <a:ext uri="{FF2B5EF4-FFF2-40B4-BE49-F238E27FC236}">
                <a16:creationId xmlns:a16="http://schemas.microsoft.com/office/drawing/2014/main" id="{AF0C97F5-B4B5-814D-A857-F9DECE153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8212" y="1458913"/>
            <a:ext cx="5780087" cy="2084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wireless hosts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laptop, smartphone, IoT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run </a:t>
            </a:r>
            <a:r>
              <a:rPr lang="en-US" sz="2400" i="1" dirty="0">
                <a:solidFill>
                  <a:srgbClr val="C00000"/>
                </a:solidFill>
                <a:cs typeface="+mn-cs"/>
              </a:rPr>
              <a:t>applications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may be stationary (non-mobile) or mobile</a:t>
            </a:r>
          </a:p>
          <a:p>
            <a:pPr marL="635000" lvl="1" indent="-1778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cs typeface="+mn-cs"/>
              </a:rPr>
              <a:t>wireless does </a:t>
            </a:r>
            <a:r>
              <a:rPr lang="en-US" sz="2000" i="1" dirty="0">
                <a:cs typeface="+mn-cs"/>
              </a:rPr>
              <a:t>not</a:t>
            </a:r>
            <a:r>
              <a:rPr lang="en-US" sz="2000" dirty="0">
                <a:cs typeface="+mn-cs"/>
              </a:rPr>
              <a:t> always mean mobility! </a:t>
            </a:r>
          </a:p>
        </p:txBody>
      </p:sp>
      <p:sp>
        <p:nvSpPr>
          <p:cNvPr id="248" name="Line 86">
            <a:extLst>
              <a:ext uri="{FF2B5EF4-FFF2-40B4-BE49-F238E27FC236}">
                <a16:creationId xmlns:a16="http://schemas.microsoft.com/office/drawing/2014/main" id="{1AFC5C88-325B-ED46-A1F7-AC0CB2BE28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9662" y="3568700"/>
            <a:ext cx="960437" cy="2227263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r>
              <a:rPr lang="en-US" dirty="0">
                <a:cs typeface="+mn-cs"/>
              </a:rPr>
              <a:t>       </a:t>
            </a:r>
          </a:p>
        </p:txBody>
      </p:sp>
      <p:sp>
        <p:nvSpPr>
          <p:cNvPr id="249" name="Line 87">
            <a:extLst>
              <a:ext uri="{FF2B5EF4-FFF2-40B4-BE49-F238E27FC236}">
                <a16:creationId xmlns:a16="http://schemas.microsoft.com/office/drawing/2014/main" id="{56D9D167-3C00-4D48-9D10-52117EAC26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57800" y="3568701"/>
            <a:ext cx="1866900" cy="1690688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r>
              <a:rPr lang="en-US" dirty="0">
                <a:cs typeface="+mn-cs"/>
              </a:rPr>
              <a:t>          </a:t>
            </a:r>
          </a:p>
        </p:txBody>
      </p:sp>
      <p:grpSp>
        <p:nvGrpSpPr>
          <p:cNvPr id="250" name="Group 356">
            <a:extLst>
              <a:ext uri="{FF2B5EF4-FFF2-40B4-BE49-F238E27FC236}">
                <a16:creationId xmlns:a16="http://schemas.microsoft.com/office/drawing/2014/main" id="{01A65E57-B0FD-9A46-B720-C71660C1A5E7}"/>
              </a:ext>
            </a:extLst>
          </p:cNvPr>
          <p:cNvGrpSpPr>
            <a:grpSpLocks/>
          </p:cNvGrpSpPr>
          <p:nvPr/>
        </p:nvGrpSpPr>
        <p:grpSpPr bwMode="auto">
          <a:xfrm>
            <a:off x="10753725" y="1857375"/>
            <a:ext cx="762000" cy="771525"/>
            <a:chOff x="313" y="1497"/>
            <a:chExt cx="1152" cy="1014"/>
          </a:xfrm>
        </p:grpSpPr>
        <p:pic>
          <p:nvPicPr>
            <p:cNvPr id="251" name="Picture 354" descr="laptop_stylized_small">
              <a:extLst>
                <a:ext uri="{FF2B5EF4-FFF2-40B4-BE49-F238E27FC236}">
                  <a16:creationId xmlns:a16="http://schemas.microsoft.com/office/drawing/2014/main" id="{3A58384A-4E81-1340-98E9-92C6375DDA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355" descr="antenna_stylized">
              <a:extLst>
                <a:ext uri="{FF2B5EF4-FFF2-40B4-BE49-F238E27FC236}">
                  <a16:creationId xmlns:a16="http://schemas.microsoft.com/office/drawing/2014/main" id="{83C4FC22-C297-3047-9776-EBE241DEDB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3" name="Group 403">
            <a:extLst>
              <a:ext uri="{FF2B5EF4-FFF2-40B4-BE49-F238E27FC236}">
                <a16:creationId xmlns:a16="http://schemas.microsoft.com/office/drawing/2014/main" id="{F0441C14-0EBC-A24F-BD4C-E12173B024B8}"/>
              </a:ext>
            </a:extLst>
          </p:cNvPr>
          <p:cNvGrpSpPr>
            <a:grpSpLocks/>
          </p:cNvGrpSpPr>
          <p:nvPr/>
        </p:nvGrpSpPr>
        <p:grpSpPr bwMode="auto">
          <a:xfrm>
            <a:off x="9982200" y="1778000"/>
            <a:ext cx="598488" cy="514350"/>
            <a:chOff x="2751" y="1851"/>
            <a:chExt cx="462" cy="478"/>
          </a:xfrm>
        </p:grpSpPr>
        <p:pic>
          <p:nvPicPr>
            <p:cNvPr id="254" name="Picture 364" descr="iphone_stylized_small">
              <a:extLst>
                <a:ext uri="{FF2B5EF4-FFF2-40B4-BE49-F238E27FC236}">
                  <a16:creationId xmlns:a16="http://schemas.microsoft.com/office/drawing/2014/main" id="{880564B7-D055-9F4A-BDED-B43CB43E90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5" name="Picture 402" descr="antenna_radiation_stylized">
              <a:extLst>
                <a:ext uri="{FF2B5EF4-FFF2-40B4-BE49-F238E27FC236}">
                  <a16:creationId xmlns:a16="http://schemas.microsoft.com/office/drawing/2014/main" id="{04CFB053-353C-684D-90C6-18048F6104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C33668E5-7FCA-404E-B876-F39735723001}"/>
              </a:ext>
            </a:extLst>
          </p:cNvPr>
          <p:cNvGrpSpPr/>
          <p:nvPr/>
        </p:nvGrpSpPr>
        <p:grpSpPr>
          <a:xfrm>
            <a:off x="9429035" y="1895968"/>
            <a:ext cx="616665" cy="796431"/>
            <a:chOff x="7797061" y="3296104"/>
            <a:chExt cx="347997" cy="396620"/>
          </a:xfrm>
        </p:grpSpPr>
        <p:pic>
          <p:nvPicPr>
            <p:cNvPr id="260" name="Picture 571" descr="fridge2.png">
              <a:extLst>
                <a:ext uri="{FF2B5EF4-FFF2-40B4-BE49-F238E27FC236}">
                  <a16:creationId xmlns:a16="http://schemas.microsoft.com/office/drawing/2014/main" id="{E130FE84-F44D-5448-810A-9B4F142834B1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6825" y="335569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1" name="Picture 1115" descr="antenna_stylized">
              <a:extLst>
                <a:ext uri="{FF2B5EF4-FFF2-40B4-BE49-F238E27FC236}">
                  <a16:creationId xmlns:a16="http://schemas.microsoft.com/office/drawing/2014/main" id="{4C6F1F56-F16C-9D41-905E-FAB32E1ABB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061" y="329610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74D97B2D-AFDA-7BD2-C20F-596E979F2C05}"/>
              </a:ext>
            </a:extLst>
          </p:cNvPr>
          <p:cNvPicPr>
            <a:picLocks noChangeAspect="1"/>
          </p:cNvPicPr>
          <p:nvPr/>
        </p:nvPicPr>
        <p:blipFill>
          <a:blip r:embed="rId32"/>
          <a:stretch>
            <a:fillRect/>
          </a:stretch>
        </p:blipFill>
        <p:spPr>
          <a:xfrm>
            <a:off x="8490073" y="3965267"/>
            <a:ext cx="3260478" cy="1954975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3054C21-DA0D-7AF5-AE2D-295241AB76E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9027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83F118-0685-2D8E-E83D-A2BA62F853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" name="Group 149">
            <a:extLst>
              <a:ext uri="{FF2B5EF4-FFF2-40B4-BE49-F238E27FC236}">
                <a16:creationId xmlns:a16="http://schemas.microsoft.com/office/drawing/2014/main" id="{EE46EF89-8D12-8981-4087-8C0E6324C464}"/>
              </a:ext>
            </a:extLst>
          </p:cNvPr>
          <p:cNvGrpSpPr/>
          <p:nvPr/>
        </p:nvGrpSpPr>
        <p:grpSpPr>
          <a:xfrm>
            <a:off x="7572316" y="3953000"/>
            <a:ext cx="3767308" cy="2207293"/>
            <a:chOff x="6581977" y="3429000"/>
            <a:chExt cx="3767308" cy="2207293"/>
          </a:xfrm>
        </p:grpSpPr>
        <p:sp>
          <p:nvSpPr>
            <p:cNvPr id="31" name="Oval 23">
              <a:extLst>
                <a:ext uri="{FF2B5EF4-FFF2-40B4-BE49-F238E27FC236}">
                  <a16:creationId xmlns:a16="http://schemas.microsoft.com/office/drawing/2014/main" id="{4CA5F5EF-DBC5-7B5D-FA0C-F003DA8EF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1977" y="3429000"/>
              <a:ext cx="2830154" cy="2207293"/>
            </a:xfrm>
            <a:prstGeom prst="ellipse">
              <a:avLst/>
            </a:prstGeom>
            <a:gradFill flip="none" rotWithShape="1">
              <a:gsLst>
                <a:gs pos="2000">
                  <a:schemeClr val="accent1">
                    <a:lumMod val="45000"/>
                    <a:lumOff val="55000"/>
                  </a:schemeClr>
                </a:gs>
                <a:gs pos="99000">
                  <a:schemeClr val="accent1">
                    <a:lumMod val="30000"/>
                    <a:lumOff val="70000"/>
                    <a:alpha val="65599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32" name="Group 403">
              <a:extLst>
                <a:ext uri="{FF2B5EF4-FFF2-40B4-BE49-F238E27FC236}">
                  <a16:creationId xmlns:a16="http://schemas.microsoft.com/office/drawing/2014/main" id="{9D00C47E-C5E0-4D66-0F83-FFDDD5554D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36210" y="3874004"/>
              <a:ext cx="549425" cy="413184"/>
              <a:chOff x="2751" y="1851"/>
              <a:chExt cx="462" cy="478"/>
            </a:xfrm>
          </p:grpSpPr>
          <p:pic>
            <p:nvPicPr>
              <p:cNvPr id="104" name="Picture 364" descr="iphone_stylized_small">
                <a:extLst>
                  <a:ext uri="{FF2B5EF4-FFF2-40B4-BE49-F238E27FC236}">
                    <a16:creationId xmlns:a16="http://schemas.microsoft.com/office/drawing/2014/main" id="{C8F71F03-96E1-35C7-F8B1-4C3E19F66A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5" name="Picture 402" descr="antenna_radiation_stylized">
                <a:extLst>
                  <a:ext uri="{FF2B5EF4-FFF2-40B4-BE49-F238E27FC236}">
                    <a16:creationId xmlns:a16="http://schemas.microsoft.com/office/drawing/2014/main" id="{26025116-B21B-5A1D-3168-6612C3B860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5" name="Group 356">
              <a:extLst>
                <a:ext uri="{FF2B5EF4-FFF2-40B4-BE49-F238E27FC236}">
                  <a16:creationId xmlns:a16="http://schemas.microsoft.com/office/drawing/2014/main" id="{C9786DE9-6349-A42A-6261-FDD01A30DC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53200" y="3899924"/>
              <a:ext cx="395452" cy="355447"/>
              <a:chOff x="313" y="1497"/>
              <a:chExt cx="1152" cy="1014"/>
            </a:xfrm>
          </p:grpSpPr>
          <p:pic>
            <p:nvPicPr>
              <p:cNvPr id="102" name="Picture 354" descr="laptop_stylized_small">
                <a:extLst>
                  <a:ext uri="{FF2B5EF4-FFF2-40B4-BE49-F238E27FC236}">
                    <a16:creationId xmlns:a16="http://schemas.microsoft.com/office/drawing/2014/main" id="{C45C5A98-4B19-8501-046C-7A4D662E09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" name="Picture 355" descr="antenna_stylized">
                <a:extLst>
                  <a:ext uri="{FF2B5EF4-FFF2-40B4-BE49-F238E27FC236}">
                    <a16:creationId xmlns:a16="http://schemas.microsoft.com/office/drawing/2014/main" id="{FFC720AB-734A-41FB-CBC5-8C27D8BCD0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6" name="Group 403">
              <a:extLst>
                <a:ext uri="{FF2B5EF4-FFF2-40B4-BE49-F238E27FC236}">
                  <a16:creationId xmlns:a16="http://schemas.microsoft.com/office/drawing/2014/main" id="{6D172CC5-84B8-053E-FB54-F292F326A7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93612" y="5097161"/>
              <a:ext cx="549425" cy="413184"/>
              <a:chOff x="2751" y="1851"/>
              <a:chExt cx="462" cy="478"/>
            </a:xfrm>
          </p:grpSpPr>
          <p:pic>
            <p:nvPicPr>
              <p:cNvPr id="100" name="Picture 364" descr="iphone_stylized_small">
                <a:extLst>
                  <a:ext uri="{FF2B5EF4-FFF2-40B4-BE49-F238E27FC236}">
                    <a16:creationId xmlns:a16="http://schemas.microsoft.com/office/drawing/2014/main" id="{B41D2D9F-AD4C-1DBA-1075-01B9F05E0C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1" name="Picture 402" descr="antenna_radiation_stylized">
                <a:extLst>
                  <a:ext uri="{FF2B5EF4-FFF2-40B4-BE49-F238E27FC236}">
                    <a16:creationId xmlns:a16="http://schemas.microsoft.com/office/drawing/2014/main" id="{41905B02-5861-4541-00CA-BD0FA351707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0A0BD9AA-A65C-3270-CCDB-6B540CE2B3D7}"/>
                </a:ext>
              </a:extLst>
            </p:cNvPr>
            <p:cNvSpPr txBox="1"/>
            <p:nvPr/>
          </p:nvSpPr>
          <p:spPr>
            <a:xfrm>
              <a:off x="7930930" y="4709450"/>
              <a:ext cx="409087" cy="2942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AP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80DF23CB-AE75-EF00-3F3E-B092049FE610}"/>
                </a:ext>
              </a:extLst>
            </p:cNvPr>
            <p:cNvSpPr txBox="1"/>
            <p:nvPr/>
          </p:nvSpPr>
          <p:spPr>
            <a:xfrm>
              <a:off x="7298044" y="4257384"/>
              <a:ext cx="497252" cy="2942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UEs</a:t>
              </a:r>
            </a:p>
          </p:txBody>
        </p:sp>
        <p:grpSp>
          <p:nvGrpSpPr>
            <p:cNvPr id="66" name="Group 361">
              <a:extLst>
                <a:ext uri="{FF2B5EF4-FFF2-40B4-BE49-F238E27FC236}">
                  <a16:creationId xmlns:a16="http://schemas.microsoft.com/office/drawing/2014/main" id="{77C07FB5-0DB0-17A9-70D6-824A7497ED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12133" y="4165585"/>
              <a:ext cx="639762" cy="581025"/>
              <a:chOff x="2967" y="478"/>
              <a:chExt cx="788" cy="625"/>
            </a:xfrm>
          </p:grpSpPr>
          <p:pic>
            <p:nvPicPr>
              <p:cNvPr id="98" name="Picture 360" descr="antenna_radiation_stylized">
                <a:extLst>
                  <a:ext uri="{FF2B5EF4-FFF2-40B4-BE49-F238E27FC236}">
                    <a16:creationId xmlns:a16="http://schemas.microsoft.com/office/drawing/2014/main" id="{D2EDAA76-7F13-36BA-2EEF-BE157F7F1BD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9" name="Picture 358" descr="access_point_stylized_small">
                <a:extLst>
                  <a:ext uri="{FF2B5EF4-FFF2-40B4-BE49-F238E27FC236}">
                    <a16:creationId xmlns:a16="http://schemas.microsoft.com/office/drawing/2014/main" id="{C4E6693D-9DE2-5046-5FF9-B1793777F6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7" name="Group 356">
              <a:extLst>
                <a:ext uri="{FF2B5EF4-FFF2-40B4-BE49-F238E27FC236}">
                  <a16:creationId xmlns:a16="http://schemas.microsoft.com/office/drawing/2014/main" id="{E04845E4-D120-E5CC-1A69-5621954A04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79031" y="3625591"/>
              <a:ext cx="395452" cy="355447"/>
              <a:chOff x="313" y="1497"/>
              <a:chExt cx="1152" cy="1014"/>
            </a:xfrm>
          </p:grpSpPr>
          <p:pic>
            <p:nvPicPr>
              <p:cNvPr id="96" name="Picture 354" descr="laptop_stylized_small">
                <a:extLst>
                  <a:ext uri="{FF2B5EF4-FFF2-40B4-BE49-F238E27FC236}">
                    <a16:creationId xmlns:a16="http://schemas.microsoft.com/office/drawing/2014/main" id="{155D720A-A329-4B9D-9B1F-DB95DF136A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7" name="Picture 355" descr="antenna_stylized">
                <a:extLst>
                  <a:ext uri="{FF2B5EF4-FFF2-40B4-BE49-F238E27FC236}">
                    <a16:creationId xmlns:a16="http://schemas.microsoft.com/office/drawing/2014/main" id="{4B1D634E-B36A-A656-ACD3-016EFD4613A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8" name="Group 356">
              <a:extLst>
                <a:ext uri="{FF2B5EF4-FFF2-40B4-BE49-F238E27FC236}">
                  <a16:creationId xmlns:a16="http://schemas.microsoft.com/office/drawing/2014/main" id="{BA57ADE4-BD39-D2C4-E539-178E3F8184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61673" y="4638049"/>
              <a:ext cx="395452" cy="355447"/>
              <a:chOff x="313" y="1497"/>
              <a:chExt cx="1152" cy="1014"/>
            </a:xfrm>
          </p:grpSpPr>
          <p:pic>
            <p:nvPicPr>
              <p:cNvPr id="94" name="Picture 354" descr="laptop_stylized_small">
                <a:extLst>
                  <a:ext uri="{FF2B5EF4-FFF2-40B4-BE49-F238E27FC236}">
                    <a16:creationId xmlns:a16="http://schemas.microsoft.com/office/drawing/2014/main" id="{D1303BBD-2E22-8808-F34F-6F8AD1C3D7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5" name="Picture 355" descr="antenna_stylized">
                <a:extLst>
                  <a:ext uri="{FF2B5EF4-FFF2-40B4-BE49-F238E27FC236}">
                    <a16:creationId xmlns:a16="http://schemas.microsoft.com/office/drawing/2014/main" id="{C7B0C8AF-27F5-9218-9059-7E6F565ACF1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E354D6F0-0480-C3C0-C0D2-02206741FBF3}"/>
                </a:ext>
              </a:extLst>
            </p:cNvPr>
            <p:cNvSpPr txBox="1"/>
            <p:nvPr/>
          </p:nvSpPr>
          <p:spPr>
            <a:xfrm>
              <a:off x="8831133" y="4407216"/>
              <a:ext cx="149823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to/from institutional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network, Internet</a:t>
              </a:r>
            </a:p>
          </p:txBody>
        </p: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A271C65F-BC45-0674-A7B4-3F1D5FFF96E7}"/>
                </a:ext>
              </a:extLst>
            </p:cNvPr>
            <p:cNvCxnSpPr/>
            <p:nvPr/>
          </p:nvCxnSpPr>
          <p:spPr>
            <a:xfrm>
              <a:off x="8374483" y="4625473"/>
              <a:ext cx="1974802" cy="0"/>
            </a:xfrm>
            <a:prstGeom prst="line">
              <a:avLst/>
            </a:prstGeom>
            <a:ln w="1270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8" name="Rectangle 107">
            <a:extLst>
              <a:ext uri="{FF2B5EF4-FFF2-40B4-BE49-F238E27FC236}">
                <a16:creationId xmlns:a16="http://schemas.microsoft.com/office/drawing/2014/main" id="{049F17A9-4849-F57D-CDC4-73109E275B5F}"/>
              </a:ext>
            </a:extLst>
          </p:cNvPr>
          <p:cNvSpPr/>
          <p:nvPr/>
        </p:nvSpPr>
        <p:spPr>
          <a:xfrm>
            <a:off x="744484" y="2601356"/>
            <a:ext cx="3051448" cy="2978791"/>
          </a:xfrm>
          <a:prstGeom prst="rect">
            <a:avLst/>
          </a:prstGeom>
          <a:solidFill>
            <a:srgbClr val="00B050">
              <a:alpha val="4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16F0D9F9-5BC8-5041-ED16-801EE3CDF50D}"/>
              </a:ext>
            </a:extLst>
          </p:cNvPr>
          <p:cNvSpPr/>
          <p:nvPr/>
        </p:nvSpPr>
        <p:spPr>
          <a:xfrm>
            <a:off x="3811984" y="2599050"/>
            <a:ext cx="3275861" cy="2975724"/>
          </a:xfrm>
          <a:prstGeom prst="rect">
            <a:avLst/>
          </a:prstGeom>
          <a:solidFill>
            <a:srgbClr val="0A12A0">
              <a:alpha val="45746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B9C997FC-7E4E-632D-9413-47BD9DC8A849}"/>
              </a:ext>
            </a:extLst>
          </p:cNvPr>
          <p:cNvCxnSpPr>
            <a:cxnSpLocks/>
          </p:cNvCxnSpPr>
          <p:nvPr/>
        </p:nvCxnSpPr>
        <p:spPr>
          <a:xfrm>
            <a:off x="3791097" y="2603093"/>
            <a:ext cx="0" cy="3019092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A7DAEFC7-F9A0-8547-F573-2C796804D449}"/>
              </a:ext>
            </a:extLst>
          </p:cNvPr>
          <p:cNvCxnSpPr>
            <a:cxnSpLocks/>
          </p:cNvCxnSpPr>
          <p:nvPr/>
        </p:nvCxnSpPr>
        <p:spPr>
          <a:xfrm>
            <a:off x="520570" y="2572373"/>
            <a:ext cx="6728835" cy="0"/>
          </a:xfrm>
          <a:prstGeom prst="line">
            <a:avLst/>
          </a:prstGeom>
          <a:ln w="317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BD7D516A-298E-742F-B27E-AD88986A982C}"/>
              </a:ext>
            </a:extLst>
          </p:cNvPr>
          <p:cNvCxnSpPr>
            <a:cxnSpLocks/>
          </p:cNvCxnSpPr>
          <p:nvPr/>
        </p:nvCxnSpPr>
        <p:spPr>
          <a:xfrm>
            <a:off x="252136" y="5566763"/>
            <a:ext cx="6896072" cy="0"/>
          </a:xfrm>
          <a:prstGeom prst="line">
            <a:avLst/>
          </a:prstGeom>
          <a:ln w="317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Rectangle 115">
            <a:extLst>
              <a:ext uri="{FF2B5EF4-FFF2-40B4-BE49-F238E27FC236}">
                <a16:creationId xmlns:a16="http://schemas.microsoft.com/office/drawing/2014/main" id="{AC32438D-FAB7-96CB-4F17-7049D2C7E126}"/>
              </a:ext>
            </a:extLst>
          </p:cNvPr>
          <p:cNvSpPr/>
          <p:nvPr/>
        </p:nvSpPr>
        <p:spPr>
          <a:xfrm>
            <a:off x="744484" y="5598041"/>
            <a:ext cx="6351385" cy="44243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681455E9-9572-3510-2EB9-38A5309ADD23}"/>
              </a:ext>
            </a:extLst>
          </p:cNvPr>
          <p:cNvGrpSpPr/>
          <p:nvPr/>
        </p:nvGrpSpPr>
        <p:grpSpPr>
          <a:xfrm>
            <a:off x="5604259" y="2682201"/>
            <a:ext cx="1367823" cy="2779632"/>
            <a:chOff x="9620395" y="703289"/>
            <a:chExt cx="1367823" cy="2779632"/>
          </a:xfrm>
        </p:grpSpPr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EB6D06C4-B86B-2DD1-49CB-332E27D02ACD}"/>
                </a:ext>
              </a:extLst>
            </p:cNvPr>
            <p:cNvGrpSpPr/>
            <p:nvPr/>
          </p:nvGrpSpPr>
          <p:grpSpPr>
            <a:xfrm>
              <a:off x="9620395" y="703289"/>
              <a:ext cx="1350871" cy="522493"/>
              <a:chOff x="3978671" y="5563009"/>
              <a:chExt cx="1350871" cy="522493"/>
            </a:xfrm>
          </p:grpSpPr>
          <p:sp>
            <p:nvSpPr>
              <p:cNvPr id="119" name="Oval 118">
                <a:extLst>
                  <a:ext uri="{FF2B5EF4-FFF2-40B4-BE49-F238E27FC236}">
                    <a16:creationId xmlns:a16="http://schemas.microsoft.com/office/drawing/2014/main" id="{750AC9F2-E47E-1DD6-CD56-7947873015F9}"/>
                  </a:ext>
                </a:extLst>
              </p:cNvPr>
              <p:cNvSpPr/>
              <p:nvPr/>
            </p:nvSpPr>
            <p:spPr>
              <a:xfrm>
                <a:off x="3978671" y="5563009"/>
                <a:ext cx="1350871" cy="522493"/>
              </a:xfrm>
              <a:prstGeom prst="ellipse">
                <a:avLst/>
              </a:prstGeom>
              <a:solidFill>
                <a:srgbClr val="0A12A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TextBox 117">
                <a:extLst>
                  <a:ext uri="{FF2B5EF4-FFF2-40B4-BE49-F238E27FC236}">
                    <a16:creationId xmlns:a16="http://schemas.microsoft.com/office/drawing/2014/main" id="{079DCE90-FFE6-F605-783D-0443454033AF}"/>
                  </a:ext>
                </a:extLst>
              </p:cNvPr>
              <p:cNvSpPr txBox="1"/>
              <p:nvPr/>
            </p:nvSpPr>
            <p:spPr>
              <a:xfrm>
                <a:off x="4041677" y="5563009"/>
                <a:ext cx="1250983" cy="5127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reliable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data transfer</a:t>
                </a:r>
              </a:p>
            </p:txBody>
          </p: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952E213C-82FE-BA35-B2E9-7C58D3D064BC}"/>
                </a:ext>
              </a:extLst>
            </p:cNvPr>
            <p:cNvGrpSpPr/>
            <p:nvPr/>
          </p:nvGrpSpPr>
          <p:grpSpPr>
            <a:xfrm>
              <a:off x="9628809" y="1155766"/>
              <a:ext cx="1350871" cy="522493"/>
              <a:chOff x="3978671" y="5563009"/>
              <a:chExt cx="1350871" cy="522493"/>
            </a:xfrm>
          </p:grpSpPr>
          <p:sp>
            <p:nvSpPr>
              <p:cNvPr id="141" name="Oval 140">
                <a:extLst>
                  <a:ext uri="{FF2B5EF4-FFF2-40B4-BE49-F238E27FC236}">
                    <a16:creationId xmlns:a16="http://schemas.microsoft.com/office/drawing/2014/main" id="{24450893-21A3-4067-0085-CDA75441EA9C}"/>
                  </a:ext>
                </a:extLst>
              </p:cNvPr>
              <p:cNvSpPr/>
              <p:nvPr/>
            </p:nvSpPr>
            <p:spPr>
              <a:xfrm>
                <a:off x="3978671" y="5563009"/>
                <a:ext cx="1350871" cy="522493"/>
              </a:xfrm>
              <a:prstGeom prst="ellipse">
                <a:avLst/>
              </a:prstGeom>
              <a:solidFill>
                <a:srgbClr val="0A12A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TextBox 141">
                <a:extLst>
                  <a:ext uri="{FF2B5EF4-FFF2-40B4-BE49-F238E27FC236}">
                    <a16:creationId xmlns:a16="http://schemas.microsoft.com/office/drawing/2014/main" id="{9CCAC632-A47A-2920-9782-7D143E25E509}"/>
                  </a:ext>
                </a:extLst>
              </p:cNvPr>
              <p:cNvSpPr txBox="1"/>
              <p:nvPr/>
            </p:nvSpPr>
            <p:spPr>
              <a:xfrm>
                <a:off x="4022830" y="5563009"/>
                <a:ext cx="1288686" cy="5127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energy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management</a:t>
                </a:r>
              </a:p>
            </p:txBody>
          </p:sp>
        </p:grp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70E6055C-7C17-DD1E-0F02-606A72CCB9AA}"/>
                </a:ext>
              </a:extLst>
            </p:cNvPr>
            <p:cNvGrpSpPr/>
            <p:nvPr/>
          </p:nvGrpSpPr>
          <p:grpSpPr>
            <a:xfrm>
              <a:off x="9627790" y="1603990"/>
              <a:ext cx="1354375" cy="550020"/>
              <a:chOff x="3978671" y="5535482"/>
              <a:chExt cx="1354375" cy="550020"/>
            </a:xfrm>
          </p:grpSpPr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0CED077D-A918-52B3-3C65-40789E497A77}"/>
                  </a:ext>
                </a:extLst>
              </p:cNvPr>
              <p:cNvSpPr/>
              <p:nvPr/>
            </p:nvSpPr>
            <p:spPr>
              <a:xfrm>
                <a:off x="3978671" y="5563009"/>
                <a:ext cx="1350871" cy="522493"/>
              </a:xfrm>
              <a:prstGeom prst="ellipse">
                <a:avLst/>
              </a:prstGeom>
              <a:solidFill>
                <a:srgbClr val="0A12A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TextBox 138">
                <a:extLst>
                  <a:ext uri="{FF2B5EF4-FFF2-40B4-BE49-F238E27FC236}">
                    <a16:creationId xmlns:a16="http://schemas.microsoft.com/office/drawing/2014/main" id="{5CE7592B-E7B9-39E5-9644-865CBB263B10}"/>
                  </a:ext>
                </a:extLst>
              </p:cNvPr>
              <p:cNvSpPr txBox="1"/>
              <p:nvPr/>
            </p:nvSpPr>
            <p:spPr>
              <a:xfrm>
                <a:off x="3984407" y="5535482"/>
                <a:ext cx="1348639" cy="5127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channel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measurement</a:t>
                </a:r>
              </a:p>
            </p:txBody>
          </p:sp>
        </p:grp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01AA341A-9F82-F4F2-BCB6-41057368A959}"/>
                </a:ext>
              </a:extLst>
            </p:cNvPr>
            <p:cNvGrpSpPr/>
            <p:nvPr/>
          </p:nvGrpSpPr>
          <p:grpSpPr>
            <a:xfrm>
              <a:off x="9624286" y="2092253"/>
              <a:ext cx="1350871" cy="522493"/>
              <a:chOff x="3978671" y="5563009"/>
              <a:chExt cx="1350871" cy="522493"/>
            </a:xfrm>
          </p:grpSpPr>
          <p:sp>
            <p:nvSpPr>
              <p:cNvPr id="135" name="Oval 134">
                <a:extLst>
                  <a:ext uri="{FF2B5EF4-FFF2-40B4-BE49-F238E27FC236}">
                    <a16:creationId xmlns:a16="http://schemas.microsoft.com/office/drawing/2014/main" id="{1B83439D-246C-0B25-BA1A-E8B219BE314F}"/>
                  </a:ext>
                </a:extLst>
              </p:cNvPr>
              <p:cNvSpPr/>
              <p:nvPr/>
            </p:nvSpPr>
            <p:spPr>
              <a:xfrm>
                <a:off x="3978671" y="5563009"/>
                <a:ext cx="1350871" cy="522493"/>
              </a:xfrm>
              <a:prstGeom prst="ellipse">
                <a:avLst/>
              </a:prstGeom>
              <a:solidFill>
                <a:srgbClr val="0A12A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TextBox 135">
                <a:extLst>
                  <a:ext uri="{FF2B5EF4-FFF2-40B4-BE49-F238E27FC236}">
                    <a16:creationId xmlns:a16="http://schemas.microsoft.com/office/drawing/2014/main" id="{66CFB5A1-F782-E708-83DE-9F09ECE30543}"/>
                  </a:ext>
                </a:extLst>
              </p:cNvPr>
              <p:cNvSpPr txBox="1"/>
              <p:nvPr/>
            </p:nvSpPr>
            <p:spPr>
              <a:xfrm>
                <a:off x="4094543" y="5563009"/>
                <a:ext cx="1145250" cy="5127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discovery,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attachment</a:t>
                </a:r>
              </a:p>
            </p:txBody>
          </p:sp>
        </p:grp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F2D2073B-A32B-43E3-3039-F487D6B9B3D4}"/>
                </a:ext>
              </a:extLst>
            </p:cNvPr>
            <p:cNvGrpSpPr/>
            <p:nvPr/>
          </p:nvGrpSpPr>
          <p:grpSpPr>
            <a:xfrm>
              <a:off x="9637347" y="2960428"/>
              <a:ext cx="1350871" cy="522493"/>
              <a:chOff x="3978671" y="5536505"/>
              <a:chExt cx="1350871" cy="522493"/>
            </a:xfrm>
          </p:grpSpPr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9435CA91-C6C9-026F-DD52-ED100894B10F}"/>
                  </a:ext>
                </a:extLst>
              </p:cNvPr>
              <p:cNvSpPr/>
              <p:nvPr/>
            </p:nvSpPr>
            <p:spPr>
              <a:xfrm>
                <a:off x="3978671" y="5536505"/>
                <a:ext cx="1350871" cy="522493"/>
              </a:xfrm>
              <a:prstGeom prst="ellipse">
                <a:avLst/>
              </a:prstGeom>
              <a:solidFill>
                <a:srgbClr val="0A12A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TextBox 144">
                <a:extLst>
                  <a:ext uri="{FF2B5EF4-FFF2-40B4-BE49-F238E27FC236}">
                    <a16:creationId xmlns:a16="http://schemas.microsoft.com/office/drawing/2014/main" id="{69ABA695-81F1-37B2-6EE9-AA7ED54D4D2C}"/>
                  </a:ext>
                </a:extLst>
              </p:cNvPr>
              <p:cNvSpPr txBox="1"/>
              <p:nvPr/>
            </p:nvSpPr>
            <p:spPr>
              <a:xfrm>
                <a:off x="4219435" y="5681295"/>
                <a:ext cx="869341" cy="30348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RTS/CTS</a:t>
                </a:r>
              </a:p>
            </p:txBody>
          </p:sp>
        </p:grpSp>
        <p:sp>
          <p:nvSpPr>
            <p:cNvPr id="154" name="TextBox 153">
              <a:extLst>
                <a:ext uri="{FF2B5EF4-FFF2-40B4-BE49-F238E27FC236}">
                  <a16:creationId xmlns:a16="http://schemas.microsoft.com/office/drawing/2014/main" id="{2A2B1E4D-7AAE-868C-D5FE-E0486131D631}"/>
                </a:ext>
              </a:extLst>
            </p:cNvPr>
            <p:cNvSpPr txBox="1"/>
            <p:nvPr/>
          </p:nvSpPr>
          <p:spPr>
            <a:xfrm rot="5400000">
              <a:off x="10157556" y="2489071"/>
              <a:ext cx="497252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A12A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...</a:t>
              </a:r>
            </a:p>
          </p:txBody>
        </p: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5B99D1F8-E9DF-8C10-050A-63D24B21A9E2}"/>
              </a:ext>
            </a:extLst>
          </p:cNvPr>
          <p:cNvSpPr txBox="1"/>
          <p:nvPr/>
        </p:nvSpPr>
        <p:spPr>
          <a:xfrm>
            <a:off x="3752377" y="5262009"/>
            <a:ext cx="12853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control plane</a:t>
            </a: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F01B4A7A-ADB0-28C9-F19C-F79C7579CB63}"/>
              </a:ext>
            </a:extLst>
          </p:cNvPr>
          <p:cNvSpPr txBox="1"/>
          <p:nvPr/>
        </p:nvSpPr>
        <p:spPr>
          <a:xfrm>
            <a:off x="689698" y="5265701"/>
            <a:ext cx="12805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 plane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0B395570-25D6-EC53-783B-84F301737971}"/>
              </a:ext>
            </a:extLst>
          </p:cNvPr>
          <p:cNvSpPr txBox="1"/>
          <p:nvPr/>
        </p:nvSpPr>
        <p:spPr>
          <a:xfrm>
            <a:off x="3376273" y="5566170"/>
            <a:ext cx="76976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PHY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3" name="Rectangle 262">
            <a:extLst>
              <a:ext uri="{FF2B5EF4-FFF2-40B4-BE49-F238E27FC236}">
                <a16:creationId xmlns:a16="http://schemas.microsoft.com/office/drawing/2014/main" id="{03D77126-F760-F501-69E8-42CEF8F16A54}"/>
              </a:ext>
            </a:extLst>
          </p:cNvPr>
          <p:cNvSpPr/>
          <p:nvPr/>
        </p:nvSpPr>
        <p:spPr>
          <a:xfrm>
            <a:off x="1076109" y="3879104"/>
            <a:ext cx="2257087" cy="1355203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1" name="Bent-Up Arrow 260">
            <a:extLst>
              <a:ext uri="{FF2B5EF4-FFF2-40B4-BE49-F238E27FC236}">
                <a16:creationId xmlns:a16="http://schemas.microsoft.com/office/drawing/2014/main" id="{79AC9DC6-59F9-3113-CCA8-A5EF6E6BB63A}"/>
              </a:ext>
            </a:extLst>
          </p:cNvPr>
          <p:cNvSpPr/>
          <p:nvPr/>
        </p:nvSpPr>
        <p:spPr>
          <a:xfrm rot="10800000">
            <a:off x="2514011" y="3346487"/>
            <a:ext cx="2890492" cy="865675"/>
          </a:xfrm>
          <a:prstGeom prst="bentUpArrow">
            <a:avLst/>
          </a:prstGeom>
          <a:gradFill flip="none" rotWithShape="1">
            <a:gsLst>
              <a:gs pos="2000">
                <a:srgbClr val="0A12A0"/>
              </a:gs>
              <a:gs pos="100000">
                <a:schemeClr val="accent5">
                  <a:lumMod val="20000"/>
                  <a:lumOff val="8000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3" name="Rectangle 182">
            <a:extLst>
              <a:ext uri="{FF2B5EF4-FFF2-40B4-BE49-F238E27FC236}">
                <a16:creationId xmlns:a16="http://schemas.microsoft.com/office/drawing/2014/main" id="{0FD08246-5C8A-77C9-960F-AB337FEDF656}"/>
              </a:ext>
            </a:extLst>
          </p:cNvPr>
          <p:cNvSpPr/>
          <p:nvPr/>
        </p:nvSpPr>
        <p:spPr>
          <a:xfrm>
            <a:off x="3512874" y="3016006"/>
            <a:ext cx="1142167" cy="223052"/>
          </a:xfrm>
          <a:prstGeom prst="rect">
            <a:avLst/>
          </a:prstGeom>
          <a:solidFill>
            <a:srgbClr val="0A12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3ADBD15E-CA8E-1DF9-5744-088657A2425C}"/>
              </a:ext>
            </a:extLst>
          </p:cNvPr>
          <p:cNvSpPr txBox="1"/>
          <p:nvPr/>
        </p:nvSpPr>
        <p:spPr>
          <a:xfrm>
            <a:off x="3483583" y="2960258"/>
            <a:ext cx="11752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control frame</a:t>
            </a:r>
          </a:p>
        </p:txBody>
      </p:sp>
      <p:sp>
        <p:nvSpPr>
          <p:cNvPr id="195" name="Rectangle 194">
            <a:extLst>
              <a:ext uri="{FF2B5EF4-FFF2-40B4-BE49-F238E27FC236}">
                <a16:creationId xmlns:a16="http://schemas.microsoft.com/office/drawing/2014/main" id="{D29B18C9-E1F8-3B37-039D-623E5B1BDC90}"/>
              </a:ext>
            </a:extLst>
          </p:cNvPr>
          <p:cNvSpPr/>
          <p:nvPr/>
        </p:nvSpPr>
        <p:spPr>
          <a:xfrm>
            <a:off x="3650419" y="3207413"/>
            <a:ext cx="1176119" cy="265513"/>
          </a:xfrm>
          <a:prstGeom prst="rect">
            <a:avLst/>
          </a:prstGeom>
          <a:solidFill>
            <a:srgbClr val="0A12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3C392C8E-AFE2-1934-2EBE-F1753A92308F}"/>
              </a:ext>
            </a:extLst>
          </p:cNvPr>
          <p:cNvSpPr txBox="1"/>
          <p:nvPr/>
        </p:nvSpPr>
        <p:spPr>
          <a:xfrm>
            <a:off x="3605925" y="3159776"/>
            <a:ext cx="12757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mngmnt frame</a:t>
            </a:r>
          </a:p>
        </p:txBody>
      </p:sp>
      <p:sp>
        <p:nvSpPr>
          <p:cNvPr id="206" name="Rectangle 205">
            <a:extLst>
              <a:ext uri="{FF2B5EF4-FFF2-40B4-BE49-F238E27FC236}">
                <a16:creationId xmlns:a16="http://schemas.microsoft.com/office/drawing/2014/main" id="{CA698033-462A-3C13-546D-5609D95537AC}"/>
              </a:ext>
            </a:extLst>
          </p:cNvPr>
          <p:cNvSpPr/>
          <p:nvPr/>
        </p:nvSpPr>
        <p:spPr>
          <a:xfrm>
            <a:off x="3799644" y="3408000"/>
            <a:ext cx="1176119" cy="265513"/>
          </a:xfrm>
          <a:prstGeom prst="rect">
            <a:avLst/>
          </a:prstGeom>
          <a:solidFill>
            <a:srgbClr val="0A12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553CC7E5-D7C4-E3E4-02F0-96D88FC9B525}"/>
              </a:ext>
            </a:extLst>
          </p:cNvPr>
          <p:cNvSpPr txBox="1"/>
          <p:nvPr/>
        </p:nvSpPr>
        <p:spPr>
          <a:xfrm>
            <a:off x="3766659" y="3382828"/>
            <a:ext cx="12757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mngmnt frame</a:t>
            </a:r>
          </a:p>
        </p:txBody>
      </p: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CAADE0B1-69C1-C244-5606-3F84E15B647B}"/>
              </a:ext>
            </a:extLst>
          </p:cNvPr>
          <p:cNvGrpSpPr/>
          <p:nvPr/>
        </p:nvGrpSpPr>
        <p:grpSpPr>
          <a:xfrm>
            <a:off x="3999579" y="3791111"/>
            <a:ext cx="1175258" cy="307777"/>
            <a:chOff x="7843183" y="-1248059"/>
            <a:chExt cx="1175258" cy="307777"/>
          </a:xfrm>
        </p:grpSpPr>
        <p:sp>
          <p:nvSpPr>
            <p:cNvPr id="209" name="Rectangle 208">
              <a:extLst>
                <a:ext uri="{FF2B5EF4-FFF2-40B4-BE49-F238E27FC236}">
                  <a16:creationId xmlns:a16="http://schemas.microsoft.com/office/drawing/2014/main" id="{FEB36F5E-FE59-B351-FF8B-0EB75A31EE3C}"/>
                </a:ext>
              </a:extLst>
            </p:cNvPr>
            <p:cNvSpPr/>
            <p:nvPr/>
          </p:nvSpPr>
          <p:spPr>
            <a:xfrm>
              <a:off x="7854894" y="-1205696"/>
              <a:ext cx="1142167" cy="223052"/>
            </a:xfrm>
            <a:prstGeom prst="rect">
              <a:avLst/>
            </a:prstGeom>
            <a:solidFill>
              <a:srgbClr val="0A12A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TextBox 209">
              <a:extLst>
                <a:ext uri="{FF2B5EF4-FFF2-40B4-BE49-F238E27FC236}">
                  <a16:creationId xmlns:a16="http://schemas.microsoft.com/office/drawing/2014/main" id="{1B4E94B4-1589-1DBE-4B67-F727B21159BF}"/>
                </a:ext>
              </a:extLst>
            </p:cNvPr>
            <p:cNvSpPr txBox="1"/>
            <p:nvPr/>
          </p:nvSpPr>
          <p:spPr>
            <a:xfrm>
              <a:off x="7843183" y="-1248059"/>
              <a:ext cx="117525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control frame</a:t>
              </a:r>
            </a:p>
          </p:txBody>
        </p:sp>
      </p:grpSp>
      <p:sp>
        <p:nvSpPr>
          <p:cNvPr id="211" name="TextBox 210">
            <a:extLst>
              <a:ext uri="{FF2B5EF4-FFF2-40B4-BE49-F238E27FC236}">
                <a16:creationId xmlns:a16="http://schemas.microsoft.com/office/drawing/2014/main" id="{AC561169-B9D7-61E7-7A72-65DF5A55DE29}"/>
              </a:ext>
            </a:extLst>
          </p:cNvPr>
          <p:cNvSpPr txBox="1"/>
          <p:nvPr/>
        </p:nvSpPr>
        <p:spPr>
          <a:xfrm rot="3968070">
            <a:off x="4307884" y="3542287"/>
            <a:ext cx="3577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A12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...</a:t>
            </a:r>
          </a:p>
        </p:txBody>
      </p:sp>
      <p:sp>
        <p:nvSpPr>
          <p:cNvPr id="262" name="Right Arrow 261">
            <a:extLst>
              <a:ext uri="{FF2B5EF4-FFF2-40B4-BE49-F238E27FC236}">
                <a16:creationId xmlns:a16="http://schemas.microsoft.com/office/drawing/2014/main" id="{60A7ECE7-E786-1416-CE01-8B58B8797D05}"/>
              </a:ext>
            </a:extLst>
          </p:cNvPr>
          <p:cNvSpPr/>
          <p:nvPr/>
        </p:nvSpPr>
        <p:spPr>
          <a:xfrm rot="5400000">
            <a:off x="463187" y="2729293"/>
            <a:ext cx="2434322" cy="468998"/>
          </a:xfrm>
          <a:prstGeom prst="rightArrow">
            <a:avLst/>
          </a:prstGeom>
          <a:gradFill>
            <a:gsLst>
              <a:gs pos="2000">
                <a:srgbClr val="00B050"/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8CA7BE47-7423-A3A7-A82A-2DBFF0EB4EF9}"/>
              </a:ext>
            </a:extLst>
          </p:cNvPr>
          <p:cNvSpPr txBox="1"/>
          <p:nvPr/>
        </p:nvSpPr>
        <p:spPr>
          <a:xfrm rot="3910936">
            <a:off x="1952047" y="2378228"/>
            <a:ext cx="3577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...</a:t>
            </a:r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2BDB979E-05AD-3794-F7E1-EA9474295DA4}"/>
              </a:ext>
            </a:extLst>
          </p:cNvPr>
          <p:cNvGrpSpPr/>
          <p:nvPr/>
        </p:nvGrpSpPr>
        <p:grpSpPr>
          <a:xfrm>
            <a:off x="926209" y="1830352"/>
            <a:ext cx="1051285" cy="307777"/>
            <a:chOff x="9358590" y="851518"/>
            <a:chExt cx="801994" cy="307777"/>
          </a:xfrm>
        </p:grpSpPr>
        <p:sp>
          <p:nvSpPr>
            <p:cNvPr id="230" name="Rectangle 229">
              <a:extLst>
                <a:ext uri="{FF2B5EF4-FFF2-40B4-BE49-F238E27FC236}">
                  <a16:creationId xmlns:a16="http://schemas.microsoft.com/office/drawing/2014/main" id="{875E0BCA-FC76-0832-C836-FAFEA12CB00F}"/>
                </a:ext>
              </a:extLst>
            </p:cNvPr>
            <p:cNvSpPr/>
            <p:nvPr/>
          </p:nvSpPr>
          <p:spPr>
            <a:xfrm>
              <a:off x="9380734" y="897191"/>
              <a:ext cx="779850" cy="217126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" name="TextBox 230">
              <a:extLst>
                <a:ext uri="{FF2B5EF4-FFF2-40B4-BE49-F238E27FC236}">
                  <a16:creationId xmlns:a16="http://schemas.microsoft.com/office/drawing/2014/main" id="{3A83DD3F-AF85-573F-2164-DB0E794154C2}"/>
                </a:ext>
              </a:extLst>
            </p:cNvPr>
            <p:cNvSpPr txBox="1"/>
            <p:nvPr/>
          </p:nvSpPr>
          <p:spPr>
            <a:xfrm>
              <a:off x="9358590" y="851518"/>
              <a:ext cx="64421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IP datagram</a:t>
              </a:r>
            </a:p>
          </p:txBody>
        </p:sp>
      </p:grpSp>
      <p:grpSp>
        <p:nvGrpSpPr>
          <p:cNvPr id="232" name="Group 231">
            <a:extLst>
              <a:ext uri="{FF2B5EF4-FFF2-40B4-BE49-F238E27FC236}">
                <a16:creationId xmlns:a16="http://schemas.microsoft.com/office/drawing/2014/main" id="{686B312A-C232-B128-A28F-034873E2D653}"/>
              </a:ext>
            </a:extLst>
          </p:cNvPr>
          <p:cNvGrpSpPr/>
          <p:nvPr/>
        </p:nvGrpSpPr>
        <p:grpSpPr>
          <a:xfrm>
            <a:off x="1104009" y="2016531"/>
            <a:ext cx="1051285" cy="307777"/>
            <a:chOff x="9358590" y="840631"/>
            <a:chExt cx="801994" cy="307777"/>
          </a:xfrm>
        </p:grpSpPr>
        <p:sp>
          <p:nvSpPr>
            <p:cNvPr id="233" name="Rectangle 232">
              <a:extLst>
                <a:ext uri="{FF2B5EF4-FFF2-40B4-BE49-F238E27FC236}">
                  <a16:creationId xmlns:a16="http://schemas.microsoft.com/office/drawing/2014/main" id="{E2231F3E-A31B-D995-8294-F3326995F393}"/>
                </a:ext>
              </a:extLst>
            </p:cNvPr>
            <p:cNvSpPr/>
            <p:nvPr/>
          </p:nvSpPr>
          <p:spPr>
            <a:xfrm>
              <a:off x="9380734" y="897191"/>
              <a:ext cx="779850" cy="217126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B3A36615-B943-FDDD-3247-2C126A0B94BE}"/>
                </a:ext>
              </a:extLst>
            </p:cNvPr>
            <p:cNvSpPr txBox="1"/>
            <p:nvPr/>
          </p:nvSpPr>
          <p:spPr>
            <a:xfrm>
              <a:off x="9358590" y="840631"/>
              <a:ext cx="64421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IP datagram</a:t>
              </a: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FAB790D4-1F5F-B233-285F-81BDC9AB2553}"/>
              </a:ext>
            </a:extLst>
          </p:cNvPr>
          <p:cNvGrpSpPr/>
          <p:nvPr/>
        </p:nvGrpSpPr>
        <p:grpSpPr>
          <a:xfrm>
            <a:off x="1270923" y="2213597"/>
            <a:ext cx="1018608" cy="307777"/>
            <a:chOff x="9350286" y="840631"/>
            <a:chExt cx="777066" cy="307777"/>
          </a:xfrm>
        </p:grpSpPr>
        <p:sp>
          <p:nvSpPr>
            <p:cNvPr id="236" name="Rectangle 235">
              <a:extLst>
                <a:ext uri="{FF2B5EF4-FFF2-40B4-BE49-F238E27FC236}">
                  <a16:creationId xmlns:a16="http://schemas.microsoft.com/office/drawing/2014/main" id="{1F70F0D0-0F63-218B-0A17-68E81F6F5A7A}"/>
                </a:ext>
              </a:extLst>
            </p:cNvPr>
            <p:cNvSpPr/>
            <p:nvPr/>
          </p:nvSpPr>
          <p:spPr>
            <a:xfrm>
              <a:off x="9380734" y="897191"/>
              <a:ext cx="746618" cy="217126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54D5283A-929E-5DDD-5910-CEBC302A4136}"/>
                </a:ext>
              </a:extLst>
            </p:cNvPr>
            <p:cNvSpPr txBox="1"/>
            <p:nvPr/>
          </p:nvSpPr>
          <p:spPr>
            <a:xfrm>
              <a:off x="9350286" y="840631"/>
              <a:ext cx="6442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IP datagram</a:t>
              </a:r>
            </a:p>
          </p:txBody>
        </p:sp>
      </p:grpSp>
      <p:grpSp>
        <p:nvGrpSpPr>
          <p:cNvPr id="257" name="Group 256">
            <a:extLst>
              <a:ext uri="{FF2B5EF4-FFF2-40B4-BE49-F238E27FC236}">
                <a16:creationId xmlns:a16="http://schemas.microsoft.com/office/drawing/2014/main" id="{2EAECD36-790B-5F1B-0EE0-E33E43D1078C}"/>
              </a:ext>
            </a:extLst>
          </p:cNvPr>
          <p:cNvGrpSpPr/>
          <p:nvPr/>
        </p:nvGrpSpPr>
        <p:grpSpPr>
          <a:xfrm>
            <a:off x="933643" y="2906443"/>
            <a:ext cx="1538036" cy="1012609"/>
            <a:chOff x="1687935" y="2478339"/>
            <a:chExt cx="1538036" cy="1012609"/>
          </a:xfrm>
        </p:grpSpPr>
        <p:sp>
          <p:nvSpPr>
            <p:cNvPr id="240" name="TextBox 239">
              <a:extLst>
                <a:ext uri="{FF2B5EF4-FFF2-40B4-BE49-F238E27FC236}">
                  <a16:creationId xmlns:a16="http://schemas.microsoft.com/office/drawing/2014/main" id="{41D6A9CC-5E13-DB98-3E1F-B31C1E7DDA29}"/>
                </a:ext>
              </a:extLst>
            </p:cNvPr>
            <p:cNvSpPr txBox="1"/>
            <p:nvPr/>
          </p:nvSpPr>
          <p:spPr>
            <a:xfrm rot="3910936">
              <a:off x="2343932" y="2950720"/>
              <a:ext cx="357790" cy="722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A12A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...</a:t>
              </a:r>
            </a:p>
          </p:txBody>
        </p:sp>
        <p:grpSp>
          <p:nvGrpSpPr>
            <p:cNvPr id="256" name="Group 255">
              <a:extLst>
                <a:ext uri="{FF2B5EF4-FFF2-40B4-BE49-F238E27FC236}">
                  <a16:creationId xmlns:a16="http://schemas.microsoft.com/office/drawing/2014/main" id="{77A75B89-9374-5F69-F9A5-DBF8C611FCD3}"/>
                </a:ext>
              </a:extLst>
            </p:cNvPr>
            <p:cNvGrpSpPr/>
            <p:nvPr/>
          </p:nvGrpSpPr>
          <p:grpSpPr>
            <a:xfrm>
              <a:off x="1687935" y="2478339"/>
              <a:ext cx="1538036" cy="719229"/>
              <a:chOff x="2419670" y="352805"/>
              <a:chExt cx="1538036" cy="719229"/>
            </a:xfrm>
          </p:grpSpPr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98086501-E586-8F7F-87E3-FA48266F80C3}"/>
                  </a:ext>
                </a:extLst>
              </p:cNvPr>
              <p:cNvGrpSpPr/>
              <p:nvPr/>
            </p:nvGrpSpPr>
            <p:grpSpPr>
              <a:xfrm>
                <a:off x="2419670" y="352805"/>
                <a:ext cx="1293352" cy="307777"/>
                <a:chOff x="9380734" y="848007"/>
                <a:chExt cx="660992" cy="307777"/>
              </a:xfrm>
            </p:grpSpPr>
            <p:sp>
              <p:nvSpPr>
                <p:cNvPr id="248" name="Rectangle 247">
                  <a:extLst>
                    <a:ext uri="{FF2B5EF4-FFF2-40B4-BE49-F238E27FC236}">
                      <a16:creationId xmlns:a16="http://schemas.microsoft.com/office/drawing/2014/main" id="{A708B4B6-0E78-5E3B-6011-725A8328677D}"/>
                    </a:ext>
                  </a:extLst>
                </p:cNvPr>
                <p:cNvSpPr/>
                <p:nvPr/>
              </p:nvSpPr>
              <p:spPr>
                <a:xfrm>
                  <a:off x="9380734" y="897191"/>
                  <a:ext cx="660992" cy="217126"/>
                </a:xfrm>
                <a:prstGeom prst="rect">
                  <a:avLst/>
                </a:pr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TextBox 248">
                  <a:extLst>
                    <a:ext uri="{FF2B5EF4-FFF2-40B4-BE49-F238E27FC236}">
                      <a16:creationId xmlns:a16="http://schemas.microsoft.com/office/drawing/2014/main" id="{BE1C6156-69B3-0047-293D-D184B52D7573}"/>
                    </a:ext>
                  </a:extLst>
                </p:cNvPr>
                <p:cNvSpPr txBox="1"/>
                <p:nvPr/>
              </p:nvSpPr>
              <p:spPr>
                <a:xfrm>
                  <a:off x="9456231" y="848007"/>
                  <a:ext cx="509997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data frame</a:t>
                  </a:r>
                </a:p>
              </p:txBody>
            </p:sp>
          </p:grp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1094E7CC-93FC-2B8A-E937-60952F31418A}"/>
                  </a:ext>
                </a:extLst>
              </p:cNvPr>
              <p:cNvGrpSpPr/>
              <p:nvPr/>
            </p:nvGrpSpPr>
            <p:grpSpPr>
              <a:xfrm>
                <a:off x="2542012" y="558531"/>
                <a:ext cx="1293352" cy="307777"/>
                <a:chOff x="9380734" y="848007"/>
                <a:chExt cx="660992" cy="307777"/>
              </a:xfrm>
            </p:grpSpPr>
            <p:sp>
              <p:nvSpPr>
                <p:cNvPr id="251" name="Rectangle 250">
                  <a:extLst>
                    <a:ext uri="{FF2B5EF4-FFF2-40B4-BE49-F238E27FC236}">
                      <a16:creationId xmlns:a16="http://schemas.microsoft.com/office/drawing/2014/main" id="{8B44280B-AE6F-43E2-7C14-FDDE4B2935DF}"/>
                    </a:ext>
                  </a:extLst>
                </p:cNvPr>
                <p:cNvSpPr/>
                <p:nvPr/>
              </p:nvSpPr>
              <p:spPr>
                <a:xfrm>
                  <a:off x="9380734" y="897191"/>
                  <a:ext cx="660992" cy="217126"/>
                </a:xfrm>
                <a:prstGeom prst="rect">
                  <a:avLst/>
                </a:pr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TextBox 251">
                  <a:extLst>
                    <a:ext uri="{FF2B5EF4-FFF2-40B4-BE49-F238E27FC236}">
                      <a16:creationId xmlns:a16="http://schemas.microsoft.com/office/drawing/2014/main" id="{3C45145E-1F28-6D53-B7E1-B13C33FAE85D}"/>
                    </a:ext>
                  </a:extLst>
                </p:cNvPr>
                <p:cNvSpPr txBox="1"/>
                <p:nvPr/>
              </p:nvSpPr>
              <p:spPr>
                <a:xfrm>
                  <a:off x="9456231" y="848007"/>
                  <a:ext cx="509997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data frame</a:t>
                  </a:r>
                </a:p>
              </p:txBody>
            </p: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E544BA67-A4FB-BEC9-9722-C03EF901C005}"/>
                  </a:ext>
                </a:extLst>
              </p:cNvPr>
              <p:cNvGrpSpPr/>
              <p:nvPr/>
            </p:nvGrpSpPr>
            <p:grpSpPr>
              <a:xfrm>
                <a:off x="2664354" y="764257"/>
                <a:ext cx="1293352" cy="307777"/>
                <a:chOff x="9380734" y="848007"/>
                <a:chExt cx="660992" cy="307777"/>
              </a:xfrm>
            </p:grpSpPr>
            <p:sp>
              <p:nvSpPr>
                <p:cNvPr id="254" name="Rectangle 253">
                  <a:extLst>
                    <a:ext uri="{FF2B5EF4-FFF2-40B4-BE49-F238E27FC236}">
                      <a16:creationId xmlns:a16="http://schemas.microsoft.com/office/drawing/2014/main" id="{749CC2AE-025C-1651-CA43-64F06FC79FE9}"/>
                    </a:ext>
                  </a:extLst>
                </p:cNvPr>
                <p:cNvSpPr/>
                <p:nvPr/>
              </p:nvSpPr>
              <p:spPr>
                <a:xfrm>
                  <a:off x="9380734" y="897191"/>
                  <a:ext cx="660992" cy="217126"/>
                </a:xfrm>
                <a:prstGeom prst="rect">
                  <a:avLst/>
                </a:pr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TextBox 254">
                  <a:extLst>
                    <a:ext uri="{FF2B5EF4-FFF2-40B4-BE49-F238E27FC236}">
                      <a16:creationId xmlns:a16="http://schemas.microsoft.com/office/drawing/2014/main" id="{D09A7C55-85DB-0B44-B610-115649D157D0}"/>
                    </a:ext>
                  </a:extLst>
                </p:cNvPr>
                <p:cNvSpPr txBox="1"/>
                <p:nvPr/>
              </p:nvSpPr>
              <p:spPr>
                <a:xfrm>
                  <a:off x="9456231" y="848007"/>
                  <a:ext cx="509997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data frame</a:t>
                  </a:r>
                </a:p>
              </p:txBody>
            </p:sp>
          </p:grpSp>
        </p:grpSp>
      </p:grpSp>
      <p:sp>
        <p:nvSpPr>
          <p:cNvPr id="266" name="TextBox 265">
            <a:extLst>
              <a:ext uri="{FF2B5EF4-FFF2-40B4-BE49-F238E27FC236}">
                <a16:creationId xmlns:a16="http://schemas.microsoft.com/office/drawing/2014/main" id="{1DA27CDE-3EB2-4BF6-0B2E-7A132870EB06}"/>
              </a:ext>
            </a:extLst>
          </p:cNvPr>
          <p:cNvSpPr txBox="1"/>
          <p:nvPr/>
        </p:nvSpPr>
        <p:spPr>
          <a:xfrm>
            <a:off x="1041945" y="4311016"/>
            <a:ext cx="2289414" cy="8007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queue of frames awaiting transmission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(MAC scheduling)</a:t>
            </a:r>
          </a:p>
        </p:txBody>
      </p:sp>
      <p:sp>
        <p:nvSpPr>
          <p:cNvPr id="267" name="Down Arrow 266">
            <a:extLst>
              <a:ext uri="{FF2B5EF4-FFF2-40B4-BE49-F238E27FC236}">
                <a16:creationId xmlns:a16="http://schemas.microsoft.com/office/drawing/2014/main" id="{D154FA43-831B-EF4C-224E-D90156456A99}"/>
              </a:ext>
            </a:extLst>
          </p:cNvPr>
          <p:cNvSpPr/>
          <p:nvPr/>
        </p:nvSpPr>
        <p:spPr>
          <a:xfrm>
            <a:off x="1974008" y="5022937"/>
            <a:ext cx="484632" cy="891280"/>
          </a:xfrm>
          <a:prstGeom prst="downArrow">
            <a:avLst/>
          </a:prstGeom>
          <a:gradFill>
            <a:gsLst>
              <a:gs pos="2000">
                <a:srgbClr val="FFC000"/>
              </a:gs>
              <a:gs pos="100000">
                <a:schemeClr val="accent4">
                  <a:lumMod val="20000"/>
                  <a:lumOff val="80000"/>
                </a:scheme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8" name="Freeform 267">
            <a:extLst>
              <a:ext uri="{FF2B5EF4-FFF2-40B4-BE49-F238E27FC236}">
                <a16:creationId xmlns:a16="http://schemas.microsoft.com/office/drawing/2014/main" id="{B1FB888E-51A5-913F-C39D-3FAC68309BD0}"/>
              </a:ext>
            </a:extLst>
          </p:cNvPr>
          <p:cNvSpPr/>
          <p:nvPr/>
        </p:nvSpPr>
        <p:spPr>
          <a:xfrm>
            <a:off x="7092950" y="2572373"/>
            <a:ext cx="1981200" cy="3512524"/>
          </a:xfrm>
          <a:custGeom>
            <a:avLst/>
            <a:gdLst>
              <a:gd name="connsiteX0" fmla="*/ 1981200 w 1981200"/>
              <a:gd name="connsiteY0" fmla="*/ 3068320 h 4114800"/>
              <a:gd name="connsiteX1" fmla="*/ 10160 w 1981200"/>
              <a:gd name="connsiteY1" fmla="*/ 0 h 4114800"/>
              <a:gd name="connsiteX2" fmla="*/ 0 w 1981200"/>
              <a:gd name="connsiteY2" fmla="*/ 4114800 h 4114800"/>
              <a:gd name="connsiteX3" fmla="*/ 1981200 w 1981200"/>
              <a:gd name="connsiteY3" fmla="*/ 3068320 h 4114800"/>
              <a:gd name="connsiteX0" fmla="*/ 1981200 w 1981200"/>
              <a:gd name="connsiteY0" fmla="*/ 3068320 h 4114800"/>
              <a:gd name="connsiteX1" fmla="*/ 10160 w 1981200"/>
              <a:gd name="connsiteY1" fmla="*/ 0 h 4114800"/>
              <a:gd name="connsiteX2" fmla="*/ 0 w 1981200"/>
              <a:gd name="connsiteY2" fmla="*/ 4114800 h 4114800"/>
              <a:gd name="connsiteX3" fmla="*/ 1981200 w 1981200"/>
              <a:gd name="connsiteY3" fmla="*/ 3068320 h 4114800"/>
              <a:gd name="connsiteX0" fmla="*/ 1981200 w 1981200"/>
              <a:gd name="connsiteY0" fmla="*/ 3068320 h 4114800"/>
              <a:gd name="connsiteX1" fmla="*/ 10160 w 1981200"/>
              <a:gd name="connsiteY1" fmla="*/ 0 h 4114800"/>
              <a:gd name="connsiteX2" fmla="*/ 0 w 1981200"/>
              <a:gd name="connsiteY2" fmla="*/ 4114800 h 4114800"/>
              <a:gd name="connsiteX3" fmla="*/ 1981200 w 1981200"/>
              <a:gd name="connsiteY3" fmla="*/ 3068320 h 4114800"/>
              <a:gd name="connsiteX0" fmla="*/ 1981200 w 1981200"/>
              <a:gd name="connsiteY0" fmla="*/ 3068320 h 4114800"/>
              <a:gd name="connsiteX1" fmla="*/ 10160 w 1981200"/>
              <a:gd name="connsiteY1" fmla="*/ 0 h 4114800"/>
              <a:gd name="connsiteX2" fmla="*/ 0 w 1981200"/>
              <a:gd name="connsiteY2" fmla="*/ 4114800 h 4114800"/>
              <a:gd name="connsiteX3" fmla="*/ 1981200 w 1981200"/>
              <a:gd name="connsiteY3" fmla="*/ 3068320 h 4114800"/>
              <a:gd name="connsiteX0" fmla="*/ 1981200 w 1981200"/>
              <a:gd name="connsiteY0" fmla="*/ 3068320 h 4114800"/>
              <a:gd name="connsiteX1" fmla="*/ 10160 w 1981200"/>
              <a:gd name="connsiteY1" fmla="*/ 0 h 4114800"/>
              <a:gd name="connsiteX2" fmla="*/ 0 w 1981200"/>
              <a:gd name="connsiteY2" fmla="*/ 4114800 h 4114800"/>
              <a:gd name="connsiteX3" fmla="*/ 1981200 w 1981200"/>
              <a:gd name="connsiteY3" fmla="*/ 3068320 h 4114800"/>
              <a:gd name="connsiteX0" fmla="*/ 1981200 w 1981200"/>
              <a:gd name="connsiteY0" fmla="*/ 3495040 h 4541520"/>
              <a:gd name="connsiteX1" fmla="*/ 10160 w 1981200"/>
              <a:gd name="connsiteY1" fmla="*/ 0 h 4541520"/>
              <a:gd name="connsiteX2" fmla="*/ 0 w 1981200"/>
              <a:gd name="connsiteY2" fmla="*/ 4541520 h 4541520"/>
              <a:gd name="connsiteX3" fmla="*/ 1981200 w 1981200"/>
              <a:gd name="connsiteY3" fmla="*/ 3495040 h 4541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1200" h="4541520">
                <a:moveTo>
                  <a:pt x="1981200" y="3495040"/>
                </a:moveTo>
                <a:cubicBezTo>
                  <a:pt x="1090507" y="2584027"/>
                  <a:pt x="463973" y="1195493"/>
                  <a:pt x="10160" y="0"/>
                </a:cubicBezTo>
                <a:cubicBezTo>
                  <a:pt x="6773" y="1371600"/>
                  <a:pt x="3387" y="3169920"/>
                  <a:pt x="0" y="4541520"/>
                </a:cubicBezTo>
                <a:cubicBezTo>
                  <a:pt x="894080" y="3725333"/>
                  <a:pt x="1168400" y="3742267"/>
                  <a:pt x="1981200" y="3495040"/>
                </a:cubicBezTo>
                <a:close/>
              </a:path>
            </a:pathLst>
          </a:custGeom>
          <a:gradFill>
            <a:gsLst>
              <a:gs pos="2000">
                <a:schemeClr val="bg1">
                  <a:lumMod val="65000"/>
                  <a:alpha val="56002"/>
                </a:schemeClr>
              </a:gs>
              <a:gs pos="100000">
                <a:schemeClr val="bg1">
                  <a:lumMod val="9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0" name="Title 1">
            <a:extLst>
              <a:ext uri="{FF2B5EF4-FFF2-40B4-BE49-F238E27FC236}">
                <a16:creationId xmlns:a16="http://schemas.microsoft.com/office/drawing/2014/main" id="{F87B3906-69D9-C0CD-B0DA-4CCA78F351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4175" y="43075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sz="4800" b="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802.11 downlink (AP-to-device) frame flow</a:t>
            </a:r>
            <a:endParaRPr lang="en-US" sz="4800" b="0" dirty="0">
              <a:latin typeface="+mn-lt"/>
            </a:endParaRPr>
          </a:p>
        </p:txBody>
      </p:sp>
      <p:sp>
        <p:nvSpPr>
          <p:cNvPr id="271" name="TextBox 270">
            <a:extLst>
              <a:ext uri="{FF2B5EF4-FFF2-40B4-BE49-F238E27FC236}">
                <a16:creationId xmlns:a16="http://schemas.microsoft.com/office/drawing/2014/main" id="{A6B1DC8B-CEEA-CC63-DBA1-23C5F74B0469}"/>
              </a:ext>
            </a:extLst>
          </p:cNvPr>
          <p:cNvSpPr txBox="1"/>
          <p:nvPr/>
        </p:nvSpPr>
        <p:spPr>
          <a:xfrm>
            <a:off x="7774009" y="1947766"/>
            <a:ext cx="4151092" cy="15605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A12A0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 frames: containing IP datagrams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A12A0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Control, management frames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38CCE7-455B-BC24-3FF2-3B2C80F309A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95952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 frame: addressing</a:t>
            </a:r>
            <a:endParaRPr lang="en-US" dirty="0">
              <a:latin typeface="+mn-lt"/>
            </a:endParaRPr>
          </a:p>
        </p:txBody>
      </p:sp>
      <p:sp>
        <p:nvSpPr>
          <p:cNvPr id="124" name="Text Box 12">
            <a:extLst>
              <a:ext uri="{FF2B5EF4-FFF2-40B4-BE49-F238E27FC236}">
                <a16:creationId xmlns:a16="http://schemas.microsoft.com/office/drawing/2014/main" id="{EB802AA9-5C9F-1F41-8DAA-4DADB50C31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909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2</a:t>
            </a:r>
          </a:p>
        </p:txBody>
      </p:sp>
      <p:sp>
        <p:nvSpPr>
          <p:cNvPr id="125" name="Text Box 13">
            <a:extLst>
              <a:ext uri="{FF2B5EF4-FFF2-40B4-BE49-F238E27FC236}">
                <a16:creationId xmlns:a16="http://schemas.microsoft.com/office/drawing/2014/main" id="{976031FD-0DE5-5B4A-80BD-BD79CEF9A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29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2</a:t>
            </a:r>
          </a:p>
        </p:txBody>
      </p:sp>
      <p:sp>
        <p:nvSpPr>
          <p:cNvPr id="126" name="Text Box 14">
            <a:extLst>
              <a:ext uri="{FF2B5EF4-FFF2-40B4-BE49-F238E27FC236}">
                <a16:creationId xmlns:a16="http://schemas.microsoft.com/office/drawing/2014/main" id="{FC24CF30-0DB1-DC4B-A5A5-09191098D4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73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6</a:t>
            </a:r>
          </a:p>
        </p:txBody>
      </p:sp>
      <p:sp>
        <p:nvSpPr>
          <p:cNvPr id="127" name="Text Box 15">
            <a:extLst>
              <a:ext uri="{FF2B5EF4-FFF2-40B4-BE49-F238E27FC236}">
                <a16:creationId xmlns:a16="http://schemas.microsoft.com/office/drawing/2014/main" id="{061DB4A9-0D08-7F4F-A90E-91ADB310D4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93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6</a:t>
            </a:r>
          </a:p>
        </p:txBody>
      </p:sp>
      <p:sp>
        <p:nvSpPr>
          <p:cNvPr id="128" name="Text Box 16">
            <a:extLst>
              <a:ext uri="{FF2B5EF4-FFF2-40B4-BE49-F238E27FC236}">
                <a16:creationId xmlns:a16="http://schemas.microsoft.com/office/drawing/2014/main" id="{2D692E38-D5F5-884C-8D26-3DC54A2277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75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6</a:t>
            </a:r>
          </a:p>
        </p:txBody>
      </p:sp>
      <p:sp>
        <p:nvSpPr>
          <p:cNvPr id="129" name="Text Box 17">
            <a:extLst>
              <a:ext uri="{FF2B5EF4-FFF2-40B4-BE49-F238E27FC236}">
                <a16:creationId xmlns:a16="http://schemas.microsoft.com/office/drawing/2014/main" id="{2E76FE38-B6C0-E94A-A8BE-2F6C0BAB0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57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2</a:t>
            </a:r>
          </a:p>
        </p:txBody>
      </p:sp>
      <p:sp>
        <p:nvSpPr>
          <p:cNvPr id="130" name="Text Box 18">
            <a:extLst>
              <a:ext uri="{FF2B5EF4-FFF2-40B4-BE49-F238E27FC236}">
                <a16:creationId xmlns:a16="http://schemas.microsoft.com/office/drawing/2014/main" id="{32F7DF4E-4B6B-D24E-83B6-A373752348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1796" y="1243396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6</a:t>
            </a:r>
          </a:p>
        </p:txBody>
      </p:sp>
      <p:sp>
        <p:nvSpPr>
          <p:cNvPr id="131" name="Text Box 19">
            <a:extLst>
              <a:ext uri="{FF2B5EF4-FFF2-40B4-BE49-F238E27FC236}">
                <a16:creationId xmlns:a16="http://schemas.microsoft.com/office/drawing/2014/main" id="{388E12FB-1C38-A247-889D-979C816404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9708" y="1240482"/>
            <a:ext cx="102784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0 - 2312</a:t>
            </a:r>
          </a:p>
        </p:txBody>
      </p:sp>
      <p:sp>
        <p:nvSpPr>
          <p:cNvPr id="132" name="Text Box 20">
            <a:extLst>
              <a:ext uri="{FF2B5EF4-FFF2-40B4-BE49-F238E27FC236}">
                <a16:creationId xmlns:a16="http://schemas.microsoft.com/office/drawing/2014/main" id="{18BB5749-AEFF-2549-A25A-F61CA6314E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57496" y="1240118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4</a:t>
            </a:r>
          </a:p>
        </p:txBody>
      </p:sp>
      <p:sp>
        <p:nvSpPr>
          <p:cNvPr id="137" name="Text Box 55">
            <a:extLst>
              <a:ext uri="{FF2B5EF4-FFF2-40B4-BE49-F238E27FC236}">
                <a16:creationId xmlns:a16="http://schemas.microsoft.com/office/drawing/2014/main" id="{8AFA0209-7D36-5C40-9653-C3B23F499E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850" y="3375310"/>
            <a:ext cx="3390721" cy="10895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Address 1: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MAC address of wireless host or AP  to receive this frame</a:t>
            </a:r>
          </a:p>
        </p:txBody>
      </p:sp>
      <p:sp>
        <p:nvSpPr>
          <p:cNvPr id="140" name="Text Box 58">
            <a:extLst>
              <a:ext uri="{FF2B5EF4-FFF2-40B4-BE49-F238E27FC236}">
                <a16:creationId xmlns:a16="http://schemas.microsoft.com/office/drawing/2014/main" id="{1149C5E4-EC40-194B-B404-ED6C93E0F3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5841" y="3388845"/>
            <a:ext cx="3235902" cy="7571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Address 4: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used only in ad hoc mode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AF74D66-AC0A-4948-956A-137D269B89FE}"/>
              </a:ext>
            </a:extLst>
          </p:cNvPr>
          <p:cNvGrpSpPr/>
          <p:nvPr/>
        </p:nvGrpSpPr>
        <p:grpSpPr>
          <a:xfrm>
            <a:off x="1939636" y="1546513"/>
            <a:ext cx="8091055" cy="854364"/>
            <a:chOff x="1981199" y="2322368"/>
            <a:chExt cx="8091055" cy="854364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25229BFC-8C9D-5341-AFF9-493C1C33ECA0}"/>
                </a:ext>
              </a:extLst>
            </p:cNvPr>
            <p:cNvSpPr/>
            <p:nvPr/>
          </p:nvSpPr>
          <p:spPr>
            <a:xfrm>
              <a:off x="1981199" y="2369127"/>
              <a:ext cx="8091055" cy="748146"/>
            </a:xfrm>
            <a:prstGeom prst="rect">
              <a:avLst/>
            </a:prstGeom>
            <a:solidFill>
              <a:srgbClr val="37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8767F13F-1490-C040-9619-96164A9D583F}"/>
                </a:ext>
              </a:extLst>
            </p:cNvPr>
            <p:cNvCxnSpPr/>
            <p:nvPr/>
          </p:nvCxnSpPr>
          <p:spPr>
            <a:xfrm>
              <a:off x="2826327" y="234141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6AA45C04-3EEC-A54A-B447-129E48EA93A7}"/>
                </a:ext>
              </a:extLst>
            </p:cNvPr>
            <p:cNvCxnSpPr/>
            <p:nvPr/>
          </p:nvCxnSpPr>
          <p:spPr>
            <a:xfrm>
              <a:off x="3674052" y="2369993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930F2417-8AA1-B34D-BAED-58697FAA172F}"/>
                </a:ext>
              </a:extLst>
            </p:cNvPr>
            <p:cNvCxnSpPr/>
            <p:nvPr/>
          </p:nvCxnSpPr>
          <p:spPr>
            <a:xfrm>
              <a:off x="4515427" y="23731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68036314-22EF-A546-8B34-64A33BD2787D}"/>
                </a:ext>
              </a:extLst>
            </p:cNvPr>
            <p:cNvCxnSpPr/>
            <p:nvPr/>
          </p:nvCxnSpPr>
          <p:spPr>
            <a:xfrm>
              <a:off x="5347277" y="23604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E34173DD-F5BD-B547-999E-4FA4E0302BE7}"/>
                </a:ext>
              </a:extLst>
            </p:cNvPr>
            <p:cNvCxnSpPr/>
            <p:nvPr/>
          </p:nvCxnSpPr>
          <p:spPr>
            <a:xfrm>
              <a:off x="6185477" y="23477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2CC004E3-DD67-494B-96F9-992882A2BB95}"/>
                </a:ext>
              </a:extLst>
            </p:cNvPr>
            <p:cNvCxnSpPr/>
            <p:nvPr/>
          </p:nvCxnSpPr>
          <p:spPr>
            <a:xfrm>
              <a:off x="7023677" y="23350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C4A59E-2798-E14B-8864-897D2A4077AB}"/>
                </a:ext>
              </a:extLst>
            </p:cNvPr>
            <p:cNvCxnSpPr/>
            <p:nvPr/>
          </p:nvCxnSpPr>
          <p:spPr>
            <a:xfrm>
              <a:off x="7861877" y="23223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55D32E6D-CD0F-B947-BECB-0BB4432C2069}"/>
                </a:ext>
              </a:extLst>
            </p:cNvPr>
            <p:cNvCxnSpPr/>
            <p:nvPr/>
          </p:nvCxnSpPr>
          <p:spPr>
            <a:xfrm>
              <a:off x="9236652" y="2369993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5" name="Rectangle 3">
            <a:extLst>
              <a:ext uri="{FF2B5EF4-FFF2-40B4-BE49-F238E27FC236}">
                <a16:creationId xmlns:a16="http://schemas.microsoft.com/office/drawing/2014/main" id="{19FB91BB-3917-6C4C-A950-F94A76A4F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3485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frame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control</a:t>
            </a:r>
          </a:p>
        </p:txBody>
      </p:sp>
      <p:sp>
        <p:nvSpPr>
          <p:cNvPr id="116" name="Rectangle 4">
            <a:extLst>
              <a:ext uri="{FF2B5EF4-FFF2-40B4-BE49-F238E27FC236}">
                <a16:creationId xmlns:a16="http://schemas.microsoft.com/office/drawing/2014/main" id="{F3F7D97F-8B3D-E248-8ED4-6A7E4027C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352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duration</a:t>
            </a:r>
          </a:p>
        </p:txBody>
      </p:sp>
      <p:sp>
        <p:nvSpPr>
          <p:cNvPr id="117" name="Rectangle 5">
            <a:extLst>
              <a:ext uri="{FF2B5EF4-FFF2-40B4-BE49-F238E27FC236}">
                <a16:creationId xmlns:a16="http://schemas.microsoft.com/office/drawing/2014/main" id="{91218FF9-7C58-A646-B5C2-DE83E6B62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94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address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1</a:t>
            </a:r>
          </a:p>
        </p:txBody>
      </p:sp>
      <p:sp>
        <p:nvSpPr>
          <p:cNvPr id="118" name="Rectangle 6">
            <a:extLst>
              <a:ext uri="{FF2B5EF4-FFF2-40B4-BE49-F238E27FC236}">
                <a16:creationId xmlns:a16="http://schemas.microsoft.com/office/drawing/2014/main" id="{D7D7633B-DBB6-0847-9C11-53C1398BA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76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address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2</a:t>
            </a:r>
          </a:p>
        </p:txBody>
      </p:sp>
      <p:sp>
        <p:nvSpPr>
          <p:cNvPr id="119" name="Rectangle 7">
            <a:extLst>
              <a:ext uri="{FF2B5EF4-FFF2-40B4-BE49-F238E27FC236}">
                <a16:creationId xmlns:a16="http://schemas.microsoft.com/office/drawing/2014/main" id="{E39443BA-2E24-114F-85CB-5CA6A7DF1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22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address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4</a:t>
            </a:r>
          </a:p>
        </p:txBody>
      </p:sp>
      <p:sp>
        <p:nvSpPr>
          <p:cNvPr id="120" name="Rectangle 8">
            <a:extLst>
              <a:ext uri="{FF2B5EF4-FFF2-40B4-BE49-F238E27FC236}">
                <a16:creationId xmlns:a16="http://schemas.microsoft.com/office/drawing/2014/main" id="{5B42CCAD-488D-4840-9DA3-9D221E25A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8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address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3</a:t>
            </a:r>
          </a:p>
        </p:txBody>
      </p:sp>
      <p:sp>
        <p:nvSpPr>
          <p:cNvPr id="121" name="Rectangle 9">
            <a:extLst>
              <a:ext uri="{FF2B5EF4-FFF2-40B4-BE49-F238E27FC236}">
                <a16:creationId xmlns:a16="http://schemas.microsoft.com/office/drawing/2014/main" id="{5ABA6D97-54D1-3B48-8E35-4BD2C716F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40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+mn-cs"/>
            </a:endParaRPr>
          </a:p>
        </p:txBody>
      </p:sp>
      <p:sp>
        <p:nvSpPr>
          <p:cNvPr id="122" name="Rectangle 10">
            <a:extLst>
              <a:ext uri="{FF2B5EF4-FFF2-40B4-BE49-F238E27FC236}">
                <a16:creationId xmlns:a16="http://schemas.microsoft.com/office/drawing/2014/main" id="{B26FE9E4-8E06-0D45-A2FC-D385D56A7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0430" y="1672504"/>
            <a:ext cx="13716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payload</a:t>
            </a:r>
          </a:p>
        </p:txBody>
      </p:sp>
      <p:sp>
        <p:nvSpPr>
          <p:cNvPr id="123" name="Rectangle 11">
            <a:extLst>
              <a:ext uri="{FF2B5EF4-FFF2-40B4-BE49-F238E27FC236}">
                <a16:creationId xmlns:a16="http://schemas.microsoft.com/office/drawing/2014/main" id="{99410C58-51A8-2F4C-AAF8-53D3A0A09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20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CRC</a:t>
            </a:r>
          </a:p>
        </p:txBody>
      </p:sp>
      <p:sp>
        <p:nvSpPr>
          <p:cNvPr id="133" name="Text Box 21">
            <a:extLst>
              <a:ext uri="{FF2B5EF4-FFF2-40B4-BE49-F238E27FC236}">
                <a16:creationId xmlns:a16="http://schemas.microsoft.com/office/drawing/2014/main" id="{42BF6590-B2B6-1548-BA6F-9A4B4FEF97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2992" y="1705119"/>
            <a:ext cx="857927" cy="5410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seq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control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1E041B5-9738-A742-BCFC-9F35F63D2AE4}"/>
              </a:ext>
            </a:extLst>
          </p:cNvPr>
          <p:cNvGrpSpPr/>
          <p:nvPr/>
        </p:nvGrpSpPr>
        <p:grpSpPr>
          <a:xfrm>
            <a:off x="1873822" y="2507673"/>
            <a:ext cx="3199209" cy="3495460"/>
            <a:chOff x="1873822" y="2507673"/>
            <a:chExt cx="3199209" cy="3495460"/>
          </a:xfrm>
        </p:grpSpPr>
        <p:sp>
          <p:nvSpPr>
            <p:cNvPr id="134" name="Text Box 52">
              <a:extLst>
                <a:ext uri="{FF2B5EF4-FFF2-40B4-BE49-F238E27FC236}">
                  <a16:creationId xmlns:a16="http://schemas.microsoft.com/office/drawing/2014/main" id="{F97A879F-B7E1-CE4E-8035-D753916E84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3822" y="4913604"/>
              <a:ext cx="3199209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Address 2: 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MAC address</a:t>
              </a:r>
            </a:p>
            <a:p>
              <a:pPr marL="0" marR="0" lvl="0" indent="0" algn="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of wireless host or AP </a:t>
              </a:r>
            </a:p>
            <a:p>
              <a:pPr marL="0" marR="0" lvl="0" indent="0" algn="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transmitting this frame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11320556-572C-904C-8890-04AFCC19201A}"/>
                </a:ext>
              </a:extLst>
            </p:cNvPr>
            <p:cNvCxnSpPr>
              <a:cxnSpLocks/>
            </p:cNvCxnSpPr>
            <p:nvPr/>
          </p:nvCxnSpPr>
          <p:spPr>
            <a:xfrm>
              <a:off x="4904509" y="2507673"/>
              <a:ext cx="0" cy="2493818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9AAB3E1-AF2C-8D47-847E-1949D73810EB}"/>
              </a:ext>
            </a:extLst>
          </p:cNvPr>
          <p:cNvGrpSpPr/>
          <p:nvPr/>
        </p:nvGrpSpPr>
        <p:grpSpPr>
          <a:xfrm>
            <a:off x="5552352" y="2500745"/>
            <a:ext cx="3854882" cy="3077369"/>
            <a:chOff x="5552352" y="2500745"/>
            <a:chExt cx="3854882" cy="3077369"/>
          </a:xfrm>
        </p:grpSpPr>
        <p:sp>
          <p:nvSpPr>
            <p:cNvPr id="139" name="Text Box 57">
              <a:extLst>
                <a:ext uri="{FF2B5EF4-FFF2-40B4-BE49-F238E27FC236}">
                  <a16:creationId xmlns:a16="http://schemas.microsoft.com/office/drawing/2014/main" id="{1DD1FB07-4CE6-6A40-AF67-3866E5A190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352" y="4488585"/>
              <a:ext cx="3854882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Address 3: 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MAC address of router interface to which AP is attached</a:t>
              </a:r>
            </a:p>
          </p:txBody>
        </p: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FEAC2366-7D3C-584C-B185-DBF8143021CB}"/>
                </a:ext>
              </a:extLst>
            </p:cNvPr>
            <p:cNvCxnSpPr/>
            <p:nvPr/>
          </p:nvCxnSpPr>
          <p:spPr>
            <a:xfrm>
              <a:off x="5708072" y="2500745"/>
              <a:ext cx="0" cy="1981200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3C990687-2977-D243-A059-3ABE1E9EFB59}"/>
              </a:ext>
            </a:extLst>
          </p:cNvPr>
          <p:cNvCxnSpPr/>
          <p:nvPr/>
        </p:nvCxnSpPr>
        <p:spPr>
          <a:xfrm>
            <a:off x="7426036" y="2521527"/>
            <a:ext cx="0" cy="858982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CEE2B4BE-9FE0-934B-A00D-AA5706A4320B}"/>
              </a:ext>
            </a:extLst>
          </p:cNvPr>
          <p:cNvCxnSpPr/>
          <p:nvPr/>
        </p:nvCxnSpPr>
        <p:spPr>
          <a:xfrm>
            <a:off x="3990109" y="2514600"/>
            <a:ext cx="0" cy="858982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408CA7-22E3-BDB4-2E11-7027D614636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898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 frame: addressing</a:t>
            </a:r>
          </a:p>
        </p:txBody>
      </p:sp>
      <p:sp>
        <p:nvSpPr>
          <p:cNvPr id="153" name="Oval 3">
            <a:extLst>
              <a:ext uri="{FF2B5EF4-FFF2-40B4-BE49-F238E27FC236}">
                <a16:creationId xmlns:a16="http://schemas.microsoft.com/office/drawing/2014/main" id="{B7A96E68-A308-AB4B-BFE7-480796548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606" y="1243734"/>
            <a:ext cx="2454275" cy="2374900"/>
          </a:xfrm>
          <a:prstGeom prst="ellipse">
            <a:avLst/>
          </a:prstGeom>
          <a:solidFill>
            <a:srgbClr val="9AE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54" name="Line 23">
            <a:extLst>
              <a:ext uri="{FF2B5EF4-FFF2-40B4-BE49-F238E27FC236}">
                <a16:creationId xmlns:a16="http://schemas.microsoft.com/office/drawing/2014/main" id="{CF0F70EE-5942-ED42-A710-11B04F52B64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13218" y="2756622"/>
            <a:ext cx="1219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Line 25">
            <a:extLst>
              <a:ext uri="{FF2B5EF4-FFF2-40B4-BE49-F238E27FC236}">
                <a16:creationId xmlns:a16="http://schemas.microsoft.com/office/drawing/2014/main" id="{FB9261F9-19E3-3F45-A421-E07670FFAD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89618" y="2299422"/>
            <a:ext cx="914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26">
            <a:extLst>
              <a:ext uri="{FF2B5EF4-FFF2-40B4-BE49-F238E27FC236}">
                <a16:creationId xmlns:a16="http://schemas.microsoft.com/office/drawing/2014/main" id="{98651068-8E3D-424E-841A-8FC5D31E7DCB}"/>
              </a:ext>
            </a:extLst>
          </p:cNvPr>
          <p:cNvGrpSpPr>
            <a:grpSpLocks/>
          </p:cNvGrpSpPr>
          <p:nvPr/>
        </p:nvGrpSpPr>
        <p:grpSpPr bwMode="auto">
          <a:xfrm>
            <a:off x="7751618" y="1461222"/>
            <a:ext cx="2362200" cy="1762125"/>
            <a:chOff x="3744" y="1392"/>
            <a:chExt cx="1488" cy="1110"/>
          </a:xfrm>
        </p:grpSpPr>
        <p:sp>
          <p:nvSpPr>
            <p:cNvPr id="157" name="Freeform 27">
              <a:extLst>
                <a:ext uri="{FF2B5EF4-FFF2-40B4-BE49-F238E27FC236}">
                  <a16:creationId xmlns:a16="http://schemas.microsoft.com/office/drawing/2014/main" id="{595F32E8-46BF-C049-B7C7-F4B1041C6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392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Text Box 28">
              <a:extLst>
                <a:ext uri="{FF2B5EF4-FFF2-40B4-BE49-F238E27FC236}">
                  <a16:creationId xmlns:a16="http://schemas.microsoft.com/office/drawing/2014/main" id="{4AB99EA9-F357-9548-B945-07E6DF27BE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8" y="1776"/>
              <a:ext cx="60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Internet</a:t>
              </a:r>
            </a:p>
          </p:txBody>
        </p:sp>
      </p:grpSp>
      <p:sp>
        <p:nvSpPr>
          <p:cNvPr id="175" name="Text Box 90">
            <a:extLst>
              <a:ext uri="{FF2B5EF4-FFF2-40B4-BE49-F238E27FC236}">
                <a16:creationId xmlns:a16="http://schemas.microsoft.com/office/drawing/2014/main" id="{A047F41D-21DF-1444-AE83-8E520251A6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9018" y="2375622"/>
            <a:ext cx="479425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H1</a:t>
            </a:r>
          </a:p>
        </p:txBody>
      </p:sp>
      <p:sp>
        <p:nvSpPr>
          <p:cNvPr id="176" name="Text Box 93">
            <a:extLst>
              <a:ext uri="{FF2B5EF4-FFF2-40B4-BE49-F238E27FC236}">
                <a16:creationId xmlns:a16="http://schemas.microsoft.com/office/drawing/2014/main" id="{6162A70C-059D-A34A-A4F8-748DEDB315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59343" y="2404197"/>
            <a:ext cx="479425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R1</a:t>
            </a:r>
          </a:p>
        </p:txBody>
      </p:sp>
      <p:grpSp>
        <p:nvGrpSpPr>
          <p:cNvPr id="235" name="Group 361">
            <a:extLst>
              <a:ext uri="{FF2B5EF4-FFF2-40B4-BE49-F238E27FC236}">
                <a16:creationId xmlns:a16="http://schemas.microsoft.com/office/drawing/2014/main" id="{AB253F13-6F20-9B48-99C2-8CFAB9B9621B}"/>
              </a:ext>
            </a:extLst>
          </p:cNvPr>
          <p:cNvGrpSpPr>
            <a:grpSpLocks/>
          </p:cNvGrpSpPr>
          <p:nvPr/>
        </p:nvGrpSpPr>
        <p:grpSpPr bwMode="auto">
          <a:xfrm>
            <a:off x="5043343" y="2262909"/>
            <a:ext cx="762000" cy="663575"/>
            <a:chOff x="2967" y="478"/>
            <a:chExt cx="788" cy="625"/>
          </a:xfrm>
        </p:grpSpPr>
        <p:pic>
          <p:nvPicPr>
            <p:cNvPr id="236" name="Picture 358" descr="access_point_stylized_small">
              <a:extLst>
                <a:ext uri="{FF2B5EF4-FFF2-40B4-BE49-F238E27FC236}">
                  <a16:creationId xmlns:a16="http://schemas.microsoft.com/office/drawing/2014/main" id="{D8C6CEEA-B59C-7440-A2B8-1739DCE477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7" name="Picture 360" descr="antenna_radiation_stylized">
              <a:extLst>
                <a:ext uri="{FF2B5EF4-FFF2-40B4-BE49-F238E27FC236}">
                  <a16:creationId xmlns:a16="http://schemas.microsoft.com/office/drawing/2014/main" id="{BA954DF7-8433-CE47-9A43-1EE15247B5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8" name="Group 356">
            <a:extLst>
              <a:ext uri="{FF2B5EF4-FFF2-40B4-BE49-F238E27FC236}">
                <a16:creationId xmlns:a16="http://schemas.microsoft.com/office/drawing/2014/main" id="{F8DDEC3C-1463-5049-B71D-D1BE466265B6}"/>
              </a:ext>
            </a:extLst>
          </p:cNvPr>
          <p:cNvGrpSpPr>
            <a:grpSpLocks/>
          </p:cNvGrpSpPr>
          <p:nvPr/>
        </p:nvGrpSpPr>
        <p:grpSpPr bwMode="auto">
          <a:xfrm>
            <a:off x="3641581" y="1826347"/>
            <a:ext cx="609600" cy="598487"/>
            <a:chOff x="313" y="1497"/>
            <a:chExt cx="1152" cy="1014"/>
          </a:xfrm>
        </p:grpSpPr>
        <p:pic>
          <p:nvPicPr>
            <p:cNvPr id="239" name="Picture 354" descr="laptop_stylized_small">
              <a:extLst>
                <a:ext uri="{FF2B5EF4-FFF2-40B4-BE49-F238E27FC236}">
                  <a16:creationId xmlns:a16="http://schemas.microsoft.com/office/drawing/2014/main" id="{41223405-6AE5-D043-BD4D-754C2C6C75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0" name="Picture 355" descr="antenna_stylized">
              <a:extLst>
                <a:ext uri="{FF2B5EF4-FFF2-40B4-BE49-F238E27FC236}">
                  <a16:creationId xmlns:a16="http://schemas.microsoft.com/office/drawing/2014/main" id="{599C7169-19C2-D445-B264-3F99F48592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41" name="Group 356">
            <a:extLst>
              <a:ext uri="{FF2B5EF4-FFF2-40B4-BE49-F238E27FC236}">
                <a16:creationId xmlns:a16="http://schemas.microsoft.com/office/drawing/2014/main" id="{F4AC70A4-8006-0644-AD0C-79A8B7F00630}"/>
              </a:ext>
            </a:extLst>
          </p:cNvPr>
          <p:cNvGrpSpPr>
            <a:grpSpLocks/>
          </p:cNvGrpSpPr>
          <p:nvPr/>
        </p:nvGrpSpPr>
        <p:grpSpPr bwMode="auto">
          <a:xfrm>
            <a:off x="4606781" y="1521547"/>
            <a:ext cx="609600" cy="598487"/>
            <a:chOff x="313" y="1497"/>
            <a:chExt cx="1152" cy="1014"/>
          </a:xfrm>
        </p:grpSpPr>
        <p:pic>
          <p:nvPicPr>
            <p:cNvPr id="242" name="Picture 354" descr="laptop_stylized_small">
              <a:extLst>
                <a:ext uri="{FF2B5EF4-FFF2-40B4-BE49-F238E27FC236}">
                  <a16:creationId xmlns:a16="http://schemas.microsoft.com/office/drawing/2014/main" id="{94842939-7F21-5D4A-AADF-2CEDD791AF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" name="Picture 355" descr="antenna_stylized">
              <a:extLst>
                <a:ext uri="{FF2B5EF4-FFF2-40B4-BE49-F238E27FC236}">
                  <a16:creationId xmlns:a16="http://schemas.microsoft.com/office/drawing/2014/main" id="{7E14D177-A278-4649-8D0E-872D36C8F8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778C56C5-3B29-FD46-96F7-E9E78AB6A338}"/>
              </a:ext>
            </a:extLst>
          </p:cNvPr>
          <p:cNvGrpSpPr/>
          <p:nvPr/>
        </p:nvGrpSpPr>
        <p:grpSpPr>
          <a:xfrm>
            <a:off x="6501251" y="2534801"/>
            <a:ext cx="744676" cy="388508"/>
            <a:chOff x="7493876" y="2774731"/>
            <a:chExt cx="1481958" cy="894622"/>
          </a:xfrm>
        </p:grpSpPr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BF137484-35D9-3F4B-BDAF-EF21E940A37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5" name="Oval 254">
              <a:extLst>
                <a:ext uri="{FF2B5EF4-FFF2-40B4-BE49-F238E27FC236}">
                  <a16:creationId xmlns:a16="http://schemas.microsoft.com/office/drawing/2014/main" id="{D8F34669-DAD9-C54C-9FD2-DB5AEF5F5B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6" name="Group 255">
              <a:extLst>
                <a:ext uri="{FF2B5EF4-FFF2-40B4-BE49-F238E27FC236}">
                  <a16:creationId xmlns:a16="http://schemas.microsoft.com/office/drawing/2014/main" id="{F91C6595-D489-B54A-9BCA-B4076579BEB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B3407232-FD70-FE40-8726-32C3F367EE1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134FA0FD-F651-2543-9A5D-F7D024838DF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C3FE3217-2BFB-6242-A96B-672A1B494D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28DC3D07-988E-8F4B-8CD2-B49D927D66E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0B2884A-380E-2540-845B-4FE280BD341C}"/>
              </a:ext>
            </a:extLst>
          </p:cNvPr>
          <p:cNvGrpSpPr/>
          <p:nvPr/>
        </p:nvGrpSpPr>
        <p:grpSpPr>
          <a:xfrm>
            <a:off x="2100263" y="2823297"/>
            <a:ext cx="5330680" cy="3529506"/>
            <a:chOff x="368445" y="2795588"/>
            <a:chExt cx="5330680" cy="3529506"/>
          </a:xfrm>
        </p:grpSpPr>
        <p:sp>
          <p:nvSpPr>
            <p:cNvPr id="180" name="Freeform 95">
              <a:extLst>
                <a:ext uri="{FF2B5EF4-FFF2-40B4-BE49-F238E27FC236}">
                  <a16:creationId xmlns:a16="http://schemas.microsoft.com/office/drawing/2014/main" id="{2B24C659-126D-274C-92C8-EBCD8D0EC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35" y="2795588"/>
              <a:ext cx="5201966" cy="2502842"/>
            </a:xfrm>
            <a:custGeom>
              <a:avLst/>
              <a:gdLst>
                <a:gd name="T0" fmla="*/ 1397 w 3374"/>
                <a:gd name="T1" fmla="*/ 0 h 1668"/>
                <a:gd name="T2" fmla="*/ 104 w 3374"/>
                <a:gd name="T3" fmla="*/ 1445 h 1668"/>
                <a:gd name="T4" fmla="*/ 1294 w 3374"/>
                <a:gd name="T5" fmla="*/ 1418 h 1668"/>
                <a:gd name="T6" fmla="*/ 3374 w 3374"/>
                <a:gd name="T7" fmla="*/ 1445 h 1668"/>
                <a:gd name="T8" fmla="*/ 1585 w 3374"/>
                <a:gd name="T9" fmla="*/ 75 h 1668"/>
                <a:gd name="T10" fmla="*/ 1397 w 3374"/>
                <a:gd name="T11" fmla="*/ 0 h 16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3852 w 9712"/>
                <a:gd name="connsiteY0" fmla="*/ 0 h 9452"/>
                <a:gd name="connsiteX1" fmla="*/ 20 w 9712"/>
                <a:gd name="connsiteY1" fmla="*/ 8663 h 9452"/>
                <a:gd name="connsiteX2" fmla="*/ 4918 w 9712"/>
                <a:gd name="connsiteY2" fmla="*/ 9234 h 9452"/>
                <a:gd name="connsiteX3" fmla="*/ 9712 w 9712"/>
                <a:gd name="connsiteY3" fmla="*/ 8663 h 9452"/>
                <a:gd name="connsiteX4" fmla="*/ 4410 w 9712"/>
                <a:gd name="connsiteY4" fmla="*/ 450 h 9452"/>
                <a:gd name="connsiteX5" fmla="*/ 3852 w 9712"/>
                <a:gd name="connsiteY5" fmla="*/ 0 h 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12" h="9452">
                  <a:moveTo>
                    <a:pt x="3852" y="0"/>
                  </a:moveTo>
                  <a:cubicBezTo>
                    <a:pt x="3432" y="3339"/>
                    <a:pt x="2673" y="6379"/>
                    <a:pt x="20" y="8663"/>
                  </a:cubicBezTo>
                  <a:cubicBezTo>
                    <a:pt x="-288" y="9838"/>
                    <a:pt x="3214" y="9342"/>
                    <a:pt x="4918" y="9234"/>
                  </a:cubicBezTo>
                  <a:cubicBezTo>
                    <a:pt x="6534" y="9234"/>
                    <a:pt x="9570" y="10000"/>
                    <a:pt x="9712" y="8663"/>
                  </a:cubicBezTo>
                  <a:cubicBezTo>
                    <a:pt x="5589" y="6007"/>
                    <a:pt x="5429" y="3489"/>
                    <a:pt x="4410" y="450"/>
                  </a:cubicBezTo>
                  <a:cubicBezTo>
                    <a:pt x="4131" y="150"/>
                    <a:pt x="4244" y="402"/>
                    <a:pt x="3852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EE1A1298-7DB2-5D45-8DE9-1494E6DFC21C}"/>
                </a:ext>
              </a:extLst>
            </p:cNvPr>
            <p:cNvGrpSpPr/>
            <p:nvPr/>
          </p:nvGrpSpPr>
          <p:grpSpPr>
            <a:xfrm>
              <a:off x="368445" y="5045075"/>
              <a:ext cx="5330680" cy="1280019"/>
              <a:chOff x="368445" y="5045075"/>
              <a:chExt cx="5330680" cy="1280019"/>
            </a:xfrm>
          </p:grpSpPr>
          <p:sp>
            <p:nvSpPr>
              <p:cNvPr id="179" name="Rectangle 98">
                <a:extLst>
                  <a:ext uri="{FF2B5EF4-FFF2-40B4-BE49-F238E27FC236}">
                    <a16:creationId xmlns:a16="http://schemas.microsoft.com/office/drawing/2014/main" id="{A56CA818-F42A-A34C-A29C-DE8D5184D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125" y="5118100"/>
                <a:ext cx="5207000" cy="427037"/>
              </a:xfrm>
              <a:prstGeom prst="rect">
                <a:avLst/>
              </a:prstGeom>
              <a:solidFill>
                <a:srgbClr val="37CC99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  <p:sp>
            <p:nvSpPr>
              <p:cNvPr id="182" name="Text Box 97">
                <a:extLst>
                  <a:ext uri="{FF2B5EF4-FFF2-40B4-BE49-F238E27FC236}">
                    <a16:creationId xmlns:a16="http://schemas.microsoft.com/office/drawing/2014/main" id="{99E37682-4092-B349-959B-B7A07F9684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5814" y="5135540"/>
                <a:ext cx="1567801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Arial" charset="0"/>
                  </a:rPr>
                  <a:t>AP MAC addr</a:t>
                </a:r>
              </a:p>
            </p:txBody>
          </p:sp>
          <p:sp>
            <p:nvSpPr>
              <p:cNvPr id="183" name="Line 99">
                <a:extLst>
                  <a:ext uri="{FF2B5EF4-FFF2-40B4-BE49-F238E27FC236}">
                    <a16:creationId xmlns:a16="http://schemas.microsoft.com/office/drawing/2014/main" id="{A7E45ADB-234A-7147-9FBB-CDB696DCE1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2800" y="5118100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Line 100">
                <a:extLst>
                  <a:ext uri="{FF2B5EF4-FFF2-40B4-BE49-F238E27FC236}">
                    <a16:creationId xmlns:a16="http://schemas.microsoft.com/office/drawing/2014/main" id="{912BD2E0-B5DA-2B4C-8601-BA84D4345C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6800" y="5118100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Line 101">
                <a:extLst>
                  <a:ext uri="{FF2B5EF4-FFF2-40B4-BE49-F238E27FC236}">
                    <a16:creationId xmlns:a16="http://schemas.microsoft.com/office/drawing/2014/main" id="{6045170B-2B50-6044-B356-6291516AC3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60800" y="5118100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 109">
                <a:extLst>
                  <a:ext uri="{FF2B5EF4-FFF2-40B4-BE49-F238E27FC236}">
                    <a16:creationId xmlns:a16="http://schemas.microsoft.com/office/drawing/2014/main" id="{5B12B7D0-E5F1-0C45-B08B-A4227BB6A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" y="5054600"/>
                <a:ext cx="76200" cy="180975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 110">
                <a:extLst>
                  <a:ext uri="{FF2B5EF4-FFF2-40B4-BE49-F238E27FC236}">
                    <a16:creationId xmlns:a16="http://schemas.microsoft.com/office/drawing/2014/main" id="{B204B39D-9790-8748-9630-B9ACA89A1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525" y="5054600"/>
                <a:ext cx="76200" cy="180975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Line 115">
                <a:extLst>
                  <a:ext uri="{FF2B5EF4-FFF2-40B4-BE49-F238E27FC236}">
                    <a16:creationId xmlns:a16="http://schemas.microsoft.com/office/drawing/2014/main" id="{15E43E4C-A6B4-D247-8DC9-3A0F7A28C7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27650" y="5127625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Text Box 120">
                <a:extLst>
                  <a:ext uri="{FF2B5EF4-FFF2-40B4-BE49-F238E27FC236}">
                    <a16:creationId xmlns:a16="http://schemas.microsoft.com/office/drawing/2014/main" id="{C1446D21-DDBA-2A4B-9DC2-2D6A2EE8FD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2363" y="5557838"/>
                <a:ext cx="980268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Arial" charset="0"/>
                  </a:rPr>
                  <a:t>address 1</a:t>
                </a:r>
              </a:p>
            </p:txBody>
          </p:sp>
          <p:sp>
            <p:nvSpPr>
              <p:cNvPr id="192" name="Text Box 121">
                <a:extLst>
                  <a:ext uri="{FF2B5EF4-FFF2-40B4-BE49-F238E27FC236}">
                    <a16:creationId xmlns:a16="http://schemas.microsoft.com/office/drawing/2014/main" id="{1DF9D129-3B51-0242-AB99-D4CD1E3FB6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2732" y="5554391"/>
                <a:ext cx="980268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Arial" charset="0"/>
                  </a:rPr>
                  <a:t>address 2</a:t>
                </a:r>
              </a:p>
            </p:txBody>
          </p:sp>
          <p:sp>
            <p:nvSpPr>
              <p:cNvPr id="193" name="Text Box 122">
                <a:extLst>
                  <a:ext uri="{FF2B5EF4-FFF2-40B4-BE49-F238E27FC236}">
                    <a16:creationId xmlns:a16="http://schemas.microsoft.com/office/drawing/2014/main" id="{DFD8E956-8FF5-3B49-8EB6-7A4311C7CD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03991" y="5556318"/>
                <a:ext cx="980268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Arial" charset="0"/>
                  </a:rPr>
                  <a:t>address 3</a:t>
                </a:r>
              </a:p>
            </p:txBody>
          </p:sp>
          <p:sp>
            <p:nvSpPr>
              <p:cNvPr id="194" name="Text Box 123">
                <a:extLst>
                  <a:ext uri="{FF2B5EF4-FFF2-40B4-BE49-F238E27FC236}">
                    <a16:creationId xmlns:a16="http://schemas.microsoft.com/office/drawing/2014/main" id="{4D2811B5-20D9-1B48-9276-6B9303C662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445" y="5924984"/>
                <a:ext cx="2190023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Arial" charset="0"/>
                  </a:rPr>
                  <a:t>802.</a:t>
                </a:r>
                <a:r>
                  <a:rPr kumimoji="0" 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Arial" charset="0"/>
                  </a:rPr>
                  <a:t>11 WiFi  </a:t>
                </a:r>
                <a:r>
                  <a:rPr kumimoji="0" 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Arial" charset="0"/>
                  </a:rPr>
                  <a:t>frame</a:t>
                </a:r>
              </a:p>
            </p:txBody>
          </p:sp>
          <p:grpSp>
            <p:nvGrpSpPr>
              <p:cNvPr id="186" name="Group 106">
                <a:extLst>
                  <a:ext uri="{FF2B5EF4-FFF2-40B4-BE49-F238E27FC236}">
                    <a16:creationId xmlns:a16="http://schemas.microsoft.com/office/drawing/2014/main" id="{17B65AEF-31B7-C147-8148-5B39C6D1B6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5150" y="5451475"/>
                <a:ext cx="155575" cy="180975"/>
                <a:chOff x="1308" y="3186"/>
                <a:chExt cx="98" cy="114"/>
              </a:xfrm>
            </p:grpSpPr>
            <p:sp>
              <p:nvSpPr>
                <p:cNvPr id="205" name="Freeform 103">
                  <a:extLst>
                    <a:ext uri="{FF2B5EF4-FFF2-40B4-BE49-F238E27FC236}">
                      <a16:creationId xmlns:a16="http://schemas.microsoft.com/office/drawing/2014/main" id="{85891912-5908-E645-943A-A394901005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Freeform 104">
                  <a:extLst>
                    <a:ext uri="{FF2B5EF4-FFF2-40B4-BE49-F238E27FC236}">
                      <a16:creationId xmlns:a16="http://schemas.microsoft.com/office/drawing/2014/main" id="{985D0E83-0F8B-A748-8659-3680E38899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88" name="Group 111">
                <a:extLst>
                  <a:ext uri="{FF2B5EF4-FFF2-40B4-BE49-F238E27FC236}">
                    <a16:creationId xmlns:a16="http://schemas.microsoft.com/office/drawing/2014/main" id="{E23E9D92-2A84-8A4C-81D3-CC52DF6E51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22900" y="5045075"/>
                <a:ext cx="155575" cy="180975"/>
                <a:chOff x="1308" y="3186"/>
                <a:chExt cx="98" cy="114"/>
              </a:xfrm>
            </p:grpSpPr>
            <p:sp>
              <p:nvSpPr>
                <p:cNvPr id="199" name="Freeform 113">
                  <a:extLst>
                    <a:ext uri="{FF2B5EF4-FFF2-40B4-BE49-F238E27FC236}">
                      <a16:creationId xmlns:a16="http://schemas.microsoft.com/office/drawing/2014/main" id="{482288A7-63C1-3842-A3D4-7AFC97C53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14">
                  <a:extLst>
                    <a:ext uri="{FF2B5EF4-FFF2-40B4-BE49-F238E27FC236}">
                      <a16:creationId xmlns:a16="http://schemas.microsoft.com/office/drawing/2014/main" id="{2617F009-AE0F-7B4D-8569-49CFF3AE4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0" name="Group 116">
                <a:extLst>
                  <a:ext uri="{FF2B5EF4-FFF2-40B4-BE49-F238E27FC236}">
                    <a16:creationId xmlns:a16="http://schemas.microsoft.com/office/drawing/2014/main" id="{98525C45-9EC9-3645-AFDF-7B23C730A1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32425" y="5445125"/>
                <a:ext cx="155575" cy="180975"/>
                <a:chOff x="1308" y="3186"/>
                <a:chExt cx="98" cy="114"/>
              </a:xfrm>
            </p:grpSpPr>
            <p:sp>
              <p:nvSpPr>
                <p:cNvPr id="196" name="Freeform 118">
                  <a:extLst>
                    <a:ext uri="{FF2B5EF4-FFF2-40B4-BE49-F238E27FC236}">
                      <a16:creationId xmlns:a16="http://schemas.microsoft.com/office/drawing/2014/main" id="{1178950C-6B09-FC4A-8FA4-A3D624FA9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" name="Freeform 119">
                  <a:extLst>
                    <a:ext uri="{FF2B5EF4-FFF2-40B4-BE49-F238E27FC236}">
                      <a16:creationId xmlns:a16="http://schemas.microsoft.com/office/drawing/2014/main" id="{39622EC3-01B1-9041-A890-8B3802C9A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65" name="Text Box 97">
                <a:extLst>
                  <a:ext uri="{FF2B5EF4-FFF2-40B4-BE49-F238E27FC236}">
                    <a16:creationId xmlns:a16="http://schemas.microsoft.com/office/drawing/2014/main" id="{97547A4A-C168-4144-8E1C-3C58665A40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20967" y="5133945"/>
                <a:ext cx="1554977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Arial" charset="0"/>
                  </a:rPr>
                  <a:t>R1 MAC addr</a:t>
                </a:r>
              </a:p>
            </p:txBody>
          </p:sp>
          <p:sp>
            <p:nvSpPr>
              <p:cNvPr id="266" name="Text Box 97">
                <a:extLst>
                  <a:ext uri="{FF2B5EF4-FFF2-40B4-BE49-F238E27FC236}">
                    <a16:creationId xmlns:a16="http://schemas.microsoft.com/office/drawing/2014/main" id="{9777CB94-1BA4-D64D-AF85-CA46520698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8185" y="5133945"/>
                <a:ext cx="1575816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Arial" charset="0"/>
                  </a:rPr>
                  <a:t>H1 MAC addr</a:t>
                </a: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AC22B9E-07A1-0342-B5B4-6E8382B56B25}"/>
              </a:ext>
            </a:extLst>
          </p:cNvPr>
          <p:cNvGrpSpPr/>
          <p:nvPr/>
        </p:nvGrpSpPr>
        <p:grpSpPr>
          <a:xfrm>
            <a:off x="4261427" y="2394529"/>
            <a:ext cx="780829" cy="709297"/>
            <a:chOff x="2529609" y="2366820"/>
            <a:chExt cx="780829" cy="709297"/>
          </a:xfrm>
        </p:grpSpPr>
        <p:grpSp>
          <p:nvGrpSpPr>
            <p:cNvPr id="244" name="Group 201">
              <a:extLst>
                <a:ext uri="{FF2B5EF4-FFF2-40B4-BE49-F238E27FC236}">
                  <a16:creationId xmlns:a16="http://schemas.microsoft.com/office/drawing/2014/main" id="{F4E36E31-7823-F04D-8F5F-0E7E175E3D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2121" y="2510967"/>
              <a:ext cx="409575" cy="565150"/>
              <a:chOff x="375561" y="297711"/>
              <a:chExt cx="1252683" cy="2138362"/>
            </a:xfrm>
          </p:grpSpPr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20BA22F2-F413-E249-ABFC-E76A5831E9C1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39A92026-28D3-FE4B-B67A-72B3F50015DF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Rectangle 246">
                <a:extLst>
                  <a:ext uri="{FF2B5EF4-FFF2-40B4-BE49-F238E27FC236}">
                    <a16:creationId xmlns:a16="http://schemas.microsoft.com/office/drawing/2014/main" id="{088118C1-D479-6A46-AA1D-D9592C2919CC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61" name="Right Arrow 260">
              <a:extLst>
                <a:ext uri="{FF2B5EF4-FFF2-40B4-BE49-F238E27FC236}">
                  <a16:creationId xmlns:a16="http://schemas.microsoft.com/office/drawing/2014/main" id="{D4CFF042-2F20-3542-AEBF-68F7A356B7FB}"/>
                </a:ext>
              </a:extLst>
            </p:cNvPr>
            <p:cNvSpPr/>
            <p:nvPr/>
          </p:nvSpPr>
          <p:spPr>
            <a:xfrm rot="1799862">
              <a:off x="2529609" y="2366820"/>
              <a:ext cx="780829" cy="190500"/>
            </a:xfrm>
            <a:prstGeom prst="rightArrow">
              <a:avLst/>
            </a:prstGeom>
            <a:gradFill flip="none" rotWithShape="1">
              <a:gsLst>
                <a:gs pos="0">
                  <a:schemeClr val="bg1">
                    <a:alpha val="48000"/>
                  </a:schemeClr>
                </a:gs>
                <a:gs pos="100000">
                  <a:srgbClr val="011199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</a:p>
          </p:txBody>
        </p:sp>
      </p:grpSp>
      <p:sp>
        <p:nvSpPr>
          <p:cNvPr id="274" name="Freeform 95">
            <a:extLst>
              <a:ext uri="{FF2B5EF4-FFF2-40B4-BE49-F238E27FC236}">
                <a16:creationId xmlns:a16="http://schemas.microsoft.com/office/drawing/2014/main" id="{8D3DFAB1-B173-2B41-8696-E7AE73A78390}"/>
              </a:ext>
            </a:extLst>
          </p:cNvPr>
          <p:cNvSpPr>
            <a:spLocks/>
          </p:cNvSpPr>
          <p:nvPr/>
        </p:nvSpPr>
        <p:spPr bwMode="auto">
          <a:xfrm>
            <a:off x="6068173" y="3172859"/>
            <a:ext cx="4544256" cy="1101192"/>
          </a:xfrm>
          <a:custGeom>
            <a:avLst/>
            <a:gdLst>
              <a:gd name="T0" fmla="*/ 1397 w 3374"/>
              <a:gd name="T1" fmla="*/ 0 h 1668"/>
              <a:gd name="T2" fmla="*/ 104 w 3374"/>
              <a:gd name="T3" fmla="*/ 1445 h 1668"/>
              <a:gd name="T4" fmla="*/ 1294 w 3374"/>
              <a:gd name="T5" fmla="*/ 1418 h 1668"/>
              <a:gd name="T6" fmla="*/ 3374 w 3374"/>
              <a:gd name="T7" fmla="*/ 1445 h 1668"/>
              <a:gd name="T8" fmla="*/ 1585 w 3374"/>
              <a:gd name="T9" fmla="*/ 75 h 1668"/>
              <a:gd name="T10" fmla="*/ 1397 w 3374"/>
              <a:gd name="T11" fmla="*/ 0 h 166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connsiteX0" fmla="*/ 3852 w 9712"/>
              <a:gd name="connsiteY0" fmla="*/ 0 h 9452"/>
              <a:gd name="connsiteX1" fmla="*/ 20 w 9712"/>
              <a:gd name="connsiteY1" fmla="*/ 8663 h 9452"/>
              <a:gd name="connsiteX2" fmla="*/ 4918 w 9712"/>
              <a:gd name="connsiteY2" fmla="*/ 9234 h 9452"/>
              <a:gd name="connsiteX3" fmla="*/ 9712 w 9712"/>
              <a:gd name="connsiteY3" fmla="*/ 8663 h 9452"/>
              <a:gd name="connsiteX4" fmla="*/ 4410 w 9712"/>
              <a:gd name="connsiteY4" fmla="*/ 450 h 9452"/>
              <a:gd name="connsiteX5" fmla="*/ 3852 w 9712"/>
              <a:gd name="connsiteY5" fmla="*/ 0 h 9452"/>
              <a:gd name="connsiteX0" fmla="*/ 3945 w 9979"/>
              <a:gd name="connsiteY0" fmla="*/ 0 h 10000"/>
              <a:gd name="connsiteX1" fmla="*/ 0 w 9979"/>
              <a:gd name="connsiteY1" fmla="*/ 9165 h 10000"/>
              <a:gd name="connsiteX2" fmla="*/ 5043 w 9979"/>
              <a:gd name="connsiteY2" fmla="*/ 9769 h 10000"/>
              <a:gd name="connsiteX3" fmla="*/ 9979 w 9979"/>
              <a:gd name="connsiteY3" fmla="*/ 9165 h 10000"/>
              <a:gd name="connsiteX4" fmla="*/ 4520 w 9979"/>
              <a:gd name="connsiteY4" fmla="*/ 476 h 10000"/>
              <a:gd name="connsiteX5" fmla="*/ 3945 w 9979"/>
              <a:gd name="connsiteY5" fmla="*/ 0 h 10000"/>
              <a:gd name="connsiteX0" fmla="*/ 3953 w 10000"/>
              <a:gd name="connsiteY0" fmla="*/ 0 h 9782"/>
              <a:gd name="connsiteX1" fmla="*/ 0 w 10000"/>
              <a:gd name="connsiteY1" fmla="*/ 9165 h 9782"/>
              <a:gd name="connsiteX2" fmla="*/ 5054 w 10000"/>
              <a:gd name="connsiteY2" fmla="*/ 9769 h 9782"/>
              <a:gd name="connsiteX3" fmla="*/ 10000 w 10000"/>
              <a:gd name="connsiteY3" fmla="*/ 9165 h 9782"/>
              <a:gd name="connsiteX4" fmla="*/ 4530 w 10000"/>
              <a:gd name="connsiteY4" fmla="*/ 476 h 9782"/>
              <a:gd name="connsiteX5" fmla="*/ 3953 w 10000"/>
              <a:gd name="connsiteY5" fmla="*/ 0 h 9782"/>
              <a:gd name="connsiteX0" fmla="*/ 3953 w 10000"/>
              <a:gd name="connsiteY0" fmla="*/ 0 h 10509"/>
              <a:gd name="connsiteX1" fmla="*/ 0 w 10000"/>
              <a:gd name="connsiteY1" fmla="*/ 9369 h 10509"/>
              <a:gd name="connsiteX2" fmla="*/ 10000 w 10000"/>
              <a:gd name="connsiteY2" fmla="*/ 9369 h 10509"/>
              <a:gd name="connsiteX3" fmla="*/ 4530 w 10000"/>
              <a:gd name="connsiteY3" fmla="*/ 487 h 10509"/>
              <a:gd name="connsiteX4" fmla="*/ 3953 w 10000"/>
              <a:gd name="connsiteY4" fmla="*/ 0 h 10509"/>
              <a:gd name="connsiteX0" fmla="*/ 3953 w 10109"/>
              <a:gd name="connsiteY0" fmla="*/ 0 h 10566"/>
              <a:gd name="connsiteX1" fmla="*/ 0 w 10109"/>
              <a:gd name="connsiteY1" fmla="*/ 9369 h 10566"/>
              <a:gd name="connsiteX2" fmla="*/ 10109 w 10109"/>
              <a:gd name="connsiteY2" fmla="*/ 9482 h 10566"/>
              <a:gd name="connsiteX3" fmla="*/ 4530 w 10109"/>
              <a:gd name="connsiteY3" fmla="*/ 487 h 10566"/>
              <a:gd name="connsiteX4" fmla="*/ 3953 w 10109"/>
              <a:gd name="connsiteY4" fmla="*/ 0 h 10566"/>
              <a:gd name="connsiteX0" fmla="*/ 3953 w 10109"/>
              <a:gd name="connsiteY0" fmla="*/ 0 h 10168"/>
              <a:gd name="connsiteX1" fmla="*/ 0 w 10109"/>
              <a:gd name="connsiteY1" fmla="*/ 9369 h 10168"/>
              <a:gd name="connsiteX2" fmla="*/ 10109 w 10109"/>
              <a:gd name="connsiteY2" fmla="*/ 9482 h 10168"/>
              <a:gd name="connsiteX3" fmla="*/ 4530 w 10109"/>
              <a:gd name="connsiteY3" fmla="*/ 487 h 10168"/>
              <a:gd name="connsiteX4" fmla="*/ 3953 w 10109"/>
              <a:gd name="connsiteY4" fmla="*/ 0 h 10168"/>
              <a:gd name="connsiteX0" fmla="*/ 3953 w 10109"/>
              <a:gd name="connsiteY0" fmla="*/ 0 h 9677"/>
              <a:gd name="connsiteX1" fmla="*/ 0 w 10109"/>
              <a:gd name="connsiteY1" fmla="*/ 9369 h 9677"/>
              <a:gd name="connsiteX2" fmla="*/ 10109 w 10109"/>
              <a:gd name="connsiteY2" fmla="*/ 9482 h 9677"/>
              <a:gd name="connsiteX3" fmla="*/ 4530 w 10109"/>
              <a:gd name="connsiteY3" fmla="*/ 487 h 9677"/>
              <a:gd name="connsiteX4" fmla="*/ 3953 w 10109"/>
              <a:gd name="connsiteY4" fmla="*/ 0 h 9677"/>
              <a:gd name="connsiteX0" fmla="*/ 3948 w 10038"/>
              <a:gd name="connsiteY0" fmla="*/ 0 h 10000"/>
              <a:gd name="connsiteX1" fmla="*/ 38 w 10038"/>
              <a:gd name="connsiteY1" fmla="*/ 9682 h 10000"/>
              <a:gd name="connsiteX2" fmla="*/ 10038 w 10038"/>
              <a:gd name="connsiteY2" fmla="*/ 9798 h 10000"/>
              <a:gd name="connsiteX3" fmla="*/ 4519 w 10038"/>
              <a:gd name="connsiteY3" fmla="*/ 503 h 10000"/>
              <a:gd name="connsiteX4" fmla="*/ 3948 w 10038"/>
              <a:gd name="connsiteY4" fmla="*/ 0 h 10000"/>
              <a:gd name="connsiteX0" fmla="*/ 66 w 11856"/>
              <a:gd name="connsiteY0" fmla="*/ 6001 h 9510"/>
              <a:gd name="connsiteX1" fmla="*/ 1856 w 11856"/>
              <a:gd name="connsiteY1" fmla="*/ 9192 h 9510"/>
              <a:gd name="connsiteX2" fmla="*/ 11856 w 11856"/>
              <a:gd name="connsiteY2" fmla="*/ 9308 h 9510"/>
              <a:gd name="connsiteX3" fmla="*/ 6337 w 11856"/>
              <a:gd name="connsiteY3" fmla="*/ 13 h 9510"/>
              <a:gd name="connsiteX4" fmla="*/ 66 w 11856"/>
              <a:gd name="connsiteY4" fmla="*/ 6001 h 9510"/>
              <a:gd name="connsiteX0" fmla="*/ 0 w 9944"/>
              <a:gd name="connsiteY0" fmla="*/ 6309 h 9999"/>
              <a:gd name="connsiteX1" fmla="*/ 1509 w 9944"/>
              <a:gd name="connsiteY1" fmla="*/ 9665 h 9999"/>
              <a:gd name="connsiteX2" fmla="*/ 9944 w 9944"/>
              <a:gd name="connsiteY2" fmla="*/ 9787 h 9999"/>
              <a:gd name="connsiteX3" fmla="*/ 5289 w 9944"/>
              <a:gd name="connsiteY3" fmla="*/ 13 h 9999"/>
              <a:gd name="connsiteX4" fmla="*/ 0 w 9944"/>
              <a:gd name="connsiteY4" fmla="*/ 6309 h 9999"/>
              <a:gd name="connsiteX0" fmla="*/ 0 w 10061"/>
              <a:gd name="connsiteY0" fmla="*/ 6556 h 10000"/>
              <a:gd name="connsiteX1" fmla="*/ 1578 w 10061"/>
              <a:gd name="connsiteY1" fmla="*/ 9666 h 10000"/>
              <a:gd name="connsiteX2" fmla="*/ 10061 w 10061"/>
              <a:gd name="connsiteY2" fmla="*/ 9788 h 10000"/>
              <a:gd name="connsiteX3" fmla="*/ 5380 w 10061"/>
              <a:gd name="connsiteY3" fmla="*/ 13 h 10000"/>
              <a:gd name="connsiteX4" fmla="*/ 0 w 10061"/>
              <a:gd name="connsiteY4" fmla="*/ 6556 h 10000"/>
              <a:gd name="connsiteX0" fmla="*/ 0 w 10061"/>
              <a:gd name="connsiteY0" fmla="*/ 934 h 4378"/>
              <a:gd name="connsiteX1" fmla="*/ 1578 w 10061"/>
              <a:gd name="connsiteY1" fmla="*/ 4044 h 4378"/>
              <a:gd name="connsiteX2" fmla="*/ 10061 w 10061"/>
              <a:gd name="connsiteY2" fmla="*/ 4166 h 4378"/>
              <a:gd name="connsiteX3" fmla="*/ 1586 w 10061"/>
              <a:gd name="connsiteY3" fmla="*/ 49 h 4378"/>
              <a:gd name="connsiteX4" fmla="*/ 0 w 10061"/>
              <a:gd name="connsiteY4" fmla="*/ 934 h 4378"/>
              <a:gd name="connsiteX0" fmla="*/ 0 w 10000"/>
              <a:gd name="connsiteY0" fmla="*/ 2132 h 10000"/>
              <a:gd name="connsiteX1" fmla="*/ 1568 w 10000"/>
              <a:gd name="connsiteY1" fmla="*/ 9236 h 10000"/>
              <a:gd name="connsiteX2" fmla="*/ 10000 w 10000"/>
              <a:gd name="connsiteY2" fmla="*/ 9515 h 10000"/>
              <a:gd name="connsiteX3" fmla="*/ 1576 w 10000"/>
              <a:gd name="connsiteY3" fmla="*/ 111 h 10000"/>
              <a:gd name="connsiteX4" fmla="*/ 0 w 10000"/>
              <a:gd name="connsiteY4" fmla="*/ 2132 h 10000"/>
              <a:gd name="connsiteX0" fmla="*/ 0 w 10000"/>
              <a:gd name="connsiteY0" fmla="*/ 2132 h 10000"/>
              <a:gd name="connsiteX1" fmla="*/ 1568 w 10000"/>
              <a:gd name="connsiteY1" fmla="*/ 9236 h 10000"/>
              <a:gd name="connsiteX2" fmla="*/ 10000 w 10000"/>
              <a:gd name="connsiteY2" fmla="*/ 9515 h 10000"/>
              <a:gd name="connsiteX3" fmla="*/ 1576 w 10000"/>
              <a:gd name="connsiteY3" fmla="*/ 111 h 10000"/>
              <a:gd name="connsiteX4" fmla="*/ 0 w 10000"/>
              <a:gd name="connsiteY4" fmla="*/ 2132 h 10000"/>
              <a:gd name="connsiteX0" fmla="*/ 0 w 10000"/>
              <a:gd name="connsiteY0" fmla="*/ 2021 h 9889"/>
              <a:gd name="connsiteX1" fmla="*/ 1568 w 10000"/>
              <a:gd name="connsiteY1" fmla="*/ 9125 h 9889"/>
              <a:gd name="connsiteX2" fmla="*/ 10000 w 10000"/>
              <a:gd name="connsiteY2" fmla="*/ 9404 h 9889"/>
              <a:gd name="connsiteX3" fmla="*/ 1576 w 10000"/>
              <a:gd name="connsiteY3" fmla="*/ 0 h 9889"/>
              <a:gd name="connsiteX4" fmla="*/ 0 w 10000"/>
              <a:gd name="connsiteY4" fmla="*/ 2021 h 9889"/>
              <a:gd name="connsiteX0" fmla="*/ 0 w 10000"/>
              <a:gd name="connsiteY0" fmla="*/ 2044 h 10000"/>
              <a:gd name="connsiteX1" fmla="*/ 1568 w 10000"/>
              <a:gd name="connsiteY1" fmla="*/ 9227 h 10000"/>
              <a:gd name="connsiteX2" fmla="*/ 10000 w 10000"/>
              <a:gd name="connsiteY2" fmla="*/ 9510 h 10000"/>
              <a:gd name="connsiteX3" fmla="*/ 1576 w 10000"/>
              <a:gd name="connsiteY3" fmla="*/ 0 h 10000"/>
              <a:gd name="connsiteX4" fmla="*/ 0 w 10000"/>
              <a:gd name="connsiteY4" fmla="*/ 2044 h 10000"/>
              <a:gd name="connsiteX0" fmla="*/ 0 w 10000"/>
              <a:gd name="connsiteY0" fmla="*/ 766 h 8722"/>
              <a:gd name="connsiteX1" fmla="*/ 1568 w 10000"/>
              <a:gd name="connsiteY1" fmla="*/ 7949 h 8722"/>
              <a:gd name="connsiteX2" fmla="*/ 10000 w 10000"/>
              <a:gd name="connsiteY2" fmla="*/ 8232 h 8722"/>
              <a:gd name="connsiteX3" fmla="*/ 299 w 10000"/>
              <a:gd name="connsiteY3" fmla="*/ 0 h 8722"/>
              <a:gd name="connsiteX4" fmla="*/ 0 w 10000"/>
              <a:gd name="connsiteY4" fmla="*/ 766 h 8722"/>
              <a:gd name="connsiteX0" fmla="*/ 0 w 10000"/>
              <a:gd name="connsiteY0" fmla="*/ 878 h 10000"/>
              <a:gd name="connsiteX1" fmla="*/ 1568 w 10000"/>
              <a:gd name="connsiteY1" fmla="*/ 9114 h 10000"/>
              <a:gd name="connsiteX2" fmla="*/ 10000 w 10000"/>
              <a:gd name="connsiteY2" fmla="*/ 9438 h 10000"/>
              <a:gd name="connsiteX3" fmla="*/ 299 w 10000"/>
              <a:gd name="connsiteY3" fmla="*/ 0 h 10000"/>
              <a:gd name="connsiteX4" fmla="*/ 0 w 10000"/>
              <a:gd name="connsiteY4" fmla="*/ 878 h 10000"/>
              <a:gd name="connsiteX0" fmla="*/ 0 w 10000"/>
              <a:gd name="connsiteY0" fmla="*/ 878 h 10000"/>
              <a:gd name="connsiteX1" fmla="*/ 1568 w 10000"/>
              <a:gd name="connsiteY1" fmla="*/ 9114 h 10000"/>
              <a:gd name="connsiteX2" fmla="*/ 10000 w 10000"/>
              <a:gd name="connsiteY2" fmla="*/ 9438 h 10000"/>
              <a:gd name="connsiteX3" fmla="*/ 299 w 10000"/>
              <a:gd name="connsiteY3" fmla="*/ 0 h 10000"/>
              <a:gd name="connsiteX4" fmla="*/ 0 w 10000"/>
              <a:gd name="connsiteY4" fmla="*/ 878 h 10000"/>
              <a:gd name="connsiteX0" fmla="*/ 0 w 10000"/>
              <a:gd name="connsiteY0" fmla="*/ 3621 h 12743"/>
              <a:gd name="connsiteX1" fmla="*/ 1568 w 10000"/>
              <a:gd name="connsiteY1" fmla="*/ 11857 h 12743"/>
              <a:gd name="connsiteX2" fmla="*/ 10000 w 10000"/>
              <a:gd name="connsiteY2" fmla="*/ 12181 h 12743"/>
              <a:gd name="connsiteX3" fmla="*/ 223 w 10000"/>
              <a:gd name="connsiteY3" fmla="*/ 0 h 12743"/>
              <a:gd name="connsiteX4" fmla="*/ 0 w 10000"/>
              <a:gd name="connsiteY4" fmla="*/ 3621 h 12743"/>
              <a:gd name="connsiteX0" fmla="*/ 0 w 9975"/>
              <a:gd name="connsiteY0" fmla="*/ 4071 h 12743"/>
              <a:gd name="connsiteX1" fmla="*/ 1543 w 9975"/>
              <a:gd name="connsiteY1" fmla="*/ 11857 h 12743"/>
              <a:gd name="connsiteX2" fmla="*/ 9975 w 9975"/>
              <a:gd name="connsiteY2" fmla="*/ 12181 h 12743"/>
              <a:gd name="connsiteX3" fmla="*/ 198 w 9975"/>
              <a:gd name="connsiteY3" fmla="*/ 0 h 12743"/>
              <a:gd name="connsiteX4" fmla="*/ 0 w 9975"/>
              <a:gd name="connsiteY4" fmla="*/ 4071 h 12743"/>
              <a:gd name="connsiteX0" fmla="*/ 0 w 10000"/>
              <a:gd name="connsiteY0" fmla="*/ 3195 h 10158"/>
              <a:gd name="connsiteX1" fmla="*/ 1564 w 10000"/>
              <a:gd name="connsiteY1" fmla="*/ 9623 h 10158"/>
              <a:gd name="connsiteX2" fmla="*/ 10000 w 10000"/>
              <a:gd name="connsiteY2" fmla="*/ 9559 h 10158"/>
              <a:gd name="connsiteX3" fmla="*/ 198 w 10000"/>
              <a:gd name="connsiteY3" fmla="*/ 0 h 10158"/>
              <a:gd name="connsiteX4" fmla="*/ 0 w 10000"/>
              <a:gd name="connsiteY4" fmla="*/ 3195 h 1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158">
                <a:moveTo>
                  <a:pt x="0" y="3195"/>
                </a:moveTo>
                <a:cubicBezTo>
                  <a:pt x="1468" y="8160"/>
                  <a:pt x="1171" y="7364"/>
                  <a:pt x="1564" y="9623"/>
                </a:cubicBezTo>
                <a:cubicBezTo>
                  <a:pt x="4053" y="10463"/>
                  <a:pt x="6106" y="10217"/>
                  <a:pt x="10000" y="9559"/>
                </a:cubicBezTo>
                <a:cubicBezTo>
                  <a:pt x="5956" y="7036"/>
                  <a:pt x="5102" y="6655"/>
                  <a:pt x="198" y="0"/>
                </a:cubicBezTo>
                <a:cubicBezTo>
                  <a:pt x="190" y="370"/>
                  <a:pt x="110" y="3058"/>
                  <a:pt x="0" y="3195"/>
                </a:cubicBez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5C6F506-D4B2-2F48-B517-CECE0BDE4622}"/>
              </a:ext>
            </a:extLst>
          </p:cNvPr>
          <p:cNvGrpSpPr/>
          <p:nvPr/>
        </p:nvGrpSpPr>
        <p:grpSpPr>
          <a:xfrm>
            <a:off x="6768233" y="3686981"/>
            <a:ext cx="4062542" cy="1287589"/>
            <a:chOff x="6006234" y="5127854"/>
            <a:chExt cx="4062542" cy="1287589"/>
          </a:xfrm>
        </p:grpSpPr>
        <p:sp>
          <p:nvSpPr>
            <p:cNvPr id="276" name="Rectangle 98">
              <a:extLst>
                <a:ext uri="{FF2B5EF4-FFF2-40B4-BE49-F238E27FC236}">
                  <a16:creationId xmlns:a16="http://schemas.microsoft.com/office/drawing/2014/main" id="{2054129D-824B-5344-8E0B-EABE75004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6234" y="5651006"/>
              <a:ext cx="3872057" cy="427037"/>
            </a:xfrm>
            <a:prstGeom prst="rect">
              <a:avLst/>
            </a:prstGeom>
            <a:solidFill>
              <a:srgbClr val="37CC99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77" name="Text Box 97">
              <a:extLst>
                <a:ext uri="{FF2B5EF4-FFF2-40B4-BE49-F238E27FC236}">
                  <a16:creationId xmlns:a16="http://schemas.microsoft.com/office/drawing/2014/main" id="{503A90C1-9EFB-CE45-9EB5-0479988899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29923" y="5668446"/>
              <a:ext cx="1554977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R1 MAC addr</a:t>
              </a:r>
            </a:p>
          </p:txBody>
        </p:sp>
        <p:sp>
          <p:nvSpPr>
            <p:cNvPr id="278" name="Line 99">
              <a:extLst>
                <a:ext uri="{FF2B5EF4-FFF2-40B4-BE49-F238E27FC236}">
                  <a16:creationId xmlns:a16="http://schemas.microsoft.com/office/drawing/2014/main" id="{D942D462-67C1-CF41-A18D-5974FFBD2C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26909" y="5651006"/>
              <a:ext cx="0" cy="42862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Line 100">
              <a:extLst>
                <a:ext uri="{FF2B5EF4-FFF2-40B4-BE49-F238E27FC236}">
                  <a16:creationId xmlns:a16="http://schemas.microsoft.com/office/drawing/2014/main" id="{B8155F34-9B46-AD43-839C-595546281B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50909" y="5651006"/>
              <a:ext cx="0" cy="42862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Line 101">
              <a:extLst>
                <a:ext uri="{FF2B5EF4-FFF2-40B4-BE49-F238E27FC236}">
                  <a16:creationId xmlns:a16="http://schemas.microsoft.com/office/drawing/2014/main" id="{5ABC89EB-D0EA-1B43-B0FA-FCC2EA53E2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74909" y="5651006"/>
              <a:ext cx="0" cy="42862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" name="Freeform 109">
              <a:extLst>
                <a:ext uri="{FF2B5EF4-FFF2-40B4-BE49-F238E27FC236}">
                  <a16:creationId xmlns:a16="http://schemas.microsoft.com/office/drawing/2014/main" id="{3AB1364D-3D42-A745-AD15-8892A9203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9259" y="5587506"/>
              <a:ext cx="76200" cy="180975"/>
            </a:xfrm>
            <a:custGeom>
              <a:avLst/>
              <a:gdLst>
                <a:gd name="T0" fmla="*/ 15 w 60"/>
                <a:gd name="T1" fmla="*/ 0 h 150"/>
                <a:gd name="T2" fmla="*/ 3 w 60"/>
                <a:gd name="T3" fmla="*/ 9 h 150"/>
                <a:gd name="T4" fmla="*/ 12 w 60"/>
                <a:gd name="T5" fmla="*/ 16 h 150"/>
                <a:gd name="T6" fmla="*/ 0 w 60"/>
                <a:gd name="T7" fmla="*/ 29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50">
                  <a:moveTo>
                    <a:pt x="60" y="0"/>
                  </a:moveTo>
                  <a:cubicBezTo>
                    <a:pt x="37" y="17"/>
                    <a:pt x="14" y="34"/>
                    <a:pt x="12" y="48"/>
                  </a:cubicBezTo>
                  <a:cubicBezTo>
                    <a:pt x="10" y="62"/>
                    <a:pt x="50" y="67"/>
                    <a:pt x="48" y="84"/>
                  </a:cubicBezTo>
                  <a:cubicBezTo>
                    <a:pt x="46" y="101"/>
                    <a:pt x="8" y="139"/>
                    <a:pt x="0" y="15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" name="Freeform 110">
              <a:extLst>
                <a:ext uri="{FF2B5EF4-FFF2-40B4-BE49-F238E27FC236}">
                  <a16:creationId xmlns:a16="http://schemas.microsoft.com/office/drawing/2014/main" id="{0FAF8692-1DCB-1749-9859-0620715A4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8634" y="5587506"/>
              <a:ext cx="76200" cy="180975"/>
            </a:xfrm>
            <a:custGeom>
              <a:avLst/>
              <a:gdLst>
                <a:gd name="T0" fmla="*/ 15 w 60"/>
                <a:gd name="T1" fmla="*/ 0 h 150"/>
                <a:gd name="T2" fmla="*/ 3 w 60"/>
                <a:gd name="T3" fmla="*/ 9 h 150"/>
                <a:gd name="T4" fmla="*/ 12 w 60"/>
                <a:gd name="T5" fmla="*/ 16 h 150"/>
                <a:gd name="T6" fmla="*/ 0 w 60"/>
                <a:gd name="T7" fmla="*/ 29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50">
                  <a:moveTo>
                    <a:pt x="60" y="0"/>
                  </a:moveTo>
                  <a:cubicBezTo>
                    <a:pt x="37" y="17"/>
                    <a:pt x="14" y="34"/>
                    <a:pt x="12" y="48"/>
                  </a:cubicBezTo>
                  <a:cubicBezTo>
                    <a:pt x="10" y="62"/>
                    <a:pt x="50" y="67"/>
                    <a:pt x="48" y="84"/>
                  </a:cubicBezTo>
                  <a:cubicBezTo>
                    <a:pt x="46" y="101"/>
                    <a:pt x="8" y="139"/>
                    <a:pt x="0" y="15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" name="Text Box 120">
              <a:extLst>
                <a:ext uri="{FF2B5EF4-FFF2-40B4-BE49-F238E27FC236}">
                  <a16:creationId xmlns:a16="http://schemas.microsoft.com/office/drawing/2014/main" id="{9306CA36-D876-0445-8578-5CD2708861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8654" y="6076889"/>
              <a:ext cx="1420004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MAC dest addr</a:t>
              </a:r>
            </a:p>
          </p:txBody>
        </p:sp>
        <p:sp>
          <p:nvSpPr>
            <p:cNvPr id="286" name="Text Box 121">
              <a:extLst>
                <a:ext uri="{FF2B5EF4-FFF2-40B4-BE49-F238E27FC236}">
                  <a16:creationId xmlns:a16="http://schemas.microsoft.com/office/drawing/2014/main" id="{6F530F5A-E5CF-0A42-B630-34F70C712B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3604" y="6059588"/>
              <a:ext cx="161807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MAC source addr</a:t>
              </a:r>
            </a:p>
          </p:txBody>
        </p:sp>
        <p:sp>
          <p:nvSpPr>
            <p:cNvPr id="288" name="Text Box 123">
              <a:extLst>
                <a:ext uri="{FF2B5EF4-FFF2-40B4-BE49-F238E27FC236}">
                  <a16:creationId xmlns:a16="http://schemas.microsoft.com/office/drawing/2014/main" id="{44EC8747-7E4F-994A-BBDB-60F53B156C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55936" y="5127854"/>
              <a:ext cx="241284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802.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3 Ethernet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frame</a:t>
              </a:r>
            </a:p>
          </p:txBody>
        </p:sp>
        <p:grpSp>
          <p:nvGrpSpPr>
            <p:cNvPr id="290" name="Group 106">
              <a:extLst>
                <a:ext uri="{FF2B5EF4-FFF2-40B4-BE49-F238E27FC236}">
                  <a16:creationId xmlns:a16="http://schemas.microsoft.com/office/drawing/2014/main" id="{50A4880A-F6B6-C848-8B6A-BA6069E263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79259" y="5984381"/>
              <a:ext cx="155575" cy="180975"/>
              <a:chOff x="1308" y="3186"/>
              <a:chExt cx="98" cy="114"/>
            </a:xfrm>
          </p:grpSpPr>
          <p:sp>
            <p:nvSpPr>
              <p:cNvPr id="301" name="Freeform 103">
                <a:extLst>
                  <a:ext uri="{FF2B5EF4-FFF2-40B4-BE49-F238E27FC236}">
                    <a16:creationId xmlns:a16="http://schemas.microsoft.com/office/drawing/2014/main" id="{E674A07B-5999-F04A-8DAF-6D062B87B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104">
                <a:extLst>
                  <a:ext uri="{FF2B5EF4-FFF2-40B4-BE49-F238E27FC236}">
                    <a16:creationId xmlns:a16="http://schemas.microsoft.com/office/drawing/2014/main" id="{E747EB20-D4B2-C24D-AE0D-70BF4BDC4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92" name="Rectangle 108">
              <a:extLst>
                <a:ext uri="{FF2B5EF4-FFF2-40B4-BE49-F238E27FC236}">
                  <a16:creationId xmlns:a16="http://schemas.microsoft.com/office/drawing/2014/main" id="{DE6CFC50-D52A-C14C-9CED-A1B31DA76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939" y="5660497"/>
              <a:ext cx="98425" cy="45719"/>
            </a:xfrm>
            <a:prstGeom prst="rect">
              <a:avLst/>
            </a:prstGeom>
            <a:solidFill>
              <a:srgbClr val="37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grpSp>
          <p:nvGrpSpPr>
            <p:cNvPr id="293" name="Group 111">
              <a:extLst>
                <a:ext uri="{FF2B5EF4-FFF2-40B4-BE49-F238E27FC236}">
                  <a16:creationId xmlns:a16="http://schemas.microsoft.com/office/drawing/2014/main" id="{693E5EF3-D758-FD49-92AB-8D7115C68D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38539" y="5595092"/>
              <a:ext cx="155575" cy="180975"/>
              <a:chOff x="1308" y="3186"/>
              <a:chExt cx="98" cy="114"/>
            </a:xfrm>
          </p:grpSpPr>
          <p:sp>
            <p:nvSpPr>
              <p:cNvPr id="299" name="Freeform 113">
                <a:extLst>
                  <a:ext uri="{FF2B5EF4-FFF2-40B4-BE49-F238E27FC236}">
                    <a16:creationId xmlns:a16="http://schemas.microsoft.com/office/drawing/2014/main" id="{4FA8A3B1-9397-EB4B-A890-1C5784F2F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114">
                <a:extLst>
                  <a:ext uri="{FF2B5EF4-FFF2-40B4-BE49-F238E27FC236}">
                    <a16:creationId xmlns:a16="http://schemas.microsoft.com/office/drawing/2014/main" id="{CB4B9DC2-5FF6-0F4E-872C-579E8A0E2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4" name="Group 116">
              <a:extLst>
                <a:ext uri="{FF2B5EF4-FFF2-40B4-BE49-F238E27FC236}">
                  <a16:creationId xmlns:a16="http://schemas.microsoft.com/office/drawing/2014/main" id="{6E743344-CBA3-A94A-85D7-5A2C4050B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48064" y="5995142"/>
              <a:ext cx="155575" cy="180975"/>
              <a:chOff x="1308" y="3186"/>
              <a:chExt cx="98" cy="114"/>
            </a:xfrm>
          </p:grpSpPr>
          <p:sp>
            <p:nvSpPr>
              <p:cNvPr id="297" name="Freeform 118">
                <a:extLst>
                  <a:ext uri="{FF2B5EF4-FFF2-40B4-BE49-F238E27FC236}">
                    <a16:creationId xmlns:a16="http://schemas.microsoft.com/office/drawing/2014/main" id="{FB7C593C-D274-8E48-B89D-13D998D44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 119">
                <a:extLst>
                  <a:ext uri="{FF2B5EF4-FFF2-40B4-BE49-F238E27FC236}">
                    <a16:creationId xmlns:a16="http://schemas.microsoft.com/office/drawing/2014/main" id="{8D2EC2B4-3A1C-1D4D-85C2-9A5DF63C5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96" name="Text Box 97">
              <a:extLst>
                <a:ext uri="{FF2B5EF4-FFF2-40B4-BE49-F238E27FC236}">
                  <a16:creationId xmlns:a16="http://schemas.microsoft.com/office/drawing/2014/main" id="{E3F43EF0-B1BC-BD4D-A49F-AB61AEBECC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2294" y="5666851"/>
              <a:ext cx="157581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H2 MAC addr</a:t>
              </a:r>
            </a:p>
          </p:txBody>
        </p: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3CA38E7A-FC0F-6C42-8DD4-233196E59530}"/>
              </a:ext>
            </a:extLst>
          </p:cNvPr>
          <p:cNvGrpSpPr/>
          <p:nvPr/>
        </p:nvGrpSpPr>
        <p:grpSpPr>
          <a:xfrm>
            <a:off x="5698628" y="2762261"/>
            <a:ext cx="780829" cy="768052"/>
            <a:chOff x="2503903" y="2308065"/>
            <a:chExt cx="780829" cy="768052"/>
          </a:xfrm>
        </p:grpSpPr>
        <p:grpSp>
          <p:nvGrpSpPr>
            <p:cNvPr id="268" name="Group 201">
              <a:extLst>
                <a:ext uri="{FF2B5EF4-FFF2-40B4-BE49-F238E27FC236}">
                  <a16:creationId xmlns:a16="http://schemas.microsoft.com/office/drawing/2014/main" id="{C8F461B9-B587-5B42-A071-B814C48517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2121" y="2510967"/>
              <a:ext cx="409575" cy="565150"/>
              <a:chOff x="375561" y="297711"/>
              <a:chExt cx="1252683" cy="2138362"/>
            </a:xfrm>
          </p:grpSpPr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7677FA0C-FC02-EC40-8C41-900467A289CC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81413985-B0EB-8C49-979D-3E27D22DC910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Rectangle 271">
                <a:extLst>
                  <a:ext uri="{FF2B5EF4-FFF2-40B4-BE49-F238E27FC236}">
                    <a16:creationId xmlns:a16="http://schemas.microsoft.com/office/drawing/2014/main" id="{8196084B-5FBD-5D4C-BD9B-EFB4F3348461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69" name="Right Arrow 268">
              <a:extLst>
                <a:ext uri="{FF2B5EF4-FFF2-40B4-BE49-F238E27FC236}">
                  <a16:creationId xmlns:a16="http://schemas.microsoft.com/office/drawing/2014/main" id="{A10FF69E-EA7D-3C46-9A1C-E99FF9395C03}"/>
                </a:ext>
              </a:extLst>
            </p:cNvPr>
            <p:cNvSpPr/>
            <p:nvPr/>
          </p:nvSpPr>
          <p:spPr>
            <a:xfrm>
              <a:off x="2503903" y="2308065"/>
              <a:ext cx="780829" cy="190500"/>
            </a:xfrm>
            <a:prstGeom prst="rightArrow">
              <a:avLst/>
            </a:prstGeom>
            <a:gradFill flip="none" rotWithShape="1">
              <a:gsLst>
                <a:gs pos="0">
                  <a:schemeClr val="bg1">
                    <a:alpha val="48000"/>
                  </a:schemeClr>
                </a:gs>
                <a:gs pos="100000">
                  <a:srgbClr val="011199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</a:p>
          </p:txBody>
        </p: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200B38A-433F-B122-81C1-2167F956374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8758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 frame</a:t>
            </a:r>
            <a:endParaRPr lang="en-US" dirty="0">
              <a:latin typeface="+mn-lt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76EB89-DE31-9F4D-9B79-C314F4806345}"/>
              </a:ext>
            </a:extLst>
          </p:cNvPr>
          <p:cNvGrpSpPr/>
          <p:nvPr/>
        </p:nvGrpSpPr>
        <p:grpSpPr>
          <a:xfrm>
            <a:off x="2193926" y="2445464"/>
            <a:ext cx="7481098" cy="403388"/>
            <a:chOff x="2290908" y="1240118"/>
            <a:chExt cx="7481098" cy="403388"/>
          </a:xfrm>
        </p:grpSpPr>
        <p:sp>
          <p:nvSpPr>
            <p:cNvPr id="124" name="Text Box 12">
              <a:extLst>
                <a:ext uri="{FF2B5EF4-FFF2-40B4-BE49-F238E27FC236}">
                  <a16:creationId xmlns:a16="http://schemas.microsoft.com/office/drawing/2014/main" id="{EB802AA9-5C9F-1F41-8DAA-4DADB50C31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09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2</a:t>
              </a:r>
            </a:p>
          </p:txBody>
        </p:sp>
        <p:sp>
          <p:nvSpPr>
            <p:cNvPr id="125" name="Text Box 13">
              <a:extLst>
                <a:ext uri="{FF2B5EF4-FFF2-40B4-BE49-F238E27FC236}">
                  <a16:creationId xmlns:a16="http://schemas.microsoft.com/office/drawing/2014/main" id="{976031FD-0DE5-5B4A-80BD-BD79CEF9A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29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2</a:t>
              </a:r>
            </a:p>
          </p:txBody>
        </p:sp>
        <p:sp>
          <p:nvSpPr>
            <p:cNvPr id="126" name="Text Box 14">
              <a:extLst>
                <a:ext uri="{FF2B5EF4-FFF2-40B4-BE49-F238E27FC236}">
                  <a16:creationId xmlns:a16="http://schemas.microsoft.com/office/drawing/2014/main" id="{FC24CF30-0DB1-DC4B-A5A5-09191098D4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73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6</a:t>
              </a:r>
            </a:p>
          </p:txBody>
        </p:sp>
        <p:sp>
          <p:nvSpPr>
            <p:cNvPr id="127" name="Text Box 15">
              <a:extLst>
                <a:ext uri="{FF2B5EF4-FFF2-40B4-BE49-F238E27FC236}">
                  <a16:creationId xmlns:a16="http://schemas.microsoft.com/office/drawing/2014/main" id="{061DB4A9-0D08-7F4F-A90E-91ADB310D4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293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6</a:t>
              </a:r>
            </a:p>
          </p:txBody>
        </p:sp>
        <p:sp>
          <p:nvSpPr>
            <p:cNvPr id="128" name="Text Box 16">
              <a:extLst>
                <a:ext uri="{FF2B5EF4-FFF2-40B4-BE49-F238E27FC236}">
                  <a16:creationId xmlns:a16="http://schemas.microsoft.com/office/drawing/2014/main" id="{2D692E38-D5F5-884C-8D26-3DC54A2277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75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6</a:t>
              </a:r>
            </a:p>
          </p:txBody>
        </p:sp>
        <p:sp>
          <p:nvSpPr>
            <p:cNvPr id="129" name="Text Box 17">
              <a:extLst>
                <a:ext uri="{FF2B5EF4-FFF2-40B4-BE49-F238E27FC236}">
                  <a16:creationId xmlns:a16="http://schemas.microsoft.com/office/drawing/2014/main" id="{2E76FE38-B6C0-E94A-A8BE-2F6C0BAB0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057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2</a:t>
              </a:r>
            </a:p>
          </p:txBody>
        </p:sp>
        <p:sp>
          <p:nvSpPr>
            <p:cNvPr id="130" name="Text Box 18">
              <a:extLst>
                <a:ext uri="{FF2B5EF4-FFF2-40B4-BE49-F238E27FC236}">
                  <a16:creationId xmlns:a16="http://schemas.microsoft.com/office/drawing/2014/main" id="{32F7DF4E-4B6B-D24E-83B6-A373752348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51796" y="1243396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6</a:t>
              </a:r>
            </a:p>
          </p:txBody>
        </p:sp>
        <p:sp>
          <p:nvSpPr>
            <p:cNvPr id="131" name="Text Box 19">
              <a:extLst>
                <a:ext uri="{FF2B5EF4-FFF2-40B4-BE49-F238E27FC236}">
                  <a16:creationId xmlns:a16="http://schemas.microsoft.com/office/drawing/2014/main" id="{388E12FB-1C38-A247-889D-979C816404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29708" y="1240482"/>
              <a:ext cx="1027845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0 - 2312</a:t>
              </a:r>
            </a:p>
          </p:txBody>
        </p:sp>
        <p:sp>
          <p:nvSpPr>
            <p:cNvPr id="132" name="Text Box 20">
              <a:extLst>
                <a:ext uri="{FF2B5EF4-FFF2-40B4-BE49-F238E27FC236}">
                  <a16:creationId xmlns:a16="http://schemas.microsoft.com/office/drawing/2014/main" id="{18BB5749-AEFF-2549-A25A-F61CA6314E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57496" y="1240118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4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62BF75EA-252E-EC4E-9450-4659C118C568}"/>
              </a:ext>
            </a:extLst>
          </p:cNvPr>
          <p:cNvGrpSpPr/>
          <p:nvPr/>
        </p:nvGrpSpPr>
        <p:grpSpPr>
          <a:xfrm>
            <a:off x="1842654" y="2807276"/>
            <a:ext cx="8130594" cy="854364"/>
            <a:chOff x="1939636" y="1546513"/>
            <a:chExt cx="8130594" cy="854364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AF74D66-AC0A-4948-956A-137D269B89FE}"/>
                </a:ext>
              </a:extLst>
            </p:cNvPr>
            <p:cNvGrpSpPr/>
            <p:nvPr/>
          </p:nvGrpSpPr>
          <p:grpSpPr>
            <a:xfrm>
              <a:off x="1939636" y="1546513"/>
              <a:ext cx="8091055" cy="854364"/>
              <a:chOff x="1981199" y="2322368"/>
              <a:chExt cx="8091055" cy="854364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25229BFC-8C9D-5341-AFF9-493C1C33ECA0}"/>
                  </a:ext>
                </a:extLst>
              </p:cNvPr>
              <p:cNvSpPr/>
              <p:nvPr/>
            </p:nvSpPr>
            <p:spPr>
              <a:xfrm>
                <a:off x="1981199" y="2369127"/>
                <a:ext cx="8091055" cy="748146"/>
              </a:xfrm>
              <a:prstGeom prst="rect">
                <a:avLst/>
              </a:prstGeom>
              <a:solidFill>
                <a:srgbClr val="37CC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7" name="Straight Connector 6">
                <a:extLst>
                  <a:ext uri="{FF2B5EF4-FFF2-40B4-BE49-F238E27FC236}">
                    <a16:creationId xmlns:a16="http://schemas.microsoft.com/office/drawing/2014/main" id="{8767F13F-1490-C040-9619-96164A9D583F}"/>
                  </a:ext>
                </a:extLst>
              </p:cNvPr>
              <p:cNvCxnSpPr/>
              <p:nvPr/>
            </p:nvCxnSpPr>
            <p:spPr>
              <a:xfrm>
                <a:off x="2826327" y="234141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6AA45C04-3EEC-A54A-B447-129E48EA93A7}"/>
                  </a:ext>
                </a:extLst>
              </p:cNvPr>
              <p:cNvCxnSpPr/>
              <p:nvPr/>
            </p:nvCxnSpPr>
            <p:spPr>
              <a:xfrm>
                <a:off x="3674052" y="2369993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930F2417-8AA1-B34D-BAED-58697FAA172F}"/>
                  </a:ext>
                </a:extLst>
              </p:cNvPr>
              <p:cNvCxnSpPr/>
              <p:nvPr/>
            </p:nvCxnSpPr>
            <p:spPr>
              <a:xfrm>
                <a:off x="4515427" y="23731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Straight Connector 143">
                <a:extLst>
                  <a:ext uri="{FF2B5EF4-FFF2-40B4-BE49-F238E27FC236}">
                    <a16:creationId xmlns:a16="http://schemas.microsoft.com/office/drawing/2014/main" id="{68036314-22EF-A546-8B34-64A33BD2787D}"/>
                  </a:ext>
                </a:extLst>
              </p:cNvPr>
              <p:cNvCxnSpPr/>
              <p:nvPr/>
            </p:nvCxnSpPr>
            <p:spPr>
              <a:xfrm>
                <a:off x="5347277" y="23604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E34173DD-F5BD-B547-999E-4FA4E0302BE7}"/>
                  </a:ext>
                </a:extLst>
              </p:cNvPr>
              <p:cNvCxnSpPr/>
              <p:nvPr/>
            </p:nvCxnSpPr>
            <p:spPr>
              <a:xfrm>
                <a:off x="6185477" y="23477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2CC004E3-DD67-494B-96F9-992882A2BB95}"/>
                  </a:ext>
                </a:extLst>
              </p:cNvPr>
              <p:cNvCxnSpPr/>
              <p:nvPr/>
            </p:nvCxnSpPr>
            <p:spPr>
              <a:xfrm>
                <a:off x="7023677" y="23350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BEC4A59E-2798-E14B-8864-897D2A4077AB}"/>
                  </a:ext>
                </a:extLst>
              </p:cNvPr>
              <p:cNvCxnSpPr/>
              <p:nvPr/>
            </p:nvCxnSpPr>
            <p:spPr>
              <a:xfrm>
                <a:off x="7861877" y="23223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5D32E6D-CD0F-B947-BECB-0BB4432C2069}"/>
                  </a:ext>
                </a:extLst>
              </p:cNvPr>
              <p:cNvCxnSpPr/>
              <p:nvPr/>
            </p:nvCxnSpPr>
            <p:spPr>
              <a:xfrm>
                <a:off x="9236652" y="2369993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Rectangle 3">
              <a:extLst>
                <a:ext uri="{FF2B5EF4-FFF2-40B4-BE49-F238E27FC236}">
                  <a16:creationId xmlns:a16="http://schemas.microsoft.com/office/drawing/2014/main" id="{19FB91BB-3917-6C4C-A950-F94A76A4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485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frame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control</a:t>
              </a:r>
            </a:p>
          </p:txBody>
        </p:sp>
        <p:sp>
          <p:nvSpPr>
            <p:cNvPr id="116" name="Rectangle 4">
              <a:extLst>
                <a:ext uri="{FF2B5EF4-FFF2-40B4-BE49-F238E27FC236}">
                  <a16:creationId xmlns:a16="http://schemas.microsoft.com/office/drawing/2014/main" id="{F3F7D97F-8B3D-E248-8ED4-6A7E4027C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52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duration</a:t>
              </a:r>
            </a:p>
          </p:txBody>
        </p:sp>
        <p:sp>
          <p:nvSpPr>
            <p:cNvPr id="117" name="Rectangle 5">
              <a:extLst>
                <a:ext uri="{FF2B5EF4-FFF2-40B4-BE49-F238E27FC236}">
                  <a16:creationId xmlns:a16="http://schemas.microsoft.com/office/drawing/2014/main" id="{91218FF9-7C58-A646-B5C2-DE83E6B62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94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address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118" name="Rectangle 6">
              <a:extLst>
                <a:ext uri="{FF2B5EF4-FFF2-40B4-BE49-F238E27FC236}">
                  <a16:creationId xmlns:a16="http://schemas.microsoft.com/office/drawing/2014/main" id="{D7D7633B-DBB6-0847-9C11-53C1398BA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76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address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2</a:t>
              </a:r>
            </a:p>
          </p:txBody>
        </p:sp>
        <p:sp>
          <p:nvSpPr>
            <p:cNvPr id="119" name="Rectangle 7">
              <a:extLst>
                <a:ext uri="{FF2B5EF4-FFF2-40B4-BE49-F238E27FC236}">
                  <a16:creationId xmlns:a16="http://schemas.microsoft.com/office/drawing/2014/main" id="{E39443BA-2E24-114F-85CB-5CA6A7DF1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2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address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4</a:t>
              </a:r>
            </a:p>
          </p:txBody>
        </p:sp>
        <p:sp>
          <p:nvSpPr>
            <p:cNvPr id="120" name="Rectangle 8">
              <a:extLst>
                <a:ext uri="{FF2B5EF4-FFF2-40B4-BE49-F238E27FC236}">
                  <a16:creationId xmlns:a16="http://schemas.microsoft.com/office/drawing/2014/main" id="{5B42CCAD-488D-4840-9DA3-9D221E25A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8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address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3</a:t>
              </a:r>
            </a:p>
          </p:txBody>
        </p:sp>
        <p:sp>
          <p:nvSpPr>
            <p:cNvPr id="121" name="Rectangle 9">
              <a:extLst>
                <a:ext uri="{FF2B5EF4-FFF2-40B4-BE49-F238E27FC236}">
                  <a16:creationId xmlns:a16="http://schemas.microsoft.com/office/drawing/2014/main" id="{5ABA6D97-54D1-3B48-8E35-4BD2C716F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0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endParaRPr>
            </a:p>
          </p:txBody>
        </p:sp>
        <p:sp>
          <p:nvSpPr>
            <p:cNvPr id="122" name="Rectangle 10">
              <a:extLst>
                <a:ext uri="{FF2B5EF4-FFF2-40B4-BE49-F238E27FC236}">
                  <a16:creationId xmlns:a16="http://schemas.microsoft.com/office/drawing/2014/main" id="{B26FE9E4-8E06-0D45-A2FC-D385D56A7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0430" y="1672504"/>
              <a:ext cx="13716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payload</a:t>
              </a:r>
            </a:p>
          </p:txBody>
        </p:sp>
        <p:sp>
          <p:nvSpPr>
            <p:cNvPr id="123" name="Rectangle 11">
              <a:extLst>
                <a:ext uri="{FF2B5EF4-FFF2-40B4-BE49-F238E27FC236}">
                  <a16:creationId xmlns:a16="http://schemas.microsoft.com/office/drawing/2014/main" id="{99410C58-51A8-2F4C-AAF8-53D3A0A09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20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CRC</a:t>
              </a:r>
            </a:p>
          </p:txBody>
        </p:sp>
        <p:sp>
          <p:nvSpPr>
            <p:cNvPr id="133" name="Text Box 21">
              <a:extLst>
                <a:ext uri="{FF2B5EF4-FFF2-40B4-BE49-F238E27FC236}">
                  <a16:creationId xmlns:a16="http://schemas.microsoft.com/office/drawing/2014/main" id="{42BF6590-B2B6-1548-BA6F-9A4B4FEF9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2992" y="1705119"/>
              <a:ext cx="857927" cy="5410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seq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control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6481F62-6A16-EA44-8755-766D3E98624A}"/>
              </a:ext>
            </a:extLst>
          </p:cNvPr>
          <p:cNvGrpSpPr/>
          <p:nvPr/>
        </p:nvGrpSpPr>
        <p:grpSpPr>
          <a:xfrm>
            <a:off x="1563416" y="1584472"/>
            <a:ext cx="3120341" cy="1172583"/>
            <a:chOff x="1563416" y="1584472"/>
            <a:chExt cx="3120341" cy="1172583"/>
          </a:xfrm>
        </p:grpSpPr>
        <p:sp>
          <p:nvSpPr>
            <p:cNvPr id="97" name="Text Box 49">
              <a:extLst>
                <a:ext uri="{FF2B5EF4-FFF2-40B4-BE49-F238E27FC236}">
                  <a16:creationId xmlns:a16="http://schemas.microsoft.com/office/drawing/2014/main" id="{466552B5-10BD-034F-BE84-61973FDE6F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3416" y="1584472"/>
              <a:ext cx="3120341" cy="6178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duration of reserved 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transmission time (RTS/CTS)</a:t>
              </a: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52E4A699-96FE-A54C-83F0-23EFCCB12912}"/>
                </a:ext>
              </a:extLst>
            </p:cNvPr>
            <p:cNvCxnSpPr>
              <a:cxnSpLocks/>
            </p:cNvCxnSpPr>
            <p:nvPr/>
          </p:nvCxnSpPr>
          <p:spPr>
            <a:xfrm>
              <a:off x="2826327" y="2133600"/>
              <a:ext cx="0" cy="623455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1E66252-5813-E043-BE6E-1062BD068D6D}"/>
              </a:ext>
            </a:extLst>
          </p:cNvPr>
          <p:cNvGrpSpPr/>
          <p:nvPr/>
        </p:nvGrpSpPr>
        <p:grpSpPr>
          <a:xfrm>
            <a:off x="4977226" y="1615553"/>
            <a:ext cx="2843355" cy="1155357"/>
            <a:chOff x="4977226" y="1615553"/>
            <a:chExt cx="2843355" cy="1155357"/>
          </a:xfrm>
        </p:grpSpPr>
        <p:sp>
          <p:nvSpPr>
            <p:cNvPr id="99" name="Text Box 51">
              <a:extLst>
                <a:ext uri="{FF2B5EF4-FFF2-40B4-BE49-F238E27FC236}">
                  <a16:creationId xmlns:a16="http://schemas.microsoft.com/office/drawing/2014/main" id="{1806EBB6-EA72-2242-848C-6ACE6989A1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7226" y="1615553"/>
              <a:ext cx="2843355" cy="6178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frame sequence # (for reliable data transfer)</a:t>
              </a:r>
            </a:p>
          </p:txBody>
        </p: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E09823E0-05D7-C643-9172-A5A4EF953A3C}"/>
                </a:ext>
              </a:extLst>
            </p:cNvPr>
            <p:cNvCxnSpPr>
              <a:cxnSpLocks/>
            </p:cNvCxnSpPr>
            <p:nvPr/>
          </p:nvCxnSpPr>
          <p:spPr>
            <a:xfrm>
              <a:off x="6179127" y="2147455"/>
              <a:ext cx="0" cy="623455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23C239E-B80C-764B-8459-185695EFB5C4}"/>
              </a:ext>
            </a:extLst>
          </p:cNvPr>
          <p:cNvGrpSpPr/>
          <p:nvPr/>
        </p:nvGrpSpPr>
        <p:grpSpPr>
          <a:xfrm>
            <a:off x="1731386" y="3602038"/>
            <a:ext cx="8562541" cy="1852978"/>
            <a:chOff x="1731386" y="3602038"/>
            <a:chExt cx="8562541" cy="1852978"/>
          </a:xfrm>
        </p:grpSpPr>
        <p:sp>
          <p:nvSpPr>
            <p:cNvPr id="92" name="Freeform 47">
              <a:extLst>
                <a:ext uri="{FF2B5EF4-FFF2-40B4-BE49-F238E27FC236}">
                  <a16:creationId xmlns:a16="http://schemas.microsoft.com/office/drawing/2014/main" id="{CEF30CE9-5F52-B34B-917D-7F82AB5D0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95" y="3602038"/>
              <a:ext cx="8503916" cy="1054105"/>
            </a:xfrm>
            <a:custGeom>
              <a:avLst/>
              <a:gdLst>
                <a:gd name="T0" fmla="*/ 2147483647 w 5489"/>
                <a:gd name="T1" fmla="*/ 0 h 672"/>
                <a:gd name="T2" fmla="*/ 0 w 5489"/>
                <a:gd name="T3" fmla="*/ 2147483647 h 672"/>
                <a:gd name="T4" fmla="*/ 2147483647 w 5489"/>
                <a:gd name="T5" fmla="*/ 2147483647 h 672"/>
                <a:gd name="T6" fmla="*/ 2147483647 w 5489"/>
                <a:gd name="T7" fmla="*/ 0 h 672"/>
                <a:gd name="T8" fmla="*/ 2147483647 w 5489"/>
                <a:gd name="T9" fmla="*/ 0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17 w 9823"/>
                <a:gd name="connsiteY0" fmla="*/ 0 h 10000"/>
                <a:gd name="connsiteX1" fmla="*/ 0 w 9823"/>
                <a:gd name="connsiteY1" fmla="*/ 9881 h 10000"/>
                <a:gd name="connsiteX2" fmla="*/ 9823 w 9823"/>
                <a:gd name="connsiteY2" fmla="*/ 10000 h 10000"/>
                <a:gd name="connsiteX3" fmla="*/ 1064 w 9823"/>
                <a:gd name="connsiteY3" fmla="*/ 0 h 10000"/>
                <a:gd name="connsiteX4" fmla="*/ 117 w 9823"/>
                <a:gd name="connsiteY4" fmla="*/ 0 h 10000"/>
                <a:gd name="connsiteX0" fmla="*/ 119 w 10000"/>
                <a:gd name="connsiteY0" fmla="*/ 0 h 10000"/>
                <a:gd name="connsiteX1" fmla="*/ 0 w 10000"/>
                <a:gd name="connsiteY1" fmla="*/ 9881 h 10000"/>
                <a:gd name="connsiteX2" fmla="*/ 10000 w 10000"/>
                <a:gd name="connsiteY2" fmla="*/ 10000 h 10000"/>
                <a:gd name="connsiteX3" fmla="*/ 1083 w 10000"/>
                <a:gd name="connsiteY3" fmla="*/ 0 h 10000"/>
                <a:gd name="connsiteX4" fmla="*/ 119 w 10000"/>
                <a:gd name="connsiteY4" fmla="*/ 0 h 10000"/>
                <a:gd name="connsiteX0" fmla="*/ 119 w 10000"/>
                <a:gd name="connsiteY0" fmla="*/ 0 h 10000"/>
                <a:gd name="connsiteX1" fmla="*/ 0 w 10000"/>
                <a:gd name="connsiteY1" fmla="*/ 9881 h 10000"/>
                <a:gd name="connsiteX2" fmla="*/ 10000 w 10000"/>
                <a:gd name="connsiteY2" fmla="*/ 10000 h 10000"/>
                <a:gd name="connsiteX3" fmla="*/ 1083 w 10000"/>
                <a:gd name="connsiteY3" fmla="*/ 0 h 10000"/>
                <a:gd name="connsiteX4" fmla="*/ 119 w 10000"/>
                <a:gd name="connsiteY4" fmla="*/ 0 h 10000"/>
                <a:gd name="connsiteX0" fmla="*/ 119 w 10000"/>
                <a:gd name="connsiteY0" fmla="*/ 0 h 10390"/>
                <a:gd name="connsiteX1" fmla="*/ 0 w 10000"/>
                <a:gd name="connsiteY1" fmla="*/ 9881 h 10390"/>
                <a:gd name="connsiteX2" fmla="*/ 10000 w 10000"/>
                <a:gd name="connsiteY2" fmla="*/ 10390 h 10390"/>
                <a:gd name="connsiteX3" fmla="*/ 1083 w 10000"/>
                <a:gd name="connsiteY3" fmla="*/ 0 h 10390"/>
                <a:gd name="connsiteX4" fmla="*/ 119 w 10000"/>
                <a:gd name="connsiteY4" fmla="*/ 0 h 10390"/>
                <a:gd name="connsiteX0" fmla="*/ 119 w 10000"/>
                <a:gd name="connsiteY0" fmla="*/ 0 h 10390"/>
                <a:gd name="connsiteX1" fmla="*/ 0 w 10000"/>
                <a:gd name="connsiteY1" fmla="*/ 9881 h 10390"/>
                <a:gd name="connsiteX2" fmla="*/ 10000 w 10000"/>
                <a:gd name="connsiteY2" fmla="*/ 10390 h 10390"/>
                <a:gd name="connsiteX3" fmla="*/ 1083 w 10000"/>
                <a:gd name="connsiteY3" fmla="*/ 0 h 10390"/>
                <a:gd name="connsiteX4" fmla="*/ 119 w 10000"/>
                <a:gd name="connsiteY4" fmla="*/ 0 h 10390"/>
                <a:gd name="connsiteX0" fmla="*/ 119 w 9935"/>
                <a:gd name="connsiteY0" fmla="*/ 0 h 9881"/>
                <a:gd name="connsiteX1" fmla="*/ 0 w 9935"/>
                <a:gd name="connsiteY1" fmla="*/ 9881 h 9881"/>
                <a:gd name="connsiteX2" fmla="*/ 9935 w 9935"/>
                <a:gd name="connsiteY2" fmla="*/ 9741 h 9881"/>
                <a:gd name="connsiteX3" fmla="*/ 1083 w 9935"/>
                <a:gd name="connsiteY3" fmla="*/ 0 h 9881"/>
                <a:gd name="connsiteX4" fmla="*/ 119 w 9935"/>
                <a:gd name="connsiteY4" fmla="*/ 0 h 9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35" h="9881">
                  <a:moveTo>
                    <a:pt x="119" y="0"/>
                  </a:moveTo>
                  <a:cubicBezTo>
                    <a:pt x="176" y="5632"/>
                    <a:pt x="105" y="6587"/>
                    <a:pt x="0" y="9881"/>
                  </a:cubicBezTo>
                  <a:lnTo>
                    <a:pt x="9935" y="9741"/>
                  </a:lnTo>
                  <a:cubicBezTo>
                    <a:pt x="5001" y="7179"/>
                    <a:pt x="1810" y="6071"/>
                    <a:pt x="1083" y="0"/>
                  </a:cubicBezTo>
                  <a:lnTo>
                    <a:pt x="119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81" name="Text Box 35">
              <a:extLst>
                <a:ext uri="{FF2B5EF4-FFF2-40B4-BE49-F238E27FC236}">
                  <a16:creationId xmlns:a16="http://schemas.microsoft.com/office/drawing/2014/main" id="{53FD5931-3A00-834B-92F9-42D38A57CB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0420" y="4306888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2</a:t>
              </a:r>
            </a:p>
          </p:txBody>
        </p:sp>
        <p:sp>
          <p:nvSpPr>
            <p:cNvPr id="82" name="Text Box 36">
              <a:extLst>
                <a:ext uri="{FF2B5EF4-FFF2-40B4-BE49-F238E27FC236}">
                  <a16:creationId xmlns:a16="http://schemas.microsoft.com/office/drawing/2014/main" id="{EC678FA1-C5C0-6C47-843B-4CA7E0159E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545" y="431165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2</a:t>
              </a:r>
            </a:p>
          </p:txBody>
        </p:sp>
        <p:sp>
          <p:nvSpPr>
            <p:cNvPr id="83" name="Text Box 37">
              <a:extLst>
                <a:ext uri="{FF2B5EF4-FFF2-40B4-BE49-F238E27FC236}">
                  <a16:creationId xmlns:a16="http://schemas.microsoft.com/office/drawing/2014/main" id="{73CD0239-48E1-BA4E-8364-EEDAE67E75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129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4</a:t>
              </a:r>
            </a:p>
          </p:txBody>
        </p:sp>
        <p:sp>
          <p:nvSpPr>
            <p:cNvPr id="84" name="Text Box 38">
              <a:extLst>
                <a:ext uri="{FF2B5EF4-FFF2-40B4-BE49-F238E27FC236}">
                  <a16:creationId xmlns:a16="http://schemas.microsoft.com/office/drawing/2014/main" id="{63B34AE6-45A8-E24F-8C2D-0A064EACB1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7595" y="430530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85" name="Text Box 39">
              <a:extLst>
                <a:ext uri="{FF2B5EF4-FFF2-40B4-BE49-F238E27FC236}">
                  <a16:creationId xmlns:a16="http://schemas.microsoft.com/office/drawing/2014/main" id="{70E9A9E2-9CF9-DE4D-B967-2CF05E23D3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820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86" name="Text Box 40">
              <a:extLst>
                <a:ext uri="{FF2B5EF4-FFF2-40B4-BE49-F238E27FC236}">
                  <a16:creationId xmlns:a16="http://schemas.microsoft.com/office/drawing/2014/main" id="{62D927A6-2642-A749-9E6B-75DBDEEBE4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08870" y="430530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87" name="Text Box 41">
              <a:extLst>
                <a:ext uri="{FF2B5EF4-FFF2-40B4-BE49-F238E27FC236}">
                  <a16:creationId xmlns:a16="http://schemas.microsoft.com/office/drawing/2014/main" id="{A9E87E57-8333-154C-B8A6-66FFECC9E9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8849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88" name="Text Box 42">
              <a:extLst>
                <a:ext uri="{FF2B5EF4-FFF2-40B4-BE49-F238E27FC236}">
                  <a16:creationId xmlns:a16="http://schemas.microsoft.com/office/drawing/2014/main" id="{A8F5AC11-3127-4643-9CFE-0B9A54E4F0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95" y="430530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89" name="Text Box 43">
              <a:extLst>
                <a:ext uri="{FF2B5EF4-FFF2-40B4-BE49-F238E27FC236}">
                  <a16:creationId xmlns:a16="http://schemas.microsoft.com/office/drawing/2014/main" id="{7E1214D8-0AB4-1746-A9BB-6443784BFF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914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90" name="Text Box 44">
              <a:extLst>
                <a:ext uri="{FF2B5EF4-FFF2-40B4-BE49-F238E27FC236}">
                  <a16:creationId xmlns:a16="http://schemas.microsoft.com/office/drawing/2014/main" id="{A329D889-7CB9-8E45-8A33-0F8F98F6C6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229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91" name="Text Box 45">
              <a:extLst>
                <a:ext uri="{FF2B5EF4-FFF2-40B4-BE49-F238E27FC236}">
                  <a16:creationId xmlns:a16="http://schemas.microsoft.com/office/drawing/2014/main" id="{5F2F18C5-CFCE-984B-A25E-FA1146FF00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4920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40045020-1F30-1044-80B0-00A4722275EF}"/>
                </a:ext>
              </a:extLst>
            </p:cNvPr>
            <p:cNvGrpSpPr/>
            <p:nvPr/>
          </p:nvGrpSpPr>
          <p:grpSpPr>
            <a:xfrm>
              <a:off x="1731386" y="4613565"/>
              <a:ext cx="8562541" cy="841451"/>
              <a:chOff x="1759095" y="5313789"/>
              <a:chExt cx="8562541" cy="841451"/>
            </a:xfrm>
          </p:grpSpPr>
          <p:grpSp>
            <p:nvGrpSpPr>
              <p:cNvPr id="108" name="Group 107">
                <a:extLst>
                  <a:ext uri="{FF2B5EF4-FFF2-40B4-BE49-F238E27FC236}">
                    <a16:creationId xmlns:a16="http://schemas.microsoft.com/office/drawing/2014/main" id="{931C23F7-E53D-CD43-92F8-40A0BF77312B}"/>
                  </a:ext>
                </a:extLst>
              </p:cNvPr>
              <p:cNvGrpSpPr/>
              <p:nvPr/>
            </p:nvGrpSpPr>
            <p:grpSpPr>
              <a:xfrm>
                <a:off x="1773382" y="5313789"/>
                <a:ext cx="8548254" cy="841451"/>
                <a:chOff x="1981199" y="2335068"/>
                <a:chExt cx="8091055" cy="841451"/>
              </a:xfrm>
            </p:grpSpPr>
            <p:sp>
              <p:nvSpPr>
                <p:cNvPr id="149" name="Rectangle 148">
                  <a:extLst>
                    <a:ext uri="{FF2B5EF4-FFF2-40B4-BE49-F238E27FC236}">
                      <a16:creationId xmlns:a16="http://schemas.microsoft.com/office/drawing/2014/main" id="{7BB4EFDE-B2A2-BB4D-A337-29A3AC337197}"/>
                    </a:ext>
                  </a:extLst>
                </p:cNvPr>
                <p:cNvSpPr/>
                <p:nvPr/>
              </p:nvSpPr>
              <p:spPr>
                <a:xfrm>
                  <a:off x="1981199" y="2369127"/>
                  <a:ext cx="8091055" cy="748146"/>
                </a:xfrm>
                <a:prstGeom prst="rect">
                  <a:avLst/>
                </a:prstGeom>
                <a:solidFill>
                  <a:srgbClr val="37CC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150" name="Straight Connector 149">
                  <a:extLst>
                    <a:ext uri="{FF2B5EF4-FFF2-40B4-BE49-F238E27FC236}">
                      <a16:creationId xmlns:a16="http://schemas.microsoft.com/office/drawing/2014/main" id="{F58D0690-BF56-004A-BEE6-13BC6AC33DD7}"/>
                    </a:ext>
                  </a:extLst>
                </p:cNvPr>
                <p:cNvCxnSpPr/>
                <p:nvPr/>
              </p:nvCxnSpPr>
              <p:spPr>
                <a:xfrm>
                  <a:off x="2908926" y="2360389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3" name="Straight Connector 152">
                  <a:extLst>
                    <a:ext uri="{FF2B5EF4-FFF2-40B4-BE49-F238E27FC236}">
                      <a16:creationId xmlns:a16="http://schemas.microsoft.com/office/drawing/2014/main" id="{9433DD97-F55E-FF4F-BAB7-B51DEF3F12C1}"/>
                    </a:ext>
                  </a:extLst>
                </p:cNvPr>
                <p:cNvCxnSpPr/>
                <p:nvPr/>
              </p:nvCxnSpPr>
              <p:spPr>
                <a:xfrm>
                  <a:off x="3846433" y="2358610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4" name="Straight Connector 153">
                  <a:extLst>
                    <a:ext uri="{FF2B5EF4-FFF2-40B4-BE49-F238E27FC236}">
                      <a16:creationId xmlns:a16="http://schemas.microsoft.com/office/drawing/2014/main" id="{A7EB1677-CF4B-304D-8344-1D6A48C73499}"/>
                    </a:ext>
                  </a:extLst>
                </p:cNvPr>
                <p:cNvCxnSpPr/>
                <p:nvPr/>
              </p:nvCxnSpPr>
              <p:spPr>
                <a:xfrm>
                  <a:off x="4849415" y="236178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Straight Connector 154">
                  <a:extLst>
                    <a:ext uri="{FF2B5EF4-FFF2-40B4-BE49-F238E27FC236}">
                      <a16:creationId xmlns:a16="http://schemas.microsoft.com/office/drawing/2014/main" id="{4486CB61-ADA1-4C44-AA59-CA6AC729D3CC}"/>
                    </a:ext>
                  </a:extLst>
                </p:cNvPr>
                <p:cNvCxnSpPr/>
                <p:nvPr/>
              </p:nvCxnSpPr>
              <p:spPr>
                <a:xfrm>
                  <a:off x="5508884" y="2364262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Straight Connector 155">
                  <a:extLst>
                    <a:ext uri="{FF2B5EF4-FFF2-40B4-BE49-F238E27FC236}">
                      <a16:creationId xmlns:a16="http://schemas.microsoft.com/office/drawing/2014/main" id="{6F5CB440-3829-EC4F-9D71-5137826D002C}"/>
                    </a:ext>
                  </a:extLst>
                </p:cNvPr>
                <p:cNvCxnSpPr/>
                <p:nvPr/>
              </p:nvCxnSpPr>
              <p:spPr>
                <a:xfrm>
                  <a:off x="6153156" y="2351563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:a16="http://schemas.microsoft.com/office/drawing/2014/main" id="{5030AA9F-FEDB-3E43-9B6E-1F428D9BBDDE}"/>
                    </a:ext>
                  </a:extLst>
                </p:cNvPr>
                <p:cNvCxnSpPr/>
                <p:nvPr/>
              </p:nvCxnSpPr>
              <p:spPr>
                <a:xfrm>
                  <a:off x="6808202" y="2335068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:a16="http://schemas.microsoft.com/office/drawing/2014/main" id="{2A65CE1C-2920-3A4C-86B8-96B1654CE85C}"/>
                    </a:ext>
                  </a:extLst>
                </p:cNvPr>
                <p:cNvCxnSpPr/>
                <p:nvPr/>
              </p:nvCxnSpPr>
              <p:spPr>
                <a:xfrm>
                  <a:off x="7456064" y="235651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Straight Connector 158">
                  <a:extLst>
                    <a:ext uri="{FF2B5EF4-FFF2-40B4-BE49-F238E27FC236}">
                      <a16:creationId xmlns:a16="http://schemas.microsoft.com/office/drawing/2014/main" id="{4D3881CA-1CB0-F049-B8DB-8860D858E81C}"/>
                    </a:ext>
                  </a:extLst>
                </p:cNvPr>
                <p:cNvCxnSpPr/>
                <p:nvPr/>
              </p:nvCxnSpPr>
              <p:spPr>
                <a:xfrm>
                  <a:off x="9394667" y="2358610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Straight Connector 159">
                  <a:extLst>
                    <a:ext uri="{FF2B5EF4-FFF2-40B4-BE49-F238E27FC236}">
                      <a16:creationId xmlns:a16="http://schemas.microsoft.com/office/drawing/2014/main" id="{BC0F3B53-3CF4-F54B-9BB3-6F8E6C9C8C84}"/>
                    </a:ext>
                  </a:extLst>
                </p:cNvPr>
                <p:cNvCxnSpPr/>
                <p:nvPr/>
              </p:nvCxnSpPr>
              <p:spPr>
                <a:xfrm>
                  <a:off x="8103090" y="236473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1" name="Straight Connector 160">
                  <a:extLst>
                    <a:ext uri="{FF2B5EF4-FFF2-40B4-BE49-F238E27FC236}">
                      <a16:creationId xmlns:a16="http://schemas.microsoft.com/office/drawing/2014/main" id="{8253BA72-E8E0-6D48-B97E-7D2981750E39}"/>
                    </a:ext>
                  </a:extLst>
                </p:cNvPr>
                <p:cNvCxnSpPr/>
                <p:nvPr/>
              </p:nvCxnSpPr>
              <p:spPr>
                <a:xfrm>
                  <a:off x="8750116" y="237295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0" name="Rectangle 24">
                <a:extLst>
                  <a:ext uri="{FF2B5EF4-FFF2-40B4-BE49-F238E27FC236}">
                    <a16:creationId xmlns:a16="http://schemas.microsoft.com/office/drawing/2014/main" id="{5B7BB24E-E2F2-D34E-AA02-9031EC032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9695" y="5419734"/>
                <a:ext cx="9906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type</a:t>
                </a:r>
              </a:p>
            </p:txBody>
          </p:sp>
          <p:sp>
            <p:nvSpPr>
              <p:cNvPr id="71" name="Rectangle 25">
                <a:extLst>
                  <a:ext uri="{FF2B5EF4-FFF2-40B4-BE49-F238E27FC236}">
                    <a16:creationId xmlns:a16="http://schemas.microsoft.com/office/drawing/2014/main" id="{90761904-FD12-544B-802D-B98DE3127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928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from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AP</a:t>
                </a:r>
              </a:p>
            </p:txBody>
          </p:sp>
          <p:sp>
            <p:nvSpPr>
              <p:cNvPr id="72" name="Rectangle 26">
                <a:extLst>
                  <a:ext uri="{FF2B5EF4-FFF2-40B4-BE49-F238E27FC236}">
                    <a16:creationId xmlns:a16="http://schemas.microsoft.com/office/drawing/2014/main" id="{15E0B19B-CA4A-8349-9F78-C811A3F23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295" y="5419734"/>
                <a:ext cx="1066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subtype</a:t>
                </a:r>
              </a:p>
            </p:txBody>
          </p:sp>
          <p:sp>
            <p:nvSpPr>
              <p:cNvPr id="73" name="Rectangle 27">
                <a:extLst>
                  <a:ext uri="{FF2B5EF4-FFF2-40B4-BE49-F238E27FC236}">
                    <a16:creationId xmlns:a16="http://schemas.microsoft.com/office/drawing/2014/main" id="{0A7D32A6-B9BA-C848-B12F-36A36EF59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70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to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AP</a:t>
                </a:r>
              </a:p>
            </p:txBody>
          </p:sp>
          <p:sp>
            <p:nvSpPr>
              <p:cNvPr id="74" name="Rectangle 28">
                <a:extLst>
                  <a:ext uri="{FF2B5EF4-FFF2-40B4-BE49-F238E27FC236}">
                    <a16:creationId xmlns:a16="http://schemas.microsoft.com/office/drawing/2014/main" id="{F6B08CED-355E-9C41-B908-1FE074BB9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86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more 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frag</a:t>
                </a:r>
              </a:p>
            </p:txBody>
          </p:sp>
          <p:sp>
            <p:nvSpPr>
              <p:cNvPr id="75" name="Rectangle 29">
                <a:extLst>
                  <a:ext uri="{FF2B5EF4-FFF2-40B4-BE49-F238E27FC236}">
                    <a16:creationId xmlns:a16="http://schemas.microsoft.com/office/drawing/2014/main" id="{3239D4B5-2716-2F4F-994A-65F60610A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18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WEP</a:t>
                </a:r>
              </a:p>
            </p:txBody>
          </p:sp>
          <p:sp>
            <p:nvSpPr>
              <p:cNvPr id="76" name="Rectangle 30">
                <a:extLst>
                  <a:ext uri="{FF2B5EF4-FFF2-40B4-BE49-F238E27FC236}">
                    <a16:creationId xmlns:a16="http://schemas.microsoft.com/office/drawing/2014/main" id="{79FBC908-4253-FF4D-BDE4-2A6D42E6F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60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more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data</a:t>
                </a:r>
              </a:p>
            </p:txBody>
          </p:sp>
          <p:sp>
            <p:nvSpPr>
              <p:cNvPr id="77" name="Rectangle 31">
                <a:extLst>
                  <a:ext uri="{FF2B5EF4-FFF2-40B4-BE49-F238E27FC236}">
                    <a16:creationId xmlns:a16="http://schemas.microsoft.com/office/drawing/2014/main" id="{45AEEAE0-E39F-B343-BA24-1BAE29DF1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02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power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mgt</a:t>
                </a:r>
              </a:p>
            </p:txBody>
          </p:sp>
          <p:sp>
            <p:nvSpPr>
              <p:cNvPr id="78" name="Rectangle 32">
                <a:extLst>
                  <a:ext uri="{FF2B5EF4-FFF2-40B4-BE49-F238E27FC236}">
                    <a16:creationId xmlns:a16="http://schemas.microsoft.com/office/drawing/2014/main" id="{719D6A34-C2FA-A04D-8269-B9CC9EC8C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44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retry</a:t>
                </a:r>
              </a:p>
            </p:txBody>
          </p:sp>
          <p:sp>
            <p:nvSpPr>
              <p:cNvPr id="79" name="Rectangle 33">
                <a:extLst>
                  <a:ext uri="{FF2B5EF4-FFF2-40B4-BE49-F238E27FC236}">
                    <a16:creationId xmlns:a16="http://schemas.microsoft.com/office/drawing/2014/main" id="{3249B43F-ECA4-CB4E-AA0D-67E39F50F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76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rsvd</a:t>
                </a:r>
              </a:p>
            </p:txBody>
          </p:sp>
          <p:sp>
            <p:nvSpPr>
              <p:cNvPr id="80" name="Rectangle 34">
                <a:extLst>
                  <a:ext uri="{FF2B5EF4-FFF2-40B4-BE49-F238E27FC236}">
                    <a16:creationId xmlns:a16="http://schemas.microsoft.com/office/drawing/2014/main" id="{6F674E7D-980F-DF40-AC5B-C5B6C0BF0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095" y="5419734"/>
                <a:ext cx="9906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protocol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version</a:t>
                </a:r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6C6ACE3-E36F-FB48-876E-AF096FDEF49F}"/>
              </a:ext>
            </a:extLst>
          </p:cNvPr>
          <p:cNvGrpSpPr/>
          <p:nvPr/>
        </p:nvGrpSpPr>
        <p:grpSpPr>
          <a:xfrm>
            <a:off x="3038332" y="5444836"/>
            <a:ext cx="4794394" cy="1167876"/>
            <a:chOff x="3038332" y="5444836"/>
            <a:chExt cx="4794394" cy="1167876"/>
          </a:xfrm>
        </p:grpSpPr>
        <p:sp>
          <p:nvSpPr>
            <p:cNvPr id="94" name="Text Box 54">
              <a:extLst>
                <a:ext uri="{FF2B5EF4-FFF2-40B4-BE49-F238E27FC236}">
                  <a16:creationId xmlns:a16="http://schemas.microsoft.com/office/drawing/2014/main" id="{19BE8EC4-BB2C-9741-A9CC-22E32A55EA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8332" y="5689382"/>
              <a:ext cx="4794394" cy="923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0: management 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1: control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2: data</a:t>
              </a: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98B042EA-AE0D-F84D-99DD-E2C3B9B3C6BA}"/>
                </a:ext>
              </a:extLst>
            </p:cNvPr>
            <p:cNvCxnSpPr>
              <a:cxnSpLocks/>
            </p:cNvCxnSpPr>
            <p:nvPr/>
          </p:nvCxnSpPr>
          <p:spPr>
            <a:xfrm>
              <a:off x="3172690" y="5444836"/>
              <a:ext cx="0" cy="244546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3586D7B-C366-E02C-89C4-9D113F768331}"/>
              </a:ext>
            </a:extLst>
          </p:cNvPr>
          <p:cNvGrpSpPr/>
          <p:nvPr/>
        </p:nvGrpSpPr>
        <p:grpSpPr>
          <a:xfrm>
            <a:off x="7676428" y="1633093"/>
            <a:ext cx="3740121" cy="1155357"/>
            <a:chOff x="4977225" y="1615553"/>
            <a:chExt cx="3740121" cy="1155357"/>
          </a:xfrm>
        </p:grpSpPr>
        <p:sp>
          <p:nvSpPr>
            <p:cNvPr id="9" name="Text Box 51">
              <a:extLst>
                <a:ext uri="{FF2B5EF4-FFF2-40B4-BE49-F238E27FC236}">
                  <a16:creationId xmlns:a16="http://schemas.microsoft.com/office/drawing/2014/main" id="{ABE4E3D9-8C50-9848-0D17-FB82231DB7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7225" y="1615553"/>
              <a:ext cx="3740121" cy="6178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IP datagram, link-layer control or management message</a:t>
              </a:r>
            </a:p>
          </p:txBody>
        </p: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AF05A300-7C0F-6A43-0921-5111CDD55B9A}"/>
                </a:ext>
              </a:extLst>
            </p:cNvPr>
            <p:cNvCxnSpPr>
              <a:cxnSpLocks/>
            </p:cNvCxnSpPr>
            <p:nvPr/>
          </p:nvCxnSpPr>
          <p:spPr>
            <a:xfrm>
              <a:off x="6179127" y="2147455"/>
              <a:ext cx="0" cy="623455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464290F-6ABA-5207-CA41-457BC63622E2}"/>
              </a:ext>
            </a:extLst>
          </p:cNvPr>
          <p:cNvGrpSpPr/>
          <p:nvPr/>
        </p:nvGrpSpPr>
        <p:grpSpPr>
          <a:xfrm>
            <a:off x="4276870" y="5455016"/>
            <a:ext cx="5473772" cy="601759"/>
            <a:chOff x="2222402" y="5402861"/>
            <a:chExt cx="5473772" cy="601759"/>
          </a:xfrm>
        </p:grpSpPr>
        <p:sp>
          <p:nvSpPr>
            <p:cNvPr id="15" name="Text Box 54">
              <a:extLst>
                <a:ext uri="{FF2B5EF4-FFF2-40B4-BE49-F238E27FC236}">
                  <a16:creationId xmlns:a16="http://schemas.microsoft.com/office/drawing/2014/main" id="{295019EF-9BD7-761D-AB49-42CA707145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01780" y="5635288"/>
              <a:ext cx="4794394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type of management, control, or data frame</a:t>
              </a:r>
            </a:p>
          </p:txBody>
        </p: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E726CFDE-E2EA-1FC9-2897-0E02F64774AE}"/>
                </a:ext>
              </a:extLst>
            </p:cNvPr>
            <p:cNvCxnSpPr>
              <a:cxnSpLocks/>
              <a:endCxn id="15" idx="1"/>
            </p:cNvCxnSpPr>
            <p:nvPr/>
          </p:nvCxnSpPr>
          <p:spPr>
            <a:xfrm>
              <a:off x="2222402" y="5402861"/>
              <a:ext cx="679378" cy="417093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" name="Slide Number Placeholder 22">
            <a:extLst>
              <a:ext uri="{FF2B5EF4-FFF2-40B4-BE49-F238E27FC236}">
                <a16:creationId xmlns:a16="http://schemas.microsoft.com/office/drawing/2014/main" id="{CA738DEF-8048-8744-1AE0-A7F25AF7063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1524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DF0414-47FA-CED4-065E-B96C47E97D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Freeform 90">
            <a:extLst>
              <a:ext uri="{FF2B5EF4-FFF2-40B4-BE49-F238E27FC236}">
                <a16:creationId xmlns:a16="http://schemas.microsoft.com/office/drawing/2014/main" id="{BBD96BA0-5BF8-68B9-5EF7-E8199F0CA2EE}"/>
              </a:ext>
            </a:extLst>
          </p:cNvPr>
          <p:cNvSpPr/>
          <p:nvPr/>
        </p:nvSpPr>
        <p:spPr>
          <a:xfrm>
            <a:off x="1440266" y="4397366"/>
            <a:ext cx="1736602" cy="1063271"/>
          </a:xfrm>
          <a:custGeom>
            <a:avLst/>
            <a:gdLst>
              <a:gd name="connsiteX0" fmla="*/ 0 w 2464905"/>
              <a:gd name="connsiteY0" fmla="*/ 0 h 569844"/>
              <a:gd name="connsiteX1" fmla="*/ 2464905 w 2464905"/>
              <a:gd name="connsiteY1" fmla="*/ 13252 h 569844"/>
              <a:gd name="connsiteX2" fmla="*/ 702365 w 2464905"/>
              <a:gd name="connsiteY2" fmla="*/ 569844 h 569844"/>
              <a:gd name="connsiteX3" fmla="*/ 410818 w 2464905"/>
              <a:gd name="connsiteY3" fmla="*/ 569844 h 569844"/>
              <a:gd name="connsiteX4" fmla="*/ 0 w 2464905"/>
              <a:gd name="connsiteY4" fmla="*/ 0 h 569844"/>
              <a:gd name="connsiteX0" fmla="*/ 0 w 2464905"/>
              <a:gd name="connsiteY0" fmla="*/ 0 h 569844"/>
              <a:gd name="connsiteX1" fmla="*/ 2464905 w 2464905"/>
              <a:gd name="connsiteY1" fmla="*/ 13252 h 569844"/>
              <a:gd name="connsiteX2" fmla="*/ 1908312 w 2464905"/>
              <a:gd name="connsiteY2" fmla="*/ 543339 h 569844"/>
              <a:gd name="connsiteX3" fmla="*/ 410818 w 2464905"/>
              <a:gd name="connsiteY3" fmla="*/ 569844 h 569844"/>
              <a:gd name="connsiteX4" fmla="*/ 0 w 2464905"/>
              <a:gd name="connsiteY4" fmla="*/ 0 h 569844"/>
              <a:gd name="connsiteX0" fmla="*/ 0 w 2464905"/>
              <a:gd name="connsiteY0" fmla="*/ 0 h 543340"/>
              <a:gd name="connsiteX1" fmla="*/ 2464905 w 2464905"/>
              <a:gd name="connsiteY1" fmla="*/ 13252 h 543340"/>
              <a:gd name="connsiteX2" fmla="*/ 1908312 w 2464905"/>
              <a:gd name="connsiteY2" fmla="*/ 543339 h 543340"/>
              <a:gd name="connsiteX3" fmla="*/ 1364974 w 2464905"/>
              <a:gd name="connsiteY3" fmla="*/ 543340 h 543340"/>
              <a:gd name="connsiteX4" fmla="*/ 0 w 2464905"/>
              <a:gd name="connsiteY4" fmla="*/ 0 h 543340"/>
              <a:gd name="connsiteX0" fmla="*/ 0 w 2464905"/>
              <a:gd name="connsiteY0" fmla="*/ 0 h 543340"/>
              <a:gd name="connsiteX1" fmla="*/ 2464905 w 2464905"/>
              <a:gd name="connsiteY1" fmla="*/ 13252 h 543340"/>
              <a:gd name="connsiteX2" fmla="*/ 1908312 w 2464905"/>
              <a:gd name="connsiteY2" fmla="*/ 543339 h 543340"/>
              <a:gd name="connsiteX3" fmla="*/ 1673223 w 2464905"/>
              <a:gd name="connsiteY3" fmla="*/ 541524 h 543340"/>
              <a:gd name="connsiteX4" fmla="*/ 1364974 w 2464905"/>
              <a:gd name="connsiteY4" fmla="*/ 543340 h 543340"/>
              <a:gd name="connsiteX5" fmla="*/ 0 w 2464905"/>
              <a:gd name="connsiteY5" fmla="*/ 0 h 543340"/>
              <a:gd name="connsiteX0" fmla="*/ 0 w 2464905"/>
              <a:gd name="connsiteY0" fmla="*/ 0 h 543339"/>
              <a:gd name="connsiteX1" fmla="*/ 2464905 w 2464905"/>
              <a:gd name="connsiteY1" fmla="*/ 13252 h 543339"/>
              <a:gd name="connsiteX2" fmla="*/ 1908312 w 2464905"/>
              <a:gd name="connsiteY2" fmla="*/ 543339 h 543339"/>
              <a:gd name="connsiteX3" fmla="*/ 1673223 w 2464905"/>
              <a:gd name="connsiteY3" fmla="*/ 541524 h 543339"/>
              <a:gd name="connsiteX4" fmla="*/ 0 w 2464905"/>
              <a:gd name="connsiteY4" fmla="*/ 0 h 543339"/>
              <a:gd name="connsiteX0" fmla="*/ 0 w 2464905"/>
              <a:gd name="connsiteY0" fmla="*/ 0 h 549875"/>
              <a:gd name="connsiteX1" fmla="*/ 2464905 w 2464905"/>
              <a:gd name="connsiteY1" fmla="*/ 13252 h 549875"/>
              <a:gd name="connsiteX2" fmla="*/ 1908312 w 2464905"/>
              <a:gd name="connsiteY2" fmla="*/ 543339 h 549875"/>
              <a:gd name="connsiteX3" fmla="*/ 1702450 w 2464905"/>
              <a:gd name="connsiteY3" fmla="*/ 549875 h 549875"/>
              <a:gd name="connsiteX4" fmla="*/ 0 w 2464905"/>
              <a:gd name="connsiteY4" fmla="*/ 0 h 549875"/>
              <a:gd name="connsiteX0" fmla="*/ 0 w 2464905"/>
              <a:gd name="connsiteY0" fmla="*/ 0 h 549875"/>
              <a:gd name="connsiteX1" fmla="*/ 2464905 w 2464905"/>
              <a:gd name="connsiteY1" fmla="*/ 13252 h 549875"/>
              <a:gd name="connsiteX2" fmla="*/ 1908312 w 2464905"/>
              <a:gd name="connsiteY2" fmla="*/ 543339 h 549875"/>
              <a:gd name="connsiteX3" fmla="*/ 1702450 w 2464905"/>
              <a:gd name="connsiteY3" fmla="*/ 549875 h 549875"/>
              <a:gd name="connsiteX4" fmla="*/ 0 w 2464905"/>
              <a:gd name="connsiteY4" fmla="*/ 0 h 549875"/>
              <a:gd name="connsiteX0" fmla="*/ 0 w 2464905"/>
              <a:gd name="connsiteY0" fmla="*/ 0 h 549875"/>
              <a:gd name="connsiteX1" fmla="*/ 2464905 w 2464905"/>
              <a:gd name="connsiteY1" fmla="*/ 13252 h 549875"/>
              <a:gd name="connsiteX2" fmla="*/ 1908312 w 2464905"/>
              <a:gd name="connsiteY2" fmla="*/ 543339 h 549875"/>
              <a:gd name="connsiteX3" fmla="*/ 1702450 w 2464905"/>
              <a:gd name="connsiteY3" fmla="*/ 549875 h 549875"/>
              <a:gd name="connsiteX4" fmla="*/ 0 w 2464905"/>
              <a:gd name="connsiteY4" fmla="*/ 0 h 549875"/>
              <a:gd name="connsiteX0" fmla="*/ 0 w 2464905"/>
              <a:gd name="connsiteY0" fmla="*/ 0 h 549875"/>
              <a:gd name="connsiteX1" fmla="*/ 2464905 w 2464905"/>
              <a:gd name="connsiteY1" fmla="*/ 13252 h 549875"/>
              <a:gd name="connsiteX2" fmla="*/ 1908312 w 2464905"/>
              <a:gd name="connsiteY2" fmla="*/ 543339 h 549875"/>
              <a:gd name="connsiteX3" fmla="*/ 1702450 w 2464905"/>
              <a:gd name="connsiteY3" fmla="*/ 549875 h 549875"/>
              <a:gd name="connsiteX4" fmla="*/ 0 w 2464905"/>
              <a:gd name="connsiteY4" fmla="*/ 0 h 549875"/>
              <a:gd name="connsiteX0" fmla="*/ 0 w 2464905"/>
              <a:gd name="connsiteY0" fmla="*/ 0 h 549875"/>
              <a:gd name="connsiteX1" fmla="*/ 2464905 w 2464905"/>
              <a:gd name="connsiteY1" fmla="*/ 13252 h 549875"/>
              <a:gd name="connsiteX2" fmla="*/ 1908312 w 2464905"/>
              <a:gd name="connsiteY2" fmla="*/ 543339 h 549875"/>
              <a:gd name="connsiteX3" fmla="*/ 1702450 w 2464905"/>
              <a:gd name="connsiteY3" fmla="*/ 549875 h 549875"/>
              <a:gd name="connsiteX4" fmla="*/ 0 w 2464905"/>
              <a:gd name="connsiteY4" fmla="*/ 0 h 549875"/>
              <a:gd name="connsiteX0" fmla="*/ 0 w 3473054"/>
              <a:gd name="connsiteY0" fmla="*/ 0 h 549875"/>
              <a:gd name="connsiteX1" fmla="*/ 2464905 w 3473054"/>
              <a:gd name="connsiteY1" fmla="*/ 13252 h 549875"/>
              <a:gd name="connsiteX2" fmla="*/ 3465228 w 3473054"/>
              <a:gd name="connsiteY2" fmla="*/ 417928 h 549875"/>
              <a:gd name="connsiteX3" fmla="*/ 1702450 w 3473054"/>
              <a:gd name="connsiteY3" fmla="*/ 549875 h 549875"/>
              <a:gd name="connsiteX4" fmla="*/ 0 w 3473054"/>
              <a:gd name="connsiteY4" fmla="*/ 0 h 549875"/>
              <a:gd name="connsiteX0" fmla="*/ 0 w 3540476"/>
              <a:gd name="connsiteY0" fmla="*/ 0 h 612580"/>
              <a:gd name="connsiteX1" fmla="*/ 2464905 w 3540476"/>
              <a:gd name="connsiteY1" fmla="*/ 13252 h 612580"/>
              <a:gd name="connsiteX2" fmla="*/ 3465228 w 3540476"/>
              <a:gd name="connsiteY2" fmla="*/ 417928 h 612580"/>
              <a:gd name="connsiteX3" fmla="*/ 3540476 w 3540476"/>
              <a:gd name="connsiteY3" fmla="*/ 612580 h 612580"/>
              <a:gd name="connsiteX4" fmla="*/ 0 w 3540476"/>
              <a:gd name="connsiteY4" fmla="*/ 0 h 612580"/>
              <a:gd name="connsiteX0" fmla="*/ 0 w 3540476"/>
              <a:gd name="connsiteY0" fmla="*/ 0 h 612580"/>
              <a:gd name="connsiteX1" fmla="*/ 2464905 w 3540476"/>
              <a:gd name="connsiteY1" fmla="*/ 13252 h 612580"/>
              <a:gd name="connsiteX2" fmla="*/ 3465228 w 3540476"/>
              <a:gd name="connsiteY2" fmla="*/ 417928 h 612580"/>
              <a:gd name="connsiteX3" fmla="*/ 3540476 w 3540476"/>
              <a:gd name="connsiteY3" fmla="*/ 612580 h 612580"/>
              <a:gd name="connsiteX4" fmla="*/ 0 w 3540476"/>
              <a:gd name="connsiteY4" fmla="*/ 0 h 612580"/>
              <a:gd name="connsiteX0" fmla="*/ 0 w 3540476"/>
              <a:gd name="connsiteY0" fmla="*/ 0 h 612580"/>
              <a:gd name="connsiteX1" fmla="*/ 2464905 w 3540476"/>
              <a:gd name="connsiteY1" fmla="*/ 13252 h 612580"/>
              <a:gd name="connsiteX2" fmla="*/ 3465228 w 3540476"/>
              <a:gd name="connsiteY2" fmla="*/ 417928 h 612580"/>
              <a:gd name="connsiteX3" fmla="*/ 3540476 w 3540476"/>
              <a:gd name="connsiteY3" fmla="*/ 612580 h 612580"/>
              <a:gd name="connsiteX4" fmla="*/ 0 w 3540476"/>
              <a:gd name="connsiteY4" fmla="*/ 0 h 612580"/>
              <a:gd name="connsiteX0" fmla="*/ 0 w 3540476"/>
              <a:gd name="connsiteY0" fmla="*/ 0 h 612580"/>
              <a:gd name="connsiteX1" fmla="*/ 2464905 w 3540476"/>
              <a:gd name="connsiteY1" fmla="*/ 13252 h 612580"/>
              <a:gd name="connsiteX2" fmla="*/ 3465228 w 3540476"/>
              <a:gd name="connsiteY2" fmla="*/ 417928 h 612580"/>
              <a:gd name="connsiteX3" fmla="*/ 3540476 w 3540476"/>
              <a:gd name="connsiteY3" fmla="*/ 612580 h 612580"/>
              <a:gd name="connsiteX4" fmla="*/ 0 w 3540476"/>
              <a:gd name="connsiteY4" fmla="*/ 0 h 612580"/>
              <a:gd name="connsiteX0" fmla="*/ 0 w 3482405"/>
              <a:gd name="connsiteY0" fmla="*/ 0 h 1524217"/>
              <a:gd name="connsiteX1" fmla="*/ 2464905 w 3482405"/>
              <a:gd name="connsiteY1" fmla="*/ 13252 h 1524217"/>
              <a:gd name="connsiteX2" fmla="*/ 3465228 w 3482405"/>
              <a:gd name="connsiteY2" fmla="*/ 417928 h 1524217"/>
              <a:gd name="connsiteX3" fmla="*/ 1205103 w 3482405"/>
              <a:gd name="connsiteY3" fmla="*/ 1524217 h 1524217"/>
              <a:gd name="connsiteX4" fmla="*/ 0 w 3482405"/>
              <a:gd name="connsiteY4" fmla="*/ 0 h 1524217"/>
              <a:gd name="connsiteX0" fmla="*/ 0 w 3482405"/>
              <a:gd name="connsiteY0" fmla="*/ 0 h 1524217"/>
              <a:gd name="connsiteX1" fmla="*/ 2464905 w 3482405"/>
              <a:gd name="connsiteY1" fmla="*/ 13252 h 1524217"/>
              <a:gd name="connsiteX2" fmla="*/ 3465228 w 3482405"/>
              <a:gd name="connsiteY2" fmla="*/ 417928 h 1524217"/>
              <a:gd name="connsiteX3" fmla="*/ 1205103 w 3482405"/>
              <a:gd name="connsiteY3" fmla="*/ 1524217 h 1524217"/>
              <a:gd name="connsiteX4" fmla="*/ 0 w 3482405"/>
              <a:gd name="connsiteY4" fmla="*/ 0 h 1524217"/>
              <a:gd name="connsiteX0" fmla="*/ 0 w 3482405"/>
              <a:gd name="connsiteY0" fmla="*/ 0 h 1524217"/>
              <a:gd name="connsiteX1" fmla="*/ 2464905 w 3482405"/>
              <a:gd name="connsiteY1" fmla="*/ 13252 h 1524217"/>
              <a:gd name="connsiteX2" fmla="*/ 3465228 w 3482405"/>
              <a:gd name="connsiteY2" fmla="*/ 417928 h 1524217"/>
              <a:gd name="connsiteX3" fmla="*/ 1205103 w 3482405"/>
              <a:gd name="connsiteY3" fmla="*/ 1524217 h 1524217"/>
              <a:gd name="connsiteX4" fmla="*/ 0 w 3482405"/>
              <a:gd name="connsiteY4" fmla="*/ 0 h 1524217"/>
              <a:gd name="connsiteX0" fmla="*/ 0 w 2590385"/>
              <a:gd name="connsiteY0" fmla="*/ 0 h 1568328"/>
              <a:gd name="connsiteX1" fmla="*/ 2464905 w 2590385"/>
              <a:gd name="connsiteY1" fmla="*/ 13252 h 1568328"/>
              <a:gd name="connsiteX2" fmla="*/ 1578967 w 2590385"/>
              <a:gd name="connsiteY2" fmla="*/ 1568328 h 1568328"/>
              <a:gd name="connsiteX3" fmla="*/ 1205103 w 2590385"/>
              <a:gd name="connsiteY3" fmla="*/ 1524217 h 1568328"/>
              <a:gd name="connsiteX4" fmla="*/ 0 w 2590385"/>
              <a:gd name="connsiteY4" fmla="*/ 0 h 1568328"/>
              <a:gd name="connsiteX0" fmla="*/ 0 w 2590383"/>
              <a:gd name="connsiteY0" fmla="*/ 0 h 1568328"/>
              <a:gd name="connsiteX1" fmla="*/ 2464905 w 2590383"/>
              <a:gd name="connsiteY1" fmla="*/ 13252 h 1568328"/>
              <a:gd name="connsiteX2" fmla="*/ 1578967 w 2590383"/>
              <a:gd name="connsiteY2" fmla="*/ 1568328 h 1568328"/>
              <a:gd name="connsiteX3" fmla="*/ 1205103 w 2590383"/>
              <a:gd name="connsiteY3" fmla="*/ 1524217 h 1568328"/>
              <a:gd name="connsiteX4" fmla="*/ 0 w 2590383"/>
              <a:gd name="connsiteY4" fmla="*/ 0 h 1568328"/>
              <a:gd name="connsiteX0" fmla="*/ 0 w 2464905"/>
              <a:gd name="connsiteY0" fmla="*/ 0 h 1568328"/>
              <a:gd name="connsiteX1" fmla="*/ 2464905 w 2464905"/>
              <a:gd name="connsiteY1" fmla="*/ 13252 h 1568328"/>
              <a:gd name="connsiteX2" fmla="*/ 1578967 w 2464905"/>
              <a:gd name="connsiteY2" fmla="*/ 1568328 h 1568328"/>
              <a:gd name="connsiteX3" fmla="*/ 1205103 w 2464905"/>
              <a:gd name="connsiteY3" fmla="*/ 1524217 h 1568328"/>
              <a:gd name="connsiteX4" fmla="*/ 0 w 2464905"/>
              <a:gd name="connsiteY4" fmla="*/ 0 h 1568328"/>
              <a:gd name="connsiteX0" fmla="*/ 0 w 2464905"/>
              <a:gd name="connsiteY0" fmla="*/ 0 h 1582178"/>
              <a:gd name="connsiteX1" fmla="*/ 2464905 w 2464905"/>
              <a:gd name="connsiteY1" fmla="*/ 13252 h 1582178"/>
              <a:gd name="connsiteX2" fmla="*/ 1578967 w 2464905"/>
              <a:gd name="connsiteY2" fmla="*/ 1568328 h 1582178"/>
              <a:gd name="connsiteX3" fmla="*/ 1155060 w 2464905"/>
              <a:gd name="connsiteY3" fmla="*/ 1582178 h 1582178"/>
              <a:gd name="connsiteX4" fmla="*/ 0 w 2464905"/>
              <a:gd name="connsiteY4" fmla="*/ 0 h 1582178"/>
              <a:gd name="connsiteX0" fmla="*/ 0 w 2464905"/>
              <a:gd name="connsiteY0" fmla="*/ 0 h 1582178"/>
              <a:gd name="connsiteX1" fmla="*/ 2464905 w 2464905"/>
              <a:gd name="connsiteY1" fmla="*/ 13252 h 1582178"/>
              <a:gd name="connsiteX2" fmla="*/ 1578967 w 2464905"/>
              <a:gd name="connsiteY2" fmla="*/ 1568328 h 1582178"/>
              <a:gd name="connsiteX3" fmla="*/ 1155060 w 2464905"/>
              <a:gd name="connsiteY3" fmla="*/ 1582178 h 1582178"/>
              <a:gd name="connsiteX4" fmla="*/ 0 w 2464905"/>
              <a:gd name="connsiteY4" fmla="*/ 0 h 1582178"/>
              <a:gd name="connsiteX0" fmla="*/ 0 w 2464905"/>
              <a:gd name="connsiteY0" fmla="*/ 0 h 1582178"/>
              <a:gd name="connsiteX1" fmla="*/ 2464905 w 2464905"/>
              <a:gd name="connsiteY1" fmla="*/ 13252 h 1582178"/>
              <a:gd name="connsiteX2" fmla="*/ 1562286 w 2464905"/>
              <a:gd name="connsiteY2" fmla="*/ 1573159 h 1582178"/>
              <a:gd name="connsiteX3" fmla="*/ 1155060 w 2464905"/>
              <a:gd name="connsiteY3" fmla="*/ 1582178 h 1582178"/>
              <a:gd name="connsiteX4" fmla="*/ 0 w 2464905"/>
              <a:gd name="connsiteY4" fmla="*/ 0 h 1582178"/>
              <a:gd name="connsiteX0" fmla="*/ 0 w 2464905"/>
              <a:gd name="connsiteY0" fmla="*/ 0 h 1582178"/>
              <a:gd name="connsiteX1" fmla="*/ 2464905 w 2464905"/>
              <a:gd name="connsiteY1" fmla="*/ 13252 h 1582178"/>
              <a:gd name="connsiteX2" fmla="*/ 1562286 w 2464905"/>
              <a:gd name="connsiteY2" fmla="*/ 1573159 h 1582178"/>
              <a:gd name="connsiteX3" fmla="*/ 1155060 w 2464905"/>
              <a:gd name="connsiteY3" fmla="*/ 1582178 h 1582178"/>
              <a:gd name="connsiteX4" fmla="*/ 0 w 2464905"/>
              <a:gd name="connsiteY4" fmla="*/ 0 h 1582178"/>
              <a:gd name="connsiteX0" fmla="*/ 0 w 2464905"/>
              <a:gd name="connsiteY0" fmla="*/ 0 h 1582178"/>
              <a:gd name="connsiteX1" fmla="*/ 2464905 w 2464905"/>
              <a:gd name="connsiteY1" fmla="*/ 13252 h 1582178"/>
              <a:gd name="connsiteX2" fmla="*/ 1562286 w 2464905"/>
              <a:gd name="connsiteY2" fmla="*/ 1573159 h 1582178"/>
              <a:gd name="connsiteX3" fmla="*/ 1155060 w 2464905"/>
              <a:gd name="connsiteY3" fmla="*/ 1582178 h 1582178"/>
              <a:gd name="connsiteX4" fmla="*/ 0 w 2464905"/>
              <a:gd name="connsiteY4" fmla="*/ 0 h 1582178"/>
              <a:gd name="connsiteX0" fmla="*/ 0 w 2464905"/>
              <a:gd name="connsiteY0" fmla="*/ 0 h 1582178"/>
              <a:gd name="connsiteX1" fmla="*/ 2464905 w 2464905"/>
              <a:gd name="connsiteY1" fmla="*/ 13252 h 1582178"/>
              <a:gd name="connsiteX2" fmla="*/ 1562286 w 2464905"/>
              <a:gd name="connsiteY2" fmla="*/ 1573159 h 1582178"/>
              <a:gd name="connsiteX3" fmla="*/ 1155060 w 2464905"/>
              <a:gd name="connsiteY3" fmla="*/ 1582178 h 1582178"/>
              <a:gd name="connsiteX4" fmla="*/ 0 w 2464905"/>
              <a:gd name="connsiteY4" fmla="*/ 0 h 1582178"/>
              <a:gd name="connsiteX0" fmla="*/ 0 w 2464905"/>
              <a:gd name="connsiteY0" fmla="*/ 0 h 1622064"/>
              <a:gd name="connsiteX1" fmla="*/ 2464905 w 2464905"/>
              <a:gd name="connsiteY1" fmla="*/ 13252 h 1622064"/>
              <a:gd name="connsiteX2" fmla="*/ 1562286 w 2464905"/>
              <a:gd name="connsiteY2" fmla="*/ 1573159 h 1622064"/>
              <a:gd name="connsiteX3" fmla="*/ 1143938 w 2464905"/>
              <a:gd name="connsiteY3" fmla="*/ 1622064 h 1622064"/>
              <a:gd name="connsiteX4" fmla="*/ 0 w 2464905"/>
              <a:gd name="connsiteY4" fmla="*/ 0 h 1622064"/>
              <a:gd name="connsiteX0" fmla="*/ 0 w 2464905"/>
              <a:gd name="connsiteY0" fmla="*/ 0 h 1622064"/>
              <a:gd name="connsiteX1" fmla="*/ 2464905 w 2464905"/>
              <a:gd name="connsiteY1" fmla="*/ 13252 h 1622064"/>
              <a:gd name="connsiteX2" fmla="*/ 1551166 w 2464905"/>
              <a:gd name="connsiteY2" fmla="*/ 1598087 h 1622064"/>
              <a:gd name="connsiteX3" fmla="*/ 1143938 w 2464905"/>
              <a:gd name="connsiteY3" fmla="*/ 1622064 h 1622064"/>
              <a:gd name="connsiteX4" fmla="*/ 0 w 2464905"/>
              <a:gd name="connsiteY4" fmla="*/ 0 h 1622064"/>
              <a:gd name="connsiteX0" fmla="*/ 0 w 2464905"/>
              <a:gd name="connsiteY0" fmla="*/ 0 h 1622064"/>
              <a:gd name="connsiteX1" fmla="*/ 2464905 w 2464905"/>
              <a:gd name="connsiteY1" fmla="*/ 13252 h 1622064"/>
              <a:gd name="connsiteX2" fmla="*/ 2447572 w 2464905"/>
              <a:gd name="connsiteY2" fmla="*/ 907541 h 1622064"/>
              <a:gd name="connsiteX3" fmla="*/ 1143938 w 2464905"/>
              <a:gd name="connsiteY3" fmla="*/ 1622064 h 1622064"/>
              <a:gd name="connsiteX4" fmla="*/ 0 w 2464905"/>
              <a:gd name="connsiteY4" fmla="*/ 0 h 1622064"/>
              <a:gd name="connsiteX0" fmla="*/ 0 w 2464905"/>
              <a:gd name="connsiteY0" fmla="*/ 0 h 1136125"/>
              <a:gd name="connsiteX1" fmla="*/ 2464905 w 2464905"/>
              <a:gd name="connsiteY1" fmla="*/ 13252 h 1136125"/>
              <a:gd name="connsiteX2" fmla="*/ 2447572 w 2464905"/>
              <a:gd name="connsiteY2" fmla="*/ 907541 h 1136125"/>
              <a:gd name="connsiteX3" fmla="*/ 2394188 w 2464905"/>
              <a:gd name="connsiteY3" fmla="*/ 1136125 h 1136125"/>
              <a:gd name="connsiteX4" fmla="*/ 0 w 2464905"/>
              <a:gd name="connsiteY4" fmla="*/ 0 h 1136125"/>
              <a:gd name="connsiteX0" fmla="*/ 0 w 2464905"/>
              <a:gd name="connsiteY0" fmla="*/ 0 h 1136125"/>
              <a:gd name="connsiteX1" fmla="*/ 2464905 w 2464905"/>
              <a:gd name="connsiteY1" fmla="*/ 13252 h 1136125"/>
              <a:gd name="connsiteX2" fmla="*/ 2447572 w 2464905"/>
              <a:gd name="connsiteY2" fmla="*/ 907541 h 1136125"/>
              <a:gd name="connsiteX3" fmla="*/ 2394188 w 2464905"/>
              <a:gd name="connsiteY3" fmla="*/ 1136125 h 1136125"/>
              <a:gd name="connsiteX4" fmla="*/ 0 w 2464905"/>
              <a:gd name="connsiteY4" fmla="*/ 0 h 1136125"/>
              <a:gd name="connsiteX0" fmla="*/ 0 w 2464905"/>
              <a:gd name="connsiteY0" fmla="*/ 0 h 1136125"/>
              <a:gd name="connsiteX1" fmla="*/ 2464905 w 2464905"/>
              <a:gd name="connsiteY1" fmla="*/ 13252 h 1136125"/>
              <a:gd name="connsiteX2" fmla="*/ 2447572 w 2464905"/>
              <a:gd name="connsiteY2" fmla="*/ 907541 h 1136125"/>
              <a:gd name="connsiteX3" fmla="*/ 2394188 w 2464905"/>
              <a:gd name="connsiteY3" fmla="*/ 1136125 h 1136125"/>
              <a:gd name="connsiteX4" fmla="*/ 0 w 2464905"/>
              <a:gd name="connsiteY4" fmla="*/ 0 h 1136125"/>
              <a:gd name="connsiteX0" fmla="*/ 0 w 2464905"/>
              <a:gd name="connsiteY0" fmla="*/ 0 h 1136125"/>
              <a:gd name="connsiteX1" fmla="*/ 2464905 w 2464905"/>
              <a:gd name="connsiteY1" fmla="*/ 13252 h 1136125"/>
              <a:gd name="connsiteX2" fmla="*/ 2447572 w 2464905"/>
              <a:gd name="connsiteY2" fmla="*/ 907541 h 1136125"/>
              <a:gd name="connsiteX3" fmla="*/ 2394188 w 2464905"/>
              <a:gd name="connsiteY3" fmla="*/ 1136125 h 1136125"/>
              <a:gd name="connsiteX4" fmla="*/ 0 w 2464905"/>
              <a:gd name="connsiteY4" fmla="*/ 0 h 1136125"/>
              <a:gd name="connsiteX0" fmla="*/ 0 w 2464905"/>
              <a:gd name="connsiteY0" fmla="*/ 0 h 1511237"/>
              <a:gd name="connsiteX1" fmla="*/ 2464905 w 2464905"/>
              <a:gd name="connsiteY1" fmla="*/ 13252 h 1511237"/>
              <a:gd name="connsiteX2" fmla="*/ 2447572 w 2464905"/>
              <a:gd name="connsiteY2" fmla="*/ 907541 h 1511237"/>
              <a:gd name="connsiteX3" fmla="*/ 392440 w 2464905"/>
              <a:gd name="connsiteY3" fmla="*/ 1511237 h 1511237"/>
              <a:gd name="connsiteX4" fmla="*/ 0 w 2464905"/>
              <a:gd name="connsiteY4" fmla="*/ 0 h 1511237"/>
              <a:gd name="connsiteX0" fmla="*/ 0 w 2464905"/>
              <a:gd name="connsiteY0" fmla="*/ 0 h 1511237"/>
              <a:gd name="connsiteX1" fmla="*/ 2464905 w 2464905"/>
              <a:gd name="connsiteY1" fmla="*/ 13252 h 1511237"/>
              <a:gd name="connsiteX2" fmla="*/ 2447572 w 2464905"/>
              <a:gd name="connsiteY2" fmla="*/ 907541 h 1511237"/>
              <a:gd name="connsiteX3" fmla="*/ 392440 w 2464905"/>
              <a:gd name="connsiteY3" fmla="*/ 1511237 h 1511237"/>
              <a:gd name="connsiteX4" fmla="*/ 0 w 2464905"/>
              <a:gd name="connsiteY4" fmla="*/ 0 h 1511237"/>
              <a:gd name="connsiteX0" fmla="*/ 0 w 2464905"/>
              <a:gd name="connsiteY0" fmla="*/ 0 h 1511237"/>
              <a:gd name="connsiteX1" fmla="*/ 2464905 w 2464905"/>
              <a:gd name="connsiteY1" fmla="*/ 13252 h 1511237"/>
              <a:gd name="connsiteX2" fmla="*/ 2447572 w 2464905"/>
              <a:gd name="connsiteY2" fmla="*/ 907541 h 1511237"/>
              <a:gd name="connsiteX3" fmla="*/ 392440 w 2464905"/>
              <a:gd name="connsiteY3" fmla="*/ 1511237 h 1511237"/>
              <a:gd name="connsiteX4" fmla="*/ 0 w 2464905"/>
              <a:gd name="connsiteY4" fmla="*/ 0 h 1511237"/>
              <a:gd name="connsiteX0" fmla="*/ 0 w 2464905"/>
              <a:gd name="connsiteY0" fmla="*/ 0 h 1670311"/>
              <a:gd name="connsiteX1" fmla="*/ 2464905 w 2464905"/>
              <a:gd name="connsiteY1" fmla="*/ 13252 h 1670311"/>
              <a:gd name="connsiteX2" fmla="*/ 742378 w 2464905"/>
              <a:gd name="connsiteY2" fmla="*/ 1657765 h 1670311"/>
              <a:gd name="connsiteX3" fmla="*/ 392440 w 2464905"/>
              <a:gd name="connsiteY3" fmla="*/ 1511237 h 1670311"/>
              <a:gd name="connsiteX4" fmla="*/ 0 w 2464905"/>
              <a:gd name="connsiteY4" fmla="*/ 0 h 1670311"/>
              <a:gd name="connsiteX0" fmla="*/ 0 w 2464905"/>
              <a:gd name="connsiteY0" fmla="*/ 0 h 1670309"/>
              <a:gd name="connsiteX1" fmla="*/ 2464905 w 2464905"/>
              <a:gd name="connsiteY1" fmla="*/ 13252 h 1670309"/>
              <a:gd name="connsiteX2" fmla="*/ 742378 w 2464905"/>
              <a:gd name="connsiteY2" fmla="*/ 1657765 h 1670309"/>
              <a:gd name="connsiteX3" fmla="*/ 392440 w 2464905"/>
              <a:gd name="connsiteY3" fmla="*/ 1511237 h 1670309"/>
              <a:gd name="connsiteX4" fmla="*/ 0 w 2464905"/>
              <a:gd name="connsiteY4" fmla="*/ 0 h 1670309"/>
              <a:gd name="connsiteX0" fmla="*/ 0 w 1278685"/>
              <a:gd name="connsiteY0" fmla="*/ 0 h 1670311"/>
              <a:gd name="connsiteX1" fmla="*/ 1278685 w 1278685"/>
              <a:gd name="connsiteY1" fmla="*/ 40046 h 1670311"/>
              <a:gd name="connsiteX2" fmla="*/ 742378 w 1278685"/>
              <a:gd name="connsiteY2" fmla="*/ 1657765 h 1670311"/>
              <a:gd name="connsiteX3" fmla="*/ 392440 w 1278685"/>
              <a:gd name="connsiteY3" fmla="*/ 1511237 h 1670311"/>
              <a:gd name="connsiteX4" fmla="*/ 0 w 1278685"/>
              <a:gd name="connsiteY4" fmla="*/ 0 h 1670311"/>
              <a:gd name="connsiteX0" fmla="*/ 0 w 1278685"/>
              <a:gd name="connsiteY0" fmla="*/ 0 h 1681539"/>
              <a:gd name="connsiteX1" fmla="*/ 1278685 w 1278685"/>
              <a:gd name="connsiteY1" fmla="*/ 40046 h 1681539"/>
              <a:gd name="connsiteX2" fmla="*/ 742378 w 1278685"/>
              <a:gd name="connsiteY2" fmla="*/ 1657765 h 1681539"/>
              <a:gd name="connsiteX3" fmla="*/ 598083 w 1278685"/>
              <a:gd name="connsiteY3" fmla="*/ 1671998 h 1681539"/>
              <a:gd name="connsiteX4" fmla="*/ 0 w 1278685"/>
              <a:gd name="connsiteY4" fmla="*/ 0 h 1681539"/>
              <a:gd name="connsiteX0" fmla="*/ 0 w 1235500"/>
              <a:gd name="connsiteY0" fmla="*/ 0 h 1794071"/>
              <a:gd name="connsiteX1" fmla="*/ 1235500 w 1235500"/>
              <a:gd name="connsiteY1" fmla="*/ 152580 h 1794071"/>
              <a:gd name="connsiteX2" fmla="*/ 699193 w 1235500"/>
              <a:gd name="connsiteY2" fmla="*/ 1770299 h 1794071"/>
              <a:gd name="connsiteX3" fmla="*/ 554898 w 1235500"/>
              <a:gd name="connsiteY3" fmla="*/ 1784532 h 1794071"/>
              <a:gd name="connsiteX4" fmla="*/ 0 w 1235500"/>
              <a:gd name="connsiteY4" fmla="*/ 0 h 1794071"/>
              <a:gd name="connsiteX0" fmla="*/ 0 w 1537795"/>
              <a:gd name="connsiteY0" fmla="*/ 12470 h 1806543"/>
              <a:gd name="connsiteX1" fmla="*/ 1537795 w 1537795"/>
              <a:gd name="connsiteY1" fmla="*/ 0 h 1806543"/>
              <a:gd name="connsiteX2" fmla="*/ 699193 w 1537795"/>
              <a:gd name="connsiteY2" fmla="*/ 1782769 h 1806543"/>
              <a:gd name="connsiteX3" fmla="*/ 554898 w 1537795"/>
              <a:gd name="connsiteY3" fmla="*/ 1797002 h 1806543"/>
              <a:gd name="connsiteX4" fmla="*/ 0 w 1537795"/>
              <a:gd name="connsiteY4" fmla="*/ 12470 h 1806543"/>
              <a:gd name="connsiteX0" fmla="*/ 0 w 1537795"/>
              <a:gd name="connsiteY0" fmla="*/ 12470 h 1960210"/>
              <a:gd name="connsiteX1" fmla="*/ 1537795 w 1537795"/>
              <a:gd name="connsiteY1" fmla="*/ 0 h 1960210"/>
              <a:gd name="connsiteX2" fmla="*/ 864736 w 1537795"/>
              <a:gd name="connsiteY2" fmla="*/ 1947819 h 1960210"/>
              <a:gd name="connsiteX3" fmla="*/ 554898 w 1537795"/>
              <a:gd name="connsiteY3" fmla="*/ 1797002 h 1960210"/>
              <a:gd name="connsiteX4" fmla="*/ 0 w 1537795"/>
              <a:gd name="connsiteY4" fmla="*/ 12470 h 1960210"/>
              <a:gd name="connsiteX0" fmla="*/ 0 w 1537795"/>
              <a:gd name="connsiteY0" fmla="*/ 12470 h 1970618"/>
              <a:gd name="connsiteX1" fmla="*/ 1537795 w 1537795"/>
              <a:gd name="connsiteY1" fmla="*/ 0 h 1970618"/>
              <a:gd name="connsiteX2" fmla="*/ 864736 w 1537795"/>
              <a:gd name="connsiteY2" fmla="*/ 1947819 h 1970618"/>
              <a:gd name="connsiteX3" fmla="*/ 680855 w 1537795"/>
              <a:gd name="connsiteY3" fmla="*/ 1954548 h 1970618"/>
              <a:gd name="connsiteX4" fmla="*/ 0 w 1537795"/>
              <a:gd name="connsiteY4" fmla="*/ 12470 h 1970618"/>
              <a:gd name="connsiteX0" fmla="*/ 0 w 1537795"/>
              <a:gd name="connsiteY0" fmla="*/ 12470 h 1954548"/>
              <a:gd name="connsiteX1" fmla="*/ 1537795 w 1537795"/>
              <a:gd name="connsiteY1" fmla="*/ 0 h 1954548"/>
              <a:gd name="connsiteX2" fmla="*/ 871934 w 1537795"/>
              <a:gd name="connsiteY2" fmla="*/ 1910308 h 1954548"/>
              <a:gd name="connsiteX3" fmla="*/ 680855 w 1537795"/>
              <a:gd name="connsiteY3" fmla="*/ 1954548 h 1954548"/>
              <a:gd name="connsiteX4" fmla="*/ 0 w 1537795"/>
              <a:gd name="connsiteY4" fmla="*/ 12470 h 1954548"/>
              <a:gd name="connsiteX0" fmla="*/ 0 w 1537795"/>
              <a:gd name="connsiteY0" fmla="*/ 12470 h 1954548"/>
              <a:gd name="connsiteX1" fmla="*/ 1537795 w 1537795"/>
              <a:gd name="connsiteY1" fmla="*/ 0 h 1954548"/>
              <a:gd name="connsiteX2" fmla="*/ 871934 w 1537795"/>
              <a:gd name="connsiteY2" fmla="*/ 1910308 h 1954548"/>
              <a:gd name="connsiteX3" fmla="*/ 680855 w 1537795"/>
              <a:gd name="connsiteY3" fmla="*/ 1954548 h 1954548"/>
              <a:gd name="connsiteX4" fmla="*/ 0 w 1537795"/>
              <a:gd name="connsiteY4" fmla="*/ 12470 h 1954548"/>
              <a:gd name="connsiteX0" fmla="*/ 0 w 1537795"/>
              <a:gd name="connsiteY0" fmla="*/ 12470 h 1954548"/>
              <a:gd name="connsiteX1" fmla="*/ 1537795 w 1537795"/>
              <a:gd name="connsiteY1" fmla="*/ 0 h 1954548"/>
              <a:gd name="connsiteX2" fmla="*/ 875533 w 1537795"/>
              <a:gd name="connsiteY2" fmla="*/ 1925313 h 1954548"/>
              <a:gd name="connsiteX3" fmla="*/ 680855 w 1537795"/>
              <a:gd name="connsiteY3" fmla="*/ 1954548 h 1954548"/>
              <a:gd name="connsiteX4" fmla="*/ 0 w 1537795"/>
              <a:gd name="connsiteY4" fmla="*/ 12470 h 1954548"/>
              <a:gd name="connsiteX0" fmla="*/ 0 w 1537795"/>
              <a:gd name="connsiteY0" fmla="*/ 12470 h 1954548"/>
              <a:gd name="connsiteX1" fmla="*/ 1537795 w 1537795"/>
              <a:gd name="connsiteY1" fmla="*/ 0 h 1954548"/>
              <a:gd name="connsiteX2" fmla="*/ 875533 w 1537795"/>
              <a:gd name="connsiteY2" fmla="*/ 1925313 h 1954548"/>
              <a:gd name="connsiteX3" fmla="*/ 680855 w 1537795"/>
              <a:gd name="connsiteY3" fmla="*/ 1954548 h 1954548"/>
              <a:gd name="connsiteX4" fmla="*/ 0 w 1537795"/>
              <a:gd name="connsiteY4" fmla="*/ 12470 h 1954548"/>
              <a:gd name="connsiteX0" fmla="*/ 0 w 1537795"/>
              <a:gd name="connsiteY0" fmla="*/ 12470 h 1954548"/>
              <a:gd name="connsiteX1" fmla="*/ 1537795 w 1537795"/>
              <a:gd name="connsiteY1" fmla="*/ 0 h 1954548"/>
              <a:gd name="connsiteX2" fmla="*/ 871934 w 1537795"/>
              <a:gd name="connsiteY2" fmla="*/ 1947819 h 1954548"/>
              <a:gd name="connsiteX3" fmla="*/ 680855 w 1537795"/>
              <a:gd name="connsiteY3" fmla="*/ 1954548 h 1954548"/>
              <a:gd name="connsiteX4" fmla="*/ 0 w 1537795"/>
              <a:gd name="connsiteY4" fmla="*/ 12470 h 1954548"/>
              <a:gd name="connsiteX0" fmla="*/ 0 w 1537795"/>
              <a:gd name="connsiteY0" fmla="*/ 12470 h 1954548"/>
              <a:gd name="connsiteX1" fmla="*/ 1537795 w 1537795"/>
              <a:gd name="connsiteY1" fmla="*/ 0 h 1954548"/>
              <a:gd name="connsiteX2" fmla="*/ 871934 w 1537795"/>
              <a:gd name="connsiteY2" fmla="*/ 1947819 h 1954548"/>
              <a:gd name="connsiteX3" fmla="*/ 680855 w 1537795"/>
              <a:gd name="connsiteY3" fmla="*/ 1954548 h 1954548"/>
              <a:gd name="connsiteX4" fmla="*/ 0 w 1537795"/>
              <a:gd name="connsiteY4" fmla="*/ 12470 h 1954548"/>
              <a:gd name="connsiteX0" fmla="*/ 0 w 1537795"/>
              <a:gd name="connsiteY0" fmla="*/ 12470 h 1962824"/>
              <a:gd name="connsiteX1" fmla="*/ 1537795 w 1537795"/>
              <a:gd name="connsiteY1" fmla="*/ 0 h 1962824"/>
              <a:gd name="connsiteX2" fmla="*/ 857539 w 1537795"/>
              <a:gd name="connsiteY2" fmla="*/ 1962824 h 1962824"/>
              <a:gd name="connsiteX3" fmla="*/ 680855 w 1537795"/>
              <a:gd name="connsiteY3" fmla="*/ 1954548 h 1962824"/>
              <a:gd name="connsiteX4" fmla="*/ 0 w 1537795"/>
              <a:gd name="connsiteY4" fmla="*/ 12470 h 1962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7795" h="1962824">
                <a:moveTo>
                  <a:pt x="0" y="12470"/>
                </a:moveTo>
                <a:lnTo>
                  <a:pt x="1537795" y="0"/>
                </a:lnTo>
                <a:cubicBezTo>
                  <a:pt x="1296846" y="487315"/>
                  <a:pt x="1090208" y="879296"/>
                  <a:pt x="857539" y="1962824"/>
                </a:cubicBezTo>
                <a:cubicBezTo>
                  <a:pt x="731782" y="1956494"/>
                  <a:pt x="806613" y="1930869"/>
                  <a:pt x="680855" y="1954548"/>
                </a:cubicBezTo>
                <a:cubicBezTo>
                  <a:pt x="597060" y="1238605"/>
                  <a:pt x="361547" y="517582"/>
                  <a:pt x="0" y="12470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65000"/>
                </a:scheme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F3C876F-9CAF-29F1-4CF5-E62AE933C2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67379" y="396801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b="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Retrospective: “A day in the life”</a:t>
            </a:r>
            <a:r>
              <a:rPr lang="en-US" sz="4800" b="0" baseline="300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*</a:t>
            </a:r>
            <a:r>
              <a:rPr lang="en-US" sz="4800" b="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 (WiFi)</a:t>
            </a:r>
            <a:endParaRPr lang="en-US" sz="4800" b="0" dirty="0">
              <a:latin typeface="+mn-lt"/>
            </a:endParaRPr>
          </a:p>
        </p:txBody>
      </p:sp>
      <p:grpSp>
        <p:nvGrpSpPr>
          <p:cNvPr id="14" name="Group 403">
            <a:extLst>
              <a:ext uri="{FF2B5EF4-FFF2-40B4-BE49-F238E27FC236}">
                <a16:creationId xmlns:a16="http://schemas.microsoft.com/office/drawing/2014/main" id="{7744104A-DD3B-2243-41BC-3A587D4EB59B}"/>
              </a:ext>
            </a:extLst>
          </p:cNvPr>
          <p:cNvGrpSpPr>
            <a:grpSpLocks/>
          </p:cNvGrpSpPr>
          <p:nvPr/>
        </p:nvGrpSpPr>
        <p:grpSpPr bwMode="auto">
          <a:xfrm>
            <a:off x="2025476" y="5326614"/>
            <a:ext cx="566181" cy="513574"/>
            <a:chOff x="2751" y="1851"/>
            <a:chExt cx="462" cy="478"/>
          </a:xfrm>
        </p:grpSpPr>
        <p:pic>
          <p:nvPicPr>
            <p:cNvPr id="15" name="Picture 364" descr="iphone_stylized_small">
              <a:extLst>
                <a:ext uri="{FF2B5EF4-FFF2-40B4-BE49-F238E27FC236}">
                  <a16:creationId xmlns:a16="http://schemas.microsoft.com/office/drawing/2014/main" id="{B9D0E30C-2C29-E8D5-2F82-9CE99AE343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Picture 402" descr="antenna_radiation_stylized">
              <a:extLst>
                <a:ext uri="{FF2B5EF4-FFF2-40B4-BE49-F238E27FC236}">
                  <a16:creationId xmlns:a16="http://schemas.microsoft.com/office/drawing/2014/main" id="{D37538ED-3C32-754A-A3A5-854ADB48EF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EDC16855-4B72-4DF7-CE0E-06405116D420}"/>
              </a:ext>
            </a:extLst>
          </p:cNvPr>
          <p:cNvSpPr/>
          <p:nvPr/>
        </p:nvSpPr>
        <p:spPr>
          <a:xfrm>
            <a:off x="1067016" y="1961021"/>
            <a:ext cx="2109006" cy="2444970"/>
          </a:xfrm>
          <a:prstGeom prst="rect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0B9176C-8FFF-C81E-0B22-17AC584F2D6D}"/>
              </a:ext>
            </a:extLst>
          </p:cNvPr>
          <p:cNvSpPr txBox="1"/>
          <p:nvPr/>
        </p:nvSpPr>
        <p:spPr>
          <a:xfrm>
            <a:off x="1217415" y="2043550"/>
            <a:ext cx="890500" cy="276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Application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65576103-A898-DB16-9ED4-1C449C5C0E67}"/>
              </a:ext>
            </a:extLst>
          </p:cNvPr>
          <p:cNvSpPr/>
          <p:nvPr/>
        </p:nvSpPr>
        <p:spPr>
          <a:xfrm>
            <a:off x="2267509" y="2914452"/>
            <a:ext cx="908512" cy="1494898"/>
          </a:xfrm>
          <a:prstGeom prst="rect">
            <a:avLst/>
          </a:prstGeom>
          <a:solidFill>
            <a:srgbClr val="3333C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968C018-6969-D4AD-410C-596608E91194}"/>
              </a:ext>
            </a:extLst>
          </p:cNvPr>
          <p:cNvSpPr txBox="1"/>
          <p:nvPr/>
        </p:nvSpPr>
        <p:spPr>
          <a:xfrm>
            <a:off x="1764706" y="3014229"/>
            <a:ext cx="90781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885A517-92D1-BBC8-4A22-2C94D555C737}"/>
              </a:ext>
            </a:extLst>
          </p:cNvPr>
          <p:cNvSpPr txBox="1"/>
          <p:nvPr/>
        </p:nvSpPr>
        <p:spPr>
          <a:xfrm>
            <a:off x="1745250" y="3939306"/>
            <a:ext cx="101059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Physical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B01ABB-0471-9E4B-3298-C22110F539E2}"/>
              </a:ext>
            </a:extLst>
          </p:cNvPr>
          <p:cNvSpPr txBox="1"/>
          <p:nvPr/>
        </p:nvSpPr>
        <p:spPr>
          <a:xfrm>
            <a:off x="1296111" y="2530254"/>
            <a:ext cx="74251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Transport</a:t>
            </a: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1D29F9B-FC1B-A237-B246-72436A27439C}"/>
              </a:ext>
            </a:extLst>
          </p:cNvPr>
          <p:cNvSpPr/>
          <p:nvPr/>
        </p:nvSpPr>
        <p:spPr>
          <a:xfrm>
            <a:off x="1013443" y="3929468"/>
            <a:ext cx="2268393" cy="486588"/>
          </a:xfrm>
          <a:prstGeom prst="rect">
            <a:avLst/>
          </a:prstGeom>
          <a:solidFill>
            <a:schemeClr val="bg1">
              <a:alpha val="49891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6A39647-A7E9-BF5A-11C7-CF18CD37E796}"/>
              </a:ext>
            </a:extLst>
          </p:cNvPr>
          <p:cNvSpPr txBox="1"/>
          <p:nvPr/>
        </p:nvSpPr>
        <p:spPr>
          <a:xfrm>
            <a:off x="1378338" y="3464964"/>
            <a:ext cx="145879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802.11 MAC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850545EB-0754-AF44-5A98-89F0A3C2CF07}"/>
              </a:ext>
            </a:extLst>
          </p:cNvPr>
          <p:cNvSpPr/>
          <p:nvPr/>
        </p:nvSpPr>
        <p:spPr>
          <a:xfrm>
            <a:off x="1053108" y="1427825"/>
            <a:ext cx="2277034" cy="2009238"/>
          </a:xfrm>
          <a:prstGeom prst="rect">
            <a:avLst/>
          </a:prstGeom>
          <a:solidFill>
            <a:schemeClr val="bg1">
              <a:alpha val="49891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0DD946A-5413-9769-3DA6-462763F3417F}"/>
              </a:ext>
            </a:extLst>
          </p:cNvPr>
          <p:cNvSpPr txBox="1"/>
          <p:nvPr/>
        </p:nvSpPr>
        <p:spPr>
          <a:xfrm>
            <a:off x="3211121" y="4304667"/>
            <a:ext cx="1090757" cy="491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control plane</a:t>
            </a:r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8C9F936E-5BFF-A852-EC22-5225F04ECCD6}"/>
              </a:ext>
            </a:extLst>
          </p:cNvPr>
          <p:cNvSpPr/>
          <p:nvPr/>
        </p:nvSpPr>
        <p:spPr>
          <a:xfrm>
            <a:off x="4988178" y="4404601"/>
            <a:ext cx="1576049" cy="1037186"/>
          </a:xfrm>
          <a:custGeom>
            <a:avLst/>
            <a:gdLst>
              <a:gd name="connsiteX0" fmla="*/ 0 w 2464905"/>
              <a:gd name="connsiteY0" fmla="*/ 0 h 569844"/>
              <a:gd name="connsiteX1" fmla="*/ 2464905 w 2464905"/>
              <a:gd name="connsiteY1" fmla="*/ 13252 h 569844"/>
              <a:gd name="connsiteX2" fmla="*/ 702365 w 2464905"/>
              <a:gd name="connsiteY2" fmla="*/ 569844 h 569844"/>
              <a:gd name="connsiteX3" fmla="*/ 410818 w 2464905"/>
              <a:gd name="connsiteY3" fmla="*/ 569844 h 569844"/>
              <a:gd name="connsiteX4" fmla="*/ 0 w 2464905"/>
              <a:gd name="connsiteY4" fmla="*/ 0 h 569844"/>
              <a:gd name="connsiteX0" fmla="*/ 0 w 2464905"/>
              <a:gd name="connsiteY0" fmla="*/ 0 h 569844"/>
              <a:gd name="connsiteX1" fmla="*/ 2464905 w 2464905"/>
              <a:gd name="connsiteY1" fmla="*/ 13252 h 569844"/>
              <a:gd name="connsiteX2" fmla="*/ 1908312 w 2464905"/>
              <a:gd name="connsiteY2" fmla="*/ 543339 h 569844"/>
              <a:gd name="connsiteX3" fmla="*/ 410818 w 2464905"/>
              <a:gd name="connsiteY3" fmla="*/ 569844 h 569844"/>
              <a:gd name="connsiteX4" fmla="*/ 0 w 2464905"/>
              <a:gd name="connsiteY4" fmla="*/ 0 h 569844"/>
              <a:gd name="connsiteX0" fmla="*/ 0 w 2464905"/>
              <a:gd name="connsiteY0" fmla="*/ 0 h 543340"/>
              <a:gd name="connsiteX1" fmla="*/ 2464905 w 2464905"/>
              <a:gd name="connsiteY1" fmla="*/ 13252 h 543340"/>
              <a:gd name="connsiteX2" fmla="*/ 1908312 w 2464905"/>
              <a:gd name="connsiteY2" fmla="*/ 543339 h 543340"/>
              <a:gd name="connsiteX3" fmla="*/ 1364974 w 2464905"/>
              <a:gd name="connsiteY3" fmla="*/ 543340 h 543340"/>
              <a:gd name="connsiteX4" fmla="*/ 0 w 2464905"/>
              <a:gd name="connsiteY4" fmla="*/ 0 h 543340"/>
              <a:gd name="connsiteX0" fmla="*/ 0 w 2464905"/>
              <a:gd name="connsiteY0" fmla="*/ 0 h 543340"/>
              <a:gd name="connsiteX1" fmla="*/ 2464905 w 2464905"/>
              <a:gd name="connsiteY1" fmla="*/ 13252 h 543340"/>
              <a:gd name="connsiteX2" fmla="*/ 1908312 w 2464905"/>
              <a:gd name="connsiteY2" fmla="*/ 543339 h 543340"/>
              <a:gd name="connsiteX3" fmla="*/ 1673223 w 2464905"/>
              <a:gd name="connsiteY3" fmla="*/ 541524 h 543340"/>
              <a:gd name="connsiteX4" fmla="*/ 1364974 w 2464905"/>
              <a:gd name="connsiteY4" fmla="*/ 543340 h 543340"/>
              <a:gd name="connsiteX5" fmla="*/ 0 w 2464905"/>
              <a:gd name="connsiteY5" fmla="*/ 0 h 543340"/>
              <a:gd name="connsiteX0" fmla="*/ 0 w 2464905"/>
              <a:gd name="connsiteY0" fmla="*/ 0 h 543339"/>
              <a:gd name="connsiteX1" fmla="*/ 2464905 w 2464905"/>
              <a:gd name="connsiteY1" fmla="*/ 13252 h 543339"/>
              <a:gd name="connsiteX2" fmla="*/ 1908312 w 2464905"/>
              <a:gd name="connsiteY2" fmla="*/ 543339 h 543339"/>
              <a:gd name="connsiteX3" fmla="*/ 1673223 w 2464905"/>
              <a:gd name="connsiteY3" fmla="*/ 541524 h 543339"/>
              <a:gd name="connsiteX4" fmla="*/ 0 w 2464905"/>
              <a:gd name="connsiteY4" fmla="*/ 0 h 543339"/>
              <a:gd name="connsiteX0" fmla="*/ 0 w 2464905"/>
              <a:gd name="connsiteY0" fmla="*/ 0 h 549875"/>
              <a:gd name="connsiteX1" fmla="*/ 2464905 w 2464905"/>
              <a:gd name="connsiteY1" fmla="*/ 13252 h 549875"/>
              <a:gd name="connsiteX2" fmla="*/ 1908312 w 2464905"/>
              <a:gd name="connsiteY2" fmla="*/ 543339 h 549875"/>
              <a:gd name="connsiteX3" fmla="*/ 1702450 w 2464905"/>
              <a:gd name="connsiteY3" fmla="*/ 549875 h 549875"/>
              <a:gd name="connsiteX4" fmla="*/ 0 w 2464905"/>
              <a:gd name="connsiteY4" fmla="*/ 0 h 549875"/>
              <a:gd name="connsiteX0" fmla="*/ 0 w 2464905"/>
              <a:gd name="connsiteY0" fmla="*/ 0 h 549875"/>
              <a:gd name="connsiteX1" fmla="*/ 2464905 w 2464905"/>
              <a:gd name="connsiteY1" fmla="*/ 13252 h 549875"/>
              <a:gd name="connsiteX2" fmla="*/ 1908312 w 2464905"/>
              <a:gd name="connsiteY2" fmla="*/ 543339 h 549875"/>
              <a:gd name="connsiteX3" fmla="*/ 1702450 w 2464905"/>
              <a:gd name="connsiteY3" fmla="*/ 549875 h 549875"/>
              <a:gd name="connsiteX4" fmla="*/ 0 w 2464905"/>
              <a:gd name="connsiteY4" fmla="*/ 0 h 549875"/>
              <a:gd name="connsiteX0" fmla="*/ 0 w 2464905"/>
              <a:gd name="connsiteY0" fmla="*/ 0 h 549875"/>
              <a:gd name="connsiteX1" fmla="*/ 2464905 w 2464905"/>
              <a:gd name="connsiteY1" fmla="*/ 13252 h 549875"/>
              <a:gd name="connsiteX2" fmla="*/ 1908312 w 2464905"/>
              <a:gd name="connsiteY2" fmla="*/ 543339 h 549875"/>
              <a:gd name="connsiteX3" fmla="*/ 1702450 w 2464905"/>
              <a:gd name="connsiteY3" fmla="*/ 549875 h 549875"/>
              <a:gd name="connsiteX4" fmla="*/ 0 w 2464905"/>
              <a:gd name="connsiteY4" fmla="*/ 0 h 549875"/>
              <a:gd name="connsiteX0" fmla="*/ 0 w 2464905"/>
              <a:gd name="connsiteY0" fmla="*/ 0 h 549875"/>
              <a:gd name="connsiteX1" fmla="*/ 2464905 w 2464905"/>
              <a:gd name="connsiteY1" fmla="*/ 13252 h 549875"/>
              <a:gd name="connsiteX2" fmla="*/ 1908312 w 2464905"/>
              <a:gd name="connsiteY2" fmla="*/ 543339 h 549875"/>
              <a:gd name="connsiteX3" fmla="*/ 1702450 w 2464905"/>
              <a:gd name="connsiteY3" fmla="*/ 549875 h 549875"/>
              <a:gd name="connsiteX4" fmla="*/ 0 w 2464905"/>
              <a:gd name="connsiteY4" fmla="*/ 0 h 549875"/>
              <a:gd name="connsiteX0" fmla="*/ 0 w 2464905"/>
              <a:gd name="connsiteY0" fmla="*/ 0 h 549875"/>
              <a:gd name="connsiteX1" fmla="*/ 2464905 w 2464905"/>
              <a:gd name="connsiteY1" fmla="*/ 13252 h 549875"/>
              <a:gd name="connsiteX2" fmla="*/ 1908312 w 2464905"/>
              <a:gd name="connsiteY2" fmla="*/ 543339 h 549875"/>
              <a:gd name="connsiteX3" fmla="*/ 1702450 w 2464905"/>
              <a:gd name="connsiteY3" fmla="*/ 549875 h 549875"/>
              <a:gd name="connsiteX4" fmla="*/ 0 w 2464905"/>
              <a:gd name="connsiteY4" fmla="*/ 0 h 549875"/>
              <a:gd name="connsiteX0" fmla="*/ 0 w 3473054"/>
              <a:gd name="connsiteY0" fmla="*/ 0 h 549875"/>
              <a:gd name="connsiteX1" fmla="*/ 2464905 w 3473054"/>
              <a:gd name="connsiteY1" fmla="*/ 13252 h 549875"/>
              <a:gd name="connsiteX2" fmla="*/ 3465228 w 3473054"/>
              <a:gd name="connsiteY2" fmla="*/ 417928 h 549875"/>
              <a:gd name="connsiteX3" fmla="*/ 1702450 w 3473054"/>
              <a:gd name="connsiteY3" fmla="*/ 549875 h 549875"/>
              <a:gd name="connsiteX4" fmla="*/ 0 w 3473054"/>
              <a:gd name="connsiteY4" fmla="*/ 0 h 549875"/>
              <a:gd name="connsiteX0" fmla="*/ 0 w 3540476"/>
              <a:gd name="connsiteY0" fmla="*/ 0 h 612580"/>
              <a:gd name="connsiteX1" fmla="*/ 2464905 w 3540476"/>
              <a:gd name="connsiteY1" fmla="*/ 13252 h 612580"/>
              <a:gd name="connsiteX2" fmla="*/ 3465228 w 3540476"/>
              <a:gd name="connsiteY2" fmla="*/ 417928 h 612580"/>
              <a:gd name="connsiteX3" fmla="*/ 3540476 w 3540476"/>
              <a:gd name="connsiteY3" fmla="*/ 612580 h 612580"/>
              <a:gd name="connsiteX4" fmla="*/ 0 w 3540476"/>
              <a:gd name="connsiteY4" fmla="*/ 0 h 612580"/>
              <a:gd name="connsiteX0" fmla="*/ 0 w 3540476"/>
              <a:gd name="connsiteY0" fmla="*/ 0 h 612580"/>
              <a:gd name="connsiteX1" fmla="*/ 2464905 w 3540476"/>
              <a:gd name="connsiteY1" fmla="*/ 13252 h 612580"/>
              <a:gd name="connsiteX2" fmla="*/ 3465228 w 3540476"/>
              <a:gd name="connsiteY2" fmla="*/ 417928 h 612580"/>
              <a:gd name="connsiteX3" fmla="*/ 3540476 w 3540476"/>
              <a:gd name="connsiteY3" fmla="*/ 612580 h 612580"/>
              <a:gd name="connsiteX4" fmla="*/ 0 w 3540476"/>
              <a:gd name="connsiteY4" fmla="*/ 0 h 612580"/>
              <a:gd name="connsiteX0" fmla="*/ 0 w 3540476"/>
              <a:gd name="connsiteY0" fmla="*/ 0 h 612580"/>
              <a:gd name="connsiteX1" fmla="*/ 2464905 w 3540476"/>
              <a:gd name="connsiteY1" fmla="*/ 13252 h 612580"/>
              <a:gd name="connsiteX2" fmla="*/ 3465228 w 3540476"/>
              <a:gd name="connsiteY2" fmla="*/ 417928 h 612580"/>
              <a:gd name="connsiteX3" fmla="*/ 3540476 w 3540476"/>
              <a:gd name="connsiteY3" fmla="*/ 612580 h 612580"/>
              <a:gd name="connsiteX4" fmla="*/ 0 w 3540476"/>
              <a:gd name="connsiteY4" fmla="*/ 0 h 612580"/>
              <a:gd name="connsiteX0" fmla="*/ 0 w 3540476"/>
              <a:gd name="connsiteY0" fmla="*/ 0 h 612580"/>
              <a:gd name="connsiteX1" fmla="*/ 2464905 w 3540476"/>
              <a:gd name="connsiteY1" fmla="*/ 13252 h 612580"/>
              <a:gd name="connsiteX2" fmla="*/ 3465228 w 3540476"/>
              <a:gd name="connsiteY2" fmla="*/ 417928 h 612580"/>
              <a:gd name="connsiteX3" fmla="*/ 3540476 w 3540476"/>
              <a:gd name="connsiteY3" fmla="*/ 612580 h 612580"/>
              <a:gd name="connsiteX4" fmla="*/ 0 w 3540476"/>
              <a:gd name="connsiteY4" fmla="*/ 0 h 612580"/>
              <a:gd name="connsiteX0" fmla="*/ 0 w 3482405"/>
              <a:gd name="connsiteY0" fmla="*/ 0 h 1524217"/>
              <a:gd name="connsiteX1" fmla="*/ 2464905 w 3482405"/>
              <a:gd name="connsiteY1" fmla="*/ 13252 h 1524217"/>
              <a:gd name="connsiteX2" fmla="*/ 3465228 w 3482405"/>
              <a:gd name="connsiteY2" fmla="*/ 417928 h 1524217"/>
              <a:gd name="connsiteX3" fmla="*/ 1205103 w 3482405"/>
              <a:gd name="connsiteY3" fmla="*/ 1524217 h 1524217"/>
              <a:gd name="connsiteX4" fmla="*/ 0 w 3482405"/>
              <a:gd name="connsiteY4" fmla="*/ 0 h 1524217"/>
              <a:gd name="connsiteX0" fmla="*/ 0 w 3482405"/>
              <a:gd name="connsiteY0" fmla="*/ 0 h 1524217"/>
              <a:gd name="connsiteX1" fmla="*/ 2464905 w 3482405"/>
              <a:gd name="connsiteY1" fmla="*/ 13252 h 1524217"/>
              <a:gd name="connsiteX2" fmla="*/ 3465228 w 3482405"/>
              <a:gd name="connsiteY2" fmla="*/ 417928 h 1524217"/>
              <a:gd name="connsiteX3" fmla="*/ 1205103 w 3482405"/>
              <a:gd name="connsiteY3" fmla="*/ 1524217 h 1524217"/>
              <a:gd name="connsiteX4" fmla="*/ 0 w 3482405"/>
              <a:gd name="connsiteY4" fmla="*/ 0 h 1524217"/>
              <a:gd name="connsiteX0" fmla="*/ 0 w 3482405"/>
              <a:gd name="connsiteY0" fmla="*/ 0 h 1524217"/>
              <a:gd name="connsiteX1" fmla="*/ 2464905 w 3482405"/>
              <a:gd name="connsiteY1" fmla="*/ 13252 h 1524217"/>
              <a:gd name="connsiteX2" fmla="*/ 3465228 w 3482405"/>
              <a:gd name="connsiteY2" fmla="*/ 417928 h 1524217"/>
              <a:gd name="connsiteX3" fmla="*/ 1205103 w 3482405"/>
              <a:gd name="connsiteY3" fmla="*/ 1524217 h 1524217"/>
              <a:gd name="connsiteX4" fmla="*/ 0 w 3482405"/>
              <a:gd name="connsiteY4" fmla="*/ 0 h 1524217"/>
              <a:gd name="connsiteX0" fmla="*/ 0 w 2590385"/>
              <a:gd name="connsiteY0" fmla="*/ 0 h 1568328"/>
              <a:gd name="connsiteX1" fmla="*/ 2464905 w 2590385"/>
              <a:gd name="connsiteY1" fmla="*/ 13252 h 1568328"/>
              <a:gd name="connsiteX2" fmla="*/ 1578967 w 2590385"/>
              <a:gd name="connsiteY2" fmla="*/ 1568328 h 1568328"/>
              <a:gd name="connsiteX3" fmla="*/ 1205103 w 2590385"/>
              <a:gd name="connsiteY3" fmla="*/ 1524217 h 1568328"/>
              <a:gd name="connsiteX4" fmla="*/ 0 w 2590385"/>
              <a:gd name="connsiteY4" fmla="*/ 0 h 1568328"/>
              <a:gd name="connsiteX0" fmla="*/ 0 w 2590383"/>
              <a:gd name="connsiteY0" fmla="*/ 0 h 1568328"/>
              <a:gd name="connsiteX1" fmla="*/ 2464905 w 2590383"/>
              <a:gd name="connsiteY1" fmla="*/ 13252 h 1568328"/>
              <a:gd name="connsiteX2" fmla="*/ 1578967 w 2590383"/>
              <a:gd name="connsiteY2" fmla="*/ 1568328 h 1568328"/>
              <a:gd name="connsiteX3" fmla="*/ 1205103 w 2590383"/>
              <a:gd name="connsiteY3" fmla="*/ 1524217 h 1568328"/>
              <a:gd name="connsiteX4" fmla="*/ 0 w 2590383"/>
              <a:gd name="connsiteY4" fmla="*/ 0 h 1568328"/>
              <a:gd name="connsiteX0" fmla="*/ 0 w 2464905"/>
              <a:gd name="connsiteY0" fmla="*/ 0 h 1568328"/>
              <a:gd name="connsiteX1" fmla="*/ 2464905 w 2464905"/>
              <a:gd name="connsiteY1" fmla="*/ 13252 h 1568328"/>
              <a:gd name="connsiteX2" fmla="*/ 1578967 w 2464905"/>
              <a:gd name="connsiteY2" fmla="*/ 1568328 h 1568328"/>
              <a:gd name="connsiteX3" fmla="*/ 1205103 w 2464905"/>
              <a:gd name="connsiteY3" fmla="*/ 1524217 h 1568328"/>
              <a:gd name="connsiteX4" fmla="*/ 0 w 2464905"/>
              <a:gd name="connsiteY4" fmla="*/ 0 h 1568328"/>
              <a:gd name="connsiteX0" fmla="*/ 0 w 2464905"/>
              <a:gd name="connsiteY0" fmla="*/ 0 h 1582178"/>
              <a:gd name="connsiteX1" fmla="*/ 2464905 w 2464905"/>
              <a:gd name="connsiteY1" fmla="*/ 13252 h 1582178"/>
              <a:gd name="connsiteX2" fmla="*/ 1578967 w 2464905"/>
              <a:gd name="connsiteY2" fmla="*/ 1568328 h 1582178"/>
              <a:gd name="connsiteX3" fmla="*/ 1155060 w 2464905"/>
              <a:gd name="connsiteY3" fmla="*/ 1582178 h 1582178"/>
              <a:gd name="connsiteX4" fmla="*/ 0 w 2464905"/>
              <a:gd name="connsiteY4" fmla="*/ 0 h 1582178"/>
              <a:gd name="connsiteX0" fmla="*/ 0 w 2464905"/>
              <a:gd name="connsiteY0" fmla="*/ 0 h 1582178"/>
              <a:gd name="connsiteX1" fmla="*/ 2464905 w 2464905"/>
              <a:gd name="connsiteY1" fmla="*/ 13252 h 1582178"/>
              <a:gd name="connsiteX2" fmla="*/ 1578967 w 2464905"/>
              <a:gd name="connsiteY2" fmla="*/ 1568328 h 1582178"/>
              <a:gd name="connsiteX3" fmla="*/ 1155060 w 2464905"/>
              <a:gd name="connsiteY3" fmla="*/ 1582178 h 1582178"/>
              <a:gd name="connsiteX4" fmla="*/ 0 w 2464905"/>
              <a:gd name="connsiteY4" fmla="*/ 0 h 1582178"/>
              <a:gd name="connsiteX0" fmla="*/ 0 w 2464905"/>
              <a:gd name="connsiteY0" fmla="*/ 0 h 1582178"/>
              <a:gd name="connsiteX1" fmla="*/ 2464905 w 2464905"/>
              <a:gd name="connsiteY1" fmla="*/ 13252 h 1582178"/>
              <a:gd name="connsiteX2" fmla="*/ 1562286 w 2464905"/>
              <a:gd name="connsiteY2" fmla="*/ 1573159 h 1582178"/>
              <a:gd name="connsiteX3" fmla="*/ 1155060 w 2464905"/>
              <a:gd name="connsiteY3" fmla="*/ 1582178 h 1582178"/>
              <a:gd name="connsiteX4" fmla="*/ 0 w 2464905"/>
              <a:gd name="connsiteY4" fmla="*/ 0 h 1582178"/>
              <a:gd name="connsiteX0" fmla="*/ 0 w 2464905"/>
              <a:gd name="connsiteY0" fmla="*/ 0 h 1582178"/>
              <a:gd name="connsiteX1" fmla="*/ 2464905 w 2464905"/>
              <a:gd name="connsiteY1" fmla="*/ 13252 h 1582178"/>
              <a:gd name="connsiteX2" fmla="*/ 1562286 w 2464905"/>
              <a:gd name="connsiteY2" fmla="*/ 1573159 h 1582178"/>
              <a:gd name="connsiteX3" fmla="*/ 1155060 w 2464905"/>
              <a:gd name="connsiteY3" fmla="*/ 1582178 h 1582178"/>
              <a:gd name="connsiteX4" fmla="*/ 0 w 2464905"/>
              <a:gd name="connsiteY4" fmla="*/ 0 h 1582178"/>
              <a:gd name="connsiteX0" fmla="*/ 0 w 2464905"/>
              <a:gd name="connsiteY0" fmla="*/ 0 h 1582178"/>
              <a:gd name="connsiteX1" fmla="*/ 2464905 w 2464905"/>
              <a:gd name="connsiteY1" fmla="*/ 13252 h 1582178"/>
              <a:gd name="connsiteX2" fmla="*/ 1562286 w 2464905"/>
              <a:gd name="connsiteY2" fmla="*/ 1573159 h 1582178"/>
              <a:gd name="connsiteX3" fmla="*/ 1155060 w 2464905"/>
              <a:gd name="connsiteY3" fmla="*/ 1582178 h 1582178"/>
              <a:gd name="connsiteX4" fmla="*/ 0 w 2464905"/>
              <a:gd name="connsiteY4" fmla="*/ 0 h 1582178"/>
              <a:gd name="connsiteX0" fmla="*/ 0 w 2464905"/>
              <a:gd name="connsiteY0" fmla="*/ 0 h 1582178"/>
              <a:gd name="connsiteX1" fmla="*/ 2464905 w 2464905"/>
              <a:gd name="connsiteY1" fmla="*/ 13252 h 1582178"/>
              <a:gd name="connsiteX2" fmla="*/ 1562286 w 2464905"/>
              <a:gd name="connsiteY2" fmla="*/ 1573159 h 1582178"/>
              <a:gd name="connsiteX3" fmla="*/ 1155060 w 2464905"/>
              <a:gd name="connsiteY3" fmla="*/ 1582178 h 1582178"/>
              <a:gd name="connsiteX4" fmla="*/ 0 w 2464905"/>
              <a:gd name="connsiteY4" fmla="*/ 0 h 1582178"/>
              <a:gd name="connsiteX0" fmla="*/ 0 w 2464905"/>
              <a:gd name="connsiteY0" fmla="*/ 0 h 1622064"/>
              <a:gd name="connsiteX1" fmla="*/ 2464905 w 2464905"/>
              <a:gd name="connsiteY1" fmla="*/ 13252 h 1622064"/>
              <a:gd name="connsiteX2" fmla="*/ 1562286 w 2464905"/>
              <a:gd name="connsiteY2" fmla="*/ 1573159 h 1622064"/>
              <a:gd name="connsiteX3" fmla="*/ 1143938 w 2464905"/>
              <a:gd name="connsiteY3" fmla="*/ 1622064 h 1622064"/>
              <a:gd name="connsiteX4" fmla="*/ 0 w 2464905"/>
              <a:gd name="connsiteY4" fmla="*/ 0 h 1622064"/>
              <a:gd name="connsiteX0" fmla="*/ 0 w 2464905"/>
              <a:gd name="connsiteY0" fmla="*/ 0 h 1622064"/>
              <a:gd name="connsiteX1" fmla="*/ 2464905 w 2464905"/>
              <a:gd name="connsiteY1" fmla="*/ 13252 h 1622064"/>
              <a:gd name="connsiteX2" fmla="*/ 1551166 w 2464905"/>
              <a:gd name="connsiteY2" fmla="*/ 1598087 h 1622064"/>
              <a:gd name="connsiteX3" fmla="*/ 1143938 w 2464905"/>
              <a:gd name="connsiteY3" fmla="*/ 1622064 h 1622064"/>
              <a:gd name="connsiteX4" fmla="*/ 0 w 2464905"/>
              <a:gd name="connsiteY4" fmla="*/ 0 h 1622064"/>
              <a:gd name="connsiteX0" fmla="*/ 0 w 2464905"/>
              <a:gd name="connsiteY0" fmla="*/ 0 h 1622064"/>
              <a:gd name="connsiteX1" fmla="*/ 2464905 w 2464905"/>
              <a:gd name="connsiteY1" fmla="*/ 13252 h 1622064"/>
              <a:gd name="connsiteX2" fmla="*/ 2447572 w 2464905"/>
              <a:gd name="connsiteY2" fmla="*/ 907541 h 1622064"/>
              <a:gd name="connsiteX3" fmla="*/ 1143938 w 2464905"/>
              <a:gd name="connsiteY3" fmla="*/ 1622064 h 1622064"/>
              <a:gd name="connsiteX4" fmla="*/ 0 w 2464905"/>
              <a:gd name="connsiteY4" fmla="*/ 0 h 1622064"/>
              <a:gd name="connsiteX0" fmla="*/ 0 w 2464905"/>
              <a:gd name="connsiteY0" fmla="*/ 0 h 1136125"/>
              <a:gd name="connsiteX1" fmla="*/ 2464905 w 2464905"/>
              <a:gd name="connsiteY1" fmla="*/ 13252 h 1136125"/>
              <a:gd name="connsiteX2" fmla="*/ 2447572 w 2464905"/>
              <a:gd name="connsiteY2" fmla="*/ 907541 h 1136125"/>
              <a:gd name="connsiteX3" fmla="*/ 2394188 w 2464905"/>
              <a:gd name="connsiteY3" fmla="*/ 1136125 h 1136125"/>
              <a:gd name="connsiteX4" fmla="*/ 0 w 2464905"/>
              <a:gd name="connsiteY4" fmla="*/ 0 h 1136125"/>
              <a:gd name="connsiteX0" fmla="*/ 0 w 2464905"/>
              <a:gd name="connsiteY0" fmla="*/ 0 h 1136125"/>
              <a:gd name="connsiteX1" fmla="*/ 2464905 w 2464905"/>
              <a:gd name="connsiteY1" fmla="*/ 13252 h 1136125"/>
              <a:gd name="connsiteX2" fmla="*/ 2447572 w 2464905"/>
              <a:gd name="connsiteY2" fmla="*/ 907541 h 1136125"/>
              <a:gd name="connsiteX3" fmla="*/ 2394188 w 2464905"/>
              <a:gd name="connsiteY3" fmla="*/ 1136125 h 1136125"/>
              <a:gd name="connsiteX4" fmla="*/ 0 w 2464905"/>
              <a:gd name="connsiteY4" fmla="*/ 0 h 1136125"/>
              <a:gd name="connsiteX0" fmla="*/ 0 w 2464905"/>
              <a:gd name="connsiteY0" fmla="*/ 0 h 1136125"/>
              <a:gd name="connsiteX1" fmla="*/ 2464905 w 2464905"/>
              <a:gd name="connsiteY1" fmla="*/ 13252 h 1136125"/>
              <a:gd name="connsiteX2" fmla="*/ 2447572 w 2464905"/>
              <a:gd name="connsiteY2" fmla="*/ 907541 h 1136125"/>
              <a:gd name="connsiteX3" fmla="*/ 2394188 w 2464905"/>
              <a:gd name="connsiteY3" fmla="*/ 1136125 h 1136125"/>
              <a:gd name="connsiteX4" fmla="*/ 0 w 2464905"/>
              <a:gd name="connsiteY4" fmla="*/ 0 h 1136125"/>
              <a:gd name="connsiteX0" fmla="*/ 0 w 2464905"/>
              <a:gd name="connsiteY0" fmla="*/ 0 h 1136125"/>
              <a:gd name="connsiteX1" fmla="*/ 2464905 w 2464905"/>
              <a:gd name="connsiteY1" fmla="*/ 13252 h 1136125"/>
              <a:gd name="connsiteX2" fmla="*/ 2447572 w 2464905"/>
              <a:gd name="connsiteY2" fmla="*/ 907541 h 1136125"/>
              <a:gd name="connsiteX3" fmla="*/ 2394188 w 2464905"/>
              <a:gd name="connsiteY3" fmla="*/ 1136125 h 1136125"/>
              <a:gd name="connsiteX4" fmla="*/ 0 w 2464905"/>
              <a:gd name="connsiteY4" fmla="*/ 0 h 1136125"/>
              <a:gd name="connsiteX0" fmla="*/ 0 w 2464905"/>
              <a:gd name="connsiteY0" fmla="*/ 0 h 1511237"/>
              <a:gd name="connsiteX1" fmla="*/ 2464905 w 2464905"/>
              <a:gd name="connsiteY1" fmla="*/ 13252 h 1511237"/>
              <a:gd name="connsiteX2" fmla="*/ 2447572 w 2464905"/>
              <a:gd name="connsiteY2" fmla="*/ 907541 h 1511237"/>
              <a:gd name="connsiteX3" fmla="*/ 392440 w 2464905"/>
              <a:gd name="connsiteY3" fmla="*/ 1511237 h 1511237"/>
              <a:gd name="connsiteX4" fmla="*/ 0 w 2464905"/>
              <a:gd name="connsiteY4" fmla="*/ 0 h 1511237"/>
              <a:gd name="connsiteX0" fmla="*/ 0 w 2464905"/>
              <a:gd name="connsiteY0" fmla="*/ 0 h 1511237"/>
              <a:gd name="connsiteX1" fmla="*/ 2464905 w 2464905"/>
              <a:gd name="connsiteY1" fmla="*/ 13252 h 1511237"/>
              <a:gd name="connsiteX2" fmla="*/ 2447572 w 2464905"/>
              <a:gd name="connsiteY2" fmla="*/ 907541 h 1511237"/>
              <a:gd name="connsiteX3" fmla="*/ 392440 w 2464905"/>
              <a:gd name="connsiteY3" fmla="*/ 1511237 h 1511237"/>
              <a:gd name="connsiteX4" fmla="*/ 0 w 2464905"/>
              <a:gd name="connsiteY4" fmla="*/ 0 h 1511237"/>
              <a:gd name="connsiteX0" fmla="*/ 0 w 2464905"/>
              <a:gd name="connsiteY0" fmla="*/ 0 h 1511237"/>
              <a:gd name="connsiteX1" fmla="*/ 2464905 w 2464905"/>
              <a:gd name="connsiteY1" fmla="*/ 13252 h 1511237"/>
              <a:gd name="connsiteX2" fmla="*/ 2447572 w 2464905"/>
              <a:gd name="connsiteY2" fmla="*/ 907541 h 1511237"/>
              <a:gd name="connsiteX3" fmla="*/ 392440 w 2464905"/>
              <a:gd name="connsiteY3" fmla="*/ 1511237 h 1511237"/>
              <a:gd name="connsiteX4" fmla="*/ 0 w 2464905"/>
              <a:gd name="connsiteY4" fmla="*/ 0 h 1511237"/>
              <a:gd name="connsiteX0" fmla="*/ 0 w 2464905"/>
              <a:gd name="connsiteY0" fmla="*/ 0 h 1670311"/>
              <a:gd name="connsiteX1" fmla="*/ 2464905 w 2464905"/>
              <a:gd name="connsiteY1" fmla="*/ 13252 h 1670311"/>
              <a:gd name="connsiteX2" fmla="*/ 742378 w 2464905"/>
              <a:gd name="connsiteY2" fmla="*/ 1657765 h 1670311"/>
              <a:gd name="connsiteX3" fmla="*/ 392440 w 2464905"/>
              <a:gd name="connsiteY3" fmla="*/ 1511237 h 1670311"/>
              <a:gd name="connsiteX4" fmla="*/ 0 w 2464905"/>
              <a:gd name="connsiteY4" fmla="*/ 0 h 1670311"/>
              <a:gd name="connsiteX0" fmla="*/ 0 w 2464905"/>
              <a:gd name="connsiteY0" fmla="*/ 0 h 1670309"/>
              <a:gd name="connsiteX1" fmla="*/ 2464905 w 2464905"/>
              <a:gd name="connsiteY1" fmla="*/ 13252 h 1670309"/>
              <a:gd name="connsiteX2" fmla="*/ 742378 w 2464905"/>
              <a:gd name="connsiteY2" fmla="*/ 1657765 h 1670309"/>
              <a:gd name="connsiteX3" fmla="*/ 392440 w 2464905"/>
              <a:gd name="connsiteY3" fmla="*/ 1511237 h 1670309"/>
              <a:gd name="connsiteX4" fmla="*/ 0 w 2464905"/>
              <a:gd name="connsiteY4" fmla="*/ 0 h 1670309"/>
              <a:gd name="connsiteX0" fmla="*/ 0 w 1278685"/>
              <a:gd name="connsiteY0" fmla="*/ 0 h 1670311"/>
              <a:gd name="connsiteX1" fmla="*/ 1278685 w 1278685"/>
              <a:gd name="connsiteY1" fmla="*/ 40046 h 1670311"/>
              <a:gd name="connsiteX2" fmla="*/ 742378 w 1278685"/>
              <a:gd name="connsiteY2" fmla="*/ 1657765 h 1670311"/>
              <a:gd name="connsiteX3" fmla="*/ 392440 w 1278685"/>
              <a:gd name="connsiteY3" fmla="*/ 1511237 h 1670311"/>
              <a:gd name="connsiteX4" fmla="*/ 0 w 1278685"/>
              <a:gd name="connsiteY4" fmla="*/ 0 h 1670311"/>
              <a:gd name="connsiteX0" fmla="*/ 0 w 1278685"/>
              <a:gd name="connsiteY0" fmla="*/ 5272 h 1675581"/>
              <a:gd name="connsiteX1" fmla="*/ 1278685 w 1278685"/>
              <a:gd name="connsiteY1" fmla="*/ 0 h 1675581"/>
              <a:gd name="connsiteX2" fmla="*/ 742378 w 1278685"/>
              <a:gd name="connsiteY2" fmla="*/ 1663037 h 1675581"/>
              <a:gd name="connsiteX3" fmla="*/ 392440 w 1278685"/>
              <a:gd name="connsiteY3" fmla="*/ 1516509 h 1675581"/>
              <a:gd name="connsiteX4" fmla="*/ 0 w 1278685"/>
              <a:gd name="connsiteY4" fmla="*/ 5272 h 1675581"/>
              <a:gd name="connsiteX0" fmla="*/ 0 w 1278685"/>
              <a:gd name="connsiteY0" fmla="*/ 5272 h 1516509"/>
              <a:gd name="connsiteX1" fmla="*/ 1278685 w 1278685"/>
              <a:gd name="connsiteY1" fmla="*/ 0 h 1516509"/>
              <a:gd name="connsiteX2" fmla="*/ 724502 w 1278685"/>
              <a:gd name="connsiteY2" fmla="*/ 1442214 h 1516509"/>
              <a:gd name="connsiteX3" fmla="*/ 392440 w 1278685"/>
              <a:gd name="connsiteY3" fmla="*/ 1516509 h 1516509"/>
              <a:gd name="connsiteX4" fmla="*/ 0 w 1278685"/>
              <a:gd name="connsiteY4" fmla="*/ 5272 h 1516509"/>
              <a:gd name="connsiteX0" fmla="*/ 0 w 1278685"/>
              <a:gd name="connsiteY0" fmla="*/ 5272 h 1484962"/>
              <a:gd name="connsiteX1" fmla="*/ 1278685 w 1278685"/>
              <a:gd name="connsiteY1" fmla="*/ 0 h 1484962"/>
              <a:gd name="connsiteX2" fmla="*/ 724502 w 1278685"/>
              <a:gd name="connsiteY2" fmla="*/ 1442214 h 1484962"/>
              <a:gd name="connsiteX3" fmla="*/ 553329 w 1278685"/>
              <a:gd name="connsiteY3" fmla="*/ 1484962 h 1484962"/>
              <a:gd name="connsiteX4" fmla="*/ 0 w 1278685"/>
              <a:gd name="connsiteY4" fmla="*/ 5272 h 148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8685" h="1484962">
                <a:moveTo>
                  <a:pt x="0" y="5272"/>
                </a:moveTo>
                <a:lnTo>
                  <a:pt x="1278685" y="0"/>
                </a:lnTo>
                <a:cubicBezTo>
                  <a:pt x="1037736" y="487315"/>
                  <a:pt x="957171" y="358686"/>
                  <a:pt x="724502" y="1442214"/>
                </a:cubicBezTo>
                <a:cubicBezTo>
                  <a:pt x="706707" y="1518409"/>
                  <a:pt x="571124" y="1408767"/>
                  <a:pt x="553329" y="1484962"/>
                </a:cubicBezTo>
                <a:cubicBezTo>
                  <a:pt x="469534" y="769019"/>
                  <a:pt x="361547" y="510384"/>
                  <a:pt x="0" y="5272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65000"/>
                </a:scheme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B4E86EB-10DD-7C3B-9386-D9D4D83F2C38}"/>
              </a:ext>
            </a:extLst>
          </p:cNvPr>
          <p:cNvCxnSpPr/>
          <p:nvPr/>
        </p:nvCxnSpPr>
        <p:spPr>
          <a:xfrm>
            <a:off x="3994649" y="3246319"/>
            <a:ext cx="4088334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Rectangle 9">
            <a:extLst>
              <a:ext uri="{FF2B5EF4-FFF2-40B4-BE49-F238E27FC236}">
                <a16:creationId xmlns:a16="http://schemas.microsoft.com/office/drawing/2014/main" id="{55BF17C7-1A00-6FF3-14F9-862D10C34272}"/>
              </a:ext>
            </a:extLst>
          </p:cNvPr>
          <p:cNvSpPr/>
          <p:nvPr/>
        </p:nvSpPr>
        <p:spPr>
          <a:xfrm>
            <a:off x="3994649" y="2743133"/>
            <a:ext cx="4088334" cy="1753449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B315652-B930-6FA0-A9E6-7602CA292F50}"/>
              </a:ext>
            </a:extLst>
          </p:cNvPr>
          <p:cNvCxnSpPr>
            <a:cxnSpLocks/>
            <a:stCxn id="10" idx="1"/>
            <a:endCxn id="10" idx="3"/>
          </p:cNvCxnSpPr>
          <p:nvPr/>
        </p:nvCxnSpPr>
        <p:spPr>
          <a:xfrm>
            <a:off x="3994649" y="3619858"/>
            <a:ext cx="4088334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1FC7F905-62D3-B9D4-1C09-5A348A5BABDC}"/>
              </a:ext>
            </a:extLst>
          </p:cNvPr>
          <p:cNvCxnSpPr/>
          <p:nvPr/>
        </p:nvCxnSpPr>
        <p:spPr>
          <a:xfrm>
            <a:off x="3994649" y="4137640"/>
            <a:ext cx="4088334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Rectangle 34">
            <a:extLst>
              <a:ext uri="{FF2B5EF4-FFF2-40B4-BE49-F238E27FC236}">
                <a16:creationId xmlns:a16="http://schemas.microsoft.com/office/drawing/2014/main" id="{140EA2B7-2A23-E0CA-300E-FCA5AF663A10}"/>
              </a:ext>
            </a:extLst>
          </p:cNvPr>
          <p:cNvSpPr/>
          <p:nvPr/>
        </p:nvSpPr>
        <p:spPr>
          <a:xfrm>
            <a:off x="4988178" y="3419284"/>
            <a:ext cx="1555204" cy="989338"/>
          </a:xfrm>
          <a:prstGeom prst="rect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CF1B3BA2-1CA3-C413-547B-DDCCA4B1CA5A}"/>
              </a:ext>
            </a:extLst>
          </p:cNvPr>
          <p:cNvSpPr/>
          <p:nvPr/>
        </p:nvSpPr>
        <p:spPr>
          <a:xfrm>
            <a:off x="5087483" y="4141516"/>
            <a:ext cx="3074446" cy="4190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C773C63F-DEE2-F6D9-66BB-FB4E0FCEA99F}"/>
              </a:ext>
            </a:extLst>
          </p:cNvPr>
          <p:cNvSpPr/>
          <p:nvPr/>
        </p:nvSpPr>
        <p:spPr>
          <a:xfrm>
            <a:off x="4980751" y="3420490"/>
            <a:ext cx="729703" cy="982953"/>
          </a:xfrm>
          <a:prstGeom prst="rect">
            <a:avLst/>
          </a:prstGeom>
          <a:solidFill>
            <a:srgbClr val="3333C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6E34E8E-9930-2B47-517C-E2B4E06FAF20}"/>
              </a:ext>
            </a:extLst>
          </p:cNvPr>
          <p:cNvSpPr txBox="1"/>
          <p:nvPr/>
        </p:nvSpPr>
        <p:spPr>
          <a:xfrm>
            <a:off x="5027160" y="3520364"/>
            <a:ext cx="1476045" cy="34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802.11 MAC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02B59BD-6041-A09C-1BC9-4A58DC1A6DFA}"/>
              </a:ext>
            </a:extLst>
          </p:cNvPr>
          <p:cNvSpPr txBox="1"/>
          <p:nvPr/>
        </p:nvSpPr>
        <p:spPr>
          <a:xfrm>
            <a:off x="5208522" y="3975635"/>
            <a:ext cx="10105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Physical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28F78C2-D64F-1FCD-6CD8-43DE271E197B}"/>
              </a:ext>
            </a:extLst>
          </p:cNvPr>
          <p:cNvSpPr txBox="1"/>
          <p:nvPr/>
        </p:nvSpPr>
        <p:spPr>
          <a:xfrm>
            <a:off x="5658089" y="2970966"/>
            <a:ext cx="912279" cy="491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 plane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631A07A-0827-C900-7662-E4F7585877ED}"/>
              </a:ext>
            </a:extLst>
          </p:cNvPr>
          <p:cNvSpPr txBox="1"/>
          <p:nvPr/>
        </p:nvSpPr>
        <p:spPr>
          <a:xfrm>
            <a:off x="4831301" y="2962068"/>
            <a:ext cx="1049257" cy="491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control plane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B4B24F85-2DD5-8D6C-01B7-075CC90663E7}"/>
              </a:ext>
            </a:extLst>
          </p:cNvPr>
          <p:cNvSpPr/>
          <p:nvPr/>
        </p:nvSpPr>
        <p:spPr>
          <a:xfrm>
            <a:off x="4955789" y="3952085"/>
            <a:ext cx="1688099" cy="470556"/>
          </a:xfrm>
          <a:prstGeom prst="rect">
            <a:avLst/>
          </a:prstGeom>
          <a:solidFill>
            <a:schemeClr val="bg1">
              <a:alpha val="49891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7" name="Group 361">
            <a:extLst>
              <a:ext uri="{FF2B5EF4-FFF2-40B4-BE49-F238E27FC236}">
                <a16:creationId xmlns:a16="http://schemas.microsoft.com/office/drawing/2014/main" id="{B213115A-EC5E-A96C-F8C5-D457F917211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355581" y="5149851"/>
            <a:ext cx="684171" cy="678800"/>
            <a:chOff x="2967" y="478"/>
            <a:chExt cx="788" cy="625"/>
          </a:xfrm>
        </p:grpSpPr>
        <p:pic>
          <p:nvPicPr>
            <p:cNvPr id="76" name="Picture 360" descr="antenna_radiation_stylized">
              <a:extLst>
                <a:ext uri="{FF2B5EF4-FFF2-40B4-BE49-F238E27FC236}">
                  <a16:creationId xmlns:a16="http://schemas.microsoft.com/office/drawing/2014/main" id="{E0DB3EBD-856C-2575-AC98-4B54B09C3E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7" name="Picture 358" descr="access_point_stylized_small">
              <a:extLst>
                <a:ext uri="{FF2B5EF4-FFF2-40B4-BE49-F238E27FC236}">
                  <a16:creationId xmlns:a16="http://schemas.microsoft.com/office/drawing/2014/main" id="{B2ECADBF-8710-5121-77C0-59CE5A169D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6751168-440B-0900-6851-066A60857751}"/>
              </a:ext>
            </a:extLst>
          </p:cNvPr>
          <p:cNvCxnSpPr>
            <a:cxnSpLocks/>
          </p:cNvCxnSpPr>
          <p:nvPr/>
        </p:nvCxnSpPr>
        <p:spPr>
          <a:xfrm>
            <a:off x="4851954" y="3942094"/>
            <a:ext cx="1855393" cy="638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7AC3BC78-0B16-FA34-1AC9-A62228DCBC73}"/>
              </a:ext>
            </a:extLst>
          </p:cNvPr>
          <p:cNvCxnSpPr>
            <a:cxnSpLocks/>
          </p:cNvCxnSpPr>
          <p:nvPr/>
        </p:nvCxnSpPr>
        <p:spPr>
          <a:xfrm>
            <a:off x="1067016" y="2393571"/>
            <a:ext cx="1214982" cy="0"/>
          </a:xfrm>
          <a:prstGeom prst="line">
            <a:avLst/>
          </a:prstGeom>
          <a:ln w="158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1C680678-989D-D887-C096-4DFE21F3915C}"/>
              </a:ext>
            </a:extLst>
          </p:cNvPr>
          <p:cNvCxnSpPr>
            <a:cxnSpLocks/>
          </p:cNvCxnSpPr>
          <p:nvPr/>
        </p:nvCxnSpPr>
        <p:spPr>
          <a:xfrm>
            <a:off x="1067016" y="2931818"/>
            <a:ext cx="1216312" cy="0"/>
          </a:xfrm>
          <a:prstGeom prst="line">
            <a:avLst/>
          </a:prstGeom>
          <a:ln w="158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4176D6A-E56B-8EB5-E435-BF0DE5B100C5}"/>
              </a:ext>
            </a:extLst>
          </p:cNvPr>
          <p:cNvSpPr txBox="1"/>
          <p:nvPr/>
        </p:nvSpPr>
        <p:spPr>
          <a:xfrm>
            <a:off x="1037255" y="1616094"/>
            <a:ext cx="1219516" cy="3194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 plane</a:t>
            </a: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D3FFB8A5-CCF6-9ED5-B85B-1DB9DBCD0156}"/>
              </a:ext>
            </a:extLst>
          </p:cNvPr>
          <p:cNvCxnSpPr>
            <a:cxnSpLocks/>
          </p:cNvCxnSpPr>
          <p:nvPr/>
        </p:nvCxnSpPr>
        <p:spPr>
          <a:xfrm>
            <a:off x="945870" y="3422885"/>
            <a:ext cx="2244578" cy="0"/>
          </a:xfrm>
          <a:prstGeom prst="line">
            <a:avLst/>
          </a:prstGeom>
          <a:ln w="158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EEE26274-11F3-9A2C-E7DC-D7CDAFEBFBF9}"/>
              </a:ext>
            </a:extLst>
          </p:cNvPr>
          <p:cNvCxnSpPr>
            <a:cxnSpLocks/>
          </p:cNvCxnSpPr>
          <p:nvPr/>
        </p:nvCxnSpPr>
        <p:spPr>
          <a:xfrm>
            <a:off x="945870" y="3926651"/>
            <a:ext cx="2250241" cy="0"/>
          </a:xfrm>
          <a:prstGeom prst="line">
            <a:avLst/>
          </a:prstGeom>
          <a:ln w="158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A973409A-40BC-3319-2D2B-26AD78D653C3}"/>
              </a:ext>
            </a:extLst>
          </p:cNvPr>
          <p:cNvCxnSpPr>
            <a:cxnSpLocks/>
          </p:cNvCxnSpPr>
          <p:nvPr/>
        </p:nvCxnSpPr>
        <p:spPr>
          <a:xfrm>
            <a:off x="4826723" y="3934133"/>
            <a:ext cx="1767461" cy="0"/>
          </a:xfrm>
          <a:prstGeom prst="line">
            <a:avLst/>
          </a:prstGeom>
          <a:ln w="158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TextBox 106">
            <a:extLst>
              <a:ext uri="{FF2B5EF4-FFF2-40B4-BE49-F238E27FC236}">
                <a16:creationId xmlns:a16="http://schemas.microsoft.com/office/drawing/2014/main" id="{93364BEF-D546-4692-96BD-3546289506F3}"/>
              </a:ext>
            </a:extLst>
          </p:cNvPr>
          <p:cNvSpPr txBox="1"/>
          <p:nvPr/>
        </p:nvSpPr>
        <p:spPr>
          <a:xfrm>
            <a:off x="1234500" y="6433479"/>
            <a:ext cx="386798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*https://gaia.cs.umass.edu/kurose_ross/videos/6/</a:t>
            </a:r>
          </a:p>
        </p:txBody>
      </p:sp>
      <p:sp>
        <p:nvSpPr>
          <p:cNvPr id="145" name="Down Arrow 144">
            <a:extLst>
              <a:ext uri="{FF2B5EF4-FFF2-40B4-BE49-F238E27FC236}">
                <a16:creationId xmlns:a16="http://schemas.microsoft.com/office/drawing/2014/main" id="{9B4D1E02-D910-406D-0A01-0D2A1307797E}"/>
              </a:ext>
            </a:extLst>
          </p:cNvPr>
          <p:cNvSpPr/>
          <p:nvPr/>
        </p:nvSpPr>
        <p:spPr>
          <a:xfrm>
            <a:off x="1597286" y="2055407"/>
            <a:ext cx="275604" cy="1809667"/>
          </a:xfrm>
          <a:prstGeom prst="downArrow">
            <a:avLst/>
          </a:prstGeom>
          <a:gradFill>
            <a:gsLst>
              <a:gs pos="0">
                <a:srgbClr val="00B050"/>
              </a:gs>
              <a:gs pos="45000">
                <a:schemeClr val="accent6">
                  <a:lumMod val="60000"/>
                  <a:lumOff val="40000"/>
                </a:schemeClr>
              </a:gs>
              <a:gs pos="100000">
                <a:schemeClr val="bg1"/>
              </a:gs>
            </a:gsLst>
            <a:lin ang="16200000" scaled="0"/>
          </a:gra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1" name="Group 321">
            <a:extLst>
              <a:ext uri="{FF2B5EF4-FFF2-40B4-BE49-F238E27FC236}">
                <a16:creationId xmlns:a16="http://schemas.microsoft.com/office/drawing/2014/main" id="{5CFC9D43-1ECD-7CFF-2F73-B632142EB1AF}"/>
              </a:ext>
            </a:extLst>
          </p:cNvPr>
          <p:cNvGrpSpPr>
            <a:grpSpLocks/>
          </p:cNvGrpSpPr>
          <p:nvPr/>
        </p:nvGrpSpPr>
        <p:grpSpPr bwMode="auto">
          <a:xfrm>
            <a:off x="1462049" y="2561410"/>
            <a:ext cx="561975" cy="246063"/>
            <a:chOff x="740" y="3209"/>
            <a:chExt cx="354" cy="155"/>
          </a:xfrm>
        </p:grpSpPr>
        <p:grpSp>
          <p:nvGrpSpPr>
            <p:cNvPr id="139" name="Group 322">
              <a:extLst>
                <a:ext uri="{FF2B5EF4-FFF2-40B4-BE49-F238E27FC236}">
                  <a16:creationId xmlns:a16="http://schemas.microsoft.com/office/drawing/2014/main" id="{F36F65D2-0602-5AE5-7A09-4DC801A957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" y="3209"/>
              <a:ext cx="290" cy="155"/>
              <a:chOff x="844" y="3337"/>
              <a:chExt cx="290" cy="155"/>
            </a:xfrm>
          </p:grpSpPr>
          <p:sp>
            <p:nvSpPr>
              <p:cNvPr id="142" name="Rectangle 323">
                <a:extLst>
                  <a:ext uri="{FF2B5EF4-FFF2-40B4-BE49-F238E27FC236}">
                    <a16:creationId xmlns:a16="http://schemas.microsoft.com/office/drawing/2014/main" id="{AA196B2F-7ED0-ED69-E833-6C56565A3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3" name="Text Box 324">
                <a:extLst>
                  <a:ext uri="{FF2B5EF4-FFF2-40B4-BE49-F238E27FC236}">
                    <a16:creationId xmlns:a16="http://schemas.microsoft.com/office/drawing/2014/main" id="{330FDC89-C7BE-8326-9633-068560995E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116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140" name="Rectangle 325">
              <a:extLst>
                <a:ext uri="{FF2B5EF4-FFF2-40B4-BE49-F238E27FC236}">
                  <a16:creationId xmlns:a16="http://schemas.microsoft.com/office/drawing/2014/main" id="{1353D64F-563F-0A02-2EB9-0AD1C9DB4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" y="3244"/>
              <a:ext cx="88" cy="82"/>
            </a:xfrm>
            <a:prstGeom prst="rect">
              <a:avLst/>
            </a:prstGeom>
            <a:solidFill>
              <a:srgbClr val="7030A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26">
              <a:extLst>
                <a:ext uri="{FF2B5EF4-FFF2-40B4-BE49-F238E27FC236}">
                  <a16:creationId xmlns:a16="http://schemas.microsoft.com/office/drawing/2014/main" id="{479AC262-6341-4048-32D2-FBB62CEF2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" y="3238"/>
              <a:ext cx="354" cy="94"/>
            </a:xfrm>
            <a:prstGeom prst="rect">
              <a:avLst/>
            </a:prstGeom>
            <a:noFill/>
            <a:ln w="9525">
              <a:solidFill>
                <a:srgbClr val="7030A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5E293836-C1D0-6BD0-9FAA-9C9352D8141C}"/>
              </a:ext>
            </a:extLst>
          </p:cNvPr>
          <p:cNvGrpSpPr/>
          <p:nvPr/>
        </p:nvGrpSpPr>
        <p:grpSpPr>
          <a:xfrm>
            <a:off x="1282663" y="3061259"/>
            <a:ext cx="752475" cy="246063"/>
            <a:chOff x="546266" y="2709219"/>
            <a:chExt cx="752475" cy="246063"/>
          </a:xfrm>
        </p:grpSpPr>
        <p:grpSp>
          <p:nvGrpSpPr>
            <p:cNvPr id="112" name="Group 327">
              <a:extLst>
                <a:ext uri="{FF2B5EF4-FFF2-40B4-BE49-F238E27FC236}">
                  <a16:creationId xmlns:a16="http://schemas.microsoft.com/office/drawing/2014/main" id="{39BE5EB2-904C-725B-2B78-7A093CA731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5652" y="2709219"/>
              <a:ext cx="561975" cy="246063"/>
              <a:chOff x="836" y="3305"/>
              <a:chExt cx="354" cy="155"/>
            </a:xfrm>
          </p:grpSpPr>
          <p:grpSp>
            <p:nvGrpSpPr>
              <p:cNvPr id="133" name="Group 328">
                <a:extLst>
                  <a:ext uri="{FF2B5EF4-FFF2-40B4-BE49-F238E27FC236}">
                    <a16:creationId xmlns:a16="http://schemas.microsoft.com/office/drawing/2014/main" id="{6416AF8E-F6E0-34FF-A787-D4228246A5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290" cy="155"/>
                <a:chOff x="844" y="3337"/>
                <a:chExt cx="290" cy="155"/>
              </a:xfrm>
            </p:grpSpPr>
            <p:sp>
              <p:nvSpPr>
                <p:cNvPr id="137" name="Rectangle 329">
                  <a:extLst>
                    <a:ext uri="{FF2B5EF4-FFF2-40B4-BE49-F238E27FC236}">
                      <a16:creationId xmlns:a16="http://schemas.microsoft.com/office/drawing/2014/main" id="{4DA07A71-7895-E6B7-30D2-F85EBD4160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38" name="Text Box 330">
                  <a:extLst>
                    <a:ext uri="{FF2B5EF4-FFF2-40B4-BE49-F238E27FC236}">
                      <a16:creationId xmlns:a16="http://schemas.microsoft.com/office/drawing/2014/main" id="{CB0E2FB7-7EA2-C3DB-5650-7B586CA78E5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116" cy="15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</p:grpSp>
          <p:grpSp>
            <p:nvGrpSpPr>
              <p:cNvPr id="134" name="Group 331">
                <a:extLst>
                  <a:ext uri="{FF2B5EF4-FFF2-40B4-BE49-F238E27FC236}">
                    <a16:creationId xmlns:a16="http://schemas.microsoft.com/office/drawing/2014/main" id="{38A97A73-D566-3E06-13CC-CA1BBC400B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135" name="Rectangle 332">
                  <a:extLst>
                    <a:ext uri="{FF2B5EF4-FFF2-40B4-BE49-F238E27FC236}">
                      <a16:creationId xmlns:a16="http://schemas.microsoft.com/office/drawing/2014/main" id="{F90A68BB-A096-BB5A-F7D6-7BFB1C77D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7030A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36" name="Rectangle 333">
                  <a:extLst>
                    <a:ext uri="{FF2B5EF4-FFF2-40B4-BE49-F238E27FC236}">
                      <a16:creationId xmlns:a16="http://schemas.microsoft.com/office/drawing/2014/main" id="{D4DB7A66-B4C5-7359-607D-49E84C5C30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703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113" name="Group 334">
              <a:extLst>
                <a:ext uri="{FF2B5EF4-FFF2-40B4-BE49-F238E27FC236}">
                  <a16:creationId xmlns:a16="http://schemas.microsoft.com/office/drawing/2014/main" id="{C3A5141C-60F9-80FD-072F-2BE4530998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6266" y="2734608"/>
              <a:ext cx="752475" cy="190500"/>
              <a:chOff x="627" y="3379"/>
              <a:chExt cx="474" cy="120"/>
            </a:xfrm>
          </p:grpSpPr>
          <p:sp>
            <p:nvSpPr>
              <p:cNvPr id="131" name="Rectangle 335">
                <a:extLst>
                  <a:ext uri="{FF2B5EF4-FFF2-40B4-BE49-F238E27FC236}">
                    <a16:creationId xmlns:a16="http://schemas.microsoft.com/office/drawing/2014/main" id="{3C75AAFD-A018-F776-E203-0CD597A75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3394"/>
                <a:ext cx="86" cy="88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32" name="Rectangle 336">
                <a:extLst>
                  <a:ext uri="{FF2B5EF4-FFF2-40B4-BE49-F238E27FC236}">
                    <a16:creationId xmlns:a16="http://schemas.microsoft.com/office/drawing/2014/main" id="{E76A55B7-4548-D946-3A63-84B96B155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9"/>
                <a:ext cx="474" cy="120"/>
              </a:xfrm>
              <a:prstGeom prst="rect">
                <a:avLst/>
              </a:prstGeom>
              <a:noFill/>
              <a:ln w="952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114" name="Group 360">
            <a:extLst>
              <a:ext uri="{FF2B5EF4-FFF2-40B4-BE49-F238E27FC236}">
                <a16:creationId xmlns:a16="http://schemas.microsoft.com/office/drawing/2014/main" id="{BBD7835A-B868-40B5-86BC-6477031D91BD}"/>
              </a:ext>
            </a:extLst>
          </p:cNvPr>
          <p:cNvGrpSpPr>
            <a:grpSpLocks/>
          </p:cNvGrpSpPr>
          <p:nvPr/>
        </p:nvGrpSpPr>
        <p:grpSpPr bwMode="auto">
          <a:xfrm>
            <a:off x="1486953" y="2084831"/>
            <a:ext cx="515938" cy="244475"/>
            <a:chOff x="844" y="3337"/>
            <a:chExt cx="325" cy="154"/>
          </a:xfrm>
        </p:grpSpPr>
        <p:sp>
          <p:nvSpPr>
            <p:cNvPr id="129" name="Rectangle 361">
              <a:extLst>
                <a:ext uri="{FF2B5EF4-FFF2-40B4-BE49-F238E27FC236}">
                  <a16:creationId xmlns:a16="http://schemas.microsoft.com/office/drawing/2014/main" id="{71D71526-AD1B-2C97-FAE8-1AE05980F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Text Box 362">
              <a:extLst>
                <a:ext uri="{FF2B5EF4-FFF2-40B4-BE49-F238E27FC236}">
                  <a16:creationId xmlns:a16="http://schemas.microsoft.com/office/drawing/2014/main" id="{58A26F83-3E83-D218-C48B-D257922639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4" y="3337"/>
              <a:ext cx="325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HTTP</a:t>
              </a:r>
            </a:p>
          </p:txBody>
        </p:sp>
      </p:grpSp>
      <p:grpSp>
        <p:nvGrpSpPr>
          <p:cNvPr id="115" name="Group 461">
            <a:extLst>
              <a:ext uri="{FF2B5EF4-FFF2-40B4-BE49-F238E27FC236}">
                <a16:creationId xmlns:a16="http://schemas.microsoft.com/office/drawing/2014/main" id="{1F3AD877-428C-3ADF-E977-A3A2A633A666}"/>
              </a:ext>
            </a:extLst>
          </p:cNvPr>
          <p:cNvGrpSpPr>
            <a:grpSpLocks/>
          </p:cNvGrpSpPr>
          <p:nvPr/>
        </p:nvGrpSpPr>
        <p:grpSpPr bwMode="auto">
          <a:xfrm>
            <a:off x="1135619" y="3478047"/>
            <a:ext cx="1081088" cy="246063"/>
            <a:chOff x="-341" y="3180"/>
            <a:chExt cx="681" cy="155"/>
          </a:xfrm>
        </p:grpSpPr>
        <p:sp>
          <p:nvSpPr>
            <p:cNvPr id="116" name="Rectangle 457">
              <a:extLst>
                <a:ext uri="{FF2B5EF4-FFF2-40B4-BE49-F238E27FC236}">
                  <a16:creationId xmlns:a16="http://schemas.microsoft.com/office/drawing/2014/main" id="{605DA650-AD29-1DE5-A3C9-4B9BC2074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41" y="3186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B05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17" name="Group 445">
              <a:extLst>
                <a:ext uri="{FF2B5EF4-FFF2-40B4-BE49-F238E27FC236}">
                  <a16:creationId xmlns:a16="http://schemas.microsoft.com/office/drawing/2014/main" id="{F08FF8A6-A2EA-95C4-A94E-BAF15E7421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222" y="3180"/>
              <a:ext cx="480" cy="155"/>
              <a:chOff x="723" y="3453"/>
              <a:chExt cx="480" cy="155"/>
            </a:xfrm>
          </p:grpSpPr>
          <p:grpSp>
            <p:nvGrpSpPr>
              <p:cNvPr id="120" name="Group 446">
                <a:extLst>
                  <a:ext uri="{FF2B5EF4-FFF2-40B4-BE49-F238E27FC236}">
                    <a16:creationId xmlns:a16="http://schemas.microsoft.com/office/drawing/2014/main" id="{68807ECC-F5D4-4B76-8ABB-CB2D9AB47F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54" cy="155"/>
                <a:chOff x="836" y="3305"/>
                <a:chExt cx="354" cy="155"/>
              </a:xfrm>
            </p:grpSpPr>
            <p:grpSp>
              <p:nvGrpSpPr>
                <p:cNvPr id="123" name="Group 447">
                  <a:extLst>
                    <a:ext uri="{FF2B5EF4-FFF2-40B4-BE49-F238E27FC236}">
                      <a16:creationId xmlns:a16="http://schemas.microsoft.com/office/drawing/2014/main" id="{4F0D60EE-9A50-0656-5D21-DD257E2158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290" cy="155"/>
                  <a:chOff x="844" y="3337"/>
                  <a:chExt cx="290" cy="155"/>
                </a:xfrm>
              </p:grpSpPr>
              <p:sp>
                <p:nvSpPr>
                  <p:cNvPr id="127" name="Rectangle 448">
                    <a:extLst>
                      <a:ext uri="{FF2B5EF4-FFF2-40B4-BE49-F238E27FC236}">
                        <a16:creationId xmlns:a16="http://schemas.microsoft.com/office/drawing/2014/main" id="{3F9B609B-FB53-343C-F46C-DC17B1851E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8" name="Text Box 449">
                    <a:extLst>
                      <a:ext uri="{FF2B5EF4-FFF2-40B4-BE49-F238E27FC236}">
                        <a16:creationId xmlns:a16="http://schemas.microsoft.com/office/drawing/2014/main" id="{D4C118AA-FAED-2138-1266-C5EC63F6476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116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grpSp>
              <p:nvGrpSpPr>
                <p:cNvPr id="124" name="Group 450">
                  <a:extLst>
                    <a:ext uri="{FF2B5EF4-FFF2-40B4-BE49-F238E27FC236}">
                      <a16:creationId xmlns:a16="http://schemas.microsoft.com/office/drawing/2014/main" id="{9B37DF76-F20D-7814-B444-3F9DD51F67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25" name="Rectangle 451">
                    <a:extLst>
                      <a:ext uri="{FF2B5EF4-FFF2-40B4-BE49-F238E27FC236}">
                        <a16:creationId xmlns:a16="http://schemas.microsoft.com/office/drawing/2014/main" id="{E99BF2CF-24BD-3C8E-CB34-32E5D93256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7030A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6" name="Rectangle 452">
                    <a:extLst>
                      <a:ext uri="{FF2B5EF4-FFF2-40B4-BE49-F238E27FC236}">
                        <a16:creationId xmlns:a16="http://schemas.microsoft.com/office/drawing/2014/main" id="{2C1D98BF-DE54-5595-D669-DE22B9F7EC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A12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</p:grpSp>
          <p:sp>
            <p:nvSpPr>
              <p:cNvPr id="121" name="Rectangle 453">
                <a:extLst>
                  <a:ext uri="{FF2B5EF4-FFF2-40B4-BE49-F238E27FC236}">
                    <a16:creationId xmlns:a16="http://schemas.microsoft.com/office/drawing/2014/main" id="{A7B65A31-4AFD-9975-9353-F56ADC1C5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22" name="Rectangle 454">
                <a:extLst>
                  <a:ext uri="{FF2B5EF4-FFF2-40B4-BE49-F238E27FC236}">
                    <a16:creationId xmlns:a16="http://schemas.microsoft.com/office/drawing/2014/main" id="{71F797C4-1090-9243-2B8B-4D9D53B99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118" name="Rectangle 455">
              <a:extLst>
                <a:ext uri="{FF2B5EF4-FFF2-40B4-BE49-F238E27FC236}">
                  <a16:creationId xmlns:a16="http://schemas.microsoft.com/office/drawing/2014/main" id="{8067D64E-B21E-5BEB-3D7B-CB8F27CD1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8" y="3202"/>
              <a:ext cx="94" cy="108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19" name="Rectangle 456">
              <a:extLst>
                <a:ext uri="{FF2B5EF4-FFF2-40B4-BE49-F238E27FC236}">
                  <a16:creationId xmlns:a16="http://schemas.microsoft.com/office/drawing/2014/main" id="{6EECC9A2-54B1-CBAA-7972-25E9CADA6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" y="3201"/>
              <a:ext cx="60" cy="108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DCB48855-31DB-EBC2-FF31-3FF5CE126246}"/>
              </a:ext>
            </a:extLst>
          </p:cNvPr>
          <p:cNvGrpSpPr/>
          <p:nvPr/>
        </p:nvGrpSpPr>
        <p:grpSpPr>
          <a:xfrm>
            <a:off x="318758" y="1829093"/>
            <a:ext cx="340158" cy="461665"/>
            <a:chOff x="8599355" y="2153608"/>
            <a:chExt cx="340158" cy="461665"/>
          </a:xfrm>
        </p:grpSpPr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AF0113E0-FE71-A664-9FF3-A075F6BE5788}"/>
                </a:ext>
              </a:extLst>
            </p:cNvPr>
            <p:cNvSpPr/>
            <p:nvPr/>
          </p:nvSpPr>
          <p:spPr>
            <a:xfrm>
              <a:off x="8612372" y="2230217"/>
              <a:ext cx="318977" cy="32052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TextBox 147">
              <a:extLst>
                <a:ext uri="{FF2B5EF4-FFF2-40B4-BE49-F238E27FC236}">
                  <a16:creationId xmlns:a16="http://schemas.microsoft.com/office/drawing/2014/main" id="{D5A08D79-A9E6-4782-5D41-D50E86E88C15}"/>
                </a:ext>
              </a:extLst>
            </p:cNvPr>
            <p:cNvSpPr txBox="1"/>
            <p:nvPr/>
          </p:nvSpPr>
          <p:spPr>
            <a:xfrm>
              <a:off x="8599355" y="21536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48D299CB-8D8B-FF8F-FE66-6D21452862DF}"/>
              </a:ext>
            </a:extLst>
          </p:cNvPr>
          <p:cNvGrpSpPr/>
          <p:nvPr/>
        </p:nvGrpSpPr>
        <p:grpSpPr>
          <a:xfrm>
            <a:off x="7562767" y="1495680"/>
            <a:ext cx="4400049" cy="1479711"/>
            <a:chOff x="7562767" y="2064703"/>
            <a:chExt cx="4400049" cy="1479711"/>
          </a:xfrm>
        </p:grpSpPr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486BE316-590B-BDAF-38B0-F9B3FA3DED4D}"/>
                </a:ext>
              </a:extLst>
            </p:cNvPr>
            <p:cNvGrpSpPr/>
            <p:nvPr/>
          </p:nvGrpSpPr>
          <p:grpSpPr>
            <a:xfrm>
              <a:off x="7562767" y="2064703"/>
              <a:ext cx="340158" cy="461665"/>
              <a:chOff x="8599355" y="2153608"/>
              <a:chExt cx="340158" cy="461665"/>
            </a:xfrm>
          </p:grpSpPr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76CDDB37-D9B4-E27B-2F04-1ADA2A2435FA}"/>
                  </a:ext>
                </a:extLst>
              </p:cNvPr>
              <p:cNvSpPr/>
              <p:nvPr/>
            </p:nvSpPr>
            <p:spPr>
              <a:xfrm>
                <a:off x="8612372" y="2230217"/>
                <a:ext cx="318977" cy="320522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B24388F3-68E8-5DEE-FE8C-A8AA2465BF7B}"/>
                  </a:ext>
                </a:extLst>
              </p:cNvPr>
              <p:cNvSpPr txBox="1"/>
              <p:nvPr/>
            </p:nvSpPr>
            <p:spPr>
              <a:xfrm>
                <a:off x="8599355" y="21536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B05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1</a:t>
                </a:r>
              </a:p>
            </p:txBody>
          </p:sp>
        </p:grpSp>
        <p:sp>
          <p:nvSpPr>
            <p:cNvPr id="191" name="TextBox 190">
              <a:extLst>
                <a:ext uri="{FF2B5EF4-FFF2-40B4-BE49-F238E27FC236}">
                  <a16:creationId xmlns:a16="http://schemas.microsoft.com/office/drawing/2014/main" id="{6DA487C4-3F7A-1A79-F0D3-25E9AD147FB3}"/>
                </a:ext>
              </a:extLst>
            </p:cNvPr>
            <p:cNvSpPr txBox="1"/>
            <p:nvPr/>
          </p:nvSpPr>
          <p:spPr>
            <a:xfrm>
              <a:off x="8049596" y="2122486"/>
              <a:ext cx="3913220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HTTP/3 request in UDP segment, in IP datagram, into 802.11 frame.  Enter, wait, MAC frame scheduling queue</a:t>
              </a:r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0948FB37-3A51-5F56-03EF-5B625EC819FB}"/>
              </a:ext>
            </a:extLst>
          </p:cNvPr>
          <p:cNvSpPr/>
          <p:nvPr/>
        </p:nvSpPr>
        <p:spPr>
          <a:xfrm>
            <a:off x="2239883" y="1922724"/>
            <a:ext cx="1049354" cy="9917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186AE313-545B-AD31-996E-99D8B6E41F9F}"/>
              </a:ext>
            </a:extLst>
          </p:cNvPr>
          <p:cNvGrpSpPr/>
          <p:nvPr/>
        </p:nvGrpSpPr>
        <p:grpSpPr>
          <a:xfrm>
            <a:off x="2431359" y="3447955"/>
            <a:ext cx="561975" cy="307777"/>
            <a:chOff x="4309328" y="2488774"/>
            <a:chExt cx="561975" cy="307777"/>
          </a:xfrm>
        </p:grpSpPr>
        <p:grpSp>
          <p:nvGrpSpPr>
            <p:cNvPr id="199" name="Group 321">
              <a:extLst>
                <a:ext uri="{FF2B5EF4-FFF2-40B4-BE49-F238E27FC236}">
                  <a16:creationId xmlns:a16="http://schemas.microsoft.com/office/drawing/2014/main" id="{74DF731F-A72A-D81E-8EB1-C6035FF93A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9328" y="2554274"/>
              <a:ext cx="561975" cy="180975"/>
              <a:chOff x="740" y="3232"/>
              <a:chExt cx="354" cy="114"/>
            </a:xfrm>
            <a:solidFill>
              <a:srgbClr val="0012A0"/>
            </a:solidFill>
          </p:grpSpPr>
          <p:sp>
            <p:nvSpPr>
              <p:cNvPr id="231" name="Rectangle 323">
                <a:extLst>
                  <a:ext uri="{FF2B5EF4-FFF2-40B4-BE49-F238E27FC236}">
                    <a16:creationId xmlns:a16="http://schemas.microsoft.com/office/drawing/2014/main" id="{EC8C4E5D-861F-DBE6-DB88-234B2F88E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" y="3242"/>
                <a:ext cx="344" cy="8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0" name="Rectangle 326">
                <a:extLst>
                  <a:ext uri="{FF2B5EF4-FFF2-40B4-BE49-F238E27FC236}">
                    <a16:creationId xmlns:a16="http://schemas.microsoft.com/office/drawing/2014/main" id="{58C634E7-CBA5-9709-8B2D-226163030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2"/>
                <a:ext cx="354" cy="114"/>
              </a:xfrm>
              <a:prstGeom prst="rect">
                <a:avLst/>
              </a:prstGeom>
              <a:grpFill/>
              <a:ln w="19050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159F6048-F83E-B939-48AF-B1BABC79E37E}"/>
                </a:ext>
              </a:extLst>
            </p:cNvPr>
            <p:cNvSpPr txBox="1"/>
            <p:nvPr/>
          </p:nvSpPr>
          <p:spPr>
            <a:xfrm>
              <a:off x="4372990" y="2488774"/>
              <a:ext cx="44973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AFAFA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RTS</a:t>
              </a:r>
            </a:p>
          </p:txBody>
        </p:sp>
      </p:grpSp>
      <p:grpSp>
        <p:nvGrpSpPr>
          <p:cNvPr id="240" name="Group 239">
            <a:extLst>
              <a:ext uri="{FF2B5EF4-FFF2-40B4-BE49-F238E27FC236}">
                <a16:creationId xmlns:a16="http://schemas.microsoft.com/office/drawing/2014/main" id="{1D5F896C-21FA-EDD1-F5B0-31194602E3FA}"/>
              </a:ext>
            </a:extLst>
          </p:cNvPr>
          <p:cNvGrpSpPr/>
          <p:nvPr/>
        </p:nvGrpSpPr>
        <p:grpSpPr>
          <a:xfrm>
            <a:off x="5127733" y="3422003"/>
            <a:ext cx="561975" cy="307777"/>
            <a:chOff x="4309328" y="2488774"/>
            <a:chExt cx="561975" cy="307777"/>
          </a:xfrm>
        </p:grpSpPr>
        <p:grpSp>
          <p:nvGrpSpPr>
            <p:cNvPr id="241" name="Group 321">
              <a:extLst>
                <a:ext uri="{FF2B5EF4-FFF2-40B4-BE49-F238E27FC236}">
                  <a16:creationId xmlns:a16="http://schemas.microsoft.com/office/drawing/2014/main" id="{97284EA7-8084-0824-189A-CEE8BDF669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9328" y="2554274"/>
              <a:ext cx="561975" cy="180975"/>
              <a:chOff x="740" y="3232"/>
              <a:chExt cx="354" cy="114"/>
            </a:xfrm>
            <a:solidFill>
              <a:srgbClr val="0012A0"/>
            </a:solidFill>
          </p:grpSpPr>
          <p:sp>
            <p:nvSpPr>
              <p:cNvPr id="243" name="Rectangle 323">
                <a:extLst>
                  <a:ext uri="{FF2B5EF4-FFF2-40B4-BE49-F238E27FC236}">
                    <a16:creationId xmlns:a16="http://schemas.microsoft.com/office/drawing/2014/main" id="{EE16D44A-4FA4-B30A-2585-CEECF67FD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" y="3242"/>
                <a:ext cx="344" cy="8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44" name="Rectangle 326">
                <a:extLst>
                  <a:ext uri="{FF2B5EF4-FFF2-40B4-BE49-F238E27FC236}">
                    <a16:creationId xmlns:a16="http://schemas.microsoft.com/office/drawing/2014/main" id="{BBF736A5-4E37-1C55-008D-B9DF3D07B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2"/>
                <a:ext cx="354" cy="114"/>
              </a:xfrm>
              <a:prstGeom prst="rect">
                <a:avLst/>
              </a:prstGeom>
              <a:grpFill/>
              <a:ln w="19050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1063A0E0-8DFE-E4F0-C91F-9DB9E475F0BE}"/>
                </a:ext>
              </a:extLst>
            </p:cNvPr>
            <p:cNvSpPr txBox="1"/>
            <p:nvPr/>
          </p:nvSpPr>
          <p:spPr>
            <a:xfrm>
              <a:off x="4372990" y="2488774"/>
              <a:ext cx="45076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AFAFA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CTS</a:t>
              </a:r>
            </a:p>
          </p:txBody>
        </p: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7AC5D8EA-5127-253C-E5D0-D7845560E30F}"/>
              </a:ext>
            </a:extLst>
          </p:cNvPr>
          <p:cNvGrpSpPr/>
          <p:nvPr/>
        </p:nvGrpSpPr>
        <p:grpSpPr>
          <a:xfrm>
            <a:off x="7593239" y="2864521"/>
            <a:ext cx="4171632" cy="1158226"/>
            <a:chOff x="7559732" y="2053789"/>
            <a:chExt cx="4171632" cy="1158226"/>
          </a:xfrm>
        </p:grpSpPr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541EA9EC-6A0D-AA70-6AE4-2D34C05C8E27}"/>
                </a:ext>
              </a:extLst>
            </p:cNvPr>
            <p:cNvGrpSpPr/>
            <p:nvPr/>
          </p:nvGrpSpPr>
          <p:grpSpPr>
            <a:xfrm>
              <a:off x="7559732" y="2053789"/>
              <a:ext cx="340158" cy="461665"/>
              <a:chOff x="8596320" y="2142694"/>
              <a:chExt cx="340158" cy="461665"/>
            </a:xfrm>
          </p:grpSpPr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4001C9C0-4275-4ACF-390A-AF1C0327093C}"/>
                  </a:ext>
                </a:extLst>
              </p:cNvPr>
              <p:cNvSpPr/>
              <p:nvPr/>
            </p:nvSpPr>
            <p:spPr>
              <a:xfrm>
                <a:off x="8612372" y="2230217"/>
                <a:ext cx="318977" cy="320522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0012A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TextBox 248">
                <a:extLst>
                  <a:ext uri="{FF2B5EF4-FFF2-40B4-BE49-F238E27FC236}">
                    <a16:creationId xmlns:a16="http://schemas.microsoft.com/office/drawing/2014/main" id="{EE143920-CDAA-8E20-CEDB-7379D5B8E3A1}"/>
                  </a:ext>
                </a:extLst>
              </p:cNvPr>
              <p:cNvSpPr txBox="1"/>
              <p:nvPr/>
            </p:nvSpPr>
            <p:spPr>
              <a:xfrm>
                <a:off x="8596320" y="2142694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12A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2</a:t>
                </a:r>
              </a:p>
            </p:txBody>
          </p:sp>
        </p:grpSp>
        <p:sp>
          <p:nvSpPr>
            <p:cNvPr id="247" name="TextBox 246">
              <a:extLst>
                <a:ext uri="{FF2B5EF4-FFF2-40B4-BE49-F238E27FC236}">
                  <a16:creationId xmlns:a16="http://schemas.microsoft.com/office/drawing/2014/main" id="{B70E49B7-534B-57FC-0535-5A4C10C66C0D}"/>
                </a:ext>
              </a:extLst>
            </p:cNvPr>
            <p:cNvSpPr txBox="1"/>
            <p:nvPr/>
          </p:nvSpPr>
          <p:spPr>
            <a:xfrm>
              <a:off x="8021020" y="2122486"/>
              <a:ext cx="3710344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Device sends RTS control frame (using CSMA/CA); AP responds with CTS.  </a:t>
              </a:r>
            </a:p>
          </p:txBody>
        </p:sp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CD4F923D-9E19-977E-122D-23BDF8D1EF52}"/>
              </a:ext>
            </a:extLst>
          </p:cNvPr>
          <p:cNvGrpSpPr/>
          <p:nvPr/>
        </p:nvGrpSpPr>
        <p:grpSpPr>
          <a:xfrm>
            <a:off x="7597716" y="3946959"/>
            <a:ext cx="4197173" cy="814913"/>
            <a:chOff x="7562767" y="2064703"/>
            <a:chExt cx="4197173" cy="814913"/>
          </a:xfrm>
        </p:grpSpPr>
        <p:grpSp>
          <p:nvGrpSpPr>
            <p:cNvPr id="251" name="Group 250">
              <a:extLst>
                <a:ext uri="{FF2B5EF4-FFF2-40B4-BE49-F238E27FC236}">
                  <a16:creationId xmlns:a16="http://schemas.microsoft.com/office/drawing/2014/main" id="{8E1123E5-F9CD-28B7-90DF-1B5E66B07867}"/>
                </a:ext>
              </a:extLst>
            </p:cNvPr>
            <p:cNvGrpSpPr/>
            <p:nvPr/>
          </p:nvGrpSpPr>
          <p:grpSpPr>
            <a:xfrm>
              <a:off x="7562767" y="2064703"/>
              <a:ext cx="340158" cy="461665"/>
              <a:chOff x="8599355" y="2153608"/>
              <a:chExt cx="340158" cy="461665"/>
            </a:xfrm>
          </p:grpSpPr>
          <p:sp>
            <p:nvSpPr>
              <p:cNvPr id="253" name="Oval 252">
                <a:extLst>
                  <a:ext uri="{FF2B5EF4-FFF2-40B4-BE49-F238E27FC236}">
                    <a16:creationId xmlns:a16="http://schemas.microsoft.com/office/drawing/2014/main" id="{ED5A09D8-7A97-5378-0FF4-5E929F1727E1}"/>
                  </a:ext>
                </a:extLst>
              </p:cNvPr>
              <p:cNvSpPr/>
              <p:nvPr/>
            </p:nvSpPr>
            <p:spPr>
              <a:xfrm>
                <a:off x="8612372" y="2230217"/>
                <a:ext cx="318977" cy="320522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TextBox 253">
                <a:extLst>
                  <a:ext uri="{FF2B5EF4-FFF2-40B4-BE49-F238E27FC236}">
                    <a16:creationId xmlns:a16="http://schemas.microsoft.com/office/drawing/2014/main" id="{7D581178-F42E-1239-5E1B-9D5B9BA08B8B}"/>
                  </a:ext>
                </a:extLst>
              </p:cNvPr>
              <p:cNvSpPr txBox="1"/>
              <p:nvPr/>
            </p:nvSpPr>
            <p:spPr>
              <a:xfrm>
                <a:off x="8599355" y="21536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B05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3</a:t>
                </a:r>
              </a:p>
            </p:txBody>
          </p:sp>
        </p:grpSp>
        <p:sp>
          <p:nvSpPr>
            <p:cNvPr id="252" name="TextBox 251">
              <a:extLst>
                <a:ext uri="{FF2B5EF4-FFF2-40B4-BE49-F238E27FC236}">
                  <a16:creationId xmlns:a16="http://schemas.microsoft.com/office/drawing/2014/main" id="{88883052-4557-6251-9C15-DBDE9294483E}"/>
                </a:ext>
              </a:extLst>
            </p:cNvPr>
            <p:cNvSpPr txBox="1"/>
            <p:nvPr/>
          </p:nvSpPr>
          <p:spPr>
            <a:xfrm>
              <a:off x="8049596" y="2122486"/>
              <a:ext cx="371034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Device sends DATA frame to AP. Buffers DATA frame</a:t>
              </a:r>
            </a:p>
          </p:txBody>
        </p: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FE10548D-BC92-3E68-4CAC-107F42E60CEF}"/>
              </a:ext>
            </a:extLst>
          </p:cNvPr>
          <p:cNvGrpSpPr/>
          <p:nvPr/>
        </p:nvGrpSpPr>
        <p:grpSpPr>
          <a:xfrm>
            <a:off x="3235884" y="3354754"/>
            <a:ext cx="340158" cy="461665"/>
            <a:chOff x="8596320" y="2142694"/>
            <a:chExt cx="340158" cy="461665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0D0C6505-1557-B956-B60E-326F9204D992}"/>
                </a:ext>
              </a:extLst>
            </p:cNvPr>
            <p:cNvSpPr/>
            <p:nvPr/>
          </p:nvSpPr>
          <p:spPr>
            <a:xfrm>
              <a:off x="8612372" y="2230217"/>
              <a:ext cx="318977" cy="32052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12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TextBox 258">
              <a:extLst>
                <a:ext uri="{FF2B5EF4-FFF2-40B4-BE49-F238E27FC236}">
                  <a16:creationId xmlns:a16="http://schemas.microsoft.com/office/drawing/2014/main" id="{C8725E26-7273-8A97-E12E-CB7DAC3C4BA2}"/>
                </a:ext>
              </a:extLst>
            </p:cNvPr>
            <p:cNvSpPr txBox="1"/>
            <p:nvPr/>
          </p:nvSpPr>
          <p:spPr>
            <a:xfrm>
              <a:off x="8596320" y="2142694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12A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573BD9EE-701A-70A6-9502-F91540302AF4}"/>
              </a:ext>
            </a:extLst>
          </p:cNvPr>
          <p:cNvGrpSpPr/>
          <p:nvPr/>
        </p:nvGrpSpPr>
        <p:grpSpPr>
          <a:xfrm>
            <a:off x="326159" y="3352783"/>
            <a:ext cx="340158" cy="461665"/>
            <a:chOff x="8599355" y="2153608"/>
            <a:chExt cx="340158" cy="461665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3DD407D7-F1D2-3466-8F85-168CC0C4720D}"/>
                </a:ext>
              </a:extLst>
            </p:cNvPr>
            <p:cNvSpPr/>
            <p:nvPr/>
          </p:nvSpPr>
          <p:spPr>
            <a:xfrm>
              <a:off x="8612372" y="2230217"/>
              <a:ext cx="318977" cy="32052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E3E12B10-35BB-8905-8115-A9690297100D}"/>
                </a:ext>
              </a:extLst>
            </p:cNvPr>
            <p:cNvSpPr txBox="1"/>
            <p:nvPr/>
          </p:nvSpPr>
          <p:spPr>
            <a:xfrm>
              <a:off x="8599355" y="21536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72BB6D25-B42E-232C-89BE-D79C34B32C9D}"/>
              </a:ext>
            </a:extLst>
          </p:cNvPr>
          <p:cNvGrpSpPr/>
          <p:nvPr/>
        </p:nvGrpSpPr>
        <p:grpSpPr>
          <a:xfrm>
            <a:off x="1135619" y="3478226"/>
            <a:ext cx="1081088" cy="246063"/>
            <a:chOff x="4121154" y="1740198"/>
            <a:chExt cx="1081088" cy="246063"/>
          </a:xfrm>
        </p:grpSpPr>
        <p:sp>
          <p:nvSpPr>
            <p:cNvPr id="266" name="Rectangle 457">
              <a:extLst>
                <a:ext uri="{FF2B5EF4-FFF2-40B4-BE49-F238E27FC236}">
                  <a16:creationId xmlns:a16="http://schemas.microsoft.com/office/drawing/2014/main" id="{E15016BA-80CE-7D2A-C22C-29B76E79E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1154" y="1749723"/>
              <a:ext cx="1081088" cy="2190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B05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67" name="Group 445">
              <a:extLst>
                <a:ext uri="{FF2B5EF4-FFF2-40B4-BE49-F238E27FC236}">
                  <a16:creationId xmlns:a16="http://schemas.microsoft.com/office/drawing/2014/main" id="{CD0FCBC8-8976-AC30-CF88-FFF01BBBCB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067" y="1740198"/>
              <a:ext cx="762000" cy="246063"/>
              <a:chOff x="723" y="3453"/>
              <a:chExt cx="480" cy="155"/>
            </a:xfrm>
          </p:grpSpPr>
          <p:grpSp>
            <p:nvGrpSpPr>
              <p:cNvPr id="270" name="Group 446">
                <a:extLst>
                  <a:ext uri="{FF2B5EF4-FFF2-40B4-BE49-F238E27FC236}">
                    <a16:creationId xmlns:a16="http://schemas.microsoft.com/office/drawing/2014/main" id="{3017E1D6-CC68-B29F-08D7-5C928A1988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54" cy="155"/>
                <a:chOff x="836" y="3305"/>
                <a:chExt cx="354" cy="155"/>
              </a:xfrm>
            </p:grpSpPr>
            <p:grpSp>
              <p:nvGrpSpPr>
                <p:cNvPr id="273" name="Group 447">
                  <a:extLst>
                    <a:ext uri="{FF2B5EF4-FFF2-40B4-BE49-F238E27FC236}">
                      <a16:creationId xmlns:a16="http://schemas.microsoft.com/office/drawing/2014/main" id="{7C257C67-AC0D-A0E8-2EF9-0D6832DEC4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290" cy="155"/>
                  <a:chOff x="844" y="3337"/>
                  <a:chExt cx="290" cy="155"/>
                </a:xfrm>
              </p:grpSpPr>
              <p:sp>
                <p:nvSpPr>
                  <p:cNvPr id="277" name="Rectangle 448">
                    <a:extLst>
                      <a:ext uri="{FF2B5EF4-FFF2-40B4-BE49-F238E27FC236}">
                        <a16:creationId xmlns:a16="http://schemas.microsoft.com/office/drawing/2014/main" id="{5B8DE15F-A1A4-BDCD-9F7D-8173DC0E71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78" name="Text Box 449">
                    <a:extLst>
                      <a:ext uri="{FF2B5EF4-FFF2-40B4-BE49-F238E27FC236}">
                        <a16:creationId xmlns:a16="http://schemas.microsoft.com/office/drawing/2014/main" id="{14421983-2096-FB1D-0515-69B3CF45C39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116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grpSp>
              <p:nvGrpSpPr>
                <p:cNvPr id="274" name="Group 450">
                  <a:extLst>
                    <a:ext uri="{FF2B5EF4-FFF2-40B4-BE49-F238E27FC236}">
                      <a16:creationId xmlns:a16="http://schemas.microsoft.com/office/drawing/2014/main" id="{02CDBA59-F18E-8B33-77D3-C38345382F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275" name="Rectangle 451">
                    <a:extLst>
                      <a:ext uri="{FF2B5EF4-FFF2-40B4-BE49-F238E27FC236}">
                        <a16:creationId xmlns:a16="http://schemas.microsoft.com/office/drawing/2014/main" id="{B3C5C5F2-0E11-E7D9-9CE1-20ACEFF81B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7030A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76" name="Rectangle 452">
                    <a:extLst>
                      <a:ext uri="{FF2B5EF4-FFF2-40B4-BE49-F238E27FC236}">
                        <a16:creationId xmlns:a16="http://schemas.microsoft.com/office/drawing/2014/main" id="{762ADC7B-C3AF-5A73-1F54-EFD6C3E09E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A12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</p:grpSp>
          <p:sp>
            <p:nvSpPr>
              <p:cNvPr id="271" name="Rectangle 453">
                <a:extLst>
                  <a:ext uri="{FF2B5EF4-FFF2-40B4-BE49-F238E27FC236}">
                    <a16:creationId xmlns:a16="http://schemas.microsoft.com/office/drawing/2014/main" id="{5F626141-0911-C284-5532-AFFF6E38D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72" name="Rectangle 454">
                <a:extLst>
                  <a:ext uri="{FF2B5EF4-FFF2-40B4-BE49-F238E27FC236}">
                    <a16:creationId xmlns:a16="http://schemas.microsoft.com/office/drawing/2014/main" id="{9A4ECF47-7CD1-C70E-2F78-CC75FB68B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268" name="Rectangle 455">
              <a:extLst>
                <a:ext uri="{FF2B5EF4-FFF2-40B4-BE49-F238E27FC236}">
                  <a16:creationId xmlns:a16="http://schemas.microsoft.com/office/drawing/2014/main" id="{10FFDD80-F0AD-FE81-8658-E022C0B0B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792" y="1775123"/>
              <a:ext cx="149225" cy="171450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9" name="Rectangle 456">
              <a:extLst>
                <a:ext uri="{FF2B5EF4-FFF2-40B4-BE49-F238E27FC236}">
                  <a16:creationId xmlns:a16="http://schemas.microsoft.com/office/drawing/2014/main" id="{420AD929-43E0-EE9E-290E-0519B9298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7" y="1773536"/>
              <a:ext cx="95250" cy="171450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</p:grpSp>
      <p:grpSp>
        <p:nvGrpSpPr>
          <p:cNvPr id="280" name="Group 279">
            <a:extLst>
              <a:ext uri="{FF2B5EF4-FFF2-40B4-BE49-F238E27FC236}">
                <a16:creationId xmlns:a16="http://schemas.microsoft.com/office/drawing/2014/main" id="{7C8D2673-2B58-8D11-043F-0CB2FF3540F0}"/>
              </a:ext>
            </a:extLst>
          </p:cNvPr>
          <p:cNvGrpSpPr/>
          <p:nvPr/>
        </p:nvGrpSpPr>
        <p:grpSpPr>
          <a:xfrm>
            <a:off x="5913671" y="3480233"/>
            <a:ext cx="561975" cy="307777"/>
            <a:chOff x="4309328" y="2490872"/>
            <a:chExt cx="561975" cy="307777"/>
          </a:xfrm>
        </p:grpSpPr>
        <p:grpSp>
          <p:nvGrpSpPr>
            <p:cNvPr id="281" name="Group 321">
              <a:extLst>
                <a:ext uri="{FF2B5EF4-FFF2-40B4-BE49-F238E27FC236}">
                  <a16:creationId xmlns:a16="http://schemas.microsoft.com/office/drawing/2014/main" id="{C6675631-6F88-9A10-A2BF-3E934D35D3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9328" y="2554274"/>
              <a:ext cx="561975" cy="180975"/>
              <a:chOff x="740" y="3232"/>
              <a:chExt cx="354" cy="114"/>
            </a:xfrm>
            <a:solidFill>
              <a:srgbClr val="0012A0"/>
            </a:solidFill>
          </p:grpSpPr>
          <p:sp>
            <p:nvSpPr>
              <p:cNvPr id="283" name="Rectangle 323">
                <a:extLst>
                  <a:ext uri="{FF2B5EF4-FFF2-40B4-BE49-F238E27FC236}">
                    <a16:creationId xmlns:a16="http://schemas.microsoft.com/office/drawing/2014/main" id="{BB2E31EC-31CE-3AEC-11D0-F581DE88C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" y="3242"/>
                <a:ext cx="344" cy="8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84" name="Rectangle 326">
                <a:extLst>
                  <a:ext uri="{FF2B5EF4-FFF2-40B4-BE49-F238E27FC236}">
                    <a16:creationId xmlns:a16="http://schemas.microsoft.com/office/drawing/2014/main" id="{EE385A6C-B981-8614-0231-B315A5FB3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2"/>
                <a:ext cx="354" cy="114"/>
              </a:xfrm>
              <a:prstGeom prst="rect">
                <a:avLst/>
              </a:prstGeom>
              <a:solidFill>
                <a:srgbClr val="00B050"/>
              </a:solidFill>
              <a:ln w="19050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282" name="TextBox 281">
              <a:extLst>
                <a:ext uri="{FF2B5EF4-FFF2-40B4-BE49-F238E27FC236}">
                  <a16:creationId xmlns:a16="http://schemas.microsoft.com/office/drawing/2014/main" id="{D67A1CC5-FC7C-56A4-8FBA-E32ECF14BDB0}"/>
                </a:ext>
              </a:extLst>
            </p:cNvPr>
            <p:cNvSpPr txBox="1"/>
            <p:nvPr/>
          </p:nvSpPr>
          <p:spPr>
            <a:xfrm>
              <a:off x="4351980" y="2490872"/>
              <a:ext cx="47666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AFAFA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ACK</a:t>
              </a:r>
            </a:p>
          </p:txBody>
        </p: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E8499E4B-ED57-FF99-2B0E-34D7EF44C61A}"/>
              </a:ext>
            </a:extLst>
          </p:cNvPr>
          <p:cNvGrpSpPr/>
          <p:nvPr/>
        </p:nvGrpSpPr>
        <p:grpSpPr>
          <a:xfrm>
            <a:off x="7608020" y="4741258"/>
            <a:ext cx="4340507" cy="814913"/>
            <a:chOff x="7562767" y="2064703"/>
            <a:chExt cx="4340507" cy="814913"/>
          </a:xfrm>
        </p:grpSpPr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A4DF8D0B-FEA8-F730-80E8-9CF94F1A0243}"/>
                </a:ext>
              </a:extLst>
            </p:cNvPr>
            <p:cNvGrpSpPr/>
            <p:nvPr/>
          </p:nvGrpSpPr>
          <p:grpSpPr>
            <a:xfrm>
              <a:off x="7562767" y="2064703"/>
              <a:ext cx="340158" cy="461665"/>
              <a:chOff x="8599355" y="2153608"/>
              <a:chExt cx="340158" cy="461665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6D6825DD-774F-D1EE-9B48-6D0EFE1CB725}"/>
                  </a:ext>
                </a:extLst>
              </p:cNvPr>
              <p:cNvSpPr/>
              <p:nvPr/>
            </p:nvSpPr>
            <p:spPr>
              <a:xfrm>
                <a:off x="8612372" y="2230217"/>
                <a:ext cx="318977" cy="320522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TextBox 288">
                <a:extLst>
                  <a:ext uri="{FF2B5EF4-FFF2-40B4-BE49-F238E27FC236}">
                    <a16:creationId xmlns:a16="http://schemas.microsoft.com/office/drawing/2014/main" id="{F708DA0A-8344-ED2A-389B-2AA5BA46D95E}"/>
                  </a:ext>
                </a:extLst>
              </p:cNvPr>
              <p:cNvSpPr txBox="1"/>
              <p:nvPr/>
            </p:nvSpPr>
            <p:spPr>
              <a:xfrm>
                <a:off x="8599355" y="21536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B05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4</a:t>
                </a:r>
              </a:p>
            </p:txBody>
          </p:sp>
        </p:grpSp>
        <p:sp>
          <p:nvSpPr>
            <p:cNvPr id="287" name="TextBox 286">
              <a:extLst>
                <a:ext uri="{FF2B5EF4-FFF2-40B4-BE49-F238E27FC236}">
                  <a16:creationId xmlns:a16="http://schemas.microsoft.com/office/drawing/2014/main" id="{68BF6753-2CE6-C39C-D823-DD89E87C00B4}"/>
                </a:ext>
              </a:extLst>
            </p:cNvPr>
            <p:cNvSpPr txBox="1"/>
            <p:nvPr/>
          </p:nvSpPr>
          <p:spPr>
            <a:xfrm>
              <a:off x="8049595" y="2122486"/>
              <a:ext cx="3853679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AP responds with ACK, device removes transmitted frame </a:t>
              </a:r>
            </a:p>
          </p:txBody>
        </p:sp>
      </p:grpSp>
      <p:grpSp>
        <p:nvGrpSpPr>
          <p:cNvPr id="291" name="Group 290">
            <a:extLst>
              <a:ext uri="{FF2B5EF4-FFF2-40B4-BE49-F238E27FC236}">
                <a16:creationId xmlns:a16="http://schemas.microsoft.com/office/drawing/2014/main" id="{69C4017D-C514-7277-8DA6-BAB9136BBD28}"/>
              </a:ext>
            </a:extLst>
          </p:cNvPr>
          <p:cNvGrpSpPr/>
          <p:nvPr/>
        </p:nvGrpSpPr>
        <p:grpSpPr>
          <a:xfrm>
            <a:off x="6813372" y="3407847"/>
            <a:ext cx="340158" cy="461665"/>
            <a:chOff x="8599355" y="2153608"/>
            <a:chExt cx="340158" cy="461665"/>
          </a:xfrm>
        </p:grpSpPr>
        <p:sp>
          <p:nvSpPr>
            <p:cNvPr id="293" name="Oval 292">
              <a:extLst>
                <a:ext uri="{FF2B5EF4-FFF2-40B4-BE49-F238E27FC236}">
                  <a16:creationId xmlns:a16="http://schemas.microsoft.com/office/drawing/2014/main" id="{5DEC4190-21DC-510E-11B2-49FECFC892B3}"/>
                </a:ext>
              </a:extLst>
            </p:cNvPr>
            <p:cNvSpPr/>
            <p:nvPr/>
          </p:nvSpPr>
          <p:spPr>
            <a:xfrm>
              <a:off x="8612372" y="2230217"/>
              <a:ext cx="318977" cy="32052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75C2FF1A-9CD5-BBCC-AE31-41F9B2494759}"/>
                </a:ext>
              </a:extLst>
            </p:cNvPr>
            <p:cNvSpPr txBox="1"/>
            <p:nvPr/>
          </p:nvSpPr>
          <p:spPr>
            <a:xfrm>
              <a:off x="8599355" y="21536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</a:p>
          </p:txBody>
        </p:sp>
      </p:grpSp>
      <p:sp>
        <p:nvSpPr>
          <p:cNvPr id="297" name="TextBox 296">
            <a:extLst>
              <a:ext uri="{FF2B5EF4-FFF2-40B4-BE49-F238E27FC236}">
                <a16:creationId xmlns:a16="http://schemas.microsoft.com/office/drawing/2014/main" id="{D8156C20-D96D-9CF2-5008-2FBE693CB83E}"/>
              </a:ext>
            </a:extLst>
          </p:cNvPr>
          <p:cNvSpPr txBox="1"/>
          <p:nvPr/>
        </p:nvSpPr>
        <p:spPr>
          <a:xfrm>
            <a:off x="8110106" y="5570768"/>
            <a:ext cx="385367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 can now forward frame to router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DBD48A5-A711-5ACE-C9C4-B8C22D006A2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0046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4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6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44 -0.00324 L 0.00065 0.16482 L 0.22135 0.16482 L 0.22135 -0.00139 " pathEditMode="relative" rAng="0" ptsTypes="AAAA">
                                      <p:cBhvr>
                                        <p:cTn id="60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133" y="84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7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3.7037E-6 L -0.00221 0.16805 L -0.22148 0.16805 L -0.22148 0.00185 " pathEditMode="relative" rAng="0" ptsTypes="AAAA">
                                      <p:cBhvr>
                                        <p:cTn id="70" dur="3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81" y="84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7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95 -0.00162 L 0.00195 0.18542 L 0.38529 0.18542 L 0.38529 0.00764 " pathEditMode="relative" rAng="0" ptsTypes="AAAA">
                                      <p:cBhvr>
                                        <p:cTn id="90" dur="3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67" y="935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7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1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4" dur="5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25 0.00232 C 0.01315 0.05787 0.01224 0.11343 0.01315 0.16945 L -0.36302 0.17037 L -0.36302 0.0037 " pathEditMode="relative" rAng="0" ptsTypes="AAAA">
                                      <p:cBhvr>
                                        <p:cTn id="106" dur="3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750" y="8403"/>
                                    </p:animMotion>
                                  </p:childTnLst>
                                </p:cTn>
                              </p:par>
                              <p:par>
                                <p:cTn id="10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8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3000"/>
                            </p:stCondLst>
                            <p:childTnLst>
                              <p:par>
                                <p:cTn id="111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2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5" dur="5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" grpId="0" animBg="1"/>
      <p:bldP spid="145" grpId="1" animBg="1"/>
      <p:bldP spid="297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2588A5-3740-F8A0-3550-151CDA68F1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7C95A2-C183-7BB2-EF7C-3E02CBA9FD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dirty="0">
                <a:cs typeface="Calibri" panose="020F0502020204030204" pitchFamily="34" charset="0"/>
              </a:rPr>
              <a:t>Chapter 7 outline</a:t>
            </a:r>
            <a:endParaRPr lang="en-US" sz="480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8C46C2A8-6013-28E3-F235-E4D8A97F1F5C}"/>
              </a:ext>
            </a:extLst>
          </p:cNvPr>
          <p:cNvSpPr txBox="1">
            <a:spLocks noChangeArrowheads="1"/>
          </p:cNvSpPr>
          <p:nvPr/>
        </p:nvSpPr>
        <p:spPr>
          <a:xfrm>
            <a:off x="799156" y="1544895"/>
            <a:ext cx="6216007" cy="4898193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radio: the physical layer</a:t>
            </a:r>
          </a:p>
          <a:p>
            <a:pPr marL="406400" marR="0" lvl="0" indent="-276225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0012A0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wireless 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access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network</a:t>
            </a:r>
          </a:p>
          <a:p>
            <a:pPr marL="695325" marR="0" lvl="1" indent="-231775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sharing a wireless access channel: OFDMA, CSMA/CA</a:t>
            </a:r>
          </a:p>
          <a:p>
            <a:pPr lvl="1">
              <a:lnSpc>
                <a:spcPct val="100000"/>
              </a:lnSpc>
              <a:buClr>
                <a:schemeClr val="bg1">
                  <a:lumMod val="75000"/>
                </a:schemeClr>
              </a:buClr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WiFi wireless LAN</a:t>
            </a:r>
          </a:p>
          <a:p>
            <a:pPr marL="695325" marR="0" lvl="1" indent="-231775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0012A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5G radio access network (RAN)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wireless core network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principles, 5G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mobility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Bluetooth, satellite, IoT wireless networks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6F2872E-9845-73FF-EB86-FDD04209DE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69568" y="1544895"/>
            <a:ext cx="4390800" cy="2808061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8F27181-2502-3461-2956-8EC21764B14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462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Rectangle 3">
            <a:extLst>
              <a:ext uri="{FF2B5EF4-FFF2-40B4-BE49-F238E27FC236}">
                <a16:creationId xmlns:a16="http://schemas.microsoft.com/office/drawing/2014/main" id="{D3871BF7-F73C-72EC-B6D5-865C02298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595" y="234534"/>
            <a:ext cx="11986500" cy="12070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Architectural Elements of 5G</a:t>
            </a:r>
            <a:endParaRPr lang="en-US" altLang="en-US" sz="5400" b="1" dirty="0">
              <a:solidFill>
                <a:srgbClr val="C00000"/>
              </a:solidFill>
              <a:latin typeface="+mj-lt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602D7592-B7E3-0215-D450-E91859B102A7}"/>
              </a:ext>
            </a:extLst>
          </p:cNvPr>
          <p:cNvCxnSpPr>
            <a:cxnSpLocks/>
          </p:cNvCxnSpPr>
          <p:nvPr/>
        </p:nvCxnSpPr>
        <p:spPr>
          <a:xfrm>
            <a:off x="910240" y="6092131"/>
            <a:ext cx="2816085" cy="0"/>
          </a:xfrm>
          <a:prstGeom prst="line">
            <a:avLst/>
          </a:prstGeom>
          <a:ln w="9525">
            <a:solidFill>
              <a:srgbClr val="C00000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D6830A28-6582-82E2-179B-580CD0FC7A03}"/>
              </a:ext>
            </a:extLst>
          </p:cNvPr>
          <p:cNvCxnSpPr/>
          <p:nvPr/>
        </p:nvCxnSpPr>
        <p:spPr>
          <a:xfrm flipV="1">
            <a:off x="3726246" y="5836548"/>
            <a:ext cx="0" cy="47901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AAA222AB-568D-478E-F60B-E79F4629D62B}"/>
              </a:ext>
            </a:extLst>
          </p:cNvPr>
          <p:cNvSpPr txBox="1"/>
          <p:nvPr/>
        </p:nvSpPr>
        <p:spPr>
          <a:xfrm>
            <a:off x="1353243" y="5873733"/>
            <a:ext cx="1861593" cy="590931"/>
          </a:xfrm>
          <a:prstGeom prst="rect">
            <a:avLst/>
          </a:prstGeom>
          <a:solidFill>
            <a:srgbClr val="FFFFFF"/>
          </a:solidFill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radio access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Network (RAN)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068F55ED-FA7A-6DB6-5EB9-6A11FFA4F033}"/>
              </a:ext>
            </a:extLst>
          </p:cNvPr>
          <p:cNvSpPr/>
          <p:nvPr/>
        </p:nvSpPr>
        <p:spPr>
          <a:xfrm>
            <a:off x="3744283" y="2696826"/>
            <a:ext cx="3678398" cy="2102996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385840 w 1404583"/>
              <a:gd name="connsiteY0" fmla="*/ 93766 h 747963"/>
              <a:gd name="connsiteX1" fmla="*/ 130383 w 1404583"/>
              <a:gd name="connsiteY1" fmla="*/ 280977 h 747963"/>
              <a:gd name="connsiteX2" fmla="*/ 4957 w 1404583"/>
              <a:gd name="connsiteY2" fmla="*/ 465184 h 747963"/>
              <a:gd name="connsiteX3" fmla="*/ 69845 w 1404583"/>
              <a:gd name="connsiteY3" fmla="*/ 632722 h 747963"/>
              <a:gd name="connsiteX4" fmla="*/ 363588 w 1404583"/>
              <a:gd name="connsiteY4" fmla="*/ 745499 h 747963"/>
              <a:gd name="connsiteX5" fmla="*/ 1278658 w 1404583"/>
              <a:gd name="connsiteY5" fmla="*/ 695962 h 747963"/>
              <a:gd name="connsiteX6" fmla="*/ 1377847 w 1404583"/>
              <a:gd name="connsiteY6" fmla="*/ 300828 h 747963"/>
              <a:gd name="connsiteX7" fmla="*/ 1146823 w 1404583"/>
              <a:gd name="connsiteY7" fmla="*/ 87794 h 747963"/>
              <a:gd name="connsiteX8" fmla="*/ 839164 w 1404583"/>
              <a:gd name="connsiteY8" fmla="*/ 0 h 747963"/>
              <a:gd name="connsiteX9" fmla="*/ 385840 w 1404583"/>
              <a:gd name="connsiteY9" fmla="*/ 93766 h 747963"/>
              <a:gd name="connsiteX0" fmla="*/ 396059 w 1414802"/>
              <a:gd name="connsiteY0" fmla="*/ 93766 h 747963"/>
              <a:gd name="connsiteX1" fmla="*/ 280171 w 1414802"/>
              <a:gd name="connsiteY1" fmla="*/ 313554 h 747963"/>
              <a:gd name="connsiteX2" fmla="*/ 15176 w 1414802"/>
              <a:gd name="connsiteY2" fmla="*/ 465184 h 747963"/>
              <a:gd name="connsiteX3" fmla="*/ 80064 w 1414802"/>
              <a:gd name="connsiteY3" fmla="*/ 632722 h 747963"/>
              <a:gd name="connsiteX4" fmla="*/ 373807 w 1414802"/>
              <a:gd name="connsiteY4" fmla="*/ 745499 h 747963"/>
              <a:gd name="connsiteX5" fmla="*/ 1288877 w 1414802"/>
              <a:gd name="connsiteY5" fmla="*/ 695962 h 747963"/>
              <a:gd name="connsiteX6" fmla="*/ 1388066 w 1414802"/>
              <a:gd name="connsiteY6" fmla="*/ 300828 h 747963"/>
              <a:gd name="connsiteX7" fmla="*/ 1157042 w 1414802"/>
              <a:gd name="connsiteY7" fmla="*/ 87794 h 747963"/>
              <a:gd name="connsiteX8" fmla="*/ 849383 w 1414802"/>
              <a:gd name="connsiteY8" fmla="*/ 0 h 747963"/>
              <a:gd name="connsiteX9" fmla="*/ 396059 w 1414802"/>
              <a:gd name="connsiteY9" fmla="*/ 93766 h 747963"/>
              <a:gd name="connsiteX0" fmla="*/ 366457 w 1385200"/>
              <a:gd name="connsiteY0" fmla="*/ 93766 h 747963"/>
              <a:gd name="connsiteX1" fmla="*/ 250569 w 1385200"/>
              <a:gd name="connsiteY1" fmla="*/ 313554 h 747963"/>
              <a:gd name="connsiteX2" fmla="*/ 32097 w 1385200"/>
              <a:gd name="connsiteY2" fmla="*/ 404102 h 747963"/>
              <a:gd name="connsiteX3" fmla="*/ 50462 w 1385200"/>
              <a:gd name="connsiteY3" fmla="*/ 632722 h 747963"/>
              <a:gd name="connsiteX4" fmla="*/ 344205 w 1385200"/>
              <a:gd name="connsiteY4" fmla="*/ 745499 h 747963"/>
              <a:gd name="connsiteX5" fmla="*/ 1259275 w 1385200"/>
              <a:gd name="connsiteY5" fmla="*/ 695962 h 747963"/>
              <a:gd name="connsiteX6" fmla="*/ 1358464 w 1385200"/>
              <a:gd name="connsiteY6" fmla="*/ 300828 h 747963"/>
              <a:gd name="connsiteX7" fmla="*/ 1127440 w 1385200"/>
              <a:gd name="connsiteY7" fmla="*/ 87794 h 747963"/>
              <a:gd name="connsiteX8" fmla="*/ 819781 w 1385200"/>
              <a:gd name="connsiteY8" fmla="*/ 0 h 747963"/>
              <a:gd name="connsiteX9" fmla="*/ 366457 w 1385200"/>
              <a:gd name="connsiteY9" fmla="*/ 93766 h 747963"/>
              <a:gd name="connsiteX0" fmla="*/ 366457 w 1385200"/>
              <a:gd name="connsiteY0" fmla="*/ 93766 h 747963"/>
              <a:gd name="connsiteX1" fmla="*/ 250569 w 1385200"/>
              <a:gd name="connsiteY1" fmla="*/ 313554 h 747963"/>
              <a:gd name="connsiteX2" fmla="*/ 32097 w 1385200"/>
              <a:gd name="connsiteY2" fmla="*/ 404102 h 747963"/>
              <a:gd name="connsiteX3" fmla="*/ 50462 w 1385200"/>
              <a:gd name="connsiteY3" fmla="*/ 632722 h 747963"/>
              <a:gd name="connsiteX4" fmla="*/ 344205 w 1385200"/>
              <a:gd name="connsiteY4" fmla="*/ 745499 h 747963"/>
              <a:gd name="connsiteX5" fmla="*/ 1259275 w 1385200"/>
              <a:gd name="connsiteY5" fmla="*/ 695962 h 747963"/>
              <a:gd name="connsiteX6" fmla="*/ 1358464 w 1385200"/>
              <a:gd name="connsiteY6" fmla="*/ 300828 h 747963"/>
              <a:gd name="connsiteX7" fmla="*/ 1127440 w 1385200"/>
              <a:gd name="connsiteY7" fmla="*/ 87794 h 747963"/>
              <a:gd name="connsiteX8" fmla="*/ 819781 w 1385200"/>
              <a:gd name="connsiteY8" fmla="*/ 0 h 747963"/>
              <a:gd name="connsiteX9" fmla="*/ 366457 w 1385200"/>
              <a:gd name="connsiteY9" fmla="*/ 93766 h 747963"/>
              <a:gd name="connsiteX0" fmla="*/ 366457 w 1385200"/>
              <a:gd name="connsiteY0" fmla="*/ 93766 h 747963"/>
              <a:gd name="connsiteX1" fmla="*/ 250569 w 1385200"/>
              <a:gd name="connsiteY1" fmla="*/ 313554 h 747963"/>
              <a:gd name="connsiteX2" fmla="*/ 32097 w 1385200"/>
              <a:gd name="connsiteY2" fmla="*/ 404102 h 747963"/>
              <a:gd name="connsiteX3" fmla="*/ 50462 w 1385200"/>
              <a:gd name="connsiteY3" fmla="*/ 632722 h 747963"/>
              <a:gd name="connsiteX4" fmla="*/ 344205 w 1385200"/>
              <a:gd name="connsiteY4" fmla="*/ 745499 h 747963"/>
              <a:gd name="connsiteX5" fmla="*/ 1259275 w 1385200"/>
              <a:gd name="connsiteY5" fmla="*/ 695962 h 747963"/>
              <a:gd name="connsiteX6" fmla="*/ 1358464 w 1385200"/>
              <a:gd name="connsiteY6" fmla="*/ 300828 h 747963"/>
              <a:gd name="connsiteX7" fmla="*/ 1127440 w 1385200"/>
              <a:gd name="connsiteY7" fmla="*/ 87794 h 747963"/>
              <a:gd name="connsiteX8" fmla="*/ 819781 w 1385200"/>
              <a:gd name="connsiteY8" fmla="*/ 0 h 747963"/>
              <a:gd name="connsiteX9" fmla="*/ 366457 w 1385200"/>
              <a:gd name="connsiteY9" fmla="*/ 93766 h 747963"/>
              <a:gd name="connsiteX0" fmla="*/ 366457 w 1385200"/>
              <a:gd name="connsiteY0" fmla="*/ 93766 h 747963"/>
              <a:gd name="connsiteX1" fmla="*/ 250569 w 1385200"/>
              <a:gd name="connsiteY1" fmla="*/ 313554 h 747963"/>
              <a:gd name="connsiteX2" fmla="*/ 32097 w 1385200"/>
              <a:gd name="connsiteY2" fmla="*/ 404102 h 747963"/>
              <a:gd name="connsiteX3" fmla="*/ 50462 w 1385200"/>
              <a:gd name="connsiteY3" fmla="*/ 632722 h 747963"/>
              <a:gd name="connsiteX4" fmla="*/ 344205 w 1385200"/>
              <a:gd name="connsiteY4" fmla="*/ 745499 h 747963"/>
              <a:gd name="connsiteX5" fmla="*/ 1259275 w 1385200"/>
              <a:gd name="connsiteY5" fmla="*/ 695962 h 747963"/>
              <a:gd name="connsiteX6" fmla="*/ 1358464 w 1385200"/>
              <a:gd name="connsiteY6" fmla="*/ 300828 h 747963"/>
              <a:gd name="connsiteX7" fmla="*/ 1047082 w 1385200"/>
              <a:gd name="connsiteY7" fmla="*/ 169236 h 747963"/>
              <a:gd name="connsiteX8" fmla="*/ 819781 w 1385200"/>
              <a:gd name="connsiteY8" fmla="*/ 0 h 747963"/>
              <a:gd name="connsiteX9" fmla="*/ 366457 w 1385200"/>
              <a:gd name="connsiteY9" fmla="*/ 93766 h 747963"/>
              <a:gd name="connsiteX0" fmla="*/ 354807 w 1373550"/>
              <a:gd name="connsiteY0" fmla="*/ 93766 h 747963"/>
              <a:gd name="connsiteX1" fmla="*/ 238919 w 1373550"/>
              <a:gd name="connsiteY1" fmla="*/ 313554 h 747963"/>
              <a:gd name="connsiteX2" fmla="*/ 20447 w 1373550"/>
              <a:gd name="connsiteY2" fmla="*/ 404102 h 747963"/>
              <a:gd name="connsiteX3" fmla="*/ 61436 w 1373550"/>
              <a:gd name="connsiteY3" fmla="*/ 719270 h 747963"/>
              <a:gd name="connsiteX4" fmla="*/ 332555 w 1373550"/>
              <a:gd name="connsiteY4" fmla="*/ 745499 h 747963"/>
              <a:gd name="connsiteX5" fmla="*/ 1247625 w 1373550"/>
              <a:gd name="connsiteY5" fmla="*/ 695962 h 747963"/>
              <a:gd name="connsiteX6" fmla="*/ 1346814 w 1373550"/>
              <a:gd name="connsiteY6" fmla="*/ 300828 h 747963"/>
              <a:gd name="connsiteX7" fmla="*/ 1035432 w 1373550"/>
              <a:gd name="connsiteY7" fmla="*/ 169236 h 747963"/>
              <a:gd name="connsiteX8" fmla="*/ 808131 w 1373550"/>
              <a:gd name="connsiteY8" fmla="*/ 0 h 747963"/>
              <a:gd name="connsiteX9" fmla="*/ 354807 w 1373550"/>
              <a:gd name="connsiteY9" fmla="*/ 93766 h 747963"/>
              <a:gd name="connsiteX0" fmla="*/ 354807 w 1356773"/>
              <a:gd name="connsiteY0" fmla="*/ 93766 h 754888"/>
              <a:gd name="connsiteX1" fmla="*/ 238919 w 1356773"/>
              <a:gd name="connsiteY1" fmla="*/ 313554 h 754888"/>
              <a:gd name="connsiteX2" fmla="*/ 20447 w 1356773"/>
              <a:gd name="connsiteY2" fmla="*/ 404102 h 754888"/>
              <a:gd name="connsiteX3" fmla="*/ 61436 w 1356773"/>
              <a:gd name="connsiteY3" fmla="*/ 719270 h 754888"/>
              <a:gd name="connsiteX4" fmla="*/ 332555 w 1356773"/>
              <a:gd name="connsiteY4" fmla="*/ 745499 h 754888"/>
              <a:gd name="connsiteX5" fmla="*/ 802884 w 1356773"/>
              <a:gd name="connsiteY5" fmla="*/ 751532 h 754888"/>
              <a:gd name="connsiteX6" fmla="*/ 1247625 w 1356773"/>
              <a:gd name="connsiteY6" fmla="*/ 695962 h 754888"/>
              <a:gd name="connsiteX7" fmla="*/ 1346814 w 1356773"/>
              <a:gd name="connsiteY7" fmla="*/ 300828 h 754888"/>
              <a:gd name="connsiteX8" fmla="*/ 1035432 w 1356773"/>
              <a:gd name="connsiteY8" fmla="*/ 169236 h 754888"/>
              <a:gd name="connsiteX9" fmla="*/ 808131 w 1356773"/>
              <a:gd name="connsiteY9" fmla="*/ 0 h 754888"/>
              <a:gd name="connsiteX10" fmla="*/ 354807 w 1356773"/>
              <a:gd name="connsiteY10" fmla="*/ 93766 h 754888"/>
              <a:gd name="connsiteX0" fmla="*/ 354807 w 1354894"/>
              <a:gd name="connsiteY0" fmla="*/ 93766 h 745758"/>
              <a:gd name="connsiteX1" fmla="*/ 238919 w 1354894"/>
              <a:gd name="connsiteY1" fmla="*/ 313554 h 745758"/>
              <a:gd name="connsiteX2" fmla="*/ 20447 w 1354894"/>
              <a:gd name="connsiteY2" fmla="*/ 404102 h 745758"/>
              <a:gd name="connsiteX3" fmla="*/ 61436 w 1354894"/>
              <a:gd name="connsiteY3" fmla="*/ 719270 h 745758"/>
              <a:gd name="connsiteX4" fmla="*/ 332555 w 1354894"/>
              <a:gd name="connsiteY4" fmla="*/ 745499 h 745758"/>
              <a:gd name="connsiteX5" fmla="*/ 915696 w 1354894"/>
              <a:gd name="connsiteY5" fmla="*/ 662588 h 745758"/>
              <a:gd name="connsiteX6" fmla="*/ 1247625 w 1354894"/>
              <a:gd name="connsiteY6" fmla="*/ 695962 h 745758"/>
              <a:gd name="connsiteX7" fmla="*/ 1346814 w 1354894"/>
              <a:gd name="connsiteY7" fmla="*/ 300828 h 745758"/>
              <a:gd name="connsiteX8" fmla="*/ 1035432 w 1354894"/>
              <a:gd name="connsiteY8" fmla="*/ 169236 h 745758"/>
              <a:gd name="connsiteX9" fmla="*/ 808131 w 1354894"/>
              <a:gd name="connsiteY9" fmla="*/ 0 h 745758"/>
              <a:gd name="connsiteX10" fmla="*/ 354807 w 1354894"/>
              <a:gd name="connsiteY10" fmla="*/ 93766 h 745758"/>
              <a:gd name="connsiteX0" fmla="*/ 354807 w 1354894"/>
              <a:gd name="connsiteY0" fmla="*/ 93766 h 746554"/>
              <a:gd name="connsiteX1" fmla="*/ 238919 w 1354894"/>
              <a:gd name="connsiteY1" fmla="*/ 313554 h 746554"/>
              <a:gd name="connsiteX2" fmla="*/ 20447 w 1354894"/>
              <a:gd name="connsiteY2" fmla="*/ 404102 h 746554"/>
              <a:gd name="connsiteX3" fmla="*/ 61436 w 1354894"/>
              <a:gd name="connsiteY3" fmla="*/ 719270 h 746554"/>
              <a:gd name="connsiteX4" fmla="*/ 332555 w 1354894"/>
              <a:gd name="connsiteY4" fmla="*/ 745499 h 746554"/>
              <a:gd name="connsiteX5" fmla="*/ 915696 w 1354894"/>
              <a:gd name="connsiteY5" fmla="*/ 662588 h 746554"/>
              <a:gd name="connsiteX6" fmla="*/ 1247625 w 1354894"/>
              <a:gd name="connsiteY6" fmla="*/ 695962 h 746554"/>
              <a:gd name="connsiteX7" fmla="*/ 1346814 w 1354894"/>
              <a:gd name="connsiteY7" fmla="*/ 300828 h 746554"/>
              <a:gd name="connsiteX8" fmla="*/ 1035432 w 1354894"/>
              <a:gd name="connsiteY8" fmla="*/ 169236 h 746554"/>
              <a:gd name="connsiteX9" fmla="*/ 808131 w 1354894"/>
              <a:gd name="connsiteY9" fmla="*/ 0 h 746554"/>
              <a:gd name="connsiteX10" fmla="*/ 354807 w 1354894"/>
              <a:gd name="connsiteY10" fmla="*/ 93766 h 746554"/>
              <a:gd name="connsiteX0" fmla="*/ 354807 w 1372101"/>
              <a:gd name="connsiteY0" fmla="*/ 93766 h 746554"/>
              <a:gd name="connsiteX1" fmla="*/ 238919 w 1372101"/>
              <a:gd name="connsiteY1" fmla="*/ 313554 h 746554"/>
              <a:gd name="connsiteX2" fmla="*/ 20447 w 1372101"/>
              <a:gd name="connsiteY2" fmla="*/ 404102 h 746554"/>
              <a:gd name="connsiteX3" fmla="*/ 61436 w 1372101"/>
              <a:gd name="connsiteY3" fmla="*/ 719270 h 746554"/>
              <a:gd name="connsiteX4" fmla="*/ 332555 w 1372101"/>
              <a:gd name="connsiteY4" fmla="*/ 745499 h 746554"/>
              <a:gd name="connsiteX5" fmla="*/ 915696 w 1372101"/>
              <a:gd name="connsiteY5" fmla="*/ 662588 h 746554"/>
              <a:gd name="connsiteX6" fmla="*/ 1320952 w 1372101"/>
              <a:gd name="connsiteY6" fmla="*/ 629254 h 746554"/>
              <a:gd name="connsiteX7" fmla="*/ 1346814 w 1372101"/>
              <a:gd name="connsiteY7" fmla="*/ 300828 h 746554"/>
              <a:gd name="connsiteX8" fmla="*/ 1035432 w 1372101"/>
              <a:gd name="connsiteY8" fmla="*/ 169236 h 746554"/>
              <a:gd name="connsiteX9" fmla="*/ 808131 w 1372101"/>
              <a:gd name="connsiteY9" fmla="*/ 0 h 746554"/>
              <a:gd name="connsiteX10" fmla="*/ 354807 w 1372101"/>
              <a:gd name="connsiteY10" fmla="*/ 93766 h 746554"/>
              <a:gd name="connsiteX0" fmla="*/ 354807 w 1372101"/>
              <a:gd name="connsiteY0" fmla="*/ 93766 h 746554"/>
              <a:gd name="connsiteX1" fmla="*/ 238919 w 1372101"/>
              <a:gd name="connsiteY1" fmla="*/ 313554 h 746554"/>
              <a:gd name="connsiteX2" fmla="*/ 20447 w 1372101"/>
              <a:gd name="connsiteY2" fmla="*/ 404102 h 746554"/>
              <a:gd name="connsiteX3" fmla="*/ 61436 w 1372101"/>
              <a:gd name="connsiteY3" fmla="*/ 719270 h 746554"/>
              <a:gd name="connsiteX4" fmla="*/ 332555 w 1372101"/>
              <a:gd name="connsiteY4" fmla="*/ 745499 h 746554"/>
              <a:gd name="connsiteX5" fmla="*/ 915696 w 1372101"/>
              <a:gd name="connsiteY5" fmla="*/ 662588 h 746554"/>
              <a:gd name="connsiteX6" fmla="*/ 1320952 w 1372101"/>
              <a:gd name="connsiteY6" fmla="*/ 629254 h 746554"/>
              <a:gd name="connsiteX7" fmla="*/ 1346814 w 1372101"/>
              <a:gd name="connsiteY7" fmla="*/ 300828 h 746554"/>
              <a:gd name="connsiteX8" fmla="*/ 1035432 w 1372101"/>
              <a:gd name="connsiteY8" fmla="*/ 169236 h 746554"/>
              <a:gd name="connsiteX9" fmla="*/ 808131 w 1372101"/>
              <a:gd name="connsiteY9" fmla="*/ 0 h 746554"/>
              <a:gd name="connsiteX10" fmla="*/ 354807 w 1372101"/>
              <a:gd name="connsiteY10" fmla="*/ 93766 h 746554"/>
              <a:gd name="connsiteX0" fmla="*/ 354807 w 1372101"/>
              <a:gd name="connsiteY0" fmla="*/ 93766 h 745668"/>
              <a:gd name="connsiteX1" fmla="*/ 238919 w 1372101"/>
              <a:gd name="connsiteY1" fmla="*/ 313554 h 745668"/>
              <a:gd name="connsiteX2" fmla="*/ 20447 w 1372101"/>
              <a:gd name="connsiteY2" fmla="*/ 404102 h 745668"/>
              <a:gd name="connsiteX3" fmla="*/ 61436 w 1372101"/>
              <a:gd name="connsiteY3" fmla="*/ 719270 h 745668"/>
              <a:gd name="connsiteX4" fmla="*/ 332555 w 1372101"/>
              <a:gd name="connsiteY4" fmla="*/ 745499 h 745668"/>
              <a:gd name="connsiteX5" fmla="*/ 915696 w 1372101"/>
              <a:gd name="connsiteY5" fmla="*/ 662588 h 745668"/>
              <a:gd name="connsiteX6" fmla="*/ 1320952 w 1372101"/>
              <a:gd name="connsiteY6" fmla="*/ 629254 h 745668"/>
              <a:gd name="connsiteX7" fmla="*/ 1346814 w 1372101"/>
              <a:gd name="connsiteY7" fmla="*/ 300828 h 745668"/>
              <a:gd name="connsiteX8" fmla="*/ 1035432 w 1372101"/>
              <a:gd name="connsiteY8" fmla="*/ 169236 h 745668"/>
              <a:gd name="connsiteX9" fmla="*/ 808131 w 1372101"/>
              <a:gd name="connsiteY9" fmla="*/ 0 h 745668"/>
              <a:gd name="connsiteX10" fmla="*/ 354807 w 1372101"/>
              <a:gd name="connsiteY10" fmla="*/ 93766 h 745668"/>
              <a:gd name="connsiteX0" fmla="*/ 342321 w 1359615"/>
              <a:gd name="connsiteY0" fmla="*/ 93766 h 773107"/>
              <a:gd name="connsiteX1" fmla="*/ 226433 w 1359615"/>
              <a:gd name="connsiteY1" fmla="*/ 313554 h 773107"/>
              <a:gd name="connsiteX2" fmla="*/ 7961 w 1359615"/>
              <a:gd name="connsiteY2" fmla="*/ 404102 h 773107"/>
              <a:gd name="connsiteX3" fmla="*/ 88434 w 1359615"/>
              <a:gd name="connsiteY3" fmla="*/ 769301 h 773107"/>
              <a:gd name="connsiteX4" fmla="*/ 320069 w 1359615"/>
              <a:gd name="connsiteY4" fmla="*/ 745499 h 773107"/>
              <a:gd name="connsiteX5" fmla="*/ 903210 w 1359615"/>
              <a:gd name="connsiteY5" fmla="*/ 662588 h 773107"/>
              <a:gd name="connsiteX6" fmla="*/ 1308466 w 1359615"/>
              <a:gd name="connsiteY6" fmla="*/ 629254 h 773107"/>
              <a:gd name="connsiteX7" fmla="*/ 1334328 w 1359615"/>
              <a:gd name="connsiteY7" fmla="*/ 300828 h 773107"/>
              <a:gd name="connsiteX8" fmla="*/ 1022946 w 1359615"/>
              <a:gd name="connsiteY8" fmla="*/ 169236 h 773107"/>
              <a:gd name="connsiteX9" fmla="*/ 795645 w 1359615"/>
              <a:gd name="connsiteY9" fmla="*/ 0 h 773107"/>
              <a:gd name="connsiteX10" fmla="*/ 342321 w 1359615"/>
              <a:gd name="connsiteY10" fmla="*/ 93766 h 773107"/>
              <a:gd name="connsiteX0" fmla="*/ 342321 w 1359615"/>
              <a:gd name="connsiteY0" fmla="*/ 93766 h 778179"/>
              <a:gd name="connsiteX1" fmla="*/ 226433 w 1359615"/>
              <a:gd name="connsiteY1" fmla="*/ 313554 h 778179"/>
              <a:gd name="connsiteX2" fmla="*/ 7961 w 1359615"/>
              <a:gd name="connsiteY2" fmla="*/ 404102 h 778179"/>
              <a:gd name="connsiteX3" fmla="*/ 88434 w 1359615"/>
              <a:gd name="connsiteY3" fmla="*/ 769301 h 778179"/>
              <a:gd name="connsiteX4" fmla="*/ 903210 w 1359615"/>
              <a:gd name="connsiteY4" fmla="*/ 662588 h 778179"/>
              <a:gd name="connsiteX5" fmla="*/ 1308466 w 1359615"/>
              <a:gd name="connsiteY5" fmla="*/ 629254 h 778179"/>
              <a:gd name="connsiteX6" fmla="*/ 1334328 w 1359615"/>
              <a:gd name="connsiteY6" fmla="*/ 300828 h 778179"/>
              <a:gd name="connsiteX7" fmla="*/ 1022946 w 1359615"/>
              <a:gd name="connsiteY7" fmla="*/ 169236 h 778179"/>
              <a:gd name="connsiteX8" fmla="*/ 795645 w 1359615"/>
              <a:gd name="connsiteY8" fmla="*/ 0 h 778179"/>
              <a:gd name="connsiteX9" fmla="*/ 342321 w 1359615"/>
              <a:gd name="connsiteY9" fmla="*/ 93766 h 778179"/>
              <a:gd name="connsiteX0" fmla="*/ 343892 w 1361186"/>
              <a:gd name="connsiteY0" fmla="*/ 93766 h 778179"/>
              <a:gd name="connsiteX1" fmla="*/ 228004 w 1361186"/>
              <a:gd name="connsiteY1" fmla="*/ 313554 h 778179"/>
              <a:gd name="connsiteX2" fmla="*/ 9532 w 1361186"/>
              <a:gd name="connsiteY2" fmla="*/ 404102 h 778179"/>
              <a:gd name="connsiteX3" fmla="*/ 90005 w 1361186"/>
              <a:gd name="connsiteY3" fmla="*/ 769301 h 778179"/>
              <a:gd name="connsiteX4" fmla="*/ 904781 w 1361186"/>
              <a:gd name="connsiteY4" fmla="*/ 662588 h 778179"/>
              <a:gd name="connsiteX5" fmla="*/ 1310037 w 1361186"/>
              <a:gd name="connsiteY5" fmla="*/ 629254 h 778179"/>
              <a:gd name="connsiteX6" fmla="*/ 1335899 w 1361186"/>
              <a:gd name="connsiteY6" fmla="*/ 300828 h 778179"/>
              <a:gd name="connsiteX7" fmla="*/ 1024517 w 1361186"/>
              <a:gd name="connsiteY7" fmla="*/ 169236 h 778179"/>
              <a:gd name="connsiteX8" fmla="*/ 797216 w 1361186"/>
              <a:gd name="connsiteY8" fmla="*/ 0 h 778179"/>
              <a:gd name="connsiteX9" fmla="*/ 343892 w 1361186"/>
              <a:gd name="connsiteY9" fmla="*/ 93766 h 778179"/>
              <a:gd name="connsiteX0" fmla="*/ 359389 w 1376683"/>
              <a:gd name="connsiteY0" fmla="*/ 93766 h 778179"/>
              <a:gd name="connsiteX1" fmla="*/ 243501 w 1376683"/>
              <a:gd name="connsiteY1" fmla="*/ 313554 h 778179"/>
              <a:gd name="connsiteX2" fmla="*/ 25029 w 1376683"/>
              <a:gd name="connsiteY2" fmla="*/ 404102 h 778179"/>
              <a:gd name="connsiteX3" fmla="*/ 105502 w 1376683"/>
              <a:gd name="connsiteY3" fmla="*/ 769301 h 778179"/>
              <a:gd name="connsiteX4" fmla="*/ 920278 w 1376683"/>
              <a:gd name="connsiteY4" fmla="*/ 662588 h 778179"/>
              <a:gd name="connsiteX5" fmla="*/ 1325534 w 1376683"/>
              <a:gd name="connsiteY5" fmla="*/ 629254 h 778179"/>
              <a:gd name="connsiteX6" fmla="*/ 1351396 w 1376683"/>
              <a:gd name="connsiteY6" fmla="*/ 300828 h 778179"/>
              <a:gd name="connsiteX7" fmla="*/ 1040014 w 1376683"/>
              <a:gd name="connsiteY7" fmla="*/ 169236 h 778179"/>
              <a:gd name="connsiteX8" fmla="*/ 812713 w 1376683"/>
              <a:gd name="connsiteY8" fmla="*/ 0 h 778179"/>
              <a:gd name="connsiteX9" fmla="*/ 359389 w 1376683"/>
              <a:gd name="connsiteY9" fmla="*/ 93766 h 778179"/>
              <a:gd name="connsiteX0" fmla="*/ 355866 w 1373160"/>
              <a:gd name="connsiteY0" fmla="*/ 93766 h 779671"/>
              <a:gd name="connsiteX1" fmla="*/ 239978 w 1373160"/>
              <a:gd name="connsiteY1" fmla="*/ 313554 h 779671"/>
              <a:gd name="connsiteX2" fmla="*/ 27147 w 1373160"/>
              <a:gd name="connsiteY2" fmla="*/ 376307 h 779671"/>
              <a:gd name="connsiteX3" fmla="*/ 101979 w 1373160"/>
              <a:gd name="connsiteY3" fmla="*/ 769301 h 779671"/>
              <a:gd name="connsiteX4" fmla="*/ 916755 w 1373160"/>
              <a:gd name="connsiteY4" fmla="*/ 662588 h 779671"/>
              <a:gd name="connsiteX5" fmla="*/ 1322011 w 1373160"/>
              <a:gd name="connsiteY5" fmla="*/ 629254 h 779671"/>
              <a:gd name="connsiteX6" fmla="*/ 1347873 w 1373160"/>
              <a:gd name="connsiteY6" fmla="*/ 300828 h 779671"/>
              <a:gd name="connsiteX7" fmla="*/ 1036491 w 1373160"/>
              <a:gd name="connsiteY7" fmla="*/ 169236 h 779671"/>
              <a:gd name="connsiteX8" fmla="*/ 809190 w 1373160"/>
              <a:gd name="connsiteY8" fmla="*/ 0 h 779671"/>
              <a:gd name="connsiteX9" fmla="*/ 355866 w 1373160"/>
              <a:gd name="connsiteY9" fmla="*/ 93766 h 779671"/>
              <a:gd name="connsiteX0" fmla="*/ 355866 w 1373160"/>
              <a:gd name="connsiteY0" fmla="*/ 93766 h 779671"/>
              <a:gd name="connsiteX1" fmla="*/ 239978 w 1373160"/>
              <a:gd name="connsiteY1" fmla="*/ 313554 h 779671"/>
              <a:gd name="connsiteX2" fmla="*/ 27147 w 1373160"/>
              <a:gd name="connsiteY2" fmla="*/ 376307 h 779671"/>
              <a:gd name="connsiteX3" fmla="*/ 101979 w 1373160"/>
              <a:gd name="connsiteY3" fmla="*/ 769301 h 779671"/>
              <a:gd name="connsiteX4" fmla="*/ 916755 w 1373160"/>
              <a:gd name="connsiteY4" fmla="*/ 662588 h 779671"/>
              <a:gd name="connsiteX5" fmla="*/ 1322011 w 1373160"/>
              <a:gd name="connsiteY5" fmla="*/ 629254 h 779671"/>
              <a:gd name="connsiteX6" fmla="*/ 1347873 w 1373160"/>
              <a:gd name="connsiteY6" fmla="*/ 300828 h 779671"/>
              <a:gd name="connsiteX7" fmla="*/ 1104178 w 1373160"/>
              <a:gd name="connsiteY7" fmla="*/ 252621 h 779671"/>
              <a:gd name="connsiteX8" fmla="*/ 809190 w 1373160"/>
              <a:gd name="connsiteY8" fmla="*/ 0 h 779671"/>
              <a:gd name="connsiteX9" fmla="*/ 355866 w 1373160"/>
              <a:gd name="connsiteY9" fmla="*/ 93766 h 779671"/>
              <a:gd name="connsiteX0" fmla="*/ 355866 w 1384127"/>
              <a:gd name="connsiteY0" fmla="*/ 93766 h 779671"/>
              <a:gd name="connsiteX1" fmla="*/ 239978 w 1384127"/>
              <a:gd name="connsiteY1" fmla="*/ 313554 h 779671"/>
              <a:gd name="connsiteX2" fmla="*/ 27147 w 1384127"/>
              <a:gd name="connsiteY2" fmla="*/ 376307 h 779671"/>
              <a:gd name="connsiteX3" fmla="*/ 101979 w 1384127"/>
              <a:gd name="connsiteY3" fmla="*/ 769301 h 779671"/>
              <a:gd name="connsiteX4" fmla="*/ 916755 w 1384127"/>
              <a:gd name="connsiteY4" fmla="*/ 662588 h 779671"/>
              <a:gd name="connsiteX5" fmla="*/ 1322011 w 1384127"/>
              <a:gd name="connsiteY5" fmla="*/ 629254 h 779671"/>
              <a:gd name="connsiteX6" fmla="*/ 1364794 w 1384127"/>
              <a:gd name="connsiteY6" fmla="*/ 400890 h 779671"/>
              <a:gd name="connsiteX7" fmla="*/ 1104178 w 1384127"/>
              <a:gd name="connsiteY7" fmla="*/ 252621 h 779671"/>
              <a:gd name="connsiteX8" fmla="*/ 809190 w 1384127"/>
              <a:gd name="connsiteY8" fmla="*/ 0 h 779671"/>
              <a:gd name="connsiteX9" fmla="*/ 355866 w 1384127"/>
              <a:gd name="connsiteY9" fmla="*/ 93766 h 779671"/>
              <a:gd name="connsiteX0" fmla="*/ 355866 w 1384127"/>
              <a:gd name="connsiteY0" fmla="*/ 93766 h 779671"/>
              <a:gd name="connsiteX1" fmla="*/ 239978 w 1384127"/>
              <a:gd name="connsiteY1" fmla="*/ 313554 h 779671"/>
              <a:gd name="connsiteX2" fmla="*/ 27147 w 1384127"/>
              <a:gd name="connsiteY2" fmla="*/ 376307 h 779671"/>
              <a:gd name="connsiteX3" fmla="*/ 101979 w 1384127"/>
              <a:gd name="connsiteY3" fmla="*/ 769301 h 779671"/>
              <a:gd name="connsiteX4" fmla="*/ 916755 w 1384127"/>
              <a:gd name="connsiteY4" fmla="*/ 662588 h 779671"/>
              <a:gd name="connsiteX5" fmla="*/ 1322011 w 1384127"/>
              <a:gd name="connsiteY5" fmla="*/ 629254 h 779671"/>
              <a:gd name="connsiteX6" fmla="*/ 1364794 w 1384127"/>
              <a:gd name="connsiteY6" fmla="*/ 400890 h 779671"/>
              <a:gd name="connsiteX7" fmla="*/ 1104178 w 1384127"/>
              <a:gd name="connsiteY7" fmla="*/ 252621 h 779671"/>
              <a:gd name="connsiteX8" fmla="*/ 809190 w 1384127"/>
              <a:gd name="connsiteY8" fmla="*/ 0 h 779671"/>
              <a:gd name="connsiteX9" fmla="*/ 355866 w 1384127"/>
              <a:gd name="connsiteY9" fmla="*/ 93766 h 779671"/>
              <a:gd name="connsiteX0" fmla="*/ 355866 w 1384127"/>
              <a:gd name="connsiteY0" fmla="*/ 93975 h 779880"/>
              <a:gd name="connsiteX1" fmla="*/ 239978 w 1384127"/>
              <a:gd name="connsiteY1" fmla="*/ 313763 h 779880"/>
              <a:gd name="connsiteX2" fmla="*/ 27147 w 1384127"/>
              <a:gd name="connsiteY2" fmla="*/ 376516 h 779880"/>
              <a:gd name="connsiteX3" fmla="*/ 101979 w 1384127"/>
              <a:gd name="connsiteY3" fmla="*/ 769510 h 779880"/>
              <a:gd name="connsiteX4" fmla="*/ 916755 w 1384127"/>
              <a:gd name="connsiteY4" fmla="*/ 662797 h 779880"/>
              <a:gd name="connsiteX5" fmla="*/ 1322011 w 1384127"/>
              <a:gd name="connsiteY5" fmla="*/ 629463 h 779880"/>
              <a:gd name="connsiteX6" fmla="*/ 1364794 w 1384127"/>
              <a:gd name="connsiteY6" fmla="*/ 401099 h 779880"/>
              <a:gd name="connsiteX7" fmla="*/ 1104178 w 1384127"/>
              <a:gd name="connsiteY7" fmla="*/ 252830 h 779880"/>
              <a:gd name="connsiteX8" fmla="*/ 809190 w 1384127"/>
              <a:gd name="connsiteY8" fmla="*/ 209 h 779880"/>
              <a:gd name="connsiteX9" fmla="*/ 355866 w 1384127"/>
              <a:gd name="connsiteY9" fmla="*/ 93975 h 779880"/>
              <a:gd name="connsiteX0" fmla="*/ 355866 w 1384127"/>
              <a:gd name="connsiteY0" fmla="*/ 93975 h 779880"/>
              <a:gd name="connsiteX1" fmla="*/ 239978 w 1384127"/>
              <a:gd name="connsiteY1" fmla="*/ 313763 h 779880"/>
              <a:gd name="connsiteX2" fmla="*/ 27147 w 1384127"/>
              <a:gd name="connsiteY2" fmla="*/ 376516 h 779880"/>
              <a:gd name="connsiteX3" fmla="*/ 101979 w 1384127"/>
              <a:gd name="connsiteY3" fmla="*/ 769510 h 779880"/>
              <a:gd name="connsiteX4" fmla="*/ 916755 w 1384127"/>
              <a:gd name="connsiteY4" fmla="*/ 662797 h 779880"/>
              <a:gd name="connsiteX5" fmla="*/ 1322011 w 1384127"/>
              <a:gd name="connsiteY5" fmla="*/ 629463 h 779880"/>
              <a:gd name="connsiteX6" fmla="*/ 1364794 w 1384127"/>
              <a:gd name="connsiteY6" fmla="*/ 401099 h 779880"/>
              <a:gd name="connsiteX7" fmla="*/ 1104178 w 1384127"/>
              <a:gd name="connsiteY7" fmla="*/ 252830 h 779880"/>
              <a:gd name="connsiteX8" fmla="*/ 809190 w 1384127"/>
              <a:gd name="connsiteY8" fmla="*/ 209 h 779880"/>
              <a:gd name="connsiteX9" fmla="*/ 355866 w 1384127"/>
              <a:gd name="connsiteY9" fmla="*/ 93975 h 779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84127" h="779880">
                <a:moveTo>
                  <a:pt x="355866" y="93975"/>
                </a:moveTo>
                <a:cubicBezTo>
                  <a:pt x="260997" y="146234"/>
                  <a:pt x="294764" y="266673"/>
                  <a:pt x="239978" y="313763"/>
                </a:cubicBezTo>
                <a:cubicBezTo>
                  <a:pt x="185192" y="360853"/>
                  <a:pt x="50147" y="300558"/>
                  <a:pt x="27147" y="376516"/>
                </a:cubicBezTo>
                <a:cubicBezTo>
                  <a:pt x="4147" y="452474"/>
                  <a:pt x="-46289" y="721797"/>
                  <a:pt x="101979" y="769510"/>
                </a:cubicBezTo>
                <a:cubicBezTo>
                  <a:pt x="250247" y="817223"/>
                  <a:pt x="713416" y="686138"/>
                  <a:pt x="916755" y="662797"/>
                </a:cubicBezTo>
                <a:cubicBezTo>
                  <a:pt x="1120094" y="639456"/>
                  <a:pt x="1247338" y="673079"/>
                  <a:pt x="1322011" y="629463"/>
                </a:cubicBezTo>
                <a:cubicBezTo>
                  <a:pt x="1396684" y="585847"/>
                  <a:pt x="1394623" y="527294"/>
                  <a:pt x="1364794" y="401099"/>
                </a:cubicBezTo>
                <a:cubicBezTo>
                  <a:pt x="1305136" y="281787"/>
                  <a:pt x="1196778" y="319645"/>
                  <a:pt x="1104178" y="252830"/>
                </a:cubicBezTo>
                <a:cubicBezTo>
                  <a:pt x="1011578" y="186015"/>
                  <a:pt x="971431" y="3870"/>
                  <a:pt x="809190" y="209"/>
                </a:cubicBezTo>
                <a:cubicBezTo>
                  <a:pt x="646949" y="-3452"/>
                  <a:pt x="450735" y="41716"/>
                  <a:pt x="355866" y="93975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DC45AC39-4BED-665D-C4F1-C97F27A30418}"/>
              </a:ext>
            </a:extLst>
          </p:cNvPr>
          <p:cNvCxnSpPr>
            <a:cxnSpLocks/>
          </p:cNvCxnSpPr>
          <p:nvPr/>
        </p:nvCxnSpPr>
        <p:spPr>
          <a:xfrm>
            <a:off x="4426232" y="3908183"/>
            <a:ext cx="837872" cy="1268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8365775-59E3-1920-5ED6-879E9A88D249}"/>
              </a:ext>
            </a:extLst>
          </p:cNvPr>
          <p:cNvCxnSpPr>
            <a:cxnSpLocks/>
          </p:cNvCxnSpPr>
          <p:nvPr/>
        </p:nvCxnSpPr>
        <p:spPr>
          <a:xfrm>
            <a:off x="5501026" y="4006529"/>
            <a:ext cx="2231087" cy="1313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D7F065E7-70A8-2CDC-8F09-2D619ED00623}"/>
              </a:ext>
            </a:extLst>
          </p:cNvPr>
          <p:cNvCxnSpPr>
            <a:cxnSpLocks/>
            <a:stCxn id="48" idx="1"/>
          </p:cNvCxnSpPr>
          <p:nvPr/>
        </p:nvCxnSpPr>
        <p:spPr>
          <a:xfrm flipV="1">
            <a:off x="4425916" y="4049737"/>
            <a:ext cx="2409685" cy="49485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1C597A4-6BD0-A551-35B7-B34481D8625F}"/>
              </a:ext>
            </a:extLst>
          </p:cNvPr>
          <p:cNvCxnSpPr>
            <a:cxnSpLocks/>
            <a:endCxn id="72" idx="2"/>
          </p:cNvCxnSpPr>
          <p:nvPr/>
        </p:nvCxnSpPr>
        <p:spPr>
          <a:xfrm>
            <a:off x="4178569" y="3894159"/>
            <a:ext cx="19693" cy="57962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04213C37-B2EF-E5E3-E151-98D1360D56D4}"/>
              </a:ext>
            </a:extLst>
          </p:cNvPr>
          <p:cNvCxnSpPr>
            <a:cxnSpLocks/>
            <a:stCxn id="48" idx="0"/>
          </p:cNvCxnSpPr>
          <p:nvPr/>
        </p:nvCxnSpPr>
        <p:spPr>
          <a:xfrm flipV="1">
            <a:off x="4425870" y="4006531"/>
            <a:ext cx="1101506" cy="46715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94AD08D9-D059-C504-9C80-888E429375E2}"/>
              </a:ext>
            </a:extLst>
          </p:cNvPr>
          <p:cNvSpPr txBox="1"/>
          <p:nvPr/>
        </p:nvSpPr>
        <p:spPr>
          <a:xfrm>
            <a:off x="7375453" y="3829414"/>
            <a:ext cx="688907" cy="3914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38054B9-6DE2-60F1-4BE9-B83C0538BBE7}"/>
              </a:ext>
            </a:extLst>
          </p:cNvPr>
          <p:cNvGrpSpPr/>
          <p:nvPr/>
        </p:nvGrpSpPr>
        <p:grpSpPr>
          <a:xfrm>
            <a:off x="3973567" y="4401949"/>
            <a:ext cx="452349" cy="206325"/>
            <a:chOff x="7493876" y="2774731"/>
            <a:chExt cx="1481958" cy="894622"/>
          </a:xfrm>
        </p:grpSpPr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9CA5DC76-D2AA-A275-CAF6-6E35CEB17DA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3F9EC996-4B9C-9ED2-597B-8C169CB67ED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795E43E5-FEA3-22D0-0D88-D06B12D6AC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106D2DB3-ED49-96EB-3658-F135153CA94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35170884-505F-7CE8-115A-65C51C2142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F8895C45-4091-A34E-517A-B2345646D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BDB9E1B5-D789-07C4-B7F1-6D937662563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3" name="Oval 72">
            <a:extLst>
              <a:ext uri="{FF2B5EF4-FFF2-40B4-BE49-F238E27FC236}">
                <a16:creationId xmlns:a16="http://schemas.microsoft.com/office/drawing/2014/main" id="{674D1486-1F6C-D8E9-A9F6-7825A0FAE6BC}"/>
              </a:ext>
            </a:extLst>
          </p:cNvPr>
          <p:cNvSpPr/>
          <p:nvPr/>
        </p:nvSpPr>
        <p:spPr>
          <a:xfrm>
            <a:off x="4960239" y="3310878"/>
            <a:ext cx="1395975" cy="365479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503D6269-8F54-BA84-6FF6-E15D8C6247CB}"/>
              </a:ext>
            </a:extLst>
          </p:cNvPr>
          <p:cNvCxnSpPr>
            <a:cxnSpLocks/>
          </p:cNvCxnSpPr>
          <p:nvPr/>
        </p:nvCxnSpPr>
        <p:spPr>
          <a:xfrm flipV="1">
            <a:off x="5445007" y="3498983"/>
            <a:ext cx="0" cy="41914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CE500028-B833-7F97-22CC-60EC24EC9552}"/>
              </a:ext>
            </a:extLst>
          </p:cNvPr>
          <p:cNvCxnSpPr>
            <a:cxnSpLocks/>
          </p:cNvCxnSpPr>
          <p:nvPr/>
        </p:nvCxnSpPr>
        <p:spPr>
          <a:xfrm flipV="1">
            <a:off x="3729546" y="6073584"/>
            <a:ext cx="3664863" cy="21446"/>
          </a:xfrm>
          <a:prstGeom prst="line">
            <a:avLst/>
          </a:prstGeom>
          <a:ln w="9525">
            <a:solidFill>
              <a:schemeClr val="tx1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7CE17E63-581C-5219-177F-9DC818984543}"/>
              </a:ext>
            </a:extLst>
          </p:cNvPr>
          <p:cNvSpPr txBox="1"/>
          <p:nvPr/>
        </p:nvSpPr>
        <p:spPr>
          <a:xfrm>
            <a:off x="4694154" y="5945390"/>
            <a:ext cx="1767248" cy="319446"/>
          </a:xfrm>
          <a:prstGeom prst="rect">
            <a:avLst/>
          </a:prstGeom>
          <a:solidFill>
            <a:srgbClr val="FFFFFF"/>
          </a:solidFill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</a:rPr>
              <a:t>5G core network</a:t>
            </a:r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7467CBF-8259-4D72-7F87-02FED2047B01}"/>
              </a:ext>
            </a:extLst>
          </p:cNvPr>
          <p:cNvCxnSpPr/>
          <p:nvPr/>
        </p:nvCxnSpPr>
        <p:spPr>
          <a:xfrm flipV="1">
            <a:off x="7429310" y="5854763"/>
            <a:ext cx="0" cy="47901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21BDB16-13AB-D261-25BD-60D0C042EFA0}"/>
              </a:ext>
            </a:extLst>
          </p:cNvPr>
          <p:cNvCxnSpPr>
            <a:cxnSpLocks/>
          </p:cNvCxnSpPr>
          <p:nvPr/>
        </p:nvCxnSpPr>
        <p:spPr>
          <a:xfrm flipH="1">
            <a:off x="2867061" y="4514991"/>
            <a:ext cx="1110252" cy="59597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40" name="Group 239">
            <a:extLst>
              <a:ext uri="{FF2B5EF4-FFF2-40B4-BE49-F238E27FC236}">
                <a16:creationId xmlns:a16="http://schemas.microsoft.com/office/drawing/2014/main" id="{C01AAEA6-F13B-1172-9AC9-A33B53DA6B50}"/>
              </a:ext>
            </a:extLst>
          </p:cNvPr>
          <p:cNvGrpSpPr/>
          <p:nvPr/>
        </p:nvGrpSpPr>
        <p:grpSpPr>
          <a:xfrm>
            <a:off x="396350" y="1894807"/>
            <a:ext cx="3370394" cy="2595761"/>
            <a:chOff x="1259668" y="1789163"/>
            <a:chExt cx="2472266" cy="2058912"/>
          </a:xfrm>
        </p:grpSpPr>
        <p:sp>
          <p:nvSpPr>
            <p:cNvPr id="7" name="Oval 23">
              <a:extLst>
                <a:ext uri="{FF2B5EF4-FFF2-40B4-BE49-F238E27FC236}">
                  <a16:creationId xmlns:a16="http://schemas.microsoft.com/office/drawing/2014/main" id="{5D072A56-D390-D6F0-F87F-49EF56C9F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668" y="1789163"/>
              <a:ext cx="2472266" cy="2058912"/>
            </a:xfrm>
            <a:prstGeom prst="ellipse">
              <a:avLst/>
            </a:prstGeom>
            <a:gradFill flip="none" rotWithShape="1">
              <a:gsLst>
                <a:gs pos="2000">
                  <a:schemeClr val="accent1">
                    <a:lumMod val="45000"/>
                    <a:lumOff val="55000"/>
                  </a:schemeClr>
                </a:gs>
                <a:gs pos="99000">
                  <a:schemeClr val="accent1">
                    <a:lumMod val="30000"/>
                    <a:lumOff val="70000"/>
                    <a:alpha val="65599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E07C91C4-1815-BD98-924A-EFBBBABE2115}"/>
                </a:ext>
              </a:extLst>
            </p:cNvPr>
            <p:cNvGrpSpPr/>
            <p:nvPr/>
          </p:nvGrpSpPr>
          <p:grpSpPr>
            <a:xfrm>
              <a:off x="1391256" y="1856892"/>
              <a:ext cx="2088049" cy="1883944"/>
              <a:chOff x="1391256" y="1856892"/>
              <a:chExt cx="2088049" cy="1883944"/>
            </a:xfrm>
          </p:grpSpPr>
          <p:grpSp>
            <p:nvGrpSpPr>
              <p:cNvPr id="85" name="Group 403">
                <a:extLst>
                  <a:ext uri="{FF2B5EF4-FFF2-40B4-BE49-F238E27FC236}">
                    <a16:creationId xmlns:a16="http://schemas.microsoft.com/office/drawing/2014/main" id="{9B9B859E-861F-62AA-E326-F320C92D17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41782" y="2204252"/>
                <a:ext cx="451636" cy="385409"/>
                <a:chOff x="2751" y="1851"/>
                <a:chExt cx="462" cy="478"/>
              </a:xfrm>
            </p:grpSpPr>
            <p:pic>
              <p:nvPicPr>
                <p:cNvPr id="86" name="Picture 364" descr="iphone_stylized_small">
                  <a:extLst>
                    <a:ext uri="{FF2B5EF4-FFF2-40B4-BE49-F238E27FC236}">
                      <a16:creationId xmlns:a16="http://schemas.microsoft.com/office/drawing/2014/main" id="{D23718B9-6CC4-D141-F152-49C717B0F0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7" name="Picture 402" descr="antenna_radiation_stylized">
                  <a:extLst>
                    <a:ext uri="{FF2B5EF4-FFF2-40B4-BE49-F238E27FC236}">
                      <a16:creationId xmlns:a16="http://schemas.microsoft.com/office/drawing/2014/main" id="{B671BE65-B98B-9FBD-5B89-CBC77B7FEF8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88" name="Group 356">
                <a:extLst>
                  <a:ext uri="{FF2B5EF4-FFF2-40B4-BE49-F238E27FC236}">
                    <a16:creationId xmlns:a16="http://schemas.microsoft.com/office/drawing/2014/main" id="{71D2B46A-FCF6-6AEB-05CE-6F7BF81AE3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62235" y="3291600"/>
                <a:ext cx="325068" cy="331553"/>
                <a:chOff x="313" y="1497"/>
                <a:chExt cx="1152" cy="1014"/>
              </a:xfrm>
            </p:grpSpPr>
            <p:pic>
              <p:nvPicPr>
                <p:cNvPr id="89" name="Picture 354" descr="laptop_stylized_small">
                  <a:extLst>
                    <a:ext uri="{FF2B5EF4-FFF2-40B4-BE49-F238E27FC236}">
                      <a16:creationId xmlns:a16="http://schemas.microsoft.com/office/drawing/2014/main" id="{12FA9ABE-113C-F7A7-DE50-3974887EA6F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3" y="1727"/>
                  <a:ext cx="1152" cy="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1" name="Picture 355" descr="antenna_stylized">
                  <a:extLst>
                    <a:ext uri="{FF2B5EF4-FFF2-40B4-BE49-F238E27FC236}">
                      <a16:creationId xmlns:a16="http://schemas.microsoft.com/office/drawing/2014/main" id="{31C947CD-DCEB-6890-1C1C-15C02CFA2F0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34" y="1497"/>
                  <a:ext cx="1113" cy="6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92" name="Group 403">
                <a:extLst>
                  <a:ext uri="{FF2B5EF4-FFF2-40B4-BE49-F238E27FC236}">
                    <a16:creationId xmlns:a16="http://schemas.microsoft.com/office/drawing/2014/main" id="{19D72C5E-1C3A-B5A0-C6BF-ABFE9DBC5C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52123" y="3355427"/>
                <a:ext cx="451636" cy="385409"/>
                <a:chOff x="2751" y="1851"/>
                <a:chExt cx="462" cy="478"/>
              </a:xfrm>
            </p:grpSpPr>
            <p:pic>
              <p:nvPicPr>
                <p:cNvPr id="93" name="Picture 364" descr="iphone_stylized_small">
                  <a:extLst>
                    <a:ext uri="{FF2B5EF4-FFF2-40B4-BE49-F238E27FC236}">
                      <a16:creationId xmlns:a16="http://schemas.microsoft.com/office/drawing/2014/main" id="{6E692181-534E-B124-319F-8AFBBCEF1B9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4" name="Picture 402" descr="antenna_radiation_stylized">
                  <a:extLst>
                    <a:ext uri="{FF2B5EF4-FFF2-40B4-BE49-F238E27FC236}">
                      <a16:creationId xmlns:a16="http://schemas.microsoft.com/office/drawing/2014/main" id="{B815443E-3091-5381-9E41-77E356DB5A8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pic>
            <p:nvPicPr>
              <p:cNvPr id="98" name="Picture 97" descr="A black drone with white lines&#10;&#10;Description automatically generated">
                <a:extLst>
                  <a:ext uri="{FF2B5EF4-FFF2-40B4-BE49-F238E27FC236}">
                    <a16:creationId xmlns:a16="http://schemas.microsoft.com/office/drawing/2014/main" id="{D000C71F-4494-4EF0-F336-E97BDF7EA96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93418" y="1856892"/>
                <a:ext cx="656527" cy="437685"/>
              </a:xfrm>
              <a:prstGeom prst="rect">
                <a:avLst/>
              </a:prstGeom>
            </p:spPr>
          </p:pic>
          <p:pic>
            <p:nvPicPr>
              <p:cNvPr id="99" name="Picture 98" descr="A car with an antenna&#10;&#10;Description automatically generated">
                <a:extLst>
                  <a:ext uri="{FF2B5EF4-FFF2-40B4-BE49-F238E27FC236}">
                    <a16:creationId xmlns:a16="http://schemas.microsoft.com/office/drawing/2014/main" id="{ED828B62-3EFE-583D-9368-186A6810E5B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391256" y="2903882"/>
                <a:ext cx="776896" cy="407221"/>
              </a:xfrm>
              <a:prstGeom prst="rect">
                <a:avLst/>
              </a:prstGeom>
            </p:spPr>
          </p:pic>
          <p:sp>
            <p:nvSpPr>
              <p:cNvPr id="100" name="TextBox 99">
                <a:extLst>
                  <a:ext uri="{FF2B5EF4-FFF2-40B4-BE49-F238E27FC236}">
                    <a16:creationId xmlns:a16="http://schemas.microsoft.com/office/drawing/2014/main" id="{C3514D23-1EF4-92EE-A341-C921C74C8239}"/>
                  </a:ext>
                </a:extLst>
              </p:cNvPr>
              <p:cNvSpPr txBox="1"/>
              <p:nvPr/>
            </p:nvSpPr>
            <p:spPr>
              <a:xfrm>
                <a:off x="2785586" y="3048891"/>
                <a:ext cx="678392" cy="2437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>
                  <a:lnSpc>
                    <a:spcPct val="80000"/>
                  </a:lnSpc>
                </a:pPr>
                <a:r>
                  <a:rPr lang="en-US" sz="1200" dirty="0" err="1">
                    <a:solidFill>
                      <a:prstClr val="black"/>
                    </a:solidFill>
                    <a:latin typeface="Calibri"/>
                  </a:rPr>
                  <a:t>gNodeB</a:t>
                </a:r>
                <a:endParaRPr lang="en-US" sz="1200" dirty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1" name="TextBox 100">
                <a:extLst>
                  <a:ext uri="{FF2B5EF4-FFF2-40B4-BE49-F238E27FC236}">
                    <a16:creationId xmlns:a16="http://schemas.microsoft.com/office/drawing/2014/main" id="{41702D56-C15A-4E4F-D615-206EEBA1F185}"/>
                  </a:ext>
                </a:extLst>
              </p:cNvPr>
              <p:cNvSpPr txBox="1"/>
              <p:nvPr/>
            </p:nvSpPr>
            <p:spPr>
              <a:xfrm>
                <a:off x="1523826" y="2561861"/>
                <a:ext cx="695769" cy="19331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200" dirty="0">
                    <a:solidFill>
                      <a:prstClr val="black"/>
                    </a:solidFill>
                    <a:latin typeface="Calibri"/>
                  </a:rPr>
                  <a:t>User device </a:t>
                </a:r>
              </a:p>
            </p:txBody>
          </p:sp>
          <p:grpSp>
            <p:nvGrpSpPr>
              <p:cNvPr id="103" name="Group 102">
                <a:extLst>
                  <a:ext uri="{FF2B5EF4-FFF2-40B4-BE49-F238E27FC236}">
                    <a16:creationId xmlns:a16="http://schemas.microsoft.com/office/drawing/2014/main" id="{18042D77-1E06-1DC1-4EA9-9968E82E6011}"/>
                  </a:ext>
                </a:extLst>
              </p:cNvPr>
              <p:cNvGrpSpPr/>
              <p:nvPr/>
            </p:nvGrpSpPr>
            <p:grpSpPr>
              <a:xfrm>
                <a:off x="2784447" y="2040192"/>
                <a:ext cx="694858" cy="1046469"/>
                <a:chOff x="5889335" y="1598309"/>
                <a:chExt cx="694858" cy="1046469"/>
              </a:xfrm>
            </p:grpSpPr>
            <p:grpSp>
              <p:nvGrpSpPr>
                <p:cNvPr id="104" name="Group 817">
                  <a:extLst>
                    <a:ext uri="{FF2B5EF4-FFF2-40B4-BE49-F238E27FC236}">
                      <a16:creationId xmlns:a16="http://schemas.microsoft.com/office/drawing/2014/main" id="{F562AEA9-23A2-F58D-37B5-B9D94F7CC5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971949" y="1598309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123" name="Oval 818">
                    <a:extLst>
                      <a:ext uri="{FF2B5EF4-FFF2-40B4-BE49-F238E27FC236}">
                        <a16:creationId xmlns:a16="http://schemas.microsoft.com/office/drawing/2014/main" id="{D5A6EF7F-DA5D-273D-BE09-58C9B0ADD4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124" name="Group 819">
                    <a:extLst>
                      <a:ext uri="{FF2B5EF4-FFF2-40B4-BE49-F238E27FC236}">
                        <a16:creationId xmlns:a16="http://schemas.microsoft.com/office/drawing/2014/main" id="{33B804E3-E51E-45DC-BCEC-D902E3639F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126" name="Oval 820">
                      <a:extLst>
                        <a:ext uri="{FF2B5EF4-FFF2-40B4-BE49-F238E27FC236}">
                          <a16:creationId xmlns:a16="http://schemas.microsoft.com/office/drawing/2014/main" id="{B46F371D-8740-C584-E962-2C4EA09CE56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27" name="Oval 821">
                      <a:extLst>
                        <a:ext uri="{FF2B5EF4-FFF2-40B4-BE49-F238E27FC236}">
                          <a16:creationId xmlns:a16="http://schemas.microsoft.com/office/drawing/2014/main" id="{B02A3F06-33AE-B57B-E371-92C312015AF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21" name="Oval 822">
                      <a:extLst>
                        <a:ext uri="{FF2B5EF4-FFF2-40B4-BE49-F238E27FC236}">
                          <a16:creationId xmlns:a16="http://schemas.microsoft.com/office/drawing/2014/main" id="{328C4CBE-3F2F-B47F-B271-4CAD43868A1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23" name="Oval 823">
                      <a:extLst>
                        <a:ext uri="{FF2B5EF4-FFF2-40B4-BE49-F238E27FC236}">
                          <a16:creationId xmlns:a16="http://schemas.microsoft.com/office/drawing/2014/main" id="{C4C9D060-4D83-CD37-1CA5-B53F772D88A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24" name="Freeform 824">
                      <a:extLst>
                        <a:ext uri="{FF2B5EF4-FFF2-40B4-BE49-F238E27FC236}">
                          <a16:creationId xmlns:a16="http://schemas.microsoft.com/office/drawing/2014/main" id="{21637709-8DAB-8065-26C3-6BAB00AC81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rgbClr val="C8D6EE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125" name="Freeform 825">
                    <a:extLst>
                      <a:ext uri="{FF2B5EF4-FFF2-40B4-BE49-F238E27FC236}">
                        <a16:creationId xmlns:a16="http://schemas.microsoft.com/office/drawing/2014/main" id="{3DF02299-CF7A-D5ED-6235-EF1B0A4FF9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C8D6EE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105" name="Group 104">
                  <a:extLst>
                    <a:ext uri="{FF2B5EF4-FFF2-40B4-BE49-F238E27FC236}">
                      <a16:creationId xmlns:a16="http://schemas.microsoft.com/office/drawing/2014/main" id="{4883A307-93C7-E05F-410B-BFD7F6139052}"/>
                    </a:ext>
                  </a:extLst>
                </p:cNvPr>
                <p:cNvGrpSpPr/>
                <p:nvPr/>
              </p:nvGrpSpPr>
              <p:grpSpPr>
                <a:xfrm>
                  <a:off x="5988685" y="1818858"/>
                  <a:ext cx="437474" cy="596272"/>
                  <a:chOff x="3585986" y="1924272"/>
                  <a:chExt cx="468358" cy="1018983"/>
                </a:xfrm>
              </p:grpSpPr>
              <p:sp>
                <p:nvSpPr>
                  <p:cNvPr id="119" name="Rectangle 118">
                    <a:extLst>
                      <a:ext uri="{FF2B5EF4-FFF2-40B4-BE49-F238E27FC236}">
                        <a16:creationId xmlns:a16="http://schemas.microsoft.com/office/drawing/2014/main" id="{27B62DA9-1C5F-F686-D5A4-E94151A3887C}"/>
                      </a:ext>
                    </a:extLst>
                  </p:cNvPr>
                  <p:cNvSpPr/>
                  <p:nvPr/>
                </p:nvSpPr>
                <p:spPr>
                  <a:xfrm>
                    <a:off x="3793799" y="1924272"/>
                    <a:ext cx="61211" cy="1018983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" name="Rectangle 119">
                    <a:extLst>
                      <a:ext uri="{FF2B5EF4-FFF2-40B4-BE49-F238E27FC236}">
                        <a16:creationId xmlns:a16="http://schemas.microsoft.com/office/drawing/2014/main" id="{476536D3-9E00-E9D2-05B5-81315BCD770B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3797305" y="1906792"/>
                    <a:ext cx="45719" cy="468358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Rectangle 120">
                    <a:extLst>
                      <a:ext uri="{FF2B5EF4-FFF2-40B4-BE49-F238E27FC236}">
                        <a16:creationId xmlns:a16="http://schemas.microsoft.com/office/drawing/2014/main" id="{BF7A293A-DFEC-1F70-0E10-678F1AA55823}"/>
                      </a:ext>
                    </a:extLst>
                  </p:cNvPr>
                  <p:cNvSpPr/>
                  <p:nvPr/>
                </p:nvSpPr>
                <p:spPr>
                  <a:xfrm>
                    <a:off x="3641274" y="2079689"/>
                    <a:ext cx="97237" cy="168275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" name="Rectangle 121">
                    <a:extLst>
                      <a:ext uri="{FF2B5EF4-FFF2-40B4-BE49-F238E27FC236}">
                        <a16:creationId xmlns:a16="http://schemas.microsoft.com/office/drawing/2014/main" id="{B1749D1F-FEDC-FC11-29FC-0F69A52BA858}"/>
                      </a:ext>
                    </a:extLst>
                  </p:cNvPr>
                  <p:cNvSpPr/>
                  <p:nvPr/>
                </p:nvSpPr>
                <p:spPr>
                  <a:xfrm>
                    <a:off x="3942084" y="2069884"/>
                    <a:ext cx="45719" cy="303436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34D34458-6704-06C4-00D3-5F98E1170C4D}"/>
                    </a:ext>
                  </a:extLst>
                </p:cNvPr>
                <p:cNvGrpSpPr/>
                <p:nvPr/>
              </p:nvGrpSpPr>
              <p:grpSpPr>
                <a:xfrm>
                  <a:off x="5889335" y="2048021"/>
                  <a:ext cx="694858" cy="596757"/>
                  <a:chOff x="2913744" y="2211770"/>
                  <a:chExt cx="694858" cy="596757"/>
                </a:xfrm>
              </p:grpSpPr>
              <p:grpSp>
                <p:nvGrpSpPr>
                  <p:cNvPr id="107" name="Group 106">
                    <a:extLst>
                      <a:ext uri="{FF2B5EF4-FFF2-40B4-BE49-F238E27FC236}">
                        <a16:creationId xmlns:a16="http://schemas.microsoft.com/office/drawing/2014/main" id="{EE814325-A4E6-4B19-5A28-C393C2C0A6E6}"/>
                      </a:ext>
                    </a:extLst>
                  </p:cNvPr>
                  <p:cNvGrpSpPr/>
                  <p:nvPr/>
                </p:nvGrpSpPr>
                <p:grpSpPr>
                  <a:xfrm>
                    <a:off x="2913744" y="2416607"/>
                    <a:ext cx="694858" cy="391920"/>
                    <a:chOff x="340314" y="959725"/>
                    <a:chExt cx="710987" cy="333816"/>
                  </a:xfrm>
                </p:grpSpPr>
                <p:sp>
                  <p:nvSpPr>
                    <p:cNvPr id="109" name="Oval 108">
                      <a:extLst>
                        <a:ext uri="{FF2B5EF4-FFF2-40B4-BE49-F238E27FC236}">
                          <a16:creationId xmlns:a16="http://schemas.microsoft.com/office/drawing/2014/main" id="{58704871-1415-B48B-7250-60E1F810DCC0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340314" y="1069853"/>
                      <a:ext cx="710987" cy="223688"/>
                    </a:xfrm>
                    <a:prstGeom prst="ellipse">
                      <a:avLst/>
                    </a:prstGeom>
                    <a:solidFill>
                      <a:srgbClr val="00B05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10" name="Group 109">
                      <a:extLst>
                        <a:ext uri="{FF2B5EF4-FFF2-40B4-BE49-F238E27FC236}">
                          <a16:creationId xmlns:a16="http://schemas.microsoft.com/office/drawing/2014/main" id="{13EDC4F0-B30C-99C0-2F07-BA1814C11A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19850" y="1126797"/>
                      <a:ext cx="319417" cy="141293"/>
                      <a:chOff x="7493876" y="2774731"/>
                      <a:chExt cx="1481958" cy="894622"/>
                    </a:xfrm>
                  </p:grpSpPr>
                  <p:sp>
                    <p:nvSpPr>
                      <p:cNvPr id="112" name="Freeform 111">
                        <a:extLst>
                          <a:ext uri="{FF2B5EF4-FFF2-40B4-BE49-F238E27FC236}">
                            <a16:creationId xmlns:a16="http://schemas.microsoft.com/office/drawing/2014/main" id="{92955520-E565-0C59-2FD9-2241C17E61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493876" y="3084399"/>
                        <a:ext cx="1481958" cy="584954"/>
                      </a:xfrm>
                      <a:custGeom>
                        <a:avLst/>
                        <a:gdLst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76538 w 8176538"/>
                          <a:gd name="connsiteY0" fmla="*/ 0 h 2638097"/>
                          <a:gd name="connsiteX1" fmla="*/ 8176538 w 8176538"/>
                          <a:gd name="connsiteY1" fmla="*/ 1271752 h 2638097"/>
                          <a:gd name="connsiteX2" fmla="*/ 4088015 w 8176538"/>
                          <a:gd name="connsiteY2" fmla="*/ 2638097 h 2638097"/>
                          <a:gd name="connsiteX3" fmla="*/ 0 w 8176538"/>
                          <a:gd name="connsiteY3" fmla="*/ 1269888 h 2638097"/>
                          <a:gd name="connsiteX4" fmla="*/ 20511 w 8176538"/>
                          <a:gd name="connsiteY4" fmla="*/ 147145 h 2638097"/>
                          <a:gd name="connsiteX5" fmla="*/ 4088015 w 8176538"/>
                          <a:gd name="connsiteY5" fmla="*/ 1566042 h 2638097"/>
                          <a:gd name="connsiteX6" fmla="*/ 8176538 w 8176538"/>
                          <a:gd name="connsiteY6" fmla="*/ 0 h 2638097"/>
                          <a:gd name="connsiteX0" fmla="*/ 8176538 w 8176538"/>
                          <a:gd name="connsiteY0" fmla="*/ 0 h 2772020"/>
                          <a:gd name="connsiteX1" fmla="*/ 8176538 w 8176538"/>
                          <a:gd name="connsiteY1" fmla="*/ 1271752 h 2772020"/>
                          <a:gd name="connsiteX2" fmla="*/ 4099034 w 8176538"/>
                          <a:gd name="connsiteY2" fmla="*/ 2772020 h 2772020"/>
                          <a:gd name="connsiteX3" fmla="*/ 0 w 8176538"/>
                          <a:gd name="connsiteY3" fmla="*/ 1269888 h 2772020"/>
                          <a:gd name="connsiteX4" fmla="*/ 20511 w 8176538"/>
                          <a:gd name="connsiteY4" fmla="*/ 147145 h 2772020"/>
                          <a:gd name="connsiteX5" fmla="*/ 4088015 w 8176538"/>
                          <a:gd name="connsiteY5" fmla="*/ 1566042 h 2772020"/>
                          <a:gd name="connsiteX6" fmla="*/ 8176538 w 8176538"/>
                          <a:gd name="connsiteY6" fmla="*/ 0 h 2772020"/>
                          <a:gd name="connsiteX0" fmla="*/ 8176538 w 8176538"/>
                          <a:gd name="connsiteY0" fmla="*/ 0 h 2772339"/>
                          <a:gd name="connsiteX1" fmla="*/ 8176538 w 8176538"/>
                          <a:gd name="connsiteY1" fmla="*/ 1378890 h 2772339"/>
                          <a:gd name="connsiteX2" fmla="*/ 4099034 w 8176538"/>
                          <a:gd name="connsiteY2" fmla="*/ 2772020 h 2772339"/>
                          <a:gd name="connsiteX3" fmla="*/ 0 w 8176538"/>
                          <a:gd name="connsiteY3" fmla="*/ 1269888 h 2772339"/>
                          <a:gd name="connsiteX4" fmla="*/ 20511 w 8176538"/>
                          <a:gd name="connsiteY4" fmla="*/ 147145 h 2772339"/>
                          <a:gd name="connsiteX5" fmla="*/ 4088015 w 8176538"/>
                          <a:gd name="connsiteY5" fmla="*/ 1566042 h 2772339"/>
                          <a:gd name="connsiteX6" fmla="*/ 8176538 w 8176538"/>
                          <a:gd name="connsiteY6" fmla="*/ 0 h 2772339"/>
                          <a:gd name="connsiteX0" fmla="*/ 8176538 w 8176538"/>
                          <a:gd name="connsiteY0" fmla="*/ 0 h 2825888"/>
                          <a:gd name="connsiteX1" fmla="*/ 8176538 w 8176538"/>
                          <a:gd name="connsiteY1" fmla="*/ 1378890 h 2825888"/>
                          <a:gd name="connsiteX2" fmla="*/ 4099034 w 8176538"/>
                          <a:gd name="connsiteY2" fmla="*/ 2825590 h 2825888"/>
                          <a:gd name="connsiteX3" fmla="*/ 0 w 8176538"/>
                          <a:gd name="connsiteY3" fmla="*/ 1269888 h 2825888"/>
                          <a:gd name="connsiteX4" fmla="*/ 20511 w 8176538"/>
                          <a:gd name="connsiteY4" fmla="*/ 147145 h 2825888"/>
                          <a:gd name="connsiteX5" fmla="*/ 4088015 w 8176538"/>
                          <a:gd name="connsiteY5" fmla="*/ 1566042 h 2825888"/>
                          <a:gd name="connsiteX6" fmla="*/ 8176538 w 8176538"/>
                          <a:gd name="connsiteY6" fmla="*/ 0 h 2825888"/>
                          <a:gd name="connsiteX0" fmla="*/ 8165518 w 8165518"/>
                          <a:gd name="connsiteY0" fmla="*/ 0 h 2825606"/>
                          <a:gd name="connsiteX1" fmla="*/ 8165518 w 8165518"/>
                          <a:gd name="connsiteY1" fmla="*/ 1378890 h 2825606"/>
                          <a:gd name="connsiteX2" fmla="*/ 4088014 w 8165518"/>
                          <a:gd name="connsiteY2" fmla="*/ 2825590 h 2825606"/>
                          <a:gd name="connsiteX3" fmla="*/ 0 w 8165518"/>
                          <a:gd name="connsiteY3" fmla="*/ 1403811 h 2825606"/>
                          <a:gd name="connsiteX4" fmla="*/ 9491 w 8165518"/>
                          <a:gd name="connsiteY4" fmla="*/ 147145 h 2825606"/>
                          <a:gd name="connsiteX5" fmla="*/ 4076995 w 8165518"/>
                          <a:gd name="connsiteY5" fmla="*/ 1566042 h 2825606"/>
                          <a:gd name="connsiteX6" fmla="*/ 8165518 w 8165518"/>
                          <a:gd name="connsiteY6" fmla="*/ 0 h 2825606"/>
                          <a:gd name="connsiteX0" fmla="*/ 8165518 w 8165518"/>
                          <a:gd name="connsiteY0" fmla="*/ 0 h 2879174"/>
                          <a:gd name="connsiteX1" fmla="*/ 8165518 w 8165518"/>
                          <a:gd name="connsiteY1" fmla="*/ 1378890 h 2879174"/>
                          <a:gd name="connsiteX2" fmla="*/ 4132092 w 8165518"/>
                          <a:gd name="connsiteY2" fmla="*/ 2879159 h 2879174"/>
                          <a:gd name="connsiteX3" fmla="*/ 0 w 8165518"/>
                          <a:gd name="connsiteY3" fmla="*/ 1403811 h 2879174"/>
                          <a:gd name="connsiteX4" fmla="*/ 9491 w 8165518"/>
                          <a:gd name="connsiteY4" fmla="*/ 147145 h 2879174"/>
                          <a:gd name="connsiteX5" fmla="*/ 4076995 w 8165518"/>
                          <a:gd name="connsiteY5" fmla="*/ 1566042 h 2879174"/>
                          <a:gd name="connsiteX6" fmla="*/ 8165518 w 8165518"/>
                          <a:gd name="connsiteY6" fmla="*/ 0 h 2879174"/>
                          <a:gd name="connsiteX0" fmla="*/ 8165518 w 8176537"/>
                          <a:gd name="connsiteY0" fmla="*/ 0 h 2879410"/>
                          <a:gd name="connsiteX1" fmla="*/ 8176537 w 8176537"/>
                          <a:gd name="connsiteY1" fmla="*/ 1499420 h 2879410"/>
                          <a:gd name="connsiteX2" fmla="*/ 4132092 w 8176537"/>
                          <a:gd name="connsiteY2" fmla="*/ 2879159 h 2879410"/>
                          <a:gd name="connsiteX3" fmla="*/ 0 w 8176537"/>
                          <a:gd name="connsiteY3" fmla="*/ 1403811 h 2879410"/>
                          <a:gd name="connsiteX4" fmla="*/ 9491 w 8176537"/>
                          <a:gd name="connsiteY4" fmla="*/ 147145 h 2879410"/>
                          <a:gd name="connsiteX5" fmla="*/ 4076995 w 8176537"/>
                          <a:gd name="connsiteY5" fmla="*/ 1566042 h 2879410"/>
                          <a:gd name="connsiteX6" fmla="*/ 8165518 w 8176537"/>
                          <a:gd name="connsiteY6" fmla="*/ 0 h 2879410"/>
                          <a:gd name="connsiteX0" fmla="*/ 8165518 w 8176537"/>
                          <a:gd name="connsiteY0" fmla="*/ 0 h 2879262"/>
                          <a:gd name="connsiteX1" fmla="*/ 8176537 w 8176537"/>
                          <a:gd name="connsiteY1" fmla="*/ 1499420 h 2879262"/>
                          <a:gd name="connsiteX2" fmla="*/ 4132092 w 8176537"/>
                          <a:gd name="connsiteY2" fmla="*/ 2879159 h 2879262"/>
                          <a:gd name="connsiteX3" fmla="*/ 0 w 8176537"/>
                          <a:gd name="connsiteY3" fmla="*/ 1403811 h 2879262"/>
                          <a:gd name="connsiteX4" fmla="*/ 9491 w 8176537"/>
                          <a:gd name="connsiteY4" fmla="*/ 147145 h 2879262"/>
                          <a:gd name="connsiteX5" fmla="*/ 4076995 w 8176537"/>
                          <a:gd name="connsiteY5" fmla="*/ 1566042 h 2879262"/>
                          <a:gd name="connsiteX6" fmla="*/ 8165518 w 8176537"/>
                          <a:gd name="connsiteY6" fmla="*/ 0 h 2879262"/>
                          <a:gd name="connsiteX0" fmla="*/ 8165518 w 8176537"/>
                          <a:gd name="connsiteY0" fmla="*/ 0 h 2879163"/>
                          <a:gd name="connsiteX1" fmla="*/ 8176537 w 8176537"/>
                          <a:gd name="connsiteY1" fmla="*/ 1499420 h 2879163"/>
                          <a:gd name="connsiteX2" fmla="*/ 4132092 w 8176537"/>
                          <a:gd name="connsiteY2" fmla="*/ 2879159 h 2879163"/>
                          <a:gd name="connsiteX3" fmla="*/ 0 w 8176537"/>
                          <a:gd name="connsiteY3" fmla="*/ 1510948 h 2879163"/>
                          <a:gd name="connsiteX4" fmla="*/ 9491 w 8176537"/>
                          <a:gd name="connsiteY4" fmla="*/ 147145 h 2879163"/>
                          <a:gd name="connsiteX5" fmla="*/ 4076995 w 8176537"/>
                          <a:gd name="connsiteY5" fmla="*/ 1566042 h 2879163"/>
                          <a:gd name="connsiteX6" fmla="*/ 8165518 w 8176537"/>
                          <a:gd name="connsiteY6" fmla="*/ 0 h 2879163"/>
                          <a:gd name="connsiteX0" fmla="*/ 8165518 w 8198577"/>
                          <a:gd name="connsiteY0" fmla="*/ 0 h 2879451"/>
                          <a:gd name="connsiteX1" fmla="*/ 8198577 w 8198577"/>
                          <a:gd name="connsiteY1" fmla="*/ 1606558 h 2879451"/>
                          <a:gd name="connsiteX2" fmla="*/ 4132092 w 8198577"/>
                          <a:gd name="connsiteY2" fmla="*/ 2879159 h 2879451"/>
                          <a:gd name="connsiteX3" fmla="*/ 0 w 8198577"/>
                          <a:gd name="connsiteY3" fmla="*/ 1510948 h 2879451"/>
                          <a:gd name="connsiteX4" fmla="*/ 9491 w 8198577"/>
                          <a:gd name="connsiteY4" fmla="*/ 147145 h 2879451"/>
                          <a:gd name="connsiteX5" fmla="*/ 4076995 w 8198577"/>
                          <a:gd name="connsiteY5" fmla="*/ 1566042 h 2879451"/>
                          <a:gd name="connsiteX6" fmla="*/ 8165518 w 8198577"/>
                          <a:gd name="connsiteY6" fmla="*/ 0 h 2879451"/>
                          <a:gd name="connsiteX0" fmla="*/ 8165518 w 8165518"/>
                          <a:gd name="connsiteY0" fmla="*/ 0 h 2880066"/>
                          <a:gd name="connsiteX1" fmla="*/ 8165518 w 8165518"/>
                          <a:gd name="connsiteY1" fmla="*/ 1673520 h 2880066"/>
                          <a:gd name="connsiteX2" fmla="*/ 4132092 w 8165518"/>
                          <a:gd name="connsiteY2" fmla="*/ 2879159 h 2880066"/>
                          <a:gd name="connsiteX3" fmla="*/ 0 w 8165518"/>
                          <a:gd name="connsiteY3" fmla="*/ 1510948 h 2880066"/>
                          <a:gd name="connsiteX4" fmla="*/ 9491 w 8165518"/>
                          <a:gd name="connsiteY4" fmla="*/ 147145 h 2880066"/>
                          <a:gd name="connsiteX5" fmla="*/ 4076995 w 8165518"/>
                          <a:gd name="connsiteY5" fmla="*/ 1566042 h 2880066"/>
                          <a:gd name="connsiteX6" fmla="*/ 8165518 w 8165518"/>
                          <a:gd name="connsiteY6" fmla="*/ 0 h 2880066"/>
                          <a:gd name="connsiteX0" fmla="*/ 8156794 w 8156794"/>
                          <a:gd name="connsiteY0" fmla="*/ 0 h 2879270"/>
                          <a:gd name="connsiteX1" fmla="*/ 8156794 w 8156794"/>
                          <a:gd name="connsiteY1" fmla="*/ 1673520 h 2879270"/>
                          <a:gd name="connsiteX2" fmla="*/ 4123368 w 8156794"/>
                          <a:gd name="connsiteY2" fmla="*/ 2879159 h 2879270"/>
                          <a:gd name="connsiteX3" fmla="*/ 2295 w 8156794"/>
                          <a:gd name="connsiteY3" fmla="*/ 1618086 h 2879270"/>
                          <a:gd name="connsiteX4" fmla="*/ 767 w 8156794"/>
                          <a:gd name="connsiteY4" fmla="*/ 147145 h 2879270"/>
                          <a:gd name="connsiteX5" fmla="*/ 4068271 w 8156794"/>
                          <a:gd name="connsiteY5" fmla="*/ 1566042 h 2879270"/>
                          <a:gd name="connsiteX6" fmla="*/ 8156794 w 8156794"/>
                          <a:gd name="connsiteY6" fmla="*/ 0 h 287927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20"/>
                          <a:gd name="connsiteX1" fmla="*/ 8156794 w 8156794"/>
                          <a:gd name="connsiteY1" fmla="*/ 1673520 h 2973020"/>
                          <a:gd name="connsiteX2" fmla="*/ 4134388 w 8156794"/>
                          <a:gd name="connsiteY2" fmla="*/ 2972904 h 2973020"/>
                          <a:gd name="connsiteX3" fmla="*/ 2295 w 8156794"/>
                          <a:gd name="connsiteY3" fmla="*/ 1618086 h 2973020"/>
                          <a:gd name="connsiteX4" fmla="*/ 767 w 8156794"/>
                          <a:gd name="connsiteY4" fmla="*/ 147145 h 2973020"/>
                          <a:gd name="connsiteX5" fmla="*/ 4068271 w 8156794"/>
                          <a:gd name="connsiteY5" fmla="*/ 1566042 h 2973020"/>
                          <a:gd name="connsiteX6" fmla="*/ 8156794 w 8156794"/>
                          <a:gd name="connsiteY6" fmla="*/ 0 h 2973020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141"/>
                          <a:gd name="connsiteX1" fmla="*/ 8156794 w 8156794"/>
                          <a:gd name="connsiteY1" fmla="*/ 1673520 h 2973141"/>
                          <a:gd name="connsiteX2" fmla="*/ 4134388 w 8156794"/>
                          <a:gd name="connsiteY2" fmla="*/ 2972904 h 2973141"/>
                          <a:gd name="connsiteX3" fmla="*/ 2295 w 8156794"/>
                          <a:gd name="connsiteY3" fmla="*/ 1618086 h 2973141"/>
                          <a:gd name="connsiteX4" fmla="*/ 767 w 8156794"/>
                          <a:gd name="connsiteY4" fmla="*/ 147145 h 2973141"/>
                          <a:gd name="connsiteX5" fmla="*/ 4068271 w 8156794"/>
                          <a:gd name="connsiteY5" fmla="*/ 1566042 h 2973141"/>
                          <a:gd name="connsiteX6" fmla="*/ 8156794 w 8156794"/>
                          <a:gd name="connsiteY6" fmla="*/ 0 h 2973141"/>
                          <a:gd name="connsiteX0" fmla="*/ 8156794 w 8156794"/>
                          <a:gd name="connsiteY0" fmla="*/ 0 h 3066827"/>
                          <a:gd name="connsiteX1" fmla="*/ 8156794 w 8156794"/>
                          <a:gd name="connsiteY1" fmla="*/ 1673520 h 3066827"/>
                          <a:gd name="connsiteX2" fmla="*/ 4123353 w 8156794"/>
                          <a:gd name="connsiteY2" fmla="*/ 3066650 h 3066827"/>
                          <a:gd name="connsiteX3" fmla="*/ 2295 w 8156794"/>
                          <a:gd name="connsiteY3" fmla="*/ 1618086 h 3066827"/>
                          <a:gd name="connsiteX4" fmla="*/ 767 w 8156794"/>
                          <a:gd name="connsiteY4" fmla="*/ 147145 h 3066827"/>
                          <a:gd name="connsiteX5" fmla="*/ 4068271 w 8156794"/>
                          <a:gd name="connsiteY5" fmla="*/ 1566042 h 3066827"/>
                          <a:gd name="connsiteX6" fmla="*/ 8156794 w 8156794"/>
                          <a:gd name="connsiteY6" fmla="*/ 0 h 3066827"/>
                          <a:gd name="connsiteX0" fmla="*/ 8123689 w 8156794"/>
                          <a:gd name="connsiteY0" fmla="*/ 0 h 2999866"/>
                          <a:gd name="connsiteX1" fmla="*/ 8156794 w 8156794"/>
                          <a:gd name="connsiteY1" fmla="*/ 1606559 h 2999866"/>
                          <a:gd name="connsiteX2" fmla="*/ 4123353 w 8156794"/>
                          <a:gd name="connsiteY2" fmla="*/ 2999689 h 2999866"/>
                          <a:gd name="connsiteX3" fmla="*/ 2295 w 8156794"/>
                          <a:gd name="connsiteY3" fmla="*/ 1551125 h 2999866"/>
                          <a:gd name="connsiteX4" fmla="*/ 767 w 8156794"/>
                          <a:gd name="connsiteY4" fmla="*/ 80184 h 2999866"/>
                          <a:gd name="connsiteX5" fmla="*/ 4068271 w 8156794"/>
                          <a:gd name="connsiteY5" fmla="*/ 1499081 h 2999866"/>
                          <a:gd name="connsiteX6" fmla="*/ 8123689 w 8156794"/>
                          <a:gd name="connsiteY6" fmla="*/ 0 h 2999866"/>
                          <a:gd name="connsiteX0" fmla="*/ 8167828 w 8167828"/>
                          <a:gd name="connsiteY0" fmla="*/ 0 h 3026651"/>
                          <a:gd name="connsiteX1" fmla="*/ 8156794 w 8167828"/>
                          <a:gd name="connsiteY1" fmla="*/ 1633344 h 3026651"/>
                          <a:gd name="connsiteX2" fmla="*/ 4123353 w 8167828"/>
                          <a:gd name="connsiteY2" fmla="*/ 3026474 h 3026651"/>
                          <a:gd name="connsiteX3" fmla="*/ 2295 w 8167828"/>
                          <a:gd name="connsiteY3" fmla="*/ 1577910 h 3026651"/>
                          <a:gd name="connsiteX4" fmla="*/ 767 w 8167828"/>
                          <a:gd name="connsiteY4" fmla="*/ 106969 h 3026651"/>
                          <a:gd name="connsiteX5" fmla="*/ 4068271 w 8167828"/>
                          <a:gd name="connsiteY5" fmla="*/ 1525866 h 3026651"/>
                          <a:gd name="connsiteX6" fmla="*/ 8167828 w 8167828"/>
                          <a:gd name="connsiteY6" fmla="*/ 0 h 3026651"/>
                          <a:gd name="connsiteX0" fmla="*/ 8167828 w 8167828"/>
                          <a:gd name="connsiteY0" fmla="*/ 0 h 3027228"/>
                          <a:gd name="connsiteX1" fmla="*/ 8145760 w 8167828"/>
                          <a:gd name="connsiteY1" fmla="*/ 1686913 h 3027228"/>
                          <a:gd name="connsiteX2" fmla="*/ 4123353 w 8167828"/>
                          <a:gd name="connsiteY2" fmla="*/ 3026474 h 3027228"/>
                          <a:gd name="connsiteX3" fmla="*/ 2295 w 8167828"/>
                          <a:gd name="connsiteY3" fmla="*/ 1577910 h 3027228"/>
                          <a:gd name="connsiteX4" fmla="*/ 767 w 8167828"/>
                          <a:gd name="connsiteY4" fmla="*/ 106969 h 3027228"/>
                          <a:gd name="connsiteX5" fmla="*/ 4068271 w 8167828"/>
                          <a:gd name="connsiteY5" fmla="*/ 1525866 h 3027228"/>
                          <a:gd name="connsiteX6" fmla="*/ 8167828 w 8167828"/>
                          <a:gd name="connsiteY6" fmla="*/ 0 h 3027228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23689 w 8145760"/>
                          <a:gd name="connsiteY0" fmla="*/ 13560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9 w 8145760"/>
                          <a:gd name="connsiteY6" fmla="*/ 13560 h 2920259"/>
                          <a:gd name="connsiteX0" fmla="*/ 8178863 w 8178863"/>
                          <a:gd name="connsiteY0" fmla="*/ 26952 h 2920259"/>
                          <a:gd name="connsiteX1" fmla="*/ 8145760 w 8178863"/>
                          <a:gd name="connsiteY1" fmla="*/ 1579944 h 2920259"/>
                          <a:gd name="connsiteX2" fmla="*/ 4123353 w 8178863"/>
                          <a:gd name="connsiteY2" fmla="*/ 2919505 h 2920259"/>
                          <a:gd name="connsiteX3" fmla="*/ 2295 w 8178863"/>
                          <a:gd name="connsiteY3" fmla="*/ 1470941 h 2920259"/>
                          <a:gd name="connsiteX4" fmla="*/ 767 w 8178863"/>
                          <a:gd name="connsiteY4" fmla="*/ 0 h 2920259"/>
                          <a:gd name="connsiteX5" fmla="*/ 4068271 w 8178863"/>
                          <a:gd name="connsiteY5" fmla="*/ 1418897 h 2920259"/>
                          <a:gd name="connsiteX6" fmla="*/ 8178863 w 8178863"/>
                          <a:gd name="connsiteY6" fmla="*/ 26952 h 2920259"/>
                          <a:gd name="connsiteX0" fmla="*/ 8167827 w 8167827"/>
                          <a:gd name="connsiteY0" fmla="*/ 40343 h 2920259"/>
                          <a:gd name="connsiteX1" fmla="*/ 8145760 w 8167827"/>
                          <a:gd name="connsiteY1" fmla="*/ 1579944 h 2920259"/>
                          <a:gd name="connsiteX2" fmla="*/ 4123353 w 8167827"/>
                          <a:gd name="connsiteY2" fmla="*/ 2919505 h 2920259"/>
                          <a:gd name="connsiteX3" fmla="*/ 2295 w 8167827"/>
                          <a:gd name="connsiteY3" fmla="*/ 1470941 h 2920259"/>
                          <a:gd name="connsiteX4" fmla="*/ 767 w 8167827"/>
                          <a:gd name="connsiteY4" fmla="*/ 0 h 2920259"/>
                          <a:gd name="connsiteX5" fmla="*/ 4068271 w 8167827"/>
                          <a:gd name="connsiteY5" fmla="*/ 1418897 h 2920259"/>
                          <a:gd name="connsiteX6" fmla="*/ 8167827 w 8167827"/>
                          <a:gd name="connsiteY6" fmla="*/ 40343 h 2920259"/>
                          <a:gd name="connsiteX0" fmla="*/ 8123687 w 8145760"/>
                          <a:gd name="connsiteY0" fmla="*/ 53735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7 w 8145760"/>
                          <a:gd name="connsiteY6" fmla="*/ 53735 h 2920259"/>
                          <a:gd name="connsiteX0" fmla="*/ 8161918 w 8161918"/>
                          <a:gd name="connsiteY0" fmla="*/ 0 h 2943855"/>
                          <a:gd name="connsiteX1" fmla="*/ 8145760 w 8161918"/>
                          <a:gd name="connsiteY1" fmla="*/ 1603540 h 2943855"/>
                          <a:gd name="connsiteX2" fmla="*/ 4123353 w 8161918"/>
                          <a:gd name="connsiteY2" fmla="*/ 2943101 h 2943855"/>
                          <a:gd name="connsiteX3" fmla="*/ 2295 w 8161918"/>
                          <a:gd name="connsiteY3" fmla="*/ 1494537 h 2943855"/>
                          <a:gd name="connsiteX4" fmla="*/ 767 w 8161918"/>
                          <a:gd name="connsiteY4" fmla="*/ 23596 h 2943855"/>
                          <a:gd name="connsiteX5" fmla="*/ 4068271 w 8161918"/>
                          <a:gd name="connsiteY5" fmla="*/ 1442493 h 2943855"/>
                          <a:gd name="connsiteX6" fmla="*/ 8161918 w 8161918"/>
                          <a:gd name="connsiteY6" fmla="*/ 0 h 2943855"/>
                          <a:gd name="connsiteX0" fmla="*/ 8144926 w 8145760"/>
                          <a:gd name="connsiteY0" fmla="*/ 43424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44926 w 8145760"/>
                          <a:gd name="connsiteY6" fmla="*/ 43424 h 2920259"/>
                          <a:gd name="connsiteX0" fmla="*/ 8161918 w 8161918"/>
                          <a:gd name="connsiteY0" fmla="*/ 0 h 2959321"/>
                          <a:gd name="connsiteX1" fmla="*/ 8145760 w 8161918"/>
                          <a:gd name="connsiteY1" fmla="*/ 1619006 h 2959321"/>
                          <a:gd name="connsiteX2" fmla="*/ 4123353 w 8161918"/>
                          <a:gd name="connsiteY2" fmla="*/ 2958567 h 2959321"/>
                          <a:gd name="connsiteX3" fmla="*/ 2295 w 8161918"/>
                          <a:gd name="connsiteY3" fmla="*/ 1510003 h 2959321"/>
                          <a:gd name="connsiteX4" fmla="*/ 767 w 8161918"/>
                          <a:gd name="connsiteY4" fmla="*/ 39062 h 2959321"/>
                          <a:gd name="connsiteX5" fmla="*/ 4068271 w 8161918"/>
                          <a:gd name="connsiteY5" fmla="*/ 1457959 h 2959321"/>
                          <a:gd name="connsiteX6" fmla="*/ 8161918 w 8161918"/>
                          <a:gd name="connsiteY6" fmla="*/ 0 h 2959321"/>
                          <a:gd name="connsiteX0" fmla="*/ 8161918 w 8162752"/>
                          <a:gd name="connsiteY0" fmla="*/ 0 h 2959488"/>
                          <a:gd name="connsiteX1" fmla="*/ 8162752 w 8162752"/>
                          <a:gd name="connsiteY1" fmla="*/ 1629317 h 2959488"/>
                          <a:gd name="connsiteX2" fmla="*/ 4123353 w 8162752"/>
                          <a:gd name="connsiteY2" fmla="*/ 2958567 h 2959488"/>
                          <a:gd name="connsiteX3" fmla="*/ 2295 w 8162752"/>
                          <a:gd name="connsiteY3" fmla="*/ 1510003 h 2959488"/>
                          <a:gd name="connsiteX4" fmla="*/ 767 w 8162752"/>
                          <a:gd name="connsiteY4" fmla="*/ 39062 h 2959488"/>
                          <a:gd name="connsiteX5" fmla="*/ 4068271 w 8162752"/>
                          <a:gd name="connsiteY5" fmla="*/ 1457959 h 2959488"/>
                          <a:gd name="connsiteX6" fmla="*/ 8161918 w 8162752"/>
                          <a:gd name="connsiteY6" fmla="*/ 0 h 2959488"/>
                          <a:gd name="connsiteX0" fmla="*/ 8165930 w 8166764"/>
                          <a:gd name="connsiteY0" fmla="*/ 7337 h 2966825"/>
                          <a:gd name="connsiteX1" fmla="*/ 8166764 w 8166764"/>
                          <a:gd name="connsiteY1" fmla="*/ 1636654 h 2966825"/>
                          <a:gd name="connsiteX2" fmla="*/ 4127365 w 8166764"/>
                          <a:gd name="connsiteY2" fmla="*/ 2965904 h 2966825"/>
                          <a:gd name="connsiteX3" fmla="*/ 6307 w 8166764"/>
                          <a:gd name="connsiteY3" fmla="*/ 1517340 h 2966825"/>
                          <a:gd name="connsiteX4" fmla="*/ 532 w 8166764"/>
                          <a:gd name="connsiteY4" fmla="*/ 0 h 2966825"/>
                          <a:gd name="connsiteX5" fmla="*/ 4072283 w 8166764"/>
                          <a:gd name="connsiteY5" fmla="*/ 1465296 h 2966825"/>
                          <a:gd name="connsiteX6" fmla="*/ 8165930 w 8166764"/>
                          <a:gd name="connsiteY6" fmla="*/ 7337 h 2966825"/>
                          <a:gd name="connsiteX0" fmla="*/ 8168119 w 8168953"/>
                          <a:gd name="connsiteY0" fmla="*/ 7337 h 2966682"/>
                          <a:gd name="connsiteX1" fmla="*/ 8168953 w 8168953"/>
                          <a:gd name="connsiteY1" fmla="*/ 1636654 h 2966682"/>
                          <a:gd name="connsiteX2" fmla="*/ 4129554 w 8168953"/>
                          <a:gd name="connsiteY2" fmla="*/ 2965904 h 2966682"/>
                          <a:gd name="connsiteX3" fmla="*/ 0 w 8168953"/>
                          <a:gd name="connsiteY3" fmla="*/ 1527651 h 2966682"/>
                          <a:gd name="connsiteX4" fmla="*/ 2721 w 8168953"/>
                          <a:gd name="connsiteY4" fmla="*/ 0 h 2966682"/>
                          <a:gd name="connsiteX5" fmla="*/ 4074472 w 8168953"/>
                          <a:gd name="connsiteY5" fmla="*/ 1465296 h 2966682"/>
                          <a:gd name="connsiteX6" fmla="*/ 8168119 w 8168953"/>
                          <a:gd name="connsiteY6" fmla="*/ 7337 h 2966682"/>
                          <a:gd name="connsiteX0" fmla="*/ 8168119 w 8168953"/>
                          <a:gd name="connsiteY0" fmla="*/ 7337 h 3100377"/>
                          <a:gd name="connsiteX1" fmla="*/ 8168953 w 8168953"/>
                          <a:gd name="connsiteY1" fmla="*/ 1636654 h 3100377"/>
                          <a:gd name="connsiteX2" fmla="*/ 4118520 w 8168953"/>
                          <a:gd name="connsiteY2" fmla="*/ 3099826 h 3100377"/>
                          <a:gd name="connsiteX3" fmla="*/ 0 w 8168953"/>
                          <a:gd name="connsiteY3" fmla="*/ 1527651 h 3100377"/>
                          <a:gd name="connsiteX4" fmla="*/ 2721 w 8168953"/>
                          <a:gd name="connsiteY4" fmla="*/ 0 h 3100377"/>
                          <a:gd name="connsiteX5" fmla="*/ 4074472 w 8168953"/>
                          <a:gd name="connsiteY5" fmla="*/ 1465296 h 3100377"/>
                          <a:gd name="connsiteX6" fmla="*/ 8168119 w 8168953"/>
                          <a:gd name="connsiteY6" fmla="*/ 7337 h 3100377"/>
                          <a:gd name="connsiteX0" fmla="*/ 8168119 w 8168953"/>
                          <a:gd name="connsiteY0" fmla="*/ 7337 h 3100429"/>
                          <a:gd name="connsiteX1" fmla="*/ 8168953 w 8168953"/>
                          <a:gd name="connsiteY1" fmla="*/ 1636654 h 3100429"/>
                          <a:gd name="connsiteX2" fmla="*/ 4118520 w 8168953"/>
                          <a:gd name="connsiteY2" fmla="*/ 3099826 h 3100429"/>
                          <a:gd name="connsiteX3" fmla="*/ 0 w 8168953"/>
                          <a:gd name="connsiteY3" fmla="*/ 1527651 h 3100429"/>
                          <a:gd name="connsiteX4" fmla="*/ 2721 w 8168953"/>
                          <a:gd name="connsiteY4" fmla="*/ 0 h 3100429"/>
                          <a:gd name="connsiteX5" fmla="*/ 4074472 w 8168953"/>
                          <a:gd name="connsiteY5" fmla="*/ 1465296 h 3100429"/>
                          <a:gd name="connsiteX6" fmla="*/ 8168119 w 8168953"/>
                          <a:gd name="connsiteY6" fmla="*/ 7337 h 3100429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166683" h="3099826">
                            <a:moveTo>
                              <a:pt x="8165849" y="7337"/>
                            </a:moveTo>
                            <a:lnTo>
                              <a:pt x="8166683" y="1636654"/>
                            </a:lnTo>
                            <a:cubicBezTo>
                              <a:pt x="7917761" y="2728489"/>
                              <a:pt x="5475903" y="3100137"/>
                              <a:pt x="4116250" y="3099826"/>
                            </a:cubicBezTo>
                            <a:cubicBezTo>
                              <a:pt x="2756597" y="3099515"/>
                              <a:pt x="245424" y="2744647"/>
                              <a:pt x="8764" y="1634789"/>
                            </a:cubicBezTo>
                            <a:cubicBezTo>
                              <a:pt x="11928" y="1215900"/>
                              <a:pt x="-2713" y="418889"/>
                              <a:pt x="451" y="0"/>
                            </a:cubicBezTo>
                            <a:cubicBezTo>
                              <a:pt x="385485" y="953840"/>
                              <a:pt x="2700268" y="1437288"/>
                              <a:pt x="4061168" y="1438511"/>
                            </a:cubicBezTo>
                            <a:cubicBezTo>
                              <a:pt x="5422068" y="1439734"/>
                              <a:pt x="7793228" y="1089449"/>
                              <a:pt x="8165849" y="7337"/>
                            </a:cubicBezTo>
                            <a:close/>
                          </a:path>
                        </a:pathLst>
                      </a:cu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     </a:t>
                        </a:r>
                      </a:p>
                    </p:txBody>
                  </p:sp>
                  <p:sp>
                    <p:nvSpPr>
                      <p:cNvPr id="113" name="Oval 112">
                        <a:extLst>
                          <a:ext uri="{FF2B5EF4-FFF2-40B4-BE49-F238E27FC236}">
                            <a16:creationId xmlns:a16="http://schemas.microsoft.com/office/drawing/2014/main" id="{00648FBA-E122-2A7A-150A-1144623D24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494729" y="2774731"/>
                        <a:ext cx="1480163" cy="579140"/>
                      </a:xfrm>
                      <a:prstGeom prst="ellipse">
                        <a:avLst/>
                      </a:pr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</a:t>
                        </a:r>
                      </a:p>
                    </p:txBody>
                  </p:sp>
                  <p:grpSp>
                    <p:nvGrpSpPr>
                      <p:cNvPr id="114" name="Group 113">
                        <a:extLst>
                          <a:ext uri="{FF2B5EF4-FFF2-40B4-BE49-F238E27FC236}">
                            <a16:creationId xmlns:a16="http://schemas.microsoft.com/office/drawing/2014/main" id="{0CE788FA-DFD4-E880-59B3-77EB92EC4D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713663" y="2848339"/>
                        <a:ext cx="1042107" cy="425543"/>
                        <a:chOff x="7786941" y="2884917"/>
                        <a:chExt cx="897649" cy="353919"/>
                      </a:xfrm>
                    </p:grpSpPr>
                    <p:sp>
                      <p:nvSpPr>
                        <p:cNvPr id="115" name="Freeform 114">
                          <a:extLst>
                            <a:ext uri="{FF2B5EF4-FFF2-40B4-BE49-F238E27FC236}">
                              <a16:creationId xmlns:a16="http://schemas.microsoft.com/office/drawing/2014/main" id="{05C33C92-EC75-A9D9-BE11-729717B26E6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811770" y="2884917"/>
                          <a:ext cx="849158" cy="198115"/>
                        </a:xfrm>
                        <a:custGeom>
                          <a:avLst/>
                          <a:gdLst>
                            <a:gd name="connsiteX0" fmla="*/ 3725333 w 4588933"/>
                            <a:gd name="connsiteY0" fmla="*/ 0 h 1049866"/>
                            <a:gd name="connsiteX1" fmla="*/ 4588933 w 4588933"/>
                            <a:gd name="connsiteY1" fmla="*/ 270933 h 1049866"/>
                            <a:gd name="connsiteX2" fmla="*/ 3962400 w 4588933"/>
                            <a:gd name="connsiteY2" fmla="*/ 541866 h 1049866"/>
                            <a:gd name="connsiteX3" fmla="*/ 3742267 w 4588933"/>
                            <a:gd name="connsiteY3" fmla="*/ 457200 h 1049866"/>
                            <a:gd name="connsiteX4" fmla="*/ 2269067 w 4588933"/>
                            <a:gd name="connsiteY4" fmla="*/ 1049866 h 1049866"/>
                            <a:gd name="connsiteX5" fmla="*/ 880533 w 4588933"/>
                            <a:gd name="connsiteY5" fmla="*/ 457200 h 1049866"/>
                            <a:gd name="connsiteX6" fmla="*/ 592667 w 4588933"/>
                            <a:gd name="connsiteY6" fmla="*/ 541866 h 1049866"/>
                            <a:gd name="connsiteX7" fmla="*/ 0 w 4588933"/>
                            <a:gd name="connsiteY7" fmla="*/ 254000 h 1049866"/>
                            <a:gd name="connsiteX8" fmla="*/ 880533 w 4588933"/>
                            <a:gd name="connsiteY8" fmla="*/ 16933 h 1049866"/>
                            <a:gd name="connsiteX9" fmla="*/ 2302933 w 4588933"/>
                            <a:gd name="connsiteY9" fmla="*/ 626533 h 1049866"/>
                            <a:gd name="connsiteX10" fmla="*/ 3725333 w 4588933"/>
                            <a:gd name="connsiteY10" fmla="*/ 0 h 1049866"/>
                            <a:gd name="connsiteX0" fmla="*/ 3725333 w 4641485"/>
                            <a:gd name="connsiteY0" fmla="*/ 0 h 1049866"/>
                            <a:gd name="connsiteX1" fmla="*/ 4641485 w 4641485"/>
                            <a:gd name="connsiteY1" fmla="*/ 239402 h 1049866"/>
                            <a:gd name="connsiteX2" fmla="*/ 3962400 w 4641485"/>
                            <a:gd name="connsiteY2" fmla="*/ 541866 h 1049866"/>
                            <a:gd name="connsiteX3" fmla="*/ 3742267 w 4641485"/>
                            <a:gd name="connsiteY3" fmla="*/ 457200 h 1049866"/>
                            <a:gd name="connsiteX4" fmla="*/ 2269067 w 4641485"/>
                            <a:gd name="connsiteY4" fmla="*/ 1049866 h 1049866"/>
                            <a:gd name="connsiteX5" fmla="*/ 880533 w 4641485"/>
                            <a:gd name="connsiteY5" fmla="*/ 457200 h 1049866"/>
                            <a:gd name="connsiteX6" fmla="*/ 592667 w 4641485"/>
                            <a:gd name="connsiteY6" fmla="*/ 541866 h 1049866"/>
                            <a:gd name="connsiteX7" fmla="*/ 0 w 4641485"/>
                            <a:gd name="connsiteY7" fmla="*/ 254000 h 1049866"/>
                            <a:gd name="connsiteX8" fmla="*/ 880533 w 4641485"/>
                            <a:gd name="connsiteY8" fmla="*/ 16933 h 1049866"/>
                            <a:gd name="connsiteX9" fmla="*/ 2302933 w 4641485"/>
                            <a:gd name="connsiteY9" fmla="*/ 626533 h 1049866"/>
                            <a:gd name="connsiteX10" fmla="*/ 3725333 w 4641485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73798 w 4673016"/>
                            <a:gd name="connsiteY3" fmla="*/ 45720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84308 w 4673016"/>
                            <a:gd name="connsiteY3" fmla="*/ 404648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815839 w 4673016"/>
                            <a:gd name="connsiteY3" fmla="*/ 46771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673016" h="1049866">
                              <a:moveTo>
                                <a:pt x="3756864" y="0"/>
                              </a:moveTo>
                              <a:lnTo>
                                <a:pt x="4673016" y="239402"/>
                              </a:lnTo>
                              <a:lnTo>
                                <a:pt x="3993931" y="541866"/>
                              </a:lnTo>
                              <a:lnTo>
                                <a:pt x="3815839" y="467710"/>
                              </a:lnTo>
                              <a:lnTo>
                                <a:pt x="2300598" y="1049866"/>
                              </a:lnTo>
                              <a:lnTo>
                                <a:pt x="912064" y="457200"/>
                              </a:lnTo>
                              <a:lnTo>
                                <a:pt x="624198" y="541866"/>
                              </a:lnTo>
                              <a:lnTo>
                                <a:pt x="0" y="275021"/>
                              </a:lnTo>
                              <a:lnTo>
                                <a:pt x="912064" y="16933"/>
                              </a:lnTo>
                              <a:lnTo>
                                <a:pt x="2323954" y="616023"/>
                              </a:lnTo>
                              <a:lnTo>
                                <a:pt x="3756864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116" name="Freeform 115">
                          <a:extLst>
                            <a:ext uri="{FF2B5EF4-FFF2-40B4-BE49-F238E27FC236}">
                              <a16:creationId xmlns:a16="http://schemas.microsoft.com/office/drawing/2014/main" id="{FF2018C3-A38D-025A-7AB4-6873F258244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367548" y="3054383"/>
                          <a:ext cx="317042" cy="170569"/>
                        </a:xfrm>
                        <a:custGeom>
                          <a:avLst/>
                          <a:gdLst>
                            <a:gd name="connsiteX0" fmla="*/ 21021 w 1744718"/>
                            <a:gd name="connsiteY0" fmla="*/ 0 h 903890"/>
                            <a:gd name="connsiteX1" fmla="*/ 1744718 w 1744718"/>
                            <a:gd name="connsiteY1" fmla="*/ 693683 h 903890"/>
                            <a:gd name="connsiteX2" fmla="*/ 1145628 w 1744718"/>
                            <a:gd name="connsiteY2" fmla="*/ 903890 h 903890"/>
                            <a:gd name="connsiteX3" fmla="*/ 0 w 1744718"/>
                            <a:gd name="connsiteY3" fmla="*/ 451945 h 903890"/>
                            <a:gd name="connsiteX4" fmla="*/ 21021 w 1744718"/>
                            <a:gd name="connsiteY4" fmla="*/ 0 h 9038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44718" h="903890">
                              <a:moveTo>
                                <a:pt x="21021" y="0"/>
                              </a:moveTo>
                              <a:lnTo>
                                <a:pt x="1744718" y="693683"/>
                              </a:lnTo>
                              <a:lnTo>
                                <a:pt x="1145628" y="903890"/>
                              </a:lnTo>
                              <a:lnTo>
                                <a:pt x="0" y="451945"/>
                              </a:lnTo>
                              <a:lnTo>
                                <a:pt x="2102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117" name="Freeform 116">
                          <a:extLst>
                            <a:ext uri="{FF2B5EF4-FFF2-40B4-BE49-F238E27FC236}">
                              <a16:creationId xmlns:a16="http://schemas.microsoft.com/office/drawing/2014/main" id="{D7FFF214-CC21-7A64-3043-7EAF817E2AD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786941" y="3054383"/>
                          <a:ext cx="311312" cy="168585"/>
                        </a:xfrm>
                        <a:custGeom>
                          <a:avLst/>
                          <a:gdLst>
                            <a:gd name="connsiteX0" fmla="*/ 1702676 w 1713187"/>
                            <a:gd name="connsiteY0" fmla="*/ 0 h 893380"/>
                            <a:gd name="connsiteX1" fmla="*/ 1713187 w 1713187"/>
                            <a:gd name="connsiteY1" fmla="*/ 472966 h 893380"/>
                            <a:gd name="connsiteX2" fmla="*/ 578069 w 1713187"/>
                            <a:gd name="connsiteY2" fmla="*/ 893380 h 893380"/>
                            <a:gd name="connsiteX3" fmla="*/ 0 w 1713187"/>
                            <a:gd name="connsiteY3" fmla="*/ 693683 h 893380"/>
                            <a:gd name="connsiteX4" fmla="*/ 1702676 w 1713187"/>
                            <a:gd name="connsiteY4" fmla="*/ 0 h 8933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3187" h="893380">
                              <a:moveTo>
                                <a:pt x="1702676" y="0"/>
                              </a:moveTo>
                              <a:lnTo>
                                <a:pt x="1713187" y="472966"/>
                              </a:lnTo>
                              <a:lnTo>
                                <a:pt x="578069" y="893380"/>
                              </a:lnTo>
                              <a:lnTo>
                                <a:pt x="0" y="693683"/>
                              </a:lnTo>
                              <a:lnTo>
                                <a:pt x="170267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8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118" name="Freeform 117">
                          <a:extLst>
                            <a:ext uri="{FF2B5EF4-FFF2-40B4-BE49-F238E27FC236}">
                              <a16:creationId xmlns:a16="http://schemas.microsoft.com/office/drawing/2014/main" id="{CC145933-C213-D028-F816-26ECB848DB6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895013" y="2971083"/>
                          <a:ext cx="676892" cy="267753"/>
                        </a:xfrm>
                        <a:custGeom>
                          <a:avLst/>
                          <a:gdLst>
                            <a:gd name="connsiteX0" fmla="*/ 599089 w 4162096"/>
                            <a:gd name="connsiteY0" fmla="*/ 273269 h 1618593"/>
                            <a:gd name="connsiteX1" fmla="*/ 882869 w 4162096"/>
                            <a:gd name="connsiteY1" fmla="*/ 199697 h 1618593"/>
                            <a:gd name="connsiteX2" fmla="*/ 2312276 w 4162096"/>
                            <a:gd name="connsiteY2" fmla="*/ 798786 h 1618593"/>
                            <a:gd name="connsiteX3" fmla="*/ 3794234 w 4162096"/>
                            <a:gd name="connsiteY3" fmla="*/ 199697 h 1618593"/>
                            <a:gd name="connsiteX4" fmla="*/ 4014951 w 4162096"/>
                            <a:gd name="connsiteY4" fmla="*/ 273269 h 1618593"/>
                            <a:gd name="connsiteX5" fmla="*/ 3058510 w 4162096"/>
                            <a:gd name="connsiteY5" fmla="*/ 641131 h 1618593"/>
                            <a:gd name="connsiteX6" fmla="*/ 3026979 w 4162096"/>
                            <a:gd name="connsiteY6" fmla="*/ 1114097 h 1618593"/>
                            <a:gd name="connsiteX7" fmla="*/ 4162096 w 4162096"/>
                            <a:gd name="connsiteY7" fmla="*/ 1545021 h 1618593"/>
                            <a:gd name="connsiteX8" fmla="*/ 3878317 w 4162096"/>
                            <a:gd name="connsiteY8" fmla="*/ 1608083 h 1618593"/>
                            <a:gd name="connsiteX9" fmla="*/ 2301765 w 4162096"/>
                            <a:gd name="connsiteY9" fmla="*/ 945931 h 1618593"/>
                            <a:gd name="connsiteX10" fmla="*/ 693682 w 4162096"/>
                            <a:gd name="connsiteY10" fmla="*/ 1618593 h 1618593"/>
                            <a:gd name="connsiteX11" fmla="*/ 430924 w 4162096"/>
                            <a:gd name="connsiteY11" fmla="*/ 1524000 h 1618593"/>
                            <a:gd name="connsiteX12" fmla="*/ 1576551 w 4162096"/>
                            <a:gd name="connsiteY12" fmla="*/ 1082566 h 1618593"/>
                            <a:gd name="connsiteX13" fmla="*/ 1545020 w 4162096"/>
                            <a:gd name="connsiteY13" fmla="*/ 609600 h 1618593"/>
                            <a:gd name="connsiteX14" fmla="*/ 0 w 4162096"/>
                            <a:gd name="connsiteY14" fmla="*/ 0 h 1618593"/>
                            <a:gd name="connsiteX15" fmla="*/ 872358 w 4162096"/>
                            <a:gd name="connsiteY15" fmla="*/ 210207 h 1618593"/>
                            <a:gd name="connsiteX16" fmla="*/ 872358 w 4162096"/>
                            <a:gd name="connsiteY16" fmla="*/ 210207 h 1618593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15" fmla="*/ 441434 w 3731172"/>
                            <a:gd name="connsiteY15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357351 w 3731172"/>
                            <a:gd name="connsiteY14" fmla="*/ 115613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56137 w 3731172"/>
                            <a:gd name="connsiteY13" fmla="*/ 441434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903890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575034 w 3710151"/>
                            <a:gd name="connsiteY6" fmla="*/ 91440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06565 w 3710151"/>
                            <a:gd name="connsiteY6" fmla="*/ 92491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5151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09858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62012 w 3725019"/>
                            <a:gd name="connsiteY0" fmla="*/ 73572 h 1418896"/>
                            <a:gd name="connsiteX1" fmla="*/ 445792 w 3725019"/>
                            <a:gd name="connsiteY1" fmla="*/ 0 h 1418896"/>
                            <a:gd name="connsiteX2" fmla="*/ 1852896 w 3725019"/>
                            <a:gd name="connsiteY2" fmla="*/ 591655 h 1418896"/>
                            <a:gd name="connsiteX3" fmla="*/ 3357157 w 3725019"/>
                            <a:gd name="connsiteY3" fmla="*/ 0 h 1418896"/>
                            <a:gd name="connsiteX4" fmla="*/ 3577874 w 3725019"/>
                            <a:gd name="connsiteY4" fmla="*/ 73572 h 1418896"/>
                            <a:gd name="connsiteX5" fmla="*/ 2632585 w 3725019"/>
                            <a:gd name="connsiteY5" fmla="*/ 448868 h 1418896"/>
                            <a:gd name="connsiteX6" fmla="*/ 2625150 w 3725019"/>
                            <a:gd name="connsiteY6" fmla="*/ 902607 h 1418896"/>
                            <a:gd name="connsiteX7" fmla="*/ 3725019 w 3725019"/>
                            <a:gd name="connsiteY7" fmla="*/ 1345324 h 1418896"/>
                            <a:gd name="connsiteX8" fmla="*/ 3441240 w 3725019"/>
                            <a:gd name="connsiteY8" fmla="*/ 1408386 h 1418896"/>
                            <a:gd name="connsiteX9" fmla="*/ 1864688 w 3725019"/>
                            <a:gd name="connsiteY9" fmla="*/ 746234 h 1418896"/>
                            <a:gd name="connsiteX10" fmla="*/ 256605 w 3725019"/>
                            <a:gd name="connsiteY10" fmla="*/ 1418896 h 1418896"/>
                            <a:gd name="connsiteX11" fmla="*/ 0 w 3725019"/>
                            <a:gd name="connsiteY11" fmla="*/ 1331097 h 1418896"/>
                            <a:gd name="connsiteX12" fmla="*/ 1113454 w 3725019"/>
                            <a:gd name="connsiteY12" fmla="*/ 903890 h 1418896"/>
                            <a:gd name="connsiteX13" fmla="*/ 1102302 w 3725019"/>
                            <a:gd name="connsiteY13" fmla="*/ 451945 h 1418896"/>
                            <a:gd name="connsiteX14" fmla="*/ 183032 w 3725019"/>
                            <a:gd name="connsiteY14" fmla="*/ 84081 h 1418896"/>
                            <a:gd name="connsiteX15" fmla="*/ 162012 w 3725019"/>
                            <a:gd name="connsiteY15" fmla="*/ 73572 h 14188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3725019" h="1418896">
                              <a:moveTo>
                                <a:pt x="162012" y="73572"/>
                              </a:moveTo>
                              <a:lnTo>
                                <a:pt x="445792" y="0"/>
                              </a:lnTo>
                              <a:lnTo>
                                <a:pt x="1852896" y="591655"/>
                              </a:lnTo>
                              <a:lnTo>
                                <a:pt x="3357157" y="0"/>
                              </a:lnTo>
                              <a:lnTo>
                                <a:pt x="3577874" y="73572"/>
                              </a:lnTo>
                              <a:lnTo>
                                <a:pt x="2632585" y="448868"/>
                              </a:lnTo>
                              <a:lnTo>
                                <a:pt x="2625150" y="902607"/>
                              </a:lnTo>
                              <a:lnTo>
                                <a:pt x="3725019" y="1345324"/>
                              </a:lnTo>
                              <a:lnTo>
                                <a:pt x="3441240" y="1408386"/>
                              </a:lnTo>
                              <a:lnTo>
                                <a:pt x="1864688" y="746234"/>
                              </a:lnTo>
                              <a:lnTo>
                                <a:pt x="256605" y="1418896"/>
                              </a:lnTo>
                              <a:lnTo>
                                <a:pt x="0" y="1331097"/>
                              </a:lnTo>
                              <a:lnTo>
                                <a:pt x="1113454" y="903890"/>
                              </a:lnTo>
                              <a:cubicBezTo>
                                <a:pt x="1113454" y="760249"/>
                                <a:pt x="1102302" y="595586"/>
                                <a:pt x="1102302" y="451945"/>
                              </a:cubicBezTo>
                              <a:lnTo>
                                <a:pt x="183032" y="84081"/>
                              </a:lnTo>
                              <a:cubicBezTo>
                                <a:pt x="26317" y="21019"/>
                                <a:pt x="169019" y="77075"/>
                                <a:pt x="162012" y="7357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111" name="Can 110">
                      <a:extLst>
                        <a:ext uri="{FF2B5EF4-FFF2-40B4-BE49-F238E27FC236}">
                          <a16:creationId xmlns:a16="http://schemas.microsoft.com/office/drawing/2014/main" id="{F9542DAE-995A-8D0C-6FDC-945C58219D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0311" y="959725"/>
                      <a:ext cx="174480" cy="184305"/>
                    </a:xfrm>
                    <a:prstGeom prst="can">
                      <a:avLst/>
                    </a:prstGeom>
                    <a:solidFill>
                      <a:srgbClr val="0012A0">
                        <a:alpha val="82000"/>
                      </a:srgb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108" name="Picture 107" descr="A screen shot of a computer&#10;&#10;Description automatically generated">
                    <a:extLst>
                      <a:ext uri="{FF2B5EF4-FFF2-40B4-BE49-F238E27FC236}">
                        <a16:creationId xmlns:a16="http://schemas.microsoft.com/office/drawing/2014/main" id="{C39EECD7-3ABA-3763-386C-AF41CA80FB69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9"/>
                  <a:stretch>
                    <a:fillRect/>
                  </a:stretch>
                </p:blipFill>
                <p:spPr>
                  <a:xfrm>
                    <a:off x="2939352" y="2211770"/>
                    <a:ext cx="249527" cy="465445"/>
                  </a:xfrm>
                  <a:prstGeom prst="rect">
                    <a:avLst/>
                  </a:prstGeom>
                </p:spPr>
              </p:pic>
            </p:grpSp>
          </p:grpSp>
        </p:grp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3B97EB98-4DCC-6532-FE7F-E86480AF7835}"/>
              </a:ext>
            </a:extLst>
          </p:cNvPr>
          <p:cNvGrpSpPr/>
          <p:nvPr/>
        </p:nvGrpSpPr>
        <p:grpSpPr>
          <a:xfrm>
            <a:off x="1613823" y="4580384"/>
            <a:ext cx="1430450" cy="1025302"/>
            <a:chOff x="342047" y="413395"/>
            <a:chExt cx="2472266" cy="2058912"/>
          </a:xfrm>
        </p:grpSpPr>
        <p:sp>
          <p:nvSpPr>
            <p:cNvPr id="534" name="Oval 23">
              <a:extLst>
                <a:ext uri="{FF2B5EF4-FFF2-40B4-BE49-F238E27FC236}">
                  <a16:creationId xmlns:a16="http://schemas.microsoft.com/office/drawing/2014/main" id="{D4CA4625-FCC6-F195-D693-0D5E2E07B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047" y="413395"/>
              <a:ext cx="2472266" cy="2058912"/>
            </a:xfrm>
            <a:prstGeom prst="ellipse">
              <a:avLst/>
            </a:prstGeom>
            <a:gradFill flip="none" rotWithShape="1">
              <a:gsLst>
                <a:gs pos="2000">
                  <a:schemeClr val="accent1">
                    <a:lumMod val="45000"/>
                    <a:lumOff val="55000"/>
                  </a:schemeClr>
                </a:gs>
                <a:gs pos="99000">
                  <a:schemeClr val="accent1">
                    <a:lumMod val="30000"/>
                    <a:lumOff val="70000"/>
                    <a:alpha val="65599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5" name="Group 403">
              <a:extLst>
                <a:ext uri="{FF2B5EF4-FFF2-40B4-BE49-F238E27FC236}">
                  <a16:creationId xmlns:a16="http://schemas.microsoft.com/office/drawing/2014/main" id="{BC0A6BC0-E624-CA22-0C5D-DFC07956E2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161" y="828484"/>
              <a:ext cx="451636" cy="385409"/>
              <a:chOff x="2751" y="1851"/>
              <a:chExt cx="462" cy="478"/>
            </a:xfrm>
          </p:grpSpPr>
          <p:pic>
            <p:nvPicPr>
              <p:cNvPr id="572" name="Picture 364" descr="iphone_stylized_small">
                <a:extLst>
                  <a:ext uri="{FF2B5EF4-FFF2-40B4-BE49-F238E27FC236}">
                    <a16:creationId xmlns:a16="http://schemas.microsoft.com/office/drawing/2014/main" id="{2755EFC6-7825-5762-8DB2-A1F2E41AA2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73" name="Picture 402" descr="antenna_radiation_stylized">
                <a:extLst>
                  <a:ext uri="{FF2B5EF4-FFF2-40B4-BE49-F238E27FC236}">
                    <a16:creationId xmlns:a16="http://schemas.microsoft.com/office/drawing/2014/main" id="{01642564-5A98-B6CF-3154-0784A872C95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36" name="Group 356">
              <a:extLst>
                <a:ext uri="{FF2B5EF4-FFF2-40B4-BE49-F238E27FC236}">
                  <a16:creationId xmlns:a16="http://schemas.microsoft.com/office/drawing/2014/main" id="{3C71D9AD-63C6-62A4-21D9-8696E032EC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4614" y="1915832"/>
              <a:ext cx="325068" cy="331553"/>
              <a:chOff x="313" y="1497"/>
              <a:chExt cx="1152" cy="1014"/>
            </a:xfrm>
          </p:grpSpPr>
          <p:pic>
            <p:nvPicPr>
              <p:cNvPr id="570" name="Picture 354" descr="laptop_stylized_small">
                <a:extLst>
                  <a:ext uri="{FF2B5EF4-FFF2-40B4-BE49-F238E27FC236}">
                    <a16:creationId xmlns:a16="http://schemas.microsoft.com/office/drawing/2014/main" id="{72B0F359-A6ED-5E46-C04A-B0D28A2B69E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71" name="Picture 355" descr="antenna_stylized">
                <a:extLst>
                  <a:ext uri="{FF2B5EF4-FFF2-40B4-BE49-F238E27FC236}">
                    <a16:creationId xmlns:a16="http://schemas.microsoft.com/office/drawing/2014/main" id="{BEC3B381-F95D-F727-EEC6-AFC90C654E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37" name="Group 403">
              <a:extLst>
                <a:ext uri="{FF2B5EF4-FFF2-40B4-BE49-F238E27FC236}">
                  <a16:creationId xmlns:a16="http://schemas.microsoft.com/office/drawing/2014/main" id="{7B10209E-50DD-DE7F-F3BE-F660D73C4B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34502" y="1979659"/>
              <a:ext cx="451636" cy="385409"/>
              <a:chOff x="2751" y="1851"/>
              <a:chExt cx="462" cy="478"/>
            </a:xfrm>
          </p:grpSpPr>
          <p:pic>
            <p:nvPicPr>
              <p:cNvPr id="568" name="Picture 364" descr="iphone_stylized_small">
                <a:extLst>
                  <a:ext uri="{FF2B5EF4-FFF2-40B4-BE49-F238E27FC236}">
                    <a16:creationId xmlns:a16="http://schemas.microsoft.com/office/drawing/2014/main" id="{C027FE7B-DB67-E7FB-CCFE-B03B7667D0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9" name="Picture 402" descr="antenna_radiation_stylized">
                <a:extLst>
                  <a:ext uri="{FF2B5EF4-FFF2-40B4-BE49-F238E27FC236}">
                    <a16:creationId xmlns:a16="http://schemas.microsoft.com/office/drawing/2014/main" id="{D496EBEC-B6AA-BFA8-0AA3-1211C45E0B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538" name="Picture 537" descr="A black drone with white lines&#10;&#10;Description automatically generated">
              <a:extLst>
                <a:ext uri="{FF2B5EF4-FFF2-40B4-BE49-F238E27FC236}">
                  <a16:creationId xmlns:a16="http://schemas.microsoft.com/office/drawing/2014/main" id="{C2186A06-694B-37D1-6F4B-B3AE324CDF9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275797" y="481124"/>
              <a:ext cx="656527" cy="437685"/>
            </a:xfrm>
            <a:prstGeom prst="rect">
              <a:avLst/>
            </a:prstGeom>
          </p:spPr>
        </p:pic>
        <p:pic>
          <p:nvPicPr>
            <p:cNvPr id="539" name="Picture 538" descr="A car with an antenna&#10;&#10;Description automatically generated">
              <a:extLst>
                <a:ext uri="{FF2B5EF4-FFF2-40B4-BE49-F238E27FC236}">
                  <a16:creationId xmlns:a16="http://schemas.microsoft.com/office/drawing/2014/main" id="{0A29BD39-5C58-C993-9848-71ED491925C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73635" y="1528114"/>
              <a:ext cx="776896" cy="407221"/>
            </a:xfrm>
            <a:prstGeom prst="rect">
              <a:avLst/>
            </a:prstGeom>
          </p:spPr>
        </p:pic>
        <p:grpSp>
          <p:nvGrpSpPr>
            <p:cNvPr id="540" name="Group 539">
              <a:extLst>
                <a:ext uri="{FF2B5EF4-FFF2-40B4-BE49-F238E27FC236}">
                  <a16:creationId xmlns:a16="http://schemas.microsoft.com/office/drawing/2014/main" id="{784A5BBA-73AD-13F5-B534-B6C590B8D5BE}"/>
                </a:ext>
              </a:extLst>
            </p:cNvPr>
            <p:cNvGrpSpPr/>
            <p:nvPr/>
          </p:nvGrpSpPr>
          <p:grpSpPr>
            <a:xfrm>
              <a:off x="1866826" y="664424"/>
              <a:ext cx="694858" cy="1046469"/>
              <a:chOff x="5889335" y="1598309"/>
              <a:chExt cx="694858" cy="1046469"/>
            </a:xfrm>
          </p:grpSpPr>
          <p:grpSp>
            <p:nvGrpSpPr>
              <p:cNvPr id="541" name="Group 817">
                <a:extLst>
                  <a:ext uri="{FF2B5EF4-FFF2-40B4-BE49-F238E27FC236}">
                    <a16:creationId xmlns:a16="http://schemas.microsoft.com/office/drawing/2014/main" id="{886CAFE3-C02B-B708-6E0A-1866BB61F0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71949" y="1598309"/>
                <a:ext cx="466245" cy="434369"/>
                <a:chOff x="2920" y="1424"/>
                <a:chExt cx="326" cy="320"/>
              </a:xfrm>
            </p:grpSpPr>
            <p:sp>
              <p:nvSpPr>
                <p:cNvPr id="560" name="Oval 818">
                  <a:extLst>
                    <a:ext uri="{FF2B5EF4-FFF2-40B4-BE49-F238E27FC236}">
                      <a16:creationId xmlns:a16="http://schemas.microsoft.com/office/drawing/2014/main" id="{7D7195FA-F11C-24D6-2CA0-BA3411C75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561" name="Group 819">
                  <a:extLst>
                    <a:ext uri="{FF2B5EF4-FFF2-40B4-BE49-F238E27FC236}">
                      <a16:creationId xmlns:a16="http://schemas.microsoft.com/office/drawing/2014/main" id="{E4EE9F41-2D28-C313-6B03-12E1E31C58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24"/>
                  <a:ext cx="265" cy="280"/>
                  <a:chOff x="2949" y="1424"/>
                  <a:chExt cx="265" cy="280"/>
                </a:xfrm>
              </p:grpSpPr>
              <p:sp>
                <p:nvSpPr>
                  <p:cNvPr id="563" name="Oval 820">
                    <a:extLst>
                      <a:ext uri="{FF2B5EF4-FFF2-40B4-BE49-F238E27FC236}">
                        <a16:creationId xmlns:a16="http://schemas.microsoft.com/office/drawing/2014/main" id="{738221E4-ABA2-3F30-CA7D-7330200299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564" name="Oval 821">
                    <a:extLst>
                      <a:ext uri="{FF2B5EF4-FFF2-40B4-BE49-F238E27FC236}">
                        <a16:creationId xmlns:a16="http://schemas.microsoft.com/office/drawing/2014/main" id="{52B86BBC-6905-00A1-BF38-6138E040F9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565" name="Oval 822">
                    <a:extLst>
                      <a:ext uri="{FF2B5EF4-FFF2-40B4-BE49-F238E27FC236}">
                        <a16:creationId xmlns:a16="http://schemas.microsoft.com/office/drawing/2014/main" id="{A8C2BE05-18A1-8756-F3D7-8170CE8C6F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566" name="Oval 823">
                    <a:extLst>
                      <a:ext uri="{FF2B5EF4-FFF2-40B4-BE49-F238E27FC236}">
                        <a16:creationId xmlns:a16="http://schemas.microsoft.com/office/drawing/2014/main" id="{F0BA626B-9175-5EE7-3787-35966CA3CD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567" name="Freeform 824">
                    <a:extLst>
                      <a:ext uri="{FF2B5EF4-FFF2-40B4-BE49-F238E27FC236}">
                        <a16:creationId xmlns:a16="http://schemas.microsoft.com/office/drawing/2014/main" id="{3323E66A-8972-CB71-746F-5C73E3768D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C8D6EE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562" name="Freeform 825">
                  <a:extLst>
                    <a:ext uri="{FF2B5EF4-FFF2-40B4-BE49-F238E27FC236}">
                      <a16:creationId xmlns:a16="http://schemas.microsoft.com/office/drawing/2014/main" id="{71650D49-9C91-FFE3-ACBB-D1AF12E0A0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615"/>
                  <a:ext cx="178" cy="129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C8D6EE"/>
                </a:solidFill>
                <a:ln w="19050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542" name="Group 541">
                <a:extLst>
                  <a:ext uri="{FF2B5EF4-FFF2-40B4-BE49-F238E27FC236}">
                    <a16:creationId xmlns:a16="http://schemas.microsoft.com/office/drawing/2014/main" id="{D1F8800B-1DDE-9CCD-105D-6D3465ECE6E5}"/>
                  </a:ext>
                </a:extLst>
              </p:cNvPr>
              <p:cNvGrpSpPr/>
              <p:nvPr/>
            </p:nvGrpSpPr>
            <p:grpSpPr>
              <a:xfrm>
                <a:off x="5988685" y="1818858"/>
                <a:ext cx="437474" cy="596272"/>
                <a:chOff x="3585986" y="1924272"/>
                <a:chExt cx="468358" cy="1018983"/>
              </a:xfrm>
            </p:grpSpPr>
            <p:sp>
              <p:nvSpPr>
                <p:cNvPr id="556" name="Rectangle 555">
                  <a:extLst>
                    <a:ext uri="{FF2B5EF4-FFF2-40B4-BE49-F238E27FC236}">
                      <a16:creationId xmlns:a16="http://schemas.microsoft.com/office/drawing/2014/main" id="{981DBA56-AD20-021F-FA19-4F925EE58406}"/>
                    </a:ext>
                  </a:extLst>
                </p:cNvPr>
                <p:cNvSpPr/>
                <p:nvPr/>
              </p:nvSpPr>
              <p:spPr>
                <a:xfrm>
                  <a:off x="3793799" y="1924272"/>
                  <a:ext cx="61211" cy="1018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" name="Rectangle 556">
                  <a:extLst>
                    <a:ext uri="{FF2B5EF4-FFF2-40B4-BE49-F238E27FC236}">
                      <a16:creationId xmlns:a16="http://schemas.microsoft.com/office/drawing/2014/main" id="{FF779C3A-BC4A-B055-1F92-7A2DC52179F3}"/>
                    </a:ext>
                  </a:extLst>
                </p:cNvPr>
                <p:cNvSpPr/>
                <p:nvPr/>
              </p:nvSpPr>
              <p:spPr>
                <a:xfrm rot="5400000">
                  <a:off x="3797305" y="1906792"/>
                  <a:ext cx="45719" cy="46835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" name="Rectangle 557">
                  <a:extLst>
                    <a:ext uri="{FF2B5EF4-FFF2-40B4-BE49-F238E27FC236}">
                      <a16:creationId xmlns:a16="http://schemas.microsoft.com/office/drawing/2014/main" id="{3FCC76EE-E351-5A79-D96D-FA8E7BED9F03}"/>
                    </a:ext>
                  </a:extLst>
                </p:cNvPr>
                <p:cNvSpPr/>
                <p:nvPr/>
              </p:nvSpPr>
              <p:spPr>
                <a:xfrm>
                  <a:off x="3641274" y="2079689"/>
                  <a:ext cx="97237" cy="16827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" name="Rectangle 558">
                  <a:extLst>
                    <a:ext uri="{FF2B5EF4-FFF2-40B4-BE49-F238E27FC236}">
                      <a16:creationId xmlns:a16="http://schemas.microsoft.com/office/drawing/2014/main" id="{33150811-7FA7-6D65-C186-F54028450504}"/>
                    </a:ext>
                  </a:extLst>
                </p:cNvPr>
                <p:cNvSpPr/>
                <p:nvPr/>
              </p:nvSpPr>
              <p:spPr>
                <a:xfrm>
                  <a:off x="3942084" y="2069884"/>
                  <a:ext cx="45719" cy="30343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3" name="Group 542">
                <a:extLst>
                  <a:ext uri="{FF2B5EF4-FFF2-40B4-BE49-F238E27FC236}">
                    <a16:creationId xmlns:a16="http://schemas.microsoft.com/office/drawing/2014/main" id="{474C5E12-87E0-0989-90AA-06D4EABB345C}"/>
                  </a:ext>
                </a:extLst>
              </p:cNvPr>
              <p:cNvGrpSpPr/>
              <p:nvPr/>
            </p:nvGrpSpPr>
            <p:grpSpPr>
              <a:xfrm>
                <a:off x="5889335" y="2048021"/>
                <a:ext cx="694858" cy="596757"/>
                <a:chOff x="2913744" y="2211770"/>
                <a:chExt cx="694858" cy="596757"/>
              </a:xfrm>
            </p:grpSpPr>
            <p:grpSp>
              <p:nvGrpSpPr>
                <p:cNvPr id="544" name="Group 543">
                  <a:extLst>
                    <a:ext uri="{FF2B5EF4-FFF2-40B4-BE49-F238E27FC236}">
                      <a16:creationId xmlns:a16="http://schemas.microsoft.com/office/drawing/2014/main" id="{7F86E084-77C2-064E-1C31-8545877751B5}"/>
                    </a:ext>
                  </a:extLst>
                </p:cNvPr>
                <p:cNvGrpSpPr/>
                <p:nvPr/>
              </p:nvGrpSpPr>
              <p:grpSpPr>
                <a:xfrm>
                  <a:off x="2913744" y="2416607"/>
                  <a:ext cx="694858" cy="391920"/>
                  <a:chOff x="340314" y="959725"/>
                  <a:chExt cx="710987" cy="333816"/>
                </a:xfrm>
              </p:grpSpPr>
              <p:sp>
                <p:nvSpPr>
                  <p:cNvPr id="546" name="Oval 545">
                    <a:extLst>
                      <a:ext uri="{FF2B5EF4-FFF2-40B4-BE49-F238E27FC236}">
                        <a16:creationId xmlns:a16="http://schemas.microsoft.com/office/drawing/2014/main" id="{1E0D0B92-B649-FA4D-A411-E377916E9DEE}"/>
                      </a:ext>
                    </a:extLst>
                  </p:cNvPr>
                  <p:cNvSpPr/>
                  <p:nvPr/>
                </p:nvSpPr>
                <p:spPr>
                  <a:xfrm flipV="1">
                    <a:off x="340314" y="1069853"/>
                    <a:ext cx="710987" cy="223688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47" name="Group 546">
                    <a:extLst>
                      <a:ext uri="{FF2B5EF4-FFF2-40B4-BE49-F238E27FC236}">
                        <a16:creationId xmlns:a16="http://schemas.microsoft.com/office/drawing/2014/main" id="{49F9E2AC-331C-BB66-1374-3A2B8B54852F}"/>
                      </a:ext>
                    </a:extLst>
                  </p:cNvPr>
                  <p:cNvGrpSpPr/>
                  <p:nvPr/>
                </p:nvGrpSpPr>
                <p:grpSpPr>
                  <a:xfrm>
                    <a:off x="519850" y="1126797"/>
                    <a:ext cx="319417" cy="141293"/>
                    <a:chOff x="7493876" y="2774731"/>
                    <a:chExt cx="1481958" cy="894622"/>
                  </a:xfrm>
                </p:grpSpPr>
                <p:sp>
                  <p:nvSpPr>
                    <p:cNvPr id="549" name="Freeform 548">
                      <a:extLst>
                        <a:ext uri="{FF2B5EF4-FFF2-40B4-BE49-F238E27FC236}">
                          <a16:creationId xmlns:a16="http://schemas.microsoft.com/office/drawing/2014/main" id="{C38C0260-8B66-449E-6F9F-B60E68EC4B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550" name="Oval 549">
                      <a:extLst>
                        <a:ext uri="{FF2B5EF4-FFF2-40B4-BE49-F238E27FC236}">
                          <a16:creationId xmlns:a16="http://schemas.microsoft.com/office/drawing/2014/main" id="{55D12E48-7F6A-4F30-6867-A25384DD5E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551" name="Group 550">
                      <a:extLst>
                        <a:ext uri="{FF2B5EF4-FFF2-40B4-BE49-F238E27FC236}">
                          <a16:creationId xmlns:a16="http://schemas.microsoft.com/office/drawing/2014/main" id="{6131F694-A0FB-E613-692B-C105EA80835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552" name="Freeform 551">
                        <a:extLst>
                          <a:ext uri="{FF2B5EF4-FFF2-40B4-BE49-F238E27FC236}">
                            <a16:creationId xmlns:a16="http://schemas.microsoft.com/office/drawing/2014/main" id="{B4F8AB1C-796D-6E0B-2BF2-327137B419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53" name="Freeform 552">
                        <a:extLst>
                          <a:ext uri="{FF2B5EF4-FFF2-40B4-BE49-F238E27FC236}">
                            <a16:creationId xmlns:a16="http://schemas.microsoft.com/office/drawing/2014/main" id="{02D60991-26A6-865B-B913-07AEC1BE1C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54" name="Freeform 553">
                        <a:extLst>
                          <a:ext uri="{FF2B5EF4-FFF2-40B4-BE49-F238E27FC236}">
                            <a16:creationId xmlns:a16="http://schemas.microsoft.com/office/drawing/2014/main" id="{6A36B5E3-8DB0-D42C-8C4C-DF748F6018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55" name="Freeform 554">
                        <a:extLst>
                          <a:ext uri="{FF2B5EF4-FFF2-40B4-BE49-F238E27FC236}">
                            <a16:creationId xmlns:a16="http://schemas.microsoft.com/office/drawing/2014/main" id="{334CDC5B-D8AB-34DF-FB80-A6AB417B56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548" name="Can 547">
                    <a:extLst>
                      <a:ext uri="{FF2B5EF4-FFF2-40B4-BE49-F238E27FC236}">
                        <a16:creationId xmlns:a16="http://schemas.microsoft.com/office/drawing/2014/main" id="{82F39F63-2C47-AE74-FBE2-714DC44DE3E0}"/>
                      </a:ext>
                    </a:extLst>
                  </p:cNvPr>
                  <p:cNvSpPr/>
                  <p:nvPr/>
                </p:nvSpPr>
                <p:spPr>
                  <a:xfrm>
                    <a:off x="790311" y="959725"/>
                    <a:ext cx="174480" cy="184305"/>
                  </a:xfrm>
                  <a:prstGeom prst="can">
                    <a:avLst/>
                  </a:prstGeom>
                  <a:solidFill>
                    <a:srgbClr val="0012A0">
                      <a:alpha val="82000"/>
                    </a:srgb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545" name="Picture 544" descr="A screen shot of a computer&#10;&#10;Description automatically generated">
                  <a:extLst>
                    <a:ext uri="{FF2B5EF4-FFF2-40B4-BE49-F238E27FC236}">
                      <a16:creationId xmlns:a16="http://schemas.microsoft.com/office/drawing/2014/main" id="{7336438B-9C7A-888C-58C5-2384DF05AD7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939352" y="2211770"/>
                  <a:ext cx="249527" cy="465445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574" name="Group 573">
            <a:extLst>
              <a:ext uri="{FF2B5EF4-FFF2-40B4-BE49-F238E27FC236}">
                <a16:creationId xmlns:a16="http://schemas.microsoft.com/office/drawing/2014/main" id="{3004FE59-BC81-7174-DAA2-DA00CA88769D}"/>
              </a:ext>
            </a:extLst>
          </p:cNvPr>
          <p:cNvGrpSpPr/>
          <p:nvPr/>
        </p:nvGrpSpPr>
        <p:grpSpPr>
          <a:xfrm>
            <a:off x="5251477" y="3929322"/>
            <a:ext cx="355312" cy="162065"/>
            <a:chOff x="7493876" y="2774731"/>
            <a:chExt cx="1481958" cy="894622"/>
          </a:xfrm>
        </p:grpSpPr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378B663C-C744-D4CB-12EA-D1874245CFD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7DB13238-C2DF-AFF6-28C8-2D10F5B406E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2EDDB8EC-BB64-E8DD-6E1D-6C97A3641BF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0" name="Freeform 579">
                <a:extLst>
                  <a:ext uri="{FF2B5EF4-FFF2-40B4-BE49-F238E27FC236}">
                    <a16:creationId xmlns:a16="http://schemas.microsoft.com/office/drawing/2014/main" id="{B93B660D-2CB7-E2E5-4432-FAC1AE56114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A3F1A846-2348-E831-07FD-B523357B6DA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Freeform 634">
                <a:extLst>
                  <a:ext uri="{FF2B5EF4-FFF2-40B4-BE49-F238E27FC236}">
                    <a16:creationId xmlns:a16="http://schemas.microsoft.com/office/drawing/2014/main" id="{A95A30C0-583E-B676-CCDB-790DCA88CB5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C88F4F4F-EAF3-5FF4-25BE-136F85574D7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7" name="Group 636">
            <a:extLst>
              <a:ext uri="{FF2B5EF4-FFF2-40B4-BE49-F238E27FC236}">
                <a16:creationId xmlns:a16="http://schemas.microsoft.com/office/drawing/2014/main" id="{CE49CB86-3326-16AB-126C-8404C93AC116}"/>
              </a:ext>
            </a:extLst>
          </p:cNvPr>
          <p:cNvGrpSpPr/>
          <p:nvPr/>
        </p:nvGrpSpPr>
        <p:grpSpPr>
          <a:xfrm>
            <a:off x="4074841" y="3794345"/>
            <a:ext cx="355312" cy="162065"/>
            <a:chOff x="7493876" y="2774731"/>
            <a:chExt cx="1481958" cy="894622"/>
          </a:xfrm>
        </p:grpSpPr>
        <p:sp>
          <p:nvSpPr>
            <p:cNvPr id="638" name="Freeform 637">
              <a:extLst>
                <a:ext uri="{FF2B5EF4-FFF2-40B4-BE49-F238E27FC236}">
                  <a16:creationId xmlns:a16="http://schemas.microsoft.com/office/drawing/2014/main" id="{0B2B98E8-30B2-5BC8-7FB4-3098A674EA9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CA54A53D-DD6E-3157-B56E-F1DFE0279D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EC4CB11F-ED7F-0AA7-D03F-ADE06EB815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EFAC95CF-F95C-82F9-0AB3-384D3F24DD9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133882FC-1AD0-89E4-E35C-FEFBC407ED9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237168D0-512E-B9D1-6AEE-DF7C567FE41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A14F1D45-06D1-46BE-E86D-004FB851081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92E95904-1F47-20CC-4138-8C321688A804}"/>
              </a:ext>
            </a:extLst>
          </p:cNvPr>
          <p:cNvGrpSpPr/>
          <p:nvPr/>
        </p:nvGrpSpPr>
        <p:grpSpPr>
          <a:xfrm>
            <a:off x="6673850" y="3950717"/>
            <a:ext cx="355312" cy="162065"/>
            <a:chOff x="7493876" y="2774731"/>
            <a:chExt cx="1481958" cy="894622"/>
          </a:xfrm>
        </p:grpSpPr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FCDB18CB-6B88-CCD5-4566-8FB23BAFA57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B9041EB9-109E-A78C-E2B2-237C81D062E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8015577D-5903-390D-2244-4880C234E61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B152DCF3-75E8-1F3D-9C53-6853EEDE6E1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C2721F16-C231-ECD6-53EE-AF0767CE1B0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96A04178-7BC9-6C5D-1D80-E4E4853FA90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85A566AA-AD7F-CC0F-0E33-CDEF27CAF62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07" name="Freeform 206">
            <a:extLst>
              <a:ext uri="{FF2B5EF4-FFF2-40B4-BE49-F238E27FC236}">
                <a16:creationId xmlns:a16="http://schemas.microsoft.com/office/drawing/2014/main" id="{9C6E5627-ECC9-5FE5-788F-C3822AFC8CB6}"/>
              </a:ext>
            </a:extLst>
          </p:cNvPr>
          <p:cNvSpPr/>
          <p:nvPr/>
        </p:nvSpPr>
        <p:spPr>
          <a:xfrm>
            <a:off x="4102727" y="2545202"/>
            <a:ext cx="4006678" cy="603001"/>
          </a:xfrm>
          <a:custGeom>
            <a:avLst/>
            <a:gdLst>
              <a:gd name="connsiteX0" fmla="*/ 0 w 2365882"/>
              <a:gd name="connsiteY0" fmla="*/ 6798 h 628862"/>
              <a:gd name="connsiteX1" fmla="*/ 2365882 w 2365882"/>
              <a:gd name="connsiteY1" fmla="*/ 0 h 628862"/>
              <a:gd name="connsiteX2" fmla="*/ 1468479 w 2365882"/>
              <a:gd name="connsiteY2" fmla="*/ 594870 h 628862"/>
              <a:gd name="connsiteX3" fmla="*/ 686650 w 2365882"/>
              <a:gd name="connsiteY3" fmla="*/ 628862 h 628862"/>
              <a:gd name="connsiteX4" fmla="*/ 0 w 2365882"/>
              <a:gd name="connsiteY4" fmla="*/ 6798 h 628862"/>
              <a:gd name="connsiteX0" fmla="*/ 0 w 2365882"/>
              <a:gd name="connsiteY0" fmla="*/ 6798 h 594870"/>
              <a:gd name="connsiteX1" fmla="*/ 2365882 w 2365882"/>
              <a:gd name="connsiteY1" fmla="*/ 0 h 594870"/>
              <a:gd name="connsiteX2" fmla="*/ 1468479 w 2365882"/>
              <a:gd name="connsiteY2" fmla="*/ 594870 h 594870"/>
              <a:gd name="connsiteX3" fmla="*/ 696848 w 2365882"/>
              <a:gd name="connsiteY3" fmla="*/ 594870 h 594870"/>
              <a:gd name="connsiteX4" fmla="*/ 0 w 2365882"/>
              <a:gd name="connsiteY4" fmla="*/ 6798 h 594870"/>
              <a:gd name="connsiteX0" fmla="*/ 0 w 2365882"/>
              <a:gd name="connsiteY0" fmla="*/ 6798 h 594870"/>
              <a:gd name="connsiteX1" fmla="*/ 2365882 w 2365882"/>
              <a:gd name="connsiteY1" fmla="*/ 0 h 594870"/>
              <a:gd name="connsiteX2" fmla="*/ 1468479 w 2365882"/>
              <a:gd name="connsiteY2" fmla="*/ 594870 h 594870"/>
              <a:gd name="connsiteX3" fmla="*/ 696848 w 2365882"/>
              <a:gd name="connsiteY3" fmla="*/ 594870 h 594870"/>
              <a:gd name="connsiteX4" fmla="*/ 0 w 2365882"/>
              <a:gd name="connsiteY4" fmla="*/ 6798 h 594870"/>
              <a:gd name="connsiteX0" fmla="*/ 0 w 2365882"/>
              <a:gd name="connsiteY0" fmla="*/ 6798 h 594870"/>
              <a:gd name="connsiteX1" fmla="*/ 2365882 w 2365882"/>
              <a:gd name="connsiteY1" fmla="*/ 0 h 594870"/>
              <a:gd name="connsiteX2" fmla="*/ 1468479 w 2365882"/>
              <a:gd name="connsiteY2" fmla="*/ 594870 h 594870"/>
              <a:gd name="connsiteX3" fmla="*/ 696848 w 2365882"/>
              <a:gd name="connsiteY3" fmla="*/ 594870 h 594870"/>
              <a:gd name="connsiteX4" fmla="*/ 0 w 2365882"/>
              <a:gd name="connsiteY4" fmla="*/ 6798 h 594870"/>
              <a:gd name="connsiteX0" fmla="*/ 0 w 2365882"/>
              <a:gd name="connsiteY0" fmla="*/ 6798 h 594870"/>
              <a:gd name="connsiteX1" fmla="*/ 2365882 w 2365882"/>
              <a:gd name="connsiteY1" fmla="*/ 0 h 594870"/>
              <a:gd name="connsiteX2" fmla="*/ 1468479 w 2365882"/>
              <a:gd name="connsiteY2" fmla="*/ 594870 h 594870"/>
              <a:gd name="connsiteX3" fmla="*/ 696848 w 2365882"/>
              <a:gd name="connsiteY3" fmla="*/ 594870 h 594870"/>
              <a:gd name="connsiteX4" fmla="*/ 0 w 2365882"/>
              <a:gd name="connsiteY4" fmla="*/ 6798 h 594870"/>
              <a:gd name="connsiteX0" fmla="*/ 0 w 2365882"/>
              <a:gd name="connsiteY0" fmla="*/ 6798 h 594870"/>
              <a:gd name="connsiteX1" fmla="*/ 2365882 w 2365882"/>
              <a:gd name="connsiteY1" fmla="*/ 0 h 594870"/>
              <a:gd name="connsiteX2" fmla="*/ 1468479 w 2365882"/>
              <a:gd name="connsiteY2" fmla="*/ 594870 h 594870"/>
              <a:gd name="connsiteX3" fmla="*/ 696848 w 2365882"/>
              <a:gd name="connsiteY3" fmla="*/ 594870 h 594870"/>
              <a:gd name="connsiteX4" fmla="*/ 0 w 2365882"/>
              <a:gd name="connsiteY4" fmla="*/ 6798 h 594870"/>
              <a:gd name="connsiteX0" fmla="*/ 0 w 3418375"/>
              <a:gd name="connsiteY0" fmla="*/ 21727 h 609799"/>
              <a:gd name="connsiteX1" fmla="*/ 3418375 w 3418375"/>
              <a:gd name="connsiteY1" fmla="*/ 0 h 609799"/>
              <a:gd name="connsiteX2" fmla="*/ 1468479 w 3418375"/>
              <a:gd name="connsiteY2" fmla="*/ 609799 h 609799"/>
              <a:gd name="connsiteX3" fmla="*/ 696848 w 3418375"/>
              <a:gd name="connsiteY3" fmla="*/ 609799 h 609799"/>
              <a:gd name="connsiteX4" fmla="*/ 0 w 3418375"/>
              <a:gd name="connsiteY4" fmla="*/ 21727 h 609799"/>
              <a:gd name="connsiteX0" fmla="*/ 0 w 3418375"/>
              <a:gd name="connsiteY0" fmla="*/ 21727 h 609799"/>
              <a:gd name="connsiteX1" fmla="*/ 3418375 w 3418375"/>
              <a:gd name="connsiteY1" fmla="*/ 0 h 609799"/>
              <a:gd name="connsiteX2" fmla="*/ 1468479 w 3418375"/>
              <a:gd name="connsiteY2" fmla="*/ 609799 h 609799"/>
              <a:gd name="connsiteX3" fmla="*/ 696848 w 3418375"/>
              <a:gd name="connsiteY3" fmla="*/ 609799 h 609799"/>
              <a:gd name="connsiteX4" fmla="*/ 0 w 3418375"/>
              <a:gd name="connsiteY4" fmla="*/ 21727 h 609799"/>
              <a:gd name="connsiteX0" fmla="*/ 0 w 3843851"/>
              <a:gd name="connsiteY0" fmla="*/ 6798 h 609799"/>
              <a:gd name="connsiteX1" fmla="*/ 3843851 w 3843851"/>
              <a:gd name="connsiteY1" fmla="*/ 0 h 609799"/>
              <a:gd name="connsiteX2" fmla="*/ 1893955 w 3843851"/>
              <a:gd name="connsiteY2" fmla="*/ 609799 h 609799"/>
              <a:gd name="connsiteX3" fmla="*/ 1122324 w 3843851"/>
              <a:gd name="connsiteY3" fmla="*/ 609799 h 609799"/>
              <a:gd name="connsiteX4" fmla="*/ 0 w 3843851"/>
              <a:gd name="connsiteY4" fmla="*/ 6798 h 609799"/>
              <a:gd name="connsiteX0" fmla="*/ 0 w 3843851"/>
              <a:gd name="connsiteY0" fmla="*/ 6798 h 609799"/>
              <a:gd name="connsiteX1" fmla="*/ 3843851 w 3843851"/>
              <a:gd name="connsiteY1" fmla="*/ 0 h 609799"/>
              <a:gd name="connsiteX2" fmla="*/ 1893955 w 3843851"/>
              <a:gd name="connsiteY2" fmla="*/ 609799 h 609799"/>
              <a:gd name="connsiteX3" fmla="*/ 1122324 w 3843851"/>
              <a:gd name="connsiteY3" fmla="*/ 609799 h 609799"/>
              <a:gd name="connsiteX4" fmla="*/ 0 w 3843851"/>
              <a:gd name="connsiteY4" fmla="*/ 6798 h 609799"/>
              <a:gd name="connsiteX0" fmla="*/ 0 w 3825190"/>
              <a:gd name="connsiteY0" fmla="*/ 0 h 603001"/>
              <a:gd name="connsiteX1" fmla="*/ 3825190 w 3825190"/>
              <a:gd name="connsiteY1" fmla="*/ 11863 h 603001"/>
              <a:gd name="connsiteX2" fmla="*/ 1893955 w 3825190"/>
              <a:gd name="connsiteY2" fmla="*/ 603001 h 603001"/>
              <a:gd name="connsiteX3" fmla="*/ 1122324 w 3825190"/>
              <a:gd name="connsiteY3" fmla="*/ 603001 h 603001"/>
              <a:gd name="connsiteX4" fmla="*/ 0 w 3825190"/>
              <a:gd name="connsiteY4" fmla="*/ 0 h 603001"/>
              <a:gd name="connsiteX0" fmla="*/ 0 w 3825190"/>
              <a:gd name="connsiteY0" fmla="*/ 0 h 603001"/>
              <a:gd name="connsiteX1" fmla="*/ 3825190 w 3825190"/>
              <a:gd name="connsiteY1" fmla="*/ 11863 h 603001"/>
              <a:gd name="connsiteX2" fmla="*/ 1893955 w 3825190"/>
              <a:gd name="connsiteY2" fmla="*/ 603001 h 603001"/>
              <a:gd name="connsiteX3" fmla="*/ 1122324 w 3825190"/>
              <a:gd name="connsiteY3" fmla="*/ 603001 h 603001"/>
              <a:gd name="connsiteX4" fmla="*/ 0 w 3825190"/>
              <a:gd name="connsiteY4" fmla="*/ 0 h 603001"/>
              <a:gd name="connsiteX0" fmla="*/ 0 w 3825190"/>
              <a:gd name="connsiteY0" fmla="*/ 0 h 603001"/>
              <a:gd name="connsiteX1" fmla="*/ 3825190 w 3825190"/>
              <a:gd name="connsiteY1" fmla="*/ 11863 h 603001"/>
              <a:gd name="connsiteX2" fmla="*/ 1893955 w 3825190"/>
              <a:gd name="connsiteY2" fmla="*/ 603001 h 603001"/>
              <a:gd name="connsiteX3" fmla="*/ 1122324 w 3825190"/>
              <a:gd name="connsiteY3" fmla="*/ 603001 h 603001"/>
              <a:gd name="connsiteX4" fmla="*/ 0 w 3825190"/>
              <a:gd name="connsiteY4" fmla="*/ 0 h 603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25190" h="603001">
                <a:moveTo>
                  <a:pt x="0" y="0"/>
                </a:moveTo>
                <a:lnTo>
                  <a:pt x="3825190" y="11863"/>
                </a:lnTo>
                <a:cubicBezTo>
                  <a:pt x="3047053" y="168098"/>
                  <a:pt x="2155697" y="306133"/>
                  <a:pt x="1893955" y="603001"/>
                </a:cubicBezTo>
                <a:lnTo>
                  <a:pt x="1122324" y="603001"/>
                </a:lnTo>
                <a:cubicBezTo>
                  <a:pt x="930832" y="376384"/>
                  <a:pt x="707623" y="214824"/>
                  <a:pt x="0" y="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65000"/>
                </a:scheme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18453873-E544-CF83-2166-E6890CF2CED9}"/>
              </a:ext>
            </a:extLst>
          </p:cNvPr>
          <p:cNvGrpSpPr/>
          <p:nvPr/>
        </p:nvGrpSpPr>
        <p:grpSpPr>
          <a:xfrm>
            <a:off x="5268795" y="2759158"/>
            <a:ext cx="787307" cy="784763"/>
            <a:chOff x="7931929" y="1048244"/>
            <a:chExt cx="787307" cy="784763"/>
          </a:xfrm>
        </p:grpSpPr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3816A744-0318-E6CC-4D9F-4E92AFD4FC16}"/>
                </a:ext>
              </a:extLst>
            </p:cNvPr>
            <p:cNvSpPr/>
            <p:nvPr/>
          </p:nvSpPr>
          <p:spPr>
            <a:xfrm>
              <a:off x="8234379" y="1048244"/>
              <a:ext cx="475548" cy="78442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24D4CBDB-AA08-57FF-EA29-0B98A94FC22A}"/>
                </a:ext>
              </a:extLst>
            </p:cNvPr>
            <p:cNvSpPr/>
            <p:nvPr/>
          </p:nvSpPr>
          <p:spPr>
            <a:xfrm>
              <a:off x="7931929" y="1249708"/>
              <a:ext cx="590335" cy="582956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213" name="Straight Connector 212">
              <a:extLst>
                <a:ext uri="{FF2B5EF4-FFF2-40B4-BE49-F238E27FC236}">
                  <a16:creationId xmlns:a16="http://schemas.microsoft.com/office/drawing/2014/main" id="{3E6D925A-53CD-8B17-258A-EF3946BD3119}"/>
                </a:ext>
              </a:extLst>
            </p:cNvPr>
            <p:cNvCxnSpPr/>
            <p:nvPr/>
          </p:nvCxnSpPr>
          <p:spPr>
            <a:xfrm flipV="1">
              <a:off x="7993055" y="1378022"/>
              <a:ext cx="267616" cy="8703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52B0903B-AE7A-3590-B1BC-95798CF9C464}"/>
                </a:ext>
              </a:extLst>
            </p:cNvPr>
            <p:cNvCxnSpPr/>
            <p:nvPr/>
          </p:nvCxnSpPr>
          <p:spPr>
            <a:xfrm>
              <a:off x="7992663" y="1762496"/>
              <a:ext cx="268008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FBEE12DB-EE14-77D7-01CF-12EA299CC09E}"/>
                </a:ext>
              </a:extLst>
            </p:cNvPr>
            <p:cNvCxnSpPr/>
            <p:nvPr/>
          </p:nvCxnSpPr>
          <p:spPr>
            <a:xfrm flipV="1">
              <a:off x="8609154" y="1185325"/>
              <a:ext cx="0" cy="551210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6" name="Group 215">
              <a:extLst>
                <a:ext uri="{FF2B5EF4-FFF2-40B4-BE49-F238E27FC236}">
                  <a16:creationId xmlns:a16="http://schemas.microsoft.com/office/drawing/2014/main" id="{17F4C81E-0682-FEC2-C65C-8BECB14B4630}"/>
                </a:ext>
              </a:extLst>
            </p:cNvPr>
            <p:cNvGrpSpPr/>
            <p:nvPr/>
          </p:nvGrpSpPr>
          <p:grpSpPr>
            <a:xfrm>
              <a:off x="8193210" y="1386981"/>
              <a:ext cx="526026" cy="430095"/>
              <a:chOff x="5103720" y="2710261"/>
              <a:chExt cx="580342" cy="363041"/>
            </a:xfrm>
          </p:grpSpPr>
          <p:cxnSp>
            <p:nvCxnSpPr>
              <p:cNvPr id="230" name="Straight Connector 229">
                <a:extLst>
                  <a:ext uri="{FF2B5EF4-FFF2-40B4-BE49-F238E27FC236}">
                    <a16:creationId xmlns:a16="http://schemas.microsoft.com/office/drawing/2014/main" id="{121023B6-7FF1-453D-58B2-07E0ABC996BF}"/>
                  </a:ext>
                </a:extLst>
              </p:cNvPr>
              <p:cNvCxnSpPr/>
              <p:nvPr/>
            </p:nvCxnSpPr>
            <p:spPr>
              <a:xfrm>
                <a:off x="5103720" y="295709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31" name="Group 230">
                <a:extLst>
                  <a:ext uri="{FF2B5EF4-FFF2-40B4-BE49-F238E27FC236}">
                    <a16:creationId xmlns:a16="http://schemas.microsoft.com/office/drawing/2014/main" id="{A9CC74CF-CBA7-68B2-BB8F-57AD0477B1FD}"/>
                  </a:ext>
                </a:extLst>
              </p:cNvPr>
              <p:cNvGrpSpPr/>
              <p:nvPr/>
            </p:nvGrpSpPr>
            <p:grpSpPr>
              <a:xfrm>
                <a:off x="5338659" y="2710261"/>
                <a:ext cx="345403" cy="363041"/>
                <a:chOff x="5340524" y="2727977"/>
                <a:chExt cx="355597" cy="354928"/>
              </a:xfrm>
            </p:grpSpPr>
            <p:pic>
              <p:nvPicPr>
                <p:cNvPr id="232" name="Picture 231" descr="server_rack.png">
                  <a:extLst>
                    <a:ext uri="{FF2B5EF4-FFF2-40B4-BE49-F238E27FC236}">
                      <a16:creationId xmlns:a16="http://schemas.microsoft.com/office/drawing/2014/main" id="{4AC096ED-5A33-2208-33ED-C3C6F110FE2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3348" y="2813386"/>
                  <a:ext cx="162773" cy="267072"/>
                </a:xfrm>
                <a:prstGeom prst="rect">
                  <a:avLst/>
                </a:prstGeom>
              </p:spPr>
            </p:pic>
            <p:pic>
              <p:nvPicPr>
                <p:cNvPr id="233" name="Picture 232" descr="server_rack.png">
                  <a:extLst>
                    <a:ext uri="{FF2B5EF4-FFF2-40B4-BE49-F238E27FC236}">
                      <a16:creationId xmlns:a16="http://schemas.microsoft.com/office/drawing/2014/main" id="{A080C888-7F66-6461-9D85-743BA4F937E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40524" y="2827248"/>
                  <a:ext cx="155816" cy="255657"/>
                </a:xfrm>
                <a:prstGeom prst="rect">
                  <a:avLst/>
                </a:prstGeom>
              </p:spPr>
            </p:pic>
            <p:pic>
              <p:nvPicPr>
                <p:cNvPr id="234" name="Picture 233" descr="server_rack.png">
                  <a:extLst>
                    <a:ext uri="{FF2B5EF4-FFF2-40B4-BE49-F238E27FC236}">
                      <a16:creationId xmlns:a16="http://schemas.microsoft.com/office/drawing/2014/main" id="{30F0043B-9F68-094D-6804-D4727512AAF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415195" y="2727977"/>
                  <a:ext cx="205522" cy="337212"/>
                </a:xfrm>
                <a:prstGeom prst="rect">
                  <a:avLst/>
                </a:prstGeom>
              </p:spPr>
            </p:pic>
          </p:grpSp>
        </p:grp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AEEE15D5-3E9A-226B-E95F-B355590FE6AF}"/>
                </a:ext>
              </a:extLst>
            </p:cNvPr>
            <p:cNvCxnSpPr/>
            <p:nvPr/>
          </p:nvCxnSpPr>
          <p:spPr>
            <a:xfrm flipV="1">
              <a:off x="7997478" y="1599083"/>
              <a:ext cx="263193" cy="19846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736DF1B-6C5C-DB28-2364-BB5ED3E5C623}"/>
                </a:ext>
              </a:extLst>
            </p:cNvPr>
            <p:cNvCxnSpPr/>
            <p:nvPr/>
          </p:nvCxnSpPr>
          <p:spPr>
            <a:xfrm flipV="1">
              <a:off x="7997478" y="1478364"/>
              <a:ext cx="263193" cy="5734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9" name="Group 218">
              <a:extLst>
                <a:ext uri="{FF2B5EF4-FFF2-40B4-BE49-F238E27FC236}">
                  <a16:creationId xmlns:a16="http://schemas.microsoft.com/office/drawing/2014/main" id="{8AC0A266-20A2-7B0C-09B2-C42ABC2F6435}"/>
                </a:ext>
              </a:extLst>
            </p:cNvPr>
            <p:cNvGrpSpPr/>
            <p:nvPr/>
          </p:nvGrpSpPr>
          <p:grpSpPr>
            <a:xfrm>
              <a:off x="8023158" y="1649487"/>
              <a:ext cx="255728" cy="127629"/>
              <a:chOff x="8031847" y="1585112"/>
              <a:chExt cx="258386" cy="130948"/>
            </a:xfrm>
          </p:grpSpPr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DB9584B8-32CB-3CFD-5F72-327C7642C63E}"/>
                  </a:ext>
                </a:extLst>
              </p:cNvPr>
              <p:cNvSpPr/>
              <p:nvPr/>
            </p:nvSpPr>
            <p:spPr>
              <a:xfrm>
                <a:off x="8031847" y="1630439"/>
                <a:ext cx="258386" cy="85621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224" name="Oval 223">
                <a:extLst>
                  <a:ext uri="{FF2B5EF4-FFF2-40B4-BE49-F238E27FC236}">
                    <a16:creationId xmlns:a16="http://schemas.microsoft.com/office/drawing/2014/main" id="{6E5E265E-CDB2-B92F-E309-A9158FF86412}"/>
                  </a:ext>
                </a:extLst>
              </p:cNvPr>
              <p:cNvSpPr/>
              <p:nvPr/>
            </p:nvSpPr>
            <p:spPr>
              <a:xfrm>
                <a:off x="8031996" y="1585112"/>
                <a:ext cx="258073" cy="84771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225" name="Group 224">
                <a:extLst>
                  <a:ext uri="{FF2B5EF4-FFF2-40B4-BE49-F238E27FC236}">
                    <a16:creationId xmlns:a16="http://schemas.microsoft.com/office/drawing/2014/main" id="{48723B15-6BB7-2613-5E6B-42416CDC7839}"/>
                  </a:ext>
                </a:extLst>
              </p:cNvPr>
              <p:cNvGrpSpPr/>
              <p:nvPr/>
            </p:nvGrpSpPr>
            <p:grpSpPr>
              <a:xfrm>
                <a:off x="8070168" y="1595886"/>
                <a:ext cx="181696" cy="62287"/>
                <a:chOff x="7786941" y="2884917"/>
                <a:chExt cx="897649" cy="353919"/>
              </a:xfrm>
            </p:grpSpPr>
            <p:sp>
              <p:nvSpPr>
                <p:cNvPr id="226" name="Freeform 225">
                  <a:extLst>
                    <a:ext uri="{FF2B5EF4-FFF2-40B4-BE49-F238E27FC236}">
                      <a16:creationId xmlns:a16="http://schemas.microsoft.com/office/drawing/2014/main" id="{C1106BBF-AEBF-4741-12FD-BFC5614BF34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7" name="Freeform 226">
                  <a:extLst>
                    <a:ext uri="{FF2B5EF4-FFF2-40B4-BE49-F238E27FC236}">
                      <a16:creationId xmlns:a16="http://schemas.microsoft.com/office/drawing/2014/main" id="{C9B21381-8F57-13A9-4FCA-519A0A60C78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8" name="Freeform 227">
                  <a:extLst>
                    <a:ext uri="{FF2B5EF4-FFF2-40B4-BE49-F238E27FC236}">
                      <a16:creationId xmlns:a16="http://schemas.microsoft.com/office/drawing/2014/main" id="{2F274812-102C-DF7A-EA93-DBA433B7B1A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9" name="Freeform 228">
                  <a:extLst>
                    <a:ext uri="{FF2B5EF4-FFF2-40B4-BE49-F238E27FC236}">
                      <a16:creationId xmlns:a16="http://schemas.microsoft.com/office/drawing/2014/main" id="{D7709E5E-D0F3-24FB-3A2B-8E94E0DCBCB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sp>
          <p:nvSpPr>
            <p:cNvPr id="220" name="Can 219">
              <a:extLst>
                <a:ext uri="{FF2B5EF4-FFF2-40B4-BE49-F238E27FC236}">
                  <a16:creationId xmlns:a16="http://schemas.microsoft.com/office/drawing/2014/main" id="{80776881-8EE0-8B04-9965-120988E5E56D}"/>
                </a:ext>
              </a:extLst>
            </p:cNvPr>
            <p:cNvSpPr/>
            <p:nvPr/>
          </p:nvSpPr>
          <p:spPr>
            <a:xfrm>
              <a:off x="8309514" y="1475041"/>
              <a:ext cx="124055" cy="161289"/>
            </a:xfrm>
            <a:prstGeom prst="can">
              <a:avLst/>
            </a:prstGeom>
            <a:solidFill>
              <a:srgbClr val="0012A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21" name="Straight Connector 220">
              <a:extLst>
                <a:ext uri="{FF2B5EF4-FFF2-40B4-BE49-F238E27FC236}">
                  <a16:creationId xmlns:a16="http://schemas.microsoft.com/office/drawing/2014/main" id="{B8C830AD-332B-D764-F4BC-0F7FD2F868F0}"/>
                </a:ext>
              </a:extLst>
            </p:cNvPr>
            <p:cNvCxnSpPr>
              <a:cxnSpLocks/>
              <a:endCxn id="220" idx="3"/>
            </p:cNvCxnSpPr>
            <p:nvPr/>
          </p:nvCxnSpPr>
          <p:spPr>
            <a:xfrm flipV="1">
              <a:off x="8371542" y="1636330"/>
              <a:ext cx="0" cy="3634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73C42DA-D30A-FAFB-F3C2-7883BF79E2B2}"/>
                </a:ext>
              </a:extLst>
            </p:cNvPr>
            <p:cNvCxnSpPr/>
            <p:nvPr/>
          </p:nvCxnSpPr>
          <p:spPr>
            <a:xfrm>
              <a:off x="8317605" y="1268077"/>
              <a:ext cx="0" cy="564930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C180F1D2-0F10-32DE-E758-CBD001C0C8CA}"/>
              </a:ext>
            </a:extLst>
          </p:cNvPr>
          <p:cNvSpPr txBox="1"/>
          <p:nvPr/>
        </p:nvSpPr>
        <p:spPr>
          <a:xfrm>
            <a:off x="5025243" y="2476671"/>
            <a:ext cx="194457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Core Network Functions</a:t>
            </a:r>
          </a:p>
        </p:txBody>
      </p:sp>
      <p:pic>
        <p:nvPicPr>
          <p:cNvPr id="236" name="Picture 235">
            <a:extLst>
              <a:ext uri="{FF2B5EF4-FFF2-40B4-BE49-F238E27FC236}">
                <a16:creationId xmlns:a16="http://schemas.microsoft.com/office/drawing/2014/main" id="{46204E1D-A9F3-9F83-41EA-526928B24658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973567" y="1552083"/>
            <a:ext cx="4244865" cy="1008057"/>
          </a:xfrm>
          <a:prstGeom prst="rect">
            <a:avLst/>
          </a:prstGeom>
        </p:spPr>
      </p:pic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5559D08-5E83-F279-154B-B2BE203E59D0}"/>
              </a:ext>
            </a:extLst>
          </p:cNvPr>
          <p:cNvCxnSpPr>
            <a:cxnSpLocks/>
            <a:stCxn id="192" idx="3"/>
          </p:cNvCxnSpPr>
          <p:nvPr/>
        </p:nvCxnSpPr>
        <p:spPr>
          <a:xfrm flipH="1" flipV="1">
            <a:off x="3177347" y="3384661"/>
            <a:ext cx="949670" cy="49923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A5047BC-2A6C-211F-56ED-74C56A6917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97156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F5D9FB-CFBE-EE9C-1A37-E900381264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Rectangle 3">
            <a:extLst>
              <a:ext uri="{FF2B5EF4-FFF2-40B4-BE49-F238E27FC236}">
                <a16:creationId xmlns:a16="http://schemas.microsoft.com/office/drawing/2014/main" id="{FEEED05A-B039-F0C8-0221-708F2651D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595" y="234534"/>
            <a:ext cx="11986500" cy="12070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5G Radio Access Network (RAN)</a:t>
            </a:r>
            <a:endParaRPr lang="en-US" altLang="en-US" sz="5400" b="1" dirty="0">
              <a:solidFill>
                <a:srgbClr val="C00000"/>
              </a:solidFill>
              <a:latin typeface="+mj-lt"/>
            </a:endParaRPr>
          </a:p>
        </p:txBody>
      </p:sp>
      <p:grpSp>
        <p:nvGrpSpPr>
          <p:cNvPr id="240" name="Group 239">
            <a:extLst>
              <a:ext uri="{FF2B5EF4-FFF2-40B4-BE49-F238E27FC236}">
                <a16:creationId xmlns:a16="http://schemas.microsoft.com/office/drawing/2014/main" id="{A59AF867-4035-CF14-166A-C81F36E23CC0}"/>
              </a:ext>
            </a:extLst>
          </p:cNvPr>
          <p:cNvGrpSpPr/>
          <p:nvPr/>
        </p:nvGrpSpPr>
        <p:grpSpPr>
          <a:xfrm>
            <a:off x="393399" y="1894807"/>
            <a:ext cx="3373346" cy="2595761"/>
            <a:chOff x="1257503" y="1789163"/>
            <a:chExt cx="2474431" cy="2058912"/>
          </a:xfrm>
        </p:grpSpPr>
        <p:sp>
          <p:nvSpPr>
            <p:cNvPr id="7" name="Oval 23">
              <a:extLst>
                <a:ext uri="{FF2B5EF4-FFF2-40B4-BE49-F238E27FC236}">
                  <a16:creationId xmlns:a16="http://schemas.microsoft.com/office/drawing/2014/main" id="{EC80480C-E11D-9757-FD00-FC0DA44ED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668" y="1789163"/>
              <a:ext cx="2472266" cy="2058912"/>
            </a:xfrm>
            <a:prstGeom prst="ellipse">
              <a:avLst/>
            </a:prstGeom>
            <a:gradFill flip="none" rotWithShape="1">
              <a:gsLst>
                <a:gs pos="2000">
                  <a:schemeClr val="accent1">
                    <a:lumMod val="45000"/>
                    <a:lumOff val="55000"/>
                  </a:schemeClr>
                </a:gs>
                <a:gs pos="99000">
                  <a:schemeClr val="accent1">
                    <a:lumMod val="30000"/>
                    <a:lumOff val="70000"/>
                    <a:alpha val="65599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67A0A5CC-8F48-743F-7E57-C76B5BF89E64}"/>
                </a:ext>
              </a:extLst>
            </p:cNvPr>
            <p:cNvGrpSpPr/>
            <p:nvPr/>
          </p:nvGrpSpPr>
          <p:grpSpPr>
            <a:xfrm>
              <a:off x="1257503" y="1856892"/>
              <a:ext cx="2221802" cy="1883944"/>
              <a:chOff x="1257503" y="1856892"/>
              <a:chExt cx="2221802" cy="1883944"/>
            </a:xfrm>
          </p:grpSpPr>
          <p:grpSp>
            <p:nvGrpSpPr>
              <p:cNvPr id="85" name="Group 403">
                <a:extLst>
                  <a:ext uri="{FF2B5EF4-FFF2-40B4-BE49-F238E27FC236}">
                    <a16:creationId xmlns:a16="http://schemas.microsoft.com/office/drawing/2014/main" id="{BBA1B581-156B-A384-FE22-107C249104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41782" y="2204252"/>
                <a:ext cx="451636" cy="385409"/>
                <a:chOff x="2751" y="1851"/>
                <a:chExt cx="462" cy="478"/>
              </a:xfrm>
            </p:grpSpPr>
            <p:pic>
              <p:nvPicPr>
                <p:cNvPr id="86" name="Picture 364" descr="iphone_stylized_small">
                  <a:extLst>
                    <a:ext uri="{FF2B5EF4-FFF2-40B4-BE49-F238E27FC236}">
                      <a16:creationId xmlns:a16="http://schemas.microsoft.com/office/drawing/2014/main" id="{D8689DC5-EC64-3CBC-65FF-2E53FFBA496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7" name="Picture 402" descr="antenna_radiation_stylized">
                  <a:extLst>
                    <a:ext uri="{FF2B5EF4-FFF2-40B4-BE49-F238E27FC236}">
                      <a16:creationId xmlns:a16="http://schemas.microsoft.com/office/drawing/2014/main" id="{E521F151-16AC-CF19-E7EB-974B83B3728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88" name="Group 356">
                <a:extLst>
                  <a:ext uri="{FF2B5EF4-FFF2-40B4-BE49-F238E27FC236}">
                    <a16:creationId xmlns:a16="http://schemas.microsoft.com/office/drawing/2014/main" id="{109D560B-005E-60D9-A554-4569B4EBCA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62235" y="3291600"/>
                <a:ext cx="325068" cy="331553"/>
                <a:chOff x="313" y="1497"/>
                <a:chExt cx="1152" cy="1014"/>
              </a:xfrm>
            </p:grpSpPr>
            <p:pic>
              <p:nvPicPr>
                <p:cNvPr id="89" name="Picture 354" descr="laptop_stylized_small">
                  <a:extLst>
                    <a:ext uri="{FF2B5EF4-FFF2-40B4-BE49-F238E27FC236}">
                      <a16:creationId xmlns:a16="http://schemas.microsoft.com/office/drawing/2014/main" id="{DB451E5F-7756-BC49-A167-4E2DB6F85AD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3" y="1727"/>
                  <a:ext cx="1152" cy="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1" name="Picture 355" descr="antenna_stylized">
                  <a:extLst>
                    <a:ext uri="{FF2B5EF4-FFF2-40B4-BE49-F238E27FC236}">
                      <a16:creationId xmlns:a16="http://schemas.microsoft.com/office/drawing/2014/main" id="{061CFEDB-B6B9-0645-51C5-D776A2B5405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34" y="1497"/>
                  <a:ext cx="1113" cy="6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92" name="Group 403">
                <a:extLst>
                  <a:ext uri="{FF2B5EF4-FFF2-40B4-BE49-F238E27FC236}">
                    <a16:creationId xmlns:a16="http://schemas.microsoft.com/office/drawing/2014/main" id="{EC4CB920-316C-F13A-9ED0-663AB60B28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52123" y="3355427"/>
                <a:ext cx="451636" cy="385409"/>
                <a:chOff x="2751" y="1851"/>
                <a:chExt cx="462" cy="478"/>
              </a:xfrm>
            </p:grpSpPr>
            <p:pic>
              <p:nvPicPr>
                <p:cNvPr id="93" name="Picture 364" descr="iphone_stylized_small">
                  <a:extLst>
                    <a:ext uri="{FF2B5EF4-FFF2-40B4-BE49-F238E27FC236}">
                      <a16:creationId xmlns:a16="http://schemas.microsoft.com/office/drawing/2014/main" id="{82DA3238-828E-DEF5-B97C-DAD884D633C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4" name="Picture 402" descr="antenna_radiation_stylized">
                  <a:extLst>
                    <a:ext uri="{FF2B5EF4-FFF2-40B4-BE49-F238E27FC236}">
                      <a16:creationId xmlns:a16="http://schemas.microsoft.com/office/drawing/2014/main" id="{231BAA9E-88FC-A66E-7B7A-9F504510F38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pic>
            <p:nvPicPr>
              <p:cNvPr id="98" name="Picture 97" descr="A black drone with white lines&#10;&#10;Description automatically generated">
                <a:extLst>
                  <a:ext uri="{FF2B5EF4-FFF2-40B4-BE49-F238E27FC236}">
                    <a16:creationId xmlns:a16="http://schemas.microsoft.com/office/drawing/2014/main" id="{6DB78FAD-3152-0239-9559-373048D7C61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93418" y="1856892"/>
                <a:ext cx="656527" cy="437685"/>
              </a:xfrm>
              <a:prstGeom prst="rect">
                <a:avLst/>
              </a:prstGeom>
            </p:spPr>
          </p:pic>
          <p:pic>
            <p:nvPicPr>
              <p:cNvPr id="99" name="Picture 98" descr="A car with an antenna&#10;&#10;Description automatically generated">
                <a:extLst>
                  <a:ext uri="{FF2B5EF4-FFF2-40B4-BE49-F238E27FC236}">
                    <a16:creationId xmlns:a16="http://schemas.microsoft.com/office/drawing/2014/main" id="{E09C73E3-3141-D65E-0626-05559659550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391256" y="2903882"/>
                <a:ext cx="776896" cy="407221"/>
              </a:xfrm>
              <a:prstGeom prst="rect">
                <a:avLst/>
              </a:prstGeom>
            </p:spPr>
          </p:pic>
          <p:sp>
            <p:nvSpPr>
              <p:cNvPr id="100" name="TextBox 99">
                <a:extLst>
                  <a:ext uri="{FF2B5EF4-FFF2-40B4-BE49-F238E27FC236}">
                    <a16:creationId xmlns:a16="http://schemas.microsoft.com/office/drawing/2014/main" id="{BFD34F48-D9F0-B1FF-3A5B-21C383EAC8F0}"/>
                  </a:ext>
                </a:extLst>
              </p:cNvPr>
              <p:cNvSpPr txBox="1"/>
              <p:nvPr/>
            </p:nvSpPr>
            <p:spPr>
              <a:xfrm>
                <a:off x="2785586" y="3048891"/>
                <a:ext cx="678392" cy="2437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>
                  <a:lnSpc>
                    <a:spcPct val="80000"/>
                  </a:lnSpc>
                </a:pPr>
                <a:r>
                  <a:rPr lang="en-US" sz="1200" dirty="0" err="1">
                    <a:solidFill>
                      <a:prstClr val="black"/>
                    </a:solidFill>
                    <a:latin typeface="Calibri"/>
                  </a:rPr>
                  <a:t>gNodeB</a:t>
                </a:r>
                <a:endParaRPr lang="en-US" sz="1200" dirty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1" name="TextBox 100">
                <a:extLst>
                  <a:ext uri="{FF2B5EF4-FFF2-40B4-BE49-F238E27FC236}">
                    <a16:creationId xmlns:a16="http://schemas.microsoft.com/office/drawing/2014/main" id="{51FF4729-9F61-78C4-51E1-FB309ECCA5EF}"/>
                  </a:ext>
                </a:extLst>
              </p:cNvPr>
              <p:cNvSpPr txBox="1"/>
              <p:nvPr/>
            </p:nvSpPr>
            <p:spPr>
              <a:xfrm>
                <a:off x="1257503" y="2561861"/>
                <a:ext cx="1228413" cy="3914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200" dirty="0">
                    <a:solidFill>
                      <a:prstClr val="black"/>
                    </a:solidFill>
                    <a:latin typeface="Calibri"/>
                  </a:rPr>
                  <a:t>User equipment 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200" dirty="0">
                    <a:solidFill>
                      <a:prstClr val="black"/>
                    </a:solidFill>
                    <a:latin typeface="Calibri"/>
                  </a:rPr>
                  <a:t>(UEs)</a:t>
                </a:r>
              </a:p>
            </p:txBody>
          </p:sp>
          <p:grpSp>
            <p:nvGrpSpPr>
              <p:cNvPr id="103" name="Group 102">
                <a:extLst>
                  <a:ext uri="{FF2B5EF4-FFF2-40B4-BE49-F238E27FC236}">
                    <a16:creationId xmlns:a16="http://schemas.microsoft.com/office/drawing/2014/main" id="{01058156-1107-72D4-79B2-443A8AF13079}"/>
                  </a:ext>
                </a:extLst>
              </p:cNvPr>
              <p:cNvGrpSpPr/>
              <p:nvPr/>
            </p:nvGrpSpPr>
            <p:grpSpPr>
              <a:xfrm>
                <a:off x="2784447" y="2040192"/>
                <a:ext cx="694858" cy="1046469"/>
                <a:chOff x="5889335" y="1598309"/>
                <a:chExt cx="694858" cy="1046469"/>
              </a:xfrm>
            </p:grpSpPr>
            <p:grpSp>
              <p:nvGrpSpPr>
                <p:cNvPr id="104" name="Group 817">
                  <a:extLst>
                    <a:ext uri="{FF2B5EF4-FFF2-40B4-BE49-F238E27FC236}">
                      <a16:creationId xmlns:a16="http://schemas.microsoft.com/office/drawing/2014/main" id="{BD4FA635-4D5C-FEC6-6F0D-209D3E637F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971949" y="1598309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123" name="Oval 818">
                    <a:extLst>
                      <a:ext uri="{FF2B5EF4-FFF2-40B4-BE49-F238E27FC236}">
                        <a16:creationId xmlns:a16="http://schemas.microsoft.com/office/drawing/2014/main" id="{D8C879C1-B9D3-4193-EF93-DC0F421580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124" name="Group 819">
                    <a:extLst>
                      <a:ext uri="{FF2B5EF4-FFF2-40B4-BE49-F238E27FC236}">
                        <a16:creationId xmlns:a16="http://schemas.microsoft.com/office/drawing/2014/main" id="{0CBA77E5-D968-657A-67C7-48A2733622D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126" name="Oval 820">
                      <a:extLst>
                        <a:ext uri="{FF2B5EF4-FFF2-40B4-BE49-F238E27FC236}">
                          <a16:creationId xmlns:a16="http://schemas.microsoft.com/office/drawing/2014/main" id="{7F50D1E2-2A68-E454-5070-EBB04EAACCD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27" name="Oval 821">
                      <a:extLst>
                        <a:ext uri="{FF2B5EF4-FFF2-40B4-BE49-F238E27FC236}">
                          <a16:creationId xmlns:a16="http://schemas.microsoft.com/office/drawing/2014/main" id="{C65792EC-535B-7A25-0E78-3ABB23443DF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21" name="Oval 822">
                      <a:extLst>
                        <a:ext uri="{FF2B5EF4-FFF2-40B4-BE49-F238E27FC236}">
                          <a16:creationId xmlns:a16="http://schemas.microsoft.com/office/drawing/2014/main" id="{572C415A-32C2-D451-70C4-C1DF459425B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23" name="Oval 823">
                      <a:extLst>
                        <a:ext uri="{FF2B5EF4-FFF2-40B4-BE49-F238E27FC236}">
                          <a16:creationId xmlns:a16="http://schemas.microsoft.com/office/drawing/2014/main" id="{C321B437-8B5D-1FF4-3EBD-1CFF39B2F2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24" name="Freeform 824">
                      <a:extLst>
                        <a:ext uri="{FF2B5EF4-FFF2-40B4-BE49-F238E27FC236}">
                          <a16:creationId xmlns:a16="http://schemas.microsoft.com/office/drawing/2014/main" id="{5E67EF00-ADC7-2AF0-39EE-840079D0DD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rgbClr val="C8D6EE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125" name="Freeform 825">
                    <a:extLst>
                      <a:ext uri="{FF2B5EF4-FFF2-40B4-BE49-F238E27FC236}">
                        <a16:creationId xmlns:a16="http://schemas.microsoft.com/office/drawing/2014/main" id="{FFBC8F9C-F409-7A65-321C-36E34DF5F0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C8D6EE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105" name="Group 104">
                  <a:extLst>
                    <a:ext uri="{FF2B5EF4-FFF2-40B4-BE49-F238E27FC236}">
                      <a16:creationId xmlns:a16="http://schemas.microsoft.com/office/drawing/2014/main" id="{EB8DE79D-1BFB-FE38-8FC6-BBC9A0A73848}"/>
                    </a:ext>
                  </a:extLst>
                </p:cNvPr>
                <p:cNvGrpSpPr/>
                <p:nvPr/>
              </p:nvGrpSpPr>
              <p:grpSpPr>
                <a:xfrm>
                  <a:off x="5988685" y="1818858"/>
                  <a:ext cx="437474" cy="596272"/>
                  <a:chOff x="3585986" y="1924272"/>
                  <a:chExt cx="468358" cy="1018983"/>
                </a:xfrm>
              </p:grpSpPr>
              <p:sp>
                <p:nvSpPr>
                  <p:cNvPr id="119" name="Rectangle 118">
                    <a:extLst>
                      <a:ext uri="{FF2B5EF4-FFF2-40B4-BE49-F238E27FC236}">
                        <a16:creationId xmlns:a16="http://schemas.microsoft.com/office/drawing/2014/main" id="{527781FB-B529-0A64-E8E9-330CEA9CEA2D}"/>
                      </a:ext>
                    </a:extLst>
                  </p:cNvPr>
                  <p:cNvSpPr/>
                  <p:nvPr/>
                </p:nvSpPr>
                <p:spPr>
                  <a:xfrm>
                    <a:off x="3793799" y="1924272"/>
                    <a:ext cx="61211" cy="1018983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" name="Rectangle 119">
                    <a:extLst>
                      <a:ext uri="{FF2B5EF4-FFF2-40B4-BE49-F238E27FC236}">
                        <a16:creationId xmlns:a16="http://schemas.microsoft.com/office/drawing/2014/main" id="{49CC62D4-D1F2-4ADF-F972-0F72F2D28B5D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3797305" y="1906792"/>
                    <a:ext cx="45719" cy="468358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Rectangle 120">
                    <a:extLst>
                      <a:ext uri="{FF2B5EF4-FFF2-40B4-BE49-F238E27FC236}">
                        <a16:creationId xmlns:a16="http://schemas.microsoft.com/office/drawing/2014/main" id="{60745AFC-54B5-70E9-12D6-276709B31BA8}"/>
                      </a:ext>
                    </a:extLst>
                  </p:cNvPr>
                  <p:cNvSpPr/>
                  <p:nvPr/>
                </p:nvSpPr>
                <p:spPr>
                  <a:xfrm>
                    <a:off x="3641274" y="2079689"/>
                    <a:ext cx="97237" cy="168275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" name="Rectangle 121">
                    <a:extLst>
                      <a:ext uri="{FF2B5EF4-FFF2-40B4-BE49-F238E27FC236}">
                        <a16:creationId xmlns:a16="http://schemas.microsoft.com/office/drawing/2014/main" id="{1CEA25CC-1488-D503-DBB8-0450948460FE}"/>
                      </a:ext>
                    </a:extLst>
                  </p:cNvPr>
                  <p:cNvSpPr/>
                  <p:nvPr/>
                </p:nvSpPr>
                <p:spPr>
                  <a:xfrm>
                    <a:off x="3942084" y="2069884"/>
                    <a:ext cx="45719" cy="303436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F489B333-A320-720C-0EF5-F538093F1619}"/>
                    </a:ext>
                  </a:extLst>
                </p:cNvPr>
                <p:cNvGrpSpPr/>
                <p:nvPr/>
              </p:nvGrpSpPr>
              <p:grpSpPr>
                <a:xfrm>
                  <a:off x="5889335" y="2048021"/>
                  <a:ext cx="694858" cy="596757"/>
                  <a:chOff x="2913744" y="2211770"/>
                  <a:chExt cx="694858" cy="596757"/>
                </a:xfrm>
              </p:grpSpPr>
              <p:grpSp>
                <p:nvGrpSpPr>
                  <p:cNvPr id="107" name="Group 106">
                    <a:extLst>
                      <a:ext uri="{FF2B5EF4-FFF2-40B4-BE49-F238E27FC236}">
                        <a16:creationId xmlns:a16="http://schemas.microsoft.com/office/drawing/2014/main" id="{312B3C43-2FF1-C8B6-C815-2204B78A41FF}"/>
                      </a:ext>
                    </a:extLst>
                  </p:cNvPr>
                  <p:cNvGrpSpPr/>
                  <p:nvPr/>
                </p:nvGrpSpPr>
                <p:grpSpPr>
                  <a:xfrm>
                    <a:off x="2913744" y="2416607"/>
                    <a:ext cx="694858" cy="391920"/>
                    <a:chOff x="340314" y="959725"/>
                    <a:chExt cx="710987" cy="333816"/>
                  </a:xfrm>
                </p:grpSpPr>
                <p:sp>
                  <p:nvSpPr>
                    <p:cNvPr id="109" name="Oval 108">
                      <a:extLst>
                        <a:ext uri="{FF2B5EF4-FFF2-40B4-BE49-F238E27FC236}">
                          <a16:creationId xmlns:a16="http://schemas.microsoft.com/office/drawing/2014/main" id="{294AA5E3-6C6C-300C-2FE8-CEB20BDC99AA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340314" y="1069853"/>
                      <a:ext cx="710987" cy="223688"/>
                    </a:xfrm>
                    <a:prstGeom prst="ellipse">
                      <a:avLst/>
                    </a:prstGeom>
                    <a:solidFill>
                      <a:srgbClr val="00B05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10" name="Group 109">
                      <a:extLst>
                        <a:ext uri="{FF2B5EF4-FFF2-40B4-BE49-F238E27FC236}">
                          <a16:creationId xmlns:a16="http://schemas.microsoft.com/office/drawing/2014/main" id="{A9810D0F-4A42-CD62-12B9-CBFB24C6485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19850" y="1126797"/>
                      <a:ext cx="319417" cy="141293"/>
                      <a:chOff x="7493876" y="2774731"/>
                      <a:chExt cx="1481958" cy="894622"/>
                    </a:xfrm>
                  </p:grpSpPr>
                  <p:sp>
                    <p:nvSpPr>
                      <p:cNvPr id="112" name="Freeform 111">
                        <a:extLst>
                          <a:ext uri="{FF2B5EF4-FFF2-40B4-BE49-F238E27FC236}">
                            <a16:creationId xmlns:a16="http://schemas.microsoft.com/office/drawing/2014/main" id="{1572CEFD-8483-BB50-0BF9-30D36A0BAC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493876" y="3084399"/>
                        <a:ext cx="1481958" cy="584954"/>
                      </a:xfrm>
                      <a:custGeom>
                        <a:avLst/>
                        <a:gdLst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76538 w 8176538"/>
                          <a:gd name="connsiteY0" fmla="*/ 0 h 2638097"/>
                          <a:gd name="connsiteX1" fmla="*/ 8176538 w 8176538"/>
                          <a:gd name="connsiteY1" fmla="*/ 1271752 h 2638097"/>
                          <a:gd name="connsiteX2" fmla="*/ 4088015 w 8176538"/>
                          <a:gd name="connsiteY2" fmla="*/ 2638097 h 2638097"/>
                          <a:gd name="connsiteX3" fmla="*/ 0 w 8176538"/>
                          <a:gd name="connsiteY3" fmla="*/ 1269888 h 2638097"/>
                          <a:gd name="connsiteX4" fmla="*/ 20511 w 8176538"/>
                          <a:gd name="connsiteY4" fmla="*/ 147145 h 2638097"/>
                          <a:gd name="connsiteX5" fmla="*/ 4088015 w 8176538"/>
                          <a:gd name="connsiteY5" fmla="*/ 1566042 h 2638097"/>
                          <a:gd name="connsiteX6" fmla="*/ 8176538 w 8176538"/>
                          <a:gd name="connsiteY6" fmla="*/ 0 h 2638097"/>
                          <a:gd name="connsiteX0" fmla="*/ 8176538 w 8176538"/>
                          <a:gd name="connsiteY0" fmla="*/ 0 h 2772020"/>
                          <a:gd name="connsiteX1" fmla="*/ 8176538 w 8176538"/>
                          <a:gd name="connsiteY1" fmla="*/ 1271752 h 2772020"/>
                          <a:gd name="connsiteX2" fmla="*/ 4099034 w 8176538"/>
                          <a:gd name="connsiteY2" fmla="*/ 2772020 h 2772020"/>
                          <a:gd name="connsiteX3" fmla="*/ 0 w 8176538"/>
                          <a:gd name="connsiteY3" fmla="*/ 1269888 h 2772020"/>
                          <a:gd name="connsiteX4" fmla="*/ 20511 w 8176538"/>
                          <a:gd name="connsiteY4" fmla="*/ 147145 h 2772020"/>
                          <a:gd name="connsiteX5" fmla="*/ 4088015 w 8176538"/>
                          <a:gd name="connsiteY5" fmla="*/ 1566042 h 2772020"/>
                          <a:gd name="connsiteX6" fmla="*/ 8176538 w 8176538"/>
                          <a:gd name="connsiteY6" fmla="*/ 0 h 2772020"/>
                          <a:gd name="connsiteX0" fmla="*/ 8176538 w 8176538"/>
                          <a:gd name="connsiteY0" fmla="*/ 0 h 2772339"/>
                          <a:gd name="connsiteX1" fmla="*/ 8176538 w 8176538"/>
                          <a:gd name="connsiteY1" fmla="*/ 1378890 h 2772339"/>
                          <a:gd name="connsiteX2" fmla="*/ 4099034 w 8176538"/>
                          <a:gd name="connsiteY2" fmla="*/ 2772020 h 2772339"/>
                          <a:gd name="connsiteX3" fmla="*/ 0 w 8176538"/>
                          <a:gd name="connsiteY3" fmla="*/ 1269888 h 2772339"/>
                          <a:gd name="connsiteX4" fmla="*/ 20511 w 8176538"/>
                          <a:gd name="connsiteY4" fmla="*/ 147145 h 2772339"/>
                          <a:gd name="connsiteX5" fmla="*/ 4088015 w 8176538"/>
                          <a:gd name="connsiteY5" fmla="*/ 1566042 h 2772339"/>
                          <a:gd name="connsiteX6" fmla="*/ 8176538 w 8176538"/>
                          <a:gd name="connsiteY6" fmla="*/ 0 h 2772339"/>
                          <a:gd name="connsiteX0" fmla="*/ 8176538 w 8176538"/>
                          <a:gd name="connsiteY0" fmla="*/ 0 h 2825888"/>
                          <a:gd name="connsiteX1" fmla="*/ 8176538 w 8176538"/>
                          <a:gd name="connsiteY1" fmla="*/ 1378890 h 2825888"/>
                          <a:gd name="connsiteX2" fmla="*/ 4099034 w 8176538"/>
                          <a:gd name="connsiteY2" fmla="*/ 2825590 h 2825888"/>
                          <a:gd name="connsiteX3" fmla="*/ 0 w 8176538"/>
                          <a:gd name="connsiteY3" fmla="*/ 1269888 h 2825888"/>
                          <a:gd name="connsiteX4" fmla="*/ 20511 w 8176538"/>
                          <a:gd name="connsiteY4" fmla="*/ 147145 h 2825888"/>
                          <a:gd name="connsiteX5" fmla="*/ 4088015 w 8176538"/>
                          <a:gd name="connsiteY5" fmla="*/ 1566042 h 2825888"/>
                          <a:gd name="connsiteX6" fmla="*/ 8176538 w 8176538"/>
                          <a:gd name="connsiteY6" fmla="*/ 0 h 2825888"/>
                          <a:gd name="connsiteX0" fmla="*/ 8165518 w 8165518"/>
                          <a:gd name="connsiteY0" fmla="*/ 0 h 2825606"/>
                          <a:gd name="connsiteX1" fmla="*/ 8165518 w 8165518"/>
                          <a:gd name="connsiteY1" fmla="*/ 1378890 h 2825606"/>
                          <a:gd name="connsiteX2" fmla="*/ 4088014 w 8165518"/>
                          <a:gd name="connsiteY2" fmla="*/ 2825590 h 2825606"/>
                          <a:gd name="connsiteX3" fmla="*/ 0 w 8165518"/>
                          <a:gd name="connsiteY3" fmla="*/ 1403811 h 2825606"/>
                          <a:gd name="connsiteX4" fmla="*/ 9491 w 8165518"/>
                          <a:gd name="connsiteY4" fmla="*/ 147145 h 2825606"/>
                          <a:gd name="connsiteX5" fmla="*/ 4076995 w 8165518"/>
                          <a:gd name="connsiteY5" fmla="*/ 1566042 h 2825606"/>
                          <a:gd name="connsiteX6" fmla="*/ 8165518 w 8165518"/>
                          <a:gd name="connsiteY6" fmla="*/ 0 h 2825606"/>
                          <a:gd name="connsiteX0" fmla="*/ 8165518 w 8165518"/>
                          <a:gd name="connsiteY0" fmla="*/ 0 h 2879174"/>
                          <a:gd name="connsiteX1" fmla="*/ 8165518 w 8165518"/>
                          <a:gd name="connsiteY1" fmla="*/ 1378890 h 2879174"/>
                          <a:gd name="connsiteX2" fmla="*/ 4132092 w 8165518"/>
                          <a:gd name="connsiteY2" fmla="*/ 2879159 h 2879174"/>
                          <a:gd name="connsiteX3" fmla="*/ 0 w 8165518"/>
                          <a:gd name="connsiteY3" fmla="*/ 1403811 h 2879174"/>
                          <a:gd name="connsiteX4" fmla="*/ 9491 w 8165518"/>
                          <a:gd name="connsiteY4" fmla="*/ 147145 h 2879174"/>
                          <a:gd name="connsiteX5" fmla="*/ 4076995 w 8165518"/>
                          <a:gd name="connsiteY5" fmla="*/ 1566042 h 2879174"/>
                          <a:gd name="connsiteX6" fmla="*/ 8165518 w 8165518"/>
                          <a:gd name="connsiteY6" fmla="*/ 0 h 2879174"/>
                          <a:gd name="connsiteX0" fmla="*/ 8165518 w 8176537"/>
                          <a:gd name="connsiteY0" fmla="*/ 0 h 2879410"/>
                          <a:gd name="connsiteX1" fmla="*/ 8176537 w 8176537"/>
                          <a:gd name="connsiteY1" fmla="*/ 1499420 h 2879410"/>
                          <a:gd name="connsiteX2" fmla="*/ 4132092 w 8176537"/>
                          <a:gd name="connsiteY2" fmla="*/ 2879159 h 2879410"/>
                          <a:gd name="connsiteX3" fmla="*/ 0 w 8176537"/>
                          <a:gd name="connsiteY3" fmla="*/ 1403811 h 2879410"/>
                          <a:gd name="connsiteX4" fmla="*/ 9491 w 8176537"/>
                          <a:gd name="connsiteY4" fmla="*/ 147145 h 2879410"/>
                          <a:gd name="connsiteX5" fmla="*/ 4076995 w 8176537"/>
                          <a:gd name="connsiteY5" fmla="*/ 1566042 h 2879410"/>
                          <a:gd name="connsiteX6" fmla="*/ 8165518 w 8176537"/>
                          <a:gd name="connsiteY6" fmla="*/ 0 h 2879410"/>
                          <a:gd name="connsiteX0" fmla="*/ 8165518 w 8176537"/>
                          <a:gd name="connsiteY0" fmla="*/ 0 h 2879262"/>
                          <a:gd name="connsiteX1" fmla="*/ 8176537 w 8176537"/>
                          <a:gd name="connsiteY1" fmla="*/ 1499420 h 2879262"/>
                          <a:gd name="connsiteX2" fmla="*/ 4132092 w 8176537"/>
                          <a:gd name="connsiteY2" fmla="*/ 2879159 h 2879262"/>
                          <a:gd name="connsiteX3" fmla="*/ 0 w 8176537"/>
                          <a:gd name="connsiteY3" fmla="*/ 1403811 h 2879262"/>
                          <a:gd name="connsiteX4" fmla="*/ 9491 w 8176537"/>
                          <a:gd name="connsiteY4" fmla="*/ 147145 h 2879262"/>
                          <a:gd name="connsiteX5" fmla="*/ 4076995 w 8176537"/>
                          <a:gd name="connsiteY5" fmla="*/ 1566042 h 2879262"/>
                          <a:gd name="connsiteX6" fmla="*/ 8165518 w 8176537"/>
                          <a:gd name="connsiteY6" fmla="*/ 0 h 2879262"/>
                          <a:gd name="connsiteX0" fmla="*/ 8165518 w 8176537"/>
                          <a:gd name="connsiteY0" fmla="*/ 0 h 2879163"/>
                          <a:gd name="connsiteX1" fmla="*/ 8176537 w 8176537"/>
                          <a:gd name="connsiteY1" fmla="*/ 1499420 h 2879163"/>
                          <a:gd name="connsiteX2" fmla="*/ 4132092 w 8176537"/>
                          <a:gd name="connsiteY2" fmla="*/ 2879159 h 2879163"/>
                          <a:gd name="connsiteX3" fmla="*/ 0 w 8176537"/>
                          <a:gd name="connsiteY3" fmla="*/ 1510948 h 2879163"/>
                          <a:gd name="connsiteX4" fmla="*/ 9491 w 8176537"/>
                          <a:gd name="connsiteY4" fmla="*/ 147145 h 2879163"/>
                          <a:gd name="connsiteX5" fmla="*/ 4076995 w 8176537"/>
                          <a:gd name="connsiteY5" fmla="*/ 1566042 h 2879163"/>
                          <a:gd name="connsiteX6" fmla="*/ 8165518 w 8176537"/>
                          <a:gd name="connsiteY6" fmla="*/ 0 h 2879163"/>
                          <a:gd name="connsiteX0" fmla="*/ 8165518 w 8198577"/>
                          <a:gd name="connsiteY0" fmla="*/ 0 h 2879451"/>
                          <a:gd name="connsiteX1" fmla="*/ 8198577 w 8198577"/>
                          <a:gd name="connsiteY1" fmla="*/ 1606558 h 2879451"/>
                          <a:gd name="connsiteX2" fmla="*/ 4132092 w 8198577"/>
                          <a:gd name="connsiteY2" fmla="*/ 2879159 h 2879451"/>
                          <a:gd name="connsiteX3" fmla="*/ 0 w 8198577"/>
                          <a:gd name="connsiteY3" fmla="*/ 1510948 h 2879451"/>
                          <a:gd name="connsiteX4" fmla="*/ 9491 w 8198577"/>
                          <a:gd name="connsiteY4" fmla="*/ 147145 h 2879451"/>
                          <a:gd name="connsiteX5" fmla="*/ 4076995 w 8198577"/>
                          <a:gd name="connsiteY5" fmla="*/ 1566042 h 2879451"/>
                          <a:gd name="connsiteX6" fmla="*/ 8165518 w 8198577"/>
                          <a:gd name="connsiteY6" fmla="*/ 0 h 2879451"/>
                          <a:gd name="connsiteX0" fmla="*/ 8165518 w 8165518"/>
                          <a:gd name="connsiteY0" fmla="*/ 0 h 2880066"/>
                          <a:gd name="connsiteX1" fmla="*/ 8165518 w 8165518"/>
                          <a:gd name="connsiteY1" fmla="*/ 1673520 h 2880066"/>
                          <a:gd name="connsiteX2" fmla="*/ 4132092 w 8165518"/>
                          <a:gd name="connsiteY2" fmla="*/ 2879159 h 2880066"/>
                          <a:gd name="connsiteX3" fmla="*/ 0 w 8165518"/>
                          <a:gd name="connsiteY3" fmla="*/ 1510948 h 2880066"/>
                          <a:gd name="connsiteX4" fmla="*/ 9491 w 8165518"/>
                          <a:gd name="connsiteY4" fmla="*/ 147145 h 2880066"/>
                          <a:gd name="connsiteX5" fmla="*/ 4076995 w 8165518"/>
                          <a:gd name="connsiteY5" fmla="*/ 1566042 h 2880066"/>
                          <a:gd name="connsiteX6" fmla="*/ 8165518 w 8165518"/>
                          <a:gd name="connsiteY6" fmla="*/ 0 h 2880066"/>
                          <a:gd name="connsiteX0" fmla="*/ 8156794 w 8156794"/>
                          <a:gd name="connsiteY0" fmla="*/ 0 h 2879270"/>
                          <a:gd name="connsiteX1" fmla="*/ 8156794 w 8156794"/>
                          <a:gd name="connsiteY1" fmla="*/ 1673520 h 2879270"/>
                          <a:gd name="connsiteX2" fmla="*/ 4123368 w 8156794"/>
                          <a:gd name="connsiteY2" fmla="*/ 2879159 h 2879270"/>
                          <a:gd name="connsiteX3" fmla="*/ 2295 w 8156794"/>
                          <a:gd name="connsiteY3" fmla="*/ 1618086 h 2879270"/>
                          <a:gd name="connsiteX4" fmla="*/ 767 w 8156794"/>
                          <a:gd name="connsiteY4" fmla="*/ 147145 h 2879270"/>
                          <a:gd name="connsiteX5" fmla="*/ 4068271 w 8156794"/>
                          <a:gd name="connsiteY5" fmla="*/ 1566042 h 2879270"/>
                          <a:gd name="connsiteX6" fmla="*/ 8156794 w 8156794"/>
                          <a:gd name="connsiteY6" fmla="*/ 0 h 287927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20"/>
                          <a:gd name="connsiteX1" fmla="*/ 8156794 w 8156794"/>
                          <a:gd name="connsiteY1" fmla="*/ 1673520 h 2973020"/>
                          <a:gd name="connsiteX2" fmla="*/ 4134388 w 8156794"/>
                          <a:gd name="connsiteY2" fmla="*/ 2972904 h 2973020"/>
                          <a:gd name="connsiteX3" fmla="*/ 2295 w 8156794"/>
                          <a:gd name="connsiteY3" fmla="*/ 1618086 h 2973020"/>
                          <a:gd name="connsiteX4" fmla="*/ 767 w 8156794"/>
                          <a:gd name="connsiteY4" fmla="*/ 147145 h 2973020"/>
                          <a:gd name="connsiteX5" fmla="*/ 4068271 w 8156794"/>
                          <a:gd name="connsiteY5" fmla="*/ 1566042 h 2973020"/>
                          <a:gd name="connsiteX6" fmla="*/ 8156794 w 8156794"/>
                          <a:gd name="connsiteY6" fmla="*/ 0 h 2973020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141"/>
                          <a:gd name="connsiteX1" fmla="*/ 8156794 w 8156794"/>
                          <a:gd name="connsiteY1" fmla="*/ 1673520 h 2973141"/>
                          <a:gd name="connsiteX2" fmla="*/ 4134388 w 8156794"/>
                          <a:gd name="connsiteY2" fmla="*/ 2972904 h 2973141"/>
                          <a:gd name="connsiteX3" fmla="*/ 2295 w 8156794"/>
                          <a:gd name="connsiteY3" fmla="*/ 1618086 h 2973141"/>
                          <a:gd name="connsiteX4" fmla="*/ 767 w 8156794"/>
                          <a:gd name="connsiteY4" fmla="*/ 147145 h 2973141"/>
                          <a:gd name="connsiteX5" fmla="*/ 4068271 w 8156794"/>
                          <a:gd name="connsiteY5" fmla="*/ 1566042 h 2973141"/>
                          <a:gd name="connsiteX6" fmla="*/ 8156794 w 8156794"/>
                          <a:gd name="connsiteY6" fmla="*/ 0 h 2973141"/>
                          <a:gd name="connsiteX0" fmla="*/ 8156794 w 8156794"/>
                          <a:gd name="connsiteY0" fmla="*/ 0 h 3066827"/>
                          <a:gd name="connsiteX1" fmla="*/ 8156794 w 8156794"/>
                          <a:gd name="connsiteY1" fmla="*/ 1673520 h 3066827"/>
                          <a:gd name="connsiteX2" fmla="*/ 4123353 w 8156794"/>
                          <a:gd name="connsiteY2" fmla="*/ 3066650 h 3066827"/>
                          <a:gd name="connsiteX3" fmla="*/ 2295 w 8156794"/>
                          <a:gd name="connsiteY3" fmla="*/ 1618086 h 3066827"/>
                          <a:gd name="connsiteX4" fmla="*/ 767 w 8156794"/>
                          <a:gd name="connsiteY4" fmla="*/ 147145 h 3066827"/>
                          <a:gd name="connsiteX5" fmla="*/ 4068271 w 8156794"/>
                          <a:gd name="connsiteY5" fmla="*/ 1566042 h 3066827"/>
                          <a:gd name="connsiteX6" fmla="*/ 8156794 w 8156794"/>
                          <a:gd name="connsiteY6" fmla="*/ 0 h 3066827"/>
                          <a:gd name="connsiteX0" fmla="*/ 8123689 w 8156794"/>
                          <a:gd name="connsiteY0" fmla="*/ 0 h 2999866"/>
                          <a:gd name="connsiteX1" fmla="*/ 8156794 w 8156794"/>
                          <a:gd name="connsiteY1" fmla="*/ 1606559 h 2999866"/>
                          <a:gd name="connsiteX2" fmla="*/ 4123353 w 8156794"/>
                          <a:gd name="connsiteY2" fmla="*/ 2999689 h 2999866"/>
                          <a:gd name="connsiteX3" fmla="*/ 2295 w 8156794"/>
                          <a:gd name="connsiteY3" fmla="*/ 1551125 h 2999866"/>
                          <a:gd name="connsiteX4" fmla="*/ 767 w 8156794"/>
                          <a:gd name="connsiteY4" fmla="*/ 80184 h 2999866"/>
                          <a:gd name="connsiteX5" fmla="*/ 4068271 w 8156794"/>
                          <a:gd name="connsiteY5" fmla="*/ 1499081 h 2999866"/>
                          <a:gd name="connsiteX6" fmla="*/ 8123689 w 8156794"/>
                          <a:gd name="connsiteY6" fmla="*/ 0 h 2999866"/>
                          <a:gd name="connsiteX0" fmla="*/ 8167828 w 8167828"/>
                          <a:gd name="connsiteY0" fmla="*/ 0 h 3026651"/>
                          <a:gd name="connsiteX1" fmla="*/ 8156794 w 8167828"/>
                          <a:gd name="connsiteY1" fmla="*/ 1633344 h 3026651"/>
                          <a:gd name="connsiteX2" fmla="*/ 4123353 w 8167828"/>
                          <a:gd name="connsiteY2" fmla="*/ 3026474 h 3026651"/>
                          <a:gd name="connsiteX3" fmla="*/ 2295 w 8167828"/>
                          <a:gd name="connsiteY3" fmla="*/ 1577910 h 3026651"/>
                          <a:gd name="connsiteX4" fmla="*/ 767 w 8167828"/>
                          <a:gd name="connsiteY4" fmla="*/ 106969 h 3026651"/>
                          <a:gd name="connsiteX5" fmla="*/ 4068271 w 8167828"/>
                          <a:gd name="connsiteY5" fmla="*/ 1525866 h 3026651"/>
                          <a:gd name="connsiteX6" fmla="*/ 8167828 w 8167828"/>
                          <a:gd name="connsiteY6" fmla="*/ 0 h 3026651"/>
                          <a:gd name="connsiteX0" fmla="*/ 8167828 w 8167828"/>
                          <a:gd name="connsiteY0" fmla="*/ 0 h 3027228"/>
                          <a:gd name="connsiteX1" fmla="*/ 8145760 w 8167828"/>
                          <a:gd name="connsiteY1" fmla="*/ 1686913 h 3027228"/>
                          <a:gd name="connsiteX2" fmla="*/ 4123353 w 8167828"/>
                          <a:gd name="connsiteY2" fmla="*/ 3026474 h 3027228"/>
                          <a:gd name="connsiteX3" fmla="*/ 2295 w 8167828"/>
                          <a:gd name="connsiteY3" fmla="*/ 1577910 h 3027228"/>
                          <a:gd name="connsiteX4" fmla="*/ 767 w 8167828"/>
                          <a:gd name="connsiteY4" fmla="*/ 106969 h 3027228"/>
                          <a:gd name="connsiteX5" fmla="*/ 4068271 w 8167828"/>
                          <a:gd name="connsiteY5" fmla="*/ 1525866 h 3027228"/>
                          <a:gd name="connsiteX6" fmla="*/ 8167828 w 8167828"/>
                          <a:gd name="connsiteY6" fmla="*/ 0 h 3027228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23689 w 8145760"/>
                          <a:gd name="connsiteY0" fmla="*/ 13560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9 w 8145760"/>
                          <a:gd name="connsiteY6" fmla="*/ 13560 h 2920259"/>
                          <a:gd name="connsiteX0" fmla="*/ 8178863 w 8178863"/>
                          <a:gd name="connsiteY0" fmla="*/ 26952 h 2920259"/>
                          <a:gd name="connsiteX1" fmla="*/ 8145760 w 8178863"/>
                          <a:gd name="connsiteY1" fmla="*/ 1579944 h 2920259"/>
                          <a:gd name="connsiteX2" fmla="*/ 4123353 w 8178863"/>
                          <a:gd name="connsiteY2" fmla="*/ 2919505 h 2920259"/>
                          <a:gd name="connsiteX3" fmla="*/ 2295 w 8178863"/>
                          <a:gd name="connsiteY3" fmla="*/ 1470941 h 2920259"/>
                          <a:gd name="connsiteX4" fmla="*/ 767 w 8178863"/>
                          <a:gd name="connsiteY4" fmla="*/ 0 h 2920259"/>
                          <a:gd name="connsiteX5" fmla="*/ 4068271 w 8178863"/>
                          <a:gd name="connsiteY5" fmla="*/ 1418897 h 2920259"/>
                          <a:gd name="connsiteX6" fmla="*/ 8178863 w 8178863"/>
                          <a:gd name="connsiteY6" fmla="*/ 26952 h 2920259"/>
                          <a:gd name="connsiteX0" fmla="*/ 8167827 w 8167827"/>
                          <a:gd name="connsiteY0" fmla="*/ 40343 h 2920259"/>
                          <a:gd name="connsiteX1" fmla="*/ 8145760 w 8167827"/>
                          <a:gd name="connsiteY1" fmla="*/ 1579944 h 2920259"/>
                          <a:gd name="connsiteX2" fmla="*/ 4123353 w 8167827"/>
                          <a:gd name="connsiteY2" fmla="*/ 2919505 h 2920259"/>
                          <a:gd name="connsiteX3" fmla="*/ 2295 w 8167827"/>
                          <a:gd name="connsiteY3" fmla="*/ 1470941 h 2920259"/>
                          <a:gd name="connsiteX4" fmla="*/ 767 w 8167827"/>
                          <a:gd name="connsiteY4" fmla="*/ 0 h 2920259"/>
                          <a:gd name="connsiteX5" fmla="*/ 4068271 w 8167827"/>
                          <a:gd name="connsiteY5" fmla="*/ 1418897 h 2920259"/>
                          <a:gd name="connsiteX6" fmla="*/ 8167827 w 8167827"/>
                          <a:gd name="connsiteY6" fmla="*/ 40343 h 2920259"/>
                          <a:gd name="connsiteX0" fmla="*/ 8123687 w 8145760"/>
                          <a:gd name="connsiteY0" fmla="*/ 53735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7 w 8145760"/>
                          <a:gd name="connsiteY6" fmla="*/ 53735 h 2920259"/>
                          <a:gd name="connsiteX0" fmla="*/ 8161918 w 8161918"/>
                          <a:gd name="connsiteY0" fmla="*/ 0 h 2943855"/>
                          <a:gd name="connsiteX1" fmla="*/ 8145760 w 8161918"/>
                          <a:gd name="connsiteY1" fmla="*/ 1603540 h 2943855"/>
                          <a:gd name="connsiteX2" fmla="*/ 4123353 w 8161918"/>
                          <a:gd name="connsiteY2" fmla="*/ 2943101 h 2943855"/>
                          <a:gd name="connsiteX3" fmla="*/ 2295 w 8161918"/>
                          <a:gd name="connsiteY3" fmla="*/ 1494537 h 2943855"/>
                          <a:gd name="connsiteX4" fmla="*/ 767 w 8161918"/>
                          <a:gd name="connsiteY4" fmla="*/ 23596 h 2943855"/>
                          <a:gd name="connsiteX5" fmla="*/ 4068271 w 8161918"/>
                          <a:gd name="connsiteY5" fmla="*/ 1442493 h 2943855"/>
                          <a:gd name="connsiteX6" fmla="*/ 8161918 w 8161918"/>
                          <a:gd name="connsiteY6" fmla="*/ 0 h 2943855"/>
                          <a:gd name="connsiteX0" fmla="*/ 8144926 w 8145760"/>
                          <a:gd name="connsiteY0" fmla="*/ 43424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44926 w 8145760"/>
                          <a:gd name="connsiteY6" fmla="*/ 43424 h 2920259"/>
                          <a:gd name="connsiteX0" fmla="*/ 8161918 w 8161918"/>
                          <a:gd name="connsiteY0" fmla="*/ 0 h 2959321"/>
                          <a:gd name="connsiteX1" fmla="*/ 8145760 w 8161918"/>
                          <a:gd name="connsiteY1" fmla="*/ 1619006 h 2959321"/>
                          <a:gd name="connsiteX2" fmla="*/ 4123353 w 8161918"/>
                          <a:gd name="connsiteY2" fmla="*/ 2958567 h 2959321"/>
                          <a:gd name="connsiteX3" fmla="*/ 2295 w 8161918"/>
                          <a:gd name="connsiteY3" fmla="*/ 1510003 h 2959321"/>
                          <a:gd name="connsiteX4" fmla="*/ 767 w 8161918"/>
                          <a:gd name="connsiteY4" fmla="*/ 39062 h 2959321"/>
                          <a:gd name="connsiteX5" fmla="*/ 4068271 w 8161918"/>
                          <a:gd name="connsiteY5" fmla="*/ 1457959 h 2959321"/>
                          <a:gd name="connsiteX6" fmla="*/ 8161918 w 8161918"/>
                          <a:gd name="connsiteY6" fmla="*/ 0 h 2959321"/>
                          <a:gd name="connsiteX0" fmla="*/ 8161918 w 8162752"/>
                          <a:gd name="connsiteY0" fmla="*/ 0 h 2959488"/>
                          <a:gd name="connsiteX1" fmla="*/ 8162752 w 8162752"/>
                          <a:gd name="connsiteY1" fmla="*/ 1629317 h 2959488"/>
                          <a:gd name="connsiteX2" fmla="*/ 4123353 w 8162752"/>
                          <a:gd name="connsiteY2" fmla="*/ 2958567 h 2959488"/>
                          <a:gd name="connsiteX3" fmla="*/ 2295 w 8162752"/>
                          <a:gd name="connsiteY3" fmla="*/ 1510003 h 2959488"/>
                          <a:gd name="connsiteX4" fmla="*/ 767 w 8162752"/>
                          <a:gd name="connsiteY4" fmla="*/ 39062 h 2959488"/>
                          <a:gd name="connsiteX5" fmla="*/ 4068271 w 8162752"/>
                          <a:gd name="connsiteY5" fmla="*/ 1457959 h 2959488"/>
                          <a:gd name="connsiteX6" fmla="*/ 8161918 w 8162752"/>
                          <a:gd name="connsiteY6" fmla="*/ 0 h 2959488"/>
                          <a:gd name="connsiteX0" fmla="*/ 8165930 w 8166764"/>
                          <a:gd name="connsiteY0" fmla="*/ 7337 h 2966825"/>
                          <a:gd name="connsiteX1" fmla="*/ 8166764 w 8166764"/>
                          <a:gd name="connsiteY1" fmla="*/ 1636654 h 2966825"/>
                          <a:gd name="connsiteX2" fmla="*/ 4127365 w 8166764"/>
                          <a:gd name="connsiteY2" fmla="*/ 2965904 h 2966825"/>
                          <a:gd name="connsiteX3" fmla="*/ 6307 w 8166764"/>
                          <a:gd name="connsiteY3" fmla="*/ 1517340 h 2966825"/>
                          <a:gd name="connsiteX4" fmla="*/ 532 w 8166764"/>
                          <a:gd name="connsiteY4" fmla="*/ 0 h 2966825"/>
                          <a:gd name="connsiteX5" fmla="*/ 4072283 w 8166764"/>
                          <a:gd name="connsiteY5" fmla="*/ 1465296 h 2966825"/>
                          <a:gd name="connsiteX6" fmla="*/ 8165930 w 8166764"/>
                          <a:gd name="connsiteY6" fmla="*/ 7337 h 2966825"/>
                          <a:gd name="connsiteX0" fmla="*/ 8168119 w 8168953"/>
                          <a:gd name="connsiteY0" fmla="*/ 7337 h 2966682"/>
                          <a:gd name="connsiteX1" fmla="*/ 8168953 w 8168953"/>
                          <a:gd name="connsiteY1" fmla="*/ 1636654 h 2966682"/>
                          <a:gd name="connsiteX2" fmla="*/ 4129554 w 8168953"/>
                          <a:gd name="connsiteY2" fmla="*/ 2965904 h 2966682"/>
                          <a:gd name="connsiteX3" fmla="*/ 0 w 8168953"/>
                          <a:gd name="connsiteY3" fmla="*/ 1527651 h 2966682"/>
                          <a:gd name="connsiteX4" fmla="*/ 2721 w 8168953"/>
                          <a:gd name="connsiteY4" fmla="*/ 0 h 2966682"/>
                          <a:gd name="connsiteX5" fmla="*/ 4074472 w 8168953"/>
                          <a:gd name="connsiteY5" fmla="*/ 1465296 h 2966682"/>
                          <a:gd name="connsiteX6" fmla="*/ 8168119 w 8168953"/>
                          <a:gd name="connsiteY6" fmla="*/ 7337 h 2966682"/>
                          <a:gd name="connsiteX0" fmla="*/ 8168119 w 8168953"/>
                          <a:gd name="connsiteY0" fmla="*/ 7337 h 3100377"/>
                          <a:gd name="connsiteX1" fmla="*/ 8168953 w 8168953"/>
                          <a:gd name="connsiteY1" fmla="*/ 1636654 h 3100377"/>
                          <a:gd name="connsiteX2" fmla="*/ 4118520 w 8168953"/>
                          <a:gd name="connsiteY2" fmla="*/ 3099826 h 3100377"/>
                          <a:gd name="connsiteX3" fmla="*/ 0 w 8168953"/>
                          <a:gd name="connsiteY3" fmla="*/ 1527651 h 3100377"/>
                          <a:gd name="connsiteX4" fmla="*/ 2721 w 8168953"/>
                          <a:gd name="connsiteY4" fmla="*/ 0 h 3100377"/>
                          <a:gd name="connsiteX5" fmla="*/ 4074472 w 8168953"/>
                          <a:gd name="connsiteY5" fmla="*/ 1465296 h 3100377"/>
                          <a:gd name="connsiteX6" fmla="*/ 8168119 w 8168953"/>
                          <a:gd name="connsiteY6" fmla="*/ 7337 h 3100377"/>
                          <a:gd name="connsiteX0" fmla="*/ 8168119 w 8168953"/>
                          <a:gd name="connsiteY0" fmla="*/ 7337 h 3100429"/>
                          <a:gd name="connsiteX1" fmla="*/ 8168953 w 8168953"/>
                          <a:gd name="connsiteY1" fmla="*/ 1636654 h 3100429"/>
                          <a:gd name="connsiteX2" fmla="*/ 4118520 w 8168953"/>
                          <a:gd name="connsiteY2" fmla="*/ 3099826 h 3100429"/>
                          <a:gd name="connsiteX3" fmla="*/ 0 w 8168953"/>
                          <a:gd name="connsiteY3" fmla="*/ 1527651 h 3100429"/>
                          <a:gd name="connsiteX4" fmla="*/ 2721 w 8168953"/>
                          <a:gd name="connsiteY4" fmla="*/ 0 h 3100429"/>
                          <a:gd name="connsiteX5" fmla="*/ 4074472 w 8168953"/>
                          <a:gd name="connsiteY5" fmla="*/ 1465296 h 3100429"/>
                          <a:gd name="connsiteX6" fmla="*/ 8168119 w 8168953"/>
                          <a:gd name="connsiteY6" fmla="*/ 7337 h 3100429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166683" h="3099826">
                            <a:moveTo>
                              <a:pt x="8165849" y="7337"/>
                            </a:moveTo>
                            <a:lnTo>
                              <a:pt x="8166683" y="1636654"/>
                            </a:lnTo>
                            <a:cubicBezTo>
                              <a:pt x="7917761" y="2728489"/>
                              <a:pt x="5475903" y="3100137"/>
                              <a:pt x="4116250" y="3099826"/>
                            </a:cubicBezTo>
                            <a:cubicBezTo>
                              <a:pt x="2756597" y="3099515"/>
                              <a:pt x="245424" y="2744647"/>
                              <a:pt x="8764" y="1634789"/>
                            </a:cubicBezTo>
                            <a:cubicBezTo>
                              <a:pt x="11928" y="1215900"/>
                              <a:pt x="-2713" y="418889"/>
                              <a:pt x="451" y="0"/>
                            </a:cubicBezTo>
                            <a:cubicBezTo>
                              <a:pt x="385485" y="953840"/>
                              <a:pt x="2700268" y="1437288"/>
                              <a:pt x="4061168" y="1438511"/>
                            </a:cubicBezTo>
                            <a:cubicBezTo>
                              <a:pt x="5422068" y="1439734"/>
                              <a:pt x="7793228" y="1089449"/>
                              <a:pt x="8165849" y="7337"/>
                            </a:cubicBezTo>
                            <a:close/>
                          </a:path>
                        </a:pathLst>
                      </a:cu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     </a:t>
                        </a:r>
                      </a:p>
                    </p:txBody>
                  </p:sp>
                  <p:sp>
                    <p:nvSpPr>
                      <p:cNvPr id="113" name="Oval 112">
                        <a:extLst>
                          <a:ext uri="{FF2B5EF4-FFF2-40B4-BE49-F238E27FC236}">
                            <a16:creationId xmlns:a16="http://schemas.microsoft.com/office/drawing/2014/main" id="{BD9BD11E-11DE-813D-90BA-BAE96D2782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494729" y="2774731"/>
                        <a:ext cx="1480163" cy="579140"/>
                      </a:xfrm>
                      <a:prstGeom prst="ellipse">
                        <a:avLst/>
                      </a:pr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</a:t>
                        </a:r>
                      </a:p>
                    </p:txBody>
                  </p:sp>
                  <p:grpSp>
                    <p:nvGrpSpPr>
                      <p:cNvPr id="114" name="Group 113">
                        <a:extLst>
                          <a:ext uri="{FF2B5EF4-FFF2-40B4-BE49-F238E27FC236}">
                            <a16:creationId xmlns:a16="http://schemas.microsoft.com/office/drawing/2014/main" id="{2AEC8A8B-A779-5B82-5AAF-C998951FB31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713663" y="2848339"/>
                        <a:ext cx="1042107" cy="425543"/>
                        <a:chOff x="7786941" y="2884917"/>
                        <a:chExt cx="897649" cy="353919"/>
                      </a:xfrm>
                    </p:grpSpPr>
                    <p:sp>
                      <p:nvSpPr>
                        <p:cNvPr id="115" name="Freeform 114">
                          <a:extLst>
                            <a:ext uri="{FF2B5EF4-FFF2-40B4-BE49-F238E27FC236}">
                              <a16:creationId xmlns:a16="http://schemas.microsoft.com/office/drawing/2014/main" id="{EE396162-4A32-FABB-C9A3-87348A7CA75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811770" y="2884917"/>
                          <a:ext cx="849158" cy="198115"/>
                        </a:xfrm>
                        <a:custGeom>
                          <a:avLst/>
                          <a:gdLst>
                            <a:gd name="connsiteX0" fmla="*/ 3725333 w 4588933"/>
                            <a:gd name="connsiteY0" fmla="*/ 0 h 1049866"/>
                            <a:gd name="connsiteX1" fmla="*/ 4588933 w 4588933"/>
                            <a:gd name="connsiteY1" fmla="*/ 270933 h 1049866"/>
                            <a:gd name="connsiteX2" fmla="*/ 3962400 w 4588933"/>
                            <a:gd name="connsiteY2" fmla="*/ 541866 h 1049866"/>
                            <a:gd name="connsiteX3" fmla="*/ 3742267 w 4588933"/>
                            <a:gd name="connsiteY3" fmla="*/ 457200 h 1049866"/>
                            <a:gd name="connsiteX4" fmla="*/ 2269067 w 4588933"/>
                            <a:gd name="connsiteY4" fmla="*/ 1049866 h 1049866"/>
                            <a:gd name="connsiteX5" fmla="*/ 880533 w 4588933"/>
                            <a:gd name="connsiteY5" fmla="*/ 457200 h 1049866"/>
                            <a:gd name="connsiteX6" fmla="*/ 592667 w 4588933"/>
                            <a:gd name="connsiteY6" fmla="*/ 541866 h 1049866"/>
                            <a:gd name="connsiteX7" fmla="*/ 0 w 4588933"/>
                            <a:gd name="connsiteY7" fmla="*/ 254000 h 1049866"/>
                            <a:gd name="connsiteX8" fmla="*/ 880533 w 4588933"/>
                            <a:gd name="connsiteY8" fmla="*/ 16933 h 1049866"/>
                            <a:gd name="connsiteX9" fmla="*/ 2302933 w 4588933"/>
                            <a:gd name="connsiteY9" fmla="*/ 626533 h 1049866"/>
                            <a:gd name="connsiteX10" fmla="*/ 3725333 w 4588933"/>
                            <a:gd name="connsiteY10" fmla="*/ 0 h 1049866"/>
                            <a:gd name="connsiteX0" fmla="*/ 3725333 w 4641485"/>
                            <a:gd name="connsiteY0" fmla="*/ 0 h 1049866"/>
                            <a:gd name="connsiteX1" fmla="*/ 4641485 w 4641485"/>
                            <a:gd name="connsiteY1" fmla="*/ 239402 h 1049866"/>
                            <a:gd name="connsiteX2" fmla="*/ 3962400 w 4641485"/>
                            <a:gd name="connsiteY2" fmla="*/ 541866 h 1049866"/>
                            <a:gd name="connsiteX3" fmla="*/ 3742267 w 4641485"/>
                            <a:gd name="connsiteY3" fmla="*/ 457200 h 1049866"/>
                            <a:gd name="connsiteX4" fmla="*/ 2269067 w 4641485"/>
                            <a:gd name="connsiteY4" fmla="*/ 1049866 h 1049866"/>
                            <a:gd name="connsiteX5" fmla="*/ 880533 w 4641485"/>
                            <a:gd name="connsiteY5" fmla="*/ 457200 h 1049866"/>
                            <a:gd name="connsiteX6" fmla="*/ 592667 w 4641485"/>
                            <a:gd name="connsiteY6" fmla="*/ 541866 h 1049866"/>
                            <a:gd name="connsiteX7" fmla="*/ 0 w 4641485"/>
                            <a:gd name="connsiteY7" fmla="*/ 254000 h 1049866"/>
                            <a:gd name="connsiteX8" fmla="*/ 880533 w 4641485"/>
                            <a:gd name="connsiteY8" fmla="*/ 16933 h 1049866"/>
                            <a:gd name="connsiteX9" fmla="*/ 2302933 w 4641485"/>
                            <a:gd name="connsiteY9" fmla="*/ 626533 h 1049866"/>
                            <a:gd name="connsiteX10" fmla="*/ 3725333 w 4641485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73798 w 4673016"/>
                            <a:gd name="connsiteY3" fmla="*/ 45720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84308 w 4673016"/>
                            <a:gd name="connsiteY3" fmla="*/ 404648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815839 w 4673016"/>
                            <a:gd name="connsiteY3" fmla="*/ 46771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673016" h="1049866">
                              <a:moveTo>
                                <a:pt x="3756864" y="0"/>
                              </a:moveTo>
                              <a:lnTo>
                                <a:pt x="4673016" y="239402"/>
                              </a:lnTo>
                              <a:lnTo>
                                <a:pt x="3993931" y="541866"/>
                              </a:lnTo>
                              <a:lnTo>
                                <a:pt x="3815839" y="467710"/>
                              </a:lnTo>
                              <a:lnTo>
                                <a:pt x="2300598" y="1049866"/>
                              </a:lnTo>
                              <a:lnTo>
                                <a:pt x="912064" y="457200"/>
                              </a:lnTo>
                              <a:lnTo>
                                <a:pt x="624198" y="541866"/>
                              </a:lnTo>
                              <a:lnTo>
                                <a:pt x="0" y="275021"/>
                              </a:lnTo>
                              <a:lnTo>
                                <a:pt x="912064" y="16933"/>
                              </a:lnTo>
                              <a:lnTo>
                                <a:pt x="2323954" y="616023"/>
                              </a:lnTo>
                              <a:lnTo>
                                <a:pt x="3756864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116" name="Freeform 115">
                          <a:extLst>
                            <a:ext uri="{FF2B5EF4-FFF2-40B4-BE49-F238E27FC236}">
                              <a16:creationId xmlns:a16="http://schemas.microsoft.com/office/drawing/2014/main" id="{B6AD3E5A-772D-A0B1-12CC-D447BD26DDC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367548" y="3054383"/>
                          <a:ext cx="317042" cy="170569"/>
                        </a:xfrm>
                        <a:custGeom>
                          <a:avLst/>
                          <a:gdLst>
                            <a:gd name="connsiteX0" fmla="*/ 21021 w 1744718"/>
                            <a:gd name="connsiteY0" fmla="*/ 0 h 903890"/>
                            <a:gd name="connsiteX1" fmla="*/ 1744718 w 1744718"/>
                            <a:gd name="connsiteY1" fmla="*/ 693683 h 903890"/>
                            <a:gd name="connsiteX2" fmla="*/ 1145628 w 1744718"/>
                            <a:gd name="connsiteY2" fmla="*/ 903890 h 903890"/>
                            <a:gd name="connsiteX3" fmla="*/ 0 w 1744718"/>
                            <a:gd name="connsiteY3" fmla="*/ 451945 h 903890"/>
                            <a:gd name="connsiteX4" fmla="*/ 21021 w 1744718"/>
                            <a:gd name="connsiteY4" fmla="*/ 0 h 9038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44718" h="903890">
                              <a:moveTo>
                                <a:pt x="21021" y="0"/>
                              </a:moveTo>
                              <a:lnTo>
                                <a:pt x="1744718" y="693683"/>
                              </a:lnTo>
                              <a:lnTo>
                                <a:pt x="1145628" y="903890"/>
                              </a:lnTo>
                              <a:lnTo>
                                <a:pt x="0" y="451945"/>
                              </a:lnTo>
                              <a:lnTo>
                                <a:pt x="2102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117" name="Freeform 116">
                          <a:extLst>
                            <a:ext uri="{FF2B5EF4-FFF2-40B4-BE49-F238E27FC236}">
                              <a16:creationId xmlns:a16="http://schemas.microsoft.com/office/drawing/2014/main" id="{CAC728F4-16C3-FC05-7BCC-98C56FCC061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786941" y="3054383"/>
                          <a:ext cx="311312" cy="168585"/>
                        </a:xfrm>
                        <a:custGeom>
                          <a:avLst/>
                          <a:gdLst>
                            <a:gd name="connsiteX0" fmla="*/ 1702676 w 1713187"/>
                            <a:gd name="connsiteY0" fmla="*/ 0 h 893380"/>
                            <a:gd name="connsiteX1" fmla="*/ 1713187 w 1713187"/>
                            <a:gd name="connsiteY1" fmla="*/ 472966 h 893380"/>
                            <a:gd name="connsiteX2" fmla="*/ 578069 w 1713187"/>
                            <a:gd name="connsiteY2" fmla="*/ 893380 h 893380"/>
                            <a:gd name="connsiteX3" fmla="*/ 0 w 1713187"/>
                            <a:gd name="connsiteY3" fmla="*/ 693683 h 893380"/>
                            <a:gd name="connsiteX4" fmla="*/ 1702676 w 1713187"/>
                            <a:gd name="connsiteY4" fmla="*/ 0 h 8933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3187" h="893380">
                              <a:moveTo>
                                <a:pt x="1702676" y="0"/>
                              </a:moveTo>
                              <a:lnTo>
                                <a:pt x="1713187" y="472966"/>
                              </a:lnTo>
                              <a:lnTo>
                                <a:pt x="578069" y="893380"/>
                              </a:lnTo>
                              <a:lnTo>
                                <a:pt x="0" y="693683"/>
                              </a:lnTo>
                              <a:lnTo>
                                <a:pt x="170267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8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118" name="Freeform 117">
                          <a:extLst>
                            <a:ext uri="{FF2B5EF4-FFF2-40B4-BE49-F238E27FC236}">
                              <a16:creationId xmlns:a16="http://schemas.microsoft.com/office/drawing/2014/main" id="{3717B580-891B-E9C2-4121-10140627D21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895013" y="2971083"/>
                          <a:ext cx="676892" cy="267753"/>
                        </a:xfrm>
                        <a:custGeom>
                          <a:avLst/>
                          <a:gdLst>
                            <a:gd name="connsiteX0" fmla="*/ 599089 w 4162096"/>
                            <a:gd name="connsiteY0" fmla="*/ 273269 h 1618593"/>
                            <a:gd name="connsiteX1" fmla="*/ 882869 w 4162096"/>
                            <a:gd name="connsiteY1" fmla="*/ 199697 h 1618593"/>
                            <a:gd name="connsiteX2" fmla="*/ 2312276 w 4162096"/>
                            <a:gd name="connsiteY2" fmla="*/ 798786 h 1618593"/>
                            <a:gd name="connsiteX3" fmla="*/ 3794234 w 4162096"/>
                            <a:gd name="connsiteY3" fmla="*/ 199697 h 1618593"/>
                            <a:gd name="connsiteX4" fmla="*/ 4014951 w 4162096"/>
                            <a:gd name="connsiteY4" fmla="*/ 273269 h 1618593"/>
                            <a:gd name="connsiteX5" fmla="*/ 3058510 w 4162096"/>
                            <a:gd name="connsiteY5" fmla="*/ 641131 h 1618593"/>
                            <a:gd name="connsiteX6" fmla="*/ 3026979 w 4162096"/>
                            <a:gd name="connsiteY6" fmla="*/ 1114097 h 1618593"/>
                            <a:gd name="connsiteX7" fmla="*/ 4162096 w 4162096"/>
                            <a:gd name="connsiteY7" fmla="*/ 1545021 h 1618593"/>
                            <a:gd name="connsiteX8" fmla="*/ 3878317 w 4162096"/>
                            <a:gd name="connsiteY8" fmla="*/ 1608083 h 1618593"/>
                            <a:gd name="connsiteX9" fmla="*/ 2301765 w 4162096"/>
                            <a:gd name="connsiteY9" fmla="*/ 945931 h 1618593"/>
                            <a:gd name="connsiteX10" fmla="*/ 693682 w 4162096"/>
                            <a:gd name="connsiteY10" fmla="*/ 1618593 h 1618593"/>
                            <a:gd name="connsiteX11" fmla="*/ 430924 w 4162096"/>
                            <a:gd name="connsiteY11" fmla="*/ 1524000 h 1618593"/>
                            <a:gd name="connsiteX12" fmla="*/ 1576551 w 4162096"/>
                            <a:gd name="connsiteY12" fmla="*/ 1082566 h 1618593"/>
                            <a:gd name="connsiteX13" fmla="*/ 1545020 w 4162096"/>
                            <a:gd name="connsiteY13" fmla="*/ 609600 h 1618593"/>
                            <a:gd name="connsiteX14" fmla="*/ 0 w 4162096"/>
                            <a:gd name="connsiteY14" fmla="*/ 0 h 1618593"/>
                            <a:gd name="connsiteX15" fmla="*/ 872358 w 4162096"/>
                            <a:gd name="connsiteY15" fmla="*/ 210207 h 1618593"/>
                            <a:gd name="connsiteX16" fmla="*/ 872358 w 4162096"/>
                            <a:gd name="connsiteY16" fmla="*/ 210207 h 1618593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15" fmla="*/ 441434 w 3731172"/>
                            <a:gd name="connsiteY15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357351 w 3731172"/>
                            <a:gd name="connsiteY14" fmla="*/ 115613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56137 w 3731172"/>
                            <a:gd name="connsiteY13" fmla="*/ 441434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903890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575034 w 3710151"/>
                            <a:gd name="connsiteY6" fmla="*/ 91440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06565 w 3710151"/>
                            <a:gd name="connsiteY6" fmla="*/ 92491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5151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09858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62012 w 3725019"/>
                            <a:gd name="connsiteY0" fmla="*/ 73572 h 1418896"/>
                            <a:gd name="connsiteX1" fmla="*/ 445792 w 3725019"/>
                            <a:gd name="connsiteY1" fmla="*/ 0 h 1418896"/>
                            <a:gd name="connsiteX2" fmla="*/ 1852896 w 3725019"/>
                            <a:gd name="connsiteY2" fmla="*/ 591655 h 1418896"/>
                            <a:gd name="connsiteX3" fmla="*/ 3357157 w 3725019"/>
                            <a:gd name="connsiteY3" fmla="*/ 0 h 1418896"/>
                            <a:gd name="connsiteX4" fmla="*/ 3577874 w 3725019"/>
                            <a:gd name="connsiteY4" fmla="*/ 73572 h 1418896"/>
                            <a:gd name="connsiteX5" fmla="*/ 2632585 w 3725019"/>
                            <a:gd name="connsiteY5" fmla="*/ 448868 h 1418896"/>
                            <a:gd name="connsiteX6" fmla="*/ 2625150 w 3725019"/>
                            <a:gd name="connsiteY6" fmla="*/ 902607 h 1418896"/>
                            <a:gd name="connsiteX7" fmla="*/ 3725019 w 3725019"/>
                            <a:gd name="connsiteY7" fmla="*/ 1345324 h 1418896"/>
                            <a:gd name="connsiteX8" fmla="*/ 3441240 w 3725019"/>
                            <a:gd name="connsiteY8" fmla="*/ 1408386 h 1418896"/>
                            <a:gd name="connsiteX9" fmla="*/ 1864688 w 3725019"/>
                            <a:gd name="connsiteY9" fmla="*/ 746234 h 1418896"/>
                            <a:gd name="connsiteX10" fmla="*/ 256605 w 3725019"/>
                            <a:gd name="connsiteY10" fmla="*/ 1418896 h 1418896"/>
                            <a:gd name="connsiteX11" fmla="*/ 0 w 3725019"/>
                            <a:gd name="connsiteY11" fmla="*/ 1331097 h 1418896"/>
                            <a:gd name="connsiteX12" fmla="*/ 1113454 w 3725019"/>
                            <a:gd name="connsiteY12" fmla="*/ 903890 h 1418896"/>
                            <a:gd name="connsiteX13" fmla="*/ 1102302 w 3725019"/>
                            <a:gd name="connsiteY13" fmla="*/ 451945 h 1418896"/>
                            <a:gd name="connsiteX14" fmla="*/ 183032 w 3725019"/>
                            <a:gd name="connsiteY14" fmla="*/ 84081 h 1418896"/>
                            <a:gd name="connsiteX15" fmla="*/ 162012 w 3725019"/>
                            <a:gd name="connsiteY15" fmla="*/ 73572 h 14188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3725019" h="1418896">
                              <a:moveTo>
                                <a:pt x="162012" y="73572"/>
                              </a:moveTo>
                              <a:lnTo>
                                <a:pt x="445792" y="0"/>
                              </a:lnTo>
                              <a:lnTo>
                                <a:pt x="1852896" y="591655"/>
                              </a:lnTo>
                              <a:lnTo>
                                <a:pt x="3357157" y="0"/>
                              </a:lnTo>
                              <a:lnTo>
                                <a:pt x="3577874" y="73572"/>
                              </a:lnTo>
                              <a:lnTo>
                                <a:pt x="2632585" y="448868"/>
                              </a:lnTo>
                              <a:lnTo>
                                <a:pt x="2625150" y="902607"/>
                              </a:lnTo>
                              <a:lnTo>
                                <a:pt x="3725019" y="1345324"/>
                              </a:lnTo>
                              <a:lnTo>
                                <a:pt x="3441240" y="1408386"/>
                              </a:lnTo>
                              <a:lnTo>
                                <a:pt x="1864688" y="746234"/>
                              </a:lnTo>
                              <a:lnTo>
                                <a:pt x="256605" y="1418896"/>
                              </a:lnTo>
                              <a:lnTo>
                                <a:pt x="0" y="1331097"/>
                              </a:lnTo>
                              <a:lnTo>
                                <a:pt x="1113454" y="903890"/>
                              </a:lnTo>
                              <a:cubicBezTo>
                                <a:pt x="1113454" y="760249"/>
                                <a:pt x="1102302" y="595586"/>
                                <a:pt x="1102302" y="451945"/>
                              </a:cubicBezTo>
                              <a:lnTo>
                                <a:pt x="183032" y="84081"/>
                              </a:lnTo>
                              <a:cubicBezTo>
                                <a:pt x="26317" y="21019"/>
                                <a:pt x="169019" y="77075"/>
                                <a:pt x="162012" y="7357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111" name="Can 110">
                      <a:extLst>
                        <a:ext uri="{FF2B5EF4-FFF2-40B4-BE49-F238E27FC236}">
                          <a16:creationId xmlns:a16="http://schemas.microsoft.com/office/drawing/2014/main" id="{463CCB58-22DE-5401-2A83-FA641D3968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0311" y="959725"/>
                      <a:ext cx="174480" cy="184305"/>
                    </a:xfrm>
                    <a:prstGeom prst="can">
                      <a:avLst/>
                    </a:prstGeom>
                    <a:solidFill>
                      <a:srgbClr val="0012A0">
                        <a:alpha val="82000"/>
                      </a:srgb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108" name="Picture 107" descr="A screen shot of a computer&#10;&#10;Description automatically generated">
                    <a:extLst>
                      <a:ext uri="{FF2B5EF4-FFF2-40B4-BE49-F238E27FC236}">
                        <a16:creationId xmlns:a16="http://schemas.microsoft.com/office/drawing/2014/main" id="{535FD07E-18B1-1A2E-7A8D-D5766E94F4B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9"/>
                  <a:stretch>
                    <a:fillRect/>
                  </a:stretch>
                </p:blipFill>
                <p:spPr>
                  <a:xfrm>
                    <a:off x="2939352" y="2211770"/>
                    <a:ext cx="249527" cy="465445"/>
                  </a:xfrm>
                  <a:prstGeom prst="rect">
                    <a:avLst/>
                  </a:prstGeom>
                </p:spPr>
              </p:pic>
            </p:grpSp>
          </p:grpSp>
        </p:grp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5E807533-F9A2-C974-6D64-2A3189E87CEB}"/>
              </a:ext>
            </a:extLst>
          </p:cNvPr>
          <p:cNvSpPr txBox="1"/>
          <p:nvPr/>
        </p:nvSpPr>
        <p:spPr>
          <a:xfrm>
            <a:off x="3983546" y="1567143"/>
            <a:ext cx="7983361" cy="474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E00A3"/>
              </a:buClr>
            </a:pPr>
            <a:r>
              <a:rPr lang="en-US" sz="3200" kern="0" dirty="0">
                <a:solidFill>
                  <a:srgbClr val="C00000"/>
                </a:solidFill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5G RAN: </a:t>
            </a:r>
            <a:r>
              <a:rPr lang="en-US" sz="3200" kern="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edge network connecting devices to base station</a:t>
            </a:r>
          </a:p>
          <a:p>
            <a:pPr marL="401638" indent="-285750">
              <a:spcBef>
                <a:spcPts val="600"/>
              </a:spcBef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800" kern="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provides link-layer service, as first hop between devices and larger network</a:t>
            </a:r>
          </a:p>
          <a:p>
            <a:pPr marL="401638" indent="-285750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800" kern="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limited geographic scope</a:t>
            </a:r>
          </a:p>
          <a:p>
            <a:pPr marL="401638" indent="-285750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800" kern="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under control of a single service provider</a:t>
            </a:r>
          </a:p>
          <a:p>
            <a:pPr marL="401638" indent="-285750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800" kern="0" dirty="0">
                <a:ea typeface="Aptos" panose="020B0004020202020204" pitchFamily="34" charset="0"/>
                <a:cs typeface="Times New Roman" panose="02020603050405020304" pitchFamily="18" charset="0"/>
              </a:rPr>
              <a:t>somewhat analogous to WiFi LAN</a:t>
            </a:r>
            <a:endParaRPr lang="en-US" sz="2800" kern="0" dirty="0">
              <a:effectLst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pPr marL="401638" indent="-285750"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800" kern="0" dirty="0">
                <a:cs typeface="Times New Roman" panose="02020603050405020304" pitchFamily="18" charset="0"/>
              </a:rPr>
              <a:t>RAN components: </a:t>
            </a:r>
          </a:p>
          <a:p>
            <a:pPr marL="582613" lvl="1" indent="-180975">
              <a:buClr>
                <a:srgbClr val="0E00A3"/>
              </a:buClr>
              <a:buFont typeface="Arial" panose="020B0604020202020204" pitchFamily="34" charset="0"/>
              <a:buChar char="•"/>
            </a:pPr>
            <a:r>
              <a:rPr lang="en-US" sz="2400" kern="0" dirty="0">
                <a:cs typeface="Times New Roman" panose="02020603050405020304" pitchFamily="18" charset="0"/>
              </a:rPr>
              <a:t>many devices (User Equipment: UE)</a:t>
            </a:r>
          </a:p>
          <a:p>
            <a:pPr marL="582613" lvl="1" indent="-180975">
              <a:buClr>
                <a:srgbClr val="0E00A3"/>
              </a:buClr>
              <a:buFont typeface="Arial" panose="020B0604020202020204" pitchFamily="34" charset="0"/>
              <a:buChar char="•"/>
            </a:pPr>
            <a:r>
              <a:rPr lang="en-US" sz="2400" kern="0" dirty="0">
                <a:cs typeface="Times New Roman" panose="02020603050405020304" pitchFamily="18" charset="0"/>
              </a:rPr>
              <a:t>radio channel (New Radio: NR)</a:t>
            </a:r>
          </a:p>
          <a:p>
            <a:pPr marL="582613" lvl="1" indent="-180975">
              <a:buClr>
                <a:srgbClr val="0E00A3"/>
              </a:buClr>
              <a:buFont typeface="Arial" panose="020B0604020202020204" pitchFamily="34" charset="0"/>
              <a:buChar char="•"/>
            </a:pPr>
            <a:r>
              <a:rPr lang="en-US" sz="2400" kern="0" dirty="0">
                <a:cs typeface="Times New Roman" panose="02020603050405020304" pitchFamily="18" charset="0"/>
              </a:rPr>
              <a:t>one base station (</a:t>
            </a:r>
            <a:r>
              <a:rPr lang="en-US" sz="240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Next Generation Node B: </a:t>
            </a:r>
            <a:r>
              <a:rPr lang="en-US" sz="2400" kern="0" dirty="0">
                <a:cs typeface="Times New Roman" panose="02020603050405020304" pitchFamily="18" charset="0"/>
              </a:rPr>
              <a:t>gNodeB, gNB)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20C6FCC-4C44-0BB4-F3E7-52B28AA495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1602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9E2CAB-F765-F9F3-97CB-791686B2A2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Rectangle 3">
            <a:extLst>
              <a:ext uri="{FF2B5EF4-FFF2-40B4-BE49-F238E27FC236}">
                <a16:creationId xmlns:a16="http://schemas.microsoft.com/office/drawing/2014/main" id="{C945420A-4E34-21DE-DAD4-8AE5CFCDC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595" y="234534"/>
            <a:ext cx="11986500" cy="12070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5G Core Network</a:t>
            </a:r>
            <a:endParaRPr lang="en-US" altLang="en-US" sz="5400" b="1" dirty="0">
              <a:solidFill>
                <a:srgbClr val="C00000"/>
              </a:solidFill>
              <a:latin typeface="+mj-lt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A0ABA824-085A-567A-E3BE-40BEF534C840}"/>
              </a:ext>
            </a:extLst>
          </p:cNvPr>
          <p:cNvSpPr/>
          <p:nvPr/>
        </p:nvSpPr>
        <p:spPr>
          <a:xfrm>
            <a:off x="7571761" y="2714505"/>
            <a:ext cx="3678398" cy="2102996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385840 w 1404583"/>
              <a:gd name="connsiteY0" fmla="*/ 93766 h 747963"/>
              <a:gd name="connsiteX1" fmla="*/ 130383 w 1404583"/>
              <a:gd name="connsiteY1" fmla="*/ 280977 h 747963"/>
              <a:gd name="connsiteX2" fmla="*/ 4957 w 1404583"/>
              <a:gd name="connsiteY2" fmla="*/ 465184 h 747963"/>
              <a:gd name="connsiteX3" fmla="*/ 69845 w 1404583"/>
              <a:gd name="connsiteY3" fmla="*/ 632722 h 747963"/>
              <a:gd name="connsiteX4" fmla="*/ 363588 w 1404583"/>
              <a:gd name="connsiteY4" fmla="*/ 745499 h 747963"/>
              <a:gd name="connsiteX5" fmla="*/ 1278658 w 1404583"/>
              <a:gd name="connsiteY5" fmla="*/ 695962 h 747963"/>
              <a:gd name="connsiteX6" fmla="*/ 1377847 w 1404583"/>
              <a:gd name="connsiteY6" fmla="*/ 300828 h 747963"/>
              <a:gd name="connsiteX7" fmla="*/ 1146823 w 1404583"/>
              <a:gd name="connsiteY7" fmla="*/ 87794 h 747963"/>
              <a:gd name="connsiteX8" fmla="*/ 839164 w 1404583"/>
              <a:gd name="connsiteY8" fmla="*/ 0 h 747963"/>
              <a:gd name="connsiteX9" fmla="*/ 385840 w 1404583"/>
              <a:gd name="connsiteY9" fmla="*/ 93766 h 747963"/>
              <a:gd name="connsiteX0" fmla="*/ 396059 w 1414802"/>
              <a:gd name="connsiteY0" fmla="*/ 93766 h 747963"/>
              <a:gd name="connsiteX1" fmla="*/ 280171 w 1414802"/>
              <a:gd name="connsiteY1" fmla="*/ 313554 h 747963"/>
              <a:gd name="connsiteX2" fmla="*/ 15176 w 1414802"/>
              <a:gd name="connsiteY2" fmla="*/ 465184 h 747963"/>
              <a:gd name="connsiteX3" fmla="*/ 80064 w 1414802"/>
              <a:gd name="connsiteY3" fmla="*/ 632722 h 747963"/>
              <a:gd name="connsiteX4" fmla="*/ 373807 w 1414802"/>
              <a:gd name="connsiteY4" fmla="*/ 745499 h 747963"/>
              <a:gd name="connsiteX5" fmla="*/ 1288877 w 1414802"/>
              <a:gd name="connsiteY5" fmla="*/ 695962 h 747963"/>
              <a:gd name="connsiteX6" fmla="*/ 1388066 w 1414802"/>
              <a:gd name="connsiteY6" fmla="*/ 300828 h 747963"/>
              <a:gd name="connsiteX7" fmla="*/ 1157042 w 1414802"/>
              <a:gd name="connsiteY7" fmla="*/ 87794 h 747963"/>
              <a:gd name="connsiteX8" fmla="*/ 849383 w 1414802"/>
              <a:gd name="connsiteY8" fmla="*/ 0 h 747963"/>
              <a:gd name="connsiteX9" fmla="*/ 396059 w 1414802"/>
              <a:gd name="connsiteY9" fmla="*/ 93766 h 747963"/>
              <a:gd name="connsiteX0" fmla="*/ 366457 w 1385200"/>
              <a:gd name="connsiteY0" fmla="*/ 93766 h 747963"/>
              <a:gd name="connsiteX1" fmla="*/ 250569 w 1385200"/>
              <a:gd name="connsiteY1" fmla="*/ 313554 h 747963"/>
              <a:gd name="connsiteX2" fmla="*/ 32097 w 1385200"/>
              <a:gd name="connsiteY2" fmla="*/ 404102 h 747963"/>
              <a:gd name="connsiteX3" fmla="*/ 50462 w 1385200"/>
              <a:gd name="connsiteY3" fmla="*/ 632722 h 747963"/>
              <a:gd name="connsiteX4" fmla="*/ 344205 w 1385200"/>
              <a:gd name="connsiteY4" fmla="*/ 745499 h 747963"/>
              <a:gd name="connsiteX5" fmla="*/ 1259275 w 1385200"/>
              <a:gd name="connsiteY5" fmla="*/ 695962 h 747963"/>
              <a:gd name="connsiteX6" fmla="*/ 1358464 w 1385200"/>
              <a:gd name="connsiteY6" fmla="*/ 300828 h 747963"/>
              <a:gd name="connsiteX7" fmla="*/ 1127440 w 1385200"/>
              <a:gd name="connsiteY7" fmla="*/ 87794 h 747963"/>
              <a:gd name="connsiteX8" fmla="*/ 819781 w 1385200"/>
              <a:gd name="connsiteY8" fmla="*/ 0 h 747963"/>
              <a:gd name="connsiteX9" fmla="*/ 366457 w 1385200"/>
              <a:gd name="connsiteY9" fmla="*/ 93766 h 747963"/>
              <a:gd name="connsiteX0" fmla="*/ 366457 w 1385200"/>
              <a:gd name="connsiteY0" fmla="*/ 93766 h 747963"/>
              <a:gd name="connsiteX1" fmla="*/ 250569 w 1385200"/>
              <a:gd name="connsiteY1" fmla="*/ 313554 h 747963"/>
              <a:gd name="connsiteX2" fmla="*/ 32097 w 1385200"/>
              <a:gd name="connsiteY2" fmla="*/ 404102 h 747963"/>
              <a:gd name="connsiteX3" fmla="*/ 50462 w 1385200"/>
              <a:gd name="connsiteY3" fmla="*/ 632722 h 747963"/>
              <a:gd name="connsiteX4" fmla="*/ 344205 w 1385200"/>
              <a:gd name="connsiteY4" fmla="*/ 745499 h 747963"/>
              <a:gd name="connsiteX5" fmla="*/ 1259275 w 1385200"/>
              <a:gd name="connsiteY5" fmla="*/ 695962 h 747963"/>
              <a:gd name="connsiteX6" fmla="*/ 1358464 w 1385200"/>
              <a:gd name="connsiteY6" fmla="*/ 300828 h 747963"/>
              <a:gd name="connsiteX7" fmla="*/ 1127440 w 1385200"/>
              <a:gd name="connsiteY7" fmla="*/ 87794 h 747963"/>
              <a:gd name="connsiteX8" fmla="*/ 819781 w 1385200"/>
              <a:gd name="connsiteY8" fmla="*/ 0 h 747963"/>
              <a:gd name="connsiteX9" fmla="*/ 366457 w 1385200"/>
              <a:gd name="connsiteY9" fmla="*/ 93766 h 747963"/>
              <a:gd name="connsiteX0" fmla="*/ 366457 w 1385200"/>
              <a:gd name="connsiteY0" fmla="*/ 93766 h 747963"/>
              <a:gd name="connsiteX1" fmla="*/ 250569 w 1385200"/>
              <a:gd name="connsiteY1" fmla="*/ 313554 h 747963"/>
              <a:gd name="connsiteX2" fmla="*/ 32097 w 1385200"/>
              <a:gd name="connsiteY2" fmla="*/ 404102 h 747963"/>
              <a:gd name="connsiteX3" fmla="*/ 50462 w 1385200"/>
              <a:gd name="connsiteY3" fmla="*/ 632722 h 747963"/>
              <a:gd name="connsiteX4" fmla="*/ 344205 w 1385200"/>
              <a:gd name="connsiteY4" fmla="*/ 745499 h 747963"/>
              <a:gd name="connsiteX5" fmla="*/ 1259275 w 1385200"/>
              <a:gd name="connsiteY5" fmla="*/ 695962 h 747963"/>
              <a:gd name="connsiteX6" fmla="*/ 1358464 w 1385200"/>
              <a:gd name="connsiteY6" fmla="*/ 300828 h 747963"/>
              <a:gd name="connsiteX7" fmla="*/ 1127440 w 1385200"/>
              <a:gd name="connsiteY7" fmla="*/ 87794 h 747963"/>
              <a:gd name="connsiteX8" fmla="*/ 819781 w 1385200"/>
              <a:gd name="connsiteY8" fmla="*/ 0 h 747963"/>
              <a:gd name="connsiteX9" fmla="*/ 366457 w 1385200"/>
              <a:gd name="connsiteY9" fmla="*/ 93766 h 747963"/>
              <a:gd name="connsiteX0" fmla="*/ 366457 w 1385200"/>
              <a:gd name="connsiteY0" fmla="*/ 93766 h 747963"/>
              <a:gd name="connsiteX1" fmla="*/ 250569 w 1385200"/>
              <a:gd name="connsiteY1" fmla="*/ 313554 h 747963"/>
              <a:gd name="connsiteX2" fmla="*/ 32097 w 1385200"/>
              <a:gd name="connsiteY2" fmla="*/ 404102 h 747963"/>
              <a:gd name="connsiteX3" fmla="*/ 50462 w 1385200"/>
              <a:gd name="connsiteY3" fmla="*/ 632722 h 747963"/>
              <a:gd name="connsiteX4" fmla="*/ 344205 w 1385200"/>
              <a:gd name="connsiteY4" fmla="*/ 745499 h 747963"/>
              <a:gd name="connsiteX5" fmla="*/ 1259275 w 1385200"/>
              <a:gd name="connsiteY5" fmla="*/ 695962 h 747963"/>
              <a:gd name="connsiteX6" fmla="*/ 1358464 w 1385200"/>
              <a:gd name="connsiteY6" fmla="*/ 300828 h 747963"/>
              <a:gd name="connsiteX7" fmla="*/ 1047082 w 1385200"/>
              <a:gd name="connsiteY7" fmla="*/ 169236 h 747963"/>
              <a:gd name="connsiteX8" fmla="*/ 819781 w 1385200"/>
              <a:gd name="connsiteY8" fmla="*/ 0 h 747963"/>
              <a:gd name="connsiteX9" fmla="*/ 366457 w 1385200"/>
              <a:gd name="connsiteY9" fmla="*/ 93766 h 747963"/>
              <a:gd name="connsiteX0" fmla="*/ 354807 w 1373550"/>
              <a:gd name="connsiteY0" fmla="*/ 93766 h 747963"/>
              <a:gd name="connsiteX1" fmla="*/ 238919 w 1373550"/>
              <a:gd name="connsiteY1" fmla="*/ 313554 h 747963"/>
              <a:gd name="connsiteX2" fmla="*/ 20447 w 1373550"/>
              <a:gd name="connsiteY2" fmla="*/ 404102 h 747963"/>
              <a:gd name="connsiteX3" fmla="*/ 61436 w 1373550"/>
              <a:gd name="connsiteY3" fmla="*/ 719270 h 747963"/>
              <a:gd name="connsiteX4" fmla="*/ 332555 w 1373550"/>
              <a:gd name="connsiteY4" fmla="*/ 745499 h 747963"/>
              <a:gd name="connsiteX5" fmla="*/ 1247625 w 1373550"/>
              <a:gd name="connsiteY5" fmla="*/ 695962 h 747963"/>
              <a:gd name="connsiteX6" fmla="*/ 1346814 w 1373550"/>
              <a:gd name="connsiteY6" fmla="*/ 300828 h 747963"/>
              <a:gd name="connsiteX7" fmla="*/ 1035432 w 1373550"/>
              <a:gd name="connsiteY7" fmla="*/ 169236 h 747963"/>
              <a:gd name="connsiteX8" fmla="*/ 808131 w 1373550"/>
              <a:gd name="connsiteY8" fmla="*/ 0 h 747963"/>
              <a:gd name="connsiteX9" fmla="*/ 354807 w 1373550"/>
              <a:gd name="connsiteY9" fmla="*/ 93766 h 747963"/>
              <a:gd name="connsiteX0" fmla="*/ 354807 w 1356773"/>
              <a:gd name="connsiteY0" fmla="*/ 93766 h 754888"/>
              <a:gd name="connsiteX1" fmla="*/ 238919 w 1356773"/>
              <a:gd name="connsiteY1" fmla="*/ 313554 h 754888"/>
              <a:gd name="connsiteX2" fmla="*/ 20447 w 1356773"/>
              <a:gd name="connsiteY2" fmla="*/ 404102 h 754888"/>
              <a:gd name="connsiteX3" fmla="*/ 61436 w 1356773"/>
              <a:gd name="connsiteY3" fmla="*/ 719270 h 754888"/>
              <a:gd name="connsiteX4" fmla="*/ 332555 w 1356773"/>
              <a:gd name="connsiteY4" fmla="*/ 745499 h 754888"/>
              <a:gd name="connsiteX5" fmla="*/ 802884 w 1356773"/>
              <a:gd name="connsiteY5" fmla="*/ 751532 h 754888"/>
              <a:gd name="connsiteX6" fmla="*/ 1247625 w 1356773"/>
              <a:gd name="connsiteY6" fmla="*/ 695962 h 754888"/>
              <a:gd name="connsiteX7" fmla="*/ 1346814 w 1356773"/>
              <a:gd name="connsiteY7" fmla="*/ 300828 h 754888"/>
              <a:gd name="connsiteX8" fmla="*/ 1035432 w 1356773"/>
              <a:gd name="connsiteY8" fmla="*/ 169236 h 754888"/>
              <a:gd name="connsiteX9" fmla="*/ 808131 w 1356773"/>
              <a:gd name="connsiteY9" fmla="*/ 0 h 754888"/>
              <a:gd name="connsiteX10" fmla="*/ 354807 w 1356773"/>
              <a:gd name="connsiteY10" fmla="*/ 93766 h 754888"/>
              <a:gd name="connsiteX0" fmla="*/ 354807 w 1354894"/>
              <a:gd name="connsiteY0" fmla="*/ 93766 h 745758"/>
              <a:gd name="connsiteX1" fmla="*/ 238919 w 1354894"/>
              <a:gd name="connsiteY1" fmla="*/ 313554 h 745758"/>
              <a:gd name="connsiteX2" fmla="*/ 20447 w 1354894"/>
              <a:gd name="connsiteY2" fmla="*/ 404102 h 745758"/>
              <a:gd name="connsiteX3" fmla="*/ 61436 w 1354894"/>
              <a:gd name="connsiteY3" fmla="*/ 719270 h 745758"/>
              <a:gd name="connsiteX4" fmla="*/ 332555 w 1354894"/>
              <a:gd name="connsiteY4" fmla="*/ 745499 h 745758"/>
              <a:gd name="connsiteX5" fmla="*/ 915696 w 1354894"/>
              <a:gd name="connsiteY5" fmla="*/ 662588 h 745758"/>
              <a:gd name="connsiteX6" fmla="*/ 1247625 w 1354894"/>
              <a:gd name="connsiteY6" fmla="*/ 695962 h 745758"/>
              <a:gd name="connsiteX7" fmla="*/ 1346814 w 1354894"/>
              <a:gd name="connsiteY7" fmla="*/ 300828 h 745758"/>
              <a:gd name="connsiteX8" fmla="*/ 1035432 w 1354894"/>
              <a:gd name="connsiteY8" fmla="*/ 169236 h 745758"/>
              <a:gd name="connsiteX9" fmla="*/ 808131 w 1354894"/>
              <a:gd name="connsiteY9" fmla="*/ 0 h 745758"/>
              <a:gd name="connsiteX10" fmla="*/ 354807 w 1354894"/>
              <a:gd name="connsiteY10" fmla="*/ 93766 h 745758"/>
              <a:gd name="connsiteX0" fmla="*/ 354807 w 1354894"/>
              <a:gd name="connsiteY0" fmla="*/ 93766 h 746554"/>
              <a:gd name="connsiteX1" fmla="*/ 238919 w 1354894"/>
              <a:gd name="connsiteY1" fmla="*/ 313554 h 746554"/>
              <a:gd name="connsiteX2" fmla="*/ 20447 w 1354894"/>
              <a:gd name="connsiteY2" fmla="*/ 404102 h 746554"/>
              <a:gd name="connsiteX3" fmla="*/ 61436 w 1354894"/>
              <a:gd name="connsiteY3" fmla="*/ 719270 h 746554"/>
              <a:gd name="connsiteX4" fmla="*/ 332555 w 1354894"/>
              <a:gd name="connsiteY4" fmla="*/ 745499 h 746554"/>
              <a:gd name="connsiteX5" fmla="*/ 915696 w 1354894"/>
              <a:gd name="connsiteY5" fmla="*/ 662588 h 746554"/>
              <a:gd name="connsiteX6" fmla="*/ 1247625 w 1354894"/>
              <a:gd name="connsiteY6" fmla="*/ 695962 h 746554"/>
              <a:gd name="connsiteX7" fmla="*/ 1346814 w 1354894"/>
              <a:gd name="connsiteY7" fmla="*/ 300828 h 746554"/>
              <a:gd name="connsiteX8" fmla="*/ 1035432 w 1354894"/>
              <a:gd name="connsiteY8" fmla="*/ 169236 h 746554"/>
              <a:gd name="connsiteX9" fmla="*/ 808131 w 1354894"/>
              <a:gd name="connsiteY9" fmla="*/ 0 h 746554"/>
              <a:gd name="connsiteX10" fmla="*/ 354807 w 1354894"/>
              <a:gd name="connsiteY10" fmla="*/ 93766 h 746554"/>
              <a:gd name="connsiteX0" fmla="*/ 354807 w 1372101"/>
              <a:gd name="connsiteY0" fmla="*/ 93766 h 746554"/>
              <a:gd name="connsiteX1" fmla="*/ 238919 w 1372101"/>
              <a:gd name="connsiteY1" fmla="*/ 313554 h 746554"/>
              <a:gd name="connsiteX2" fmla="*/ 20447 w 1372101"/>
              <a:gd name="connsiteY2" fmla="*/ 404102 h 746554"/>
              <a:gd name="connsiteX3" fmla="*/ 61436 w 1372101"/>
              <a:gd name="connsiteY3" fmla="*/ 719270 h 746554"/>
              <a:gd name="connsiteX4" fmla="*/ 332555 w 1372101"/>
              <a:gd name="connsiteY4" fmla="*/ 745499 h 746554"/>
              <a:gd name="connsiteX5" fmla="*/ 915696 w 1372101"/>
              <a:gd name="connsiteY5" fmla="*/ 662588 h 746554"/>
              <a:gd name="connsiteX6" fmla="*/ 1320952 w 1372101"/>
              <a:gd name="connsiteY6" fmla="*/ 629254 h 746554"/>
              <a:gd name="connsiteX7" fmla="*/ 1346814 w 1372101"/>
              <a:gd name="connsiteY7" fmla="*/ 300828 h 746554"/>
              <a:gd name="connsiteX8" fmla="*/ 1035432 w 1372101"/>
              <a:gd name="connsiteY8" fmla="*/ 169236 h 746554"/>
              <a:gd name="connsiteX9" fmla="*/ 808131 w 1372101"/>
              <a:gd name="connsiteY9" fmla="*/ 0 h 746554"/>
              <a:gd name="connsiteX10" fmla="*/ 354807 w 1372101"/>
              <a:gd name="connsiteY10" fmla="*/ 93766 h 746554"/>
              <a:gd name="connsiteX0" fmla="*/ 354807 w 1372101"/>
              <a:gd name="connsiteY0" fmla="*/ 93766 h 746554"/>
              <a:gd name="connsiteX1" fmla="*/ 238919 w 1372101"/>
              <a:gd name="connsiteY1" fmla="*/ 313554 h 746554"/>
              <a:gd name="connsiteX2" fmla="*/ 20447 w 1372101"/>
              <a:gd name="connsiteY2" fmla="*/ 404102 h 746554"/>
              <a:gd name="connsiteX3" fmla="*/ 61436 w 1372101"/>
              <a:gd name="connsiteY3" fmla="*/ 719270 h 746554"/>
              <a:gd name="connsiteX4" fmla="*/ 332555 w 1372101"/>
              <a:gd name="connsiteY4" fmla="*/ 745499 h 746554"/>
              <a:gd name="connsiteX5" fmla="*/ 915696 w 1372101"/>
              <a:gd name="connsiteY5" fmla="*/ 662588 h 746554"/>
              <a:gd name="connsiteX6" fmla="*/ 1320952 w 1372101"/>
              <a:gd name="connsiteY6" fmla="*/ 629254 h 746554"/>
              <a:gd name="connsiteX7" fmla="*/ 1346814 w 1372101"/>
              <a:gd name="connsiteY7" fmla="*/ 300828 h 746554"/>
              <a:gd name="connsiteX8" fmla="*/ 1035432 w 1372101"/>
              <a:gd name="connsiteY8" fmla="*/ 169236 h 746554"/>
              <a:gd name="connsiteX9" fmla="*/ 808131 w 1372101"/>
              <a:gd name="connsiteY9" fmla="*/ 0 h 746554"/>
              <a:gd name="connsiteX10" fmla="*/ 354807 w 1372101"/>
              <a:gd name="connsiteY10" fmla="*/ 93766 h 746554"/>
              <a:gd name="connsiteX0" fmla="*/ 354807 w 1372101"/>
              <a:gd name="connsiteY0" fmla="*/ 93766 h 745668"/>
              <a:gd name="connsiteX1" fmla="*/ 238919 w 1372101"/>
              <a:gd name="connsiteY1" fmla="*/ 313554 h 745668"/>
              <a:gd name="connsiteX2" fmla="*/ 20447 w 1372101"/>
              <a:gd name="connsiteY2" fmla="*/ 404102 h 745668"/>
              <a:gd name="connsiteX3" fmla="*/ 61436 w 1372101"/>
              <a:gd name="connsiteY3" fmla="*/ 719270 h 745668"/>
              <a:gd name="connsiteX4" fmla="*/ 332555 w 1372101"/>
              <a:gd name="connsiteY4" fmla="*/ 745499 h 745668"/>
              <a:gd name="connsiteX5" fmla="*/ 915696 w 1372101"/>
              <a:gd name="connsiteY5" fmla="*/ 662588 h 745668"/>
              <a:gd name="connsiteX6" fmla="*/ 1320952 w 1372101"/>
              <a:gd name="connsiteY6" fmla="*/ 629254 h 745668"/>
              <a:gd name="connsiteX7" fmla="*/ 1346814 w 1372101"/>
              <a:gd name="connsiteY7" fmla="*/ 300828 h 745668"/>
              <a:gd name="connsiteX8" fmla="*/ 1035432 w 1372101"/>
              <a:gd name="connsiteY8" fmla="*/ 169236 h 745668"/>
              <a:gd name="connsiteX9" fmla="*/ 808131 w 1372101"/>
              <a:gd name="connsiteY9" fmla="*/ 0 h 745668"/>
              <a:gd name="connsiteX10" fmla="*/ 354807 w 1372101"/>
              <a:gd name="connsiteY10" fmla="*/ 93766 h 745668"/>
              <a:gd name="connsiteX0" fmla="*/ 342321 w 1359615"/>
              <a:gd name="connsiteY0" fmla="*/ 93766 h 773107"/>
              <a:gd name="connsiteX1" fmla="*/ 226433 w 1359615"/>
              <a:gd name="connsiteY1" fmla="*/ 313554 h 773107"/>
              <a:gd name="connsiteX2" fmla="*/ 7961 w 1359615"/>
              <a:gd name="connsiteY2" fmla="*/ 404102 h 773107"/>
              <a:gd name="connsiteX3" fmla="*/ 88434 w 1359615"/>
              <a:gd name="connsiteY3" fmla="*/ 769301 h 773107"/>
              <a:gd name="connsiteX4" fmla="*/ 320069 w 1359615"/>
              <a:gd name="connsiteY4" fmla="*/ 745499 h 773107"/>
              <a:gd name="connsiteX5" fmla="*/ 903210 w 1359615"/>
              <a:gd name="connsiteY5" fmla="*/ 662588 h 773107"/>
              <a:gd name="connsiteX6" fmla="*/ 1308466 w 1359615"/>
              <a:gd name="connsiteY6" fmla="*/ 629254 h 773107"/>
              <a:gd name="connsiteX7" fmla="*/ 1334328 w 1359615"/>
              <a:gd name="connsiteY7" fmla="*/ 300828 h 773107"/>
              <a:gd name="connsiteX8" fmla="*/ 1022946 w 1359615"/>
              <a:gd name="connsiteY8" fmla="*/ 169236 h 773107"/>
              <a:gd name="connsiteX9" fmla="*/ 795645 w 1359615"/>
              <a:gd name="connsiteY9" fmla="*/ 0 h 773107"/>
              <a:gd name="connsiteX10" fmla="*/ 342321 w 1359615"/>
              <a:gd name="connsiteY10" fmla="*/ 93766 h 773107"/>
              <a:gd name="connsiteX0" fmla="*/ 342321 w 1359615"/>
              <a:gd name="connsiteY0" fmla="*/ 93766 h 778179"/>
              <a:gd name="connsiteX1" fmla="*/ 226433 w 1359615"/>
              <a:gd name="connsiteY1" fmla="*/ 313554 h 778179"/>
              <a:gd name="connsiteX2" fmla="*/ 7961 w 1359615"/>
              <a:gd name="connsiteY2" fmla="*/ 404102 h 778179"/>
              <a:gd name="connsiteX3" fmla="*/ 88434 w 1359615"/>
              <a:gd name="connsiteY3" fmla="*/ 769301 h 778179"/>
              <a:gd name="connsiteX4" fmla="*/ 903210 w 1359615"/>
              <a:gd name="connsiteY4" fmla="*/ 662588 h 778179"/>
              <a:gd name="connsiteX5" fmla="*/ 1308466 w 1359615"/>
              <a:gd name="connsiteY5" fmla="*/ 629254 h 778179"/>
              <a:gd name="connsiteX6" fmla="*/ 1334328 w 1359615"/>
              <a:gd name="connsiteY6" fmla="*/ 300828 h 778179"/>
              <a:gd name="connsiteX7" fmla="*/ 1022946 w 1359615"/>
              <a:gd name="connsiteY7" fmla="*/ 169236 h 778179"/>
              <a:gd name="connsiteX8" fmla="*/ 795645 w 1359615"/>
              <a:gd name="connsiteY8" fmla="*/ 0 h 778179"/>
              <a:gd name="connsiteX9" fmla="*/ 342321 w 1359615"/>
              <a:gd name="connsiteY9" fmla="*/ 93766 h 778179"/>
              <a:gd name="connsiteX0" fmla="*/ 343892 w 1361186"/>
              <a:gd name="connsiteY0" fmla="*/ 93766 h 778179"/>
              <a:gd name="connsiteX1" fmla="*/ 228004 w 1361186"/>
              <a:gd name="connsiteY1" fmla="*/ 313554 h 778179"/>
              <a:gd name="connsiteX2" fmla="*/ 9532 w 1361186"/>
              <a:gd name="connsiteY2" fmla="*/ 404102 h 778179"/>
              <a:gd name="connsiteX3" fmla="*/ 90005 w 1361186"/>
              <a:gd name="connsiteY3" fmla="*/ 769301 h 778179"/>
              <a:gd name="connsiteX4" fmla="*/ 904781 w 1361186"/>
              <a:gd name="connsiteY4" fmla="*/ 662588 h 778179"/>
              <a:gd name="connsiteX5" fmla="*/ 1310037 w 1361186"/>
              <a:gd name="connsiteY5" fmla="*/ 629254 h 778179"/>
              <a:gd name="connsiteX6" fmla="*/ 1335899 w 1361186"/>
              <a:gd name="connsiteY6" fmla="*/ 300828 h 778179"/>
              <a:gd name="connsiteX7" fmla="*/ 1024517 w 1361186"/>
              <a:gd name="connsiteY7" fmla="*/ 169236 h 778179"/>
              <a:gd name="connsiteX8" fmla="*/ 797216 w 1361186"/>
              <a:gd name="connsiteY8" fmla="*/ 0 h 778179"/>
              <a:gd name="connsiteX9" fmla="*/ 343892 w 1361186"/>
              <a:gd name="connsiteY9" fmla="*/ 93766 h 778179"/>
              <a:gd name="connsiteX0" fmla="*/ 359389 w 1376683"/>
              <a:gd name="connsiteY0" fmla="*/ 93766 h 778179"/>
              <a:gd name="connsiteX1" fmla="*/ 243501 w 1376683"/>
              <a:gd name="connsiteY1" fmla="*/ 313554 h 778179"/>
              <a:gd name="connsiteX2" fmla="*/ 25029 w 1376683"/>
              <a:gd name="connsiteY2" fmla="*/ 404102 h 778179"/>
              <a:gd name="connsiteX3" fmla="*/ 105502 w 1376683"/>
              <a:gd name="connsiteY3" fmla="*/ 769301 h 778179"/>
              <a:gd name="connsiteX4" fmla="*/ 920278 w 1376683"/>
              <a:gd name="connsiteY4" fmla="*/ 662588 h 778179"/>
              <a:gd name="connsiteX5" fmla="*/ 1325534 w 1376683"/>
              <a:gd name="connsiteY5" fmla="*/ 629254 h 778179"/>
              <a:gd name="connsiteX6" fmla="*/ 1351396 w 1376683"/>
              <a:gd name="connsiteY6" fmla="*/ 300828 h 778179"/>
              <a:gd name="connsiteX7" fmla="*/ 1040014 w 1376683"/>
              <a:gd name="connsiteY7" fmla="*/ 169236 h 778179"/>
              <a:gd name="connsiteX8" fmla="*/ 812713 w 1376683"/>
              <a:gd name="connsiteY8" fmla="*/ 0 h 778179"/>
              <a:gd name="connsiteX9" fmla="*/ 359389 w 1376683"/>
              <a:gd name="connsiteY9" fmla="*/ 93766 h 778179"/>
              <a:gd name="connsiteX0" fmla="*/ 355866 w 1373160"/>
              <a:gd name="connsiteY0" fmla="*/ 93766 h 779671"/>
              <a:gd name="connsiteX1" fmla="*/ 239978 w 1373160"/>
              <a:gd name="connsiteY1" fmla="*/ 313554 h 779671"/>
              <a:gd name="connsiteX2" fmla="*/ 27147 w 1373160"/>
              <a:gd name="connsiteY2" fmla="*/ 376307 h 779671"/>
              <a:gd name="connsiteX3" fmla="*/ 101979 w 1373160"/>
              <a:gd name="connsiteY3" fmla="*/ 769301 h 779671"/>
              <a:gd name="connsiteX4" fmla="*/ 916755 w 1373160"/>
              <a:gd name="connsiteY4" fmla="*/ 662588 h 779671"/>
              <a:gd name="connsiteX5" fmla="*/ 1322011 w 1373160"/>
              <a:gd name="connsiteY5" fmla="*/ 629254 h 779671"/>
              <a:gd name="connsiteX6" fmla="*/ 1347873 w 1373160"/>
              <a:gd name="connsiteY6" fmla="*/ 300828 h 779671"/>
              <a:gd name="connsiteX7" fmla="*/ 1036491 w 1373160"/>
              <a:gd name="connsiteY7" fmla="*/ 169236 h 779671"/>
              <a:gd name="connsiteX8" fmla="*/ 809190 w 1373160"/>
              <a:gd name="connsiteY8" fmla="*/ 0 h 779671"/>
              <a:gd name="connsiteX9" fmla="*/ 355866 w 1373160"/>
              <a:gd name="connsiteY9" fmla="*/ 93766 h 779671"/>
              <a:gd name="connsiteX0" fmla="*/ 355866 w 1373160"/>
              <a:gd name="connsiteY0" fmla="*/ 93766 h 779671"/>
              <a:gd name="connsiteX1" fmla="*/ 239978 w 1373160"/>
              <a:gd name="connsiteY1" fmla="*/ 313554 h 779671"/>
              <a:gd name="connsiteX2" fmla="*/ 27147 w 1373160"/>
              <a:gd name="connsiteY2" fmla="*/ 376307 h 779671"/>
              <a:gd name="connsiteX3" fmla="*/ 101979 w 1373160"/>
              <a:gd name="connsiteY3" fmla="*/ 769301 h 779671"/>
              <a:gd name="connsiteX4" fmla="*/ 916755 w 1373160"/>
              <a:gd name="connsiteY4" fmla="*/ 662588 h 779671"/>
              <a:gd name="connsiteX5" fmla="*/ 1322011 w 1373160"/>
              <a:gd name="connsiteY5" fmla="*/ 629254 h 779671"/>
              <a:gd name="connsiteX6" fmla="*/ 1347873 w 1373160"/>
              <a:gd name="connsiteY6" fmla="*/ 300828 h 779671"/>
              <a:gd name="connsiteX7" fmla="*/ 1104178 w 1373160"/>
              <a:gd name="connsiteY7" fmla="*/ 252621 h 779671"/>
              <a:gd name="connsiteX8" fmla="*/ 809190 w 1373160"/>
              <a:gd name="connsiteY8" fmla="*/ 0 h 779671"/>
              <a:gd name="connsiteX9" fmla="*/ 355866 w 1373160"/>
              <a:gd name="connsiteY9" fmla="*/ 93766 h 779671"/>
              <a:gd name="connsiteX0" fmla="*/ 355866 w 1384127"/>
              <a:gd name="connsiteY0" fmla="*/ 93766 h 779671"/>
              <a:gd name="connsiteX1" fmla="*/ 239978 w 1384127"/>
              <a:gd name="connsiteY1" fmla="*/ 313554 h 779671"/>
              <a:gd name="connsiteX2" fmla="*/ 27147 w 1384127"/>
              <a:gd name="connsiteY2" fmla="*/ 376307 h 779671"/>
              <a:gd name="connsiteX3" fmla="*/ 101979 w 1384127"/>
              <a:gd name="connsiteY3" fmla="*/ 769301 h 779671"/>
              <a:gd name="connsiteX4" fmla="*/ 916755 w 1384127"/>
              <a:gd name="connsiteY4" fmla="*/ 662588 h 779671"/>
              <a:gd name="connsiteX5" fmla="*/ 1322011 w 1384127"/>
              <a:gd name="connsiteY5" fmla="*/ 629254 h 779671"/>
              <a:gd name="connsiteX6" fmla="*/ 1364794 w 1384127"/>
              <a:gd name="connsiteY6" fmla="*/ 400890 h 779671"/>
              <a:gd name="connsiteX7" fmla="*/ 1104178 w 1384127"/>
              <a:gd name="connsiteY7" fmla="*/ 252621 h 779671"/>
              <a:gd name="connsiteX8" fmla="*/ 809190 w 1384127"/>
              <a:gd name="connsiteY8" fmla="*/ 0 h 779671"/>
              <a:gd name="connsiteX9" fmla="*/ 355866 w 1384127"/>
              <a:gd name="connsiteY9" fmla="*/ 93766 h 779671"/>
              <a:gd name="connsiteX0" fmla="*/ 355866 w 1384127"/>
              <a:gd name="connsiteY0" fmla="*/ 93766 h 779671"/>
              <a:gd name="connsiteX1" fmla="*/ 239978 w 1384127"/>
              <a:gd name="connsiteY1" fmla="*/ 313554 h 779671"/>
              <a:gd name="connsiteX2" fmla="*/ 27147 w 1384127"/>
              <a:gd name="connsiteY2" fmla="*/ 376307 h 779671"/>
              <a:gd name="connsiteX3" fmla="*/ 101979 w 1384127"/>
              <a:gd name="connsiteY3" fmla="*/ 769301 h 779671"/>
              <a:gd name="connsiteX4" fmla="*/ 916755 w 1384127"/>
              <a:gd name="connsiteY4" fmla="*/ 662588 h 779671"/>
              <a:gd name="connsiteX5" fmla="*/ 1322011 w 1384127"/>
              <a:gd name="connsiteY5" fmla="*/ 629254 h 779671"/>
              <a:gd name="connsiteX6" fmla="*/ 1364794 w 1384127"/>
              <a:gd name="connsiteY6" fmla="*/ 400890 h 779671"/>
              <a:gd name="connsiteX7" fmla="*/ 1104178 w 1384127"/>
              <a:gd name="connsiteY7" fmla="*/ 252621 h 779671"/>
              <a:gd name="connsiteX8" fmla="*/ 809190 w 1384127"/>
              <a:gd name="connsiteY8" fmla="*/ 0 h 779671"/>
              <a:gd name="connsiteX9" fmla="*/ 355866 w 1384127"/>
              <a:gd name="connsiteY9" fmla="*/ 93766 h 779671"/>
              <a:gd name="connsiteX0" fmla="*/ 355866 w 1384127"/>
              <a:gd name="connsiteY0" fmla="*/ 93975 h 779880"/>
              <a:gd name="connsiteX1" fmla="*/ 239978 w 1384127"/>
              <a:gd name="connsiteY1" fmla="*/ 313763 h 779880"/>
              <a:gd name="connsiteX2" fmla="*/ 27147 w 1384127"/>
              <a:gd name="connsiteY2" fmla="*/ 376516 h 779880"/>
              <a:gd name="connsiteX3" fmla="*/ 101979 w 1384127"/>
              <a:gd name="connsiteY3" fmla="*/ 769510 h 779880"/>
              <a:gd name="connsiteX4" fmla="*/ 916755 w 1384127"/>
              <a:gd name="connsiteY4" fmla="*/ 662797 h 779880"/>
              <a:gd name="connsiteX5" fmla="*/ 1322011 w 1384127"/>
              <a:gd name="connsiteY5" fmla="*/ 629463 h 779880"/>
              <a:gd name="connsiteX6" fmla="*/ 1364794 w 1384127"/>
              <a:gd name="connsiteY6" fmla="*/ 401099 h 779880"/>
              <a:gd name="connsiteX7" fmla="*/ 1104178 w 1384127"/>
              <a:gd name="connsiteY7" fmla="*/ 252830 h 779880"/>
              <a:gd name="connsiteX8" fmla="*/ 809190 w 1384127"/>
              <a:gd name="connsiteY8" fmla="*/ 209 h 779880"/>
              <a:gd name="connsiteX9" fmla="*/ 355866 w 1384127"/>
              <a:gd name="connsiteY9" fmla="*/ 93975 h 779880"/>
              <a:gd name="connsiteX0" fmla="*/ 355866 w 1384127"/>
              <a:gd name="connsiteY0" fmla="*/ 93975 h 779880"/>
              <a:gd name="connsiteX1" fmla="*/ 239978 w 1384127"/>
              <a:gd name="connsiteY1" fmla="*/ 313763 h 779880"/>
              <a:gd name="connsiteX2" fmla="*/ 27147 w 1384127"/>
              <a:gd name="connsiteY2" fmla="*/ 376516 h 779880"/>
              <a:gd name="connsiteX3" fmla="*/ 101979 w 1384127"/>
              <a:gd name="connsiteY3" fmla="*/ 769510 h 779880"/>
              <a:gd name="connsiteX4" fmla="*/ 916755 w 1384127"/>
              <a:gd name="connsiteY4" fmla="*/ 662797 h 779880"/>
              <a:gd name="connsiteX5" fmla="*/ 1322011 w 1384127"/>
              <a:gd name="connsiteY5" fmla="*/ 629463 h 779880"/>
              <a:gd name="connsiteX6" fmla="*/ 1364794 w 1384127"/>
              <a:gd name="connsiteY6" fmla="*/ 401099 h 779880"/>
              <a:gd name="connsiteX7" fmla="*/ 1104178 w 1384127"/>
              <a:gd name="connsiteY7" fmla="*/ 252830 h 779880"/>
              <a:gd name="connsiteX8" fmla="*/ 809190 w 1384127"/>
              <a:gd name="connsiteY8" fmla="*/ 209 h 779880"/>
              <a:gd name="connsiteX9" fmla="*/ 355866 w 1384127"/>
              <a:gd name="connsiteY9" fmla="*/ 93975 h 779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84127" h="779880">
                <a:moveTo>
                  <a:pt x="355866" y="93975"/>
                </a:moveTo>
                <a:cubicBezTo>
                  <a:pt x="260997" y="146234"/>
                  <a:pt x="294764" y="266673"/>
                  <a:pt x="239978" y="313763"/>
                </a:cubicBezTo>
                <a:cubicBezTo>
                  <a:pt x="185192" y="360853"/>
                  <a:pt x="50147" y="300558"/>
                  <a:pt x="27147" y="376516"/>
                </a:cubicBezTo>
                <a:cubicBezTo>
                  <a:pt x="4147" y="452474"/>
                  <a:pt x="-46289" y="721797"/>
                  <a:pt x="101979" y="769510"/>
                </a:cubicBezTo>
                <a:cubicBezTo>
                  <a:pt x="250247" y="817223"/>
                  <a:pt x="713416" y="686138"/>
                  <a:pt x="916755" y="662797"/>
                </a:cubicBezTo>
                <a:cubicBezTo>
                  <a:pt x="1120094" y="639456"/>
                  <a:pt x="1247338" y="673079"/>
                  <a:pt x="1322011" y="629463"/>
                </a:cubicBezTo>
                <a:cubicBezTo>
                  <a:pt x="1396684" y="585847"/>
                  <a:pt x="1394623" y="527294"/>
                  <a:pt x="1364794" y="401099"/>
                </a:cubicBezTo>
                <a:cubicBezTo>
                  <a:pt x="1305136" y="281787"/>
                  <a:pt x="1196778" y="319645"/>
                  <a:pt x="1104178" y="252830"/>
                </a:cubicBezTo>
                <a:cubicBezTo>
                  <a:pt x="1011578" y="186015"/>
                  <a:pt x="971431" y="3870"/>
                  <a:pt x="809190" y="209"/>
                </a:cubicBezTo>
                <a:cubicBezTo>
                  <a:pt x="646949" y="-3452"/>
                  <a:pt x="450735" y="41716"/>
                  <a:pt x="355866" y="93975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AC621197-986E-6ED5-2BD3-2C994BC813BE}"/>
              </a:ext>
            </a:extLst>
          </p:cNvPr>
          <p:cNvCxnSpPr>
            <a:cxnSpLocks/>
          </p:cNvCxnSpPr>
          <p:nvPr/>
        </p:nvCxnSpPr>
        <p:spPr>
          <a:xfrm>
            <a:off x="8253710" y="3925862"/>
            <a:ext cx="837872" cy="1268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BC03A2CD-20EE-E9E9-4909-82E374ABE9AD}"/>
              </a:ext>
            </a:extLst>
          </p:cNvPr>
          <p:cNvCxnSpPr>
            <a:cxnSpLocks/>
          </p:cNvCxnSpPr>
          <p:nvPr/>
        </p:nvCxnSpPr>
        <p:spPr>
          <a:xfrm>
            <a:off x="9328504" y="4024208"/>
            <a:ext cx="2231087" cy="1313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94A1219F-9B05-D373-563E-80DF000564BA}"/>
              </a:ext>
            </a:extLst>
          </p:cNvPr>
          <p:cNvCxnSpPr>
            <a:cxnSpLocks/>
            <a:stCxn id="48" idx="1"/>
          </p:cNvCxnSpPr>
          <p:nvPr/>
        </p:nvCxnSpPr>
        <p:spPr>
          <a:xfrm flipV="1">
            <a:off x="8253394" y="4067416"/>
            <a:ext cx="2409685" cy="49485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8F07449E-35DD-6C9E-C2B7-B894A1E20A0D}"/>
              </a:ext>
            </a:extLst>
          </p:cNvPr>
          <p:cNvCxnSpPr>
            <a:cxnSpLocks/>
            <a:endCxn id="72" idx="2"/>
          </p:cNvCxnSpPr>
          <p:nvPr/>
        </p:nvCxnSpPr>
        <p:spPr>
          <a:xfrm>
            <a:off x="8006047" y="3911838"/>
            <a:ext cx="19693" cy="57962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E6B145B-315A-96FA-3A1C-7FAD12548137}"/>
              </a:ext>
            </a:extLst>
          </p:cNvPr>
          <p:cNvCxnSpPr>
            <a:cxnSpLocks/>
            <a:stCxn id="48" idx="0"/>
          </p:cNvCxnSpPr>
          <p:nvPr/>
        </p:nvCxnSpPr>
        <p:spPr>
          <a:xfrm flipV="1">
            <a:off x="8253348" y="4024210"/>
            <a:ext cx="1101506" cy="46715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492DC3C4-18F8-CD24-8A25-030F22383EB5}"/>
              </a:ext>
            </a:extLst>
          </p:cNvPr>
          <p:cNvSpPr txBox="1"/>
          <p:nvPr/>
        </p:nvSpPr>
        <p:spPr>
          <a:xfrm>
            <a:off x="11202931" y="3847093"/>
            <a:ext cx="688907" cy="3914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58A47BDB-CA4A-5EC9-FDE9-AF0549D875AA}"/>
              </a:ext>
            </a:extLst>
          </p:cNvPr>
          <p:cNvGrpSpPr/>
          <p:nvPr/>
        </p:nvGrpSpPr>
        <p:grpSpPr>
          <a:xfrm>
            <a:off x="7801045" y="4419628"/>
            <a:ext cx="452349" cy="206325"/>
            <a:chOff x="7493876" y="2774731"/>
            <a:chExt cx="1481958" cy="894622"/>
          </a:xfrm>
        </p:grpSpPr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9AEC21D8-72B4-6EA6-9864-3706E10E320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4CC978CC-96DB-0F31-2958-DD4E7EE6106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A3C70571-452F-E279-9060-CFD42F76DA0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EE878792-1F70-8CC7-B832-04BBF7DD687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1C36A011-CA64-BB2C-42FA-3C80D9B3141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25D3D20-0B12-E420-B6A5-CE3E1B7E4C1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F1BE7F7C-D15F-9D9E-4E09-22C54B0E4A2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3" name="Oval 72">
            <a:extLst>
              <a:ext uri="{FF2B5EF4-FFF2-40B4-BE49-F238E27FC236}">
                <a16:creationId xmlns:a16="http://schemas.microsoft.com/office/drawing/2014/main" id="{55B347FF-44A2-5A06-A21C-4A2E069FA058}"/>
              </a:ext>
            </a:extLst>
          </p:cNvPr>
          <p:cNvSpPr/>
          <p:nvPr/>
        </p:nvSpPr>
        <p:spPr>
          <a:xfrm>
            <a:off x="8787717" y="3328557"/>
            <a:ext cx="1395975" cy="365479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0A777709-F29C-B2EB-877F-B45B8C87531C}"/>
              </a:ext>
            </a:extLst>
          </p:cNvPr>
          <p:cNvCxnSpPr>
            <a:cxnSpLocks/>
          </p:cNvCxnSpPr>
          <p:nvPr/>
        </p:nvCxnSpPr>
        <p:spPr>
          <a:xfrm flipV="1">
            <a:off x="9272485" y="3516662"/>
            <a:ext cx="0" cy="41914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4B0BC696-CD4C-EFDD-15D1-2D9A771E715B}"/>
              </a:ext>
            </a:extLst>
          </p:cNvPr>
          <p:cNvGrpSpPr/>
          <p:nvPr/>
        </p:nvGrpSpPr>
        <p:grpSpPr>
          <a:xfrm>
            <a:off x="6398006" y="4483597"/>
            <a:ext cx="1252484" cy="939798"/>
            <a:chOff x="342047" y="413395"/>
            <a:chExt cx="2472266" cy="2058912"/>
          </a:xfrm>
        </p:grpSpPr>
        <p:sp>
          <p:nvSpPr>
            <p:cNvPr id="534" name="Oval 23">
              <a:extLst>
                <a:ext uri="{FF2B5EF4-FFF2-40B4-BE49-F238E27FC236}">
                  <a16:creationId xmlns:a16="http://schemas.microsoft.com/office/drawing/2014/main" id="{AE0F1152-710C-F92E-E8D2-C308FEC25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047" y="413395"/>
              <a:ext cx="2472266" cy="2058912"/>
            </a:xfrm>
            <a:prstGeom prst="ellipse">
              <a:avLst/>
            </a:prstGeom>
            <a:gradFill flip="none" rotWithShape="1">
              <a:gsLst>
                <a:gs pos="2000">
                  <a:schemeClr val="accent1">
                    <a:lumMod val="45000"/>
                    <a:lumOff val="55000"/>
                  </a:schemeClr>
                </a:gs>
                <a:gs pos="99000">
                  <a:schemeClr val="accent1">
                    <a:lumMod val="30000"/>
                    <a:lumOff val="70000"/>
                    <a:alpha val="65599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5" name="Group 403">
              <a:extLst>
                <a:ext uri="{FF2B5EF4-FFF2-40B4-BE49-F238E27FC236}">
                  <a16:creationId xmlns:a16="http://schemas.microsoft.com/office/drawing/2014/main" id="{518D249D-CE91-EF42-340B-98171D79FC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161" y="828484"/>
              <a:ext cx="451636" cy="385409"/>
              <a:chOff x="2751" y="1851"/>
              <a:chExt cx="462" cy="478"/>
            </a:xfrm>
          </p:grpSpPr>
          <p:pic>
            <p:nvPicPr>
              <p:cNvPr id="572" name="Picture 364" descr="iphone_stylized_small">
                <a:extLst>
                  <a:ext uri="{FF2B5EF4-FFF2-40B4-BE49-F238E27FC236}">
                    <a16:creationId xmlns:a16="http://schemas.microsoft.com/office/drawing/2014/main" id="{260E4582-0386-F2F7-5E1B-2ED09C3DE0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73" name="Picture 402" descr="antenna_radiation_stylized">
                <a:extLst>
                  <a:ext uri="{FF2B5EF4-FFF2-40B4-BE49-F238E27FC236}">
                    <a16:creationId xmlns:a16="http://schemas.microsoft.com/office/drawing/2014/main" id="{716D1179-5BF8-E06E-E59D-03BF08F5ADA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36" name="Group 356">
              <a:extLst>
                <a:ext uri="{FF2B5EF4-FFF2-40B4-BE49-F238E27FC236}">
                  <a16:creationId xmlns:a16="http://schemas.microsoft.com/office/drawing/2014/main" id="{D2D5BCDA-69A2-7AE7-1D1F-0E16571C50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4614" y="1915832"/>
              <a:ext cx="325068" cy="331553"/>
              <a:chOff x="313" y="1497"/>
              <a:chExt cx="1152" cy="1014"/>
            </a:xfrm>
          </p:grpSpPr>
          <p:pic>
            <p:nvPicPr>
              <p:cNvPr id="570" name="Picture 354" descr="laptop_stylized_small">
                <a:extLst>
                  <a:ext uri="{FF2B5EF4-FFF2-40B4-BE49-F238E27FC236}">
                    <a16:creationId xmlns:a16="http://schemas.microsoft.com/office/drawing/2014/main" id="{087C95EF-7B08-A4EE-1E2F-FA6F000CD8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71" name="Picture 355" descr="antenna_stylized">
                <a:extLst>
                  <a:ext uri="{FF2B5EF4-FFF2-40B4-BE49-F238E27FC236}">
                    <a16:creationId xmlns:a16="http://schemas.microsoft.com/office/drawing/2014/main" id="{24DC4BA6-6675-4F6E-9F6A-244257AFC3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37" name="Group 403">
              <a:extLst>
                <a:ext uri="{FF2B5EF4-FFF2-40B4-BE49-F238E27FC236}">
                  <a16:creationId xmlns:a16="http://schemas.microsoft.com/office/drawing/2014/main" id="{3E50A971-8850-E804-376D-36E8F53006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34502" y="1979659"/>
              <a:ext cx="451636" cy="385409"/>
              <a:chOff x="2751" y="1851"/>
              <a:chExt cx="462" cy="478"/>
            </a:xfrm>
          </p:grpSpPr>
          <p:pic>
            <p:nvPicPr>
              <p:cNvPr id="568" name="Picture 364" descr="iphone_stylized_small">
                <a:extLst>
                  <a:ext uri="{FF2B5EF4-FFF2-40B4-BE49-F238E27FC236}">
                    <a16:creationId xmlns:a16="http://schemas.microsoft.com/office/drawing/2014/main" id="{52CEF700-60E3-C92B-B76D-5452C6736DF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9" name="Picture 402" descr="antenna_radiation_stylized">
                <a:extLst>
                  <a:ext uri="{FF2B5EF4-FFF2-40B4-BE49-F238E27FC236}">
                    <a16:creationId xmlns:a16="http://schemas.microsoft.com/office/drawing/2014/main" id="{6B8FC16C-1248-43DA-ECFF-4FBF023357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538" name="Picture 537" descr="A black drone with white lines&#10;&#10;Description automatically generated">
              <a:extLst>
                <a:ext uri="{FF2B5EF4-FFF2-40B4-BE49-F238E27FC236}">
                  <a16:creationId xmlns:a16="http://schemas.microsoft.com/office/drawing/2014/main" id="{651D8DAF-FCBE-2403-694F-072D3D9C46B9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275797" y="481124"/>
              <a:ext cx="656527" cy="437685"/>
            </a:xfrm>
            <a:prstGeom prst="rect">
              <a:avLst/>
            </a:prstGeom>
          </p:spPr>
        </p:pic>
        <p:pic>
          <p:nvPicPr>
            <p:cNvPr id="539" name="Picture 538" descr="A car with an antenna&#10;&#10;Description automatically generated">
              <a:extLst>
                <a:ext uri="{FF2B5EF4-FFF2-40B4-BE49-F238E27FC236}">
                  <a16:creationId xmlns:a16="http://schemas.microsoft.com/office/drawing/2014/main" id="{BB424ABC-C772-46C7-82F2-929D5EC5C73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73635" y="1528114"/>
              <a:ext cx="776896" cy="407221"/>
            </a:xfrm>
            <a:prstGeom prst="rect">
              <a:avLst/>
            </a:prstGeom>
          </p:spPr>
        </p:pic>
        <p:grpSp>
          <p:nvGrpSpPr>
            <p:cNvPr id="540" name="Group 539">
              <a:extLst>
                <a:ext uri="{FF2B5EF4-FFF2-40B4-BE49-F238E27FC236}">
                  <a16:creationId xmlns:a16="http://schemas.microsoft.com/office/drawing/2014/main" id="{6A969C44-EC9C-32E6-F73B-D683C95FE20E}"/>
                </a:ext>
              </a:extLst>
            </p:cNvPr>
            <p:cNvGrpSpPr/>
            <p:nvPr/>
          </p:nvGrpSpPr>
          <p:grpSpPr>
            <a:xfrm>
              <a:off x="1866826" y="664424"/>
              <a:ext cx="694858" cy="1046469"/>
              <a:chOff x="5889335" y="1598309"/>
              <a:chExt cx="694858" cy="1046469"/>
            </a:xfrm>
          </p:grpSpPr>
          <p:grpSp>
            <p:nvGrpSpPr>
              <p:cNvPr id="541" name="Group 817">
                <a:extLst>
                  <a:ext uri="{FF2B5EF4-FFF2-40B4-BE49-F238E27FC236}">
                    <a16:creationId xmlns:a16="http://schemas.microsoft.com/office/drawing/2014/main" id="{F1CFE3BC-C27A-80B9-E261-0521C9095B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71949" y="1598309"/>
                <a:ext cx="466245" cy="434369"/>
                <a:chOff x="2920" y="1424"/>
                <a:chExt cx="326" cy="320"/>
              </a:xfrm>
            </p:grpSpPr>
            <p:sp>
              <p:nvSpPr>
                <p:cNvPr id="560" name="Oval 818">
                  <a:extLst>
                    <a:ext uri="{FF2B5EF4-FFF2-40B4-BE49-F238E27FC236}">
                      <a16:creationId xmlns:a16="http://schemas.microsoft.com/office/drawing/2014/main" id="{15CCB171-BBA8-5807-9A6D-1B1776BDAE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561" name="Group 819">
                  <a:extLst>
                    <a:ext uri="{FF2B5EF4-FFF2-40B4-BE49-F238E27FC236}">
                      <a16:creationId xmlns:a16="http://schemas.microsoft.com/office/drawing/2014/main" id="{64865BF4-6F0F-0603-B4E2-F4CC2AEA5F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24"/>
                  <a:ext cx="265" cy="280"/>
                  <a:chOff x="2949" y="1424"/>
                  <a:chExt cx="265" cy="280"/>
                </a:xfrm>
              </p:grpSpPr>
              <p:sp>
                <p:nvSpPr>
                  <p:cNvPr id="563" name="Oval 820">
                    <a:extLst>
                      <a:ext uri="{FF2B5EF4-FFF2-40B4-BE49-F238E27FC236}">
                        <a16:creationId xmlns:a16="http://schemas.microsoft.com/office/drawing/2014/main" id="{BFAA3493-1E20-246E-C08A-19853074E9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564" name="Oval 821">
                    <a:extLst>
                      <a:ext uri="{FF2B5EF4-FFF2-40B4-BE49-F238E27FC236}">
                        <a16:creationId xmlns:a16="http://schemas.microsoft.com/office/drawing/2014/main" id="{0661A871-751E-E5FA-6E0E-866123F628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565" name="Oval 822">
                    <a:extLst>
                      <a:ext uri="{FF2B5EF4-FFF2-40B4-BE49-F238E27FC236}">
                        <a16:creationId xmlns:a16="http://schemas.microsoft.com/office/drawing/2014/main" id="{6A011579-2D2D-FF95-2C18-51C974BFCA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566" name="Oval 823">
                    <a:extLst>
                      <a:ext uri="{FF2B5EF4-FFF2-40B4-BE49-F238E27FC236}">
                        <a16:creationId xmlns:a16="http://schemas.microsoft.com/office/drawing/2014/main" id="{111684AE-8EB7-EAD3-2A65-524B9B3C8C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567" name="Freeform 824">
                    <a:extLst>
                      <a:ext uri="{FF2B5EF4-FFF2-40B4-BE49-F238E27FC236}">
                        <a16:creationId xmlns:a16="http://schemas.microsoft.com/office/drawing/2014/main" id="{80B18F3D-488C-F465-387F-813CAB0F11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C8D6EE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562" name="Freeform 825">
                  <a:extLst>
                    <a:ext uri="{FF2B5EF4-FFF2-40B4-BE49-F238E27FC236}">
                      <a16:creationId xmlns:a16="http://schemas.microsoft.com/office/drawing/2014/main" id="{541F022D-2BE4-CAE7-C0C6-9DDCE95EDF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615"/>
                  <a:ext cx="178" cy="129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C8D6EE"/>
                </a:solidFill>
                <a:ln w="19050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542" name="Group 541">
                <a:extLst>
                  <a:ext uri="{FF2B5EF4-FFF2-40B4-BE49-F238E27FC236}">
                    <a16:creationId xmlns:a16="http://schemas.microsoft.com/office/drawing/2014/main" id="{D91D9EA4-4B3F-22DA-E01B-7A7061C1492E}"/>
                  </a:ext>
                </a:extLst>
              </p:cNvPr>
              <p:cNvGrpSpPr/>
              <p:nvPr/>
            </p:nvGrpSpPr>
            <p:grpSpPr>
              <a:xfrm>
                <a:off x="5988685" y="1818858"/>
                <a:ext cx="437474" cy="596272"/>
                <a:chOff x="3585986" y="1924272"/>
                <a:chExt cx="468358" cy="1018983"/>
              </a:xfrm>
            </p:grpSpPr>
            <p:sp>
              <p:nvSpPr>
                <p:cNvPr id="556" name="Rectangle 555">
                  <a:extLst>
                    <a:ext uri="{FF2B5EF4-FFF2-40B4-BE49-F238E27FC236}">
                      <a16:creationId xmlns:a16="http://schemas.microsoft.com/office/drawing/2014/main" id="{D15D755A-C3DC-F67C-878D-18F60BE9A643}"/>
                    </a:ext>
                  </a:extLst>
                </p:cNvPr>
                <p:cNvSpPr/>
                <p:nvPr/>
              </p:nvSpPr>
              <p:spPr>
                <a:xfrm>
                  <a:off x="3793799" y="1924272"/>
                  <a:ext cx="61211" cy="1018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" name="Rectangle 556">
                  <a:extLst>
                    <a:ext uri="{FF2B5EF4-FFF2-40B4-BE49-F238E27FC236}">
                      <a16:creationId xmlns:a16="http://schemas.microsoft.com/office/drawing/2014/main" id="{F5028AB8-AE3C-9A7B-E5AD-D41A356468F3}"/>
                    </a:ext>
                  </a:extLst>
                </p:cNvPr>
                <p:cNvSpPr/>
                <p:nvPr/>
              </p:nvSpPr>
              <p:spPr>
                <a:xfrm rot="5400000">
                  <a:off x="3797305" y="1906792"/>
                  <a:ext cx="45719" cy="46835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" name="Rectangle 557">
                  <a:extLst>
                    <a:ext uri="{FF2B5EF4-FFF2-40B4-BE49-F238E27FC236}">
                      <a16:creationId xmlns:a16="http://schemas.microsoft.com/office/drawing/2014/main" id="{FD0F9069-46E1-D2C6-58A8-C1D39FAC8D1E}"/>
                    </a:ext>
                  </a:extLst>
                </p:cNvPr>
                <p:cNvSpPr/>
                <p:nvPr/>
              </p:nvSpPr>
              <p:spPr>
                <a:xfrm>
                  <a:off x="3641274" y="2079689"/>
                  <a:ext cx="97237" cy="16827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" name="Rectangle 558">
                  <a:extLst>
                    <a:ext uri="{FF2B5EF4-FFF2-40B4-BE49-F238E27FC236}">
                      <a16:creationId xmlns:a16="http://schemas.microsoft.com/office/drawing/2014/main" id="{BD301154-315E-35E2-A61D-179E0F828B92}"/>
                    </a:ext>
                  </a:extLst>
                </p:cNvPr>
                <p:cNvSpPr/>
                <p:nvPr/>
              </p:nvSpPr>
              <p:spPr>
                <a:xfrm>
                  <a:off x="3942084" y="2069884"/>
                  <a:ext cx="45719" cy="30343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3" name="Group 542">
                <a:extLst>
                  <a:ext uri="{FF2B5EF4-FFF2-40B4-BE49-F238E27FC236}">
                    <a16:creationId xmlns:a16="http://schemas.microsoft.com/office/drawing/2014/main" id="{B00C3B8F-58E3-8E31-4E36-45FA7E23F0E1}"/>
                  </a:ext>
                </a:extLst>
              </p:cNvPr>
              <p:cNvGrpSpPr/>
              <p:nvPr/>
            </p:nvGrpSpPr>
            <p:grpSpPr>
              <a:xfrm>
                <a:off x="5889335" y="2048021"/>
                <a:ext cx="694858" cy="596757"/>
                <a:chOff x="2913744" y="2211770"/>
                <a:chExt cx="694858" cy="596757"/>
              </a:xfrm>
            </p:grpSpPr>
            <p:grpSp>
              <p:nvGrpSpPr>
                <p:cNvPr id="544" name="Group 543">
                  <a:extLst>
                    <a:ext uri="{FF2B5EF4-FFF2-40B4-BE49-F238E27FC236}">
                      <a16:creationId xmlns:a16="http://schemas.microsoft.com/office/drawing/2014/main" id="{933096CD-AAD1-DBB4-5CD3-37A25C6D035C}"/>
                    </a:ext>
                  </a:extLst>
                </p:cNvPr>
                <p:cNvGrpSpPr/>
                <p:nvPr/>
              </p:nvGrpSpPr>
              <p:grpSpPr>
                <a:xfrm>
                  <a:off x="2913744" y="2416607"/>
                  <a:ext cx="694858" cy="391920"/>
                  <a:chOff x="340314" y="959725"/>
                  <a:chExt cx="710987" cy="333816"/>
                </a:xfrm>
              </p:grpSpPr>
              <p:sp>
                <p:nvSpPr>
                  <p:cNvPr id="546" name="Oval 545">
                    <a:extLst>
                      <a:ext uri="{FF2B5EF4-FFF2-40B4-BE49-F238E27FC236}">
                        <a16:creationId xmlns:a16="http://schemas.microsoft.com/office/drawing/2014/main" id="{BE2CCB32-FB4C-150B-BE3F-58EFAD65C4A7}"/>
                      </a:ext>
                    </a:extLst>
                  </p:cNvPr>
                  <p:cNvSpPr/>
                  <p:nvPr/>
                </p:nvSpPr>
                <p:spPr>
                  <a:xfrm flipV="1">
                    <a:off x="340314" y="1069853"/>
                    <a:ext cx="710987" cy="223688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47" name="Group 546">
                    <a:extLst>
                      <a:ext uri="{FF2B5EF4-FFF2-40B4-BE49-F238E27FC236}">
                        <a16:creationId xmlns:a16="http://schemas.microsoft.com/office/drawing/2014/main" id="{5565CE55-0A89-8882-520C-7FF7C18A5BD1}"/>
                      </a:ext>
                    </a:extLst>
                  </p:cNvPr>
                  <p:cNvGrpSpPr/>
                  <p:nvPr/>
                </p:nvGrpSpPr>
                <p:grpSpPr>
                  <a:xfrm>
                    <a:off x="519850" y="1126797"/>
                    <a:ext cx="319417" cy="141293"/>
                    <a:chOff x="7493876" y="2774731"/>
                    <a:chExt cx="1481958" cy="894622"/>
                  </a:xfrm>
                </p:grpSpPr>
                <p:sp>
                  <p:nvSpPr>
                    <p:cNvPr id="549" name="Freeform 548">
                      <a:extLst>
                        <a:ext uri="{FF2B5EF4-FFF2-40B4-BE49-F238E27FC236}">
                          <a16:creationId xmlns:a16="http://schemas.microsoft.com/office/drawing/2014/main" id="{71FB0BD2-2400-3CBD-0C99-B6DE1937CE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550" name="Oval 549">
                      <a:extLst>
                        <a:ext uri="{FF2B5EF4-FFF2-40B4-BE49-F238E27FC236}">
                          <a16:creationId xmlns:a16="http://schemas.microsoft.com/office/drawing/2014/main" id="{DD6F0B41-5B13-24E6-61E8-CE2C8C7D45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551" name="Group 550">
                      <a:extLst>
                        <a:ext uri="{FF2B5EF4-FFF2-40B4-BE49-F238E27FC236}">
                          <a16:creationId xmlns:a16="http://schemas.microsoft.com/office/drawing/2014/main" id="{585B3784-650A-4562-9618-92209A6B2AA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552" name="Freeform 551">
                        <a:extLst>
                          <a:ext uri="{FF2B5EF4-FFF2-40B4-BE49-F238E27FC236}">
                            <a16:creationId xmlns:a16="http://schemas.microsoft.com/office/drawing/2014/main" id="{B5038C4C-AE5D-9A1D-5D13-2403EFBBF7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53" name="Freeform 552">
                        <a:extLst>
                          <a:ext uri="{FF2B5EF4-FFF2-40B4-BE49-F238E27FC236}">
                            <a16:creationId xmlns:a16="http://schemas.microsoft.com/office/drawing/2014/main" id="{010748D1-9147-DBCF-661F-54037944C3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54" name="Freeform 553">
                        <a:extLst>
                          <a:ext uri="{FF2B5EF4-FFF2-40B4-BE49-F238E27FC236}">
                            <a16:creationId xmlns:a16="http://schemas.microsoft.com/office/drawing/2014/main" id="{6A37BED4-177E-0C27-C2A4-A57B0EA229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55" name="Freeform 554">
                        <a:extLst>
                          <a:ext uri="{FF2B5EF4-FFF2-40B4-BE49-F238E27FC236}">
                            <a16:creationId xmlns:a16="http://schemas.microsoft.com/office/drawing/2014/main" id="{77C7DA43-6FA8-A4DA-9629-20674022E3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548" name="Can 547">
                    <a:extLst>
                      <a:ext uri="{FF2B5EF4-FFF2-40B4-BE49-F238E27FC236}">
                        <a16:creationId xmlns:a16="http://schemas.microsoft.com/office/drawing/2014/main" id="{F0A0E8F7-60AC-E72D-9AB3-1A1E95E53885}"/>
                      </a:ext>
                    </a:extLst>
                  </p:cNvPr>
                  <p:cNvSpPr/>
                  <p:nvPr/>
                </p:nvSpPr>
                <p:spPr>
                  <a:xfrm>
                    <a:off x="790311" y="959725"/>
                    <a:ext cx="174480" cy="184305"/>
                  </a:xfrm>
                  <a:prstGeom prst="can">
                    <a:avLst/>
                  </a:prstGeom>
                  <a:solidFill>
                    <a:srgbClr val="0012A0">
                      <a:alpha val="82000"/>
                    </a:srgb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545" name="Picture 544" descr="A screen shot of a computer&#10;&#10;Description automatically generated">
                  <a:extLst>
                    <a:ext uri="{FF2B5EF4-FFF2-40B4-BE49-F238E27FC236}">
                      <a16:creationId xmlns:a16="http://schemas.microsoft.com/office/drawing/2014/main" id="{98B903E0-BB65-2132-9AA0-C634354866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939352" y="2211770"/>
                  <a:ext cx="249527" cy="465445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574" name="Group 573">
            <a:extLst>
              <a:ext uri="{FF2B5EF4-FFF2-40B4-BE49-F238E27FC236}">
                <a16:creationId xmlns:a16="http://schemas.microsoft.com/office/drawing/2014/main" id="{669518C5-13FE-DA5B-9A4F-FDB5EFB18262}"/>
              </a:ext>
            </a:extLst>
          </p:cNvPr>
          <p:cNvGrpSpPr/>
          <p:nvPr/>
        </p:nvGrpSpPr>
        <p:grpSpPr>
          <a:xfrm>
            <a:off x="9078955" y="3947001"/>
            <a:ext cx="355312" cy="162065"/>
            <a:chOff x="7493876" y="2774731"/>
            <a:chExt cx="1481958" cy="894622"/>
          </a:xfrm>
        </p:grpSpPr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E8281E1C-6600-560F-43BE-477B5AB108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BD93EFC8-03D8-A137-6066-9204D5411A1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83652D44-EFCD-1C2D-7301-CC3E8DA091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0" name="Freeform 579">
                <a:extLst>
                  <a:ext uri="{FF2B5EF4-FFF2-40B4-BE49-F238E27FC236}">
                    <a16:creationId xmlns:a16="http://schemas.microsoft.com/office/drawing/2014/main" id="{A1F317AB-C43A-991A-8418-ECF70500E6A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169863E2-AD30-BEB7-09ED-31AFFBA7AB8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Freeform 634">
                <a:extLst>
                  <a:ext uri="{FF2B5EF4-FFF2-40B4-BE49-F238E27FC236}">
                    <a16:creationId xmlns:a16="http://schemas.microsoft.com/office/drawing/2014/main" id="{C7446A6B-67CE-F571-954C-EC0C7465FFD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40CA9BB9-812B-7A5F-4727-97BC1D3F916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7" name="Group 636">
            <a:extLst>
              <a:ext uri="{FF2B5EF4-FFF2-40B4-BE49-F238E27FC236}">
                <a16:creationId xmlns:a16="http://schemas.microsoft.com/office/drawing/2014/main" id="{3EF6E4E2-F173-4FD2-C246-F6E867A4609E}"/>
              </a:ext>
            </a:extLst>
          </p:cNvPr>
          <p:cNvGrpSpPr/>
          <p:nvPr/>
        </p:nvGrpSpPr>
        <p:grpSpPr>
          <a:xfrm>
            <a:off x="7902319" y="3812024"/>
            <a:ext cx="355312" cy="162065"/>
            <a:chOff x="7493876" y="2774731"/>
            <a:chExt cx="1481958" cy="894622"/>
          </a:xfrm>
        </p:grpSpPr>
        <p:sp>
          <p:nvSpPr>
            <p:cNvPr id="638" name="Freeform 637">
              <a:extLst>
                <a:ext uri="{FF2B5EF4-FFF2-40B4-BE49-F238E27FC236}">
                  <a16:creationId xmlns:a16="http://schemas.microsoft.com/office/drawing/2014/main" id="{A61A27FD-F326-C779-1BB1-F46635114C1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4B707E9B-1E17-7A1C-7316-FBE6C2766B1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D8CE7120-E6EE-A546-CD24-930EF924C57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48873D7C-FC1B-EF61-0AEB-B22F0A4F52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16399CE3-669E-70DB-AFFB-6341FE4C960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6258DA00-8DDD-5BCA-7217-6130E0AF45C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166F86B6-5109-8628-9BCF-87F53BEA64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B0769B2F-8FF1-7BDD-CA00-8801366D99D4}"/>
              </a:ext>
            </a:extLst>
          </p:cNvPr>
          <p:cNvGrpSpPr/>
          <p:nvPr/>
        </p:nvGrpSpPr>
        <p:grpSpPr>
          <a:xfrm>
            <a:off x="10501328" y="3968396"/>
            <a:ext cx="355312" cy="162065"/>
            <a:chOff x="7493876" y="2774731"/>
            <a:chExt cx="1481958" cy="894622"/>
          </a:xfrm>
        </p:grpSpPr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C4174C70-6DBF-83A2-F5CB-3E6D8CD2ABF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6568DCCB-4F61-394A-1CC5-93BE13D2B32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5F155FE1-F8F6-F832-4F36-3A6F674B8F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39FE622C-617E-3C11-DB57-D43EFB2D76F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C1EAF7EC-62A6-EA1C-32EA-989C7A3789B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BBB51474-B777-254F-9CEA-EC9AA6399F4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4ED5B747-906E-4B79-99A6-0C92C83231D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07" name="Freeform 206">
            <a:extLst>
              <a:ext uri="{FF2B5EF4-FFF2-40B4-BE49-F238E27FC236}">
                <a16:creationId xmlns:a16="http://schemas.microsoft.com/office/drawing/2014/main" id="{CA10D6DA-7EA5-A245-B634-CA648B826329}"/>
              </a:ext>
            </a:extLst>
          </p:cNvPr>
          <p:cNvSpPr/>
          <p:nvPr/>
        </p:nvSpPr>
        <p:spPr>
          <a:xfrm>
            <a:off x="7628910" y="2562881"/>
            <a:ext cx="4010927" cy="603001"/>
          </a:xfrm>
          <a:custGeom>
            <a:avLst/>
            <a:gdLst>
              <a:gd name="connsiteX0" fmla="*/ 0 w 2365882"/>
              <a:gd name="connsiteY0" fmla="*/ 6798 h 628862"/>
              <a:gd name="connsiteX1" fmla="*/ 2365882 w 2365882"/>
              <a:gd name="connsiteY1" fmla="*/ 0 h 628862"/>
              <a:gd name="connsiteX2" fmla="*/ 1468479 w 2365882"/>
              <a:gd name="connsiteY2" fmla="*/ 594870 h 628862"/>
              <a:gd name="connsiteX3" fmla="*/ 686650 w 2365882"/>
              <a:gd name="connsiteY3" fmla="*/ 628862 h 628862"/>
              <a:gd name="connsiteX4" fmla="*/ 0 w 2365882"/>
              <a:gd name="connsiteY4" fmla="*/ 6798 h 628862"/>
              <a:gd name="connsiteX0" fmla="*/ 0 w 2365882"/>
              <a:gd name="connsiteY0" fmla="*/ 6798 h 594870"/>
              <a:gd name="connsiteX1" fmla="*/ 2365882 w 2365882"/>
              <a:gd name="connsiteY1" fmla="*/ 0 h 594870"/>
              <a:gd name="connsiteX2" fmla="*/ 1468479 w 2365882"/>
              <a:gd name="connsiteY2" fmla="*/ 594870 h 594870"/>
              <a:gd name="connsiteX3" fmla="*/ 696848 w 2365882"/>
              <a:gd name="connsiteY3" fmla="*/ 594870 h 594870"/>
              <a:gd name="connsiteX4" fmla="*/ 0 w 2365882"/>
              <a:gd name="connsiteY4" fmla="*/ 6798 h 594870"/>
              <a:gd name="connsiteX0" fmla="*/ 0 w 2365882"/>
              <a:gd name="connsiteY0" fmla="*/ 6798 h 594870"/>
              <a:gd name="connsiteX1" fmla="*/ 2365882 w 2365882"/>
              <a:gd name="connsiteY1" fmla="*/ 0 h 594870"/>
              <a:gd name="connsiteX2" fmla="*/ 1468479 w 2365882"/>
              <a:gd name="connsiteY2" fmla="*/ 594870 h 594870"/>
              <a:gd name="connsiteX3" fmla="*/ 696848 w 2365882"/>
              <a:gd name="connsiteY3" fmla="*/ 594870 h 594870"/>
              <a:gd name="connsiteX4" fmla="*/ 0 w 2365882"/>
              <a:gd name="connsiteY4" fmla="*/ 6798 h 594870"/>
              <a:gd name="connsiteX0" fmla="*/ 0 w 2365882"/>
              <a:gd name="connsiteY0" fmla="*/ 6798 h 594870"/>
              <a:gd name="connsiteX1" fmla="*/ 2365882 w 2365882"/>
              <a:gd name="connsiteY1" fmla="*/ 0 h 594870"/>
              <a:gd name="connsiteX2" fmla="*/ 1468479 w 2365882"/>
              <a:gd name="connsiteY2" fmla="*/ 594870 h 594870"/>
              <a:gd name="connsiteX3" fmla="*/ 696848 w 2365882"/>
              <a:gd name="connsiteY3" fmla="*/ 594870 h 594870"/>
              <a:gd name="connsiteX4" fmla="*/ 0 w 2365882"/>
              <a:gd name="connsiteY4" fmla="*/ 6798 h 594870"/>
              <a:gd name="connsiteX0" fmla="*/ 0 w 2365882"/>
              <a:gd name="connsiteY0" fmla="*/ 6798 h 594870"/>
              <a:gd name="connsiteX1" fmla="*/ 2365882 w 2365882"/>
              <a:gd name="connsiteY1" fmla="*/ 0 h 594870"/>
              <a:gd name="connsiteX2" fmla="*/ 1468479 w 2365882"/>
              <a:gd name="connsiteY2" fmla="*/ 594870 h 594870"/>
              <a:gd name="connsiteX3" fmla="*/ 696848 w 2365882"/>
              <a:gd name="connsiteY3" fmla="*/ 594870 h 594870"/>
              <a:gd name="connsiteX4" fmla="*/ 0 w 2365882"/>
              <a:gd name="connsiteY4" fmla="*/ 6798 h 594870"/>
              <a:gd name="connsiteX0" fmla="*/ 0 w 2365882"/>
              <a:gd name="connsiteY0" fmla="*/ 6798 h 594870"/>
              <a:gd name="connsiteX1" fmla="*/ 2365882 w 2365882"/>
              <a:gd name="connsiteY1" fmla="*/ 0 h 594870"/>
              <a:gd name="connsiteX2" fmla="*/ 1468479 w 2365882"/>
              <a:gd name="connsiteY2" fmla="*/ 594870 h 594870"/>
              <a:gd name="connsiteX3" fmla="*/ 696848 w 2365882"/>
              <a:gd name="connsiteY3" fmla="*/ 594870 h 594870"/>
              <a:gd name="connsiteX4" fmla="*/ 0 w 2365882"/>
              <a:gd name="connsiteY4" fmla="*/ 6798 h 594870"/>
              <a:gd name="connsiteX0" fmla="*/ 0 w 3418375"/>
              <a:gd name="connsiteY0" fmla="*/ 21727 h 609799"/>
              <a:gd name="connsiteX1" fmla="*/ 3418375 w 3418375"/>
              <a:gd name="connsiteY1" fmla="*/ 0 h 609799"/>
              <a:gd name="connsiteX2" fmla="*/ 1468479 w 3418375"/>
              <a:gd name="connsiteY2" fmla="*/ 609799 h 609799"/>
              <a:gd name="connsiteX3" fmla="*/ 696848 w 3418375"/>
              <a:gd name="connsiteY3" fmla="*/ 609799 h 609799"/>
              <a:gd name="connsiteX4" fmla="*/ 0 w 3418375"/>
              <a:gd name="connsiteY4" fmla="*/ 21727 h 609799"/>
              <a:gd name="connsiteX0" fmla="*/ 0 w 3418375"/>
              <a:gd name="connsiteY0" fmla="*/ 21727 h 609799"/>
              <a:gd name="connsiteX1" fmla="*/ 3418375 w 3418375"/>
              <a:gd name="connsiteY1" fmla="*/ 0 h 609799"/>
              <a:gd name="connsiteX2" fmla="*/ 1468479 w 3418375"/>
              <a:gd name="connsiteY2" fmla="*/ 609799 h 609799"/>
              <a:gd name="connsiteX3" fmla="*/ 696848 w 3418375"/>
              <a:gd name="connsiteY3" fmla="*/ 609799 h 609799"/>
              <a:gd name="connsiteX4" fmla="*/ 0 w 3418375"/>
              <a:gd name="connsiteY4" fmla="*/ 21727 h 609799"/>
              <a:gd name="connsiteX0" fmla="*/ 0 w 3843851"/>
              <a:gd name="connsiteY0" fmla="*/ 6798 h 609799"/>
              <a:gd name="connsiteX1" fmla="*/ 3843851 w 3843851"/>
              <a:gd name="connsiteY1" fmla="*/ 0 h 609799"/>
              <a:gd name="connsiteX2" fmla="*/ 1893955 w 3843851"/>
              <a:gd name="connsiteY2" fmla="*/ 609799 h 609799"/>
              <a:gd name="connsiteX3" fmla="*/ 1122324 w 3843851"/>
              <a:gd name="connsiteY3" fmla="*/ 609799 h 609799"/>
              <a:gd name="connsiteX4" fmla="*/ 0 w 3843851"/>
              <a:gd name="connsiteY4" fmla="*/ 6798 h 609799"/>
              <a:gd name="connsiteX0" fmla="*/ 0 w 3843851"/>
              <a:gd name="connsiteY0" fmla="*/ 6798 h 609799"/>
              <a:gd name="connsiteX1" fmla="*/ 3843851 w 3843851"/>
              <a:gd name="connsiteY1" fmla="*/ 0 h 609799"/>
              <a:gd name="connsiteX2" fmla="*/ 1893955 w 3843851"/>
              <a:gd name="connsiteY2" fmla="*/ 609799 h 609799"/>
              <a:gd name="connsiteX3" fmla="*/ 1122324 w 3843851"/>
              <a:gd name="connsiteY3" fmla="*/ 609799 h 609799"/>
              <a:gd name="connsiteX4" fmla="*/ 0 w 3843851"/>
              <a:gd name="connsiteY4" fmla="*/ 6798 h 609799"/>
              <a:gd name="connsiteX0" fmla="*/ 0 w 3825190"/>
              <a:gd name="connsiteY0" fmla="*/ 0 h 603001"/>
              <a:gd name="connsiteX1" fmla="*/ 3825190 w 3825190"/>
              <a:gd name="connsiteY1" fmla="*/ 11863 h 603001"/>
              <a:gd name="connsiteX2" fmla="*/ 1893955 w 3825190"/>
              <a:gd name="connsiteY2" fmla="*/ 603001 h 603001"/>
              <a:gd name="connsiteX3" fmla="*/ 1122324 w 3825190"/>
              <a:gd name="connsiteY3" fmla="*/ 603001 h 603001"/>
              <a:gd name="connsiteX4" fmla="*/ 0 w 3825190"/>
              <a:gd name="connsiteY4" fmla="*/ 0 h 603001"/>
              <a:gd name="connsiteX0" fmla="*/ 0 w 3825190"/>
              <a:gd name="connsiteY0" fmla="*/ 0 h 603001"/>
              <a:gd name="connsiteX1" fmla="*/ 3825190 w 3825190"/>
              <a:gd name="connsiteY1" fmla="*/ 11863 h 603001"/>
              <a:gd name="connsiteX2" fmla="*/ 1893955 w 3825190"/>
              <a:gd name="connsiteY2" fmla="*/ 603001 h 603001"/>
              <a:gd name="connsiteX3" fmla="*/ 1122324 w 3825190"/>
              <a:gd name="connsiteY3" fmla="*/ 603001 h 603001"/>
              <a:gd name="connsiteX4" fmla="*/ 0 w 3825190"/>
              <a:gd name="connsiteY4" fmla="*/ 0 h 603001"/>
              <a:gd name="connsiteX0" fmla="*/ 0 w 3825190"/>
              <a:gd name="connsiteY0" fmla="*/ 0 h 603001"/>
              <a:gd name="connsiteX1" fmla="*/ 3825190 w 3825190"/>
              <a:gd name="connsiteY1" fmla="*/ 11863 h 603001"/>
              <a:gd name="connsiteX2" fmla="*/ 1893955 w 3825190"/>
              <a:gd name="connsiteY2" fmla="*/ 603001 h 603001"/>
              <a:gd name="connsiteX3" fmla="*/ 1122324 w 3825190"/>
              <a:gd name="connsiteY3" fmla="*/ 603001 h 603001"/>
              <a:gd name="connsiteX4" fmla="*/ 0 w 3825190"/>
              <a:gd name="connsiteY4" fmla="*/ 0 h 603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25190" h="603001">
                <a:moveTo>
                  <a:pt x="0" y="0"/>
                </a:moveTo>
                <a:lnTo>
                  <a:pt x="3825190" y="11863"/>
                </a:lnTo>
                <a:cubicBezTo>
                  <a:pt x="3047053" y="168098"/>
                  <a:pt x="2155697" y="306133"/>
                  <a:pt x="1893955" y="603001"/>
                </a:cubicBezTo>
                <a:lnTo>
                  <a:pt x="1122324" y="603001"/>
                </a:lnTo>
                <a:cubicBezTo>
                  <a:pt x="930832" y="376384"/>
                  <a:pt x="707623" y="214824"/>
                  <a:pt x="0" y="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>
                  <a:lumMod val="65000"/>
                </a:scheme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095C5367-4788-4381-C884-25ED44F4534D}"/>
              </a:ext>
            </a:extLst>
          </p:cNvPr>
          <p:cNvGrpSpPr/>
          <p:nvPr/>
        </p:nvGrpSpPr>
        <p:grpSpPr>
          <a:xfrm>
            <a:off x="9096273" y="2776837"/>
            <a:ext cx="787307" cy="784763"/>
            <a:chOff x="7931929" y="1048244"/>
            <a:chExt cx="787307" cy="784763"/>
          </a:xfrm>
        </p:grpSpPr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8F9CC302-8F29-27B4-91CD-30CD114A796D}"/>
                </a:ext>
              </a:extLst>
            </p:cNvPr>
            <p:cNvSpPr/>
            <p:nvPr/>
          </p:nvSpPr>
          <p:spPr>
            <a:xfrm>
              <a:off x="8234379" y="1048244"/>
              <a:ext cx="475548" cy="78442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21FB84E2-7492-B533-E41F-51428510BA19}"/>
                </a:ext>
              </a:extLst>
            </p:cNvPr>
            <p:cNvSpPr/>
            <p:nvPr/>
          </p:nvSpPr>
          <p:spPr>
            <a:xfrm>
              <a:off x="7931929" y="1249708"/>
              <a:ext cx="590335" cy="582956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213" name="Straight Connector 212">
              <a:extLst>
                <a:ext uri="{FF2B5EF4-FFF2-40B4-BE49-F238E27FC236}">
                  <a16:creationId xmlns:a16="http://schemas.microsoft.com/office/drawing/2014/main" id="{CEE40950-2F5C-BB79-EF25-CF693528AC1D}"/>
                </a:ext>
              </a:extLst>
            </p:cNvPr>
            <p:cNvCxnSpPr/>
            <p:nvPr/>
          </p:nvCxnSpPr>
          <p:spPr>
            <a:xfrm flipV="1">
              <a:off x="7993055" y="1378022"/>
              <a:ext cx="267616" cy="8703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50594F92-2E3C-5BD4-C795-FC2631BD828D}"/>
                </a:ext>
              </a:extLst>
            </p:cNvPr>
            <p:cNvCxnSpPr/>
            <p:nvPr/>
          </p:nvCxnSpPr>
          <p:spPr>
            <a:xfrm>
              <a:off x="7992663" y="1762496"/>
              <a:ext cx="268008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2163E63A-B7DC-5A14-445F-EDBDD8C9C411}"/>
                </a:ext>
              </a:extLst>
            </p:cNvPr>
            <p:cNvCxnSpPr/>
            <p:nvPr/>
          </p:nvCxnSpPr>
          <p:spPr>
            <a:xfrm flipV="1">
              <a:off x="8609154" y="1185325"/>
              <a:ext cx="0" cy="551210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6" name="Group 215">
              <a:extLst>
                <a:ext uri="{FF2B5EF4-FFF2-40B4-BE49-F238E27FC236}">
                  <a16:creationId xmlns:a16="http://schemas.microsoft.com/office/drawing/2014/main" id="{35162121-A726-C357-7D37-544CD2C5E099}"/>
                </a:ext>
              </a:extLst>
            </p:cNvPr>
            <p:cNvGrpSpPr/>
            <p:nvPr/>
          </p:nvGrpSpPr>
          <p:grpSpPr>
            <a:xfrm>
              <a:off x="8193210" y="1386981"/>
              <a:ext cx="526026" cy="430095"/>
              <a:chOff x="5103720" y="2710261"/>
              <a:chExt cx="580342" cy="363041"/>
            </a:xfrm>
          </p:grpSpPr>
          <p:cxnSp>
            <p:nvCxnSpPr>
              <p:cNvPr id="230" name="Straight Connector 229">
                <a:extLst>
                  <a:ext uri="{FF2B5EF4-FFF2-40B4-BE49-F238E27FC236}">
                    <a16:creationId xmlns:a16="http://schemas.microsoft.com/office/drawing/2014/main" id="{8269878A-7076-CCCE-AECE-309B474C5BEA}"/>
                  </a:ext>
                </a:extLst>
              </p:cNvPr>
              <p:cNvCxnSpPr/>
              <p:nvPr/>
            </p:nvCxnSpPr>
            <p:spPr>
              <a:xfrm>
                <a:off x="5103720" y="295709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31" name="Group 230">
                <a:extLst>
                  <a:ext uri="{FF2B5EF4-FFF2-40B4-BE49-F238E27FC236}">
                    <a16:creationId xmlns:a16="http://schemas.microsoft.com/office/drawing/2014/main" id="{6B64421A-2B7F-E8BF-50C6-C3C61A2CBE39}"/>
                  </a:ext>
                </a:extLst>
              </p:cNvPr>
              <p:cNvGrpSpPr/>
              <p:nvPr/>
            </p:nvGrpSpPr>
            <p:grpSpPr>
              <a:xfrm>
                <a:off x="5338659" y="2710261"/>
                <a:ext cx="345403" cy="363041"/>
                <a:chOff x="5340524" y="2727977"/>
                <a:chExt cx="355597" cy="354928"/>
              </a:xfrm>
            </p:grpSpPr>
            <p:pic>
              <p:nvPicPr>
                <p:cNvPr id="232" name="Picture 231" descr="server_rack.png">
                  <a:extLst>
                    <a:ext uri="{FF2B5EF4-FFF2-40B4-BE49-F238E27FC236}">
                      <a16:creationId xmlns:a16="http://schemas.microsoft.com/office/drawing/2014/main" id="{B3A63658-A21C-E6CD-67EA-4FF63873E9A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3348" y="2813386"/>
                  <a:ext cx="162773" cy="267072"/>
                </a:xfrm>
                <a:prstGeom prst="rect">
                  <a:avLst/>
                </a:prstGeom>
              </p:spPr>
            </p:pic>
            <p:pic>
              <p:nvPicPr>
                <p:cNvPr id="233" name="Picture 232" descr="server_rack.png">
                  <a:extLst>
                    <a:ext uri="{FF2B5EF4-FFF2-40B4-BE49-F238E27FC236}">
                      <a16:creationId xmlns:a16="http://schemas.microsoft.com/office/drawing/2014/main" id="{2D75A6A7-9808-97FC-11D7-6F5776698FC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40524" y="2827248"/>
                  <a:ext cx="155816" cy="255657"/>
                </a:xfrm>
                <a:prstGeom prst="rect">
                  <a:avLst/>
                </a:prstGeom>
              </p:spPr>
            </p:pic>
            <p:pic>
              <p:nvPicPr>
                <p:cNvPr id="234" name="Picture 233" descr="server_rack.png">
                  <a:extLst>
                    <a:ext uri="{FF2B5EF4-FFF2-40B4-BE49-F238E27FC236}">
                      <a16:creationId xmlns:a16="http://schemas.microsoft.com/office/drawing/2014/main" id="{B6DCB74D-460D-E3AA-FA88-DDD762A4BAB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415195" y="2727977"/>
                  <a:ext cx="205522" cy="337212"/>
                </a:xfrm>
                <a:prstGeom prst="rect">
                  <a:avLst/>
                </a:prstGeom>
              </p:spPr>
            </p:pic>
          </p:grpSp>
        </p:grp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DEC61876-8804-A8FC-379B-497185B0C660}"/>
                </a:ext>
              </a:extLst>
            </p:cNvPr>
            <p:cNvCxnSpPr/>
            <p:nvPr/>
          </p:nvCxnSpPr>
          <p:spPr>
            <a:xfrm flipV="1">
              <a:off x="7997478" y="1599083"/>
              <a:ext cx="263193" cy="19846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2221E00-B614-F09B-5071-271DD3FCF570}"/>
                </a:ext>
              </a:extLst>
            </p:cNvPr>
            <p:cNvCxnSpPr/>
            <p:nvPr/>
          </p:nvCxnSpPr>
          <p:spPr>
            <a:xfrm flipV="1">
              <a:off x="7997478" y="1478364"/>
              <a:ext cx="263193" cy="5734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9" name="Group 218">
              <a:extLst>
                <a:ext uri="{FF2B5EF4-FFF2-40B4-BE49-F238E27FC236}">
                  <a16:creationId xmlns:a16="http://schemas.microsoft.com/office/drawing/2014/main" id="{E969E2D2-13DC-53ED-9FB6-C6F4702F51B8}"/>
                </a:ext>
              </a:extLst>
            </p:cNvPr>
            <p:cNvGrpSpPr/>
            <p:nvPr/>
          </p:nvGrpSpPr>
          <p:grpSpPr>
            <a:xfrm>
              <a:off x="8023158" y="1649487"/>
              <a:ext cx="255728" cy="127629"/>
              <a:chOff x="8031847" y="1585112"/>
              <a:chExt cx="258386" cy="130948"/>
            </a:xfrm>
          </p:grpSpPr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D4E84770-2A37-1B2D-3648-4897C0574063}"/>
                  </a:ext>
                </a:extLst>
              </p:cNvPr>
              <p:cNvSpPr/>
              <p:nvPr/>
            </p:nvSpPr>
            <p:spPr>
              <a:xfrm>
                <a:off x="8031847" y="1630439"/>
                <a:ext cx="258386" cy="85621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224" name="Oval 223">
                <a:extLst>
                  <a:ext uri="{FF2B5EF4-FFF2-40B4-BE49-F238E27FC236}">
                    <a16:creationId xmlns:a16="http://schemas.microsoft.com/office/drawing/2014/main" id="{DF4F45F3-241B-B41F-98B3-6444873E18F9}"/>
                  </a:ext>
                </a:extLst>
              </p:cNvPr>
              <p:cNvSpPr/>
              <p:nvPr/>
            </p:nvSpPr>
            <p:spPr>
              <a:xfrm>
                <a:off x="8031996" y="1585112"/>
                <a:ext cx="258073" cy="84771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225" name="Group 224">
                <a:extLst>
                  <a:ext uri="{FF2B5EF4-FFF2-40B4-BE49-F238E27FC236}">
                    <a16:creationId xmlns:a16="http://schemas.microsoft.com/office/drawing/2014/main" id="{C9F196F5-D4E9-E6E9-6750-398FC0AACC08}"/>
                  </a:ext>
                </a:extLst>
              </p:cNvPr>
              <p:cNvGrpSpPr/>
              <p:nvPr/>
            </p:nvGrpSpPr>
            <p:grpSpPr>
              <a:xfrm>
                <a:off x="8070168" y="1595886"/>
                <a:ext cx="181696" cy="62287"/>
                <a:chOff x="7786941" y="2884917"/>
                <a:chExt cx="897649" cy="353919"/>
              </a:xfrm>
            </p:grpSpPr>
            <p:sp>
              <p:nvSpPr>
                <p:cNvPr id="226" name="Freeform 225">
                  <a:extLst>
                    <a:ext uri="{FF2B5EF4-FFF2-40B4-BE49-F238E27FC236}">
                      <a16:creationId xmlns:a16="http://schemas.microsoft.com/office/drawing/2014/main" id="{F1673CAB-A396-AE6D-71AD-9CAF2149BF3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7" name="Freeform 226">
                  <a:extLst>
                    <a:ext uri="{FF2B5EF4-FFF2-40B4-BE49-F238E27FC236}">
                      <a16:creationId xmlns:a16="http://schemas.microsoft.com/office/drawing/2014/main" id="{6DF01F39-D88A-9E6C-B1C5-A507063D86E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8" name="Freeform 227">
                  <a:extLst>
                    <a:ext uri="{FF2B5EF4-FFF2-40B4-BE49-F238E27FC236}">
                      <a16:creationId xmlns:a16="http://schemas.microsoft.com/office/drawing/2014/main" id="{4677064C-5AE0-3217-A244-37B68D767D0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9" name="Freeform 228">
                  <a:extLst>
                    <a:ext uri="{FF2B5EF4-FFF2-40B4-BE49-F238E27FC236}">
                      <a16:creationId xmlns:a16="http://schemas.microsoft.com/office/drawing/2014/main" id="{C7BD203A-C6A3-1E61-0148-B69AF1081A5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sp>
          <p:nvSpPr>
            <p:cNvPr id="220" name="Can 219">
              <a:extLst>
                <a:ext uri="{FF2B5EF4-FFF2-40B4-BE49-F238E27FC236}">
                  <a16:creationId xmlns:a16="http://schemas.microsoft.com/office/drawing/2014/main" id="{46C117DE-9B6B-D4A0-99A8-B8F117365482}"/>
                </a:ext>
              </a:extLst>
            </p:cNvPr>
            <p:cNvSpPr/>
            <p:nvPr/>
          </p:nvSpPr>
          <p:spPr>
            <a:xfrm>
              <a:off x="8309514" y="1475041"/>
              <a:ext cx="124055" cy="161289"/>
            </a:xfrm>
            <a:prstGeom prst="can">
              <a:avLst/>
            </a:prstGeom>
            <a:solidFill>
              <a:srgbClr val="0012A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21" name="Straight Connector 220">
              <a:extLst>
                <a:ext uri="{FF2B5EF4-FFF2-40B4-BE49-F238E27FC236}">
                  <a16:creationId xmlns:a16="http://schemas.microsoft.com/office/drawing/2014/main" id="{5B250C15-A0EA-808F-2010-D3E4DC874139}"/>
                </a:ext>
              </a:extLst>
            </p:cNvPr>
            <p:cNvCxnSpPr>
              <a:cxnSpLocks/>
              <a:endCxn id="220" idx="3"/>
            </p:cNvCxnSpPr>
            <p:nvPr/>
          </p:nvCxnSpPr>
          <p:spPr>
            <a:xfrm flipV="1">
              <a:off x="8371542" y="1636330"/>
              <a:ext cx="0" cy="3634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5C7C6336-2FBB-0F2B-06F9-82544777D5B1}"/>
                </a:ext>
              </a:extLst>
            </p:cNvPr>
            <p:cNvCxnSpPr/>
            <p:nvPr/>
          </p:nvCxnSpPr>
          <p:spPr>
            <a:xfrm>
              <a:off x="8317605" y="1268077"/>
              <a:ext cx="0" cy="564930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9E9F0E59-3F3A-8E96-7C6A-1840242176B0}"/>
              </a:ext>
            </a:extLst>
          </p:cNvPr>
          <p:cNvSpPr txBox="1"/>
          <p:nvPr/>
        </p:nvSpPr>
        <p:spPr>
          <a:xfrm>
            <a:off x="8852721" y="2494350"/>
            <a:ext cx="194457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Core Network Functions</a:t>
            </a:r>
          </a:p>
        </p:txBody>
      </p:sp>
      <p:pic>
        <p:nvPicPr>
          <p:cNvPr id="236" name="Picture 235">
            <a:extLst>
              <a:ext uri="{FF2B5EF4-FFF2-40B4-BE49-F238E27FC236}">
                <a16:creationId xmlns:a16="http://schemas.microsoft.com/office/drawing/2014/main" id="{AE82BE00-AFBF-4C38-2174-F6FE5BD43A5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518658" y="1569762"/>
            <a:ext cx="4244865" cy="1008057"/>
          </a:xfrm>
          <a:prstGeom prst="rect">
            <a:avLst/>
          </a:prstGeom>
        </p:spPr>
      </p:pic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945F7844-529F-78BB-E339-1DA1827B3653}"/>
              </a:ext>
            </a:extLst>
          </p:cNvPr>
          <p:cNvCxnSpPr>
            <a:cxnSpLocks/>
            <a:stCxn id="192" idx="3"/>
            <a:endCxn id="30" idx="5"/>
          </p:cNvCxnSpPr>
          <p:nvPr/>
        </p:nvCxnSpPr>
        <p:spPr>
          <a:xfrm flipH="1" flipV="1">
            <a:off x="7372709" y="3607700"/>
            <a:ext cx="581786" cy="29387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F2767AAC-E88E-4FAA-EBAA-C1313487E121}"/>
              </a:ext>
            </a:extLst>
          </p:cNvPr>
          <p:cNvCxnSpPr>
            <a:cxnSpLocks/>
            <a:stCxn id="49" idx="3"/>
            <a:endCxn id="548" idx="3"/>
          </p:cNvCxnSpPr>
          <p:nvPr/>
        </p:nvCxnSpPr>
        <p:spPr>
          <a:xfrm flipH="1">
            <a:off x="7436478" y="4533634"/>
            <a:ext cx="430992" cy="46208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226AEA8F-036B-F79C-1C70-4FA9D0D110AF}"/>
              </a:ext>
            </a:extLst>
          </p:cNvPr>
          <p:cNvGrpSpPr/>
          <p:nvPr/>
        </p:nvGrpSpPr>
        <p:grpSpPr>
          <a:xfrm>
            <a:off x="6376426" y="3062972"/>
            <a:ext cx="1252484" cy="939798"/>
            <a:chOff x="342047" y="413395"/>
            <a:chExt cx="2472266" cy="2058912"/>
          </a:xfrm>
        </p:grpSpPr>
        <p:sp>
          <p:nvSpPr>
            <p:cNvPr id="9" name="Oval 23">
              <a:extLst>
                <a:ext uri="{FF2B5EF4-FFF2-40B4-BE49-F238E27FC236}">
                  <a16:creationId xmlns:a16="http://schemas.microsoft.com/office/drawing/2014/main" id="{F6749701-9223-9D5F-9DEC-FF2AD121B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047" y="413395"/>
              <a:ext cx="2472266" cy="2058912"/>
            </a:xfrm>
            <a:prstGeom prst="ellipse">
              <a:avLst/>
            </a:prstGeom>
            <a:gradFill flip="none" rotWithShape="1">
              <a:gsLst>
                <a:gs pos="2000">
                  <a:schemeClr val="accent1">
                    <a:lumMod val="45000"/>
                    <a:lumOff val="55000"/>
                  </a:schemeClr>
                </a:gs>
                <a:gs pos="99000">
                  <a:schemeClr val="accent1">
                    <a:lumMod val="30000"/>
                    <a:lumOff val="70000"/>
                    <a:alpha val="65599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1" name="Group 403">
              <a:extLst>
                <a:ext uri="{FF2B5EF4-FFF2-40B4-BE49-F238E27FC236}">
                  <a16:creationId xmlns:a16="http://schemas.microsoft.com/office/drawing/2014/main" id="{4C452CD4-AD5B-95AA-D4F9-6FE020575C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161" y="828484"/>
              <a:ext cx="451636" cy="385409"/>
              <a:chOff x="2751" y="1851"/>
              <a:chExt cx="462" cy="478"/>
            </a:xfrm>
          </p:grpSpPr>
          <p:pic>
            <p:nvPicPr>
              <p:cNvPr id="61" name="Picture 364" descr="iphone_stylized_small">
                <a:extLst>
                  <a:ext uri="{FF2B5EF4-FFF2-40B4-BE49-F238E27FC236}">
                    <a16:creationId xmlns:a16="http://schemas.microsoft.com/office/drawing/2014/main" id="{FBF94A5C-B694-AF51-9006-C472C50025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2" name="Picture 402" descr="antenna_radiation_stylized">
                <a:extLst>
                  <a:ext uri="{FF2B5EF4-FFF2-40B4-BE49-F238E27FC236}">
                    <a16:creationId xmlns:a16="http://schemas.microsoft.com/office/drawing/2014/main" id="{DB9225D3-15EA-7F5E-E9D8-AD92F3C84F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356">
              <a:extLst>
                <a:ext uri="{FF2B5EF4-FFF2-40B4-BE49-F238E27FC236}">
                  <a16:creationId xmlns:a16="http://schemas.microsoft.com/office/drawing/2014/main" id="{BEDBB11A-33F3-74FA-783E-69D23FD4B4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4614" y="1915832"/>
              <a:ext cx="325068" cy="331553"/>
              <a:chOff x="313" y="1497"/>
              <a:chExt cx="1152" cy="1014"/>
            </a:xfrm>
          </p:grpSpPr>
          <p:pic>
            <p:nvPicPr>
              <p:cNvPr id="58" name="Picture 354" descr="laptop_stylized_small">
                <a:extLst>
                  <a:ext uri="{FF2B5EF4-FFF2-40B4-BE49-F238E27FC236}">
                    <a16:creationId xmlns:a16="http://schemas.microsoft.com/office/drawing/2014/main" id="{7CFB7C69-E361-BEB3-8C20-BF3283D35D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9" name="Picture 355" descr="antenna_stylized">
                <a:extLst>
                  <a:ext uri="{FF2B5EF4-FFF2-40B4-BE49-F238E27FC236}">
                    <a16:creationId xmlns:a16="http://schemas.microsoft.com/office/drawing/2014/main" id="{37F28B4D-9BFB-1531-65FA-69DD4F6492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" name="Group 403">
              <a:extLst>
                <a:ext uri="{FF2B5EF4-FFF2-40B4-BE49-F238E27FC236}">
                  <a16:creationId xmlns:a16="http://schemas.microsoft.com/office/drawing/2014/main" id="{60EEF4E6-EDC3-D9BF-D035-DE55E7B971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34502" y="1979659"/>
              <a:ext cx="451636" cy="385409"/>
              <a:chOff x="2751" y="1851"/>
              <a:chExt cx="462" cy="478"/>
            </a:xfrm>
          </p:grpSpPr>
          <p:pic>
            <p:nvPicPr>
              <p:cNvPr id="56" name="Picture 364" descr="iphone_stylized_small">
                <a:extLst>
                  <a:ext uri="{FF2B5EF4-FFF2-40B4-BE49-F238E27FC236}">
                    <a16:creationId xmlns:a16="http://schemas.microsoft.com/office/drawing/2014/main" id="{6CAB2EF8-8F03-E257-ACDE-3F2202EB426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7" name="Picture 402" descr="antenna_radiation_stylized">
                <a:extLst>
                  <a:ext uri="{FF2B5EF4-FFF2-40B4-BE49-F238E27FC236}">
                    <a16:creationId xmlns:a16="http://schemas.microsoft.com/office/drawing/2014/main" id="{C96FF0AA-2FD6-45A4-51F7-92A24182B80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6" name="Picture 15" descr="A black drone with white lines&#10;&#10;Description automatically generated">
              <a:extLst>
                <a:ext uri="{FF2B5EF4-FFF2-40B4-BE49-F238E27FC236}">
                  <a16:creationId xmlns:a16="http://schemas.microsoft.com/office/drawing/2014/main" id="{A427BDCA-9C08-B865-CFA7-8DD3B184DB4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275797" y="481124"/>
              <a:ext cx="656527" cy="437685"/>
            </a:xfrm>
            <a:prstGeom prst="rect">
              <a:avLst/>
            </a:prstGeom>
          </p:spPr>
        </p:pic>
        <p:pic>
          <p:nvPicPr>
            <p:cNvPr id="17" name="Picture 16" descr="A car with an antenna&#10;&#10;Description automatically generated">
              <a:extLst>
                <a:ext uri="{FF2B5EF4-FFF2-40B4-BE49-F238E27FC236}">
                  <a16:creationId xmlns:a16="http://schemas.microsoft.com/office/drawing/2014/main" id="{F974D42C-F516-2BCB-F557-0E56F008CC9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73635" y="1528114"/>
              <a:ext cx="776896" cy="407221"/>
            </a:xfrm>
            <a:prstGeom prst="rect">
              <a:avLst/>
            </a:prstGeom>
          </p:spPr>
        </p:pic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0BCFD2DB-1E1C-C02C-747D-8A351DDD546F}"/>
                </a:ext>
              </a:extLst>
            </p:cNvPr>
            <p:cNvGrpSpPr/>
            <p:nvPr/>
          </p:nvGrpSpPr>
          <p:grpSpPr>
            <a:xfrm>
              <a:off x="1866826" y="664424"/>
              <a:ext cx="694858" cy="1046469"/>
              <a:chOff x="5889335" y="1598309"/>
              <a:chExt cx="694858" cy="1046469"/>
            </a:xfrm>
          </p:grpSpPr>
          <p:grpSp>
            <p:nvGrpSpPr>
              <p:cNvPr id="19" name="Group 817">
                <a:extLst>
                  <a:ext uri="{FF2B5EF4-FFF2-40B4-BE49-F238E27FC236}">
                    <a16:creationId xmlns:a16="http://schemas.microsoft.com/office/drawing/2014/main" id="{EAFACFC5-5A93-5CC3-5824-F76FCB00DC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71949" y="1598309"/>
                <a:ext cx="466245" cy="434369"/>
                <a:chOff x="2920" y="1424"/>
                <a:chExt cx="326" cy="320"/>
              </a:xfrm>
            </p:grpSpPr>
            <p:sp>
              <p:nvSpPr>
                <p:cNvPr id="40" name="Oval 818">
                  <a:extLst>
                    <a:ext uri="{FF2B5EF4-FFF2-40B4-BE49-F238E27FC236}">
                      <a16:creationId xmlns:a16="http://schemas.microsoft.com/office/drawing/2014/main" id="{7C629BE1-4E53-C928-C6D5-0979E2F7D1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41" name="Group 819">
                  <a:extLst>
                    <a:ext uri="{FF2B5EF4-FFF2-40B4-BE49-F238E27FC236}">
                      <a16:creationId xmlns:a16="http://schemas.microsoft.com/office/drawing/2014/main" id="{923EAF1A-467E-AAF4-28D4-644DE5CBC2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24"/>
                  <a:ext cx="265" cy="280"/>
                  <a:chOff x="2949" y="1424"/>
                  <a:chExt cx="265" cy="280"/>
                </a:xfrm>
              </p:grpSpPr>
              <p:sp>
                <p:nvSpPr>
                  <p:cNvPr id="43" name="Oval 820">
                    <a:extLst>
                      <a:ext uri="{FF2B5EF4-FFF2-40B4-BE49-F238E27FC236}">
                        <a16:creationId xmlns:a16="http://schemas.microsoft.com/office/drawing/2014/main" id="{62056BE7-222C-9E47-2933-C0156EFAF5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45" name="Oval 821">
                    <a:extLst>
                      <a:ext uri="{FF2B5EF4-FFF2-40B4-BE49-F238E27FC236}">
                        <a16:creationId xmlns:a16="http://schemas.microsoft.com/office/drawing/2014/main" id="{A0C3B448-4CFF-AB01-C677-49AFB835DD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50" name="Oval 822">
                    <a:extLst>
                      <a:ext uri="{FF2B5EF4-FFF2-40B4-BE49-F238E27FC236}">
                        <a16:creationId xmlns:a16="http://schemas.microsoft.com/office/drawing/2014/main" id="{55AE3259-E3BA-F030-C567-E13F8519B7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51" name="Oval 823">
                    <a:extLst>
                      <a:ext uri="{FF2B5EF4-FFF2-40B4-BE49-F238E27FC236}">
                        <a16:creationId xmlns:a16="http://schemas.microsoft.com/office/drawing/2014/main" id="{E613C7BE-9DF3-7A30-9E43-9D31DCDD1A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55" name="Freeform 824">
                    <a:extLst>
                      <a:ext uri="{FF2B5EF4-FFF2-40B4-BE49-F238E27FC236}">
                        <a16:creationId xmlns:a16="http://schemas.microsoft.com/office/drawing/2014/main" id="{48AA6B0F-6D4A-2C2F-86BC-CB794F14E7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C8D6EE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42" name="Freeform 825">
                  <a:extLst>
                    <a:ext uri="{FF2B5EF4-FFF2-40B4-BE49-F238E27FC236}">
                      <a16:creationId xmlns:a16="http://schemas.microsoft.com/office/drawing/2014/main" id="{2A3DD5CC-2739-7C02-0AB9-6DEC46D0B5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615"/>
                  <a:ext cx="178" cy="129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C8D6EE"/>
                </a:solidFill>
                <a:ln w="19050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174AAA7C-BFFA-14FC-7479-E8AFD0159B89}"/>
                  </a:ext>
                </a:extLst>
              </p:cNvPr>
              <p:cNvGrpSpPr/>
              <p:nvPr/>
            </p:nvGrpSpPr>
            <p:grpSpPr>
              <a:xfrm>
                <a:off x="5988685" y="1818858"/>
                <a:ext cx="437474" cy="596272"/>
                <a:chOff x="3585986" y="1924272"/>
                <a:chExt cx="468358" cy="1018983"/>
              </a:xfrm>
            </p:grpSpPr>
            <p:sp>
              <p:nvSpPr>
                <p:cNvPr id="36" name="Rectangle 35">
                  <a:extLst>
                    <a:ext uri="{FF2B5EF4-FFF2-40B4-BE49-F238E27FC236}">
                      <a16:creationId xmlns:a16="http://schemas.microsoft.com/office/drawing/2014/main" id="{C14695CF-2A93-B5FF-DD3C-56832E7ECEE4}"/>
                    </a:ext>
                  </a:extLst>
                </p:cNvPr>
                <p:cNvSpPr/>
                <p:nvPr/>
              </p:nvSpPr>
              <p:spPr>
                <a:xfrm>
                  <a:off x="3793799" y="1924272"/>
                  <a:ext cx="61211" cy="1018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Rectangle 36">
                  <a:extLst>
                    <a:ext uri="{FF2B5EF4-FFF2-40B4-BE49-F238E27FC236}">
                      <a16:creationId xmlns:a16="http://schemas.microsoft.com/office/drawing/2014/main" id="{1B70BC73-A507-E6F0-5864-0C76995799B4}"/>
                    </a:ext>
                  </a:extLst>
                </p:cNvPr>
                <p:cNvSpPr/>
                <p:nvPr/>
              </p:nvSpPr>
              <p:spPr>
                <a:xfrm rot="5400000">
                  <a:off x="3797305" y="1906792"/>
                  <a:ext cx="45719" cy="46835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Rectangle 37">
                  <a:extLst>
                    <a:ext uri="{FF2B5EF4-FFF2-40B4-BE49-F238E27FC236}">
                      <a16:creationId xmlns:a16="http://schemas.microsoft.com/office/drawing/2014/main" id="{CF531865-E6D5-3391-17E3-A39C6043324F}"/>
                    </a:ext>
                  </a:extLst>
                </p:cNvPr>
                <p:cNvSpPr/>
                <p:nvPr/>
              </p:nvSpPr>
              <p:spPr>
                <a:xfrm>
                  <a:off x="3641274" y="2079689"/>
                  <a:ext cx="97237" cy="16827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Rectangle 38">
                  <a:extLst>
                    <a:ext uri="{FF2B5EF4-FFF2-40B4-BE49-F238E27FC236}">
                      <a16:creationId xmlns:a16="http://schemas.microsoft.com/office/drawing/2014/main" id="{4DF89039-E60B-DD48-49DA-5A6C6775083C}"/>
                    </a:ext>
                  </a:extLst>
                </p:cNvPr>
                <p:cNvSpPr/>
                <p:nvPr/>
              </p:nvSpPr>
              <p:spPr>
                <a:xfrm>
                  <a:off x="3942084" y="2069884"/>
                  <a:ext cx="45719" cy="30343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id="{915E7A83-A518-5558-C0A8-FA430FE1C635}"/>
                  </a:ext>
                </a:extLst>
              </p:cNvPr>
              <p:cNvGrpSpPr/>
              <p:nvPr/>
            </p:nvGrpSpPr>
            <p:grpSpPr>
              <a:xfrm>
                <a:off x="5889335" y="2048021"/>
                <a:ext cx="694858" cy="596757"/>
                <a:chOff x="2913744" y="2211770"/>
                <a:chExt cx="694858" cy="596757"/>
              </a:xfrm>
            </p:grpSpPr>
            <p:grpSp>
              <p:nvGrpSpPr>
                <p:cNvPr id="23" name="Group 22">
                  <a:extLst>
                    <a:ext uri="{FF2B5EF4-FFF2-40B4-BE49-F238E27FC236}">
                      <a16:creationId xmlns:a16="http://schemas.microsoft.com/office/drawing/2014/main" id="{B012621E-DA43-EC3A-A6ED-F83292BB53CF}"/>
                    </a:ext>
                  </a:extLst>
                </p:cNvPr>
                <p:cNvGrpSpPr/>
                <p:nvPr/>
              </p:nvGrpSpPr>
              <p:grpSpPr>
                <a:xfrm>
                  <a:off x="2913744" y="2416607"/>
                  <a:ext cx="694858" cy="391920"/>
                  <a:chOff x="340314" y="959725"/>
                  <a:chExt cx="710987" cy="333816"/>
                </a:xfrm>
              </p:grpSpPr>
              <p:sp>
                <p:nvSpPr>
                  <p:cNvPr id="25" name="Oval 24">
                    <a:extLst>
                      <a:ext uri="{FF2B5EF4-FFF2-40B4-BE49-F238E27FC236}">
                        <a16:creationId xmlns:a16="http://schemas.microsoft.com/office/drawing/2014/main" id="{7C87FFBA-F613-6BEC-87A1-9DD400EE27AA}"/>
                      </a:ext>
                    </a:extLst>
                  </p:cNvPr>
                  <p:cNvSpPr/>
                  <p:nvPr/>
                </p:nvSpPr>
                <p:spPr>
                  <a:xfrm flipV="1">
                    <a:off x="340314" y="1069853"/>
                    <a:ext cx="710987" cy="223688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" name="Group 25">
                    <a:extLst>
                      <a:ext uri="{FF2B5EF4-FFF2-40B4-BE49-F238E27FC236}">
                        <a16:creationId xmlns:a16="http://schemas.microsoft.com/office/drawing/2014/main" id="{2A70034A-32C1-7AF5-9277-B739597BF239}"/>
                      </a:ext>
                    </a:extLst>
                  </p:cNvPr>
                  <p:cNvGrpSpPr/>
                  <p:nvPr/>
                </p:nvGrpSpPr>
                <p:grpSpPr>
                  <a:xfrm>
                    <a:off x="519850" y="1126797"/>
                    <a:ext cx="319417" cy="141293"/>
                    <a:chOff x="7493876" y="2774731"/>
                    <a:chExt cx="1481958" cy="894622"/>
                  </a:xfrm>
                </p:grpSpPr>
                <p:sp>
                  <p:nvSpPr>
                    <p:cNvPr id="29" name="Freeform 28">
                      <a:extLst>
                        <a:ext uri="{FF2B5EF4-FFF2-40B4-BE49-F238E27FC236}">
                          <a16:creationId xmlns:a16="http://schemas.microsoft.com/office/drawing/2014/main" id="{6E1E8BD9-D800-E2C7-15B9-D3E07145FA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0" name="Oval 29">
                      <a:extLst>
                        <a:ext uri="{FF2B5EF4-FFF2-40B4-BE49-F238E27FC236}">
                          <a16:creationId xmlns:a16="http://schemas.microsoft.com/office/drawing/2014/main" id="{F8C9A0FB-952B-5AE2-1CDD-51380C55A9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1" name="Group 30">
                      <a:extLst>
                        <a:ext uri="{FF2B5EF4-FFF2-40B4-BE49-F238E27FC236}">
                          <a16:creationId xmlns:a16="http://schemas.microsoft.com/office/drawing/2014/main" id="{6CF80FDF-C9F5-DD1A-B1BD-26A0B3D0C9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2" name="Freeform 31">
                        <a:extLst>
                          <a:ext uri="{FF2B5EF4-FFF2-40B4-BE49-F238E27FC236}">
                            <a16:creationId xmlns:a16="http://schemas.microsoft.com/office/drawing/2014/main" id="{CF02C3A6-4C24-2576-2784-5D7876F829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3" name="Freeform 32">
                        <a:extLst>
                          <a:ext uri="{FF2B5EF4-FFF2-40B4-BE49-F238E27FC236}">
                            <a16:creationId xmlns:a16="http://schemas.microsoft.com/office/drawing/2014/main" id="{CA07D771-8020-E596-F669-2F576F275F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4" name="Freeform 33">
                        <a:extLst>
                          <a:ext uri="{FF2B5EF4-FFF2-40B4-BE49-F238E27FC236}">
                            <a16:creationId xmlns:a16="http://schemas.microsoft.com/office/drawing/2014/main" id="{40610599-EA80-466E-03F7-901E30B3BE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" name="Freeform 34">
                        <a:extLst>
                          <a:ext uri="{FF2B5EF4-FFF2-40B4-BE49-F238E27FC236}">
                            <a16:creationId xmlns:a16="http://schemas.microsoft.com/office/drawing/2014/main" id="{4721EB2D-16AB-69C7-7152-F31BEE6250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28" name="Can 27">
                    <a:extLst>
                      <a:ext uri="{FF2B5EF4-FFF2-40B4-BE49-F238E27FC236}">
                        <a16:creationId xmlns:a16="http://schemas.microsoft.com/office/drawing/2014/main" id="{0746E39B-3845-8807-8508-791515DE7068}"/>
                      </a:ext>
                    </a:extLst>
                  </p:cNvPr>
                  <p:cNvSpPr/>
                  <p:nvPr/>
                </p:nvSpPr>
                <p:spPr>
                  <a:xfrm>
                    <a:off x="790311" y="959725"/>
                    <a:ext cx="174480" cy="184305"/>
                  </a:xfrm>
                  <a:prstGeom prst="can">
                    <a:avLst/>
                  </a:prstGeom>
                  <a:solidFill>
                    <a:srgbClr val="0012A0">
                      <a:alpha val="82000"/>
                    </a:srgb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24" name="Picture 23" descr="A screen shot of a computer&#10;&#10;Description automatically generated">
                  <a:extLst>
                    <a:ext uri="{FF2B5EF4-FFF2-40B4-BE49-F238E27FC236}">
                      <a16:creationId xmlns:a16="http://schemas.microsoft.com/office/drawing/2014/main" id="{4BF16F9A-4E20-4CB2-79D7-652779CB3A2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939352" y="2211770"/>
                  <a:ext cx="249527" cy="465445"/>
                </a:xfrm>
                <a:prstGeom prst="rect">
                  <a:avLst/>
                </a:prstGeom>
              </p:spPr>
            </p:pic>
          </p:grpSp>
        </p:grp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7CB5D3F1-75F9-699C-F72C-581D0A157C83}"/>
              </a:ext>
            </a:extLst>
          </p:cNvPr>
          <p:cNvSpPr txBox="1"/>
          <p:nvPr/>
        </p:nvSpPr>
        <p:spPr>
          <a:xfrm>
            <a:off x="458419" y="1435086"/>
            <a:ext cx="5848840" cy="51244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276225">
              <a:spcBef>
                <a:spcPts val="600"/>
              </a:spcBef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Core situated between RAN and other endpoints (Core, larger Internet)</a:t>
            </a:r>
          </a:p>
          <a:p>
            <a:pPr marL="801688" lvl="1" indent="-227013">
              <a:spcBef>
                <a:spcPts val="600"/>
              </a:spcBef>
              <a:buClr>
                <a:srgbClr val="0E00A3"/>
              </a:buClr>
              <a:buFont typeface="Arial" panose="020B0604020202020204" pitchFamily="34" charset="0"/>
              <a:buChar char="•"/>
            </a:pPr>
            <a:r>
              <a:rPr lang="en-US" sz="2400" kern="0" dirty="0"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single Core; multiple RANs</a:t>
            </a:r>
            <a:endParaRPr lang="en-US" sz="24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457200" indent="-276225">
              <a:spcBef>
                <a:spcPts val="600"/>
              </a:spcBef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consist of links, routers, servers, providing services to devices and base stations </a:t>
            </a:r>
          </a:p>
          <a:p>
            <a:pPr marL="801688" lvl="1" indent="-163513">
              <a:spcBef>
                <a:spcPts val="600"/>
              </a:spcBef>
              <a:buClr>
                <a:srgbClr val="0E00A3"/>
              </a:buClr>
              <a:buFont typeface="Arial" panose="020B0604020202020204" pitchFamily="34" charset="0"/>
              <a:buChar char="•"/>
            </a:pPr>
            <a:r>
              <a:rPr lang="en-US" sz="2400" kern="0" dirty="0"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“all IP” Core, but very different services than traditional Internet apps</a:t>
            </a:r>
          </a:p>
          <a:p>
            <a:pPr marL="457200" indent="-276225">
              <a:spcBef>
                <a:spcPts val="600"/>
              </a:spcBef>
              <a:buClr>
                <a:srgbClr val="0E00A3"/>
              </a:buClr>
              <a:buFont typeface="Wingdings" pitchFamily="2" charset="2"/>
              <a:buChar char="§"/>
            </a:pPr>
            <a:r>
              <a:rPr lang="en-US" sz="2600" kern="0" dirty="0"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clear logical separation between control-plane, user plane:</a:t>
            </a:r>
          </a:p>
          <a:p>
            <a:pPr marL="868363" lvl="1" indent="-227013">
              <a:spcBef>
                <a:spcPts val="600"/>
              </a:spcBef>
              <a:buClr>
                <a:srgbClr val="0E00A3"/>
              </a:buClr>
              <a:buFont typeface="Arial" panose="020B0604020202020204" pitchFamily="34" charset="0"/>
              <a:buChar char="•"/>
            </a:pPr>
            <a:r>
              <a:rPr lang="en-US" sz="2400" i="1" dirty="0">
                <a:solidFill>
                  <a:srgbClr val="C00000"/>
                </a:solidFill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CUPS: </a:t>
            </a:r>
            <a:r>
              <a:rPr lang="en-US" sz="2400" dirty="0"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Control-Plane and User-Plane Separation</a:t>
            </a:r>
            <a:endParaRPr lang="en-US" sz="24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0F0C27C-CBFD-C68E-11F1-CFED9CC3C1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7687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306588-C332-4D7D-978C-9DBBBBD67A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E1F9617-6897-FBBD-7A8F-71C62961FE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Resource Blocks (RB)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28D65E4-E804-E267-8D15-4C15A808EA03}"/>
              </a:ext>
            </a:extLst>
          </p:cNvPr>
          <p:cNvSpPr txBox="1">
            <a:spLocks noChangeArrowheads="1"/>
          </p:cNvSpPr>
          <p:nvPr/>
        </p:nvSpPr>
        <p:spPr>
          <a:xfrm>
            <a:off x="787401" y="1180108"/>
            <a:ext cx="5492376" cy="5441971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lvl="1" indent="-274638">
              <a:lnSpc>
                <a:spcPct val="100000"/>
              </a:lnSpc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</a:rPr>
              <a:t>Resource Element (RE): </a:t>
            </a:r>
            <a:r>
              <a:rPr lang="en-US" sz="2800" dirty="0"/>
              <a:t>holds one transmitted OFDMA symbol, in one time minislot on one subcarrier frequency</a:t>
            </a:r>
          </a:p>
          <a:p>
            <a:pPr marL="293688" lvl="1" indent="-274638">
              <a:lnSpc>
                <a:spcPct val="100000"/>
              </a:lnSpc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</a:rPr>
              <a:t>Resource Block (RB): </a:t>
            </a:r>
            <a:r>
              <a:rPr lang="en-US" sz="2800" dirty="0"/>
              <a:t>bundle of neighboring (time, frequency) Resource Elements</a:t>
            </a:r>
          </a:p>
          <a:p>
            <a:pPr marL="574675" lvl="2" indent="-280988">
              <a:lnSpc>
                <a:spcPct val="100000"/>
              </a:lnSpc>
              <a:spcBef>
                <a:spcPts val="600"/>
              </a:spcBef>
              <a:buClr>
                <a:srgbClr val="0E00A3"/>
              </a:buClr>
              <a:defRPr/>
            </a:pPr>
            <a:r>
              <a:rPr lang="en-US" sz="2400" dirty="0"/>
              <a:t>4G: 84 symbols  (12 neighboring subcarriers, 7 consecutive minislots)</a:t>
            </a:r>
          </a:p>
          <a:p>
            <a:pPr marL="574675" lvl="2" indent="-280988">
              <a:lnSpc>
                <a:spcPct val="100000"/>
              </a:lnSpc>
              <a:spcBef>
                <a:spcPts val="600"/>
              </a:spcBef>
              <a:buClr>
                <a:srgbClr val="0E00A3"/>
              </a:buClr>
              <a:defRPr/>
            </a:pPr>
            <a:r>
              <a:rPr lang="en-US" sz="2400" dirty="0"/>
              <a:t>5G: multiple bundlings possible  </a:t>
            </a:r>
          </a:p>
          <a:p>
            <a:pPr marL="574675" lvl="2" indent="-280988">
              <a:lnSpc>
                <a:spcPct val="100000"/>
              </a:lnSpc>
              <a:spcBef>
                <a:spcPts val="600"/>
              </a:spcBef>
              <a:buClr>
                <a:srgbClr val="0E00A3"/>
              </a:buClr>
              <a:defRPr/>
            </a:pPr>
            <a:r>
              <a:rPr lang="en-US" sz="2400" i="1" dirty="0">
                <a:solidFill>
                  <a:srgbClr val="0E00A3"/>
                </a:solidFill>
              </a:rPr>
              <a:t>RB is smallest unit of transmission scheduling</a:t>
            </a:r>
            <a:r>
              <a:rPr lang="en-US" sz="2400" i="1" dirty="0"/>
              <a:t>: all symbols in RB have same source, destination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0263ADD7-57B1-67C2-961B-F54DC048BA01}"/>
              </a:ext>
            </a:extLst>
          </p:cNvPr>
          <p:cNvCxnSpPr>
            <a:cxnSpLocks/>
          </p:cNvCxnSpPr>
          <p:nvPr/>
        </p:nvCxnSpPr>
        <p:spPr>
          <a:xfrm>
            <a:off x="7569882" y="1699279"/>
            <a:ext cx="3577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F8529CB-F783-1F40-87A1-74086ADAEFE7}"/>
              </a:ext>
            </a:extLst>
          </p:cNvPr>
          <p:cNvCxnSpPr>
            <a:cxnSpLocks/>
          </p:cNvCxnSpPr>
          <p:nvPr/>
        </p:nvCxnSpPr>
        <p:spPr>
          <a:xfrm>
            <a:off x="7569882" y="2029479"/>
            <a:ext cx="372038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4E3EFC47-F242-20F8-1833-F610A27A330C}"/>
              </a:ext>
            </a:extLst>
          </p:cNvPr>
          <p:cNvCxnSpPr>
            <a:cxnSpLocks/>
          </p:cNvCxnSpPr>
          <p:nvPr/>
        </p:nvCxnSpPr>
        <p:spPr>
          <a:xfrm>
            <a:off x="7569882" y="2356148"/>
            <a:ext cx="3577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9FE41873-BE13-2B35-0D1E-172CE1BDBCE9}"/>
              </a:ext>
            </a:extLst>
          </p:cNvPr>
          <p:cNvCxnSpPr>
            <a:cxnSpLocks/>
          </p:cNvCxnSpPr>
          <p:nvPr/>
        </p:nvCxnSpPr>
        <p:spPr>
          <a:xfrm>
            <a:off x="7569882" y="2686348"/>
            <a:ext cx="372038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F4C1BB2F-1DE8-EAE2-A399-9CF60AD48914}"/>
              </a:ext>
            </a:extLst>
          </p:cNvPr>
          <p:cNvCxnSpPr>
            <a:cxnSpLocks/>
          </p:cNvCxnSpPr>
          <p:nvPr/>
        </p:nvCxnSpPr>
        <p:spPr>
          <a:xfrm>
            <a:off x="7569882" y="3013017"/>
            <a:ext cx="372038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A4F6BB03-15A3-97B3-61A6-BDF2DD293676}"/>
              </a:ext>
            </a:extLst>
          </p:cNvPr>
          <p:cNvCxnSpPr>
            <a:cxnSpLocks/>
          </p:cNvCxnSpPr>
          <p:nvPr/>
        </p:nvCxnSpPr>
        <p:spPr>
          <a:xfrm>
            <a:off x="7569882" y="3343217"/>
            <a:ext cx="3577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175E1534-3006-AA5D-209A-25B54C46C8EE}"/>
              </a:ext>
            </a:extLst>
          </p:cNvPr>
          <p:cNvCxnSpPr>
            <a:cxnSpLocks/>
          </p:cNvCxnSpPr>
          <p:nvPr/>
        </p:nvCxnSpPr>
        <p:spPr>
          <a:xfrm>
            <a:off x="7569882" y="3673417"/>
            <a:ext cx="3577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56F18702-BC05-55C4-E200-1704D8164C2F}"/>
              </a:ext>
            </a:extLst>
          </p:cNvPr>
          <p:cNvCxnSpPr>
            <a:cxnSpLocks/>
          </p:cNvCxnSpPr>
          <p:nvPr/>
        </p:nvCxnSpPr>
        <p:spPr>
          <a:xfrm>
            <a:off x="7569882" y="3996555"/>
            <a:ext cx="372038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B9595A30-3D2D-9AE5-C5B8-A7E9FFF2FEEF}"/>
              </a:ext>
            </a:extLst>
          </p:cNvPr>
          <p:cNvCxnSpPr>
            <a:cxnSpLocks/>
          </p:cNvCxnSpPr>
          <p:nvPr/>
        </p:nvCxnSpPr>
        <p:spPr>
          <a:xfrm>
            <a:off x="7569882" y="4326755"/>
            <a:ext cx="372038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0290360-A4E9-38D8-C3CF-2A08D20E2F39}"/>
              </a:ext>
            </a:extLst>
          </p:cNvPr>
          <p:cNvCxnSpPr>
            <a:cxnSpLocks/>
          </p:cNvCxnSpPr>
          <p:nvPr/>
        </p:nvCxnSpPr>
        <p:spPr>
          <a:xfrm flipV="1">
            <a:off x="7569882" y="1699279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9F55CCD0-A27E-1877-F960-668264EFA155}"/>
              </a:ext>
            </a:extLst>
          </p:cNvPr>
          <p:cNvCxnSpPr>
            <a:cxnSpLocks/>
          </p:cNvCxnSpPr>
          <p:nvPr/>
        </p:nvCxnSpPr>
        <p:spPr>
          <a:xfrm flipV="1">
            <a:off x="7950882" y="1699279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DC94867A-0D6F-1780-78BE-DD5FD5DF4F5A}"/>
              </a:ext>
            </a:extLst>
          </p:cNvPr>
          <p:cNvCxnSpPr>
            <a:cxnSpLocks/>
          </p:cNvCxnSpPr>
          <p:nvPr/>
        </p:nvCxnSpPr>
        <p:spPr>
          <a:xfrm flipV="1">
            <a:off x="8719944" y="1699279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4214D7A-E7D6-E6E0-AE84-0FEB82419FDB}"/>
              </a:ext>
            </a:extLst>
          </p:cNvPr>
          <p:cNvCxnSpPr>
            <a:cxnSpLocks/>
          </p:cNvCxnSpPr>
          <p:nvPr/>
        </p:nvCxnSpPr>
        <p:spPr>
          <a:xfrm flipV="1">
            <a:off x="9104475" y="1699279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9026F2F6-57E7-DC84-4D34-E26C1927E894}"/>
              </a:ext>
            </a:extLst>
          </p:cNvPr>
          <p:cNvCxnSpPr>
            <a:cxnSpLocks/>
          </p:cNvCxnSpPr>
          <p:nvPr/>
        </p:nvCxnSpPr>
        <p:spPr>
          <a:xfrm flipV="1">
            <a:off x="9485475" y="1702810"/>
            <a:ext cx="0" cy="29451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4B87150-1F15-0B46-3DE5-7B4EC91FA2BF}"/>
              </a:ext>
            </a:extLst>
          </p:cNvPr>
          <p:cNvCxnSpPr>
            <a:cxnSpLocks/>
          </p:cNvCxnSpPr>
          <p:nvPr/>
        </p:nvCxnSpPr>
        <p:spPr>
          <a:xfrm flipV="1">
            <a:off x="9870006" y="1699279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1FF89A57-0B7B-F4E3-2AE3-AA576038D1E4}"/>
              </a:ext>
            </a:extLst>
          </p:cNvPr>
          <p:cNvCxnSpPr>
            <a:cxnSpLocks/>
          </p:cNvCxnSpPr>
          <p:nvPr/>
        </p:nvCxnSpPr>
        <p:spPr>
          <a:xfrm flipV="1">
            <a:off x="10254537" y="1699279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887A20A2-F9B3-65D3-8FB4-2DD0DB73479C}"/>
              </a:ext>
            </a:extLst>
          </p:cNvPr>
          <p:cNvCxnSpPr>
            <a:cxnSpLocks/>
          </p:cNvCxnSpPr>
          <p:nvPr/>
        </p:nvCxnSpPr>
        <p:spPr>
          <a:xfrm flipV="1">
            <a:off x="10639068" y="1699279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09396AB2-77BD-F1A2-9AF9-572B805D2358}"/>
              </a:ext>
            </a:extLst>
          </p:cNvPr>
          <p:cNvCxnSpPr>
            <a:cxnSpLocks/>
          </p:cNvCxnSpPr>
          <p:nvPr/>
        </p:nvCxnSpPr>
        <p:spPr>
          <a:xfrm flipV="1">
            <a:off x="11020068" y="1699279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4BF2EF9-9EF7-632F-84A1-F41A7B7868CE}"/>
              </a:ext>
            </a:extLst>
          </p:cNvPr>
          <p:cNvGrpSpPr/>
          <p:nvPr/>
        </p:nvGrpSpPr>
        <p:grpSpPr>
          <a:xfrm>
            <a:off x="8224293" y="4336257"/>
            <a:ext cx="700271" cy="1328387"/>
            <a:chOff x="2064111" y="4261671"/>
            <a:chExt cx="700271" cy="1328387"/>
          </a:xfrm>
        </p:grpSpPr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78E76D5-B6D7-7F69-B6FC-E29E08C10B7B}"/>
                </a:ext>
              </a:extLst>
            </p:cNvPr>
            <p:cNvSpPr/>
            <p:nvPr/>
          </p:nvSpPr>
          <p:spPr>
            <a:xfrm>
              <a:off x="2071256" y="4261671"/>
              <a:ext cx="693126" cy="640063"/>
            </a:xfrm>
            <a:custGeom>
              <a:avLst/>
              <a:gdLst>
                <a:gd name="connsiteX0" fmla="*/ 0 w 836729"/>
                <a:gd name="connsiteY0" fmla="*/ 617838 h 631960"/>
                <a:gd name="connsiteX1" fmla="*/ 324806 w 836729"/>
                <a:gd name="connsiteY1" fmla="*/ 331868 h 631960"/>
                <a:gd name="connsiteX2" fmla="*/ 331867 w 836729"/>
                <a:gd name="connsiteY2" fmla="*/ 3531 h 631960"/>
                <a:gd name="connsiteX3" fmla="*/ 526045 w 836729"/>
                <a:gd name="connsiteY3" fmla="*/ 0 h 631960"/>
                <a:gd name="connsiteX4" fmla="*/ 533106 w 836729"/>
                <a:gd name="connsiteY4" fmla="*/ 335398 h 631960"/>
                <a:gd name="connsiteX5" fmla="*/ 836729 w 836729"/>
                <a:gd name="connsiteY5" fmla="*/ 631960 h 631960"/>
                <a:gd name="connsiteX6" fmla="*/ 0 w 836729"/>
                <a:gd name="connsiteY6" fmla="*/ 617838 h 631960"/>
                <a:gd name="connsiteX0" fmla="*/ 0 w 836729"/>
                <a:gd name="connsiteY0" fmla="*/ 620657 h 634779"/>
                <a:gd name="connsiteX1" fmla="*/ 324806 w 836729"/>
                <a:gd name="connsiteY1" fmla="*/ 334687 h 634779"/>
                <a:gd name="connsiteX2" fmla="*/ 328692 w 836729"/>
                <a:gd name="connsiteY2" fmla="*/ 0 h 634779"/>
                <a:gd name="connsiteX3" fmla="*/ 526045 w 836729"/>
                <a:gd name="connsiteY3" fmla="*/ 2819 h 634779"/>
                <a:gd name="connsiteX4" fmla="*/ 533106 w 836729"/>
                <a:gd name="connsiteY4" fmla="*/ 338217 h 634779"/>
                <a:gd name="connsiteX5" fmla="*/ 836729 w 836729"/>
                <a:gd name="connsiteY5" fmla="*/ 634779 h 634779"/>
                <a:gd name="connsiteX6" fmla="*/ 0 w 836729"/>
                <a:gd name="connsiteY6" fmla="*/ 620657 h 634779"/>
                <a:gd name="connsiteX0" fmla="*/ 0 w 836729"/>
                <a:gd name="connsiteY0" fmla="*/ 621013 h 635135"/>
                <a:gd name="connsiteX1" fmla="*/ 324806 w 836729"/>
                <a:gd name="connsiteY1" fmla="*/ 335043 h 635135"/>
                <a:gd name="connsiteX2" fmla="*/ 328692 w 836729"/>
                <a:gd name="connsiteY2" fmla="*/ 356 h 635135"/>
                <a:gd name="connsiteX3" fmla="*/ 532395 w 836729"/>
                <a:gd name="connsiteY3" fmla="*/ 0 h 635135"/>
                <a:gd name="connsiteX4" fmla="*/ 533106 w 836729"/>
                <a:gd name="connsiteY4" fmla="*/ 338573 h 635135"/>
                <a:gd name="connsiteX5" fmla="*/ 836729 w 836729"/>
                <a:gd name="connsiteY5" fmla="*/ 635135 h 635135"/>
                <a:gd name="connsiteX6" fmla="*/ 0 w 836729"/>
                <a:gd name="connsiteY6" fmla="*/ 621013 h 635135"/>
                <a:gd name="connsiteX0" fmla="*/ 0 w 947854"/>
                <a:gd name="connsiteY0" fmla="*/ 633713 h 635135"/>
                <a:gd name="connsiteX1" fmla="*/ 435931 w 947854"/>
                <a:gd name="connsiteY1" fmla="*/ 335043 h 635135"/>
                <a:gd name="connsiteX2" fmla="*/ 439817 w 947854"/>
                <a:gd name="connsiteY2" fmla="*/ 356 h 635135"/>
                <a:gd name="connsiteX3" fmla="*/ 643520 w 947854"/>
                <a:gd name="connsiteY3" fmla="*/ 0 h 635135"/>
                <a:gd name="connsiteX4" fmla="*/ 644231 w 947854"/>
                <a:gd name="connsiteY4" fmla="*/ 338573 h 635135"/>
                <a:gd name="connsiteX5" fmla="*/ 947854 w 947854"/>
                <a:gd name="connsiteY5" fmla="*/ 635135 h 635135"/>
                <a:gd name="connsiteX6" fmla="*/ 0 w 947854"/>
                <a:gd name="connsiteY6" fmla="*/ 633713 h 635135"/>
                <a:gd name="connsiteX0" fmla="*/ 0 w 665279"/>
                <a:gd name="connsiteY0" fmla="*/ 633713 h 635135"/>
                <a:gd name="connsiteX1" fmla="*/ 435931 w 665279"/>
                <a:gd name="connsiteY1" fmla="*/ 335043 h 635135"/>
                <a:gd name="connsiteX2" fmla="*/ 439817 w 665279"/>
                <a:gd name="connsiteY2" fmla="*/ 356 h 635135"/>
                <a:gd name="connsiteX3" fmla="*/ 643520 w 665279"/>
                <a:gd name="connsiteY3" fmla="*/ 0 h 635135"/>
                <a:gd name="connsiteX4" fmla="*/ 644231 w 665279"/>
                <a:gd name="connsiteY4" fmla="*/ 338573 h 635135"/>
                <a:gd name="connsiteX5" fmla="*/ 665279 w 665279"/>
                <a:gd name="connsiteY5" fmla="*/ 635135 h 635135"/>
                <a:gd name="connsiteX6" fmla="*/ 0 w 665279"/>
                <a:gd name="connsiteY6" fmla="*/ 633713 h 635135"/>
                <a:gd name="connsiteX0" fmla="*/ 0 w 644231"/>
                <a:gd name="connsiteY0" fmla="*/ 633713 h 633713"/>
                <a:gd name="connsiteX1" fmla="*/ 435931 w 644231"/>
                <a:gd name="connsiteY1" fmla="*/ 335043 h 633713"/>
                <a:gd name="connsiteX2" fmla="*/ 439817 w 644231"/>
                <a:gd name="connsiteY2" fmla="*/ 356 h 633713"/>
                <a:gd name="connsiteX3" fmla="*/ 643520 w 644231"/>
                <a:gd name="connsiteY3" fmla="*/ 0 h 633713"/>
                <a:gd name="connsiteX4" fmla="*/ 644231 w 644231"/>
                <a:gd name="connsiteY4" fmla="*/ 338573 h 633713"/>
                <a:gd name="connsiteX5" fmla="*/ 643054 w 644231"/>
                <a:gd name="connsiteY5" fmla="*/ 628785 h 633713"/>
                <a:gd name="connsiteX6" fmla="*/ 0 w 644231"/>
                <a:gd name="connsiteY6" fmla="*/ 633713 h 633713"/>
                <a:gd name="connsiteX0" fmla="*/ 0 w 646266"/>
                <a:gd name="connsiteY0" fmla="*/ 633713 h 635135"/>
                <a:gd name="connsiteX1" fmla="*/ 435931 w 646266"/>
                <a:gd name="connsiteY1" fmla="*/ 335043 h 635135"/>
                <a:gd name="connsiteX2" fmla="*/ 439817 w 646266"/>
                <a:gd name="connsiteY2" fmla="*/ 356 h 635135"/>
                <a:gd name="connsiteX3" fmla="*/ 643520 w 646266"/>
                <a:gd name="connsiteY3" fmla="*/ 0 h 635135"/>
                <a:gd name="connsiteX4" fmla="*/ 644231 w 646266"/>
                <a:gd name="connsiteY4" fmla="*/ 338573 h 635135"/>
                <a:gd name="connsiteX5" fmla="*/ 646229 w 646266"/>
                <a:gd name="connsiteY5" fmla="*/ 635135 h 635135"/>
                <a:gd name="connsiteX6" fmla="*/ 0 w 646266"/>
                <a:gd name="connsiteY6" fmla="*/ 633713 h 635135"/>
                <a:gd name="connsiteX0" fmla="*/ 0 w 646266"/>
                <a:gd name="connsiteY0" fmla="*/ 633713 h 638310"/>
                <a:gd name="connsiteX1" fmla="*/ 435931 w 646266"/>
                <a:gd name="connsiteY1" fmla="*/ 335043 h 638310"/>
                <a:gd name="connsiteX2" fmla="*/ 439817 w 646266"/>
                <a:gd name="connsiteY2" fmla="*/ 356 h 638310"/>
                <a:gd name="connsiteX3" fmla="*/ 643520 w 646266"/>
                <a:gd name="connsiteY3" fmla="*/ 0 h 638310"/>
                <a:gd name="connsiteX4" fmla="*/ 644231 w 646266"/>
                <a:gd name="connsiteY4" fmla="*/ 338573 h 638310"/>
                <a:gd name="connsiteX5" fmla="*/ 646229 w 646266"/>
                <a:gd name="connsiteY5" fmla="*/ 638310 h 638310"/>
                <a:gd name="connsiteX6" fmla="*/ 0 w 646266"/>
                <a:gd name="connsiteY6" fmla="*/ 633713 h 638310"/>
                <a:gd name="connsiteX0" fmla="*/ 0 w 644231"/>
                <a:gd name="connsiteY0" fmla="*/ 633713 h 638310"/>
                <a:gd name="connsiteX1" fmla="*/ 435931 w 644231"/>
                <a:gd name="connsiteY1" fmla="*/ 335043 h 638310"/>
                <a:gd name="connsiteX2" fmla="*/ 439817 w 644231"/>
                <a:gd name="connsiteY2" fmla="*/ 356 h 638310"/>
                <a:gd name="connsiteX3" fmla="*/ 643520 w 644231"/>
                <a:gd name="connsiteY3" fmla="*/ 0 h 638310"/>
                <a:gd name="connsiteX4" fmla="*/ 644231 w 644231"/>
                <a:gd name="connsiteY4" fmla="*/ 338573 h 638310"/>
                <a:gd name="connsiteX5" fmla="*/ 639879 w 644231"/>
                <a:gd name="connsiteY5" fmla="*/ 638310 h 638310"/>
                <a:gd name="connsiteX6" fmla="*/ 0 w 644231"/>
                <a:gd name="connsiteY6" fmla="*/ 633713 h 638310"/>
                <a:gd name="connsiteX0" fmla="*/ 0 w 644231"/>
                <a:gd name="connsiteY0" fmla="*/ 633713 h 638310"/>
                <a:gd name="connsiteX1" fmla="*/ 435931 w 644231"/>
                <a:gd name="connsiteY1" fmla="*/ 335043 h 638310"/>
                <a:gd name="connsiteX2" fmla="*/ 439817 w 644231"/>
                <a:gd name="connsiteY2" fmla="*/ 356 h 638310"/>
                <a:gd name="connsiteX3" fmla="*/ 643520 w 644231"/>
                <a:gd name="connsiteY3" fmla="*/ 0 h 638310"/>
                <a:gd name="connsiteX4" fmla="*/ 644231 w 644231"/>
                <a:gd name="connsiteY4" fmla="*/ 338573 h 638310"/>
                <a:gd name="connsiteX5" fmla="*/ 639879 w 644231"/>
                <a:gd name="connsiteY5" fmla="*/ 638310 h 638310"/>
                <a:gd name="connsiteX6" fmla="*/ 0 w 644231"/>
                <a:gd name="connsiteY6" fmla="*/ 633713 h 638310"/>
                <a:gd name="connsiteX0" fmla="*/ 0 w 825206"/>
                <a:gd name="connsiteY0" fmla="*/ 640063 h 640063"/>
                <a:gd name="connsiteX1" fmla="*/ 616906 w 825206"/>
                <a:gd name="connsiteY1" fmla="*/ 335043 h 640063"/>
                <a:gd name="connsiteX2" fmla="*/ 620792 w 825206"/>
                <a:gd name="connsiteY2" fmla="*/ 356 h 640063"/>
                <a:gd name="connsiteX3" fmla="*/ 824495 w 825206"/>
                <a:gd name="connsiteY3" fmla="*/ 0 h 640063"/>
                <a:gd name="connsiteX4" fmla="*/ 825206 w 825206"/>
                <a:gd name="connsiteY4" fmla="*/ 338573 h 640063"/>
                <a:gd name="connsiteX5" fmla="*/ 820854 w 825206"/>
                <a:gd name="connsiteY5" fmla="*/ 638310 h 640063"/>
                <a:gd name="connsiteX6" fmla="*/ 0 w 825206"/>
                <a:gd name="connsiteY6" fmla="*/ 640063 h 640063"/>
                <a:gd name="connsiteX0" fmla="*/ 0 w 825206"/>
                <a:gd name="connsiteY0" fmla="*/ 640063 h 640063"/>
                <a:gd name="connsiteX1" fmla="*/ 620081 w 825206"/>
                <a:gd name="connsiteY1" fmla="*/ 315993 h 640063"/>
                <a:gd name="connsiteX2" fmla="*/ 620792 w 825206"/>
                <a:gd name="connsiteY2" fmla="*/ 356 h 640063"/>
                <a:gd name="connsiteX3" fmla="*/ 824495 w 825206"/>
                <a:gd name="connsiteY3" fmla="*/ 0 h 640063"/>
                <a:gd name="connsiteX4" fmla="*/ 825206 w 825206"/>
                <a:gd name="connsiteY4" fmla="*/ 338573 h 640063"/>
                <a:gd name="connsiteX5" fmla="*/ 820854 w 825206"/>
                <a:gd name="connsiteY5" fmla="*/ 638310 h 640063"/>
                <a:gd name="connsiteX6" fmla="*/ 0 w 825206"/>
                <a:gd name="connsiteY6" fmla="*/ 640063 h 640063"/>
                <a:gd name="connsiteX0" fmla="*/ 0 w 825206"/>
                <a:gd name="connsiteY0" fmla="*/ 640063 h 640063"/>
                <a:gd name="connsiteX1" fmla="*/ 620081 w 825206"/>
                <a:gd name="connsiteY1" fmla="*/ 315993 h 640063"/>
                <a:gd name="connsiteX2" fmla="*/ 620792 w 825206"/>
                <a:gd name="connsiteY2" fmla="*/ 356 h 640063"/>
                <a:gd name="connsiteX3" fmla="*/ 824495 w 825206"/>
                <a:gd name="connsiteY3" fmla="*/ 0 h 640063"/>
                <a:gd name="connsiteX4" fmla="*/ 825206 w 825206"/>
                <a:gd name="connsiteY4" fmla="*/ 338573 h 640063"/>
                <a:gd name="connsiteX5" fmla="*/ 820854 w 825206"/>
                <a:gd name="connsiteY5" fmla="*/ 638310 h 640063"/>
                <a:gd name="connsiteX6" fmla="*/ 0 w 825206"/>
                <a:gd name="connsiteY6" fmla="*/ 640063 h 640063"/>
                <a:gd name="connsiteX0" fmla="*/ 0 w 825206"/>
                <a:gd name="connsiteY0" fmla="*/ 640063 h 640063"/>
                <a:gd name="connsiteX1" fmla="*/ 620081 w 825206"/>
                <a:gd name="connsiteY1" fmla="*/ 315993 h 640063"/>
                <a:gd name="connsiteX2" fmla="*/ 620792 w 825206"/>
                <a:gd name="connsiteY2" fmla="*/ 356 h 640063"/>
                <a:gd name="connsiteX3" fmla="*/ 824495 w 825206"/>
                <a:gd name="connsiteY3" fmla="*/ 0 h 640063"/>
                <a:gd name="connsiteX4" fmla="*/ 825206 w 825206"/>
                <a:gd name="connsiteY4" fmla="*/ 338573 h 640063"/>
                <a:gd name="connsiteX5" fmla="*/ 820854 w 825206"/>
                <a:gd name="connsiteY5" fmla="*/ 638310 h 640063"/>
                <a:gd name="connsiteX6" fmla="*/ 0 w 825206"/>
                <a:gd name="connsiteY6" fmla="*/ 640063 h 640063"/>
                <a:gd name="connsiteX0" fmla="*/ 0 w 825206"/>
                <a:gd name="connsiteY0" fmla="*/ 640063 h 640063"/>
                <a:gd name="connsiteX1" fmla="*/ 620081 w 825206"/>
                <a:gd name="connsiteY1" fmla="*/ 315993 h 640063"/>
                <a:gd name="connsiteX2" fmla="*/ 620792 w 825206"/>
                <a:gd name="connsiteY2" fmla="*/ 356 h 640063"/>
                <a:gd name="connsiteX3" fmla="*/ 824495 w 825206"/>
                <a:gd name="connsiteY3" fmla="*/ 0 h 640063"/>
                <a:gd name="connsiteX4" fmla="*/ 825206 w 825206"/>
                <a:gd name="connsiteY4" fmla="*/ 313173 h 640063"/>
                <a:gd name="connsiteX5" fmla="*/ 820854 w 825206"/>
                <a:gd name="connsiteY5" fmla="*/ 638310 h 640063"/>
                <a:gd name="connsiteX6" fmla="*/ 0 w 825206"/>
                <a:gd name="connsiteY6" fmla="*/ 640063 h 640063"/>
                <a:gd name="connsiteX0" fmla="*/ 0 w 825206"/>
                <a:gd name="connsiteY0" fmla="*/ 640063 h 640063"/>
                <a:gd name="connsiteX1" fmla="*/ 620081 w 825206"/>
                <a:gd name="connsiteY1" fmla="*/ 315993 h 640063"/>
                <a:gd name="connsiteX2" fmla="*/ 620792 w 825206"/>
                <a:gd name="connsiteY2" fmla="*/ 356 h 640063"/>
                <a:gd name="connsiteX3" fmla="*/ 824495 w 825206"/>
                <a:gd name="connsiteY3" fmla="*/ 0 h 640063"/>
                <a:gd name="connsiteX4" fmla="*/ 825206 w 825206"/>
                <a:gd name="connsiteY4" fmla="*/ 313173 h 640063"/>
                <a:gd name="connsiteX5" fmla="*/ 820854 w 825206"/>
                <a:gd name="connsiteY5" fmla="*/ 638310 h 640063"/>
                <a:gd name="connsiteX6" fmla="*/ 0 w 825206"/>
                <a:gd name="connsiteY6" fmla="*/ 640063 h 640063"/>
                <a:gd name="connsiteX0" fmla="*/ 0 w 693126"/>
                <a:gd name="connsiteY0" fmla="*/ 640063 h 640063"/>
                <a:gd name="connsiteX1" fmla="*/ 488001 w 693126"/>
                <a:gd name="connsiteY1" fmla="*/ 315993 h 640063"/>
                <a:gd name="connsiteX2" fmla="*/ 488712 w 693126"/>
                <a:gd name="connsiteY2" fmla="*/ 356 h 640063"/>
                <a:gd name="connsiteX3" fmla="*/ 692415 w 693126"/>
                <a:gd name="connsiteY3" fmla="*/ 0 h 640063"/>
                <a:gd name="connsiteX4" fmla="*/ 693126 w 693126"/>
                <a:gd name="connsiteY4" fmla="*/ 313173 h 640063"/>
                <a:gd name="connsiteX5" fmla="*/ 688774 w 693126"/>
                <a:gd name="connsiteY5" fmla="*/ 638310 h 640063"/>
                <a:gd name="connsiteX6" fmla="*/ 0 w 693126"/>
                <a:gd name="connsiteY6" fmla="*/ 640063 h 6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126" h="640063">
                  <a:moveTo>
                    <a:pt x="0" y="640063"/>
                  </a:moveTo>
                  <a:cubicBezTo>
                    <a:pt x="308294" y="535215"/>
                    <a:pt x="354332" y="465291"/>
                    <a:pt x="488001" y="315993"/>
                  </a:cubicBezTo>
                  <a:cubicBezTo>
                    <a:pt x="489296" y="204431"/>
                    <a:pt x="487417" y="111918"/>
                    <a:pt x="488712" y="356"/>
                  </a:cubicBezTo>
                  <a:lnTo>
                    <a:pt x="692415" y="0"/>
                  </a:lnTo>
                  <a:lnTo>
                    <a:pt x="693126" y="313173"/>
                  </a:lnTo>
                  <a:cubicBezTo>
                    <a:pt x="692734" y="409910"/>
                    <a:pt x="689166" y="541573"/>
                    <a:pt x="688774" y="638310"/>
                  </a:cubicBezTo>
                  <a:lnTo>
                    <a:pt x="0" y="640063"/>
                  </a:lnTo>
                  <a:close/>
                </a:path>
              </a:pathLst>
            </a:custGeom>
            <a:gradFill>
              <a:gsLst>
                <a:gs pos="0">
                  <a:srgbClr val="0E00A3"/>
                </a:gs>
                <a:gs pos="100000">
                  <a:schemeClr val="bg1">
                    <a:lumMod val="9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FD3C4125-08AD-FDEE-3547-B4ED7A885C4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064111" y="4896805"/>
              <a:ext cx="699095" cy="693253"/>
            </a:xfrm>
            <a:prstGeom prst="rect">
              <a:avLst/>
            </a:prstGeom>
          </p:spPr>
        </p:pic>
      </p:grp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F22A65B-FCCE-FB2E-FD68-F5DA2C780C13}"/>
              </a:ext>
            </a:extLst>
          </p:cNvPr>
          <p:cNvCxnSpPr>
            <a:cxnSpLocks/>
          </p:cNvCxnSpPr>
          <p:nvPr/>
        </p:nvCxnSpPr>
        <p:spPr>
          <a:xfrm>
            <a:off x="7563985" y="4647931"/>
            <a:ext cx="3726285" cy="0"/>
          </a:xfrm>
          <a:prstGeom prst="line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Left Brace 35">
            <a:extLst>
              <a:ext uri="{FF2B5EF4-FFF2-40B4-BE49-F238E27FC236}">
                <a16:creationId xmlns:a16="http://schemas.microsoft.com/office/drawing/2014/main" id="{6C8C0C17-ECBF-B00B-D438-1A76623A51AC}"/>
              </a:ext>
            </a:extLst>
          </p:cNvPr>
          <p:cNvSpPr/>
          <p:nvPr/>
        </p:nvSpPr>
        <p:spPr>
          <a:xfrm>
            <a:off x="7190820" y="1699280"/>
            <a:ext cx="243268" cy="2948646"/>
          </a:xfrm>
          <a:prstGeom prst="leftBrac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DE17DDFE-B613-8E93-1637-75EC3ACFE862}"/>
              </a:ext>
            </a:extLst>
          </p:cNvPr>
          <p:cNvSpPr txBox="1"/>
          <p:nvPr/>
        </p:nvSpPr>
        <p:spPr>
          <a:xfrm rot="16200000">
            <a:off x="7596571" y="2023593"/>
            <a:ext cx="420308" cy="35913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1200" i="1" dirty="0">
                <a:solidFill>
                  <a:srgbClr val="0E00A3"/>
                </a:solidFill>
              </a:rPr>
              <a:t>180</a:t>
            </a:r>
          </a:p>
          <a:p>
            <a:pPr>
              <a:lnSpc>
                <a:spcPct val="70000"/>
              </a:lnSpc>
            </a:pPr>
            <a:r>
              <a:rPr lang="en-US" sz="1200" i="1" dirty="0">
                <a:solidFill>
                  <a:srgbClr val="0E00A3"/>
                </a:solidFill>
              </a:rPr>
              <a:t>kHz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DB63AC1B-66A5-C0A1-8704-D60B44B9E9EB}"/>
              </a:ext>
            </a:extLst>
          </p:cNvPr>
          <p:cNvCxnSpPr/>
          <p:nvPr/>
        </p:nvCxnSpPr>
        <p:spPr>
          <a:xfrm>
            <a:off x="7619515" y="2027428"/>
            <a:ext cx="0" cy="332979"/>
          </a:xfrm>
          <a:prstGeom prst="straightConnector1">
            <a:avLst/>
          </a:prstGeom>
          <a:ln w="12700">
            <a:solidFill>
              <a:srgbClr val="0E00A3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Arrow Connector 38">
            <a:extLst>
              <a:ext uri="{FF2B5EF4-FFF2-40B4-BE49-F238E27FC236}">
                <a16:creationId xmlns:a16="http://schemas.microsoft.com/office/drawing/2014/main" id="{73E0F809-1322-ADDB-4B06-03F593A991D0}"/>
              </a:ext>
            </a:extLst>
          </p:cNvPr>
          <p:cNvCxnSpPr/>
          <p:nvPr/>
        </p:nvCxnSpPr>
        <p:spPr>
          <a:xfrm>
            <a:off x="8723873" y="4064961"/>
            <a:ext cx="384531" cy="0"/>
          </a:xfrm>
          <a:prstGeom prst="straightConnector1">
            <a:avLst/>
          </a:prstGeom>
          <a:ln w="12700">
            <a:solidFill>
              <a:srgbClr val="C0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FEE94991-AB7A-35F2-0590-157306BD2132}"/>
              </a:ext>
            </a:extLst>
          </p:cNvPr>
          <p:cNvSpPr txBox="1"/>
          <p:nvPr/>
        </p:nvSpPr>
        <p:spPr>
          <a:xfrm>
            <a:off x="8667312" y="4059527"/>
            <a:ext cx="48282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>
                <a:solidFill>
                  <a:srgbClr val="C00000"/>
                </a:solidFill>
              </a:rPr>
              <a:t>1 ms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9489315-6F69-B059-A4F2-5AAF85F09905}"/>
              </a:ext>
            </a:extLst>
          </p:cNvPr>
          <p:cNvSpPr txBox="1"/>
          <p:nvPr/>
        </p:nvSpPr>
        <p:spPr>
          <a:xfrm rot="16200000">
            <a:off x="5236910" y="2940195"/>
            <a:ext cx="3357009" cy="5355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600" i="1" dirty="0"/>
              <a:t>10 MHz channel with 50 RBs.</a:t>
            </a:r>
          </a:p>
          <a:p>
            <a:pPr algn="ctr">
              <a:lnSpc>
                <a:spcPct val="90000"/>
              </a:lnSpc>
            </a:pPr>
            <a:r>
              <a:rPr lang="en-US" sz="1600" i="1" dirty="0"/>
              <a:t>each RB spanning 180 kHz subchannel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424CB23-9FEC-EBF5-34A3-7E0C4876CDF6}"/>
              </a:ext>
            </a:extLst>
          </p:cNvPr>
          <p:cNvSpPr txBox="1"/>
          <p:nvPr/>
        </p:nvSpPr>
        <p:spPr>
          <a:xfrm>
            <a:off x="10801888" y="4661329"/>
            <a:ext cx="5196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/>
              <a:t>time</a:t>
            </a:r>
          </a:p>
        </p:txBody>
      </p:sp>
      <p:sp>
        <p:nvSpPr>
          <p:cNvPr id="43" name="Left Brace 42">
            <a:extLst>
              <a:ext uri="{FF2B5EF4-FFF2-40B4-BE49-F238E27FC236}">
                <a16:creationId xmlns:a16="http://schemas.microsoft.com/office/drawing/2014/main" id="{7242D3F1-E76F-6F52-75F1-8C5277E8ABC9}"/>
              </a:ext>
            </a:extLst>
          </p:cNvPr>
          <p:cNvSpPr/>
          <p:nvPr/>
        </p:nvSpPr>
        <p:spPr>
          <a:xfrm rot="10800000">
            <a:off x="9028502" y="4987901"/>
            <a:ext cx="75973" cy="829737"/>
          </a:xfrm>
          <a:prstGeom prst="leftBrac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BB646FF-A04F-B6AB-427E-A641FD7F70D2}"/>
              </a:ext>
            </a:extLst>
          </p:cNvPr>
          <p:cNvSpPr txBox="1"/>
          <p:nvPr/>
        </p:nvSpPr>
        <p:spPr>
          <a:xfrm>
            <a:off x="9111589" y="5039475"/>
            <a:ext cx="24246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600" dirty="0"/>
              <a:t>4G Resource Block (RB): 84 Resource Elements (REs), each carrying </a:t>
            </a:r>
            <a:r>
              <a:rPr lang="en-US" sz="1600" i="1" dirty="0"/>
              <a:t>one</a:t>
            </a:r>
            <a:r>
              <a:rPr lang="en-US" sz="1600" dirty="0"/>
              <a:t> symbol.  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C37B4099-3431-B3D8-1ACC-AB26E95D96FD}"/>
              </a:ext>
            </a:extLst>
          </p:cNvPr>
          <p:cNvSpPr/>
          <p:nvPr/>
        </p:nvSpPr>
        <p:spPr>
          <a:xfrm>
            <a:off x="7563985" y="3053650"/>
            <a:ext cx="3582897" cy="2418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14F95C33-7452-978C-A728-C2A95482F1F4}"/>
              </a:ext>
            </a:extLst>
          </p:cNvPr>
          <p:cNvGrpSpPr/>
          <p:nvPr/>
        </p:nvGrpSpPr>
        <p:grpSpPr>
          <a:xfrm>
            <a:off x="7453421" y="3055163"/>
            <a:ext cx="3702424" cy="311906"/>
            <a:chOff x="7444458" y="3033363"/>
            <a:chExt cx="3702424" cy="311906"/>
          </a:xfrm>
          <a:noFill/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C5546DE-3536-465F-1709-C485178226F5}"/>
                </a:ext>
              </a:extLst>
            </p:cNvPr>
            <p:cNvSpPr txBox="1"/>
            <p:nvPr/>
          </p:nvSpPr>
          <p:spPr>
            <a:xfrm>
              <a:off x="10137747" y="3035281"/>
              <a:ext cx="242374" cy="30559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D362B22-E41D-1FE9-9C76-319916CBDD52}"/>
                </a:ext>
              </a:extLst>
            </p:cNvPr>
            <p:cNvSpPr txBox="1"/>
            <p:nvPr/>
          </p:nvSpPr>
          <p:spPr>
            <a:xfrm>
              <a:off x="10518746" y="3033363"/>
              <a:ext cx="242374" cy="30559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6F4AD3AE-3D1B-C0EE-DEED-C6981D0027ED}"/>
                </a:ext>
              </a:extLst>
            </p:cNvPr>
            <p:cNvSpPr txBox="1"/>
            <p:nvPr/>
          </p:nvSpPr>
          <p:spPr>
            <a:xfrm>
              <a:off x="10904508" y="3036208"/>
              <a:ext cx="242374" cy="30559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91C28C5-EFE2-2584-2452-D51078D39967}"/>
                </a:ext>
              </a:extLst>
            </p:cNvPr>
            <p:cNvSpPr txBox="1"/>
            <p:nvPr/>
          </p:nvSpPr>
          <p:spPr>
            <a:xfrm>
              <a:off x="9752311" y="3039673"/>
              <a:ext cx="242374" cy="30559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C6850D5-3CC5-7CF3-16C2-11303BDE9AD2}"/>
                </a:ext>
              </a:extLst>
            </p:cNvPr>
            <p:cNvSpPr txBox="1"/>
            <p:nvPr/>
          </p:nvSpPr>
          <p:spPr>
            <a:xfrm>
              <a:off x="9366875" y="3034539"/>
              <a:ext cx="242374" cy="30559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2DBF1BF-6D8D-6766-756F-7F6510365F6A}"/>
                </a:ext>
              </a:extLst>
            </p:cNvPr>
            <p:cNvSpPr txBox="1"/>
            <p:nvPr/>
          </p:nvSpPr>
          <p:spPr>
            <a:xfrm>
              <a:off x="8981439" y="3038931"/>
              <a:ext cx="242374" cy="30559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3BEBA61-090C-9FF9-A731-88D3A3630894}"/>
                </a:ext>
              </a:extLst>
            </p:cNvPr>
            <p:cNvSpPr txBox="1"/>
            <p:nvPr/>
          </p:nvSpPr>
          <p:spPr>
            <a:xfrm>
              <a:off x="8600766" y="3038560"/>
              <a:ext cx="242374" cy="30559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E6BE0DA-018E-65F1-6357-2B19A3288230}"/>
                </a:ext>
              </a:extLst>
            </p:cNvPr>
            <p:cNvSpPr txBox="1"/>
            <p:nvPr/>
          </p:nvSpPr>
          <p:spPr>
            <a:xfrm>
              <a:off x="8215330" y="3038189"/>
              <a:ext cx="242374" cy="30559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E52937B1-944F-226B-2FC2-36BB9E6C5F42}"/>
                </a:ext>
              </a:extLst>
            </p:cNvPr>
            <p:cNvSpPr txBox="1"/>
            <p:nvPr/>
          </p:nvSpPr>
          <p:spPr>
            <a:xfrm>
              <a:off x="7829894" y="3037818"/>
              <a:ext cx="242374" cy="30559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346BFBB0-8F20-DFFB-C9A6-17FA205A9908}"/>
                </a:ext>
              </a:extLst>
            </p:cNvPr>
            <p:cNvSpPr txBox="1"/>
            <p:nvPr/>
          </p:nvSpPr>
          <p:spPr>
            <a:xfrm>
              <a:off x="7444458" y="3037447"/>
              <a:ext cx="242374" cy="30559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</p:txBody>
        </p:sp>
      </p:grpSp>
      <p:sp>
        <p:nvSpPr>
          <p:cNvPr id="49" name="Slide Number Placeholder 48">
            <a:extLst>
              <a:ext uri="{FF2B5EF4-FFF2-40B4-BE49-F238E27FC236}">
                <a16:creationId xmlns:a16="http://schemas.microsoft.com/office/drawing/2014/main" id="{5AB47E3D-C9C3-8B43-279B-2495BD0FD8C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34933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56" name="Rectangle 64">
            <a:extLst>
              <a:ext uri="{FF2B5EF4-FFF2-40B4-BE49-F238E27FC236}">
                <a16:creationId xmlns:a16="http://schemas.microsoft.com/office/drawing/2014/main" id="{6AA6881B-4358-FF4E-A4CC-2B9126420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1400" y="1621631"/>
            <a:ext cx="5524640" cy="2499519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7" name="Rectangle 65">
            <a:extLst>
              <a:ext uri="{FF2B5EF4-FFF2-40B4-BE49-F238E27FC236}">
                <a16:creationId xmlns:a16="http://schemas.microsoft.com/office/drawing/2014/main" id="{D3DD057D-1216-6143-801F-C09B36730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1485900"/>
            <a:ext cx="2030412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8" name="Rectangle 66">
            <a:extLst>
              <a:ext uri="{FF2B5EF4-FFF2-40B4-BE49-F238E27FC236}">
                <a16:creationId xmlns:a16="http://schemas.microsoft.com/office/drawing/2014/main" id="{AFF8804D-A907-D64D-B296-CED28A197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0" y="1412875"/>
            <a:ext cx="5397500" cy="27918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 base station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typically connected to wired network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relay - responsible for sending packets between wired network and wireless host(s) in its </a:t>
            </a:r>
            <a:r>
              <a:rPr lang="en-US" sz="2400" dirty="0"/>
              <a:t>“</a:t>
            </a:r>
            <a:r>
              <a:rPr lang="en-US" sz="2400" dirty="0">
                <a:cs typeface="+mn-cs"/>
              </a:rPr>
              <a:t>area</a:t>
            </a:r>
            <a:r>
              <a:rPr lang="en-US" sz="2400" dirty="0"/>
              <a:t>”</a:t>
            </a:r>
            <a:endParaRPr lang="en-US" sz="2400" dirty="0">
              <a:cs typeface="+mn-cs"/>
            </a:endParaRPr>
          </a:p>
          <a:p>
            <a:pPr marL="508000" lvl="1" indent="-2286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400" dirty="0">
                <a:cs typeface="+mn-cs"/>
              </a:rPr>
              <a:t>e.g., 4G/5G cell towers,  802.11 (WiFi) access points  (APs)</a:t>
            </a:r>
          </a:p>
        </p:txBody>
      </p: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0898" y="4130025"/>
            <a:ext cx="606149" cy="1216674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4" name="Rectangle 65">
            <a:extLst>
              <a:ext uri="{FF2B5EF4-FFF2-40B4-BE49-F238E27FC236}">
                <a16:creationId xmlns:a16="http://schemas.microsoft.com/office/drawing/2014/main" id="{DF949D2A-16AA-6549-B627-118C1D0EC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0" y="1587500"/>
            <a:ext cx="1358900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grpSp>
        <p:nvGrpSpPr>
          <p:cNvPr id="263" name="Group 190">
            <a:extLst>
              <a:ext uri="{FF2B5EF4-FFF2-40B4-BE49-F238E27FC236}">
                <a16:creationId xmlns:a16="http://schemas.microsoft.com/office/drawing/2014/main" id="{AF5699E1-B44D-5047-9954-D0A83ED44246}"/>
              </a:ext>
            </a:extLst>
          </p:cNvPr>
          <p:cNvGrpSpPr>
            <a:grpSpLocks/>
          </p:cNvGrpSpPr>
          <p:nvPr/>
        </p:nvGrpSpPr>
        <p:grpSpPr bwMode="auto">
          <a:xfrm>
            <a:off x="10258425" y="1214438"/>
            <a:ext cx="458788" cy="620712"/>
            <a:chOff x="5955030" y="3031808"/>
            <a:chExt cx="914400" cy="1398587"/>
          </a:xfrm>
        </p:grpSpPr>
        <p:grpSp>
          <p:nvGrpSpPr>
            <p:cNvPr id="264" name="Group 398">
              <a:extLst>
                <a:ext uri="{FF2B5EF4-FFF2-40B4-BE49-F238E27FC236}">
                  <a16:creationId xmlns:a16="http://schemas.microsoft.com/office/drawing/2014/main" id="{806484FB-7958-7247-8BEE-0D5BFB63A5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66" name="Line 270">
                <a:extLst>
                  <a:ext uri="{FF2B5EF4-FFF2-40B4-BE49-F238E27FC236}">
                    <a16:creationId xmlns:a16="http://schemas.microsoft.com/office/drawing/2014/main" id="{27275B54-E4E9-344E-8181-84B435A41D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7" name="Line 271">
                <a:extLst>
                  <a:ext uri="{FF2B5EF4-FFF2-40B4-BE49-F238E27FC236}">
                    <a16:creationId xmlns:a16="http://schemas.microsoft.com/office/drawing/2014/main" id="{DC4A4B3B-4463-644E-9D78-B5EEEB6FB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8" name="Line 272">
                <a:extLst>
                  <a:ext uri="{FF2B5EF4-FFF2-40B4-BE49-F238E27FC236}">
                    <a16:creationId xmlns:a16="http://schemas.microsoft.com/office/drawing/2014/main" id="{C6633AAF-EE07-0142-99BC-CEFF96A95C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9" name="Line 273">
                <a:extLst>
                  <a:ext uri="{FF2B5EF4-FFF2-40B4-BE49-F238E27FC236}">
                    <a16:creationId xmlns:a16="http://schemas.microsoft.com/office/drawing/2014/main" id="{6AA78A1D-1234-4745-9F8E-4BAE67844B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0" name="Line 274">
                <a:extLst>
                  <a:ext uri="{FF2B5EF4-FFF2-40B4-BE49-F238E27FC236}">
                    <a16:creationId xmlns:a16="http://schemas.microsoft.com/office/drawing/2014/main" id="{CEACD629-D460-A245-8055-9AC8BE599E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1" name="Line 275">
                <a:extLst>
                  <a:ext uri="{FF2B5EF4-FFF2-40B4-BE49-F238E27FC236}">
                    <a16:creationId xmlns:a16="http://schemas.microsoft.com/office/drawing/2014/main" id="{BB8181ED-9DB7-1442-B504-9A5F576CD2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2" name="Line 276">
                <a:extLst>
                  <a:ext uri="{FF2B5EF4-FFF2-40B4-BE49-F238E27FC236}">
                    <a16:creationId xmlns:a16="http://schemas.microsoft.com/office/drawing/2014/main" id="{0BB66F43-5CAC-FB42-9429-881A63DB42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3" name="Line 277">
                <a:extLst>
                  <a:ext uri="{FF2B5EF4-FFF2-40B4-BE49-F238E27FC236}">
                    <a16:creationId xmlns:a16="http://schemas.microsoft.com/office/drawing/2014/main" id="{FCBD4696-D541-BF42-A408-8BA8358A3C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4" name="Line 278">
                <a:extLst>
                  <a:ext uri="{FF2B5EF4-FFF2-40B4-BE49-F238E27FC236}">
                    <a16:creationId xmlns:a16="http://schemas.microsoft.com/office/drawing/2014/main" id="{EC238CC5-8B26-7944-8E06-E739A295B3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5" name="Line 279">
                <a:extLst>
                  <a:ext uri="{FF2B5EF4-FFF2-40B4-BE49-F238E27FC236}">
                    <a16:creationId xmlns:a16="http://schemas.microsoft.com/office/drawing/2014/main" id="{E7C21F0C-FC09-1E48-B777-76DA61D20C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6" name="Line 280">
                <a:extLst>
                  <a:ext uri="{FF2B5EF4-FFF2-40B4-BE49-F238E27FC236}">
                    <a16:creationId xmlns:a16="http://schemas.microsoft.com/office/drawing/2014/main" id="{1D2DA39A-CC3C-0645-B501-BC54F65CD3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7" name="Line 281">
                <a:extLst>
                  <a:ext uri="{FF2B5EF4-FFF2-40B4-BE49-F238E27FC236}">
                    <a16:creationId xmlns:a16="http://schemas.microsoft.com/office/drawing/2014/main" id="{EA2D075B-81E5-784B-9EF8-3CBF054436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8" name="Line 282">
                <a:extLst>
                  <a:ext uri="{FF2B5EF4-FFF2-40B4-BE49-F238E27FC236}">
                    <a16:creationId xmlns:a16="http://schemas.microsoft.com/office/drawing/2014/main" id="{575FE7C0-166B-0641-9079-0E45C71516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9" name="Line 283">
                <a:extLst>
                  <a:ext uri="{FF2B5EF4-FFF2-40B4-BE49-F238E27FC236}">
                    <a16:creationId xmlns:a16="http://schemas.microsoft.com/office/drawing/2014/main" id="{DCF71BEB-82A4-7D44-B7BE-5FF6363BBE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80" name="Line 284">
                <a:extLst>
                  <a:ext uri="{FF2B5EF4-FFF2-40B4-BE49-F238E27FC236}">
                    <a16:creationId xmlns:a16="http://schemas.microsoft.com/office/drawing/2014/main" id="{D40A2DA9-2533-2040-92F4-233F8B92E0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pic>
          <p:nvPicPr>
            <p:cNvPr id="265" name="Picture 399" descr="cell_tower_radiation copy">
              <a:extLst>
                <a:ext uri="{FF2B5EF4-FFF2-40B4-BE49-F238E27FC236}">
                  <a16:creationId xmlns:a16="http://schemas.microsoft.com/office/drawing/2014/main" id="{931FB936-CE8A-944F-A035-21C703FD2A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361">
            <a:extLst>
              <a:ext uri="{FF2B5EF4-FFF2-40B4-BE49-F238E27FC236}">
                <a16:creationId xmlns:a16="http://schemas.microsoft.com/office/drawing/2014/main" id="{4A514C10-36AD-C047-9DCA-0C60D7FFD481}"/>
              </a:ext>
            </a:extLst>
          </p:cNvPr>
          <p:cNvGrpSpPr>
            <a:grpSpLocks/>
          </p:cNvGrpSpPr>
          <p:nvPr/>
        </p:nvGrpSpPr>
        <p:grpSpPr bwMode="auto">
          <a:xfrm>
            <a:off x="9648825" y="1355725"/>
            <a:ext cx="590550" cy="501650"/>
            <a:chOff x="2967" y="478"/>
            <a:chExt cx="788" cy="625"/>
          </a:xfrm>
        </p:grpSpPr>
        <p:pic>
          <p:nvPicPr>
            <p:cNvPr id="282" name="Picture 358" descr="access_point_stylized_small">
              <a:extLst>
                <a:ext uri="{FF2B5EF4-FFF2-40B4-BE49-F238E27FC236}">
                  <a16:creationId xmlns:a16="http://schemas.microsoft.com/office/drawing/2014/main" id="{F5572894-4F42-B145-A40E-F9233C4CAD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3" name="Picture 360" descr="antenna_radiation_stylized">
              <a:extLst>
                <a:ext uri="{FF2B5EF4-FFF2-40B4-BE49-F238E27FC236}">
                  <a16:creationId xmlns:a16="http://schemas.microsoft.com/office/drawing/2014/main" id="{A24360A3-C842-C243-846B-4B82E967F0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349496" y="4138350"/>
            <a:ext cx="4187550" cy="357450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90A669-5C03-40D7-B771-37DAF057A07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1817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4FEBFD-9BCA-08AF-D5A1-B056079095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">
            <a:extLst>
              <a:ext uri="{FF2B5EF4-FFF2-40B4-BE49-F238E27FC236}">
                <a16:creationId xmlns:a16="http://schemas.microsoft.com/office/drawing/2014/main" id="{04369E9E-79E4-39A8-3783-534F4AB9814D}"/>
              </a:ext>
            </a:extLst>
          </p:cNvPr>
          <p:cNvSpPr txBox="1">
            <a:spLocks noChangeArrowheads="1"/>
          </p:cNvSpPr>
          <p:nvPr/>
        </p:nvSpPr>
        <p:spPr>
          <a:xfrm>
            <a:off x="768068" y="5539046"/>
            <a:ext cx="6666020" cy="12046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9050" lvl="1" indent="0">
              <a:lnSpc>
                <a:spcPct val="100000"/>
              </a:lnSpc>
              <a:spcBef>
                <a:spcPts val="600"/>
              </a:spcBef>
              <a:buNone/>
              <a:defRPr/>
            </a:pPr>
            <a:r>
              <a:rPr lang="en-US" sz="2800" dirty="0"/>
              <a:t>... and it’s about to get </a:t>
            </a:r>
            <a:r>
              <a:rPr lang="en-US" sz="2800" i="1" dirty="0">
                <a:solidFill>
                  <a:srgbClr val="0E00A3"/>
                </a:solidFill>
              </a:rPr>
              <a:t>more</a:t>
            </a:r>
            <a:r>
              <a:rPr lang="en-US" sz="2800" dirty="0"/>
              <a:t> confusing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3782AF2C-C278-E0AA-D741-6C5402AFBC1E}"/>
              </a:ext>
            </a:extLst>
          </p:cNvPr>
          <p:cNvCxnSpPr>
            <a:cxnSpLocks/>
          </p:cNvCxnSpPr>
          <p:nvPr/>
        </p:nvCxnSpPr>
        <p:spPr>
          <a:xfrm>
            <a:off x="7569882" y="1699279"/>
            <a:ext cx="3577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1496ECF-133E-76C2-B494-3740136F0F7F}"/>
              </a:ext>
            </a:extLst>
          </p:cNvPr>
          <p:cNvCxnSpPr>
            <a:cxnSpLocks/>
          </p:cNvCxnSpPr>
          <p:nvPr/>
        </p:nvCxnSpPr>
        <p:spPr>
          <a:xfrm>
            <a:off x="7569882" y="2029479"/>
            <a:ext cx="372038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110B92E1-2920-DC03-A44A-403EED84A893}"/>
              </a:ext>
            </a:extLst>
          </p:cNvPr>
          <p:cNvCxnSpPr>
            <a:cxnSpLocks/>
          </p:cNvCxnSpPr>
          <p:nvPr/>
        </p:nvCxnSpPr>
        <p:spPr>
          <a:xfrm>
            <a:off x="7569882" y="2356148"/>
            <a:ext cx="3577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0C9BAEA7-9602-2F5D-E4BF-8CD4FAAF7E4F}"/>
              </a:ext>
            </a:extLst>
          </p:cNvPr>
          <p:cNvCxnSpPr>
            <a:cxnSpLocks/>
          </p:cNvCxnSpPr>
          <p:nvPr/>
        </p:nvCxnSpPr>
        <p:spPr>
          <a:xfrm>
            <a:off x="7569882" y="2686348"/>
            <a:ext cx="372038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A9A72E5B-B45A-BBAE-7D7D-719F58C87A3D}"/>
              </a:ext>
            </a:extLst>
          </p:cNvPr>
          <p:cNvCxnSpPr>
            <a:cxnSpLocks/>
          </p:cNvCxnSpPr>
          <p:nvPr/>
        </p:nvCxnSpPr>
        <p:spPr>
          <a:xfrm>
            <a:off x="7569882" y="3013017"/>
            <a:ext cx="372038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292092-A944-41F1-4E9F-69D9FE549797}"/>
              </a:ext>
            </a:extLst>
          </p:cNvPr>
          <p:cNvCxnSpPr>
            <a:cxnSpLocks/>
          </p:cNvCxnSpPr>
          <p:nvPr/>
        </p:nvCxnSpPr>
        <p:spPr>
          <a:xfrm>
            <a:off x="7569882" y="3343217"/>
            <a:ext cx="3577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877B0E0-A3F6-E0F0-D0A8-4F633F209E1F}"/>
              </a:ext>
            </a:extLst>
          </p:cNvPr>
          <p:cNvCxnSpPr>
            <a:cxnSpLocks/>
          </p:cNvCxnSpPr>
          <p:nvPr/>
        </p:nvCxnSpPr>
        <p:spPr>
          <a:xfrm>
            <a:off x="7569882" y="3673417"/>
            <a:ext cx="3577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50207F21-F9EE-930E-7A11-5C9C6E65236B}"/>
              </a:ext>
            </a:extLst>
          </p:cNvPr>
          <p:cNvCxnSpPr>
            <a:cxnSpLocks/>
          </p:cNvCxnSpPr>
          <p:nvPr/>
        </p:nvCxnSpPr>
        <p:spPr>
          <a:xfrm>
            <a:off x="7569882" y="3996555"/>
            <a:ext cx="372038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3366E81-875A-9FBE-9E66-F78A37D0F964}"/>
              </a:ext>
            </a:extLst>
          </p:cNvPr>
          <p:cNvCxnSpPr>
            <a:cxnSpLocks/>
          </p:cNvCxnSpPr>
          <p:nvPr/>
        </p:nvCxnSpPr>
        <p:spPr>
          <a:xfrm>
            <a:off x="7569882" y="4326755"/>
            <a:ext cx="372038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DBA3483D-4960-1B4B-EFA8-A8A85AE3FADE}"/>
              </a:ext>
            </a:extLst>
          </p:cNvPr>
          <p:cNvCxnSpPr>
            <a:cxnSpLocks/>
          </p:cNvCxnSpPr>
          <p:nvPr/>
        </p:nvCxnSpPr>
        <p:spPr>
          <a:xfrm flipV="1">
            <a:off x="7569882" y="1699279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E471810-3666-502A-0105-4D790DFBBAEF}"/>
              </a:ext>
            </a:extLst>
          </p:cNvPr>
          <p:cNvCxnSpPr>
            <a:cxnSpLocks/>
          </p:cNvCxnSpPr>
          <p:nvPr/>
        </p:nvCxnSpPr>
        <p:spPr>
          <a:xfrm flipV="1">
            <a:off x="7950882" y="1699279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A64085A-A2AA-68D7-1D77-29EF8EC8B6B4}"/>
              </a:ext>
            </a:extLst>
          </p:cNvPr>
          <p:cNvCxnSpPr>
            <a:cxnSpLocks/>
          </p:cNvCxnSpPr>
          <p:nvPr/>
        </p:nvCxnSpPr>
        <p:spPr>
          <a:xfrm flipV="1">
            <a:off x="8719944" y="1699279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11F57B7F-9E67-D40F-F6D3-87CF625BD5C9}"/>
              </a:ext>
            </a:extLst>
          </p:cNvPr>
          <p:cNvCxnSpPr>
            <a:cxnSpLocks/>
          </p:cNvCxnSpPr>
          <p:nvPr/>
        </p:nvCxnSpPr>
        <p:spPr>
          <a:xfrm flipV="1">
            <a:off x="9104475" y="1699279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131B44E1-5ECD-8C6D-C83D-981C95FA73DA}"/>
              </a:ext>
            </a:extLst>
          </p:cNvPr>
          <p:cNvCxnSpPr>
            <a:cxnSpLocks/>
          </p:cNvCxnSpPr>
          <p:nvPr/>
        </p:nvCxnSpPr>
        <p:spPr>
          <a:xfrm flipV="1">
            <a:off x="9485475" y="1702810"/>
            <a:ext cx="0" cy="29451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33D2924-7965-30DB-3578-59ABE313D241}"/>
              </a:ext>
            </a:extLst>
          </p:cNvPr>
          <p:cNvCxnSpPr>
            <a:cxnSpLocks/>
          </p:cNvCxnSpPr>
          <p:nvPr/>
        </p:nvCxnSpPr>
        <p:spPr>
          <a:xfrm flipV="1">
            <a:off x="9870006" y="1699279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19DA218C-8986-0DD2-8F4C-81DA3102A8D5}"/>
              </a:ext>
            </a:extLst>
          </p:cNvPr>
          <p:cNvCxnSpPr>
            <a:cxnSpLocks/>
          </p:cNvCxnSpPr>
          <p:nvPr/>
        </p:nvCxnSpPr>
        <p:spPr>
          <a:xfrm flipV="1">
            <a:off x="10254537" y="1699279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B980451D-9F54-143C-81B1-4FA43E846A69}"/>
              </a:ext>
            </a:extLst>
          </p:cNvPr>
          <p:cNvCxnSpPr>
            <a:cxnSpLocks/>
          </p:cNvCxnSpPr>
          <p:nvPr/>
        </p:nvCxnSpPr>
        <p:spPr>
          <a:xfrm flipV="1">
            <a:off x="10639068" y="1699279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1A2A50D-5268-D3D4-3115-A25CD1AF047B}"/>
              </a:ext>
            </a:extLst>
          </p:cNvPr>
          <p:cNvCxnSpPr>
            <a:cxnSpLocks/>
          </p:cNvCxnSpPr>
          <p:nvPr/>
        </p:nvCxnSpPr>
        <p:spPr>
          <a:xfrm flipV="1">
            <a:off x="11020068" y="1699279"/>
            <a:ext cx="0" cy="29486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Group 23">
            <a:extLst>
              <a:ext uri="{FF2B5EF4-FFF2-40B4-BE49-F238E27FC236}">
                <a16:creationId xmlns:a16="http://schemas.microsoft.com/office/drawing/2014/main" id="{30CD94B7-7F86-3E47-A65A-80A39687A414}"/>
              </a:ext>
            </a:extLst>
          </p:cNvPr>
          <p:cNvGrpSpPr/>
          <p:nvPr/>
        </p:nvGrpSpPr>
        <p:grpSpPr>
          <a:xfrm>
            <a:off x="8224293" y="4336257"/>
            <a:ext cx="700271" cy="1328387"/>
            <a:chOff x="2064111" y="4261671"/>
            <a:chExt cx="700271" cy="1328387"/>
          </a:xfrm>
        </p:grpSpPr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4C3D7010-41A9-83E9-3011-478C849DD324}"/>
                </a:ext>
              </a:extLst>
            </p:cNvPr>
            <p:cNvSpPr/>
            <p:nvPr/>
          </p:nvSpPr>
          <p:spPr>
            <a:xfrm>
              <a:off x="2071256" y="4261671"/>
              <a:ext cx="693126" cy="640063"/>
            </a:xfrm>
            <a:custGeom>
              <a:avLst/>
              <a:gdLst>
                <a:gd name="connsiteX0" fmla="*/ 0 w 836729"/>
                <a:gd name="connsiteY0" fmla="*/ 617838 h 631960"/>
                <a:gd name="connsiteX1" fmla="*/ 324806 w 836729"/>
                <a:gd name="connsiteY1" fmla="*/ 331868 h 631960"/>
                <a:gd name="connsiteX2" fmla="*/ 331867 w 836729"/>
                <a:gd name="connsiteY2" fmla="*/ 3531 h 631960"/>
                <a:gd name="connsiteX3" fmla="*/ 526045 w 836729"/>
                <a:gd name="connsiteY3" fmla="*/ 0 h 631960"/>
                <a:gd name="connsiteX4" fmla="*/ 533106 w 836729"/>
                <a:gd name="connsiteY4" fmla="*/ 335398 h 631960"/>
                <a:gd name="connsiteX5" fmla="*/ 836729 w 836729"/>
                <a:gd name="connsiteY5" fmla="*/ 631960 h 631960"/>
                <a:gd name="connsiteX6" fmla="*/ 0 w 836729"/>
                <a:gd name="connsiteY6" fmla="*/ 617838 h 631960"/>
                <a:gd name="connsiteX0" fmla="*/ 0 w 836729"/>
                <a:gd name="connsiteY0" fmla="*/ 620657 h 634779"/>
                <a:gd name="connsiteX1" fmla="*/ 324806 w 836729"/>
                <a:gd name="connsiteY1" fmla="*/ 334687 h 634779"/>
                <a:gd name="connsiteX2" fmla="*/ 328692 w 836729"/>
                <a:gd name="connsiteY2" fmla="*/ 0 h 634779"/>
                <a:gd name="connsiteX3" fmla="*/ 526045 w 836729"/>
                <a:gd name="connsiteY3" fmla="*/ 2819 h 634779"/>
                <a:gd name="connsiteX4" fmla="*/ 533106 w 836729"/>
                <a:gd name="connsiteY4" fmla="*/ 338217 h 634779"/>
                <a:gd name="connsiteX5" fmla="*/ 836729 w 836729"/>
                <a:gd name="connsiteY5" fmla="*/ 634779 h 634779"/>
                <a:gd name="connsiteX6" fmla="*/ 0 w 836729"/>
                <a:gd name="connsiteY6" fmla="*/ 620657 h 634779"/>
                <a:gd name="connsiteX0" fmla="*/ 0 w 836729"/>
                <a:gd name="connsiteY0" fmla="*/ 621013 h 635135"/>
                <a:gd name="connsiteX1" fmla="*/ 324806 w 836729"/>
                <a:gd name="connsiteY1" fmla="*/ 335043 h 635135"/>
                <a:gd name="connsiteX2" fmla="*/ 328692 w 836729"/>
                <a:gd name="connsiteY2" fmla="*/ 356 h 635135"/>
                <a:gd name="connsiteX3" fmla="*/ 532395 w 836729"/>
                <a:gd name="connsiteY3" fmla="*/ 0 h 635135"/>
                <a:gd name="connsiteX4" fmla="*/ 533106 w 836729"/>
                <a:gd name="connsiteY4" fmla="*/ 338573 h 635135"/>
                <a:gd name="connsiteX5" fmla="*/ 836729 w 836729"/>
                <a:gd name="connsiteY5" fmla="*/ 635135 h 635135"/>
                <a:gd name="connsiteX6" fmla="*/ 0 w 836729"/>
                <a:gd name="connsiteY6" fmla="*/ 621013 h 635135"/>
                <a:gd name="connsiteX0" fmla="*/ 0 w 947854"/>
                <a:gd name="connsiteY0" fmla="*/ 633713 h 635135"/>
                <a:gd name="connsiteX1" fmla="*/ 435931 w 947854"/>
                <a:gd name="connsiteY1" fmla="*/ 335043 h 635135"/>
                <a:gd name="connsiteX2" fmla="*/ 439817 w 947854"/>
                <a:gd name="connsiteY2" fmla="*/ 356 h 635135"/>
                <a:gd name="connsiteX3" fmla="*/ 643520 w 947854"/>
                <a:gd name="connsiteY3" fmla="*/ 0 h 635135"/>
                <a:gd name="connsiteX4" fmla="*/ 644231 w 947854"/>
                <a:gd name="connsiteY4" fmla="*/ 338573 h 635135"/>
                <a:gd name="connsiteX5" fmla="*/ 947854 w 947854"/>
                <a:gd name="connsiteY5" fmla="*/ 635135 h 635135"/>
                <a:gd name="connsiteX6" fmla="*/ 0 w 947854"/>
                <a:gd name="connsiteY6" fmla="*/ 633713 h 635135"/>
                <a:gd name="connsiteX0" fmla="*/ 0 w 665279"/>
                <a:gd name="connsiteY0" fmla="*/ 633713 h 635135"/>
                <a:gd name="connsiteX1" fmla="*/ 435931 w 665279"/>
                <a:gd name="connsiteY1" fmla="*/ 335043 h 635135"/>
                <a:gd name="connsiteX2" fmla="*/ 439817 w 665279"/>
                <a:gd name="connsiteY2" fmla="*/ 356 h 635135"/>
                <a:gd name="connsiteX3" fmla="*/ 643520 w 665279"/>
                <a:gd name="connsiteY3" fmla="*/ 0 h 635135"/>
                <a:gd name="connsiteX4" fmla="*/ 644231 w 665279"/>
                <a:gd name="connsiteY4" fmla="*/ 338573 h 635135"/>
                <a:gd name="connsiteX5" fmla="*/ 665279 w 665279"/>
                <a:gd name="connsiteY5" fmla="*/ 635135 h 635135"/>
                <a:gd name="connsiteX6" fmla="*/ 0 w 665279"/>
                <a:gd name="connsiteY6" fmla="*/ 633713 h 635135"/>
                <a:gd name="connsiteX0" fmla="*/ 0 w 644231"/>
                <a:gd name="connsiteY0" fmla="*/ 633713 h 633713"/>
                <a:gd name="connsiteX1" fmla="*/ 435931 w 644231"/>
                <a:gd name="connsiteY1" fmla="*/ 335043 h 633713"/>
                <a:gd name="connsiteX2" fmla="*/ 439817 w 644231"/>
                <a:gd name="connsiteY2" fmla="*/ 356 h 633713"/>
                <a:gd name="connsiteX3" fmla="*/ 643520 w 644231"/>
                <a:gd name="connsiteY3" fmla="*/ 0 h 633713"/>
                <a:gd name="connsiteX4" fmla="*/ 644231 w 644231"/>
                <a:gd name="connsiteY4" fmla="*/ 338573 h 633713"/>
                <a:gd name="connsiteX5" fmla="*/ 643054 w 644231"/>
                <a:gd name="connsiteY5" fmla="*/ 628785 h 633713"/>
                <a:gd name="connsiteX6" fmla="*/ 0 w 644231"/>
                <a:gd name="connsiteY6" fmla="*/ 633713 h 633713"/>
                <a:gd name="connsiteX0" fmla="*/ 0 w 646266"/>
                <a:gd name="connsiteY0" fmla="*/ 633713 h 635135"/>
                <a:gd name="connsiteX1" fmla="*/ 435931 w 646266"/>
                <a:gd name="connsiteY1" fmla="*/ 335043 h 635135"/>
                <a:gd name="connsiteX2" fmla="*/ 439817 w 646266"/>
                <a:gd name="connsiteY2" fmla="*/ 356 h 635135"/>
                <a:gd name="connsiteX3" fmla="*/ 643520 w 646266"/>
                <a:gd name="connsiteY3" fmla="*/ 0 h 635135"/>
                <a:gd name="connsiteX4" fmla="*/ 644231 w 646266"/>
                <a:gd name="connsiteY4" fmla="*/ 338573 h 635135"/>
                <a:gd name="connsiteX5" fmla="*/ 646229 w 646266"/>
                <a:gd name="connsiteY5" fmla="*/ 635135 h 635135"/>
                <a:gd name="connsiteX6" fmla="*/ 0 w 646266"/>
                <a:gd name="connsiteY6" fmla="*/ 633713 h 635135"/>
                <a:gd name="connsiteX0" fmla="*/ 0 w 646266"/>
                <a:gd name="connsiteY0" fmla="*/ 633713 h 638310"/>
                <a:gd name="connsiteX1" fmla="*/ 435931 w 646266"/>
                <a:gd name="connsiteY1" fmla="*/ 335043 h 638310"/>
                <a:gd name="connsiteX2" fmla="*/ 439817 w 646266"/>
                <a:gd name="connsiteY2" fmla="*/ 356 h 638310"/>
                <a:gd name="connsiteX3" fmla="*/ 643520 w 646266"/>
                <a:gd name="connsiteY3" fmla="*/ 0 h 638310"/>
                <a:gd name="connsiteX4" fmla="*/ 644231 w 646266"/>
                <a:gd name="connsiteY4" fmla="*/ 338573 h 638310"/>
                <a:gd name="connsiteX5" fmla="*/ 646229 w 646266"/>
                <a:gd name="connsiteY5" fmla="*/ 638310 h 638310"/>
                <a:gd name="connsiteX6" fmla="*/ 0 w 646266"/>
                <a:gd name="connsiteY6" fmla="*/ 633713 h 638310"/>
                <a:gd name="connsiteX0" fmla="*/ 0 w 644231"/>
                <a:gd name="connsiteY0" fmla="*/ 633713 h 638310"/>
                <a:gd name="connsiteX1" fmla="*/ 435931 w 644231"/>
                <a:gd name="connsiteY1" fmla="*/ 335043 h 638310"/>
                <a:gd name="connsiteX2" fmla="*/ 439817 w 644231"/>
                <a:gd name="connsiteY2" fmla="*/ 356 h 638310"/>
                <a:gd name="connsiteX3" fmla="*/ 643520 w 644231"/>
                <a:gd name="connsiteY3" fmla="*/ 0 h 638310"/>
                <a:gd name="connsiteX4" fmla="*/ 644231 w 644231"/>
                <a:gd name="connsiteY4" fmla="*/ 338573 h 638310"/>
                <a:gd name="connsiteX5" fmla="*/ 639879 w 644231"/>
                <a:gd name="connsiteY5" fmla="*/ 638310 h 638310"/>
                <a:gd name="connsiteX6" fmla="*/ 0 w 644231"/>
                <a:gd name="connsiteY6" fmla="*/ 633713 h 638310"/>
                <a:gd name="connsiteX0" fmla="*/ 0 w 644231"/>
                <a:gd name="connsiteY0" fmla="*/ 633713 h 638310"/>
                <a:gd name="connsiteX1" fmla="*/ 435931 w 644231"/>
                <a:gd name="connsiteY1" fmla="*/ 335043 h 638310"/>
                <a:gd name="connsiteX2" fmla="*/ 439817 w 644231"/>
                <a:gd name="connsiteY2" fmla="*/ 356 h 638310"/>
                <a:gd name="connsiteX3" fmla="*/ 643520 w 644231"/>
                <a:gd name="connsiteY3" fmla="*/ 0 h 638310"/>
                <a:gd name="connsiteX4" fmla="*/ 644231 w 644231"/>
                <a:gd name="connsiteY4" fmla="*/ 338573 h 638310"/>
                <a:gd name="connsiteX5" fmla="*/ 639879 w 644231"/>
                <a:gd name="connsiteY5" fmla="*/ 638310 h 638310"/>
                <a:gd name="connsiteX6" fmla="*/ 0 w 644231"/>
                <a:gd name="connsiteY6" fmla="*/ 633713 h 638310"/>
                <a:gd name="connsiteX0" fmla="*/ 0 w 825206"/>
                <a:gd name="connsiteY0" fmla="*/ 640063 h 640063"/>
                <a:gd name="connsiteX1" fmla="*/ 616906 w 825206"/>
                <a:gd name="connsiteY1" fmla="*/ 335043 h 640063"/>
                <a:gd name="connsiteX2" fmla="*/ 620792 w 825206"/>
                <a:gd name="connsiteY2" fmla="*/ 356 h 640063"/>
                <a:gd name="connsiteX3" fmla="*/ 824495 w 825206"/>
                <a:gd name="connsiteY3" fmla="*/ 0 h 640063"/>
                <a:gd name="connsiteX4" fmla="*/ 825206 w 825206"/>
                <a:gd name="connsiteY4" fmla="*/ 338573 h 640063"/>
                <a:gd name="connsiteX5" fmla="*/ 820854 w 825206"/>
                <a:gd name="connsiteY5" fmla="*/ 638310 h 640063"/>
                <a:gd name="connsiteX6" fmla="*/ 0 w 825206"/>
                <a:gd name="connsiteY6" fmla="*/ 640063 h 640063"/>
                <a:gd name="connsiteX0" fmla="*/ 0 w 825206"/>
                <a:gd name="connsiteY0" fmla="*/ 640063 h 640063"/>
                <a:gd name="connsiteX1" fmla="*/ 620081 w 825206"/>
                <a:gd name="connsiteY1" fmla="*/ 315993 h 640063"/>
                <a:gd name="connsiteX2" fmla="*/ 620792 w 825206"/>
                <a:gd name="connsiteY2" fmla="*/ 356 h 640063"/>
                <a:gd name="connsiteX3" fmla="*/ 824495 w 825206"/>
                <a:gd name="connsiteY3" fmla="*/ 0 h 640063"/>
                <a:gd name="connsiteX4" fmla="*/ 825206 w 825206"/>
                <a:gd name="connsiteY4" fmla="*/ 338573 h 640063"/>
                <a:gd name="connsiteX5" fmla="*/ 820854 w 825206"/>
                <a:gd name="connsiteY5" fmla="*/ 638310 h 640063"/>
                <a:gd name="connsiteX6" fmla="*/ 0 w 825206"/>
                <a:gd name="connsiteY6" fmla="*/ 640063 h 640063"/>
                <a:gd name="connsiteX0" fmla="*/ 0 w 825206"/>
                <a:gd name="connsiteY0" fmla="*/ 640063 h 640063"/>
                <a:gd name="connsiteX1" fmla="*/ 620081 w 825206"/>
                <a:gd name="connsiteY1" fmla="*/ 315993 h 640063"/>
                <a:gd name="connsiteX2" fmla="*/ 620792 w 825206"/>
                <a:gd name="connsiteY2" fmla="*/ 356 h 640063"/>
                <a:gd name="connsiteX3" fmla="*/ 824495 w 825206"/>
                <a:gd name="connsiteY3" fmla="*/ 0 h 640063"/>
                <a:gd name="connsiteX4" fmla="*/ 825206 w 825206"/>
                <a:gd name="connsiteY4" fmla="*/ 338573 h 640063"/>
                <a:gd name="connsiteX5" fmla="*/ 820854 w 825206"/>
                <a:gd name="connsiteY5" fmla="*/ 638310 h 640063"/>
                <a:gd name="connsiteX6" fmla="*/ 0 w 825206"/>
                <a:gd name="connsiteY6" fmla="*/ 640063 h 640063"/>
                <a:gd name="connsiteX0" fmla="*/ 0 w 825206"/>
                <a:gd name="connsiteY0" fmla="*/ 640063 h 640063"/>
                <a:gd name="connsiteX1" fmla="*/ 620081 w 825206"/>
                <a:gd name="connsiteY1" fmla="*/ 315993 h 640063"/>
                <a:gd name="connsiteX2" fmla="*/ 620792 w 825206"/>
                <a:gd name="connsiteY2" fmla="*/ 356 h 640063"/>
                <a:gd name="connsiteX3" fmla="*/ 824495 w 825206"/>
                <a:gd name="connsiteY3" fmla="*/ 0 h 640063"/>
                <a:gd name="connsiteX4" fmla="*/ 825206 w 825206"/>
                <a:gd name="connsiteY4" fmla="*/ 338573 h 640063"/>
                <a:gd name="connsiteX5" fmla="*/ 820854 w 825206"/>
                <a:gd name="connsiteY5" fmla="*/ 638310 h 640063"/>
                <a:gd name="connsiteX6" fmla="*/ 0 w 825206"/>
                <a:gd name="connsiteY6" fmla="*/ 640063 h 640063"/>
                <a:gd name="connsiteX0" fmla="*/ 0 w 825206"/>
                <a:gd name="connsiteY0" fmla="*/ 640063 h 640063"/>
                <a:gd name="connsiteX1" fmla="*/ 620081 w 825206"/>
                <a:gd name="connsiteY1" fmla="*/ 315993 h 640063"/>
                <a:gd name="connsiteX2" fmla="*/ 620792 w 825206"/>
                <a:gd name="connsiteY2" fmla="*/ 356 h 640063"/>
                <a:gd name="connsiteX3" fmla="*/ 824495 w 825206"/>
                <a:gd name="connsiteY3" fmla="*/ 0 h 640063"/>
                <a:gd name="connsiteX4" fmla="*/ 825206 w 825206"/>
                <a:gd name="connsiteY4" fmla="*/ 313173 h 640063"/>
                <a:gd name="connsiteX5" fmla="*/ 820854 w 825206"/>
                <a:gd name="connsiteY5" fmla="*/ 638310 h 640063"/>
                <a:gd name="connsiteX6" fmla="*/ 0 w 825206"/>
                <a:gd name="connsiteY6" fmla="*/ 640063 h 640063"/>
                <a:gd name="connsiteX0" fmla="*/ 0 w 825206"/>
                <a:gd name="connsiteY0" fmla="*/ 640063 h 640063"/>
                <a:gd name="connsiteX1" fmla="*/ 620081 w 825206"/>
                <a:gd name="connsiteY1" fmla="*/ 315993 h 640063"/>
                <a:gd name="connsiteX2" fmla="*/ 620792 w 825206"/>
                <a:gd name="connsiteY2" fmla="*/ 356 h 640063"/>
                <a:gd name="connsiteX3" fmla="*/ 824495 w 825206"/>
                <a:gd name="connsiteY3" fmla="*/ 0 h 640063"/>
                <a:gd name="connsiteX4" fmla="*/ 825206 w 825206"/>
                <a:gd name="connsiteY4" fmla="*/ 313173 h 640063"/>
                <a:gd name="connsiteX5" fmla="*/ 820854 w 825206"/>
                <a:gd name="connsiteY5" fmla="*/ 638310 h 640063"/>
                <a:gd name="connsiteX6" fmla="*/ 0 w 825206"/>
                <a:gd name="connsiteY6" fmla="*/ 640063 h 640063"/>
                <a:gd name="connsiteX0" fmla="*/ 0 w 693126"/>
                <a:gd name="connsiteY0" fmla="*/ 640063 h 640063"/>
                <a:gd name="connsiteX1" fmla="*/ 488001 w 693126"/>
                <a:gd name="connsiteY1" fmla="*/ 315993 h 640063"/>
                <a:gd name="connsiteX2" fmla="*/ 488712 w 693126"/>
                <a:gd name="connsiteY2" fmla="*/ 356 h 640063"/>
                <a:gd name="connsiteX3" fmla="*/ 692415 w 693126"/>
                <a:gd name="connsiteY3" fmla="*/ 0 h 640063"/>
                <a:gd name="connsiteX4" fmla="*/ 693126 w 693126"/>
                <a:gd name="connsiteY4" fmla="*/ 313173 h 640063"/>
                <a:gd name="connsiteX5" fmla="*/ 688774 w 693126"/>
                <a:gd name="connsiteY5" fmla="*/ 638310 h 640063"/>
                <a:gd name="connsiteX6" fmla="*/ 0 w 693126"/>
                <a:gd name="connsiteY6" fmla="*/ 640063 h 6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126" h="640063">
                  <a:moveTo>
                    <a:pt x="0" y="640063"/>
                  </a:moveTo>
                  <a:cubicBezTo>
                    <a:pt x="308294" y="535215"/>
                    <a:pt x="354332" y="465291"/>
                    <a:pt x="488001" y="315993"/>
                  </a:cubicBezTo>
                  <a:cubicBezTo>
                    <a:pt x="489296" y="204431"/>
                    <a:pt x="487417" y="111918"/>
                    <a:pt x="488712" y="356"/>
                  </a:cubicBezTo>
                  <a:lnTo>
                    <a:pt x="692415" y="0"/>
                  </a:lnTo>
                  <a:lnTo>
                    <a:pt x="693126" y="313173"/>
                  </a:lnTo>
                  <a:cubicBezTo>
                    <a:pt x="692734" y="409910"/>
                    <a:pt x="689166" y="541573"/>
                    <a:pt x="688774" y="638310"/>
                  </a:cubicBezTo>
                  <a:lnTo>
                    <a:pt x="0" y="640063"/>
                  </a:lnTo>
                  <a:close/>
                </a:path>
              </a:pathLst>
            </a:custGeom>
            <a:gradFill>
              <a:gsLst>
                <a:gs pos="0">
                  <a:srgbClr val="0E00A3"/>
                </a:gs>
                <a:gs pos="100000">
                  <a:schemeClr val="bg1">
                    <a:lumMod val="9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6FBC82AA-8AA4-49DA-7288-61C728BA2DC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064111" y="4896805"/>
              <a:ext cx="699095" cy="693253"/>
            </a:xfrm>
            <a:prstGeom prst="rect">
              <a:avLst/>
            </a:prstGeom>
          </p:spPr>
        </p:pic>
      </p:grp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1D7965-4F78-E66B-4FA6-776B7A154177}"/>
              </a:ext>
            </a:extLst>
          </p:cNvPr>
          <p:cNvCxnSpPr>
            <a:cxnSpLocks/>
          </p:cNvCxnSpPr>
          <p:nvPr/>
        </p:nvCxnSpPr>
        <p:spPr>
          <a:xfrm>
            <a:off x="7563985" y="4647931"/>
            <a:ext cx="3726285" cy="0"/>
          </a:xfrm>
          <a:prstGeom prst="line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Left Brace 35">
            <a:extLst>
              <a:ext uri="{FF2B5EF4-FFF2-40B4-BE49-F238E27FC236}">
                <a16:creationId xmlns:a16="http://schemas.microsoft.com/office/drawing/2014/main" id="{8B316C83-F030-A1EB-6232-AF4498AB2F34}"/>
              </a:ext>
            </a:extLst>
          </p:cNvPr>
          <p:cNvSpPr/>
          <p:nvPr/>
        </p:nvSpPr>
        <p:spPr>
          <a:xfrm>
            <a:off x="7190820" y="1699280"/>
            <a:ext cx="243268" cy="2948646"/>
          </a:xfrm>
          <a:prstGeom prst="leftBrac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797B0E4-795C-32AA-92C6-F09E4A33BCF3}"/>
              </a:ext>
            </a:extLst>
          </p:cNvPr>
          <p:cNvSpPr txBox="1"/>
          <p:nvPr/>
        </p:nvSpPr>
        <p:spPr>
          <a:xfrm rot="16200000">
            <a:off x="7596571" y="2023593"/>
            <a:ext cx="420308" cy="35913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1200" i="1" dirty="0">
                <a:solidFill>
                  <a:srgbClr val="0E00A3"/>
                </a:solidFill>
              </a:rPr>
              <a:t>180</a:t>
            </a:r>
          </a:p>
          <a:p>
            <a:pPr>
              <a:lnSpc>
                <a:spcPct val="70000"/>
              </a:lnSpc>
            </a:pPr>
            <a:r>
              <a:rPr lang="en-US" sz="1200" i="1" dirty="0">
                <a:solidFill>
                  <a:srgbClr val="0E00A3"/>
                </a:solidFill>
              </a:rPr>
              <a:t>kHz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34ACC4E5-B2EC-CDCF-C03C-204184734806}"/>
              </a:ext>
            </a:extLst>
          </p:cNvPr>
          <p:cNvCxnSpPr/>
          <p:nvPr/>
        </p:nvCxnSpPr>
        <p:spPr>
          <a:xfrm>
            <a:off x="7619515" y="2027428"/>
            <a:ext cx="0" cy="332979"/>
          </a:xfrm>
          <a:prstGeom prst="straightConnector1">
            <a:avLst/>
          </a:prstGeom>
          <a:ln w="12700">
            <a:solidFill>
              <a:srgbClr val="0E00A3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Arrow Connector 38">
            <a:extLst>
              <a:ext uri="{FF2B5EF4-FFF2-40B4-BE49-F238E27FC236}">
                <a16:creationId xmlns:a16="http://schemas.microsoft.com/office/drawing/2014/main" id="{371A44DD-268A-FB60-3931-EC6411A3A880}"/>
              </a:ext>
            </a:extLst>
          </p:cNvPr>
          <p:cNvCxnSpPr/>
          <p:nvPr/>
        </p:nvCxnSpPr>
        <p:spPr>
          <a:xfrm>
            <a:off x="8723873" y="4064961"/>
            <a:ext cx="384531" cy="0"/>
          </a:xfrm>
          <a:prstGeom prst="straightConnector1">
            <a:avLst/>
          </a:prstGeom>
          <a:ln w="12700">
            <a:solidFill>
              <a:srgbClr val="C0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DAE7718A-1523-0470-69A3-44AFDDBAA57F}"/>
              </a:ext>
            </a:extLst>
          </p:cNvPr>
          <p:cNvSpPr txBox="1"/>
          <p:nvPr/>
        </p:nvSpPr>
        <p:spPr>
          <a:xfrm>
            <a:off x="8667312" y="4059527"/>
            <a:ext cx="48282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>
                <a:solidFill>
                  <a:srgbClr val="C00000"/>
                </a:solidFill>
              </a:rPr>
              <a:t>1 ms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86DB521-D380-517E-D69D-03C0C7718188}"/>
              </a:ext>
            </a:extLst>
          </p:cNvPr>
          <p:cNvSpPr txBox="1"/>
          <p:nvPr/>
        </p:nvSpPr>
        <p:spPr>
          <a:xfrm rot="16200000">
            <a:off x="5236910" y="2940195"/>
            <a:ext cx="3357009" cy="5355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600" i="1" dirty="0"/>
              <a:t>10 MHz channel with 50 RBs.</a:t>
            </a:r>
          </a:p>
          <a:p>
            <a:pPr algn="ctr">
              <a:lnSpc>
                <a:spcPct val="90000"/>
              </a:lnSpc>
            </a:pPr>
            <a:r>
              <a:rPr lang="en-US" sz="1600" i="1" dirty="0"/>
              <a:t>each RB spanning 180 kHz subchannel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6DAB171-12C2-E3AF-948C-4BF9572E614B}"/>
              </a:ext>
            </a:extLst>
          </p:cNvPr>
          <p:cNvSpPr txBox="1"/>
          <p:nvPr/>
        </p:nvSpPr>
        <p:spPr>
          <a:xfrm>
            <a:off x="10801888" y="4661329"/>
            <a:ext cx="5196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/>
              <a:t>time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F79A3933-E660-227E-ED68-F3956FA91275}"/>
              </a:ext>
            </a:extLst>
          </p:cNvPr>
          <p:cNvSpPr/>
          <p:nvPr/>
        </p:nvSpPr>
        <p:spPr>
          <a:xfrm>
            <a:off x="7563985" y="3053650"/>
            <a:ext cx="3582897" cy="2418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5221E581-ACDE-3608-8CBB-79407596E77B}"/>
              </a:ext>
            </a:extLst>
          </p:cNvPr>
          <p:cNvGrpSpPr/>
          <p:nvPr/>
        </p:nvGrpSpPr>
        <p:grpSpPr>
          <a:xfrm>
            <a:off x="7453421" y="3055163"/>
            <a:ext cx="3702424" cy="311906"/>
            <a:chOff x="7444458" y="3033363"/>
            <a:chExt cx="3702424" cy="311906"/>
          </a:xfrm>
          <a:noFill/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CC635CF-6796-52B1-6B87-C514DC2AD137}"/>
                </a:ext>
              </a:extLst>
            </p:cNvPr>
            <p:cNvSpPr txBox="1"/>
            <p:nvPr/>
          </p:nvSpPr>
          <p:spPr>
            <a:xfrm>
              <a:off x="10137747" y="3035281"/>
              <a:ext cx="242374" cy="30559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2CB1349F-4CD9-0203-37FE-A6DD4C3E3075}"/>
                </a:ext>
              </a:extLst>
            </p:cNvPr>
            <p:cNvSpPr txBox="1"/>
            <p:nvPr/>
          </p:nvSpPr>
          <p:spPr>
            <a:xfrm>
              <a:off x="10518746" y="3033363"/>
              <a:ext cx="242374" cy="30559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BF65E39-9E30-DADA-CEBF-45748E120F6B}"/>
                </a:ext>
              </a:extLst>
            </p:cNvPr>
            <p:cNvSpPr txBox="1"/>
            <p:nvPr/>
          </p:nvSpPr>
          <p:spPr>
            <a:xfrm>
              <a:off x="10904508" y="3036208"/>
              <a:ext cx="242374" cy="30559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02DD004-BDE6-F3BD-E2C6-A8CDC2FED3BA}"/>
                </a:ext>
              </a:extLst>
            </p:cNvPr>
            <p:cNvSpPr txBox="1"/>
            <p:nvPr/>
          </p:nvSpPr>
          <p:spPr>
            <a:xfrm>
              <a:off x="9752311" y="3039673"/>
              <a:ext cx="242374" cy="30559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F8135A4B-BC9A-4D8E-BD02-CFA1E4D9972E}"/>
                </a:ext>
              </a:extLst>
            </p:cNvPr>
            <p:cNvSpPr txBox="1"/>
            <p:nvPr/>
          </p:nvSpPr>
          <p:spPr>
            <a:xfrm>
              <a:off x="9366875" y="3034539"/>
              <a:ext cx="242374" cy="30559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F3A228E-1742-3565-8DAA-53641040B73D}"/>
                </a:ext>
              </a:extLst>
            </p:cNvPr>
            <p:cNvSpPr txBox="1"/>
            <p:nvPr/>
          </p:nvSpPr>
          <p:spPr>
            <a:xfrm>
              <a:off x="8981439" y="3038931"/>
              <a:ext cx="242374" cy="30559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4157B3F0-7CBE-449E-6B94-9CC987FC37E7}"/>
                </a:ext>
              </a:extLst>
            </p:cNvPr>
            <p:cNvSpPr txBox="1"/>
            <p:nvPr/>
          </p:nvSpPr>
          <p:spPr>
            <a:xfrm>
              <a:off x="8600766" y="3038560"/>
              <a:ext cx="242374" cy="30559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28231F00-4728-7B28-FD18-2C7B9B672CAC}"/>
                </a:ext>
              </a:extLst>
            </p:cNvPr>
            <p:cNvSpPr txBox="1"/>
            <p:nvPr/>
          </p:nvSpPr>
          <p:spPr>
            <a:xfrm>
              <a:off x="8215330" y="3038189"/>
              <a:ext cx="242374" cy="30559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38C3C125-F41E-1898-7E1D-E1B2C18CB8D7}"/>
                </a:ext>
              </a:extLst>
            </p:cNvPr>
            <p:cNvSpPr txBox="1"/>
            <p:nvPr/>
          </p:nvSpPr>
          <p:spPr>
            <a:xfrm>
              <a:off x="7829894" y="3037818"/>
              <a:ext cx="242374" cy="30559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6873682B-BBB5-F713-43D2-8D8382A5E4E4}"/>
                </a:ext>
              </a:extLst>
            </p:cNvPr>
            <p:cNvSpPr txBox="1"/>
            <p:nvPr/>
          </p:nvSpPr>
          <p:spPr>
            <a:xfrm>
              <a:off x="7444458" y="3037447"/>
              <a:ext cx="242374" cy="30559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  <a:p>
              <a:pPr>
                <a:lnSpc>
                  <a:spcPct val="20000"/>
                </a:lnSpc>
              </a:pPr>
              <a:r>
                <a:rPr lang="en-US" dirty="0"/>
                <a:t>.</a:t>
              </a:r>
            </a:p>
          </p:txBody>
        </p:sp>
      </p:grpSp>
      <p:sp>
        <p:nvSpPr>
          <p:cNvPr id="50" name="Title 2">
            <a:extLst>
              <a:ext uri="{FF2B5EF4-FFF2-40B4-BE49-F238E27FC236}">
                <a16:creationId xmlns:a16="http://schemas.microsoft.com/office/drawing/2014/main" id="{E678CED4-7081-60F1-2122-F2C3A6CF7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9058" y="287264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5G Bands, Channels, Subchannels: it confusing!</a:t>
            </a: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B36BCA16-D97E-B25C-CC70-2F106DC8E7E5}"/>
              </a:ext>
            </a:extLst>
          </p:cNvPr>
          <p:cNvGrpSpPr/>
          <p:nvPr/>
        </p:nvGrpSpPr>
        <p:grpSpPr>
          <a:xfrm>
            <a:off x="749203" y="2264792"/>
            <a:ext cx="4837961" cy="2566430"/>
            <a:chOff x="3304846" y="816034"/>
            <a:chExt cx="4837961" cy="2566430"/>
          </a:xfrm>
        </p:grpSpPr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9BC79D21-A0ED-5F44-9A66-B3C333F7FD4B}"/>
                </a:ext>
              </a:extLst>
            </p:cNvPr>
            <p:cNvSpPr/>
            <p:nvPr/>
          </p:nvSpPr>
          <p:spPr>
            <a:xfrm>
              <a:off x="4716083" y="2047830"/>
              <a:ext cx="1351128" cy="73697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85DF9DBB-70C0-FA3E-0D60-67CB265511F1}"/>
                </a:ext>
              </a:extLst>
            </p:cNvPr>
            <p:cNvSpPr txBox="1"/>
            <p:nvPr/>
          </p:nvSpPr>
          <p:spPr>
            <a:xfrm>
              <a:off x="4843258" y="2231653"/>
              <a:ext cx="11288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channel N</a:t>
              </a: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FE857A35-AC45-2216-83B9-E50E8ECBC42C}"/>
                </a:ext>
              </a:extLst>
            </p:cNvPr>
            <p:cNvSpPr/>
            <p:nvPr/>
          </p:nvSpPr>
          <p:spPr>
            <a:xfrm>
              <a:off x="4724745" y="829193"/>
              <a:ext cx="1351128" cy="71309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E9E14907-E95B-6C68-68EC-A0653232372E}"/>
                </a:ext>
              </a:extLst>
            </p:cNvPr>
            <p:cNvSpPr txBox="1"/>
            <p:nvPr/>
          </p:nvSpPr>
          <p:spPr>
            <a:xfrm>
              <a:off x="4851921" y="1021109"/>
              <a:ext cx="109677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channel 1</a:t>
              </a: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58E41211-977B-1B96-4A32-4A9F777E1675}"/>
                </a:ext>
              </a:extLst>
            </p:cNvPr>
            <p:cNvSpPr/>
            <p:nvPr/>
          </p:nvSpPr>
          <p:spPr>
            <a:xfrm>
              <a:off x="3304846" y="816034"/>
              <a:ext cx="1357481" cy="1981706"/>
            </a:xfrm>
            <a:prstGeom prst="rect">
              <a:avLst/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962276A4-C782-A37D-50D1-B0A3A68EA769}"/>
                </a:ext>
              </a:extLst>
            </p:cNvPr>
            <p:cNvSpPr txBox="1"/>
            <p:nvPr/>
          </p:nvSpPr>
          <p:spPr>
            <a:xfrm>
              <a:off x="3342885" y="2810860"/>
              <a:ext cx="10727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one band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8ABC469B-113E-3E02-0481-94B179202C4B}"/>
                </a:ext>
              </a:extLst>
            </p:cNvPr>
            <p:cNvSpPr txBox="1"/>
            <p:nvPr/>
          </p:nvSpPr>
          <p:spPr>
            <a:xfrm>
              <a:off x="4579562" y="2828538"/>
              <a:ext cx="165622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multiple channels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805F345C-9F96-204D-3D06-3510A70942FD}"/>
                </a:ext>
              </a:extLst>
            </p:cNvPr>
            <p:cNvSpPr txBox="1"/>
            <p:nvPr/>
          </p:nvSpPr>
          <p:spPr>
            <a:xfrm>
              <a:off x="6141962" y="2891239"/>
              <a:ext cx="2000845" cy="4912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600" dirty="0"/>
                <a:t>multiple subchannels</a:t>
              </a:r>
            </a:p>
            <a:p>
              <a:pPr>
                <a:lnSpc>
                  <a:spcPct val="80000"/>
                </a:lnSpc>
              </a:pPr>
              <a:r>
                <a:rPr lang="en-US" sz="1600" dirty="0"/>
                <a:t>per channel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173A3ECD-4CA5-C621-B037-D43EC41567C2}"/>
                </a:ext>
              </a:extLst>
            </p:cNvPr>
            <p:cNvSpPr txBox="1"/>
            <p:nvPr/>
          </p:nvSpPr>
          <p:spPr>
            <a:xfrm rot="5400000">
              <a:off x="5228779" y="1550544"/>
              <a:ext cx="357790" cy="4762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...</a:t>
              </a:r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A2B24F26-D881-8FC8-3FFF-F64B245C6301}"/>
                </a:ext>
              </a:extLst>
            </p:cNvPr>
            <p:cNvGrpSpPr/>
            <p:nvPr/>
          </p:nvGrpSpPr>
          <p:grpSpPr>
            <a:xfrm>
              <a:off x="6111718" y="829193"/>
              <a:ext cx="1656223" cy="1931638"/>
              <a:chOff x="6111719" y="829193"/>
              <a:chExt cx="1355536" cy="1931638"/>
            </a:xfrm>
          </p:grpSpPr>
          <p:grpSp>
            <p:nvGrpSpPr>
              <p:cNvPr id="62" name="Group 61">
                <a:extLst>
                  <a:ext uri="{FF2B5EF4-FFF2-40B4-BE49-F238E27FC236}">
                    <a16:creationId xmlns:a16="http://schemas.microsoft.com/office/drawing/2014/main" id="{E183FC2B-CD9E-30EE-E55D-21D04D731E51}"/>
                  </a:ext>
                </a:extLst>
              </p:cNvPr>
              <p:cNvGrpSpPr/>
              <p:nvPr/>
            </p:nvGrpSpPr>
            <p:grpSpPr>
              <a:xfrm>
                <a:off x="6111719" y="829193"/>
                <a:ext cx="1355536" cy="713097"/>
                <a:chOff x="6843878" y="2715903"/>
                <a:chExt cx="1051198" cy="713097"/>
              </a:xfrm>
            </p:grpSpPr>
            <p:sp>
              <p:nvSpPr>
                <p:cNvPr id="74" name="Rectangle 73">
                  <a:extLst>
                    <a:ext uri="{FF2B5EF4-FFF2-40B4-BE49-F238E27FC236}">
                      <a16:creationId xmlns:a16="http://schemas.microsoft.com/office/drawing/2014/main" id="{884CF9E0-6716-DEA8-F291-E50684F5352F}"/>
                    </a:ext>
                  </a:extLst>
                </p:cNvPr>
                <p:cNvSpPr/>
                <p:nvPr/>
              </p:nvSpPr>
              <p:spPr>
                <a:xfrm>
                  <a:off x="6843878" y="2715903"/>
                  <a:ext cx="1045997" cy="45719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3175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Rectangle 74">
                  <a:extLst>
                    <a:ext uri="{FF2B5EF4-FFF2-40B4-BE49-F238E27FC236}">
                      <a16:creationId xmlns:a16="http://schemas.microsoft.com/office/drawing/2014/main" id="{3309E79B-9175-71CF-9992-4E2AAC2866D9}"/>
                    </a:ext>
                  </a:extLst>
                </p:cNvPr>
                <p:cNvSpPr/>
                <p:nvPr/>
              </p:nvSpPr>
              <p:spPr>
                <a:xfrm>
                  <a:off x="6844754" y="2772099"/>
                  <a:ext cx="1045997" cy="45719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3175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Rectangle 75">
                  <a:extLst>
                    <a:ext uri="{FF2B5EF4-FFF2-40B4-BE49-F238E27FC236}">
                      <a16:creationId xmlns:a16="http://schemas.microsoft.com/office/drawing/2014/main" id="{943D8837-AB7C-04B4-1FB5-B4C7E3544AE3}"/>
                    </a:ext>
                  </a:extLst>
                </p:cNvPr>
                <p:cNvSpPr/>
                <p:nvPr/>
              </p:nvSpPr>
              <p:spPr>
                <a:xfrm>
                  <a:off x="6843878" y="2828295"/>
                  <a:ext cx="1045997" cy="45719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3175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Rectangle 76">
                  <a:extLst>
                    <a:ext uri="{FF2B5EF4-FFF2-40B4-BE49-F238E27FC236}">
                      <a16:creationId xmlns:a16="http://schemas.microsoft.com/office/drawing/2014/main" id="{D53C0868-7414-B6E6-5FC9-ED2DE91B2842}"/>
                    </a:ext>
                  </a:extLst>
                </p:cNvPr>
                <p:cNvSpPr/>
                <p:nvPr/>
              </p:nvSpPr>
              <p:spPr>
                <a:xfrm>
                  <a:off x="6844754" y="2884491"/>
                  <a:ext cx="1045997" cy="45719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3175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Rectangle 77">
                  <a:extLst>
                    <a:ext uri="{FF2B5EF4-FFF2-40B4-BE49-F238E27FC236}">
                      <a16:creationId xmlns:a16="http://schemas.microsoft.com/office/drawing/2014/main" id="{0EB3EBEE-E4A4-3C72-DE81-7D15784FC7C1}"/>
                    </a:ext>
                  </a:extLst>
                </p:cNvPr>
                <p:cNvSpPr/>
                <p:nvPr/>
              </p:nvSpPr>
              <p:spPr>
                <a:xfrm>
                  <a:off x="6843878" y="2940687"/>
                  <a:ext cx="1045997" cy="45719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3175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Rectangle 78">
                  <a:extLst>
                    <a:ext uri="{FF2B5EF4-FFF2-40B4-BE49-F238E27FC236}">
                      <a16:creationId xmlns:a16="http://schemas.microsoft.com/office/drawing/2014/main" id="{8E1E0CC3-DC81-30BE-DE9E-C9018E2E1078}"/>
                    </a:ext>
                  </a:extLst>
                </p:cNvPr>
                <p:cNvSpPr/>
                <p:nvPr/>
              </p:nvSpPr>
              <p:spPr>
                <a:xfrm>
                  <a:off x="6844754" y="2996883"/>
                  <a:ext cx="1045997" cy="45719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3175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Rectangle 79">
                  <a:extLst>
                    <a:ext uri="{FF2B5EF4-FFF2-40B4-BE49-F238E27FC236}">
                      <a16:creationId xmlns:a16="http://schemas.microsoft.com/office/drawing/2014/main" id="{7A7D6DFC-9952-1A4E-067D-944E5C3A8E36}"/>
                    </a:ext>
                  </a:extLst>
                </p:cNvPr>
                <p:cNvSpPr/>
                <p:nvPr/>
              </p:nvSpPr>
              <p:spPr>
                <a:xfrm>
                  <a:off x="6848203" y="3327085"/>
                  <a:ext cx="1045997" cy="45719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3175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Rectangle 80">
                  <a:extLst>
                    <a:ext uri="{FF2B5EF4-FFF2-40B4-BE49-F238E27FC236}">
                      <a16:creationId xmlns:a16="http://schemas.microsoft.com/office/drawing/2014/main" id="{42E41243-478C-6434-1509-6021EC94F55E}"/>
                    </a:ext>
                  </a:extLst>
                </p:cNvPr>
                <p:cNvSpPr/>
                <p:nvPr/>
              </p:nvSpPr>
              <p:spPr>
                <a:xfrm>
                  <a:off x="6849079" y="3383281"/>
                  <a:ext cx="1045997" cy="45719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3175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TextBox 81">
                  <a:extLst>
                    <a:ext uri="{FF2B5EF4-FFF2-40B4-BE49-F238E27FC236}">
                      <a16:creationId xmlns:a16="http://schemas.microsoft.com/office/drawing/2014/main" id="{359023AE-9E21-5D5F-290E-90E0F2931A10}"/>
                    </a:ext>
                  </a:extLst>
                </p:cNvPr>
                <p:cNvSpPr txBox="1"/>
                <p:nvPr/>
              </p:nvSpPr>
              <p:spPr>
                <a:xfrm rot="5400000">
                  <a:off x="7248525" y="2992703"/>
                  <a:ext cx="35779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...</a:t>
                  </a:r>
                </a:p>
              </p:txBody>
            </p:sp>
          </p:grpSp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C910E9BC-7A40-D1DA-8133-7B0E04260D31}"/>
                  </a:ext>
                </a:extLst>
              </p:cNvPr>
              <p:cNvGrpSpPr/>
              <p:nvPr/>
            </p:nvGrpSpPr>
            <p:grpSpPr>
              <a:xfrm>
                <a:off x="6111719" y="2047734"/>
                <a:ext cx="1355536" cy="713097"/>
                <a:chOff x="6843878" y="2715903"/>
                <a:chExt cx="1051198" cy="713097"/>
              </a:xfrm>
            </p:grpSpPr>
            <p:sp>
              <p:nvSpPr>
                <p:cNvPr id="65" name="Rectangle 64">
                  <a:extLst>
                    <a:ext uri="{FF2B5EF4-FFF2-40B4-BE49-F238E27FC236}">
                      <a16:creationId xmlns:a16="http://schemas.microsoft.com/office/drawing/2014/main" id="{3B42829F-85CD-1280-05B1-58AFD59714B8}"/>
                    </a:ext>
                  </a:extLst>
                </p:cNvPr>
                <p:cNvSpPr/>
                <p:nvPr/>
              </p:nvSpPr>
              <p:spPr>
                <a:xfrm>
                  <a:off x="6843878" y="2715903"/>
                  <a:ext cx="1045997" cy="45719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3175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Rectangle 65">
                  <a:extLst>
                    <a:ext uri="{FF2B5EF4-FFF2-40B4-BE49-F238E27FC236}">
                      <a16:creationId xmlns:a16="http://schemas.microsoft.com/office/drawing/2014/main" id="{4D4A9AEB-A1A3-D753-E38B-85FD1DF15BA4}"/>
                    </a:ext>
                  </a:extLst>
                </p:cNvPr>
                <p:cNvSpPr/>
                <p:nvPr/>
              </p:nvSpPr>
              <p:spPr>
                <a:xfrm>
                  <a:off x="6844754" y="2772099"/>
                  <a:ext cx="1045997" cy="45719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3175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Rectangle 66">
                  <a:extLst>
                    <a:ext uri="{FF2B5EF4-FFF2-40B4-BE49-F238E27FC236}">
                      <a16:creationId xmlns:a16="http://schemas.microsoft.com/office/drawing/2014/main" id="{D5B146C4-4389-DC99-9995-872F3C745832}"/>
                    </a:ext>
                  </a:extLst>
                </p:cNvPr>
                <p:cNvSpPr/>
                <p:nvPr/>
              </p:nvSpPr>
              <p:spPr>
                <a:xfrm>
                  <a:off x="6843878" y="2828295"/>
                  <a:ext cx="1045997" cy="45719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3175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Rectangle 67">
                  <a:extLst>
                    <a:ext uri="{FF2B5EF4-FFF2-40B4-BE49-F238E27FC236}">
                      <a16:creationId xmlns:a16="http://schemas.microsoft.com/office/drawing/2014/main" id="{BBEE33E1-D8B5-59A2-D8A1-35CC6A216CD9}"/>
                    </a:ext>
                  </a:extLst>
                </p:cNvPr>
                <p:cNvSpPr/>
                <p:nvPr/>
              </p:nvSpPr>
              <p:spPr>
                <a:xfrm>
                  <a:off x="6844754" y="2884491"/>
                  <a:ext cx="1045997" cy="45719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3175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Rectangle 68">
                  <a:extLst>
                    <a:ext uri="{FF2B5EF4-FFF2-40B4-BE49-F238E27FC236}">
                      <a16:creationId xmlns:a16="http://schemas.microsoft.com/office/drawing/2014/main" id="{705CA9F8-57FE-D377-A3ED-363D538F720A}"/>
                    </a:ext>
                  </a:extLst>
                </p:cNvPr>
                <p:cNvSpPr/>
                <p:nvPr/>
              </p:nvSpPr>
              <p:spPr>
                <a:xfrm>
                  <a:off x="6843878" y="2940687"/>
                  <a:ext cx="1045997" cy="45719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3175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Rectangle 69">
                  <a:extLst>
                    <a:ext uri="{FF2B5EF4-FFF2-40B4-BE49-F238E27FC236}">
                      <a16:creationId xmlns:a16="http://schemas.microsoft.com/office/drawing/2014/main" id="{46507212-11EB-4AFD-F88D-7E880A31A313}"/>
                    </a:ext>
                  </a:extLst>
                </p:cNvPr>
                <p:cNvSpPr/>
                <p:nvPr/>
              </p:nvSpPr>
              <p:spPr>
                <a:xfrm>
                  <a:off x="6844754" y="2996883"/>
                  <a:ext cx="1045997" cy="45719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3175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Rectangle 70">
                  <a:extLst>
                    <a:ext uri="{FF2B5EF4-FFF2-40B4-BE49-F238E27FC236}">
                      <a16:creationId xmlns:a16="http://schemas.microsoft.com/office/drawing/2014/main" id="{6610F8A7-4F13-E350-CDFD-AB3971F5C1F8}"/>
                    </a:ext>
                  </a:extLst>
                </p:cNvPr>
                <p:cNvSpPr/>
                <p:nvPr/>
              </p:nvSpPr>
              <p:spPr>
                <a:xfrm>
                  <a:off x="6848203" y="3327085"/>
                  <a:ext cx="1045997" cy="45719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3175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Rectangle 71">
                  <a:extLst>
                    <a:ext uri="{FF2B5EF4-FFF2-40B4-BE49-F238E27FC236}">
                      <a16:creationId xmlns:a16="http://schemas.microsoft.com/office/drawing/2014/main" id="{30CD2543-826B-AEDE-B088-5873923F8F33}"/>
                    </a:ext>
                  </a:extLst>
                </p:cNvPr>
                <p:cNvSpPr/>
                <p:nvPr/>
              </p:nvSpPr>
              <p:spPr>
                <a:xfrm>
                  <a:off x="6849079" y="3383281"/>
                  <a:ext cx="1045997" cy="45719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3175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TextBox 72">
                  <a:extLst>
                    <a:ext uri="{FF2B5EF4-FFF2-40B4-BE49-F238E27FC236}">
                      <a16:creationId xmlns:a16="http://schemas.microsoft.com/office/drawing/2014/main" id="{7484DFA4-768B-258E-140B-6646D260AFCF}"/>
                    </a:ext>
                  </a:extLst>
                </p:cNvPr>
                <p:cNvSpPr txBox="1"/>
                <p:nvPr/>
              </p:nvSpPr>
              <p:spPr>
                <a:xfrm rot="5400000">
                  <a:off x="7248525" y="2992703"/>
                  <a:ext cx="35779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...</a:t>
                  </a:r>
                </a:p>
              </p:txBody>
            </p:sp>
          </p:grpSp>
          <p:sp>
            <p:nvSpPr>
              <p:cNvPr id="64" name="TextBox 63">
                <a:extLst>
                  <a:ext uri="{FF2B5EF4-FFF2-40B4-BE49-F238E27FC236}">
                    <a16:creationId xmlns:a16="http://schemas.microsoft.com/office/drawing/2014/main" id="{BD387EE7-0559-4115-98E0-269CDFFC7371}"/>
                  </a:ext>
                </a:extLst>
              </p:cNvPr>
              <p:cNvSpPr txBox="1"/>
              <p:nvPr/>
            </p:nvSpPr>
            <p:spPr>
              <a:xfrm rot="5400000">
                <a:off x="6685310" y="1553396"/>
                <a:ext cx="357790" cy="4762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...</a:t>
                </a:r>
              </a:p>
            </p:txBody>
          </p:sp>
        </p:grp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FDD93C91-14C8-2D69-F7B1-FE7F7E59287F}"/>
              </a:ext>
            </a:extLst>
          </p:cNvPr>
          <p:cNvGrpSpPr/>
          <p:nvPr/>
        </p:nvGrpSpPr>
        <p:grpSpPr>
          <a:xfrm>
            <a:off x="2213281" y="1699280"/>
            <a:ext cx="5221693" cy="2948646"/>
            <a:chOff x="2213281" y="1699280"/>
            <a:chExt cx="5221693" cy="2948646"/>
          </a:xfrm>
        </p:grpSpPr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6854FED4-C1AB-C7B5-0CF4-63C0D29056CF}"/>
                </a:ext>
              </a:extLst>
            </p:cNvPr>
            <p:cNvSpPr/>
            <p:nvPr/>
          </p:nvSpPr>
          <p:spPr>
            <a:xfrm>
              <a:off x="2213281" y="2487746"/>
              <a:ext cx="1306286" cy="328244"/>
            </a:xfrm>
            <a:prstGeom prst="ellipse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3445CC1D-14EE-14B4-3926-4E79FAED7F7D}"/>
                </a:ext>
              </a:extLst>
            </p:cNvPr>
            <p:cNvSpPr/>
            <p:nvPr/>
          </p:nvSpPr>
          <p:spPr>
            <a:xfrm rot="5400000">
              <a:off x="6047871" y="3572986"/>
              <a:ext cx="1479918" cy="369332"/>
            </a:xfrm>
            <a:prstGeom prst="ellipse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FE3446D5-42D3-74FA-73E2-029340B7EEFB}"/>
                </a:ext>
              </a:extLst>
            </p:cNvPr>
            <p:cNvCxnSpPr>
              <a:cxnSpLocks/>
              <a:stCxn id="83" idx="6"/>
              <a:endCxn id="84" idx="4"/>
            </p:cNvCxnSpPr>
            <p:nvPr/>
          </p:nvCxnSpPr>
          <p:spPr>
            <a:xfrm>
              <a:off x="3519567" y="2651868"/>
              <a:ext cx="3083597" cy="1105784"/>
            </a:xfrm>
            <a:prstGeom prst="line">
              <a:avLst/>
            </a:prstGeom>
            <a:ln w="254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Left Brace 86">
              <a:extLst>
                <a:ext uri="{FF2B5EF4-FFF2-40B4-BE49-F238E27FC236}">
                  <a16:creationId xmlns:a16="http://schemas.microsoft.com/office/drawing/2014/main" id="{4D9D738B-0D23-989B-5D08-E6459EC05566}"/>
                </a:ext>
              </a:extLst>
            </p:cNvPr>
            <p:cNvSpPr/>
            <p:nvPr/>
          </p:nvSpPr>
          <p:spPr>
            <a:xfrm>
              <a:off x="7191706" y="1699280"/>
              <a:ext cx="243268" cy="2948646"/>
            </a:xfrm>
            <a:prstGeom prst="leftBrace">
              <a:avLst/>
            </a:prstGeom>
            <a:ln w="254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A38A1A0C-7038-18E2-82AC-C0A482B8853D}"/>
              </a:ext>
            </a:extLst>
          </p:cNvPr>
          <p:cNvGrpSpPr/>
          <p:nvPr/>
        </p:nvGrpSpPr>
        <p:grpSpPr>
          <a:xfrm>
            <a:off x="4333578" y="1597425"/>
            <a:ext cx="3226673" cy="3025421"/>
            <a:chOff x="733686" y="-1192591"/>
            <a:chExt cx="3226673" cy="3025421"/>
          </a:xfrm>
        </p:grpSpPr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1DF9178A-2550-778E-2CC5-0D60D24739D5}"/>
                </a:ext>
              </a:extLst>
            </p:cNvPr>
            <p:cNvSpPr/>
            <p:nvPr/>
          </p:nvSpPr>
          <p:spPr>
            <a:xfrm>
              <a:off x="733686" y="1504586"/>
              <a:ext cx="1306286" cy="328244"/>
            </a:xfrm>
            <a:prstGeom prst="ellipse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F719E7B2-3382-509C-1BA8-8CE71E362CF4}"/>
                </a:ext>
              </a:extLst>
            </p:cNvPr>
            <p:cNvSpPr/>
            <p:nvPr/>
          </p:nvSpPr>
          <p:spPr>
            <a:xfrm rot="5400000">
              <a:off x="2926721" y="-862101"/>
              <a:ext cx="1030312" cy="369332"/>
            </a:xfrm>
            <a:prstGeom prst="ellipse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B7A1284A-9316-563F-1E41-C1FF04883905}"/>
                </a:ext>
              </a:extLst>
            </p:cNvPr>
            <p:cNvCxnSpPr>
              <a:cxnSpLocks/>
              <a:stCxn id="92" idx="6"/>
              <a:endCxn id="93" idx="4"/>
            </p:cNvCxnSpPr>
            <p:nvPr/>
          </p:nvCxnSpPr>
          <p:spPr>
            <a:xfrm flipV="1">
              <a:off x="2039972" y="-677435"/>
              <a:ext cx="1217239" cy="2346143"/>
            </a:xfrm>
            <a:prstGeom prst="line">
              <a:avLst/>
            </a:prstGeom>
            <a:ln w="254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Left Brace 94">
              <a:extLst>
                <a:ext uri="{FF2B5EF4-FFF2-40B4-BE49-F238E27FC236}">
                  <a16:creationId xmlns:a16="http://schemas.microsoft.com/office/drawing/2014/main" id="{98FFFCC5-E9AF-1E91-42B0-DA8A0BA0E859}"/>
                </a:ext>
              </a:extLst>
            </p:cNvPr>
            <p:cNvSpPr/>
            <p:nvPr/>
          </p:nvSpPr>
          <p:spPr>
            <a:xfrm>
              <a:off x="3778335" y="-749258"/>
              <a:ext cx="182024" cy="365125"/>
            </a:xfrm>
            <a:prstGeom prst="leftBrace">
              <a:avLst/>
            </a:prstGeom>
            <a:ln w="254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E907FBD8-35E7-E041-5BD7-FCBC3F68204A}"/>
              </a:ext>
            </a:extLst>
          </p:cNvPr>
          <p:cNvSpPr/>
          <p:nvPr/>
        </p:nvSpPr>
        <p:spPr>
          <a:xfrm>
            <a:off x="7619515" y="2027428"/>
            <a:ext cx="3536330" cy="328720"/>
          </a:xfrm>
          <a:prstGeom prst="rect">
            <a:avLst/>
          </a:prstGeom>
          <a:solidFill>
            <a:srgbClr val="C00000">
              <a:alpha val="3882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Slide Number Placeholder 42">
            <a:extLst>
              <a:ext uri="{FF2B5EF4-FFF2-40B4-BE49-F238E27FC236}">
                <a16:creationId xmlns:a16="http://schemas.microsoft.com/office/drawing/2014/main" id="{28A23C8B-3175-25FB-454C-31FC7472D41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1252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3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3C00F5-E010-3621-839F-5E0CD1437F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5045" y="298553"/>
            <a:ext cx="10515600" cy="894622"/>
          </a:xfrm>
        </p:spPr>
        <p:txBody>
          <a:bodyPr>
            <a:normAutofit/>
          </a:bodyPr>
          <a:lstStyle/>
          <a:p>
            <a:r>
              <a:rPr lang="en-US" i="1" dirty="0"/>
              <a:t>Downlink</a:t>
            </a:r>
            <a:r>
              <a:rPr lang="en-US" dirty="0"/>
              <a:t> physical channels</a:t>
            </a:r>
          </a:p>
        </p:txBody>
      </p:sp>
      <p:sp>
        <p:nvSpPr>
          <p:cNvPr id="79" name="Content Placeholder 2">
            <a:extLst>
              <a:ext uri="{FF2B5EF4-FFF2-40B4-BE49-F238E27FC236}">
                <a16:creationId xmlns:a16="http://schemas.microsoft.com/office/drawing/2014/main" id="{09F4954F-7430-D772-A01F-55E3B3AFB60B}"/>
              </a:ext>
            </a:extLst>
          </p:cNvPr>
          <p:cNvSpPr txBox="1">
            <a:spLocks/>
          </p:cNvSpPr>
          <p:nvPr/>
        </p:nvSpPr>
        <p:spPr>
          <a:xfrm>
            <a:off x="4106033" y="3717820"/>
            <a:ext cx="7623447" cy="2522927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600"/>
              </a:spcBef>
              <a:buClr>
                <a:srgbClr val="0E00A3"/>
              </a:buClr>
            </a:pPr>
            <a:r>
              <a:rPr lang="en-US" dirty="0"/>
              <a:t>downlink RBs transmitted from base station to devices </a:t>
            </a:r>
          </a:p>
          <a:p>
            <a:pPr>
              <a:lnSpc>
                <a:spcPct val="100000"/>
              </a:lnSpc>
              <a:spcBef>
                <a:spcPts val="600"/>
              </a:spcBef>
              <a:buClr>
                <a:srgbClr val="0E00A3"/>
              </a:buClr>
            </a:pPr>
            <a:r>
              <a:rPr lang="en-US" dirty="0"/>
              <a:t>three 5G downlink physical channels:</a:t>
            </a:r>
          </a:p>
          <a:p>
            <a:pPr lvl="1">
              <a:lnSpc>
                <a:spcPct val="100000"/>
              </a:lnSpc>
              <a:spcBef>
                <a:spcPts val="600"/>
              </a:spcBef>
              <a:buClr>
                <a:srgbClr val="0E00A3"/>
              </a:buClr>
            </a:pPr>
            <a:r>
              <a:rPr lang="en-US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Physical Downlink Shared Channel (PDSCH)</a:t>
            </a:r>
          </a:p>
          <a:p>
            <a:pPr lvl="1">
              <a:lnSpc>
                <a:spcPct val="100000"/>
              </a:lnSpc>
              <a:spcBef>
                <a:spcPts val="600"/>
              </a:spcBef>
              <a:buClr>
                <a:srgbClr val="0E00A3"/>
              </a:buClr>
            </a:pPr>
            <a:r>
              <a:rPr lang="en-US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Physical Downlink Control Channel (PDCCH)</a:t>
            </a:r>
          </a:p>
          <a:p>
            <a:pPr lvl="1">
              <a:lnSpc>
                <a:spcPct val="100000"/>
              </a:lnSpc>
              <a:spcBef>
                <a:spcPts val="600"/>
              </a:spcBef>
              <a:buClr>
                <a:srgbClr val="0E00A3"/>
              </a:buClr>
            </a:pPr>
            <a:r>
              <a:rPr lang="en-US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Physical Broadcast Channel (PBCH)</a:t>
            </a:r>
          </a:p>
          <a:p>
            <a:pPr marL="130175" indent="0">
              <a:spcBef>
                <a:spcPts val="0"/>
              </a:spcBef>
              <a:buNone/>
            </a:pPr>
            <a:endParaRPr lang="en-US" sz="1800" dirty="0"/>
          </a:p>
          <a:p>
            <a:pPr marL="130175" indent="0">
              <a:buNone/>
            </a:pPr>
            <a:endParaRPr lang="en-US" dirty="0"/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04F69F74-5079-6721-1524-3CE78CD89AEC}"/>
              </a:ext>
            </a:extLst>
          </p:cNvPr>
          <p:cNvGrpSpPr/>
          <p:nvPr/>
        </p:nvGrpSpPr>
        <p:grpSpPr>
          <a:xfrm>
            <a:off x="1384727" y="1494366"/>
            <a:ext cx="973822" cy="1221948"/>
            <a:chOff x="5301528" y="1880843"/>
            <a:chExt cx="2420678" cy="2493196"/>
          </a:xfrm>
        </p:grpSpPr>
        <p:pic>
          <p:nvPicPr>
            <p:cNvPr id="73" name="Picture 72" descr="A blue and black background&#10;&#10;Description automatically generated">
              <a:extLst>
                <a:ext uri="{FF2B5EF4-FFF2-40B4-BE49-F238E27FC236}">
                  <a16:creationId xmlns:a16="http://schemas.microsoft.com/office/drawing/2014/main" id="{6F310D37-7319-3466-4554-A28C0430CBE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301528" y="1880843"/>
              <a:ext cx="567405" cy="1185371"/>
            </a:xfrm>
            <a:prstGeom prst="rect">
              <a:avLst/>
            </a:prstGeom>
          </p:spPr>
        </p:pic>
        <p:pic>
          <p:nvPicPr>
            <p:cNvPr id="76" name="Picture 75" descr="A black background with a black square&#10;&#10;Description automatically generated with medium confidence">
              <a:extLst>
                <a:ext uri="{FF2B5EF4-FFF2-40B4-BE49-F238E27FC236}">
                  <a16:creationId xmlns:a16="http://schemas.microsoft.com/office/drawing/2014/main" id="{7873134F-35A4-E792-C80A-3EE8DF8D54E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819717" y="1935639"/>
              <a:ext cx="1409700" cy="2438400"/>
            </a:xfrm>
            <a:prstGeom prst="rect">
              <a:avLst/>
            </a:prstGeom>
          </p:spPr>
        </p:pic>
        <p:pic>
          <p:nvPicPr>
            <p:cNvPr id="77" name="Picture 76" descr="A blue and black background&#10;&#10;Description automatically generated">
              <a:extLst>
                <a:ext uri="{FF2B5EF4-FFF2-40B4-BE49-F238E27FC236}">
                  <a16:creationId xmlns:a16="http://schemas.microsoft.com/office/drawing/2014/main" id="{FEAB1AB7-68B4-9FD0-E3BD-860D81A2D4B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10800000">
              <a:off x="7154801" y="1880843"/>
              <a:ext cx="567405" cy="1185371"/>
            </a:xfrm>
            <a:prstGeom prst="rect">
              <a:avLst/>
            </a:prstGeom>
          </p:spPr>
        </p:pic>
      </p:grpSp>
      <p:sp>
        <p:nvSpPr>
          <p:cNvPr id="80" name="Down Arrow 79">
            <a:extLst>
              <a:ext uri="{FF2B5EF4-FFF2-40B4-BE49-F238E27FC236}">
                <a16:creationId xmlns:a16="http://schemas.microsoft.com/office/drawing/2014/main" id="{06D1563B-E2C1-7DBE-29B2-3EB3E72F29AE}"/>
              </a:ext>
            </a:extLst>
          </p:cNvPr>
          <p:cNvSpPr/>
          <p:nvPr/>
        </p:nvSpPr>
        <p:spPr>
          <a:xfrm>
            <a:off x="1390814" y="2962950"/>
            <a:ext cx="566548" cy="2147814"/>
          </a:xfrm>
          <a:prstGeom prst="downArrow">
            <a:avLst/>
          </a:prstGeom>
          <a:gradFill>
            <a:gsLst>
              <a:gs pos="0">
                <a:schemeClr val="bg1"/>
              </a:gs>
              <a:gs pos="35000">
                <a:srgbClr val="C00000"/>
              </a:gs>
              <a:gs pos="100000">
                <a:srgbClr val="C000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1" name="Group 356">
            <a:extLst>
              <a:ext uri="{FF2B5EF4-FFF2-40B4-BE49-F238E27FC236}">
                <a16:creationId xmlns:a16="http://schemas.microsoft.com/office/drawing/2014/main" id="{EF283623-1EFA-487F-064D-E79B3589F120}"/>
              </a:ext>
            </a:extLst>
          </p:cNvPr>
          <p:cNvGrpSpPr>
            <a:grpSpLocks/>
          </p:cNvGrpSpPr>
          <p:nvPr/>
        </p:nvGrpSpPr>
        <p:grpSpPr bwMode="auto">
          <a:xfrm>
            <a:off x="940345" y="5099629"/>
            <a:ext cx="241300" cy="304824"/>
            <a:chOff x="313" y="1497"/>
            <a:chExt cx="1152" cy="1014"/>
          </a:xfrm>
        </p:grpSpPr>
        <p:pic>
          <p:nvPicPr>
            <p:cNvPr id="82" name="Picture 354" descr="laptop_stylized_small">
              <a:extLst>
                <a:ext uri="{FF2B5EF4-FFF2-40B4-BE49-F238E27FC236}">
                  <a16:creationId xmlns:a16="http://schemas.microsoft.com/office/drawing/2014/main" id="{F19F249C-A2A4-BF3D-BB9B-7C86894105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" name="Picture 355" descr="antenna_stylized">
              <a:extLst>
                <a:ext uri="{FF2B5EF4-FFF2-40B4-BE49-F238E27FC236}">
                  <a16:creationId xmlns:a16="http://schemas.microsoft.com/office/drawing/2014/main" id="{4F3DAF28-5ACB-E268-BF59-BD0DE1CE8D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4" name="Group 403">
            <a:extLst>
              <a:ext uri="{FF2B5EF4-FFF2-40B4-BE49-F238E27FC236}">
                <a16:creationId xmlns:a16="http://schemas.microsoft.com/office/drawing/2014/main" id="{7637C99F-F693-B54D-D703-A3EB353965E4}"/>
              </a:ext>
            </a:extLst>
          </p:cNvPr>
          <p:cNvGrpSpPr>
            <a:grpSpLocks/>
          </p:cNvGrpSpPr>
          <p:nvPr/>
        </p:nvGrpSpPr>
        <p:grpSpPr bwMode="auto">
          <a:xfrm>
            <a:off x="1001013" y="5517216"/>
            <a:ext cx="353723" cy="385900"/>
            <a:chOff x="2751" y="1851"/>
            <a:chExt cx="462" cy="478"/>
          </a:xfrm>
        </p:grpSpPr>
        <p:pic>
          <p:nvPicPr>
            <p:cNvPr id="85" name="Picture 364" descr="iphone_stylized_small">
              <a:extLst>
                <a:ext uri="{FF2B5EF4-FFF2-40B4-BE49-F238E27FC236}">
                  <a16:creationId xmlns:a16="http://schemas.microsoft.com/office/drawing/2014/main" id="{073FD289-0549-81AE-683C-6D253451C1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" name="Picture 402" descr="antenna_radiation_stylized">
              <a:extLst>
                <a:ext uri="{FF2B5EF4-FFF2-40B4-BE49-F238E27FC236}">
                  <a16:creationId xmlns:a16="http://schemas.microsoft.com/office/drawing/2014/main" id="{5F0A31C1-0936-EF7C-B806-6319C6374E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7" name="Group 356">
            <a:extLst>
              <a:ext uri="{FF2B5EF4-FFF2-40B4-BE49-F238E27FC236}">
                <a16:creationId xmlns:a16="http://schemas.microsoft.com/office/drawing/2014/main" id="{AF177296-6126-3217-0F0D-1BC387EC550C}"/>
              </a:ext>
            </a:extLst>
          </p:cNvPr>
          <p:cNvGrpSpPr>
            <a:grpSpLocks/>
          </p:cNvGrpSpPr>
          <p:nvPr/>
        </p:nvGrpSpPr>
        <p:grpSpPr bwMode="auto">
          <a:xfrm>
            <a:off x="1503788" y="5753265"/>
            <a:ext cx="241300" cy="304824"/>
            <a:chOff x="313" y="1497"/>
            <a:chExt cx="1152" cy="1014"/>
          </a:xfrm>
        </p:grpSpPr>
        <p:pic>
          <p:nvPicPr>
            <p:cNvPr id="88" name="Picture 354" descr="laptop_stylized_small">
              <a:extLst>
                <a:ext uri="{FF2B5EF4-FFF2-40B4-BE49-F238E27FC236}">
                  <a16:creationId xmlns:a16="http://schemas.microsoft.com/office/drawing/2014/main" id="{D5683355-FD2A-A194-56D0-9F5A478DC0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" name="Picture 355" descr="antenna_stylized">
              <a:extLst>
                <a:ext uri="{FF2B5EF4-FFF2-40B4-BE49-F238E27FC236}">
                  <a16:creationId xmlns:a16="http://schemas.microsoft.com/office/drawing/2014/main" id="{420113AF-ED34-C2C8-4860-B69CD680F2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0" name="Group 356">
            <a:extLst>
              <a:ext uri="{FF2B5EF4-FFF2-40B4-BE49-F238E27FC236}">
                <a16:creationId xmlns:a16="http://schemas.microsoft.com/office/drawing/2014/main" id="{386AC9FC-BDC2-AC8F-B219-F26C989D7C27}"/>
              </a:ext>
            </a:extLst>
          </p:cNvPr>
          <p:cNvGrpSpPr>
            <a:grpSpLocks/>
          </p:cNvGrpSpPr>
          <p:nvPr/>
        </p:nvGrpSpPr>
        <p:grpSpPr bwMode="auto">
          <a:xfrm>
            <a:off x="1624438" y="5182899"/>
            <a:ext cx="241300" cy="304824"/>
            <a:chOff x="313" y="1497"/>
            <a:chExt cx="1152" cy="1014"/>
          </a:xfrm>
        </p:grpSpPr>
        <p:pic>
          <p:nvPicPr>
            <p:cNvPr id="91" name="Picture 354" descr="laptop_stylized_small">
              <a:extLst>
                <a:ext uri="{FF2B5EF4-FFF2-40B4-BE49-F238E27FC236}">
                  <a16:creationId xmlns:a16="http://schemas.microsoft.com/office/drawing/2014/main" id="{818CE97E-4828-4028-A57D-A97F0CDA95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" name="Picture 355" descr="antenna_stylized">
              <a:extLst>
                <a:ext uri="{FF2B5EF4-FFF2-40B4-BE49-F238E27FC236}">
                  <a16:creationId xmlns:a16="http://schemas.microsoft.com/office/drawing/2014/main" id="{DE863309-4769-ED35-0ED2-06F7CA257D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3" name="Group 403">
            <a:extLst>
              <a:ext uri="{FF2B5EF4-FFF2-40B4-BE49-F238E27FC236}">
                <a16:creationId xmlns:a16="http://schemas.microsoft.com/office/drawing/2014/main" id="{424FEBCF-C299-4554-C805-FA0754CFA84C}"/>
              </a:ext>
            </a:extLst>
          </p:cNvPr>
          <p:cNvGrpSpPr>
            <a:grpSpLocks/>
          </p:cNvGrpSpPr>
          <p:nvPr/>
        </p:nvGrpSpPr>
        <p:grpSpPr bwMode="auto">
          <a:xfrm>
            <a:off x="1951038" y="5413071"/>
            <a:ext cx="353723" cy="385900"/>
            <a:chOff x="2751" y="1851"/>
            <a:chExt cx="462" cy="478"/>
          </a:xfrm>
        </p:grpSpPr>
        <p:pic>
          <p:nvPicPr>
            <p:cNvPr id="94" name="Picture 364" descr="iphone_stylized_small">
              <a:extLst>
                <a:ext uri="{FF2B5EF4-FFF2-40B4-BE49-F238E27FC236}">
                  <a16:creationId xmlns:a16="http://schemas.microsoft.com/office/drawing/2014/main" id="{8202FD0E-90EB-7AB3-727E-6DD406FD02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5" name="Picture 402" descr="antenna_radiation_stylized">
              <a:extLst>
                <a:ext uri="{FF2B5EF4-FFF2-40B4-BE49-F238E27FC236}">
                  <a16:creationId xmlns:a16="http://schemas.microsoft.com/office/drawing/2014/main" id="{9F64B043-22E9-42CE-E757-8CF2520853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88D31AE5-AFBC-BA17-3172-D48ABBCEA7CA}"/>
              </a:ext>
            </a:extLst>
          </p:cNvPr>
          <p:cNvGrpSpPr/>
          <p:nvPr/>
        </p:nvGrpSpPr>
        <p:grpSpPr>
          <a:xfrm flipH="1">
            <a:off x="1951038" y="5940248"/>
            <a:ext cx="614963" cy="219499"/>
            <a:chOff x="8493165" y="2029804"/>
            <a:chExt cx="849312" cy="226109"/>
          </a:xfrm>
        </p:grpSpPr>
        <p:pic>
          <p:nvPicPr>
            <p:cNvPr id="97" name="Picture 603" descr="car_icon_small">
              <a:extLst>
                <a:ext uri="{FF2B5EF4-FFF2-40B4-BE49-F238E27FC236}">
                  <a16:creationId xmlns:a16="http://schemas.microsoft.com/office/drawing/2014/main" id="{831FBC45-CC4A-311A-23B4-C9E04FE25B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" name="Picture 1017" descr="antenna_stylized">
              <a:extLst>
                <a:ext uri="{FF2B5EF4-FFF2-40B4-BE49-F238E27FC236}">
                  <a16:creationId xmlns:a16="http://schemas.microsoft.com/office/drawing/2014/main" id="{65ABBB4C-DDA6-DA7B-5AA8-15647AFB3E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9" name="Group 403">
            <a:extLst>
              <a:ext uri="{FF2B5EF4-FFF2-40B4-BE49-F238E27FC236}">
                <a16:creationId xmlns:a16="http://schemas.microsoft.com/office/drawing/2014/main" id="{E5BE3956-F8F8-79D0-7FB2-FBBCC5EE8413}"/>
              </a:ext>
            </a:extLst>
          </p:cNvPr>
          <p:cNvGrpSpPr>
            <a:grpSpLocks/>
          </p:cNvGrpSpPr>
          <p:nvPr/>
        </p:nvGrpSpPr>
        <p:grpSpPr bwMode="auto">
          <a:xfrm>
            <a:off x="2588818" y="5612538"/>
            <a:ext cx="353723" cy="385900"/>
            <a:chOff x="2751" y="1851"/>
            <a:chExt cx="462" cy="478"/>
          </a:xfrm>
        </p:grpSpPr>
        <p:pic>
          <p:nvPicPr>
            <p:cNvPr id="100" name="Picture 364" descr="iphone_stylized_small">
              <a:extLst>
                <a:ext uri="{FF2B5EF4-FFF2-40B4-BE49-F238E27FC236}">
                  <a16:creationId xmlns:a16="http://schemas.microsoft.com/office/drawing/2014/main" id="{592222DE-2AE5-5DAA-7A59-322FB817B1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" name="Picture 402" descr="antenna_radiation_stylized">
              <a:extLst>
                <a:ext uri="{FF2B5EF4-FFF2-40B4-BE49-F238E27FC236}">
                  <a16:creationId xmlns:a16="http://schemas.microsoft.com/office/drawing/2014/main" id="{A165F4A5-0876-E472-CAAF-29093EF727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2" name="Group 356">
            <a:extLst>
              <a:ext uri="{FF2B5EF4-FFF2-40B4-BE49-F238E27FC236}">
                <a16:creationId xmlns:a16="http://schemas.microsoft.com/office/drawing/2014/main" id="{3EEC2F79-8172-DBBE-A90B-9BE94B732B56}"/>
              </a:ext>
            </a:extLst>
          </p:cNvPr>
          <p:cNvGrpSpPr>
            <a:grpSpLocks/>
          </p:cNvGrpSpPr>
          <p:nvPr/>
        </p:nvGrpSpPr>
        <p:grpSpPr bwMode="auto">
          <a:xfrm>
            <a:off x="3084747" y="5252041"/>
            <a:ext cx="241300" cy="304824"/>
            <a:chOff x="313" y="1497"/>
            <a:chExt cx="1152" cy="1014"/>
          </a:xfrm>
        </p:grpSpPr>
        <p:pic>
          <p:nvPicPr>
            <p:cNvPr id="103" name="Picture 354" descr="laptop_stylized_small">
              <a:extLst>
                <a:ext uri="{FF2B5EF4-FFF2-40B4-BE49-F238E27FC236}">
                  <a16:creationId xmlns:a16="http://schemas.microsoft.com/office/drawing/2014/main" id="{289B8BB2-55BD-3D8C-EEE9-34E7C43F4D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" name="Picture 355" descr="antenna_stylized">
              <a:extLst>
                <a:ext uri="{FF2B5EF4-FFF2-40B4-BE49-F238E27FC236}">
                  <a16:creationId xmlns:a16="http://schemas.microsoft.com/office/drawing/2014/main" id="{C5FC0798-F31B-3BC6-9A95-BBD8A97DDD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5" name="TextBox 104">
            <a:extLst>
              <a:ext uri="{FF2B5EF4-FFF2-40B4-BE49-F238E27FC236}">
                <a16:creationId xmlns:a16="http://schemas.microsoft.com/office/drawing/2014/main" id="{CBAE3A71-B283-1EF5-7454-0CF578AEE48A}"/>
              </a:ext>
            </a:extLst>
          </p:cNvPr>
          <p:cNvSpPr txBox="1"/>
          <p:nvPr/>
        </p:nvSpPr>
        <p:spPr>
          <a:xfrm>
            <a:off x="1967996" y="2126042"/>
            <a:ext cx="131850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base station</a:t>
            </a:r>
          </a:p>
        </p:txBody>
      </p:sp>
      <p:pic>
        <p:nvPicPr>
          <p:cNvPr id="46" name="Picture 45">
            <a:extLst>
              <a:ext uri="{FF2B5EF4-FFF2-40B4-BE49-F238E27FC236}">
                <a16:creationId xmlns:a16="http://schemas.microsoft.com/office/drawing/2014/main" id="{C0863C59-82C2-B435-56BB-4E18B4C11AB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79074" y="3259141"/>
            <a:ext cx="349786" cy="346863"/>
          </a:xfrm>
          <a:prstGeom prst="rect">
            <a:avLst/>
          </a:prstGeom>
        </p:spPr>
      </p:pic>
      <p:pic>
        <p:nvPicPr>
          <p:cNvPr id="47" name="Picture 46">
            <a:extLst>
              <a:ext uri="{FF2B5EF4-FFF2-40B4-BE49-F238E27FC236}">
                <a16:creationId xmlns:a16="http://schemas.microsoft.com/office/drawing/2014/main" id="{C20C2C96-B395-F7AD-8891-7CE5B52CDE1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72825" y="3682544"/>
            <a:ext cx="349786" cy="346863"/>
          </a:xfrm>
          <a:prstGeom prst="rect">
            <a:avLst/>
          </a:prstGeom>
        </p:spPr>
      </p:pic>
      <p:pic>
        <p:nvPicPr>
          <p:cNvPr id="48" name="Picture 47">
            <a:extLst>
              <a:ext uri="{FF2B5EF4-FFF2-40B4-BE49-F238E27FC236}">
                <a16:creationId xmlns:a16="http://schemas.microsoft.com/office/drawing/2014/main" id="{48F3B5B3-2524-0D28-0F85-2AEC183CFF8B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72926" y="4116219"/>
            <a:ext cx="349786" cy="346863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6C4C3042-10F1-7BFC-FF39-9DF1FCB27164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73027" y="4540369"/>
            <a:ext cx="349786" cy="346863"/>
          </a:xfrm>
          <a:prstGeom prst="rect">
            <a:avLst/>
          </a:prstGeom>
        </p:spPr>
      </p:pic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B1BE9AE9-5648-9BC2-C3B5-B58BDA5B2395}"/>
              </a:ext>
            </a:extLst>
          </p:cNvPr>
          <p:cNvCxnSpPr>
            <a:cxnSpLocks/>
          </p:cNvCxnSpPr>
          <p:nvPr/>
        </p:nvCxnSpPr>
        <p:spPr>
          <a:xfrm>
            <a:off x="1619383" y="2906316"/>
            <a:ext cx="10743" cy="192337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EC9943AB-C03A-E7AD-D3B1-00AB0B8AA781}"/>
              </a:ext>
            </a:extLst>
          </p:cNvPr>
          <p:cNvCxnSpPr>
            <a:cxnSpLocks/>
          </p:cNvCxnSpPr>
          <p:nvPr/>
        </p:nvCxnSpPr>
        <p:spPr>
          <a:xfrm>
            <a:off x="1716525" y="2913412"/>
            <a:ext cx="10743" cy="192337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0" name="Group 59">
            <a:extLst>
              <a:ext uri="{FF2B5EF4-FFF2-40B4-BE49-F238E27FC236}">
                <a16:creationId xmlns:a16="http://schemas.microsoft.com/office/drawing/2014/main" id="{9BA0EDCC-9714-C33E-511F-AEF3F5C51103}"/>
              </a:ext>
            </a:extLst>
          </p:cNvPr>
          <p:cNvGrpSpPr/>
          <p:nvPr/>
        </p:nvGrpSpPr>
        <p:grpSpPr>
          <a:xfrm>
            <a:off x="4094350" y="1249668"/>
            <a:ext cx="7459378" cy="1972939"/>
            <a:chOff x="4483304" y="1671156"/>
            <a:chExt cx="7459378" cy="1972939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BA3F7EE9-676A-0BE0-E277-C617BA0B3B7B}"/>
                </a:ext>
              </a:extLst>
            </p:cNvPr>
            <p:cNvSpPr txBox="1"/>
            <p:nvPr/>
          </p:nvSpPr>
          <p:spPr>
            <a:xfrm>
              <a:off x="4664827" y="2232732"/>
              <a:ext cx="693443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/>
                <a:t>set of Resource Blocks (RBs) carrying similar type of data (channel  information RBs, user and control RBs, RB allocation information)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9A301461-8195-4609-E879-4387B9B021EC}"/>
                </a:ext>
              </a:extLst>
            </p:cNvPr>
            <p:cNvSpPr/>
            <p:nvPr/>
          </p:nvSpPr>
          <p:spPr>
            <a:xfrm>
              <a:off x="4483304" y="1938227"/>
              <a:ext cx="7459378" cy="1705868"/>
            </a:xfrm>
            <a:prstGeom prst="rect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546FF996-BCF8-B97C-79DA-0318F0DC22A2}"/>
                </a:ext>
              </a:extLst>
            </p:cNvPr>
            <p:cNvSpPr txBox="1"/>
            <p:nvPr/>
          </p:nvSpPr>
          <p:spPr>
            <a:xfrm>
              <a:off x="4707942" y="1671156"/>
              <a:ext cx="2569806" cy="52322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C00000"/>
                  </a:solidFill>
                </a:rPr>
                <a:t>Physical channel</a:t>
              </a: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596FDFE6-3A67-0889-510B-8609EF1EA206}"/>
              </a:ext>
            </a:extLst>
          </p:cNvPr>
          <p:cNvSpPr txBox="1"/>
          <p:nvPr/>
        </p:nvSpPr>
        <p:spPr>
          <a:xfrm rot="16200000">
            <a:off x="1883102" y="2729433"/>
            <a:ext cx="49725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/>
              <a:t>...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B4C5D09-7A46-60C2-630C-7E3F4F3B0A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37131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6E6922-6942-1E7A-C7B2-9FB611F73A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E9C8D74-4596-34D3-E932-95EABE0B50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5045" y="298553"/>
            <a:ext cx="10515600" cy="894622"/>
          </a:xfrm>
        </p:spPr>
        <p:txBody>
          <a:bodyPr>
            <a:normAutofit/>
          </a:bodyPr>
          <a:lstStyle/>
          <a:p>
            <a:r>
              <a:rPr lang="en-US" i="1" dirty="0"/>
              <a:t>Uplink</a:t>
            </a:r>
            <a:r>
              <a:rPr lang="en-US" dirty="0"/>
              <a:t> physical channels</a:t>
            </a:r>
          </a:p>
        </p:txBody>
      </p:sp>
      <p:sp>
        <p:nvSpPr>
          <p:cNvPr id="79" name="Content Placeholder 2">
            <a:extLst>
              <a:ext uri="{FF2B5EF4-FFF2-40B4-BE49-F238E27FC236}">
                <a16:creationId xmlns:a16="http://schemas.microsoft.com/office/drawing/2014/main" id="{8A4140C4-9119-D24F-157C-F57737CD4546}"/>
              </a:ext>
            </a:extLst>
          </p:cNvPr>
          <p:cNvSpPr txBox="1">
            <a:spLocks/>
          </p:cNvSpPr>
          <p:nvPr/>
        </p:nvSpPr>
        <p:spPr>
          <a:xfrm>
            <a:off x="4106033" y="3717820"/>
            <a:ext cx="7754663" cy="2522927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600"/>
              </a:spcBef>
              <a:buClr>
                <a:srgbClr val="0E00A3"/>
              </a:buClr>
            </a:pPr>
            <a:r>
              <a:rPr lang="en-US" dirty="0"/>
              <a:t>uplink RBs transmitted from devices to base station</a:t>
            </a:r>
          </a:p>
          <a:p>
            <a:pPr>
              <a:lnSpc>
                <a:spcPct val="100000"/>
              </a:lnSpc>
              <a:spcBef>
                <a:spcPts val="600"/>
              </a:spcBef>
              <a:buClr>
                <a:srgbClr val="0E00A3"/>
              </a:buClr>
            </a:pPr>
            <a:r>
              <a:rPr lang="en-US" dirty="0"/>
              <a:t>three 5G uplink physical channels:</a:t>
            </a:r>
          </a:p>
          <a:p>
            <a:pPr lvl="1">
              <a:lnSpc>
                <a:spcPct val="100000"/>
              </a:lnSpc>
              <a:spcBef>
                <a:spcPts val="600"/>
              </a:spcBef>
              <a:buClr>
                <a:srgbClr val="0E00A3"/>
              </a:buClr>
            </a:pPr>
            <a:r>
              <a:rPr lang="en-US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Physical Uplink Shared Channel (PUSCH) </a:t>
            </a:r>
            <a:endParaRPr lang="en-US" dirty="0"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pPr lvl="1">
              <a:lnSpc>
                <a:spcPct val="100000"/>
              </a:lnSpc>
              <a:spcBef>
                <a:spcPts val="600"/>
              </a:spcBef>
              <a:buClr>
                <a:srgbClr val="0E00A3"/>
              </a:buClr>
            </a:pPr>
            <a:r>
              <a:rPr lang="en-US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Physical Random-Access Channel (PRACH)</a:t>
            </a:r>
          </a:p>
          <a:p>
            <a:pPr lvl="1">
              <a:lnSpc>
                <a:spcPct val="100000"/>
              </a:lnSpc>
              <a:spcBef>
                <a:spcPts val="600"/>
              </a:spcBef>
              <a:buClr>
                <a:srgbClr val="0E00A3"/>
              </a:buClr>
            </a:pPr>
            <a:r>
              <a:rPr lang="en-US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Physical Uplink Control Channel (PUCCH) </a:t>
            </a:r>
            <a:endParaRPr lang="en-US" sz="1800" dirty="0"/>
          </a:p>
          <a:p>
            <a:pPr marL="130175" indent="0">
              <a:buNone/>
            </a:pPr>
            <a:endParaRPr lang="en-US" dirty="0"/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D922DE5F-1E3A-09F4-6EFD-5D86720C2461}"/>
              </a:ext>
            </a:extLst>
          </p:cNvPr>
          <p:cNvGrpSpPr/>
          <p:nvPr/>
        </p:nvGrpSpPr>
        <p:grpSpPr>
          <a:xfrm>
            <a:off x="1384727" y="1494366"/>
            <a:ext cx="973822" cy="1221948"/>
            <a:chOff x="5301528" y="1880843"/>
            <a:chExt cx="2420678" cy="2493196"/>
          </a:xfrm>
        </p:grpSpPr>
        <p:pic>
          <p:nvPicPr>
            <p:cNvPr id="73" name="Picture 72" descr="A blue and black background&#10;&#10;Description automatically generated">
              <a:extLst>
                <a:ext uri="{FF2B5EF4-FFF2-40B4-BE49-F238E27FC236}">
                  <a16:creationId xmlns:a16="http://schemas.microsoft.com/office/drawing/2014/main" id="{C312CADC-BF87-A5B7-38C4-ED2BEE92B9D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301528" y="1880843"/>
              <a:ext cx="567405" cy="1185371"/>
            </a:xfrm>
            <a:prstGeom prst="rect">
              <a:avLst/>
            </a:prstGeom>
          </p:spPr>
        </p:pic>
        <p:pic>
          <p:nvPicPr>
            <p:cNvPr id="76" name="Picture 75" descr="A black background with a black square&#10;&#10;Description automatically generated with medium confidence">
              <a:extLst>
                <a:ext uri="{FF2B5EF4-FFF2-40B4-BE49-F238E27FC236}">
                  <a16:creationId xmlns:a16="http://schemas.microsoft.com/office/drawing/2014/main" id="{78A903AA-CBA7-8173-8A70-D87813125B5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819717" y="1935639"/>
              <a:ext cx="1409700" cy="2438400"/>
            </a:xfrm>
            <a:prstGeom prst="rect">
              <a:avLst/>
            </a:prstGeom>
          </p:spPr>
        </p:pic>
        <p:pic>
          <p:nvPicPr>
            <p:cNvPr id="77" name="Picture 76" descr="A blue and black background&#10;&#10;Description automatically generated">
              <a:extLst>
                <a:ext uri="{FF2B5EF4-FFF2-40B4-BE49-F238E27FC236}">
                  <a16:creationId xmlns:a16="http://schemas.microsoft.com/office/drawing/2014/main" id="{4A97B267-2D49-9CD3-AEB8-760B27BF0E3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10800000">
              <a:off x="7154801" y="1880843"/>
              <a:ext cx="567405" cy="1185371"/>
            </a:xfrm>
            <a:prstGeom prst="rect">
              <a:avLst/>
            </a:prstGeom>
          </p:spPr>
        </p:pic>
      </p:grpSp>
      <p:grpSp>
        <p:nvGrpSpPr>
          <p:cNvPr id="81" name="Group 356">
            <a:extLst>
              <a:ext uri="{FF2B5EF4-FFF2-40B4-BE49-F238E27FC236}">
                <a16:creationId xmlns:a16="http://schemas.microsoft.com/office/drawing/2014/main" id="{98491501-F313-F1CC-B6B2-EBFAEBE8AFCC}"/>
              </a:ext>
            </a:extLst>
          </p:cNvPr>
          <p:cNvGrpSpPr>
            <a:grpSpLocks/>
          </p:cNvGrpSpPr>
          <p:nvPr/>
        </p:nvGrpSpPr>
        <p:grpSpPr bwMode="auto">
          <a:xfrm>
            <a:off x="940345" y="5099629"/>
            <a:ext cx="241300" cy="304824"/>
            <a:chOff x="313" y="1497"/>
            <a:chExt cx="1152" cy="1014"/>
          </a:xfrm>
        </p:grpSpPr>
        <p:pic>
          <p:nvPicPr>
            <p:cNvPr id="82" name="Picture 354" descr="laptop_stylized_small">
              <a:extLst>
                <a:ext uri="{FF2B5EF4-FFF2-40B4-BE49-F238E27FC236}">
                  <a16:creationId xmlns:a16="http://schemas.microsoft.com/office/drawing/2014/main" id="{B7E7E170-D9EB-0F96-9529-7761FE1991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" name="Picture 355" descr="antenna_stylized">
              <a:extLst>
                <a:ext uri="{FF2B5EF4-FFF2-40B4-BE49-F238E27FC236}">
                  <a16:creationId xmlns:a16="http://schemas.microsoft.com/office/drawing/2014/main" id="{5F9ED544-52D0-70B5-0A08-8B1597795A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4" name="Group 403">
            <a:extLst>
              <a:ext uri="{FF2B5EF4-FFF2-40B4-BE49-F238E27FC236}">
                <a16:creationId xmlns:a16="http://schemas.microsoft.com/office/drawing/2014/main" id="{5F0ED3A3-275C-4B03-9E1C-C95D224D1B9E}"/>
              </a:ext>
            </a:extLst>
          </p:cNvPr>
          <p:cNvGrpSpPr>
            <a:grpSpLocks/>
          </p:cNvGrpSpPr>
          <p:nvPr/>
        </p:nvGrpSpPr>
        <p:grpSpPr bwMode="auto">
          <a:xfrm>
            <a:off x="1001013" y="5517216"/>
            <a:ext cx="353723" cy="385900"/>
            <a:chOff x="2751" y="1851"/>
            <a:chExt cx="462" cy="478"/>
          </a:xfrm>
        </p:grpSpPr>
        <p:pic>
          <p:nvPicPr>
            <p:cNvPr id="85" name="Picture 364" descr="iphone_stylized_small">
              <a:extLst>
                <a:ext uri="{FF2B5EF4-FFF2-40B4-BE49-F238E27FC236}">
                  <a16:creationId xmlns:a16="http://schemas.microsoft.com/office/drawing/2014/main" id="{D2811341-D731-A3B0-03D0-1AD8770310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" name="Picture 402" descr="antenna_radiation_stylized">
              <a:extLst>
                <a:ext uri="{FF2B5EF4-FFF2-40B4-BE49-F238E27FC236}">
                  <a16:creationId xmlns:a16="http://schemas.microsoft.com/office/drawing/2014/main" id="{608B3DE4-46CA-275C-7F5F-F17F75D10E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7" name="Group 356">
            <a:extLst>
              <a:ext uri="{FF2B5EF4-FFF2-40B4-BE49-F238E27FC236}">
                <a16:creationId xmlns:a16="http://schemas.microsoft.com/office/drawing/2014/main" id="{5498D00B-B588-CAAB-3CC6-E2C500DDF33C}"/>
              </a:ext>
            </a:extLst>
          </p:cNvPr>
          <p:cNvGrpSpPr>
            <a:grpSpLocks/>
          </p:cNvGrpSpPr>
          <p:nvPr/>
        </p:nvGrpSpPr>
        <p:grpSpPr bwMode="auto">
          <a:xfrm>
            <a:off x="1503788" y="5753265"/>
            <a:ext cx="241300" cy="304824"/>
            <a:chOff x="313" y="1497"/>
            <a:chExt cx="1152" cy="1014"/>
          </a:xfrm>
        </p:grpSpPr>
        <p:pic>
          <p:nvPicPr>
            <p:cNvPr id="88" name="Picture 354" descr="laptop_stylized_small">
              <a:extLst>
                <a:ext uri="{FF2B5EF4-FFF2-40B4-BE49-F238E27FC236}">
                  <a16:creationId xmlns:a16="http://schemas.microsoft.com/office/drawing/2014/main" id="{31C7717F-250B-8D95-2B14-FF30A851E5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" name="Picture 355" descr="antenna_stylized">
              <a:extLst>
                <a:ext uri="{FF2B5EF4-FFF2-40B4-BE49-F238E27FC236}">
                  <a16:creationId xmlns:a16="http://schemas.microsoft.com/office/drawing/2014/main" id="{BE415883-7ED9-2A08-3301-164D0823BA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0" name="Group 356">
            <a:extLst>
              <a:ext uri="{FF2B5EF4-FFF2-40B4-BE49-F238E27FC236}">
                <a16:creationId xmlns:a16="http://schemas.microsoft.com/office/drawing/2014/main" id="{B94A7CE2-D2F4-A1FF-7C54-C19CD87AC169}"/>
              </a:ext>
            </a:extLst>
          </p:cNvPr>
          <p:cNvGrpSpPr>
            <a:grpSpLocks/>
          </p:cNvGrpSpPr>
          <p:nvPr/>
        </p:nvGrpSpPr>
        <p:grpSpPr bwMode="auto">
          <a:xfrm>
            <a:off x="1624438" y="5182899"/>
            <a:ext cx="241300" cy="304824"/>
            <a:chOff x="313" y="1497"/>
            <a:chExt cx="1152" cy="1014"/>
          </a:xfrm>
        </p:grpSpPr>
        <p:pic>
          <p:nvPicPr>
            <p:cNvPr id="91" name="Picture 354" descr="laptop_stylized_small">
              <a:extLst>
                <a:ext uri="{FF2B5EF4-FFF2-40B4-BE49-F238E27FC236}">
                  <a16:creationId xmlns:a16="http://schemas.microsoft.com/office/drawing/2014/main" id="{E482A6E1-0772-0F13-2687-5D50812DE0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" name="Picture 355" descr="antenna_stylized">
              <a:extLst>
                <a:ext uri="{FF2B5EF4-FFF2-40B4-BE49-F238E27FC236}">
                  <a16:creationId xmlns:a16="http://schemas.microsoft.com/office/drawing/2014/main" id="{2519A2FF-96F2-7542-A09B-936DDAD158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3" name="Group 403">
            <a:extLst>
              <a:ext uri="{FF2B5EF4-FFF2-40B4-BE49-F238E27FC236}">
                <a16:creationId xmlns:a16="http://schemas.microsoft.com/office/drawing/2014/main" id="{9741CCC7-2681-DDA8-3345-DD73BB606609}"/>
              </a:ext>
            </a:extLst>
          </p:cNvPr>
          <p:cNvGrpSpPr>
            <a:grpSpLocks/>
          </p:cNvGrpSpPr>
          <p:nvPr/>
        </p:nvGrpSpPr>
        <p:grpSpPr bwMode="auto">
          <a:xfrm>
            <a:off x="1951038" y="5413071"/>
            <a:ext cx="353723" cy="385900"/>
            <a:chOff x="2751" y="1851"/>
            <a:chExt cx="462" cy="478"/>
          </a:xfrm>
        </p:grpSpPr>
        <p:pic>
          <p:nvPicPr>
            <p:cNvPr id="94" name="Picture 364" descr="iphone_stylized_small">
              <a:extLst>
                <a:ext uri="{FF2B5EF4-FFF2-40B4-BE49-F238E27FC236}">
                  <a16:creationId xmlns:a16="http://schemas.microsoft.com/office/drawing/2014/main" id="{098A6425-F235-64A4-10B5-E08180DF76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5" name="Picture 402" descr="antenna_radiation_stylized">
              <a:extLst>
                <a:ext uri="{FF2B5EF4-FFF2-40B4-BE49-F238E27FC236}">
                  <a16:creationId xmlns:a16="http://schemas.microsoft.com/office/drawing/2014/main" id="{1F4594D3-BD1F-4CAE-2AB8-95CBEFC143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C54B6D32-31F7-74BC-9C8A-78A30F532A6E}"/>
              </a:ext>
            </a:extLst>
          </p:cNvPr>
          <p:cNvGrpSpPr/>
          <p:nvPr/>
        </p:nvGrpSpPr>
        <p:grpSpPr>
          <a:xfrm flipH="1">
            <a:off x="1951038" y="5940248"/>
            <a:ext cx="614963" cy="219499"/>
            <a:chOff x="8493165" y="2029804"/>
            <a:chExt cx="849312" cy="226109"/>
          </a:xfrm>
        </p:grpSpPr>
        <p:pic>
          <p:nvPicPr>
            <p:cNvPr id="97" name="Picture 603" descr="car_icon_small">
              <a:extLst>
                <a:ext uri="{FF2B5EF4-FFF2-40B4-BE49-F238E27FC236}">
                  <a16:creationId xmlns:a16="http://schemas.microsoft.com/office/drawing/2014/main" id="{65F7CC5F-83FD-CE52-8864-49FC98B911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" name="Picture 1017" descr="antenna_stylized">
              <a:extLst>
                <a:ext uri="{FF2B5EF4-FFF2-40B4-BE49-F238E27FC236}">
                  <a16:creationId xmlns:a16="http://schemas.microsoft.com/office/drawing/2014/main" id="{1A024E10-35BE-35E3-DBF9-084E42D7D2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9" name="Group 403">
            <a:extLst>
              <a:ext uri="{FF2B5EF4-FFF2-40B4-BE49-F238E27FC236}">
                <a16:creationId xmlns:a16="http://schemas.microsoft.com/office/drawing/2014/main" id="{544BD291-3DF0-7027-8789-DFE2C6AD982A}"/>
              </a:ext>
            </a:extLst>
          </p:cNvPr>
          <p:cNvGrpSpPr>
            <a:grpSpLocks/>
          </p:cNvGrpSpPr>
          <p:nvPr/>
        </p:nvGrpSpPr>
        <p:grpSpPr bwMode="auto">
          <a:xfrm>
            <a:off x="2588818" y="5612538"/>
            <a:ext cx="353723" cy="385900"/>
            <a:chOff x="2751" y="1851"/>
            <a:chExt cx="462" cy="478"/>
          </a:xfrm>
        </p:grpSpPr>
        <p:pic>
          <p:nvPicPr>
            <p:cNvPr id="100" name="Picture 364" descr="iphone_stylized_small">
              <a:extLst>
                <a:ext uri="{FF2B5EF4-FFF2-40B4-BE49-F238E27FC236}">
                  <a16:creationId xmlns:a16="http://schemas.microsoft.com/office/drawing/2014/main" id="{987237F2-B2E9-A846-A9AC-EC8B0A8E22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" name="Picture 402" descr="antenna_radiation_stylized">
              <a:extLst>
                <a:ext uri="{FF2B5EF4-FFF2-40B4-BE49-F238E27FC236}">
                  <a16:creationId xmlns:a16="http://schemas.microsoft.com/office/drawing/2014/main" id="{5C294008-1D38-0A94-B2D2-D39BA2D768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2" name="Group 356">
            <a:extLst>
              <a:ext uri="{FF2B5EF4-FFF2-40B4-BE49-F238E27FC236}">
                <a16:creationId xmlns:a16="http://schemas.microsoft.com/office/drawing/2014/main" id="{8F1479FD-9D1F-E26C-604B-44E9AA55C78D}"/>
              </a:ext>
            </a:extLst>
          </p:cNvPr>
          <p:cNvGrpSpPr>
            <a:grpSpLocks/>
          </p:cNvGrpSpPr>
          <p:nvPr/>
        </p:nvGrpSpPr>
        <p:grpSpPr bwMode="auto">
          <a:xfrm>
            <a:off x="3084747" y="5252041"/>
            <a:ext cx="241300" cy="304824"/>
            <a:chOff x="313" y="1497"/>
            <a:chExt cx="1152" cy="1014"/>
          </a:xfrm>
        </p:grpSpPr>
        <p:pic>
          <p:nvPicPr>
            <p:cNvPr id="103" name="Picture 354" descr="laptop_stylized_small">
              <a:extLst>
                <a:ext uri="{FF2B5EF4-FFF2-40B4-BE49-F238E27FC236}">
                  <a16:creationId xmlns:a16="http://schemas.microsoft.com/office/drawing/2014/main" id="{B7A0BDCD-57EE-FB66-19AA-F54C1E7230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" name="Picture 355" descr="antenna_stylized">
              <a:extLst>
                <a:ext uri="{FF2B5EF4-FFF2-40B4-BE49-F238E27FC236}">
                  <a16:creationId xmlns:a16="http://schemas.microsoft.com/office/drawing/2014/main" id="{5519DB10-F00C-8F19-1548-526017065E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23D40423-33BA-4E05-745E-F6EA3391E2C9}"/>
              </a:ext>
            </a:extLst>
          </p:cNvPr>
          <p:cNvGrpSpPr/>
          <p:nvPr/>
        </p:nvGrpSpPr>
        <p:grpSpPr>
          <a:xfrm>
            <a:off x="2072825" y="3039685"/>
            <a:ext cx="356035" cy="1628091"/>
            <a:chOff x="2072825" y="3259141"/>
            <a:chExt cx="356035" cy="1628091"/>
          </a:xfrm>
        </p:grpSpPr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CD4F7A33-9B2C-D31B-351E-23057F59A9D3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2079074" y="3259141"/>
              <a:ext cx="349786" cy="346863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399A1071-D565-C3C6-DB0A-850F0D23EDA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2072825" y="3682544"/>
              <a:ext cx="349786" cy="346863"/>
            </a:xfrm>
            <a:prstGeom prst="rect">
              <a:avLst/>
            </a:prstGeom>
          </p:spPr>
        </p:pic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C90A7ACF-AA64-1BCC-16AF-7A844280E0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2072926" y="4116219"/>
              <a:ext cx="349786" cy="346863"/>
            </a:xfrm>
            <a:prstGeom prst="rect">
              <a:avLst/>
            </a:prstGeom>
          </p:spPr>
        </p:pic>
        <p:pic>
          <p:nvPicPr>
            <p:cNvPr id="49" name="Picture 48">
              <a:extLst>
                <a:ext uri="{FF2B5EF4-FFF2-40B4-BE49-F238E27FC236}">
                  <a16:creationId xmlns:a16="http://schemas.microsoft.com/office/drawing/2014/main" id="{359B6AD0-9A68-FB05-10C0-DD4B5B13425E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2073027" y="4540369"/>
              <a:ext cx="349786" cy="346863"/>
            </a:xfrm>
            <a:prstGeom prst="rect">
              <a:avLst/>
            </a:prstGeom>
          </p:spPr>
        </p:pic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92B8CFE2-BC8F-EE61-CCF7-058F66E60C37}"/>
              </a:ext>
            </a:extLst>
          </p:cNvPr>
          <p:cNvGrpSpPr/>
          <p:nvPr/>
        </p:nvGrpSpPr>
        <p:grpSpPr>
          <a:xfrm rot="10800000">
            <a:off x="1390814" y="2906316"/>
            <a:ext cx="566548" cy="2204448"/>
            <a:chOff x="1390814" y="2906316"/>
            <a:chExt cx="566548" cy="2204448"/>
          </a:xfrm>
        </p:grpSpPr>
        <p:sp>
          <p:nvSpPr>
            <p:cNvPr id="80" name="Down Arrow 79">
              <a:extLst>
                <a:ext uri="{FF2B5EF4-FFF2-40B4-BE49-F238E27FC236}">
                  <a16:creationId xmlns:a16="http://schemas.microsoft.com/office/drawing/2014/main" id="{0AE674FD-B291-8A38-275E-4431975F5EF8}"/>
                </a:ext>
              </a:extLst>
            </p:cNvPr>
            <p:cNvSpPr/>
            <p:nvPr/>
          </p:nvSpPr>
          <p:spPr>
            <a:xfrm>
              <a:off x="1390814" y="2962950"/>
              <a:ext cx="566548" cy="2147814"/>
            </a:xfrm>
            <a:prstGeom prst="downArrow">
              <a:avLst/>
            </a:prstGeom>
            <a:gradFill>
              <a:gsLst>
                <a:gs pos="0">
                  <a:schemeClr val="bg1"/>
                </a:gs>
                <a:gs pos="35000">
                  <a:srgbClr val="C00000"/>
                </a:gs>
                <a:gs pos="100000">
                  <a:srgbClr val="C00000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A18791A4-BFD2-0108-D824-F53829D234A8}"/>
                </a:ext>
              </a:extLst>
            </p:cNvPr>
            <p:cNvCxnSpPr>
              <a:cxnSpLocks/>
            </p:cNvCxnSpPr>
            <p:nvPr/>
          </p:nvCxnSpPr>
          <p:spPr>
            <a:xfrm>
              <a:off x="1619383" y="2906316"/>
              <a:ext cx="10743" cy="1923379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40DB1313-55CB-443A-C572-6A62B8677D43}"/>
                </a:ext>
              </a:extLst>
            </p:cNvPr>
            <p:cNvCxnSpPr>
              <a:cxnSpLocks/>
            </p:cNvCxnSpPr>
            <p:nvPr/>
          </p:nvCxnSpPr>
          <p:spPr>
            <a:xfrm>
              <a:off x="1716525" y="2913412"/>
              <a:ext cx="10743" cy="1923379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0D220F1F-853A-AC71-700A-8A646D15646A}"/>
              </a:ext>
            </a:extLst>
          </p:cNvPr>
          <p:cNvGrpSpPr/>
          <p:nvPr/>
        </p:nvGrpSpPr>
        <p:grpSpPr>
          <a:xfrm>
            <a:off x="4094350" y="1249668"/>
            <a:ext cx="7459378" cy="1972939"/>
            <a:chOff x="4483304" y="1671156"/>
            <a:chExt cx="7459378" cy="1972939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CDF2F7DF-E343-B6AF-7BD5-279F2DBF6429}"/>
                </a:ext>
              </a:extLst>
            </p:cNvPr>
            <p:cNvSpPr txBox="1"/>
            <p:nvPr/>
          </p:nvSpPr>
          <p:spPr>
            <a:xfrm>
              <a:off x="4664827" y="2232732"/>
              <a:ext cx="693443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/>
                <a:t>set of Resource Blocks (RBs) carrying similar type of data (radio channel information RBs, user and control RBs, RB allocation information)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5F415611-4B02-E99E-86AD-73E3479579BC}"/>
                </a:ext>
              </a:extLst>
            </p:cNvPr>
            <p:cNvSpPr/>
            <p:nvPr/>
          </p:nvSpPr>
          <p:spPr>
            <a:xfrm>
              <a:off x="4483304" y="1938227"/>
              <a:ext cx="7459378" cy="1705868"/>
            </a:xfrm>
            <a:prstGeom prst="rect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4F94659F-7D97-EB80-FA0D-610B729E669F}"/>
                </a:ext>
              </a:extLst>
            </p:cNvPr>
            <p:cNvSpPr txBox="1"/>
            <p:nvPr/>
          </p:nvSpPr>
          <p:spPr>
            <a:xfrm>
              <a:off x="4707942" y="1671156"/>
              <a:ext cx="2569806" cy="52322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C00000"/>
                  </a:solidFill>
                </a:rPr>
                <a:t>Physical channel</a:t>
              </a: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F85B9C9F-961B-0037-DB4B-374792268D2F}"/>
              </a:ext>
            </a:extLst>
          </p:cNvPr>
          <p:cNvSpPr txBox="1"/>
          <p:nvPr/>
        </p:nvSpPr>
        <p:spPr>
          <a:xfrm rot="16200000">
            <a:off x="1901956" y="4621802"/>
            <a:ext cx="49725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/>
              <a:t>...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9544591-7446-5E3A-5628-8EEF9AE8E45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2AADC32-3544-ADAD-1486-2B8E7B4A4DFF}"/>
              </a:ext>
            </a:extLst>
          </p:cNvPr>
          <p:cNvSpPr txBox="1"/>
          <p:nvPr/>
        </p:nvSpPr>
        <p:spPr>
          <a:xfrm>
            <a:off x="1967996" y="2126042"/>
            <a:ext cx="131850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base station</a:t>
            </a:r>
          </a:p>
        </p:txBody>
      </p:sp>
    </p:spTree>
    <p:extLst>
      <p:ext uri="{BB962C8B-B14F-4D97-AF65-F5344CB8AC3E}">
        <p14:creationId xmlns:p14="http://schemas.microsoft.com/office/powerpoint/2010/main" val="2370346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0A9AF2-F5A8-30B4-571F-0E6D10E385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2BF06C-689A-B57C-86A1-BDF5DA21C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2589" y="309938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Uplink/downlink </a:t>
            </a:r>
            <a:r>
              <a:rPr lang="en-US" i="1" dirty="0"/>
              <a:t>logical</a:t>
            </a:r>
            <a:r>
              <a:rPr lang="en-US" dirty="0"/>
              <a:t> channels</a:t>
            </a:r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F7D532B1-8D23-3551-6251-9F518C16F982}"/>
              </a:ext>
            </a:extLst>
          </p:cNvPr>
          <p:cNvGrpSpPr/>
          <p:nvPr/>
        </p:nvGrpSpPr>
        <p:grpSpPr>
          <a:xfrm>
            <a:off x="1384727" y="1494366"/>
            <a:ext cx="973822" cy="1221948"/>
            <a:chOff x="5301528" y="1880843"/>
            <a:chExt cx="2420678" cy="2493196"/>
          </a:xfrm>
        </p:grpSpPr>
        <p:pic>
          <p:nvPicPr>
            <p:cNvPr id="73" name="Picture 72" descr="A blue and black background&#10;&#10;Description automatically generated">
              <a:extLst>
                <a:ext uri="{FF2B5EF4-FFF2-40B4-BE49-F238E27FC236}">
                  <a16:creationId xmlns:a16="http://schemas.microsoft.com/office/drawing/2014/main" id="{65C3A0C9-E8FB-014B-D60B-7D3BA6ACD1B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301528" y="1880843"/>
              <a:ext cx="567405" cy="1185371"/>
            </a:xfrm>
            <a:prstGeom prst="rect">
              <a:avLst/>
            </a:prstGeom>
          </p:spPr>
        </p:pic>
        <p:pic>
          <p:nvPicPr>
            <p:cNvPr id="76" name="Picture 75" descr="A black background with a black square&#10;&#10;Description automatically generated with medium confidence">
              <a:extLst>
                <a:ext uri="{FF2B5EF4-FFF2-40B4-BE49-F238E27FC236}">
                  <a16:creationId xmlns:a16="http://schemas.microsoft.com/office/drawing/2014/main" id="{5511CA6A-45CA-17F1-2C9E-49C0C2D306D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19717" y="1935639"/>
              <a:ext cx="1409700" cy="2438400"/>
            </a:xfrm>
            <a:prstGeom prst="rect">
              <a:avLst/>
            </a:prstGeom>
          </p:spPr>
        </p:pic>
        <p:pic>
          <p:nvPicPr>
            <p:cNvPr id="77" name="Picture 76" descr="A blue and black background&#10;&#10;Description automatically generated">
              <a:extLst>
                <a:ext uri="{FF2B5EF4-FFF2-40B4-BE49-F238E27FC236}">
                  <a16:creationId xmlns:a16="http://schemas.microsoft.com/office/drawing/2014/main" id="{029276CF-BDC6-2275-C3B2-6770C83A988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rot="10800000">
              <a:off x="7154801" y="1880843"/>
              <a:ext cx="567405" cy="1185371"/>
            </a:xfrm>
            <a:prstGeom prst="rect">
              <a:avLst/>
            </a:prstGeom>
          </p:spPr>
        </p:pic>
      </p:grpSp>
      <p:grpSp>
        <p:nvGrpSpPr>
          <p:cNvPr id="81" name="Group 356">
            <a:extLst>
              <a:ext uri="{FF2B5EF4-FFF2-40B4-BE49-F238E27FC236}">
                <a16:creationId xmlns:a16="http://schemas.microsoft.com/office/drawing/2014/main" id="{0AD70217-9B10-98DD-9104-44DC6E3F0160}"/>
              </a:ext>
            </a:extLst>
          </p:cNvPr>
          <p:cNvGrpSpPr>
            <a:grpSpLocks/>
          </p:cNvGrpSpPr>
          <p:nvPr/>
        </p:nvGrpSpPr>
        <p:grpSpPr bwMode="auto">
          <a:xfrm>
            <a:off x="940345" y="5099629"/>
            <a:ext cx="241300" cy="304824"/>
            <a:chOff x="313" y="1497"/>
            <a:chExt cx="1152" cy="1014"/>
          </a:xfrm>
        </p:grpSpPr>
        <p:pic>
          <p:nvPicPr>
            <p:cNvPr id="82" name="Picture 354" descr="laptop_stylized_small">
              <a:extLst>
                <a:ext uri="{FF2B5EF4-FFF2-40B4-BE49-F238E27FC236}">
                  <a16:creationId xmlns:a16="http://schemas.microsoft.com/office/drawing/2014/main" id="{D3D42EF5-B95F-62C8-494E-5C59690E5F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" name="Picture 355" descr="antenna_stylized">
              <a:extLst>
                <a:ext uri="{FF2B5EF4-FFF2-40B4-BE49-F238E27FC236}">
                  <a16:creationId xmlns:a16="http://schemas.microsoft.com/office/drawing/2014/main" id="{A799F9A4-7435-B2E2-1727-739F4F561A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4" name="Group 403">
            <a:extLst>
              <a:ext uri="{FF2B5EF4-FFF2-40B4-BE49-F238E27FC236}">
                <a16:creationId xmlns:a16="http://schemas.microsoft.com/office/drawing/2014/main" id="{89A7A011-35F1-18C3-1E05-526093CB7FBB}"/>
              </a:ext>
            </a:extLst>
          </p:cNvPr>
          <p:cNvGrpSpPr>
            <a:grpSpLocks/>
          </p:cNvGrpSpPr>
          <p:nvPr/>
        </p:nvGrpSpPr>
        <p:grpSpPr bwMode="auto">
          <a:xfrm>
            <a:off x="1001013" y="5517216"/>
            <a:ext cx="353723" cy="385900"/>
            <a:chOff x="2751" y="1851"/>
            <a:chExt cx="462" cy="478"/>
          </a:xfrm>
        </p:grpSpPr>
        <p:pic>
          <p:nvPicPr>
            <p:cNvPr id="85" name="Picture 364" descr="iphone_stylized_small">
              <a:extLst>
                <a:ext uri="{FF2B5EF4-FFF2-40B4-BE49-F238E27FC236}">
                  <a16:creationId xmlns:a16="http://schemas.microsoft.com/office/drawing/2014/main" id="{1B0A3F07-5C2C-7119-4FAB-4D24959E10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" name="Picture 402" descr="antenna_radiation_stylized">
              <a:extLst>
                <a:ext uri="{FF2B5EF4-FFF2-40B4-BE49-F238E27FC236}">
                  <a16:creationId xmlns:a16="http://schemas.microsoft.com/office/drawing/2014/main" id="{093919D6-D808-0851-87C5-A21AFCE6B5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7" name="Group 356">
            <a:extLst>
              <a:ext uri="{FF2B5EF4-FFF2-40B4-BE49-F238E27FC236}">
                <a16:creationId xmlns:a16="http://schemas.microsoft.com/office/drawing/2014/main" id="{36E957E7-F493-A93E-875B-5FA08230C499}"/>
              </a:ext>
            </a:extLst>
          </p:cNvPr>
          <p:cNvGrpSpPr>
            <a:grpSpLocks/>
          </p:cNvGrpSpPr>
          <p:nvPr/>
        </p:nvGrpSpPr>
        <p:grpSpPr bwMode="auto">
          <a:xfrm>
            <a:off x="1503788" y="5753265"/>
            <a:ext cx="241300" cy="304824"/>
            <a:chOff x="313" y="1497"/>
            <a:chExt cx="1152" cy="1014"/>
          </a:xfrm>
        </p:grpSpPr>
        <p:pic>
          <p:nvPicPr>
            <p:cNvPr id="88" name="Picture 354" descr="laptop_stylized_small">
              <a:extLst>
                <a:ext uri="{FF2B5EF4-FFF2-40B4-BE49-F238E27FC236}">
                  <a16:creationId xmlns:a16="http://schemas.microsoft.com/office/drawing/2014/main" id="{9AE765DE-CB91-897E-95F6-65AE8A9A77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" name="Picture 355" descr="antenna_stylized">
              <a:extLst>
                <a:ext uri="{FF2B5EF4-FFF2-40B4-BE49-F238E27FC236}">
                  <a16:creationId xmlns:a16="http://schemas.microsoft.com/office/drawing/2014/main" id="{919CD42D-677C-CE83-D7FA-7700DFA212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0" name="Group 356">
            <a:extLst>
              <a:ext uri="{FF2B5EF4-FFF2-40B4-BE49-F238E27FC236}">
                <a16:creationId xmlns:a16="http://schemas.microsoft.com/office/drawing/2014/main" id="{FB329A7F-71AA-3FA4-5321-EF39FE40F887}"/>
              </a:ext>
            </a:extLst>
          </p:cNvPr>
          <p:cNvGrpSpPr>
            <a:grpSpLocks/>
          </p:cNvGrpSpPr>
          <p:nvPr/>
        </p:nvGrpSpPr>
        <p:grpSpPr bwMode="auto">
          <a:xfrm>
            <a:off x="1624438" y="5182899"/>
            <a:ext cx="241300" cy="304824"/>
            <a:chOff x="313" y="1497"/>
            <a:chExt cx="1152" cy="1014"/>
          </a:xfrm>
        </p:grpSpPr>
        <p:pic>
          <p:nvPicPr>
            <p:cNvPr id="91" name="Picture 354" descr="laptop_stylized_small">
              <a:extLst>
                <a:ext uri="{FF2B5EF4-FFF2-40B4-BE49-F238E27FC236}">
                  <a16:creationId xmlns:a16="http://schemas.microsoft.com/office/drawing/2014/main" id="{C6F78148-E952-1AEB-1706-C8030B0FBF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" name="Picture 355" descr="antenna_stylized">
              <a:extLst>
                <a:ext uri="{FF2B5EF4-FFF2-40B4-BE49-F238E27FC236}">
                  <a16:creationId xmlns:a16="http://schemas.microsoft.com/office/drawing/2014/main" id="{4F3814B9-8814-916C-F6CF-18695A17FE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3" name="Group 403">
            <a:extLst>
              <a:ext uri="{FF2B5EF4-FFF2-40B4-BE49-F238E27FC236}">
                <a16:creationId xmlns:a16="http://schemas.microsoft.com/office/drawing/2014/main" id="{795EE234-2C21-C5E6-A1CF-989A0807E8F6}"/>
              </a:ext>
            </a:extLst>
          </p:cNvPr>
          <p:cNvGrpSpPr>
            <a:grpSpLocks/>
          </p:cNvGrpSpPr>
          <p:nvPr/>
        </p:nvGrpSpPr>
        <p:grpSpPr bwMode="auto">
          <a:xfrm>
            <a:off x="1951038" y="5413071"/>
            <a:ext cx="353723" cy="385900"/>
            <a:chOff x="2751" y="1851"/>
            <a:chExt cx="462" cy="478"/>
          </a:xfrm>
        </p:grpSpPr>
        <p:pic>
          <p:nvPicPr>
            <p:cNvPr id="94" name="Picture 364" descr="iphone_stylized_small">
              <a:extLst>
                <a:ext uri="{FF2B5EF4-FFF2-40B4-BE49-F238E27FC236}">
                  <a16:creationId xmlns:a16="http://schemas.microsoft.com/office/drawing/2014/main" id="{32CAD090-B917-777A-F13A-C9248804D5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5" name="Picture 402" descr="antenna_radiation_stylized">
              <a:extLst>
                <a:ext uri="{FF2B5EF4-FFF2-40B4-BE49-F238E27FC236}">
                  <a16:creationId xmlns:a16="http://schemas.microsoft.com/office/drawing/2014/main" id="{BF60F6A9-40F4-2D9F-F3E3-9F7566704D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5BDAC968-C0A1-04CD-10F8-AFFFDD4CAEC7}"/>
              </a:ext>
            </a:extLst>
          </p:cNvPr>
          <p:cNvGrpSpPr/>
          <p:nvPr/>
        </p:nvGrpSpPr>
        <p:grpSpPr>
          <a:xfrm flipH="1">
            <a:off x="1951038" y="5940248"/>
            <a:ext cx="614963" cy="219499"/>
            <a:chOff x="8493165" y="2029804"/>
            <a:chExt cx="849312" cy="226109"/>
          </a:xfrm>
        </p:grpSpPr>
        <p:pic>
          <p:nvPicPr>
            <p:cNvPr id="97" name="Picture 603" descr="car_icon_small">
              <a:extLst>
                <a:ext uri="{FF2B5EF4-FFF2-40B4-BE49-F238E27FC236}">
                  <a16:creationId xmlns:a16="http://schemas.microsoft.com/office/drawing/2014/main" id="{DB965743-D412-4A67-7F43-7F97714EE1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" name="Picture 1017" descr="antenna_stylized">
              <a:extLst>
                <a:ext uri="{FF2B5EF4-FFF2-40B4-BE49-F238E27FC236}">
                  <a16:creationId xmlns:a16="http://schemas.microsoft.com/office/drawing/2014/main" id="{80EDC0DD-ADAD-154D-D49F-35D1942E5F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9" name="Group 403">
            <a:extLst>
              <a:ext uri="{FF2B5EF4-FFF2-40B4-BE49-F238E27FC236}">
                <a16:creationId xmlns:a16="http://schemas.microsoft.com/office/drawing/2014/main" id="{A81841DE-03A6-CADF-D4BC-4C64D8AA389B}"/>
              </a:ext>
            </a:extLst>
          </p:cNvPr>
          <p:cNvGrpSpPr>
            <a:grpSpLocks/>
          </p:cNvGrpSpPr>
          <p:nvPr/>
        </p:nvGrpSpPr>
        <p:grpSpPr bwMode="auto">
          <a:xfrm>
            <a:off x="2588818" y="5612538"/>
            <a:ext cx="353723" cy="385900"/>
            <a:chOff x="2751" y="1851"/>
            <a:chExt cx="462" cy="478"/>
          </a:xfrm>
        </p:grpSpPr>
        <p:pic>
          <p:nvPicPr>
            <p:cNvPr id="100" name="Picture 364" descr="iphone_stylized_small">
              <a:extLst>
                <a:ext uri="{FF2B5EF4-FFF2-40B4-BE49-F238E27FC236}">
                  <a16:creationId xmlns:a16="http://schemas.microsoft.com/office/drawing/2014/main" id="{71FE310C-48A8-F669-43C2-9F5B85B42F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" name="Picture 402" descr="antenna_radiation_stylized">
              <a:extLst>
                <a:ext uri="{FF2B5EF4-FFF2-40B4-BE49-F238E27FC236}">
                  <a16:creationId xmlns:a16="http://schemas.microsoft.com/office/drawing/2014/main" id="{02B21538-3B80-5B5C-D1B5-8A7CDEDB94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2" name="Group 356">
            <a:extLst>
              <a:ext uri="{FF2B5EF4-FFF2-40B4-BE49-F238E27FC236}">
                <a16:creationId xmlns:a16="http://schemas.microsoft.com/office/drawing/2014/main" id="{5FDB3A67-9A92-DA50-05CE-88ABADE2F850}"/>
              </a:ext>
            </a:extLst>
          </p:cNvPr>
          <p:cNvGrpSpPr>
            <a:grpSpLocks/>
          </p:cNvGrpSpPr>
          <p:nvPr/>
        </p:nvGrpSpPr>
        <p:grpSpPr bwMode="auto">
          <a:xfrm>
            <a:off x="3084747" y="5252041"/>
            <a:ext cx="241300" cy="304824"/>
            <a:chOff x="313" y="1497"/>
            <a:chExt cx="1152" cy="1014"/>
          </a:xfrm>
        </p:grpSpPr>
        <p:pic>
          <p:nvPicPr>
            <p:cNvPr id="103" name="Picture 354" descr="laptop_stylized_small">
              <a:extLst>
                <a:ext uri="{FF2B5EF4-FFF2-40B4-BE49-F238E27FC236}">
                  <a16:creationId xmlns:a16="http://schemas.microsoft.com/office/drawing/2014/main" id="{52508D62-802B-2216-6788-D87D84582C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" name="Picture 355" descr="antenna_stylized">
              <a:extLst>
                <a:ext uri="{FF2B5EF4-FFF2-40B4-BE49-F238E27FC236}">
                  <a16:creationId xmlns:a16="http://schemas.microsoft.com/office/drawing/2014/main" id="{1E997485-1135-7BCC-EB70-107CF66410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1A659DB6-4DA8-2A71-CE2A-3026B1D15359}"/>
              </a:ext>
            </a:extLst>
          </p:cNvPr>
          <p:cNvGrpSpPr/>
          <p:nvPr/>
        </p:nvGrpSpPr>
        <p:grpSpPr>
          <a:xfrm>
            <a:off x="4146276" y="1784849"/>
            <a:ext cx="7459378" cy="3008637"/>
            <a:chOff x="4483304" y="1671156"/>
            <a:chExt cx="7459378" cy="3008637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CB44F45-B364-1951-BEC0-7E0CC086AA9E}"/>
                </a:ext>
              </a:extLst>
            </p:cNvPr>
            <p:cNvSpPr txBox="1"/>
            <p:nvPr/>
          </p:nvSpPr>
          <p:spPr>
            <a:xfrm>
              <a:off x="4692963" y="2246800"/>
              <a:ext cx="6934431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/>
                <a:t>Set of Resource Blocks (RBs) carrying similar type of data.  Logical channels are mapped onto physical channels, with one or more logical channel mapped to same physical channel</a:t>
              </a:r>
            </a:p>
            <a:p>
              <a:pPr marL="403225" indent="-277813">
                <a:buClr>
                  <a:srgbClr val="0E00A3"/>
                </a:buClr>
                <a:buFont typeface="Wingdings" pitchFamily="2" charset="2"/>
                <a:buChar char="§"/>
              </a:pPr>
              <a:r>
                <a:rPr lang="en-US" sz="2400" dirty="0"/>
                <a:t>individual, per-device logical channels, as well as shared logical channels among devices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09A212C2-F7D1-BAB9-B792-12CE57826EA9}"/>
                </a:ext>
              </a:extLst>
            </p:cNvPr>
            <p:cNvSpPr/>
            <p:nvPr/>
          </p:nvSpPr>
          <p:spPr>
            <a:xfrm>
              <a:off x="4483304" y="1938226"/>
              <a:ext cx="7459378" cy="2741567"/>
            </a:xfrm>
            <a:prstGeom prst="rect">
              <a:avLst/>
            </a:prstGeom>
            <a:noFill/>
            <a:ln w="38100">
              <a:solidFill>
                <a:srgbClr val="0E00A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6291DCED-6DB1-5E7D-3798-C42C53515D56}"/>
                </a:ext>
              </a:extLst>
            </p:cNvPr>
            <p:cNvSpPr txBox="1"/>
            <p:nvPr/>
          </p:nvSpPr>
          <p:spPr>
            <a:xfrm>
              <a:off x="4707942" y="1671156"/>
              <a:ext cx="2340962" cy="52322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0E00A3"/>
                  </a:solidFill>
                </a:rPr>
                <a:t>logical channel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22A550CA-315F-3889-9DE9-31887F028C5E}"/>
              </a:ext>
            </a:extLst>
          </p:cNvPr>
          <p:cNvGrpSpPr/>
          <p:nvPr/>
        </p:nvGrpSpPr>
        <p:grpSpPr>
          <a:xfrm>
            <a:off x="2461645" y="3066101"/>
            <a:ext cx="356035" cy="1628091"/>
            <a:chOff x="2283845" y="3259141"/>
            <a:chExt cx="356035" cy="1628091"/>
          </a:xfrm>
        </p:grpSpPr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320F0614-B2E8-CF83-13F4-43945E580886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2290094" y="3259141"/>
              <a:ext cx="349786" cy="346863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E7AD4370-1076-600E-4187-29B1BED6FC69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2283845" y="3682544"/>
              <a:ext cx="349786" cy="346863"/>
            </a:xfrm>
            <a:prstGeom prst="rect">
              <a:avLst/>
            </a:prstGeom>
          </p:spPr>
        </p:pic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E2B086C0-4E6D-28A7-C384-FAA3CF080A2A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2283946" y="4116219"/>
              <a:ext cx="349786" cy="346863"/>
            </a:xfrm>
            <a:prstGeom prst="rect">
              <a:avLst/>
            </a:prstGeom>
          </p:spPr>
        </p:pic>
        <p:pic>
          <p:nvPicPr>
            <p:cNvPr id="49" name="Picture 48">
              <a:extLst>
                <a:ext uri="{FF2B5EF4-FFF2-40B4-BE49-F238E27FC236}">
                  <a16:creationId xmlns:a16="http://schemas.microsoft.com/office/drawing/2014/main" id="{F260A8ED-0C27-9B31-AA89-863CE39D8C84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2284047" y="4540369"/>
              <a:ext cx="349786" cy="346863"/>
            </a:xfrm>
            <a:prstGeom prst="rect">
              <a:avLst/>
            </a:prstGeom>
          </p:spPr>
        </p:pic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B7E51AF-6099-0C7A-B02C-751426CFBC0B}"/>
              </a:ext>
            </a:extLst>
          </p:cNvPr>
          <p:cNvGrpSpPr/>
          <p:nvPr/>
        </p:nvGrpSpPr>
        <p:grpSpPr>
          <a:xfrm>
            <a:off x="1624948" y="2785456"/>
            <a:ext cx="548912" cy="2304272"/>
            <a:chOff x="1622676" y="2772458"/>
            <a:chExt cx="548912" cy="2304272"/>
          </a:xfrm>
        </p:grpSpPr>
        <p:sp>
          <p:nvSpPr>
            <p:cNvPr id="14" name="Up-Down Arrow 13">
              <a:extLst>
                <a:ext uri="{FF2B5EF4-FFF2-40B4-BE49-F238E27FC236}">
                  <a16:creationId xmlns:a16="http://schemas.microsoft.com/office/drawing/2014/main" id="{F48BB97E-5F17-1D68-A579-88CE60D4D62A}"/>
                </a:ext>
              </a:extLst>
            </p:cNvPr>
            <p:cNvSpPr/>
            <p:nvPr/>
          </p:nvSpPr>
          <p:spPr>
            <a:xfrm>
              <a:off x="1622676" y="2772458"/>
              <a:ext cx="548912" cy="2304272"/>
            </a:xfrm>
            <a:prstGeom prst="upDownArrow">
              <a:avLst/>
            </a:prstGeom>
            <a:gradFill>
              <a:gsLst>
                <a:gs pos="50500">
                  <a:srgbClr val="EAAAA9"/>
                </a:gs>
                <a:gs pos="0">
                  <a:srgbClr val="C00000"/>
                </a:gs>
                <a:gs pos="100000">
                  <a:srgbClr val="C00000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B5EA3863-6402-F1C3-F3DA-C63EDC68B7DB}"/>
                </a:ext>
              </a:extLst>
            </p:cNvPr>
            <p:cNvGrpSpPr/>
            <p:nvPr/>
          </p:nvGrpSpPr>
          <p:grpSpPr>
            <a:xfrm>
              <a:off x="1784588" y="3058310"/>
              <a:ext cx="208449" cy="1743353"/>
              <a:chOff x="1570812" y="2906070"/>
              <a:chExt cx="205262" cy="1932443"/>
            </a:xfrm>
          </p:grpSpPr>
          <p:cxnSp>
            <p:nvCxnSpPr>
              <p:cNvPr id="17" name="Straight Connector 16">
                <a:extLst>
                  <a:ext uri="{FF2B5EF4-FFF2-40B4-BE49-F238E27FC236}">
                    <a16:creationId xmlns:a16="http://schemas.microsoft.com/office/drawing/2014/main" id="{F877271E-5859-07C1-A5A1-4E808E6535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19383" y="2906316"/>
                <a:ext cx="10743" cy="1923379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Connector 17">
                <a:extLst>
                  <a:ext uri="{FF2B5EF4-FFF2-40B4-BE49-F238E27FC236}">
                    <a16:creationId xmlns:a16="http://schemas.microsoft.com/office/drawing/2014/main" id="{285920CE-B5C2-9CAF-744E-57E20887815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65331" y="2912726"/>
                <a:ext cx="10743" cy="1923379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8E8318CD-058D-C57B-8838-90235C71818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570812" y="2913412"/>
                <a:ext cx="10743" cy="1923379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5337BD2C-2C2F-2974-E680-0558C8820D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12256" y="2906070"/>
                <a:ext cx="10743" cy="1923379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7E63BA60-640B-CFD0-4112-81AD432EF32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70149" y="2915134"/>
                <a:ext cx="10743" cy="1923379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A32BD08-B415-7CD4-256C-F8DB4A82AA53}"/>
                </a:ext>
              </a:extLst>
            </p:cNvPr>
            <p:cNvSpPr txBox="1"/>
            <p:nvPr/>
          </p:nvSpPr>
          <p:spPr>
            <a:xfrm rot="16200000">
              <a:off x="989824" y="3782334"/>
              <a:ext cx="177542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6 physical channels</a:t>
              </a:r>
            </a:p>
          </p:txBody>
        </p:sp>
      </p:grpSp>
      <p:sp>
        <p:nvSpPr>
          <p:cNvPr id="34" name="Right Arrow 33">
            <a:extLst>
              <a:ext uri="{FF2B5EF4-FFF2-40B4-BE49-F238E27FC236}">
                <a16:creationId xmlns:a16="http://schemas.microsoft.com/office/drawing/2014/main" id="{B96D1282-B464-3352-6130-77F7B5B25DDB}"/>
              </a:ext>
            </a:extLst>
          </p:cNvPr>
          <p:cNvSpPr/>
          <p:nvPr/>
        </p:nvSpPr>
        <p:spPr>
          <a:xfrm>
            <a:off x="2070875" y="3670155"/>
            <a:ext cx="347083" cy="400825"/>
          </a:xfrm>
          <a:prstGeom prst="rightArrow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83FAFAC2-BAB1-BE07-D49D-96ED308E1B6B}"/>
              </a:ext>
            </a:extLst>
          </p:cNvPr>
          <p:cNvGrpSpPr/>
          <p:nvPr/>
        </p:nvGrpSpPr>
        <p:grpSpPr>
          <a:xfrm>
            <a:off x="868499" y="2665290"/>
            <a:ext cx="829066" cy="2410991"/>
            <a:chOff x="868499" y="2665290"/>
            <a:chExt cx="829066" cy="2410991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3893BFEF-DDF4-BA5F-49FC-C5058F2F2873}"/>
                </a:ext>
              </a:extLst>
            </p:cNvPr>
            <p:cNvGrpSpPr/>
            <p:nvPr/>
          </p:nvGrpSpPr>
          <p:grpSpPr>
            <a:xfrm>
              <a:off x="868499" y="2665290"/>
              <a:ext cx="548912" cy="2410991"/>
              <a:chOff x="4749806" y="4090886"/>
              <a:chExt cx="548912" cy="2410991"/>
            </a:xfrm>
          </p:grpSpPr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1ED26530-BC0D-8924-0F36-8327B0165A17}"/>
                  </a:ext>
                </a:extLst>
              </p:cNvPr>
              <p:cNvGrpSpPr/>
              <p:nvPr/>
            </p:nvGrpSpPr>
            <p:grpSpPr>
              <a:xfrm>
                <a:off x="4749806" y="4145180"/>
                <a:ext cx="548912" cy="2356697"/>
                <a:chOff x="1622676" y="2720033"/>
                <a:chExt cx="548912" cy="2356697"/>
              </a:xfrm>
            </p:grpSpPr>
            <p:sp>
              <p:nvSpPr>
                <p:cNvPr id="7" name="Up-Down Arrow 6">
                  <a:extLst>
                    <a:ext uri="{FF2B5EF4-FFF2-40B4-BE49-F238E27FC236}">
                      <a16:creationId xmlns:a16="http://schemas.microsoft.com/office/drawing/2014/main" id="{B417E4A5-BE37-BE9E-691A-A296A8E70A53}"/>
                    </a:ext>
                  </a:extLst>
                </p:cNvPr>
                <p:cNvSpPr/>
                <p:nvPr/>
              </p:nvSpPr>
              <p:spPr>
                <a:xfrm>
                  <a:off x="1622676" y="2772458"/>
                  <a:ext cx="548912" cy="2304272"/>
                </a:xfrm>
                <a:prstGeom prst="upDownArrow">
                  <a:avLst/>
                </a:prstGeom>
                <a:gradFill>
                  <a:gsLst>
                    <a:gs pos="50500">
                      <a:schemeClr val="accent5">
                        <a:lumMod val="60000"/>
                        <a:lumOff val="40000"/>
                      </a:schemeClr>
                    </a:gs>
                    <a:gs pos="0">
                      <a:srgbClr val="0E00A3"/>
                    </a:gs>
                    <a:gs pos="100000">
                      <a:srgbClr val="0E00A3"/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8" name="Group 7">
                  <a:extLst>
                    <a:ext uri="{FF2B5EF4-FFF2-40B4-BE49-F238E27FC236}">
                      <a16:creationId xmlns:a16="http://schemas.microsoft.com/office/drawing/2014/main" id="{DB37FDF5-E634-1330-B1BA-C60ECD911AB1}"/>
                    </a:ext>
                  </a:extLst>
                </p:cNvPr>
                <p:cNvGrpSpPr/>
                <p:nvPr/>
              </p:nvGrpSpPr>
              <p:grpSpPr>
                <a:xfrm>
                  <a:off x="1784580" y="2720033"/>
                  <a:ext cx="232136" cy="2313467"/>
                  <a:chOff x="1570812" y="2531104"/>
                  <a:chExt cx="228588" cy="2564394"/>
                </a:xfrm>
              </p:grpSpPr>
              <p:cxnSp>
                <p:nvCxnSpPr>
                  <p:cNvPr id="54" name="Straight Connector 53">
                    <a:extLst>
                      <a:ext uri="{FF2B5EF4-FFF2-40B4-BE49-F238E27FC236}">
                        <a16:creationId xmlns:a16="http://schemas.microsoft.com/office/drawing/2014/main" id="{F9DB745A-7C5E-B445-BC3D-810372F2812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791550" y="2531104"/>
                    <a:ext cx="7850" cy="2564394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" name="Straight Connector 3">
                    <a:extLst>
                      <a:ext uri="{FF2B5EF4-FFF2-40B4-BE49-F238E27FC236}">
                        <a16:creationId xmlns:a16="http://schemas.microsoft.com/office/drawing/2014/main" id="{CA7DBDA5-20F3-1CD5-50C7-56E4C0E63CE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570812" y="2589215"/>
                    <a:ext cx="0" cy="250628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FB1E984A-94F4-9DA1-5B94-931AC5B5542A}"/>
                    </a:ext>
                  </a:extLst>
                </p:cNvPr>
                <p:cNvSpPr txBox="1"/>
                <p:nvPr/>
              </p:nvSpPr>
              <p:spPr>
                <a:xfrm rot="16200000">
                  <a:off x="880383" y="3726758"/>
                  <a:ext cx="2009781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600" i="1" dirty="0">
                      <a:solidFill>
                        <a:schemeClr val="bg1"/>
                      </a:solidFill>
                    </a:rPr>
                    <a:t>many</a:t>
                  </a:r>
                  <a:r>
                    <a:rPr lang="en-US" sz="1600" dirty="0">
                      <a:solidFill>
                        <a:schemeClr val="bg1"/>
                      </a:solidFill>
                    </a:rPr>
                    <a:t> logical channels</a:t>
                  </a:r>
                </a:p>
              </p:txBody>
            </p:sp>
          </p:grp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2D9719F2-DDB0-FCBF-F3AF-037CBBF329A0}"/>
                  </a:ext>
                </a:extLst>
              </p:cNvPr>
              <p:cNvSpPr txBox="1"/>
              <p:nvPr/>
            </p:nvSpPr>
            <p:spPr>
              <a:xfrm>
                <a:off x="4843100" y="6089315"/>
                <a:ext cx="35779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chemeClr val="bg1"/>
                    </a:solidFill>
                  </a:rPr>
                  <a:t>...</a:t>
                </a:r>
              </a:p>
            </p:txBody>
          </p:sp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F38A4DA1-4A18-81BF-4E18-8C599355B405}"/>
                  </a:ext>
                </a:extLst>
              </p:cNvPr>
              <p:cNvSpPr txBox="1"/>
              <p:nvPr/>
            </p:nvSpPr>
            <p:spPr>
              <a:xfrm>
                <a:off x="4840741" y="4090886"/>
                <a:ext cx="35779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chemeClr val="bg1"/>
                    </a:solidFill>
                  </a:rPr>
                  <a:t>...</a:t>
                </a:r>
              </a:p>
            </p:txBody>
          </p:sp>
        </p:grpSp>
        <p:sp>
          <p:nvSpPr>
            <p:cNvPr id="36" name="Right Arrow 35">
              <a:extLst>
                <a:ext uri="{FF2B5EF4-FFF2-40B4-BE49-F238E27FC236}">
                  <a16:creationId xmlns:a16="http://schemas.microsoft.com/office/drawing/2014/main" id="{2864C8C9-8424-F9A9-5604-898FDD99A897}"/>
                </a:ext>
              </a:extLst>
            </p:cNvPr>
            <p:cNvSpPr/>
            <p:nvPr/>
          </p:nvSpPr>
          <p:spPr>
            <a:xfrm>
              <a:off x="1350482" y="3670155"/>
              <a:ext cx="347083" cy="400825"/>
            </a:xfrm>
            <a:prstGeom prst="rightArrow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6333259-1EE3-7515-2093-46110246A12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5396143-F08A-A12D-2DF0-0DF47CBF51F7}"/>
              </a:ext>
            </a:extLst>
          </p:cNvPr>
          <p:cNvSpPr txBox="1"/>
          <p:nvPr/>
        </p:nvSpPr>
        <p:spPr>
          <a:xfrm>
            <a:off x="1967996" y="2126042"/>
            <a:ext cx="131850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base station</a:t>
            </a:r>
          </a:p>
        </p:txBody>
      </p:sp>
    </p:spTree>
    <p:extLst>
      <p:ext uri="{BB962C8B-B14F-4D97-AF65-F5344CB8AC3E}">
        <p14:creationId xmlns:p14="http://schemas.microsoft.com/office/powerpoint/2010/main" val="843894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Hexagon 30">
            <a:extLst>
              <a:ext uri="{FF2B5EF4-FFF2-40B4-BE49-F238E27FC236}">
                <a16:creationId xmlns:a16="http://schemas.microsoft.com/office/drawing/2014/main" id="{FEE2F0CE-C85F-97C5-4328-BE071A5B5070}"/>
              </a:ext>
            </a:extLst>
          </p:cNvPr>
          <p:cNvSpPr/>
          <p:nvPr/>
        </p:nvSpPr>
        <p:spPr>
          <a:xfrm>
            <a:off x="2652647" y="5799754"/>
            <a:ext cx="5246753" cy="799292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7104E30-FA1F-D17D-D687-67D3967495D7}"/>
              </a:ext>
            </a:extLst>
          </p:cNvPr>
          <p:cNvGrpSpPr/>
          <p:nvPr/>
        </p:nvGrpSpPr>
        <p:grpSpPr>
          <a:xfrm>
            <a:off x="4131912" y="2917805"/>
            <a:ext cx="2095185" cy="1765321"/>
            <a:chOff x="4131912" y="2847465"/>
            <a:chExt cx="2095185" cy="1765321"/>
          </a:xfrm>
        </p:grpSpPr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481DA8FD-3320-AEAB-DF78-0913B7A2C7B1}"/>
                </a:ext>
              </a:extLst>
            </p:cNvPr>
            <p:cNvGrpSpPr/>
            <p:nvPr/>
          </p:nvGrpSpPr>
          <p:grpSpPr>
            <a:xfrm>
              <a:off x="4131912" y="2847465"/>
              <a:ext cx="2090246" cy="146481"/>
              <a:chOff x="3469303" y="3086082"/>
              <a:chExt cx="2090246" cy="146481"/>
            </a:xfrm>
          </p:grpSpPr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9F4857C9-E846-33F5-F810-7AEA61A69740}"/>
                  </a:ext>
                </a:extLst>
              </p:cNvPr>
              <p:cNvSpPr/>
              <p:nvPr/>
            </p:nvSpPr>
            <p:spPr>
              <a:xfrm>
                <a:off x="3469303" y="3094104"/>
                <a:ext cx="138459" cy="13845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0C825B56-6782-2C00-EA9E-FAE759420132}"/>
                  </a:ext>
                </a:extLst>
              </p:cNvPr>
              <p:cNvCxnSpPr/>
              <p:nvPr/>
            </p:nvCxnSpPr>
            <p:spPr>
              <a:xfrm>
                <a:off x="3614922" y="3163333"/>
                <a:ext cx="351609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" name="Oval 173">
                <a:extLst>
                  <a:ext uri="{FF2B5EF4-FFF2-40B4-BE49-F238E27FC236}">
                    <a16:creationId xmlns:a16="http://schemas.microsoft.com/office/drawing/2014/main" id="{B19F7EDD-9232-884F-93BF-A348746B3592}"/>
                  </a:ext>
                </a:extLst>
              </p:cNvPr>
              <p:cNvSpPr/>
              <p:nvPr/>
            </p:nvSpPr>
            <p:spPr>
              <a:xfrm rot="10800000">
                <a:off x="5421090" y="3086082"/>
                <a:ext cx="138459" cy="13845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F9D87468-632A-826C-F4F5-BC1F9ED0E932}"/>
                  </a:ext>
                </a:extLst>
              </p:cNvPr>
              <p:cNvCxnSpPr/>
              <p:nvPr/>
            </p:nvCxnSpPr>
            <p:spPr>
              <a:xfrm rot="10800000">
                <a:off x="5132537" y="3157589"/>
                <a:ext cx="351609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9045227A-29E1-10D5-D962-F094DD9221F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73878" y="3163334"/>
                <a:ext cx="1488987" cy="0"/>
              </a:xfrm>
              <a:prstGeom prst="line">
                <a:avLst/>
              </a:prstGeom>
              <a:ln>
                <a:solidFill>
                  <a:srgbClr val="0E00A3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FBA2DAC5-7C1A-30EB-396E-460127D5F541}"/>
                </a:ext>
              </a:extLst>
            </p:cNvPr>
            <p:cNvGrpSpPr/>
            <p:nvPr/>
          </p:nvGrpSpPr>
          <p:grpSpPr>
            <a:xfrm>
              <a:off x="4132067" y="3405261"/>
              <a:ext cx="2090246" cy="146481"/>
              <a:chOff x="3469303" y="3086082"/>
              <a:chExt cx="2090246" cy="146481"/>
            </a:xfrm>
          </p:grpSpPr>
          <p:sp>
            <p:nvSpPr>
              <p:cNvPr id="183" name="Oval 182">
                <a:extLst>
                  <a:ext uri="{FF2B5EF4-FFF2-40B4-BE49-F238E27FC236}">
                    <a16:creationId xmlns:a16="http://schemas.microsoft.com/office/drawing/2014/main" id="{CBAF5042-A65A-F4F7-E99B-17EABEB82EC7}"/>
                  </a:ext>
                </a:extLst>
              </p:cNvPr>
              <p:cNvSpPr/>
              <p:nvPr/>
            </p:nvSpPr>
            <p:spPr>
              <a:xfrm>
                <a:off x="3469303" y="3094104"/>
                <a:ext cx="138459" cy="13845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126F20C6-29CC-1242-EDA9-83DFB15475BA}"/>
                  </a:ext>
                </a:extLst>
              </p:cNvPr>
              <p:cNvCxnSpPr/>
              <p:nvPr/>
            </p:nvCxnSpPr>
            <p:spPr>
              <a:xfrm>
                <a:off x="3614922" y="3163333"/>
                <a:ext cx="351609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0AF0F846-E657-9F8F-68DA-9DADDD54A665}"/>
                  </a:ext>
                </a:extLst>
              </p:cNvPr>
              <p:cNvSpPr/>
              <p:nvPr/>
            </p:nvSpPr>
            <p:spPr>
              <a:xfrm rot="10800000">
                <a:off x="5421090" y="3086082"/>
                <a:ext cx="138459" cy="13845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86" name="Straight Connector 185">
                <a:extLst>
                  <a:ext uri="{FF2B5EF4-FFF2-40B4-BE49-F238E27FC236}">
                    <a16:creationId xmlns:a16="http://schemas.microsoft.com/office/drawing/2014/main" id="{6AB53698-B418-0E85-BD1B-1DDA0089E90C}"/>
                  </a:ext>
                </a:extLst>
              </p:cNvPr>
              <p:cNvCxnSpPr/>
              <p:nvPr/>
            </p:nvCxnSpPr>
            <p:spPr>
              <a:xfrm rot="10800000">
                <a:off x="5132537" y="3157589"/>
                <a:ext cx="351609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Straight Connector 186">
                <a:extLst>
                  <a:ext uri="{FF2B5EF4-FFF2-40B4-BE49-F238E27FC236}">
                    <a16:creationId xmlns:a16="http://schemas.microsoft.com/office/drawing/2014/main" id="{D7B477DC-AE1C-6D1B-0B89-3D2BB760ED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73878" y="3163334"/>
                <a:ext cx="1488987" cy="0"/>
              </a:xfrm>
              <a:prstGeom prst="line">
                <a:avLst/>
              </a:prstGeom>
              <a:ln>
                <a:solidFill>
                  <a:srgbClr val="0E00A3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790B52B6-1293-9DDB-2A35-A55584F3CA28}"/>
                </a:ext>
              </a:extLst>
            </p:cNvPr>
            <p:cNvGrpSpPr/>
            <p:nvPr/>
          </p:nvGrpSpPr>
          <p:grpSpPr>
            <a:xfrm>
              <a:off x="4134459" y="3935783"/>
              <a:ext cx="2090246" cy="146481"/>
              <a:chOff x="3469303" y="3086082"/>
              <a:chExt cx="2090246" cy="146481"/>
            </a:xfrm>
          </p:grpSpPr>
          <p:sp>
            <p:nvSpPr>
              <p:cNvPr id="189" name="Oval 188">
                <a:extLst>
                  <a:ext uri="{FF2B5EF4-FFF2-40B4-BE49-F238E27FC236}">
                    <a16:creationId xmlns:a16="http://schemas.microsoft.com/office/drawing/2014/main" id="{90974219-E949-0D50-806D-9362636C5FB7}"/>
                  </a:ext>
                </a:extLst>
              </p:cNvPr>
              <p:cNvSpPr/>
              <p:nvPr/>
            </p:nvSpPr>
            <p:spPr>
              <a:xfrm>
                <a:off x="3469303" y="3094104"/>
                <a:ext cx="138459" cy="13845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0C1B8319-A704-41FD-D224-9F7199B52DBB}"/>
                  </a:ext>
                </a:extLst>
              </p:cNvPr>
              <p:cNvCxnSpPr/>
              <p:nvPr/>
            </p:nvCxnSpPr>
            <p:spPr>
              <a:xfrm>
                <a:off x="3614922" y="3163333"/>
                <a:ext cx="351609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" name="Oval 190">
                <a:extLst>
                  <a:ext uri="{FF2B5EF4-FFF2-40B4-BE49-F238E27FC236}">
                    <a16:creationId xmlns:a16="http://schemas.microsoft.com/office/drawing/2014/main" id="{B4B5A297-B110-2FEE-EEF7-EF749D18DC40}"/>
                  </a:ext>
                </a:extLst>
              </p:cNvPr>
              <p:cNvSpPr/>
              <p:nvPr/>
            </p:nvSpPr>
            <p:spPr>
              <a:xfrm rot="10800000">
                <a:off x="5421090" y="3086082"/>
                <a:ext cx="138459" cy="13845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8DEBCC88-D265-B425-C2DD-D8B23D655AA6}"/>
                  </a:ext>
                </a:extLst>
              </p:cNvPr>
              <p:cNvCxnSpPr/>
              <p:nvPr/>
            </p:nvCxnSpPr>
            <p:spPr>
              <a:xfrm rot="10800000">
                <a:off x="5132537" y="3157589"/>
                <a:ext cx="351609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3B947965-920B-386E-E4FE-5B0482F0CD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73878" y="3163334"/>
                <a:ext cx="1488987" cy="0"/>
              </a:xfrm>
              <a:prstGeom prst="line">
                <a:avLst/>
              </a:prstGeom>
              <a:ln>
                <a:solidFill>
                  <a:srgbClr val="0E00A3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85F1D47C-5D38-BF1B-C473-E0C2DCF38B73}"/>
                </a:ext>
              </a:extLst>
            </p:cNvPr>
            <p:cNvGrpSpPr/>
            <p:nvPr/>
          </p:nvGrpSpPr>
          <p:grpSpPr>
            <a:xfrm>
              <a:off x="4136851" y="4466305"/>
              <a:ext cx="2090246" cy="146481"/>
              <a:chOff x="3469303" y="3086082"/>
              <a:chExt cx="2090246" cy="146481"/>
            </a:xfrm>
          </p:grpSpPr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62CC34D2-7113-6D3A-3600-7F541AAC911A}"/>
                  </a:ext>
                </a:extLst>
              </p:cNvPr>
              <p:cNvSpPr/>
              <p:nvPr/>
            </p:nvSpPr>
            <p:spPr>
              <a:xfrm>
                <a:off x="3469303" y="3094104"/>
                <a:ext cx="138459" cy="13845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96" name="Straight Connector 195">
                <a:extLst>
                  <a:ext uri="{FF2B5EF4-FFF2-40B4-BE49-F238E27FC236}">
                    <a16:creationId xmlns:a16="http://schemas.microsoft.com/office/drawing/2014/main" id="{08DA237B-B72A-E4E1-1449-AD65E3C47C3C}"/>
                  </a:ext>
                </a:extLst>
              </p:cNvPr>
              <p:cNvCxnSpPr/>
              <p:nvPr/>
            </p:nvCxnSpPr>
            <p:spPr>
              <a:xfrm>
                <a:off x="3614922" y="3163333"/>
                <a:ext cx="351609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01A10055-FAB8-F923-DA2F-2974ECC6644B}"/>
                  </a:ext>
                </a:extLst>
              </p:cNvPr>
              <p:cNvSpPr/>
              <p:nvPr/>
            </p:nvSpPr>
            <p:spPr>
              <a:xfrm rot="10800000">
                <a:off x="5421090" y="3086082"/>
                <a:ext cx="138459" cy="13845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98" name="Straight Connector 197">
                <a:extLst>
                  <a:ext uri="{FF2B5EF4-FFF2-40B4-BE49-F238E27FC236}">
                    <a16:creationId xmlns:a16="http://schemas.microsoft.com/office/drawing/2014/main" id="{B0E4C73D-83B5-0E2A-A817-0B66AD70BC6C}"/>
                  </a:ext>
                </a:extLst>
              </p:cNvPr>
              <p:cNvCxnSpPr/>
              <p:nvPr/>
            </p:nvCxnSpPr>
            <p:spPr>
              <a:xfrm rot="10800000">
                <a:off x="5132537" y="3157589"/>
                <a:ext cx="351609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03110A4F-18A5-2A87-8732-634017D9C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73878" y="3163334"/>
                <a:ext cx="1488987" cy="0"/>
              </a:xfrm>
              <a:prstGeom prst="line">
                <a:avLst/>
              </a:prstGeom>
              <a:ln>
                <a:solidFill>
                  <a:srgbClr val="0E00A3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B9DF42D-62BA-442F-2494-0DC419102022}"/>
              </a:ext>
            </a:extLst>
          </p:cNvPr>
          <p:cNvGrpSpPr/>
          <p:nvPr/>
        </p:nvGrpSpPr>
        <p:grpSpPr>
          <a:xfrm>
            <a:off x="5890368" y="1696892"/>
            <a:ext cx="3439034" cy="4337777"/>
            <a:chOff x="5890368" y="1626552"/>
            <a:chExt cx="3439034" cy="4337777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2F2413E6-6B1A-2389-8BCA-8F6BD9F63F0B}"/>
                </a:ext>
              </a:extLst>
            </p:cNvPr>
            <p:cNvSpPr txBox="1"/>
            <p:nvPr/>
          </p:nvSpPr>
          <p:spPr>
            <a:xfrm>
              <a:off x="8661527" y="3335191"/>
              <a:ext cx="667875" cy="8418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dirty="0"/>
                <a:t>RAN</a:t>
              </a:r>
            </a:p>
            <a:p>
              <a:pPr>
                <a:lnSpc>
                  <a:spcPct val="90000"/>
                </a:lnSpc>
              </a:pPr>
              <a:r>
                <a:rPr lang="en-US" dirty="0"/>
                <a:t>link</a:t>
              </a:r>
            </a:p>
            <a:p>
              <a:pPr>
                <a:lnSpc>
                  <a:spcPct val="90000"/>
                </a:lnSpc>
              </a:pPr>
              <a:r>
                <a:rPr lang="en-US" dirty="0"/>
                <a:t>layer</a:t>
              </a:r>
            </a:p>
          </p:txBody>
        </p:sp>
        <p:sp>
          <p:nvSpPr>
            <p:cNvPr id="88" name="Left Brace 87">
              <a:extLst>
                <a:ext uri="{FF2B5EF4-FFF2-40B4-BE49-F238E27FC236}">
                  <a16:creationId xmlns:a16="http://schemas.microsoft.com/office/drawing/2014/main" id="{E4619537-5B03-8233-1333-1C13C7D8268A}"/>
                </a:ext>
              </a:extLst>
            </p:cNvPr>
            <p:cNvSpPr/>
            <p:nvPr/>
          </p:nvSpPr>
          <p:spPr>
            <a:xfrm rot="10800000">
              <a:off x="8444115" y="2637668"/>
              <a:ext cx="155448" cy="2255376"/>
            </a:xfrm>
            <a:prstGeom prst="leftBrac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1D7A1D73-61CB-9794-6C5B-ABD03778BA18}"/>
                </a:ext>
              </a:extLst>
            </p:cNvPr>
            <p:cNvSpPr/>
            <p:nvPr/>
          </p:nvSpPr>
          <p:spPr>
            <a:xfrm>
              <a:off x="5914136" y="2619866"/>
              <a:ext cx="1209864" cy="2807806"/>
            </a:xfrm>
            <a:prstGeom prst="rect">
              <a:avLst/>
            </a:prstGeom>
            <a:solidFill>
              <a:srgbClr val="0E00A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D78CCAD1-D4F9-E15D-A6B0-72D590C9CE5E}"/>
                </a:ext>
              </a:extLst>
            </p:cNvPr>
            <p:cNvSpPr/>
            <p:nvPr/>
          </p:nvSpPr>
          <p:spPr>
            <a:xfrm>
              <a:off x="7122610" y="2172508"/>
              <a:ext cx="1225993" cy="3248545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71DA4432-4A4B-C1BD-B120-B3BB5E813AB8}"/>
                </a:ext>
              </a:extLst>
            </p:cNvPr>
            <p:cNvGrpSpPr/>
            <p:nvPr/>
          </p:nvGrpSpPr>
          <p:grpSpPr>
            <a:xfrm>
              <a:off x="5911686" y="2607846"/>
              <a:ext cx="2440742" cy="2275176"/>
              <a:chOff x="1532238" y="3563938"/>
              <a:chExt cx="2557848" cy="2676217"/>
            </a:xfrm>
          </p:grpSpPr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1D2C376A-A5E0-F8B6-BB09-D802BBE16D6E}"/>
                  </a:ext>
                </a:extLst>
              </p:cNvPr>
              <p:cNvSpPr/>
              <p:nvPr/>
            </p:nvSpPr>
            <p:spPr>
              <a:xfrm>
                <a:off x="1532238" y="3563938"/>
                <a:ext cx="2557848" cy="2676217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bg1"/>
                  </a:solidFill>
                </a:endParaRPr>
              </a:p>
            </p:txBody>
          </p: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DFC37F5B-D9E6-9F7E-68D6-7F5658A9E265}"/>
                  </a:ext>
                </a:extLst>
              </p:cNvPr>
              <p:cNvCxnSpPr>
                <a:cxnSpLocks/>
                <a:stCxn id="47" idx="1"/>
                <a:endCxn id="47" idx="3"/>
              </p:cNvCxnSpPr>
              <p:nvPr/>
            </p:nvCxnSpPr>
            <p:spPr>
              <a:xfrm>
                <a:off x="1532238" y="4902047"/>
                <a:ext cx="2557848" cy="0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>
                <a:extLst>
                  <a:ext uri="{FF2B5EF4-FFF2-40B4-BE49-F238E27FC236}">
                    <a16:creationId xmlns:a16="http://schemas.microsoft.com/office/drawing/2014/main" id="{AED9259C-4991-A8C1-B7AE-83646ED2EE74}"/>
                  </a:ext>
                </a:extLst>
              </p:cNvPr>
              <p:cNvCxnSpPr/>
              <p:nvPr/>
            </p:nvCxnSpPr>
            <p:spPr>
              <a:xfrm>
                <a:off x="1532238" y="5547933"/>
                <a:ext cx="2557848" cy="0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F7C51D18-C7CA-2D5A-281C-69E7EE3C3DA8}"/>
                  </a:ext>
                </a:extLst>
              </p:cNvPr>
              <p:cNvCxnSpPr/>
              <p:nvPr/>
            </p:nvCxnSpPr>
            <p:spPr>
              <a:xfrm>
                <a:off x="1532238" y="4279832"/>
                <a:ext cx="2557848" cy="0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A7CAEF68-765A-5FC8-0E1C-563C30529201}"/>
                </a:ext>
              </a:extLst>
            </p:cNvPr>
            <p:cNvSpPr/>
            <p:nvPr/>
          </p:nvSpPr>
          <p:spPr>
            <a:xfrm>
              <a:off x="5910870" y="4894566"/>
              <a:ext cx="2441558" cy="53156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F7BAA644-84DC-D053-3396-CE5CBF40DDCD}"/>
                </a:ext>
              </a:extLst>
            </p:cNvPr>
            <p:cNvSpPr txBox="1"/>
            <p:nvPr/>
          </p:nvSpPr>
          <p:spPr>
            <a:xfrm>
              <a:off x="6640407" y="3253100"/>
              <a:ext cx="96532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</a:rPr>
                <a:t>PDCP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45E18E73-3303-23FA-9132-40A668EB262E}"/>
                </a:ext>
              </a:extLst>
            </p:cNvPr>
            <p:cNvSpPr txBox="1"/>
            <p:nvPr/>
          </p:nvSpPr>
          <p:spPr>
            <a:xfrm>
              <a:off x="6762350" y="3784729"/>
              <a:ext cx="72930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</a:rPr>
                <a:t>RLC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64883A33-3D5A-7DDC-D996-067FB7EC2475}"/>
                </a:ext>
              </a:extLst>
            </p:cNvPr>
            <p:cNvSpPr txBox="1"/>
            <p:nvPr/>
          </p:nvSpPr>
          <p:spPr>
            <a:xfrm>
              <a:off x="6688224" y="4346151"/>
              <a:ext cx="8165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chemeClr val="bg1"/>
                  </a:solidFill>
                </a:rPr>
                <a:t>MAC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E665477D-57B9-1FF0-DA76-A736145C2DF1}"/>
                </a:ext>
              </a:extLst>
            </p:cNvPr>
            <p:cNvSpPr txBox="1"/>
            <p:nvPr/>
          </p:nvSpPr>
          <p:spPr>
            <a:xfrm>
              <a:off x="6657508" y="4988393"/>
              <a:ext cx="92602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chemeClr val="bg1"/>
                  </a:solidFill>
                </a:rPr>
                <a:t>Physical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C97D7C5E-DE5D-D79A-5B01-A379B9CD5AE2}"/>
                </a:ext>
              </a:extLst>
            </p:cNvPr>
            <p:cNvSpPr txBox="1"/>
            <p:nvPr/>
          </p:nvSpPr>
          <p:spPr>
            <a:xfrm>
              <a:off x="6233924" y="2714232"/>
              <a:ext cx="6704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chemeClr val="bg1"/>
                  </a:solidFill>
                </a:rPr>
                <a:t>RRC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0950A15F-BB4A-5330-1199-3DEB3F9F575D}"/>
                </a:ext>
              </a:extLst>
            </p:cNvPr>
            <p:cNvSpPr/>
            <p:nvPr/>
          </p:nvSpPr>
          <p:spPr>
            <a:xfrm>
              <a:off x="5890368" y="4871632"/>
              <a:ext cx="2792378" cy="575722"/>
            </a:xfrm>
            <a:prstGeom prst="rect">
              <a:avLst/>
            </a:prstGeom>
            <a:solidFill>
              <a:schemeClr val="bg1">
                <a:alpha val="49891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4F94F2CB-164B-CCEB-7AF0-2FE11046F022}"/>
                </a:ext>
              </a:extLst>
            </p:cNvPr>
            <p:cNvSpPr txBox="1"/>
            <p:nvPr/>
          </p:nvSpPr>
          <p:spPr>
            <a:xfrm>
              <a:off x="7321524" y="2713452"/>
              <a:ext cx="79989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chemeClr val="bg1"/>
                  </a:solidFill>
                </a:rPr>
                <a:t>SDAP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643D34D-C555-F656-8E58-C62B681C728B}"/>
                </a:ext>
              </a:extLst>
            </p:cNvPr>
            <p:cNvSpPr txBox="1"/>
            <p:nvPr/>
          </p:nvSpPr>
          <p:spPr>
            <a:xfrm>
              <a:off x="6073045" y="1998801"/>
              <a:ext cx="903068" cy="5410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dirty="0">
                  <a:solidFill>
                    <a:srgbClr val="3333CC"/>
                  </a:solidFill>
                </a:rPr>
                <a:t>control 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>
                  <a:solidFill>
                    <a:srgbClr val="3333CC"/>
                  </a:solidFill>
                </a:rPr>
                <a:t>plane</a:t>
              </a: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8DBC2642-2D61-F0A4-CF47-C35A46056E90}"/>
                </a:ext>
              </a:extLst>
            </p:cNvPr>
            <p:cNvGrpSpPr/>
            <p:nvPr/>
          </p:nvGrpSpPr>
          <p:grpSpPr>
            <a:xfrm>
              <a:off x="6947801" y="1626552"/>
              <a:ext cx="1468306" cy="978879"/>
              <a:chOff x="6270368" y="1814091"/>
              <a:chExt cx="1468306" cy="978879"/>
            </a:xfrm>
          </p:grpSpPr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1B5421C8-8108-A7E4-A080-997361730730}"/>
                  </a:ext>
                </a:extLst>
              </p:cNvPr>
              <p:cNvCxnSpPr/>
              <p:nvPr/>
            </p:nvCxnSpPr>
            <p:spPr>
              <a:xfrm flipV="1">
                <a:off x="7662565" y="2105821"/>
                <a:ext cx="0" cy="212808"/>
              </a:xfrm>
              <a:prstGeom prst="line">
                <a:avLst/>
              </a:prstGeom>
              <a:ln>
                <a:solidFill>
                  <a:srgbClr val="00B050"/>
                </a:solidFill>
                <a:prstDash val="sysDot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C1FB07DB-A8B9-393C-4A90-1CBBD30E0F62}"/>
                  </a:ext>
                </a:extLst>
              </p:cNvPr>
              <p:cNvCxnSpPr/>
              <p:nvPr/>
            </p:nvCxnSpPr>
            <p:spPr>
              <a:xfrm flipV="1">
                <a:off x="6451440" y="2106936"/>
                <a:ext cx="0" cy="212808"/>
              </a:xfrm>
              <a:prstGeom prst="line">
                <a:avLst/>
              </a:prstGeom>
              <a:ln>
                <a:solidFill>
                  <a:srgbClr val="00B050"/>
                </a:solidFill>
                <a:prstDash val="sysDot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2" name="Group 131">
                <a:extLst>
                  <a:ext uri="{FF2B5EF4-FFF2-40B4-BE49-F238E27FC236}">
                    <a16:creationId xmlns:a16="http://schemas.microsoft.com/office/drawing/2014/main" id="{D315A3B9-D8AA-48EB-B225-334D65AE30C5}"/>
                  </a:ext>
                </a:extLst>
              </p:cNvPr>
              <p:cNvGrpSpPr/>
              <p:nvPr/>
            </p:nvGrpSpPr>
            <p:grpSpPr>
              <a:xfrm>
                <a:off x="6396862" y="2061986"/>
                <a:ext cx="1341812" cy="730984"/>
                <a:chOff x="5187415" y="2023145"/>
                <a:chExt cx="1341812" cy="730984"/>
              </a:xfrm>
            </p:grpSpPr>
            <p:sp>
              <p:nvSpPr>
                <p:cNvPr id="95" name="Rectangle 94">
                  <a:extLst>
                    <a:ext uri="{FF2B5EF4-FFF2-40B4-BE49-F238E27FC236}">
                      <a16:creationId xmlns:a16="http://schemas.microsoft.com/office/drawing/2014/main" id="{7089715C-CCC7-3A65-BCDC-48A4FCC5B802}"/>
                    </a:ext>
                  </a:extLst>
                </p:cNvPr>
                <p:cNvSpPr/>
                <p:nvPr/>
              </p:nvSpPr>
              <p:spPr>
                <a:xfrm>
                  <a:off x="5245884" y="2292576"/>
                  <a:ext cx="1226689" cy="45464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600" dirty="0">
                      <a:solidFill>
                        <a:schemeClr val="bg1"/>
                      </a:solidFill>
                    </a:rPr>
                    <a:t>Network</a:t>
                  </a:r>
                </a:p>
              </p:txBody>
            </p:sp>
            <p:sp>
              <p:nvSpPr>
                <p:cNvPr id="131" name="Rectangle 130">
                  <a:extLst>
                    <a:ext uri="{FF2B5EF4-FFF2-40B4-BE49-F238E27FC236}">
                      <a16:creationId xmlns:a16="http://schemas.microsoft.com/office/drawing/2014/main" id="{E2FF3D27-7F4E-BB21-2548-722A37A98CD0}"/>
                    </a:ext>
                  </a:extLst>
                </p:cNvPr>
                <p:cNvSpPr/>
                <p:nvPr/>
              </p:nvSpPr>
              <p:spPr>
                <a:xfrm>
                  <a:off x="5187415" y="2023145"/>
                  <a:ext cx="1341812" cy="730984"/>
                </a:xfrm>
                <a:prstGeom prst="rect">
                  <a:avLst/>
                </a:prstGeom>
                <a:solidFill>
                  <a:schemeClr val="bg1">
                    <a:alpha val="49891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7B40238B-8C73-3D00-4443-D20BC4BA7F21}"/>
                  </a:ext>
                </a:extLst>
              </p:cNvPr>
              <p:cNvSpPr txBox="1"/>
              <p:nvPr/>
            </p:nvSpPr>
            <p:spPr>
              <a:xfrm>
                <a:off x="6270368" y="1814091"/>
                <a:ext cx="1461472" cy="3194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>
                    <a:solidFill>
                      <a:srgbClr val="00B050"/>
                    </a:solidFill>
                  </a:rPr>
                  <a:t>user plane</a:t>
                </a:r>
              </a:p>
            </p:txBody>
          </p:sp>
        </p:grp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73B4F2A3-0CA0-A6FF-350D-3BA6D8858943}"/>
                </a:ext>
              </a:extLst>
            </p:cNvPr>
            <p:cNvSpPr/>
            <p:nvPr/>
          </p:nvSpPr>
          <p:spPr>
            <a:xfrm flipH="1">
              <a:off x="5894548" y="5414454"/>
              <a:ext cx="2464905" cy="549875"/>
            </a:xfrm>
            <a:custGeom>
              <a:avLst/>
              <a:gdLst>
                <a:gd name="connsiteX0" fmla="*/ 0 w 2464905"/>
                <a:gd name="connsiteY0" fmla="*/ 0 h 569844"/>
                <a:gd name="connsiteX1" fmla="*/ 2464905 w 2464905"/>
                <a:gd name="connsiteY1" fmla="*/ 13252 h 569844"/>
                <a:gd name="connsiteX2" fmla="*/ 702365 w 2464905"/>
                <a:gd name="connsiteY2" fmla="*/ 569844 h 569844"/>
                <a:gd name="connsiteX3" fmla="*/ 410818 w 2464905"/>
                <a:gd name="connsiteY3" fmla="*/ 569844 h 569844"/>
                <a:gd name="connsiteX4" fmla="*/ 0 w 2464905"/>
                <a:gd name="connsiteY4" fmla="*/ 0 h 569844"/>
                <a:gd name="connsiteX0" fmla="*/ 0 w 2464905"/>
                <a:gd name="connsiteY0" fmla="*/ 0 h 569844"/>
                <a:gd name="connsiteX1" fmla="*/ 2464905 w 2464905"/>
                <a:gd name="connsiteY1" fmla="*/ 13252 h 569844"/>
                <a:gd name="connsiteX2" fmla="*/ 1908312 w 2464905"/>
                <a:gd name="connsiteY2" fmla="*/ 543339 h 569844"/>
                <a:gd name="connsiteX3" fmla="*/ 410818 w 2464905"/>
                <a:gd name="connsiteY3" fmla="*/ 569844 h 569844"/>
                <a:gd name="connsiteX4" fmla="*/ 0 w 2464905"/>
                <a:gd name="connsiteY4" fmla="*/ 0 h 569844"/>
                <a:gd name="connsiteX0" fmla="*/ 0 w 2464905"/>
                <a:gd name="connsiteY0" fmla="*/ 0 h 543340"/>
                <a:gd name="connsiteX1" fmla="*/ 2464905 w 2464905"/>
                <a:gd name="connsiteY1" fmla="*/ 13252 h 543340"/>
                <a:gd name="connsiteX2" fmla="*/ 1908312 w 2464905"/>
                <a:gd name="connsiteY2" fmla="*/ 543339 h 543340"/>
                <a:gd name="connsiteX3" fmla="*/ 1364974 w 2464905"/>
                <a:gd name="connsiteY3" fmla="*/ 543340 h 543340"/>
                <a:gd name="connsiteX4" fmla="*/ 0 w 2464905"/>
                <a:gd name="connsiteY4" fmla="*/ 0 h 543340"/>
                <a:gd name="connsiteX0" fmla="*/ 0 w 2464905"/>
                <a:gd name="connsiteY0" fmla="*/ 0 h 543340"/>
                <a:gd name="connsiteX1" fmla="*/ 2464905 w 2464905"/>
                <a:gd name="connsiteY1" fmla="*/ 13252 h 543340"/>
                <a:gd name="connsiteX2" fmla="*/ 1908312 w 2464905"/>
                <a:gd name="connsiteY2" fmla="*/ 543339 h 543340"/>
                <a:gd name="connsiteX3" fmla="*/ 1673223 w 2464905"/>
                <a:gd name="connsiteY3" fmla="*/ 541524 h 543340"/>
                <a:gd name="connsiteX4" fmla="*/ 1364974 w 2464905"/>
                <a:gd name="connsiteY4" fmla="*/ 543340 h 543340"/>
                <a:gd name="connsiteX5" fmla="*/ 0 w 2464905"/>
                <a:gd name="connsiteY5" fmla="*/ 0 h 543340"/>
                <a:gd name="connsiteX0" fmla="*/ 0 w 2464905"/>
                <a:gd name="connsiteY0" fmla="*/ 0 h 543339"/>
                <a:gd name="connsiteX1" fmla="*/ 2464905 w 2464905"/>
                <a:gd name="connsiteY1" fmla="*/ 13252 h 543339"/>
                <a:gd name="connsiteX2" fmla="*/ 1908312 w 2464905"/>
                <a:gd name="connsiteY2" fmla="*/ 543339 h 543339"/>
                <a:gd name="connsiteX3" fmla="*/ 1673223 w 2464905"/>
                <a:gd name="connsiteY3" fmla="*/ 541524 h 543339"/>
                <a:gd name="connsiteX4" fmla="*/ 0 w 2464905"/>
                <a:gd name="connsiteY4" fmla="*/ 0 h 543339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4905" h="549875">
                  <a:moveTo>
                    <a:pt x="0" y="0"/>
                  </a:moveTo>
                  <a:lnTo>
                    <a:pt x="2464905" y="13252"/>
                  </a:lnTo>
                  <a:cubicBezTo>
                    <a:pt x="2124886" y="235877"/>
                    <a:pt x="2035388" y="358292"/>
                    <a:pt x="1908312" y="543339"/>
                  </a:cubicBezTo>
                  <a:lnTo>
                    <a:pt x="1702450" y="549875"/>
                  </a:lnTo>
                  <a:cubicBezTo>
                    <a:pt x="1176720" y="283076"/>
                    <a:pt x="801302" y="170766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6BFE8966-FF74-7728-38CE-BBCB15302D38}"/>
              </a:ext>
            </a:extLst>
          </p:cNvPr>
          <p:cNvGrpSpPr/>
          <p:nvPr/>
        </p:nvGrpSpPr>
        <p:grpSpPr>
          <a:xfrm>
            <a:off x="2810052" y="5933030"/>
            <a:ext cx="1321860" cy="595730"/>
            <a:chOff x="1993384" y="416984"/>
            <a:chExt cx="1514867" cy="670284"/>
          </a:xfrm>
        </p:grpSpPr>
        <p:grpSp>
          <p:nvGrpSpPr>
            <p:cNvPr id="69" name="Group 403">
              <a:extLst>
                <a:ext uri="{FF2B5EF4-FFF2-40B4-BE49-F238E27FC236}">
                  <a16:creationId xmlns:a16="http://schemas.microsoft.com/office/drawing/2014/main" id="{7D4384E2-5A7C-23E2-957A-4BA52C9AA1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534" y="416984"/>
              <a:ext cx="820717" cy="649481"/>
              <a:chOff x="2751" y="1851"/>
              <a:chExt cx="462" cy="478"/>
            </a:xfrm>
          </p:grpSpPr>
          <p:pic>
            <p:nvPicPr>
              <p:cNvPr id="70" name="Picture 364" descr="iphone_stylized_small">
                <a:extLst>
                  <a:ext uri="{FF2B5EF4-FFF2-40B4-BE49-F238E27FC236}">
                    <a16:creationId xmlns:a16="http://schemas.microsoft.com/office/drawing/2014/main" id="{064F0861-8D7E-36BC-DB08-D21B34A4F06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1" name="Picture 402" descr="antenna_radiation_stylized">
                <a:extLst>
                  <a:ext uri="{FF2B5EF4-FFF2-40B4-BE49-F238E27FC236}">
                    <a16:creationId xmlns:a16="http://schemas.microsoft.com/office/drawing/2014/main" id="{EE3631B0-FF10-F4C1-F770-6ED0C233A0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73032B3A-4566-390D-2A5A-1BD3BD6ECA5F}"/>
                </a:ext>
              </a:extLst>
            </p:cNvPr>
            <p:cNvSpPr txBox="1"/>
            <p:nvPr/>
          </p:nvSpPr>
          <p:spPr>
            <a:xfrm>
              <a:off x="1993384" y="671715"/>
              <a:ext cx="906553" cy="415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device</a:t>
              </a:r>
            </a:p>
          </p:txBody>
        </p: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DDDAD048-DDC0-AA08-B9F9-D000973BF385}"/>
              </a:ext>
            </a:extLst>
          </p:cNvPr>
          <p:cNvGrpSpPr/>
          <p:nvPr/>
        </p:nvGrpSpPr>
        <p:grpSpPr>
          <a:xfrm>
            <a:off x="6309209" y="5741667"/>
            <a:ext cx="1904583" cy="844982"/>
            <a:chOff x="6483508" y="740521"/>
            <a:chExt cx="2368932" cy="887359"/>
          </a:xfrm>
        </p:grpSpPr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6D33CBE8-79FF-0DA5-2A67-061D1CD0AD73}"/>
                </a:ext>
              </a:extLst>
            </p:cNvPr>
            <p:cNvSpPr txBox="1"/>
            <p:nvPr/>
          </p:nvSpPr>
          <p:spPr>
            <a:xfrm>
              <a:off x="7217871" y="1007313"/>
              <a:ext cx="1634569" cy="62056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2000" dirty="0"/>
                <a:t>base station</a:t>
              </a:r>
            </a:p>
          </p:txBody>
        </p: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F452661D-158E-A7BD-F6D2-CB46CE8A196A}"/>
                </a:ext>
              </a:extLst>
            </p:cNvPr>
            <p:cNvGrpSpPr/>
            <p:nvPr/>
          </p:nvGrpSpPr>
          <p:grpSpPr>
            <a:xfrm>
              <a:off x="6483508" y="740521"/>
              <a:ext cx="705669" cy="871341"/>
              <a:chOff x="5889335" y="1614597"/>
              <a:chExt cx="694858" cy="1030181"/>
            </a:xfrm>
          </p:grpSpPr>
          <p:grpSp>
            <p:nvGrpSpPr>
              <p:cNvPr id="102" name="Group 817">
                <a:extLst>
                  <a:ext uri="{FF2B5EF4-FFF2-40B4-BE49-F238E27FC236}">
                    <a16:creationId xmlns:a16="http://schemas.microsoft.com/office/drawing/2014/main" id="{68F9DC4C-5E5E-843A-D456-387F61DC42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71949" y="1614597"/>
                <a:ext cx="466245" cy="418080"/>
                <a:chOff x="2920" y="1436"/>
                <a:chExt cx="326" cy="308"/>
              </a:xfrm>
            </p:grpSpPr>
            <p:sp>
              <p:nvSpPr>
                <p:cNvPr id="121" name="Oval 818">
                  <a:extLst>
                    <a:ext uri="{FF2B5EF4-FFF2-40B4-BE49-F238E27FC236}">
                      <a16:creationId xmlns:a16="http://schemas.microsoft.com/office/drawing/2014/main" id="{86A8CE08-2A3D-1298-928A-DD1134AE01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1600" dirty="0">
                    <a:cs typeface="+mn-cs"/>
                  </a:endParaRPr>
                </a:p>
              </p:txBody>
            </p:sp>
            <p:grpSp>
              <p:nvGrpSpPr>
                <p:cNvPr id="122" name="Group 819">
                  <a:extLst>
                    <a:ext uri="{FF2B5EF4-FFF2-40B4-BE49-F238E27FC236}">
                      <a16:creationId xmlns:a16="http://schemas.microsoft.com/office/drawing/2014/main" id="{E9C3B8CA-05F2-45C4-5678-C691CA3C382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36"/>
                  <a:ext cx="265" cy="268"/>
                  <a:chOff x="2949" y="1436"/>
                  <a:chExt cx="265" cy="268"/>
                </a:xfrm>
              </p:grpSpPr>
              <p:sp>
                <p:nvSpPr>
                  <p:cNvPr id="124" name="Oval 820">
                    <a:extLst>
                      <a:ext uri="{FF2B5EF4-FFF2-40B4-BE49-F238E27FC236}">
                        <a16:creationId xmlns:a16="http://schemas.microsoft.com/office/drawing/2014/main" id="{FDC3F09E-6E35-1F84-9886-F88C54A4B8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sz="1600" dirty="0">
                      <a:cs typeface="+mn-cs"/>
                    </a:endParaRPr>
                  </a:p>
                </p:txBody>
              </p:sp>
              <p:sp>
                <p:nvSpPr>
                  <p:cNvPr id="125" name="Oval 821">
                    <a:extLst>
                      <a:ext uri="{FF2B5EF4-FFF2-40B4-BE49-F238E27FC236}">
                        <a16:creationId xmlns:a16="http://schemas.microsoft.com/office/drawing/2014/main" id="{E3C9FED8-D2CF-8EEB-DB93-197F6F6203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sz="1600" dirty="0">
                      <a:cs typeface="+mn-cs"/>
                    </a:endParaRPr>
                  </a:p>
                </p:txBody>
              </p:sp>
              <p:sp>
                <p:nvSpPr>
                  <p:cNvPr id="126" name="Oval 822">
                    <a:extLst>
                      <a:ext uri="{FF2B5EF4-FFF2-40B4-BE49-F238E27FC236}">
                        <a16:creationId xmlns:a16="http://schemas.microsoft.com/office/drawing/2014/main" id="{B753D7BC-8134-BF6F-F5CA-97E33023A3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sz="1600" dirty="0">
                      <a:cs typeface="+mn-cs"/>
                    </a:endParaRPr>
                  </a:p>
                </p:txBody>
              </p:sp>
              <p:sp>
                <p:nvSpPr>
                  <p:cNvPr id="127" name="Oval 823">
                    <a:extLst>
                      <a:ext uri="{FF2B5EF4-FFF2-40B4-BE49-F238E27FC236}">
                        <a16:creationId xmlns:a16="http://schemas.microsoft.com/office/drawing/2014/main" id="{66F8115E-B2AF-5AC0-CDAE-52A440B89D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sz="1600" dirty="0">
                      <a:cs typeface="+mn-cs"/>
                    </a:endParaRPr>
                  </a:p>
                </p:txBody>
              </p:sp>
              <p:sp>
                <p:nvSpPr>
                  <p:cNvPr id="128" name="Freeform 824">
                    <a:extLst>
                      <a:ext uri="{FF2B5EF4-FFF2-40B4-BE49-F238E27FC236}">
                        <a16:creationId xmlns:a16="http://schemas.microsoft.com/office/drawing/2014/main" id="{75DD3EA0-E509-BEA1-79A9-492CC114D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36"/>
                    <a:ext cx="205" cy="131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FDFD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sz="1600" dirty="0"/>
                  </a:p>
                </p:txBody>
              </p:sp>
            </p:grpSp>
            <p:sp>
              <p:nvSpPr>
                <p:cNvPr id="123" name="Freeform 825">
                  <a:extLst>
                    <a:ext uri="{FF2B5EF4-FFF2-40B4-BE49-F238E27FC236}">
                      <a16:creationId xmlns:a16="http://schemas.microsoft.com/office/drawing/2014/main" id="{A8D1E660-38FA-3974-64C0-5AEC1BF79F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615"/>
                  <a:ext cx="178" cy="129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F1F1F1"/>
                </a:solidFill>
                <a:ln w="19050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sz="1600" dirty="0"/>
                </a:p>
              </p:txBody>
            </p:sp>
          </p:grpSp>
          <p:grpSp>
            <p:nvGrpSpPr>
              <p:cNvPr id="103" name="Group 102">
                <a:extLst>
                  <a:ext uri="{FF2B5EF4-FFF2-40B4-BE49-F238E27FC236}">
                    <a16:creationId xmlns:a16="http://schemas.microsoft.com/office/drawing/2014/main" id="{05551DF0-1CCF-D078-A1BC-265D10321CD2}"/>
                  </a:ext>
                </a:extLst>
              </p:cNvPr>
              <p:cNvGrpSpPr/>
              <p:nvPr/>
            </p:nvGrpSpPr>
            <p:grpSpPr>
              <a:xfrm>
                <a:off x="5988685" y="1818858"/>
                <a:ext cx="437474" cy="596272"/>
                <a:chOff x="3585986" y="1924272"/>
                <a:chExt cx="468358" cy="1018983"/>
              </a:xfrm>
            </p:grpSpPr>
            <p:sp>
              <p:nvSpPr>
                <p:cNvPr id="117" name="Rectangle 116">
                  <a:extLst>
                    <a:ext uri="{FF2B5EF4-FFF2-40B4-BE49-F238E27FC236}">
                      <a16:creationId xmlns:a16="http://schemas.microsoft.com/office/drawing/2014/main" id="{1B976DF2-A14D-DD8F-BF36-D5685D157333}"/>
                    </a:ext>
                  </a:extLst>
                </p:cNvPr>
                <p:cNvSpPr/>
                <p:nvPr/>
              </p:nvSpPr>
              <p:spPr>
                <a:xfrm>
                  <a:off x="3793799" y="1924272"/>
                  <a:ext cx="61211" cy="1018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118" name="Rectangle 117">
                  <a:extLst>
                    <a:ext uri="{FF2B5EF4-FFF2-40B4-BE49-F238E27FC236}">
                      <a16:creationId xmlns:a16="http://schemas.microsoft.com/office/drawing/2014/main" id="{89F04861-91FF-316F-E1B2-BC7D9BF24318}"/>
                    </a:ext>
                  </a:extLst>
                </p:cNvPr>
                <p:cNvSpPr/>
                <p:nvPr/>
              </p:nvSpPr>
              <p:spPr>
                <a:xfrm rot="5400000">
                  <a:off x="3797305" y="1906792"/>
                  <a:ext cx="45719" cy="46835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119" name="Rectangle 118">
                  <a:extLst>
                    <a:ext uri="{FF2B5EF4-FFF2-40B4-BE49-F238E27FC236}">
                      <a16:creationId xmlns:a16="http://schemas.microsoft.com/office/drawing/2014/main" id="{CA395C58-ADDD-B4A4-BF6F-2F0585B0EDF4}"/>
                    </a:ext>
                  </a:extLst>
                </p:cNvPr>
                <p:cNvSpPr/>
                <p:nvPr/>
              </p:nvSpPr>
              <p:spPr>
                <a:xfrm>
                  <a:off x="3641274" y="2079689"/>
                  <a:ext cx="97237" cy="16827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120" name="Rectangle 119">
                  <a:extLst>
                    <a:ext uri="{FF2B5EF4-FFF2-40B4-BE49-F238E27FC236}">
                      <a16:creationId xmlns:a16="http://schemas.microsoft.com/office/drawing/2014/main" id="{F37DB202-D7CE-AFCB-3438-2BEA19F272DB}"/>
                    </a:ext>
                  </a:extLst>
                </p:cNvPr>
                <p:cNvSpPr/>
                <p:nvPr/>
              </p:nvSpPr>
              <p:spPr>
                <a:xfrm>
                  <a:off x="3942084" y="2069884"/>
                  <a:ext cx="45719" cy="30343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  <p:grpSp>
            <p:nvGrpSpPr>
              <p:cNvPr id="104" name="Group 103">
                <a:extLst>
                  <a:ext uri="{FF2B5EF4-FFF2-40B4-BE49-F238E27FC236}">
                    <a16:creationId xmlns:a16="http://schemas.microsoft.com/office/drawing/2014/main" id="{5ABA4F25-5A05-94C2-F746-A0ED965BF944}"/>
                  </a:ext>
                </a:extLst>
              </p:cNvPr>
              <p:cNvGrpSpPr/>
              <p:nvPr/>
            </p:nvGrpSpPr>
            <p:grpSpPr>
              <a:xfrm>
                <a:off x="5889335" y="2048021"/>
                <a:ext cx="694858" cy="596757"/>
                <a:chOff x="2913744" y="2211770"/>
                <a:chExt cx="694858" cy="596757"/>
              </a:xfrm>
            </p:grpSpPr>
            <p:grpSp>
              <p:nvGrpSpPr>
                <p:cNvPr id="105" name="Group 104">
                  <a:extLst>
                    <a:ext uri="{FF2B5EF4-FFF2-40B4-BE49-F238E27FC236}">
                      <a16:creationId xmlns:a16="http://schemas.microsoft.com/office/drawing/2014/main" id="{7CDCEEC4-6228-CCF6-3DE8-8E43351E5790}"/>
                    </a:ext>
                  </a:extLst>
                </p:cNvPr>
                <p:cNvGrpSpPr/>
                <p:nvPr/>
              </p:nvGrpSpPr>
              <p:grpSpPr>
                <a:xfrm>
                  <a:off x="2913744" y="2416607"/>
                  <a:ext cx="694858" cy="391920"/>
                  <a:chOff x="340314" y="959725"/>
                  <a:chExt cx="710987" cy="333816"/>
                </a:xfrm>
              </p:grpSpPr>
              <p:sp>
                <p:nvSpPr>
                  <p:cNvPr id="107" name="Oval 106">
                    <a:extLst>
                      <a:ext uri="{FF2B5EF4-FFF2-40B4-BE49-F238E27FC236}">
                        <a16:creationId xmlns:a16="http://schemas.microsoft.com/office/drawing/2014/main" id="{26D75C6A-EE23-19ED-4138-FFC6F66DB6E9}"/>
                      </a:ext>
                    </a:extLst>
                  </p:cNvPr>
                  <p:cNvSpPr/>
                  <p:nvPr/>
                </p:nvSpPr>
                <p:spPr>
                  <a:xfrm flipV="1">
                    <a:off x="340314" y="1069853"/>
                    <a:ext cx="710987" cy="223688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08" name="Group 107">
                    <a:extLst>
                      <a:ext uri="{FF2B5EF4-FFF2-40B4-BE49-F238E27FC236}">
                        <a16:creationId xmlns:a16="http://schemas.microsoft.com/office/drawing/2014/main" id="{B3A62ACF-0EB5-7A28-92BA-A27BF4BC25B2}"/>
                      </a:ext>
                    </a:extLst>
                  </p:cNvPr>
                  <p:cNvGrpSpPr/>
                  <p:nvPr/>
                </p:nvGrpSpPr>
                <p:grpSpPr>
                  <a:xfrm>
                    <a:off x="519850" y="1126797"/>
                    <a:ext cx="319417" cy="141293"/>
                    <a:chOff x="7493876" y="2774731"/>
                    <a:chExt cx="1481958" cy="894622"/>
                  </a:xfrm>
                </p:grpSpPr>
                <p:sp>
                  <p:nvSpPr>
                    <p:cNvPr id="110" name="Freeform 109">
                      <a:extLst>
                        <a:ext uri="{FF2B5EF4-FFF2-40B4-BE49-F238E27FC236}">
                          <a16:creationId xmlns:a16="http://schemas.microsoft.com/office/drawing/2014/main" id="{5FE42AFA-F29C-7355-74D5-215E48EA31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111" name="Oval 110">
                      <a:extLst>
                        <a:ext uri="{FF2B5EF4-FFF2-40B4-BE49-F238E27FC236}">
                          <a16:creationId xmlns:a16="http://schemas.microsoft.com/office/drawing/2014/main" id="{993BBDBA-50D0-9D5C-E6FD-B38D83B7DA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112" name="Group 111">
                      <a:extLst>
                        <a:ext uri="{FF2B5EF4-FFF2-40B4-BE49-F238E27FC236}">
                          <a16:creationId xmlns:a16="http://schemas.microsoft.com/office/drawing/2014/main" id="{B7D00D2E-87E3-85B8-3BBA-8DF47E6A02F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113" name="Freeform 112">
                        <a:extLst>
                          <a:ext uri="{FF2B5EF4-FFF2-40B4-BE49-F238E27FC236}">
                            <a16:creationId xmlns:a16="http://schemas.microsoft.com/office/drawing/2014/main" id="{426A71F1-AEF0-BD58-CB0F-12779A6109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14" name="Freeform 113">
                        <a:extLst>
                          <a:ext uri="{FF2B5EF4-FFF2-40B4-BE49-F238E27FC236}">
                            <a16:creationId xmlns:a16="http://schemas.microsoft.com/office/drawing/2014/main" id="{7FB281A8-D63A-D0F5-8931-F21C3D5FDD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15" name="Freeform 114">
                        <a:extLst>
                          <a:ext uri="{FF2B5EF4-FFF2-40B4-BE49-F238E27FC236}">
                            <a16:creationId xmlns:a16="http://schemas.microsoft.com/office/drawing/2014/main" id="{F5C8FEB2-E264-9421-0378-5BC32AD1E7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16" name="Freeform 115">
                        <a:extLst>
                          <a:ext uri="{FF2B5EF4-FFF2-40B4-BE49-F238E27FC236}">
                            <a16:creationId xmlns:a16="http://schemas.microsoft.com/office/drawing/2014/main" id="{59371B90-9F42-8181-C802-23C45A370F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109" name="Can 108">
                    <a:extLst>
                      <a:ext uri="{FF2B5EF4-FFF2-40B4-BE49-F238E27FC236}">
                        <a16:creationId xmlns:a16="http://schemas.microsoft.com/office/drawing/2014/main" id="{FA59467E-9C59-C1FA-C677-D87AF0C26C95}"/>
                      </a:ext>
                    </a:extLst>
                  </p:cNvPr>
                  <p:cNvSpPr/>
                  <p:nvPr/>
                </p:nvSpPr>
                <p:spPr>
                  <a:xfrm>
                    <a:off x="790311" y="959725"/>
                    <a:ext cx="174480" cy="184305"/>
                  </a:xfrm>
                  <a:prstGeom prst="can">
                    <a:avLst/>
                  </a:prstGeom>
                  <a:solidFill>
                    <a:srgbClr val="0012A0">
                      <a:alpha val="82000"/>
                    </a:srgb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106" name="Picture 105" descr="A screen shot of a computer&#10;&#10;Description automatically generated">
                  <a:extLst>
                    <a:ext uri="{FF2B5EF4-FFF2-40B4-BE49-F238E27FC236}">
                      <a16:creationId xmlns:a16="http://schemas.microsoft.com/office/drawing/2014/main" id="{57952EBC-22CD-33AA-5FF6-0FF6EDADB21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939352" y="2211770"/>
                  <a:ext cx="249527" cy="465445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128F93D-8C53-E631-5DBE-DABDFBAF9FD8}"/>
              </a:ext>
            </a:extLst>
          </p:cNvPr>
          <p:cNvGrpSpPr/>
          <p:nvPr/>
        </p:nvGrpSpPr>
        <p:grpSpPr>
          <a:xfrm>
            <a:off x="1097630" y="1196054"/>
            <a:ext cx="3802739" cy="4850996"/>
            <a:chOff x="1097630" y="1125714"/>
            <a:chExt cx="3802739" cy="4850996"/>
          </a:xfrm>
        </p:grpSpPr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D8BD9C58-C529-A674-9CE6-2C6F3E4F824C}"/>
                </a:ext>
              </a:extLst>
            </p:cNvPr>
            <p:cNvSpPr/>
            <p:nvPr/>
          </p:nvSpPr>
          <p:spPr>
            <a:xfrm>
              <a:off x="3220253" y="2606504"/>
              <a:ext cx="1209864" cy="2828564"/>
            </a:xfrm>
            <a:prstGeom prst="rect">
              <a:avLst/>
            </a:prstGeom>
            <a:solidFill>
              <a:srgbClr val="0E00A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B7BBCB11-93C2-B61B-83F0-B133AF163751}"/>
                </a:ext>
              </a:extLst>
            </p:cNvPr>
            <p:cNvSpPr/>
            <p:nvPr/>
          </p:nvSpPr>
          <p:spPr>
            <a:xfrm>
              <a:off x="2024079" y="1441184"/>
              <a:ext cx="1193381" cy="3991960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11FD85F0-E236-88A4-7364-6BB5CA4D24DD}"/>
                </a:ext>
              </a:extLst>
            </p:cNvPr>
            <p:cNvGrpSpPr/>
            <p:nvPr/>
          </p:nvGrpSpPr>
          <p:grpSpPr>
            <a:xfrm>
              <a:off x="1995725" y="2608515"/>
              <a:ext cx="2440742" cy="2275176"/>
              <a:chOff x="1532238" y="3563938"/>
              <a:chExt cx="2557848" cy="2676217"/>
            </a:xfrm>
          </p:grpSpPr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BAA3B9C3-3A3F-5320-8A9B-A5AB83907FC7}"/>
                  </a:ext>
                </a:extLst>
              </p:cNvPr>
              <p:cNvSpPr/>
              <p:nvPr/>
            </p:nvSpPr>
            <p:spPr>
              <a:xfrm>
                <a:off x="1532238" y="3563938"/>
                <a:ext cx="2557848" cy="2676217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bg1"/>
                  </a:solidFill>
                </a:endParaRPr>
              </a:p>
            </p:txBody>
          </p: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574B1A16-8941-923F-E0A1-E591003EA08F}"/>
                  </a:ext>
                </a:extLst>
              </p:cNvPr>
              <p:cNvCxnSpPr>
                <a:cxnSpLocks/>
                <a:stCxn id="40" idx="1"/>
                <a:endCxn id="40" idx="3"/>
              </p:cNvCxnSpPr>
              <p:nvPr/>
            </p:nvCxnSpPr>
            <p:spPr>
              <a:xfrm>
                <a:off x="1532238" y="4902047"/>
                <a:ext cx="2557848" cy="0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C42A2454-01FE-8144-85FD-F234B1243A7F}"/>
                  </a:ext>
                </a:extLst>
              </p:cNvPr>
              <p:cNvCxnSpPr/>
              <p:nvPr/>
            </p:nvCxnSpPr>
            <p:spPr>
              <a:xfrm>
                <a:off x="1532238" y="5547933"/>
                <a:ext cx="2557848" cy="0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C24C3A8C-0003-6C92-BC8C-F21000688BAD}"/>
                  </a:ext>
                </a:extLst>
              </p:cNvPr>
              <p:cNvCxnSpPr/>
              <p:nvPr/>
            </p:nvCxnSpPr>
            <p:spPr>
              <a:xfrm>
                <a:off x="1532238" y="4279832"/>
                <a:ext cx="2557848" cy="0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9E8D8D38-BB72-207C-82A2-89E1A43AEF01}"/>
                </a:ext>
              </a:extLst>
            </p:cNvPr>
            <p:cNvSpPr/>
            <p:nvPr/>
          </p:nvSpPr>
          <p:spPr>
            <a:xfrm>
              <a:off x="1994909" y="4912979"/>
              <a:ext cx="2441558" cy="51381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F7000C45-76EA-32D4-1CBA-133AD17FA82C}"/>
                </a:ext>
              </a:extLst>
            </p:cNvPr>
            <p:cNvSpPr txBox="1"/>
            <p:nvPr/>
          </p:nvSpPr>
          <p:spPr>
            <a:xfrm>
              <a:off x="2735876" y="3253769"/>
              <a:ext cx="96532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</a:rPr>
                <a:t>PDCP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6A9A72A6-22F2-BE61-E51E-8469DF1024B2}"/>
                </a:ext>
              </a:extLst>
            </p:cNvPr>
            <p:cNvSpPr txBox="1"/>
            <p:nvPr/>
          </p:nvSpPr>
          <p:spPr>
            <a:xfrm>
              <a:off x="2857819" y="3796828"/>
              <a:ext cx="72930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</a:rPr>
                <a:t>RLC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CD9416F1-56F2-40E0-93EB-BA9ADAC4A0CE}"/>
                </a:ext>
              </a:extLst>
            </p:cNvPr>
            <p:cNvSpPr txBox="1"/>
            <p:nvPr/>
          </p:nvSpPr>
          <p:spPr>
            <a:xfrm>
              <a:off x="2829413" y="4369680"/>
              <a:ext cx="8165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chemeClr val="bg1"/>
                  </a:solidFill>
                </a:rPr>
                <a:t>MAC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067D3C8E-2F0C-1B13-8481-0EF63F861F0A}"/>
                </a:ext>
              </a:extLst>
            </p:cNvPr>
            <p:cNvSpPr txBox="1"/>
            <p:nvPr/>
          </p:nvSpPr>
          <p:spPr>
            <a:xfrm>
              <a:off x="2766947" y="4989062"/>
              <a:ext cx="92602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chemeClr val="bg1"/>
                  </a:solidFill>
                </a:rPr>
                <a:t>Physical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AA966CD5-0F81-1031-01C1-1F8219569BC4}"/>
                </a:ext>
              </a:extLst>
            </p:cNvPr>
            <p:cNvSpPr txBox="1"/>
            <p:nvPr/>
          </p:nvSpPr>
          <p:spPr>
            <a:xfrm>
              <a:off x="3372751" y="2729180"/>
              <a:ext cx="6704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chemeClr val="bg1"/>
                  </a:solidFill>
                </a:rPr>
                <a:t>RRC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67" name="Left Brace 66">
              <a:extLst>
                <a:ext uri="{FF2B5EF4-FFF2-40B4-BE49-F238E27FC236}">
                  <a16:creationId xmlns:a16="http://schemas.microsoft.com/office/drawing/2014/main" id="{0DC05D24-C016-081C-C533-41EF45928282}"/>
                </a:ext>
              </a:extLst>
            </p:cNvPr>
            <p:cNvSpPr/>
            <p:nvPr/>
          </p:nvSpPr>
          <p:spPr>
            <a:xfrm>
              <a:off x="1790369" y="2606504"/>
              <a:ext cx="155448" cy="2255376"/>
            </a:xfrm>
            <a:prstGeom prst="leftBrac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470F8D68-C871-BED3-713C-623E1F43EB38}"/>
                </a:ext>
              </a:extLst>
            </p:cNvPr>
            <p:cNvSpPr txBox="1"/>
            <p:nvPr/>
          </p:nvSpPr>
          <p:spPr>
            <a:xfrm>
              <a:off x="1097630" y="3315089"/>
              <a:ext cx="667875" cy="8418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90000"/>
                </a:lnSpc>
              </a:pPr>
              <a:r>
                <a:rPr lang="en-US" dirty="0"/>
                <a:t>RAN</a:t>
              </a:r>
            </a:p>
            <a:p>
              <a:pPr algn="r">
                <a:lnSpc>
                  <a:spcPct val="90000"/>
                </a:lnSpc>
              </a:pPr>
              <a:r>
                <a:rPr lang="en-US" dirty="0"/>
                <a:t>link</a:t>
              </a:r>
            </a:p>
            <a:p>
              <a:pPr algn="r">
                <a:lnSpc>
                  <a:spcPct val="90000"/>
                </a:lnSpc>
              </a:pPr>
              <a:r>
                <a:rPr lang="en-US" dirty="0"/>
                <a:t>layer</a:t>
              </a:r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9484A990-CE2B-4CE8-A7BB-3E7B0A2AC30D}"/>
                </a:ext>
              </a:extLst>
            </p:cNvPr>
            <p:cNvSpPr/>
            <p:nvPr/>
          </p:nvSpPr>
          <p:spPr>
            <a:xfrm>
              <a:off x="2016210" y="4882318"/>
              <a:ext cx="2884159" cy="564663"/>
            </a:xfrm>
            <a:prstGeom prst="rect">
              <a:avLst/>
            </a:prstGeom>
            <a:solidFill>
              <a:schemeClr val="bg1">
                <a:alpha val="49891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EA522D9A-3FF2-AB30-3A46-29BA156FB8F2}"/>
                </a:ext>
              </a:extLst>
            </p:cNvPr>
            <p:cNvSpPr txBox="1"/>
            <p:nvPr/>
          </p:nvSpPr>
          <p:spPr>
            <a:xfrm>
              <a:off x="2238446" y="2743383"/>
              <a:ext cx="79989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chemeClr val="bg1"/>
                  </a:solidFill>
                </a:rPr>
                <a:t>SDAP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5BC66CD6-33A6-DC41-AC85-393B74549380}"/>
                </a:ext>
              </a:extLst>
            </p:cNvPr>
            <p:cNvSpPr txBox="1"/>
            <p:nvPr/>
          </p:nvSpPr>
          <p:spPr>
            <a:xfrm>
              <a:off x="3405320" y="2005005"/>
              <a:ext cx="903068" cy="5410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dirty="0">
                  <a:solidFill>
                    <a:srgbClr val="3333CC"/>
                  </a:solidFill>
                </a:rPr>
                <a:t>control 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>
                  <a:solidFill>
                    <a:srgbClr val="3333CC"/>
                  </a:solidFill>
                </a:rPr>
                <a:t>plane</a:t>
              </a: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AEDCDD43-5770-3D68-893C-A2EC59442650}"/>
                </a:ext>
              </a:extLst>
            </p:cNvPr>
            <p:cNvSpPr/>
            <p:nvPr/>
          </p:nvSpPr>
          <p:spPr>
            <a:xfrm>
              <a:off x="2001078" y="5426835"/>
              <a:ext cx="2464905" cy="549875"/>
            </a:xfrm>
            <a:custGeom>
              <a:avLst/>
              <a:gdLst>
                <a:gd name="connsiteX0" fmla="*/ 0 w 2464905"/>
                <a:gd name="connsiteY0" fmla="*/ 0 h 569844"/>
                <a:gd name="connsiteX1" fmla="*/ 2464905 w 2464905"/>
                <a:gd name="connsiteY1" fmla="*/ 13252 h 569844"/>
                <a:gd name="connsiteX2" fmla="*/ 702365 w 2464905"/>
                <a:gd name="connsiteY2" fmla="*/ 569844 h 569844"/>
                <a:gd name="connsiteX3" fmla="*/ 410818 w 2464905"/>
                <a:gd name="connsiteY3" fmla="*/ 569844 h 569844"/>
                <a:gd name="connsiteX4" fmla="*/ 0 w 2464905"/>
                <a:gd name="connsiteY4" fmla="*/ 0 h 569844"/>
                <a:gd name="connsiteX0" fmla="*/ 0 w 2464905"/>
                <a:gd name="connsiteY0" fmla="*/ 0 h 569844"/>
                <a:gd name="connsiteX1" fmla="*/ 2464905 w 2464905"/>
                <a:gd name="connsiteY1" fmla="*/ 13252 h 569844"/>
                <a:gd name="connsiteX2" fmla="*/ 1908312 w 2464905"/>
                <a:gd name="connsiteY2" fmla="*/ 543339 h 569844"/>
                <a:gd name="connsiteX3" fmla="*/ 410818 w 2464905"/>
                <a:gd name="connsiteY3" fmla="*/ 569844 h 569844"/>
                <a:gd name="connsiteX4" fmla="*/ 0 w 2464905"/>
                <a:gd name="connsiteY4" fmla="*/ 0 h 569844"/>
                <a:gd name="connsiteX0" fmla="*/ 0 w 2464905"/>
                <a:gd name="connsiteY0" fmla="*/ 0 h 543340"/>
                <a:gd name="connsiteX1" fmla="*/ 2464905 w 2464905"/>
                <a:gd name="connsiteY1" fmla="*/ 13252 h 543340"/>
                <a:gd name="connsiteX2" fmla="*/ 1908312 w 2464905"/>
                <a:gd name="connsiteY2" fmla="*/ 543339 h 543340"/>
                <a:gd name="connsiteX3" fmla="*/ 1364974 w 2464905"/>
                <a:gd name="connsiteY3" fmla="*/ 543340 h 543340"/>
                <a:gd name="connsiteX4" fmla="*/ 0 w 2464905"/>
                <a:gd name="connsiteY4" fmla="*/ 0 h 543340"/>
                <a:gd name="connsiteX0" fmla="*/ 0 w 2464905"/>
                <a:gd name="connsiteY0" fmla="*/ 0 h 543340"/>
                <a:gd name="connsiteX1" fmla="*/ 2464905 w 2464905"/>
                <a:gd name="connsiteY1" fmla="*/ 13252 h 543340"/>
                <a:gd name="connsiteX2" fmla="*/ 1908312 w 2464905"/>
                <a:gd name="connsiteY2" fmla="*/ 543339 h 543340"/>
                <a:gd name="connsiteX3" fmla="*/ 1673223 w 2464905"/>
                <a:gd name="connsiteY3" fmla="*/ 541524 h 543340"/>
                <a:gd name="connsiteX4" fmla="*/ 1364974 w 2464905"/>
                <a:gd name="connsiteY4" fmla="*/ 543340 h 543340"/>
                <a:gd name="connsiteX5" fmla="*/ 0 w 2464905"/>
                <a:gd name="connsiteY5" fmla="*/ 0 h 543340"/>
                <a:gd name="connsiteX0" fmla="*/ 0 w 2464905"/>
                <a:gd name="connsiteY0" fmla="*/ 0 h 543339"/>
                <a:gd name="connsiteX1" fmla="*/ 2464905 w 2464905"/>
                <a:gd name="connsiteY1" fmla="*/ 13252 h 543339"/>
                <a:gd name="connsiteX2" fmla="*/ 1908312 w 2464905"/>
                <a:gd name="connsiteY2" fmla="*/ 543339 h 543339"/>
                <a:gd name="connsiteX3" fmla="*/ 1673223 w 2464905"/>
                <a:gd name="connsiteY3" fmla="*/ 541524 h 543339"/>
                <a:gd name="connsiteX4" fmla="*/ 0 w 2464905"/>
                <a:gd name="connsiteY4" fmla="*/ 0 h 543339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4905" h="549875">
                  <a:moveTo>
                    <a:pt x="0" y="0"/>
                  </a:moveTo>
                  <a:lnTo>
                    <a:pt x="2464905" y="13252"/>
                  </a:lnTo>
                  <a:cubicBezTo>
                    <a:pt x="2124886" y="235877"/>
                    <a:pt x="2035388" y="358292"/>
                    <a:pt x="1908312" y="543339"/>
                  </a:cubicBezTo>
                  <a:lnTo>
                    <a:pt x="1702450" y="549875"/>
                  </a:lnTo>
                  <a:cubicBezTo>
                    <a:pt x="1176720" y="283076"/>
                    <a:pt x="801302" y="170766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3424C49C-5EE6-C414-ED7E-44E36AEE89F1}"/>
                </a:ext>
              </a:extLst>
            </p:cNvPr>
            <p:cNvSpPr txBox="1"/>
            <p:nvPr/>
          </p:nvSpPr>
          <p:spPr>
            <a:xfrm>
              <a:off x="2147009" y="2217682"/>
              <a:ext cx="92967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chemeClr val="bg1"/>
                  </a:solidFill>
                </a:rPr>
                <a:t>Network</a:t>
              </a: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AB48EB1C-9066-CA22-BF7A-240C141738FE}"/>
                </a:ext>
              </a:extLst>
            </p:cNvPr>
            <p:cNvGrpSpPr/>
            <p:nvPr/>
          </p:nvGrpSpPr>
          <p:grpSpPr>
            <a:xfrm>
              <a:off x="1639731" y="1125714"/>
              <a:ext cx="1855184" cy="1479485"/>
              <a:chOff x="6124085" y="1284950"/>
              <a:chExt cx="1855184" cy="1479485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7F840F36-3534-386D-EE6D-C30051FC043A}"/>
                  </a:ext>
                </a:extLst>
              </p:cNvPr>
              <p:cNvCxnSpPr/>
              <p:nvPr/>
            </p:nvCxnSpPr>
            <p:spPr>
              <a:xfrm flipV="1">
                <a:off x="7613953" y="2094148"/>
                <a:ext cx="0" cy="212808"/>
              </a:xfrm>
              <a:prstGeom prst="line">
                <a:avLst/>
              </a:prstGeom>
              <a:ln>
                <a:solidFill>
                  <a:srgbClr val="00B050"/>
                </a:solidFill>
                <a:prstDash val="sysDot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83EAB481-FECD-6EB3-AAAF-4F9824697603}"/>
                  </a:ext>
                </a:extLst>
              </p:cNvPr>
              <p:cNvCxnSpPr/>
              <p:nvPr/>
            </p:nvCxnSpPr>
            <p:spPr>
              <a:xfrm flipV="1">
                <a:off x="6435276" y="2098554"/>
                <a:ext cx="0" cy="212808"/>
              </a:xfrm>
              <a:prstGeom prst="line">
                <a:avLst/>
              </a:prstGeom>
              <a:ln>
                <a:solidFill>
                  <a:srgbClr val="00B050"/>
                </a:solidFill>
                <a:prstDash val="sysDot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503A85C3-797C-4FD7-4E0E-49E6075504FC}"/>
                  </a:ext>
                </a:extLst>
              </p:cNvPr>
              <p:cNvSpPr/>
              <p:nvPr/>
            </p:nvSpPr>
            <p:spPr>
              <a:xfrm>
                <a:off x="6390015" y="1591684"/>
                <a:ext cx="1323324" cy="1172751"/>
              </a:xfrm>
              <a:prstGeom prst="rect">
                <a:avLst/>
              </a:prstGeom>
              <a:solidFill>
                <a:schemeClr val="bg1">
                  <a:alpha val="49891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197DF5E7-47C1-CECF-972E-D8BCE1891A71}"/>
                  </a:ext>
                </a:extLst>
              </p:cNvPr>
              <p:cNvSpPr txBox="1"/>
              <p:nvPr/>
            </p:nvSpPr>
            <p:spPr>
              <a:xfrm>
                <a:off x="6124085" y="1284950"/>
                <a:ext cx="1855184" cy="3194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>
                    <a:solidFill>
                      <a:srgbClr val="00B050"/>
                    </a:solidFill>
                  </a:rPr>
                  <a:t>user plane</a:t>
                </a:r>
              </a:p>
            </p:txBody>
          </p:sp>
        </p:grp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18A1AA51-7DED-238D-6B2D-72436575F560}"/>
                </a:ext>
              </a:extLst>
            </p:cNvPr>
            <p:cNvCxnSpPr/>
            <p:nvPr/>
          </p:nvCxnSpPr>
          <p:spPr>
            <a:xfrm flipH="1">
              <a:off x="2016210" y="2193092"/>
              <a:ext cx="1201250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0B5BF174-0CEF-E732-40BC-586D6E8D839C}"/>
                </a:ext>
              </a:extLst>
            </p:cNvPr>
            <p:cNvCxnSpPr/>
            <p:nvPr/>
          </p:nvCxnSpPr>
          <p:spPr>
            <a:xfrm flipH="1">
              <a:off x="2027735" y="1800886"/>
              <a:ext cx="1201250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85E8B41-DC75-7FD5-E1F5-BC456716FA4C}"/>
                </a:ext>
              </a:extLst>
            </p:cNvPr>
            <p:cNvSpPr txBox="1"/>
            <p:nvPr/>
          </p:nvSpPr>
          <p:spPr>
            <a:xfrm>
              <a:off x="2138574" y="1821114"/>
              <a:ext cx="98206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chemeClr val="bg1"/>
                  </a:solidFill>
                </a:rPr>
                <a:t>Transport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C0AFA90-D8BC-E7E0-0330-08B2B3C0F826}"/>
                </a:ext>
              </a:extLst>
            </p:cNvPr>
            <p:cNvSpPr txBox="1"/>
            <p:nvPr/>
          </p:nvSpPr>
          <p:spPr>
            <a:xfrm>
              <a:off x="2056023" y="1437994"/>
              <a:ext cx="112357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chemeClr val="bg1"/>
                  </a:solidFill>
                </a:rPr>
                <a:t>Application</a:t>
              </a:r>
            </a:p>
          </p:txBody>
        </p: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2C7FE319-293B-E201-418B-83BE141AD435}"/>
              </a:ext>
            </a:extLst>
          </p:cNvPr>
          <p:cNvSpPr txBox="1">
            <a:spLocks/>
          </p:cNvSpPr>
          <p:nvPr/>
        </p:nvSpPr>
        <p:spPr>
          <a:xfrm>
            <a:off x="715105" y="253151"/>
            <a:ext cx="10515600" cy="894622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400" dirty="0"/>
              <a:t>RAN protocol stack </a:t>
            </a:r>
            <a:r>
              <a:rPr lang="en-US" sz="3600" dirty="0"/>
              <a:t>(at device, base station)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4514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587FA9-A3E6-1373-1644-7FCD454DF4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id="{A98A0B4E-B290-C0A7-3F39-940A2A67DD6D}"/>
              </a:ext>
            </a:extLst>
          </p:cNvPr>
          <p:cNvGrpSpPr/>
          <p:nvPr/>
        </p:nvGrpSpPr>
        <p:grpSpPr>
          <a:xfrm>
            <a:off x="3992042" y="1716567"/>
            <a:ext cx="2734483" cy="4337777"/>
            <a:chOff x="5911686" y="1626552"/>
            <a:chExt cx="2734483" cy="4337777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6D9D37B1-1639-CAFE-43E2-58BF41D19D91}"/>
                </a:ext>
              </a:extLst>
            </p:cNvPr>
            <p:cNvSpPr/>
            <p:nvPr/>
          </p:nvSpPr>
          <p:spPr>
            <a:xfrm>
              <a:off x="6181846" y="2619866"/>
              <a:ext cx="942153" cy="2807806"/>
            </a:xfrm>
            <a:prstGeom prst="rect">
              <a:avLst/>
            </a:prstGeom>
            <a:solidFill>
              <a:srgbClr val="0E00A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418AD344-032F-87D4-E564-F5723545B707}"/>
                </a:ext>
              </a:extLst>
            </p:cNvPr>
            <p:cNvSpPr/>
            <p:nvPr/>
          </p:nvSpPr>
          <p:spPr>
            <a:xfrm>
              <a:off x="7122610" y="2172508"/>
              <a:ext cx="1225993" cy="3248545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037C8B82-F922-EE7D-7A20-5F78BA0CDC85}"/>
                </a:ext>
              </a:extLst>
            </p:cNvPr>
            <p:cNvGrpSpPr/>
            <p:nvPr/>
          </p:nvGrpSpPr>
          <p:grpSpPr>
            <a:xfrm>
              <a:off x="5911686" y="2607846"/>
              <a:ext cx="2440742" cy="2275176"/>
              <a:chOff x="1532238" y="3563938"/>
              <a:chExt cx="2557848" cy="2676217"/>
            </a:xfrm>
          </p:grpSpPr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4BD14A88-9236-798F-65AA-B7CE871BEC74}"/>
                  </a:ext>
                </a:extLst>
              </p:cNvPr>
              <p:cNvSpPr/>
              <p:nvPr/>
            </p:nvSpPr>
            <p:spPr>
              <a:xfrm>
                <a:off x="1532238" y="3563938"/>
                <a:ext cx="2557848" cy="2676217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bg1"/>
                  </a:solidFill>
                </a:endParaRPr>
              </a:p>
            </p:txBody>
          </p: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A0E3B6A0-79E2-0E1C-6F56-F37935DEF9AF}"/>
                  </a:ext>
                </a:extLst>
              </p:cNvPr>
              <p:cNvCxnSpPr>
                <a:cxnSpLocks/>
                <a:stCxn id="47" idx="1"/>
                <a:endCxn id="47" idx="3"/>
              </p:cNvCxnSpPr>
              <p:nvPr/>
            </p:nvCxnSpPr>
            <p:spPr>
              <a:xfrm>
                <a:off x="1532238" y="4902047"/>
                <a:ext cx="2557848" cy="0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>
                <a:extLst>
                  <a:ext uri="{FF2B5EF4-FFF2-40B4-BE49-F238E27FC236}">
                    <a16:creationId xmlns:a16="http://schemas.microsoft.com/office/drawing/2014/main" id="{8E71389A-677B-FDC8-9DE5-7D1C8B2B385D}"/>
                  </a:ext>
                </a:extLst>
              </p:cNvPr>
              <p:cNvCxnSpPr/>
              <p:nvPr/>
            </p:nvCxnSpPr>
            <p:spPr>
              <a:xfrm>
                <a:off x="1532238" y="5547933"/>
                <a:ext cx="2557848" cy="0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C31CED0A-392E-87EA-F963-3C66CF25625D}"/>
                  </a:ext>
                </a:extLst>
              </p:cNvPr>
              <p:cNvCxnSpPr/>
              <p:nvPr/>
            </p:nvCxnSpPr>
            <p:spPr>
              <a:xfrm>
                <a:off x="1532238" y="4279832"/>
                <a:ext cx="2557848" cy="0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C97EB450-01C6-C16B-C5FE-96628E799CE5}"/>
                </a:ext>
              </a:extLst>
            </p:cNvPr>
            <p:cNvSpPr/>
            <p:nvPr/>
          </p:nvSpPr>
          <p:spPr>
            <a:xfrm>
              <a:off x="6309210" y="4894566"/>
              <a:ext cx="2043218" cy="53156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6F458DD9-688D-3074-72B4-15425F7AA353}"/>
                </a:ext>
              </a:extLst>
            </p:cNvPr>
            <p:cNvSpPr txBox="1"/>
            <p:nvPr/>
          </p:nvSpPr>
          <p:spPr>
            <a:xfrm>
              <a:off x="6640407" y="3253100"/>
              <a:ext cx="96532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</a:rPr>
                <a:t>PDCP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86F0F494-E2A8-113B-C3BE-02039E58AA8F}"/>
                </a:ext>
              </a:extLst>
            </p:cNvPr>
            <p:cNvSpPr txBox="1"/>
            <p:nvPr/>
          </p:nvSpPr>
          <p:spPr>
            <a:xfrm>
              <a:off x="6762350" y="3784729"/>
              <a:ext cx="72930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</a:rPr>
                <a:t>RLC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17A9F2B3-DD81-02A5-AF23-D29B2A0D6298}"/>
                </a:ext>
              </a:extLst>
            </p:cNvPr>
            <p:cNvSpPr txBox="1"/>
            <p:nvPr/>
          </p:nvSpPr>
          <p:spPr>
            <a:xfrm>
              <a:off x="6688224" y="4346151"/>
              <a:ext cx="8165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chemeClr val="bg1"/>
                  </a:solidFill>
                </a:rPr>
                <a:t>MAC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F7925877-E0DD-885A-21BE-AE30C534E5D3}"/>
                </a:ext>
              </a:extLst>
            </p:cNvPr>
            <p:cNvSpPr txBox="1"/>
            <p:nvPr/>
          </p:nvSpPr>
          <p:spPr>
            <a:xfrm>
              <a:off x="6657508" y="4988393"/>
              <a:ext cx="92602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chemeClr val="bg1"/>
                  </a:solidFill>
                </a:rPr>
                <a:t>Physical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27CAA5B8-4499-9E9F-5262-0008C5A35BAD}"/>
                </a:ext>
              </a:extLst>
            </p:cNvPr>
            <p:cNvSpPr txBox="1"/>
            <p:nvPr/>
          </p:nvSpPr>
          <p:spPr>
            <a:xfrm>
              <a:off x="6233924" y="2714232"/>
              <a:ext cx="6704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chemeClr val="bg1"/>
                  </a:solidFill>
                </a:rPr>
                <a:t>RRC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3A237D31-CCA1-19EF-E33B-9610267ECBF2}"/>
                </a:ext>
              </a:extLst>
            </p:cNvPr>
            <p:cNvSpPr/>
            <p:nvPr/>
          </p:nvSpPr>
          <p:spPr>
            <a:xfrm>
              <a:off x="6181264" y="4871632"/>
              <a:ext cx="2464905" cy="575722"/>
            </a:xfrm>
            <a:prstGeom prst="rect">
              <a:avLst/>
            </a:prstGeom>
            <a:solidFill>
              <a:schemeClr val="bg1">
                <a:alpha val="49891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46B311A0-F3A2-30AD-0001-321ACDAE7B05}"/>
                </a:ext>
              </a:extLst>
            </p:cNvPr>
            <p:cNvSpPr txBox="1"/>
            <p:nvPr/>
          </p:nvSpPr>
          <p:spPr>
            <a:xfrm>
              <a:off x="7321524" y="2713452"/>
              <a:ext cx="79989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chemeClr val="bg1"/>
                  </a:solidFill>
                </a:rPr>
                <a:t>SDAP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DF0F9C90-C6CA-39C2-65DF-72CD28C3CC5C}"/>
                </a:ext>
              </a:extLst>
            </p:cNvPr>
            <p:cNvSpPr txBox="1"/>
            <p:nvPr/>
          </p:nvSpPr>
          <p:spPr>
            <a:xfrm>
              <a:off x="6073045" y="1998801"/>
              <a:ext cx="903068" cy="5410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dirty="0">
                  <a:solidFill>
                    <a:srgbClr val="3333CC"/>
                  </a:solidFill>
                </a:rPr>
                <a:t>control 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>
                  <a:solidFill>
                    <a:srgbClr val="3333CC"/>
                  </a:solidFill>
                </a:rPr>
                <a:t>plane</a:t>
              </a: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6BA92333-087F-F31C-C92C-BA7097C0FE38}"/>
                </a:ext>
              </a:extLst>
            </p:cNvPr>
            <p:cNvGrpSpPr/>
            <p:nvPr/>
          </p:nvGrpSpPr>
          <p:grpSpPr>
            <a:xfrm>
              <a:off x="6947801" y="1626552"/>
              <a:ext cx="1468306" cy="978879"/>
              <a:chOff x="6270368" y="1814091"/>
              <a:chExt cx="1468306" cy="978879"/>
            </a:xfrm>
          </p:grpSpPr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29ADDA3B-2881-029D-69DA-9188CA7F9286}"/>
                  </a:ext>
                </a:extLst>
              </p:cNvPr>
              <p:cNvCxnSpPr/>
              <p:nvPr/>
            </p:nvCxnSpPr>
            <p:spPr>
              <a:xfrm flipV="1">
                <a:off x="7662565" y="2105821"/>
                <a:ext cx="0" cy="212808"/>
              </a:xfrm>
              <a:prstGeom prst="line">
                <a:avLst/>
              </a:prstGeom>
              <a:ln>
                <a:solidFill>
                  <a:srgbClr val="00B050"/>
                </a:solidFill>
                <a:prstDash val="sysDot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A82C4A3A-6CC6-0E2F-6255-C9869FADC1FF}"/>
                  </a:ext>
                </a:extLst>
              </p:cNvPr>
              <p:cNvCxnSpPr/>
              <p:nvPr/>
            </p:nvCxnSpPr>
            <p:spPr>
              <a:xfrm flipV="1">
                <a:off x="6451440" y="2106936"/>
                <a:ext cx="0" cy="212808"/>
              </a:xfrm>
              <a:prstGeom prst="line">
                <a:avLst/>
              </a:prstGeom>
              <a:ln>
                <a:solidFill>
                  <a:srgbClr val="00B050"/>
                </a:solidFill>
                <a:prstDash val="sysDot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2" name="Group 131">
                <a:extLst>
                  <a:ext uri="{FF2B5EF4-FFF2-40B4-BE49-F238E27FC236}">
                    <a16:creationId xmlns:a16="http://schemas.microsoft.com/office/drawing/2014/main" id="{B2088A6C-04C2-2F3C-2102-AA023694AD84}"/>
                  </a:ext>
                </a:extLst>
              </p:cNvPr>
              <p:cNvGrpSpPr/>
              <p:nvPr/>
            </p:nvGrpSpPr>
            <p:grpSpPr>
              <a:xfrm>
                <a:off x="6396862" y="2061986"/>
                <a:ext cx="1341812" cy="730984"/>
                <a:chOff x="5187415" y="2023145"/>
                <a:chExt cx="1341812" cy="730984"/>
              </a:xfrm>
            </p:grpSpPr>
            <p:sp>
              <p:nvSpPr>
                <p:cNvPr id="95" name="Rectangle 94">
                  <a:extLst>
                    <a:ext uri="{FF2B5EF4-FFF2-40B4-BE49-F238E27FC236}">
                      <a16:creationId xmlns:a16="http://schemas.microsoft.com/office/drawing/2014/main" id="{47110684-79B5-8A4D-D680-A5105179270D}"/>
                    </a:ext>
                  </a:extLst>
                </p:cNvPr>
                <p:cNvSpPr/>
                <p:nvPr/>
              </p:nvSpPr>
              <p:spPr>
                <a:xfrm>
                  <a:off x="5245884" y="2292576"/>
                  <a:ext cx="1226689" cy="45464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1600" dirty="0">
                      <a:solidFill>
                        <a:schemeClr val="bg1"/>
                      </a:solidFill>
                    </a:rPr>
                    <a:t>Network</a:t>
                  </a:r>
                </a:p>
              </p:txBody>
            </p:sp>
            <p:sp>
              <p:nvSpPr>
                <p:cNvPr id="131" name="Rectangle 130">
                  <a:extLst>
                    <a:ext uri="{FF2B5EF4-FFF2-40B4-BE49-F238E27FC236}">
                      <a16:creationId xmlns:a16="http://schemas.microsoft.com/office/drawing/2014/main" id="{78EE7466-6E52-B791-E5C5-0BB0A128A5D9}"/>
                    </a:ext>
                  </a:extLst>
                </p:cNvPr>
                <p:cNvSpPr/>
                <p:nvPr/>
              </p:nvSpPr>
              <p:spPr>
                <a:xfrm>
                  <a:off x="5187415" y="2023145"/>
                  <a:ext cx="1341812" cy="730984"/>
                </a:xfrm>
                <a:prstGeom prst="rect">
                  <a:avLst/>
                </a:prstGeom>
                <a:solidFill>
                  <a:schemeClr val="bg1">
                    <a:alpha val="49891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5F7617D5-94A1-EE58-A6CB-03E813684548}"/>
                  </a:ext>
                </a:extLst>
              </p:cNvPr>
              <p:cNvSpPr txBox="1"/>
              <p:nvPr/>
            </p:nvSpPr>
            <p:spPr>
              <a:xfrm>
                <a:off x="6270368" y="1814091"/>
                <a:ext cx="1461472" cy="3194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>
                    <a:solidFill>
                      <a:srgbClr val="00B050"/>
                    </a:solidFill>
                  </a:rPr>
                  <a:t>user plane</a:t>
                </a:r>
              </a:p>
            </p:txBody>
          </p:sp>
        </p:grp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8966EBE9-6A83-8F21-BC58-A864A9140CC6}"/>
                </a:ext>
              </a:extLst>
            </p:cNvPr>
            <p:cNvSpPr/>
            <p:nvPr/>
          </p:nvSpPr>
          <p:spPr>
            <a:xfrm flipH="1">
              <a:off x="6181262" y="5414454"/>
              <a:ext cx="2178190" cy="549875"/>
            </a:xfrm>
            <a:custGeom>
              <a:avLst/>
              <a:gdLst>
                <a:gd name="connsiteX0" fmla="*/ 0 w 2464905"/>
                <a:gd name="connsiteY0" fmla="*/ 0 h 569844"/>
                <a:gd name="connsiteX1" fmla="*/ 2464905 w 2464905"/>
                <a:gd name="connsiteY1" fmla="*/ 13252 h 569844"/>
                <a:gd name="connsiteX2" fmla="*/ 702365 w 2464905"/>
                <a:gd name="connsiteY2" fmla="*/ 569844 h 569844"/>
                <a:gd name="connsiteX3" fmla="*/ 410818 w 2464905"/>
                <a:gd name="connsiteY3" fmla="*/ 569844 h 569844"/>
                <a:gd name="connsiteX4" fmla="*/ 0 w 2464905"/>
                <a:gd name="connsiteY4" fmla="*/ 0 h 569844"/>
                <a:gd name="connsiteX0" fmla="*/ 0 w 2464905"/>
                <a:gd name="connsiteY0" fmla="*/ 0 h 569844"/>
                <a:gd name="connsiteX1" fmla="*/ 2464905 w 2464905"/>
                <a:gd name="connsiteY1" fmla="*/ 13252 h 569844"/>
                <a:gd name="connsiteX2" fmla="*/ 1908312 w 2464905"/>
                <a:gd name="connsiteY2" fmla="*/ 543339 h 569844"/>
                <a:gd name="connsiteX3" fmla="*/ 410818 w 2464905"/>
                <a:gd name="connsiteY3" fmla="*/ 569844 h 569844"/>
                <a:gd name="connsiteX4" fmla="*/ 0 w 2464905"/>
                <a:gd name="connsiteY4" fmla="*/ 0 h 569844"/>
                <a:gd name="connsiteX0" fmla="*/ 0 w 2464905"/>
                <a:gd name="connsiteY0" fmla="*/ 0 h 543340"/>
                <a:gd name="connsiteX1" fmla="*/ 2464905 w 2464905"/>
                <a:gd name="connsiteY1" fmla="*/ 13252 h 543340"/>
                <a:gd name="connsiteX2" fmla="*/ 1908312 w 2464905"/>
                <a:gd name="connsiteY2" fmla="*/ 543339 h 543340"/>
                <a:gd name="connsiteX3" fmla="*/ 1364974 w 2464905"/>
                <a:gd name="connsiteY3" fmla="*/ 543340 h 543340"/>
                <a:gd name="connsiteX4" fmla="*/ 0 w 2464905"/>
                <a:gd name="connsiteY4" fmla="*/ 0 h 543340"/>
                <a:gd name="connsiteX0" fmla="*/ 0 w 2464905"/>
                <a:gd name="connsiteY0" fmla="*/ 0 h 543340"/>
                <a:gd name="connsiteX1" fmla="*/ 2464905 w 2464905"/>
                <a:gd name="connsiteY1" fmla="*/ 13252 h 543340"/>
                <a:gd name="connsiteX2" fmla="*/ 1908312 w 2464905"/>
                <a:gd name="connsiteY2" fmla="*/ 543339 h 543340"/>
                <a:gd name="connsiteX3" fmla="*/ 1673223 w 2464905"/>
                <a:gd name="connsiteY3" fmla="*/ 541524 h 543340"/>
                <a:gd name="connsiteX4" fmla="*/ 1364974 w 2464905"/>
                <a:gd name="connsiteY4" fmla="*/ 543340 h 543340"/>
                <a:gd name="connsiteX5" fmla="*/ 0 w 2464905"/>
                <a:gd name="connsiteY5" fmla="*/ 0 h 543340"/>
                <a:gd name="connsiteX0" fmla="*/ 0 w 2464905"/>
                <a:gd name="connsiteY0" fmla="*/ 0 h 543339"/>
                <a:gd name="connsiteX1" fmla="*/ 2464905 w 2464905"/>
                <a:gd name="connsiteY1" fmla="*/ 13252 h 543339"/>
                <a:gd name="connsiteX2" fmla="*/ 1908312 w 2464905"/>
                <a:gd name="connsiteY2" fmla="*/ 543339 h 543339"/>
                <a:gd name="connsiteX3" fmla="*/ 1673223 w 2464905"/>
                <a:gd name="connsiteY3" fmla="*/ 541524 h 543339"/>
                <a:gd name="connsiteX4" fmla="*/ 0 w 2464905"/>
                <a:gd name="connsiteY4" fmla="*/ 0 h 543339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4905" h="549875">
                  <a:moveTo>
                    <a:pt x="0" y="0"/>
                  </a:moveTo>
                  <a:lnTo>
                    <a:pt x="2464905" y="13252"/>
                  </a:lnTo>
                  <a:cubicBezTo>
                    <a:pt x="2124886" y="235877"/>
                    <a:pt x="2035388" y="358292"/>
                    <a:pt x="1908312" y="543339"/>
                  </a:cubicBezTo>
                  <a:lnTo>
                    <a:pt x="1702450" y="549875"/>
                  </a:lnTo>
                  <a:cubicBezTo>
                    <a:pt x="1176720" y="283076"/>
                    <a:pt x="801302" y="170766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3958E65F-F6E9-37E2-6EEB-D8D52C9AEE93}"/>
              </a:ext>
            </a:extLst>
          </p:cNvPr>
          <p:cNvGrpSpPr/>
          <p:nvPr/>
        </p:nvGrpSpPr>
        <p:grpSpPr>
          <a:xfrm>
            <a:off x="1974376" y="5951318"/>
            <a:ext cx="1188271" cy="662982"/>
            <a:chOff x="2146478" y="416984"/>
            <a:chExt cx="1361773" cy="745952"/>
          </a:xfrm>
        </p:grpSpPr>
        <p:grpSp>
          <p:nvGrpSpPr>
            <p:cNvPr id="69" name="Group 403">
              <a:extLst>
                <a:ext uri="{FF2B5EF4-FFF2-40B4-BE49-F238E27FC236}">
                  <a16:creationId xmlns:a16="http://schemas.microsoft.com/office/drawing/2014/main" id="{94AB2D24-1601-3C22-D704-13B63A3B5E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534" y="416984"/>
              <a:ext cx="820717" cy="649481"/>
              <a:chOff x="2751" y="1851"/>
              <a:chExt cx="462" cy="478"/>
            </a:xfrm>
          </p:grpSpPr>
          <p:pic>
            <p:nvPicPr>
              <p:cNvPr id="70" name="Picture 364" descr="iphone_stylized_small">
                <a:extLst>
                  <a:ext uri="{FF2B5EF4-FFF2-40B4-BE49-F238E27FC236}">
                    <a16:creationId xmlns:a16="http://schemas.microsoft.com/office/drawing/2014/main" id="{D7A14594-1A06-8EF2-C30C-333515D371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1" name="Picture 402" descr="antenna_radiation_stylized">
                <a:extLst>
                  <a:ext uri="{FF2B5EF4-FFF2-40B4-BE49-F238E27FC236}">
                    <a16:creationId xmlns:a16="http://schemas.microsoft.com/office/drawing/2014/main" id="{0A535D7B-60C7-28DF-3CF1-06438981B84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3670FEDD-9580-9513-D114-ABBB94A6F680}"/>
                </a:ext>
              </a:extLst>
            </p:cNvPr>
            <p:cNvSpPr txBox="1"/>
            <p:nvPr/>
          </p:nvSpPr>
          <p:spPr>
            <a:xfrm>
              <a:off x="2146478" y="747383"/>
              <a:ext cx="906553" cy="415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device</a:t>
              </a:r>
            </a:p>
          </p:txBody>
        </p: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AA81FEFA-FF43-FCF1-7C02-065632BD5163}"/>
              </a:ext>
            </a:extLst>
          </p:cNvPr>
          <p:cNvGrpSpPr/>
          <p:nvPr/>
        </p:nvGrpSpPr>
        <p:grpSpPr>
          <a:xfrm>
            <a:off x="4389570" y="5761342"/>
            <a:ext cx="1963488" cy="835824"/>
            <a:chOff x="6483508" y="740521"/>
            <a:chExt cx="2442197" cy="877742"/>
          </a:xfrm>
        </p:grpSpPr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D519D5DA-0408-6191-53A8-6AC3CD6CC2B7}"/>
                </a:ext>
              </a:extLst>
            </p:cNvPr>
            <p:cNvSpPr txBox="1"/>
            <p:nvPr/>
          </p:nvSpPr>
          <p:spPr>
            <a:xfrm>
              <a:off x="7285745" y="1230408"/>
              <a:ext cx="1639960" cy="3878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base station</a:t>
              </a:r>
            </a:p>
          </p:txBody>
        </p: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79DAE7FF-F030-0B5C-C4DF-A77F23B226D6}"/>
                </a:ext>
              </a:extLst>
            </p:cNvPr>
            <p:cNvGrpSpPr/>
            <p:nvPr/>
          </p:nvGrpSpPr>
          <p:grpSpPr>
            <a:xfrm>
              <a:off x="6483508" y="740521"/>
              <a:ext cx="705669" cy="871341"/>
              <a:chOff x="5889335" y="1614597"/>
              <a:chExt cx="694858" cy="1030181"/>
            </a:xfrm>
          </p:grpSpPr>
          <p:grpSp>
            <p:nvGrpSpPr>
              <p:cNvPr id="102" name="Group 817">
                <a:extLst>
                  <a:ext uri="{FF2B5EF4-FFF2-40B4-BE49-F238E27FC236}">
                    <a16:creationId xmlns:a16="http://schemas.microsoft.com/office/drawing/2014/main" id="{F5D70B42-949B-F670-6314-7D09B57CEC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71949" y="1614597"/>
                <a:ext cx="466245" cy="418080"/>
                <a:chOff x="2920" y="1436"/>
                <a:chExt cx="326" cy="308"/>
              </a:xfrm>
            </p:grpSpPr>
            <p:sp>
              <p:nvSpPr>
                <p:cNvPr id="121" name="Oval 818">
                  <a:extLst>
                    <a:ext uri="{FF2B5EF4-FFF2-40B4-BE49-F238E27FC236}">
                      <a16:creationId xmlns:a16="http://schemas.microsoft.com/office/drawing/2014/main" id="{0A64A5F7-5F64-E595-FF2F-F66B9EFB5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1600" dirty="0">
                    <a:cs typeface="+mn-cs"/>
                  </a:endParaRPr>
                </a:p>
              </p:txBody>
            </p:sp>
            <p:grpSp>
              <p:nvGrpSpPr>
                <p:cNvPr id="122" name="Group 819">
                  <a:extLst>
                    <a:ext uri="{FF2B5EF4-FFF2-40B4-BE49-F238E27FC236}">
                      <a16:creationId xmlns:a16="http://schemas.microsoft.com/office/drawing/2014/main" id="{848FEFDB-0ECC-F75F-2D8A-4C2E3E54D4D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36"/>
                  <a:ext cx="265" cy="268"/>
                  <a:chOff x="2949" y="1436"/>
                  <a:chExt cx="265" cy="268"/>
                </a:xfrm>
              </p:grpSpPr>
              <p:sp>
                <p:nvSpPr>
                  <p:cNvPr id="124" name="Oval 820">
                    <a:extLst>
                      <a:ext uri="{FF2B5EF4-FFF2-40B4-BE49-F238E27FC236}">
                        <a16:creationId xmlns:a16="http://schemas.microsoft.com/office/drawing/2014/main" id="{953CAA72-749D-77B7-A614-432A145DCC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sz="1600" dirty="0">
                      <a:cs typeface="+mn-cs"/>
                    </a:endParaRPr>
                  </a:p>
                </p:txBody>
              </p:sp>
              <p:sp>
                <p:nvSpPr>
                  <p:cNvPr id="125" name="Oval 821">
                    <a:extLst>
                      <a:ext uri="{FF2B5EF4-FFF2-40B4-BE49-F238E27FC236}">
                        <a16:creationId xmlns:a16="http://schemas.microsoft.com/office/drawing/2014/main" id="{B8F43067-486F-7A6E-0BA9-B1CE0085B2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sz="1600" dirty="0">
                      <a:cs typeface="+mn-cs"/>
                    </a:endParaRPr>
                  </a:p>
                </p:txBody>
              </p:sp>
              <p:sp>
                <p:nvSpPr>
                  <p:cNvPr id="126" name="Oval 822">
                    <a:extLst>
                      <a:ext uri="{FF2B5EF4-FFF2-40B4-BE49-F238E27FC236}">
                        <a16:creationId xmlns:a16="http://schemas.microsoft.com/office/drawing/2014/main" id="{F284EF4D-EFA2-B048-0027-C6BE011CD0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sz="1600" dirty="0">
                      <a:cs typeface="+mn-cs"/>
                    </a:endParaRPr>
                  </a:p>
                </p:txBody>
              </p:sp>
              <p:sp>
                <p:nvSpPr>
                  <p:cNvPr id="127" name="Oval 823">
                    <a:extLst>
                      <a:ext uri="{FF2B5EF4-FFF2-40B4-BE49-F238E27FC236}">
                        <a16:creationId xmlns:a16="http://schemas.microsoft.com/office/drawing/2014/main" id="{47078CD6-98B1-BCF5-DAD7-AC80F74BF8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sz="1600" dirty="0">
                      <a:cs typeface="+mn-cs"/>
                    </a:endParaRPr>
                  </a:p>
                </p:txBody>
              </p:sp>
              <p:sp>
                <p:nvSpPr>
                  <p:cNvPr id="128" name="Freeform 824">
                    <a:extLst>
                      <a:ext uri="{FF2B5EF4-FFF2-40B4-BE49-F238E27FC236}">
                        <a16:creationId xmlns:a16="http://schemas.microsoft.com/office/drawing/2014/main" id="{CE8B145A-E036-64A9-925C-F00A01C8AE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36"/>
                    <a:ext cx="205" cy="131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FDFD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sz="1600" dirty="0"/>
                  </a:p>
                </p:txBody>
              </p:sp>
            </p:grpSp>
            <p:sp>
              <p:nvSpPr>
                <p:cNvPr id="123" name="Freeform 825">
                  <a:extLst>
                    <a:ext uri="{FF2B5EF4-FFF2-40B4-BE49-F238E27FC236}">
                      <a16:creationId xmlns:a16="http://schemas.microsoft.com/office/drawing/2014/main" id="{1D62B63D-10A6-BE1D-9B15-4D13B85E4E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615"/>
                  <a:ext cx="178" cy="129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F1F1F1"/>
                </a:solidFill>
                <a:ln w="19050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sz="1600" dirty="0"/>
                </a:p>
              </p:txBody>
            </p:sp>
          </p:grpSp>
          <p:grpSp>
            <p:nvGrpSpPr>
              <p:cNvPr id="103" name="Group 102">
                <a:extLst>
                  <a:ext uri="{FF2B5EF4-FFF2-40B4-BE49-F238E27FC236}">
                    <a16:creationId xmlns:a16="http://schemas.microsoft.com/office/drawing/2014/main" id="{CA2419C6-3D81-C6B9-EC3C-C9B12094AC5A}"/>
                  </a:ext>
                </a:extLst>
              </p:cNvPr>
              <p:cNvGrpSpPr/>
              <p:nvPr/>
            </p:nvGrpSpPr>
            <p:grpSpPr>
              <a:xfrm>
                <a:off x="5988685" y="1818858"/>
                <a:ext cx="437474" cy="596272"/>
                <a:chOff x="3585986" y="1924272"/>
                <a:chExt cx="468358" cy="1018983"/>
              </a:xfrm>
            </p:grpSpPr>
            <p:sp>
              <p:nvSpPr>
                <p:cNvPr id="117" name="Rectangle 116">
                  <a:extLst>
                    <a:ext uri="{FF2B5EF4-FFF2-40B4-BE49-F238E27FC236}">
                      <a16:creationId xmlns:a16="http://schemas.microsoft.com/office/drawing/2014/main" id="{E0AE114F-FDF4-3126-359A-9EE3AD9B7A97}"/>
                    </a:ext>
                  </a:extLst>
                </p:cNvPr>
                <p:cNvSpPr/>
                <p:nvPr/>
              </p:nvSpPr>
              <p:spPr>
                <a:xfrm>
                  <a:off x="3793799" y="1924272"/>
                  <a:ext cx="61211" cy="1018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118" name="Rectangle 117">
                  <a:extLst>
                    <a:ext uri="{FF2B5EF4-FFF2-40B4-BE49-F238E27FC236}">
                      <a16:creationId xmlns:a16="http://schemas.microsoft.com/office/drawing/2014/main" id="{5B1614C1-4183-9933-9CC7-A80284454C16}"/>
                    </a:ext>
                  </a:extLst>
                </p:cNvPr>
                <p:cNvSpPr/>
                <p:nvPr/>
              </p:nvSpPr>
              <p:spPr>
                <a:xfrm rot="5400000">
                  <a:off x="3797305" y="1906792"/>
                  <a:ext cx="45719" cy="46835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119" name="Rectangle 118">
                  <a:extLst>
                    <a:ext uri="{FF2B5EF4-FFF2-40B4-BE49-F238E27FC236}">
                      <a16:creationId xmlns:a16="http://schemas.microsoft.com/office/drawing/2014/main" id="{4E29CA8D-12DB-8F2C-C949-F0415C89F520}"/>
                    </a:ext>
                  </a:extLst>
                </p:cNvPr>
                <p:cNvSpPr/>
                <p:nvPr/>
              </p:nvSpPr>
              <p:spPr>
                <a:xfrm>
                  <a:off x="3641274" y="2079689"/>
                  <a:ext cx="97237" cy="16827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120" name="Rectangle 119">
                  <a:extLst>
                    <a:ext uri="{FF2B5EF4-FFF2-40B4-BE49-F238E27FC236}">
                      <a16:creationId xmlns:a16="http://schemas.microsoft.com/office/drawing/2014/main" id="{67623333-60D9-3AE4-6794-6594A382B213}"/>
                    </a:ext>
                  </a:extLst>
                </p:cNvPr>
                <p:cNvSpPr/>
                <p:nvPr/>
              </p:nvSpPr>
              <p:spPr>
                <a:xfrm>
                  <a:off x="3942084" y="2069884"/>
                  <a:ext cx="45719" cy="30343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  <p:grpSp>
            <p:nvGrpSpPr>
              <p:cNvPr id="104" name="Group 103">
                <a:extLst>
                  <a:ext uri="{FF2B5EF4-FFF2-40B4-BE49-F238E27FC236}">
                    <a16:creationId xmlns:a16="http://schemas.microsoft.com/office/drawing/2014/main" id="{24CCF0A9-7BAC-2ADD-A3AE-1E07CDE8472A}"/>
                  </a:ext>
                </a:extLst>
              </p:cNvPr>
              <p:cNvGrpSpPr/>
              <p:nvPr/>
            </p:nvGrpSpPr>
            <p:grpSpPr>
              <a:xfrm>
                <a:off x="5889335" y="2048021"/>
                <a:ext cx="694858" cy="596757"/>
                <a:chOff x="2913744" y="2211770"/>
                <a:chExt cx="694858" cy="596757"/>
              </a:xfrm>
            </p:grpSpPr>
            <p:grpSp>
              <p:nvGrpSpPr>
                <p:cNvPr id="105" name="Group 104">
                  <a:extLst>
                    <a:ext uri="{FF2B5EF4-FFF2-40B4-BE49-F238E27FC236}">
                      <a16:creationId xmlns:a16="http://schemas.microsoft.com/office/drawing/2014/main" id="{53E0E1FE-F9D0-B586-6D82-2F4FA52DC182}"/>
                    </a:ext>
                  </a:extLst>
                </p:cNvPr>
                <p:cNvGrpSpPr/>
                <p:nvPr/>
              </p:nvGrpSpPr>
              <p:grpSpPr>
                <a:xfrm>
                  <a:off x="2913744" y="2416607"/>
                  <a:ext cx="694858" cy="391920"/>
                  <a:chOff x="340314" y="959725"/>
                  <a:chExt cx="710987" cy="333816"/>
                </a:xfrm>
              </p:grpSpPr>
              <p:sp>
                <p:nvSpPr>
                  <p:cNvPr id="107" name="Oval 106">
                    <a:extLst>
                      <a:ext uri="{FF2B5EF4-FFF2-40B4-BE49-F238E27FC236}">
                        <a16:creationId xmlns:a16="http://schemas.microsoft.com/office/drawing/2014/main" id="{10EDC4BC-10D6-4705-622E-158C198B643C}"/>
                      </a:ext>
                    </a:extLst>
                  </p:cNvPr>
                  <p:cNvSpPr/>
                  <p:nvPr/>
                </p:nvSpPr>
                <p:spPr>
                  <a:xfrm flipV="1">
                    <a:off x="340314" y="1069853"/>
                    <a:ext cx="710987" cy="223688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08" name="Group 107">
                    <a:extLst>
                      <a:ext uri="{FF2B5EF4-FFF2-40B4-BE49-F238E27FC236}">
                        <a16:creationId xmlns:a16="http://schemas.microsoft.com/office/drawing/2014/main" id="{EBADDDAD-4F7F-4FA3-907C-E0BAAC388463}"/>
                      </a:ext>
                    </a:extLst>
                  </p:cNvPr>
                  <p:cNvGrpSpPr/>
                  <p:nvPr/>
                </p:nvGrpSpPr>
                <p:grpSpPr>
                  <a:xfrm>
                    <a:off x="519850" y="1126797"/>
                    <a:ext cx="319417" cy="141293"/>
                    <a:chOff x="7493876" y="2774731"/>
                    <a:chExt cx="1481958" cy="894622"/>
                  </a:xfrm>
                </p:grpSpPr>
                <p:sp>
                  <p:nvSpPr>
                    <p:cNvPr id="110" name="Freeform 109">
                      <a:extLst>
                        <a:ext uri="{FF2B5EF4-FFF2-40B4-BE49-F238E27FC236}">
                          <a16:creationId xmlns:a16="http://schemas.microsoft.com/office/drawing/2014/main" id="{94C457FC-C66A-A461-011D-7C9FB0C7D8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111" name="Oval 110">
                      <a:extLst>
                        <a:ext uri="{FF2B5EF4-FFF2-40B4-BE49-F238E27FC236}">
                          <a16:creationId xmlns:a16="http://schemas.microsoft.com/office/drawing/2014/main" id="{97D063AA-1031-0885-66E4-AD84B7C0B9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112" name="Group 111">
                      <a:extLst>
                        <a:ext uri="{FF2B5EF4-FFF2-40B4-BE49-F238E27FC236}">
                          <a16:creationId xmlns:a16="http://schemas.microsoft.com/office/drawing/2014/main" id="{C28E3613-81BE-58AE-783C-F33BE341A1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113" name="Freeform 112">
                        <a:extLst>
                          <a:ext uri="{FF2B5EF4-FFF2-40B4-BE49-F238E27FC236}">
                            <a16:creationId xmlns:a16="http://schemas.microsoft.com/office/drawing/2014/main" id="{9180E186-237B-7DA4-6881-7862706332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14" name="Freeform 113">
                        <a:extLst>
                          <a:ext uri="{FF2B5EF4-FFF2-40B4-BE49-F238E27FC236}">
                            <a16:creationId xmlns:a16="http://schemas.microsoft.com/office/drawing/2014/main" id="{3C54A254-791C-654F-286A-C7609F5E2E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15" name="Freeform 114">
                        <a:extLst>
                          <a:ext uri="{FF2B5EF4-FFF2-40B4-BE49-F238E27FC236}">
                            <a16:creationId xmlns:a16="http://schemas.microsoft.com/office/drawing/2014/main" id="{966CDB8F-9707-3F15-46BF-35F3C4E03E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16" name="Freeform 115">
                        <a:extLst>
                          <a:ext uri="{FF2B5EF4-FFF2-40B4-BE49-F238E27FC236}">
                            <a16:creationId xmlns:a16="http://schemas.microsoft.com/office/drawing/2014/main" id="{7962007E-AFF2-AC46-23F1-CC71F34AEB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109" name="Can 108">
                    <a:extLst>
                      <a:ext uri="{FF2B5EF4-FFF2-40B4-BE49-F238E27FC236}">
                        <a16:creationId xmlns:a16="http://schemas.microsoft.com/office/drawing/2014/main" id="{18387F4B-682B-6368-BF1A-1047DB1C9B0D}"/>
                      </a:ext>
                    </a:extLst>
                  </p:cNvPr>
                  <p:cNvSpPr/>
                  <p:nvPr/>
                </p:nvSpPr>
                <p:spPr>
                  <a:xfrm>
                    <a:off x="790311" y="959725"/>
                    <a:ext cx="174480" cy="184305"/>
                  </a:xfrm>
                  <a:prstGeom prst="can">
                    <a:avLst/>
                  </a:prstGeom>
                  <a:solidFill>
                    <a:srgbClr val="0012A0">
                      <a:alpha val="82000"/>
                    </a:srgb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106" name="Picture 105" descr="A screen shot of a computer&#10;&#10;Description automatically generated">
                  <a:extLst>
                    <a:ext uri="{FF2B5EF4-FFF2-40B4-BE49-F238E27FC236}">
                      <a16:creationId xmlns:a16="http://schemas.microsoft.com/office/drawing/2014/main" id="{C52B4524-27F3-0E70-5C3B-1BC712E651A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939352" y="2211770"/>
                  <a:ext cx="249527" cy="465445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75AD3C5-8FDB-52D0-F6F5-BC089D48A840}"/>
              </a:ext>
            </a:extLst>
          </p:cNvPr>
          <p:cNvGrpSpPr/>
          <p:nvPr/>
        </p:nvGrpSpPr>
        <p:grpSpPr>
          <a:xfrm>
            <a:off x="670467" y="1214342"/>
            <a:ext cx="3260638" cy="4850996"/>
            <a:chOff x="1639731" y="1125714"/>
            <a:chExt cx="3260638" cy="4850996"/>
          </a:xfrm>
        </p:grpSpPr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066AC0F4-6488-0680-3970-7412E9BD1C25}"/>
                </a:ext>
              </a:extLst>
            </p:cNvPr>
            <p:cNvSpPr/>
            <p:nvPr/>
          </p:nvSpPr>
          <p:spPr>
            <a:xfrm>
              <a:off x="3220253" y="2606504"/>
              <a:ext cx="946053" cy="2828564"/>
            </a:xfrm>
            <a:prstGeom prst="rect">
              <a:avLst/>
            </a:prstGeom>
            <a:solidFill>
              <a:srgbClr val="0E00A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4B5C6251-C539-8F2D-CA2D-2BC178227BC0}"/>
                </a:ext>
              </a:extLst>
            </p:cNvPr>
            <p:cNvSpPr/>
            <p:nvPr/>
          </p:nvSpPr>
          <p:spPr>
            <a:xfrm>
              <a:off x="2024079" y="1441184"/>
              <a:ext cx="1193381" cy="3991960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69199F11-08C5-96C2-B970-544EC513EDBF}"/>
                </a:ext>
              </a:extLst>
            </p:cNvPr>
            <p:cNvGrpSpPr/>
            <p:nvPr/>
          </p:nvGrpSpPr>
          <p:grpSpPr>
            <a:xfrm>
              <a:off x="1995725" y="2608515"/>
              <a:ext cx="2440742" cy="2275176"/>
              <a:chOff x="1532238" y="3563938"/>
              <a:chExt cx="2557848" cy="2676217"/>
            </a:xfrm>
          </p:grpSpPr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AD853ACB-71CC-80BB-C395-1E1A2DEEC131}"/>
                  </a:ext>
                </a:extLst>
              </p:cNvPr>
              <p:cNvSpPr/>
              <p:nvPr/>
            </p:nvSpPr>
            <p:spPr>
              <a:xfrm>
                <a:off x="1532238" y="3563938"/>
                <a:ext cx="2557848" cy="2676217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bg1"/>
                  </a:solidFill>
                </a:endParaRPr>
              </a:p>
            </p:txBody>
          </p: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969AF75F-D614-11E2-0A6C-79F24EF5DC2B}"/>
                  </a:ext>
                </a:extLst>
              </p:cNvPr>
              <p:cNvCxnSpPr>
                <a:cxnSpLocks/>
                <a:stCxn id="40" idx="1"/>
                <a:endCxn id="40" idx="3"/>
              </p:cNvCxnSpPr>
              <p:nvPr/>
            </p:nvCxnSpPr>
            <p:spPr>
              <a:xfrm>
                <a:off x="1532238" y="4902047"/>
                <a:ext cx="2557848" cy="0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C0E137A8-44A4-85C3-DBD1-22F3C7614693}"/>
                  </a:ext>
                </a:extLst>
              </p:cNvPr>
              <p:cNvCxnSpPr/>
              <p:nvPr/>
            </p:nvCxnSpPr>
            <p:spPr>
              <a:xfrm>
                <a:off x="1532238" y="5547933"/>
                <a:ext cx="2557848" cy="0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7F596D13-73B0-4B8C-7265-A3CF0C4554FF}"/>
                  </a:ext>
                </a:extLst>
              </p:cNvPr>
              <p:cNvCxnSpPr/>
              <p:nvPr/>
            </p:nvCxnSpPr>
            <p:spPr>
              <a:xfrm>
                <a:off x="1532238" y="4279832"/>
                <a:ext cx="2557848" cy="0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8877EC3F-9390-DD42-2180-869FC5DFB5B2}"/>
                </a:ext>
              </a:extLst>
            </p:cNvPr>
            <p:cNvSpPr/>
            <p:nvPr/>
          </p:nvSpPr>
          <p:spPr>
            <a:xfrm>
              <a:off x="1994909" y="4912979"/>
              <a:ext cx="2441558" cy="51381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4CA936F7-0A69-B9A2-DEC7-32BD56B040CB}"/>
                </a:ext>
              </a:extLst>
            </p:cNvPr>
            <p:cNvSpPr txBox="1"/>
            <p:nvPr/>
          </p:nvSpPr>
          <p:spPr>
            <a:xfrm>
              <a:off x="2735876" y="3253769"/>
              <a:ext cx="96532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</a:rPr>
                <a:t>PDCP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430871F8-C378-8623-5D01-2A5B9C06C326}"/>
                </a:ext>
              </a:extLst>
            </p:cNvPr>
            <p:cNvSpPr txBox="1"/>
            <p:nvPr/>
          </p:nvSpPr>
          <p:spPr>
            <a:xfrm>
              <a:off x="2857819" y="3796828"/>
              <a:ext cx="72930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</a:rPr>
                <a:t>RLC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4154190F-523B-6488-0B0A-27352BF67400}"/>
                </a:ext>
              </a:extLst>
            </p:cNvPr>
            <p:cNvSpPr txBox="1"/>
            <p:nvPr/>
          </p:nvSpPr>
          <p:spPr>
            <a:xfrm>
              <a:off x="2829413" y="4369680"/>
              <a:ext cx="8165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chemeClr val="bg1"/>
                  </a:solidFill>
                </a:rPr>
                <a:t>MAC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6300F5EA-59A4-388D-3FAD-4B9C51FA290F}"/>
                </a:ext>
              </a:extLst>
            </p:cNvPr>
            <p:cNvSpPr txBox="1"/>
            <p:nvPr/>
          </p:nvSpPr>
          <p:spPr>
            <a:xfrm>
              <a:off x="2766947" y="4989062"/>
              <a:ext cx="92602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chemeClr val="bg1"/>
                  </a:solidFill>
                </a:rPr>
                <a:t>Physical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0E179692-64E2-A7DA-C9BD-F3F8CA62A741}"/>
                </a:ext>
              </a:extLst>
            </p:cNvPr>
            <p:cNvSpPr txBox="1"/>
            <p:nvPr/>
          </p:nvSpPr>
          <p:spPr>
            <a:xfrm>
              <a:off x="3372751" y="2729180"/>
              <a:ext cx="6704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chemeClr val="bg1"/>
                  </a:solidFill>
                </a:rPr>
                <a:t>RRC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73D8B669-913E-CF71-9DD2-2CD933AB7459}"/>
                </a:ext>
              </a:extLst>
            </p:cNvPr>
            <p:cNvSpPr/>
            <p:nvPr/>
          </p:nvSpPr>
          <p:spPr>
            <a:xfrm>
              <a:off x="2016210" y="4882318"/>
              <a:ext cx="2884159" cy="564663"/>
            </a:xfrm>
            <a:prstGeom prst="rect">
              <a:avLst/>
            </a:prstGeom>
            <a:solidFill>
              <a:schemeClr val="bg1">
                <a:alpha val="49891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607810AB-F586-ACF1-34B1-1B9033DD9F55}"/>
                </a:ext>
              </a:extLst>
            </p:cNvPr>
            <p:cNvSpPr txBox="1"/>
            <p:nvPr/>
          </p:nvSpPr>
          <p:spPr>
            <a:xfrm>
              <a:off x="2238446" y="2743383"/>
              <a:ext cx="79989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chemeClr val="bg1"/>
                  </a:solidFill>
                </a:rPr>
                <a:t>SDAP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92D4681B-4185-0707-3739-F08D0C679692}"/>
                </a:ext>
              </a:extLst>
            </p:cNvPr>
            <p:cNvSpPr txBox="1"/>
            <p:nvPr/>
          </p:nvSpPr>
          <p:spPr>
            <a:xfrm>
              <a:off x="3405320" y="2005005"/>
              <a:ext cx="903068" cy="5410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dirty="0">
                  <a:solidFill>
                    <a:srgbClr val="3333CC"/>
                  </a:solidFill>
                </a:rPr>
                <a:t>control 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>
                  <a:solidFill>
                    <a:srgbClr val="3333CC"/>
                  </a:solidFill>
                </a:rPr>
                <a:t>plane</a:t>
              </a: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F22D6898-5FEC-E2D9-FB96-81D78F6A1444}"/>
                </a:ext>
              </a:extLst>
            </p:cNvPr>
            <p:cNvSpPr/>
            <p:nvPr/>
          </p:nvSpPr>
          <p:spPr>
            <a:xfrm>
              <a:off x="2001079" y="5426835"/>
              <a:ext cx="2165228" cy="549875"/>
            </a:xfrm>
            <a:custGeom>
              <a:avLst/>
              <a:gdLst>
                <a:gd name="connsiteX0" fmla="*/ 0 w 2464905"/>
                <a:gd name="connsiteY0" fmla="*/ 0 h 569844"/>
                <a:gd name="connsiteX1" fmla="*/ 2464905 w 2464905"/>
                <a:gd name="connsiteY1" fmla="*/ 13252 h 569844"/>
                <a:gd name="connsiteX2" fmla="*/ 702365 w 2464905"/>
                <a:gd name="connsiteY2" fmla="*/ 569844 h 569844"/>
                <a:gd name="connsiteX3" fmla="*/ 410818 w 2464905"/>
                <a:gd name="connsiteY3" fmla="*/ 569844 h 569844"/>
                <a:gd name="connsiteX4" fmla="*/ 0 w 2464905"/>
                <a:gd name="connsiteY4" fmla="*/ 0 h 569844"/>
                <a:gd name="connsiteX0" fmla="*/ 0 w 2464905"/>
                <a:gd name="connsiteY0" fmla="*/ 0 h 569844"/>
                <a:gd name="connsiteX1" fmla="*/ 2464905 w 2464905"/>
                <a:gd name="connsiteY1" fmla="*/ 13252 h 569844"/>
                <a:gd name="connsiteX2" fmla="*/ 1908312 w 2464905"/>
                <a:gd name="connsiteY2" fmla="*/ 543339 h 569844"/>
                <a:gd name="connsiteX3" fmla="*/ 410818 w 2464905"/>
                <a:gd name="connsiteY3" fmla="*/ 569844 h 569844"/>
                <a:gd name="connsiteX4" fmla="*/ 0 w 2464905"/>
                <a:gd name="connsiteY4" fmla="*/ 0 h 569844"/>
                <a:gd name="connsiteX0" fmla="*/ 0 w 2464905"/>
                <a:gd name="connsiteY0" fmla="*/ 0 h 543340"/>
                <a:gd name="connsiteX1" fmla="*/ 2464905 w 2464905"/>
                <a:gd name="connsiteY1" fmla="*/ 13252 h 543340"/>
                <a:gd name="connsiteX2" fmla="*/ 1908312 w 2464905"/>
                <a:gd name="connsiteY2" fmla="*/ 543339 h 543340"/>
                <a:gd name="connsiteX3" fmla="*/ 1364974 w 2464905"/>
                <a:gd name="connsiteY3" fmla="*/ 543340 h 543340"/>
                <a:gd name="connsiteX4" fmla="*/ 0 w 2464905"/>
                <a:gd name="connsiteY4" fmla="*/ 0 h 543340"/>
                <a:gd name="connsiteX0" fmla="*/ 0 w 2464905"/>
                <a:gd name="connsiteY0" fmla="*/ 0 h 543340"/>
                <a:gd name="connsiteX1" fmla="*/ 2464905 w 2464905"/>
                <a:gd name="connsiteY1" fmla="*/ 13252 h 543340"/>
                <a:gd name="connsiteX2" fmla="*/ 1908312 w 2464905"/>
                <a:gd name="connsiteY2" fmla="*/ 543339 h 543340"/>
                <a:gd name="connsiteX3" fmla="*/ 1673223 w 2464905"/>
                <a:gd name="connsiteY3" fmla="*/ 541524 h 543340"/>
                <a:gd name="connsiteX4" fmla="*/ 1364974 w 2464905"/>
                <a:gd name="connsiteY4" fmla="*/ 543340 h 543340"/>
                <a:gd name="connsiteX5" fmla="*/ 0 w 2464905"/>
                <a:gd name="connsiteY5" fmla="*/ 0 h 543340"/>
                <a:gd name="connsiteX0" fmla="*/ 0 w 2464905"/>
                <a:gd name="connsiteY0" fmla="*/ 0 h 543339"/>
                <a:gd name="connsiteX1" fmla="*/ 2464905 w 2464905"/>
                <a:gd name="connsiteY1" fmla="*/ 13252 h 543339"/>
                <a:gd name="connsiteX2" fmla="*/ 1908312 w 2464905"/>
                <a:gd name="connsiteY2" fmla="*/ 543339 h 543339"/>
                <a:gd name="connsiteX3" fmla="*/ 1673223 w 2464905"/>
                <a:gd name="connsiteY3" fmla="*/ 541524 h 543339"/>
                <a:gd name="connsiteX4" fmla="*/ 0 w 2464905"/>
                <a:gd name="connsiteY4" fmla="*/ 0 h 543339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  <a:gd name="connsiteX0" fmla="*/ 0 w 2464905"/>
                <a:gd name="connsiteY0" fmla="*/ 0 h 549875"/>
                <a:gd name="connsiteX1" fmla="*/ 2464905 w 2464905"/>
                <a:gd name="connsiteY1" fmla="*/ 13252 h 549875"/>
                <a:gd name="connsiteX2" fmla="*/ 1908312 w 2464905"/>
                <a:gd name="connsiteY2" fmla="*/ 543339 h 549875"/>
                <a:gd name="connsiteX3" fmla="*/ 1702450 w 2464905"/>
                <a:gd name="connsiteY3" fmla="*/ 549875 h 549875"/>
                <a:gd name="connsiteX4" fmla="*/ 0 w 2464905"/>
                <a:gd name="connsiteY4" fmla="*/ 0 h 54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4905" h="549875">
                  <a:moveTo>
                    <a:pt x="0" y="0"/>
                  </a:moveTo>
                  <a:lnTo>
                    <a:pt x="2464905" y="13252"/>
                  </a:lnTo>
                  <a:cubicBezTo>
                    <a:pt x="2124886" y="235877"/>
                    <a:pt x="2035388" y="358292"/>
                    <a:pt x="1908312" y="543339"/>
                  </a:cubicBezTo>
                  <a:lnTo>
                    <a:pt x="1702450" y="549875"/>
                  </a:lnTo>
                  <a:cubicBezTo>
                    <a:pt x="1176720" y="283076"/>
                    <a:pt x="801302" y="170766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E7E34646-BDD3-37BB-1063-072D734EB9C9}"/>
                </a:ext>
              </a:extLst>
            </p:cNvPr>
            <p:cNvSpPr txBox="1"/>
            <p:nvPr/>
          </p:nvSpPr>
          <p:spPr>
            <a:xfrm>
              <a:off x="2147009" y="2217682"/>
              <a:ext cx="92967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chemeClr val="bg1"/>
                  </a:solidFill>
                </a:rPr>
                <a:t>Network</a:t>
              </a: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5D58AB5C-464B-2B3C-3EAC-DDE87783DDC9}"/>
                </a:ext>
              </a:extLst>
            </p:cNvPr>
            <p:cNvGrpSpPr/>
            <p:nvPr/>
          </p:nvGrpSpPr>
          <p:grpSpPr>
            <a:xfrm>
              <a:off x="1639731" y="1125714"/>
              <a:ext cx="1855184" cy="1479485"/>
              <a:chOff x="6124085" y="1284950"/>
              <a:chExt cx="1855184" cy="1479485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E2EC8ED4-A745-CDAE-50BE-900FE5B7F89C}"/>
                  </a:ext>
                </a:extLst>
              </p:cNvPr>
              <p:cNvCxnSpPr/>
              <p:nvPr/>
            </p:nvCxnSpPr>
            <p:spPr>
              <a:xfrm flipV="1">
                <a:off x="7613953" y="2094148"/>
                <a:ext cx="0" cy="212808"/>
              </a:xfrm>
              <a:prstGeom prst="line">
                <a:avLst/>
              </a:prstGeom>
              <a:ln>
                <a:solidFill>
                  <a:srgbClr val="00B050"/>
                </a:solidFill>
                <a:prstDash val="sysDot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4116BCC5-D584-D024-F0C3-8AB019D50F57}"/>
                  </a:ext>
                </a:extLst>
              </p:cNvPr>
              <p:cNvCxnSpPr/>
              <p:nvPr/>
            </p:nvCxnSpPr>
            <p:spPr>
              <a:xfrm flipV="1">
                <a:off x="6435276" y="2098554"/>
                <a:ext cx="0" cy="212808"/>
              </a:xfrm>
              <a:prstGeom prst="line">
                <a:avLst/>
              </a:prstGeom>
              <a:ln>
                <a:solidFill>
                  <a:srgbClr val="00B050"/>
                </a:solidFill>
                <a:prstDash val="sysDot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FE6BB866-1556-0BE6-3889-306D0604B874}"/>
                  </a:ext>
                </a:extLst>
              </p:cNvPr>
              <p:cNvSpPr/>
              <p:nvPr/>
            </p:nvSpPr>
            <p:spPr>
              <a:xfrm>
                <a:off x="6390015" y="1591684"/>
                <a:ext cx="1323324" cy="1172751"/>
              </a:xfrm>
              <a:prstGeom prst="rect">
                <a:avLst/>
              </a:prstGeom>
              <a:solidFill>
                <a:schemeClr val="bg1">
                  <a:alpha val="49891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53300942-970E-5284-ED46-AADC33F39434}"/>
                  </a:ext>
                </a:extLst>
              </p:cNvPr>
              <p:cNvSpPr txBox="1"/>
              <p:nvPr/>
            </p:nvSpPr>
            <p:spPr>
              <a:xfrm>
                <a:off x="6124085" y="1284950"/>
                <a:ext cx="1855184" cy="3194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>
                    <a:solidFill>
                      <a:srgbClr val="00B050"/>
                    </a:solidFill>
                  </a:rPr>
                  <a:t>user plane</a:t>
                </a:r>
              </a:p>
            </p:txBody>
          </p:sp>
        </p:grp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2EA3319F-3AB5-D9AA-538C-42BFC73D2DC8}"/>
                </a:ext>
              </a:extLst>
            </p:cNvPr>
            <p:cNvCxnSpPr/>
            <p:nvPr/>
          </p:nvCxnSpPr>
          <p:spPr>
            <a:xfrm flipH="1">
              <a:off x="2016210" y="2193092"/>
              <a:ext cx="1201250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3EBBFDAC-2698-56E3-1AF1-1C98DE8DBA5C}"/>
                </a:ext>
              </a:extLst>
            </p:cNvPr>
            <p:cNvCxnSpPr/>
            <p:nvPr/>
          </p:nvCxnSpPr>
          <p:spPr>
            <a:xfrm flipH="1">
              <a:off x="2027735" y="1800886"/>
              <a:ext cx="1201250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7A2098D-F286-2A97-0CB9-8BEB0A40118B}"/>
                </a:ext>
              </a:extLst>
            </p:cNvPr>
            <p:cNvSpPr txBox="1"/>
            <p:nvPr/>
          </p:nvSpPr>
          <p:spPr>
            <a:xfrm>
              <a:off x="2138574" y="1821114"/>
              <a:ext cx="98206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chemeClr val="bg1"/>
                  </a:solidFill>
                </a:rPr>
                <a:t>Transport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E34237E-DF87-7224-3274-83900ECE790F}"/>
                </a:ext>
              </a:extLst>
            </p:cNvPr>
            <p:cNvSpPr txBox="1"/>
            <p:nvPr/>
          </p:nvSpPr>
          <p:spPr>
            <a:xfrm>
              <a:off x="2056023" y="1437994"/>
              <a:ext cx="112357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chemeClr val="bg1"/>
                  </a:solidFill>
                </a:rPr>
                <a:t>Application</a:t>
              </a:r>
            </a:p>
          </p:txBody>
        </p:sp>
      </p:grp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A8D92375-1076-9237-1D5E-8E11F946224F}"/>
              </a:ext>
            </a:extLst>
          </p:cNvPr>
          <p:cNvCxnSpPr>
            <a:cxnSpLocks/>
          </p:cNvCxnSpPr>
          <p:nvPr/>
        </p:nvCxnSpPr>
        <p:spPr>
          <a:xfrm>
            <a:off x="997297" y="1918478"/>
            <a:ext cx="1214982" cy="0"/>
          </a:xfrm>
          <a:prstGeom prst="line">
            <a:avLst/>
          </a:prstGeom>
          <a:ln w="158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Down Arrow 29">
            <a:extLst>
              <a:ext uri="{FF2B5EF4-FFF2-40B4-BE49-F238E27FC236}">
                <a16:creationId xmlns:a16="http://schemas.microsoft.com/office/drawing/2014/main" id="{2AD7747C-66A2-720E-1BC8-EF3318F085C0}"/>
              </a:ext>
            </a:extLst>
          </p:cNvPr>
          <p:cNvSpPr/>
          <p:nvPr/>
        </p:nvSpPr>
        <p:spPr>
          <a:xfrm>
            <a:off x="1527567" y="1580314"/>
            <a:ext cx="275604" cy="3275709"/>
          </a:xfrm>
          <a:prstGeom prst="downArrow">
            <a:avLst/>
          </a:prstGeom>
          <a:gradFill>
            <a:gsLst>
              <a:gs pos="0">
                <a:srgbClr val="00B050"/>
              </a:gs>
              <a:gs pos="45000">
                <a:schemeClr val="accent6">
                  <a:lumMod val="60000"/>
                  <a:lumOff val="40000"/>
                </a:schemeClr>
              </a:gs>
              <a:gs pos="100000">
                <a:schemeClr val="bg1"/>
              </a:gs>
            </a:gsLst>
            <a:lin ang="16200000" scaled="0"/>
          </a:gra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" name="Group 321">
            <a:extLst>
              <a:ext uri="{FF2B5EF4-FFF2-40B4-BE49-F238E27FC236}">
                <a16:creationId xmlns:a16="http://schemas.microsoft.com/office/drawing/2014/main" id="{0986ED80-53AA-8989-6958-31712ECF9AE6}"/>
              </a:ext>
            </a:extLst>
          </p:cNvPr>
          <p:cNvGrpSpPr>
            <a:grpSpLocks/>
          </p:cNvGrpSpPr>
          <p:nvPr/>
        </p:nvGrpSpPr>
        <p:grpSpPr bwMode="auto">
          <a:xfrm>
            <a:off x="1392330" y="2000373"/>
            <a:ext cx="561975" cy="246063"/>
            <a:chOff x="740" y="3209"/>
            <a:chExt cx="354" cy="155"/>
          </a:xfrm>
        </p:grpSpPr>
        <p:grpSp>
          <p:nvGrpSpPr>
            <p:cNvPr id="34" name="Group 322">
              <a:extLst>
                <a:ext uri="{FF2B5EF4-FFF2-40B4-BE49-F238E27FC236}">
                  <a16:creationId xmlns:a16="http://schemas.microsoft.com/office/drawing/2014/main" id="{500257E1-B18B-11FE-0CC3-DF4450F021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" y="3209"/>
              <a:ext cx="290" cy="155"/>
              <a:chOff x="844" y="3337"/>
              <a:chExt cx="290" cy="155"/>
            </a:xfrm>
          </p:grpSpPr>
          <p:sp>
            <p:nvSpPr>
              <p:cNvPr id="37" name="Rectangle 323">
                <a:extLst>
                  <a:ext uri="{FF2B5EF4-FFF2-40B4-BE49-F238E27FC236}">
                    <a16:creationId xmlns:a16="http://schemas.microsoft.com/office/drawing/2014/main" id="{CE101EEE-AACD-4571-5063-36D569196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8" name="Text Box 324">
                <a:extLst>
                  <a:ext uri="{FF2B5EF4-FFF2-40B4-BE49-F238E27FC236}">
                    <a16:creationId xmlns:a16="http://schemas.microsoft.com/office/drawing/2014/main" id="{A11389A5-CE48-1613-9BD4-CB2FE8C27D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116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" name="Rectangle 325">
              <a:extLst>
                <a:ext uri="{FF2B5EF4-FFF2-40B4-BE49-F238E27FC236}">
                  <a16:creationId xmlns:a16="http://schemas.microsoft.com/office/drawing/2014/main" id="{0FB5EB2A-87A8-A96B-C08A-B76D3BD30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" y="3244"/>
              <a:ext cx="88" cy="82"/>
            </a:xfrm>
            <a:prstGeom prst="rect">
              <a:avLst/>
            </a:prstGeom>
            <a:solidFill>
              <a:srgbClr val="7030A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" name="Rectangle 326">
              <a:extLst>
                <a:ext uri="{FF2B5EF4-FFF2-40B4-BE49-F238E27FC236}">
                  <a16:creationId xmlns:a16="http://schemas.microsoft.com/office/drawing/2014/main" id="{22DEEAF9-BF0F-A005-3DD7-CF0F23097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" y="3238"/>
              <a:ext cx="354" cy="94"/>
            </a:xfrm>
            <a:prstGeom prst="rect">
              <a:avLst/>
            </a:prstGeom>
            <a:noFill/>
            <a:ln w="9525">
              <a:solidFill>
                <a:srgbClr val="7030A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6D7AD938-58F3-776C-BE09-409242EE299D}"/>
              </a:ext>
            </a:extLst>
          </p:cNvPr>
          <p:cNvGrpSpPr/>
          <p:nvPr/>
        </p:nvGrpSpPr>
        <p:grpSpPr>
          <a:xfrm>
            <a:off x="1212944" y="2379887"/>
            <a:ext cx="752475" cy="246063"/>
            <a:chOff x="546266" y="2709219"/>
            <a:chExt cx="752475" cy="246063"/>
          </a:xfrm>
        </p:grpSpPr>
        <p:grpSp>
          <p:nvGrpSpPr>
            <p:cNvPr id="50" name="Group 327">
              <a:extLst>
                <a:ext uri="{FF2B5EF4-FFF2-40B4-BE49-F238E27FC236}">
                  <a16:creationId xmlns:a16="http://schemas.microsoft.com/office/drawing/2014/main" id="{770438F6-59F0-1E33-6380-F9964E77E7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5652" y="2709219"/>
              <a:ext cx="561975" cy="246063"/>
              <a:chOff x="836" y="3305"/>
              <a:chExt cx="354" cy="155"/>
            </a:xfrm>
          </p:grpSpPr>
          <p:grpSp>
            <p:nvGrpSpPr>
              <p:cNvPr id="65" name="Group 328">
                <a:extLst>
                  <a:ext uri="{FF2B5EF4-FFF2-40B4-BE49-F238E27FC236}">
                    <a16:creationId xmlns:a16="http://schemas.microsoft.com/office/drawing/2014/main" id="{F8FDC4C7-C3C5-611E-DAE7-9CB190DD87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290" cy="155"/>
                <a:chOff x="844" y="3337"/>
                <a:chExt cx="290" cy="155"/>
              </a:xfrm>
            </p:grpSpPr>
            <p:sp>
              <p:nvSpPr>
                <p:cNvPr id="79" name="Rectangle 329">
                  <a:extLst>
                    <a:ext uri="{FF2B5EF4-FFF2-40B4-BE49-F238E27FC236}">
                      <a16:creationId xmlns:a16="http://schemas.microsoft.com/office/drawing/2014/main" id="{56CBDA0B-BBDC-E82D-7CEE-1E258C00E2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1" name="Text Box 330">
                  <a:extLst>
                    <a:ext uri="{FF2B5EF4-FFF2-40B4-BE49-F238E27FC236}">
                      <a16:creationId xmlns:a16="http://schemas.microsoft.com/office/drawing/2014/main" id="{AC227D0F-43C5-B784-9FB5-2A2DACE0CD6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116" cy="15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76" name="Group 331">
                <a:extLst>
                  <a:ext uri="{FF2B5EF4-FFF2-40B4-BE49-F238E27FC236}">
                    <a16:creationId xmlns:a16="http://schemas.microsoft.com/office/drawing/2014/main" id="{4535FF63-AB99-62BF-165E-A0D044F956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77" name="Rectangle 332">
                  <a:extLst>
                    <a:ext uri="{FF2B5EF4-FFF2-40B4-BE49-F238E27FC236}">
                      <a16:creationId xmlns:a16="http://schemas.microsoft.com/office/drawing/2014/main" id="{8240E5A3-1F2D-F8D9-8DEA-B690A17C28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7030A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8" name="Rectangle 333">
                  <a:extLst>
                    <a:ext uri="{FF2B5EF4-FFF2-40B4-BE49-F238E27FC236}">
                      <a16:creationId xmlns:a16="http://schemas.microsoft.com/office/drawing/2014/main" id="{50F0705B-5D58-D32A-CF07-15639D3F88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703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51" name="Group 334">
              <a:extLst>
                <a:ext uri="{FF2B5EF4-FFF2-40B4-BE49-F238E27FC236}">
                  <a16:creationId xmlns:a16="http://schemas.microsoft.com/office/drawing/2014/main" id="{ED8F5A42-7A04-5EA3-E478-329011CEDB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6266" y="2734608"/>
              <a:ext cx="752475" cy="190500"/>
              <a:chOff x="627" y="3379"/>
              <a:chExt cx="474" cy="120"/>
            </a:xfrm>
          </p:grpSpPr>
          <p:sp>
            <p:nvSpPr>
              <p:cNvPr id="54" name="Rectangle 335">
                <a:extLst>
                  <a:ext uri="{FF2B5EF4-FFF2-40B4-BE49-F238E27FC236}">
                    <a16:creationId xmlns:a16="http://schemas.microsoft.com/office/drawing/2014/main" id="{B80F093E-F1CA-07AE-9753-9DE539AD7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" y="3394"/>
                <a:ext cx="86" cy="88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" name="Rectangle 336">
                <a:extLst>
                  <a:ext uri="{FF2B5EF4-FFF2-40B4-BE49-F238E27FC236}">
                    <a16:creationId xmlns:a16="http://schemas.microsoft.com/office/drawing/2014/main" id="{BE779B4F-6684-1E68-B3A7-89A082293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9"/>
                <a:ext cx="474" cy="120"/>
              </a:xfrm>
              <a:prstGeom prst="rect">
                <a:avLst/>
              </a:prstGeom>
              <a:noFill/>
              <a:ln w="952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82" name="Group 360">
            <a:extLst>
              <a:ext uri="{FF2B5EF4-FFF2-40B4-BE49-F238E27FC236}">
                <a16:creationId xmlns:a16="http://schemas.microsoft.com/office/drawing/2014/main" id="{88992B59-9860-C60E-929F-0FC294C0EF2D}"/>
              </a:ext>
            </a:extLst>
          </p:cNvPr>
          <p:cNvGrpSpPr>
            <a:grpSpLocks/>
          </p:cNvGrpSpPr>
          <p:nvPr/>
        </p:nvGrpSpPr>
        <p:grpSpPr bwMode="auto">
          <a:xfrm>
            <a:off x="1417234" y="1609738"/>
            <a:ext cx="515938" cy="244475"/>
            <a:chOff x="844" y="3337"/>
            <a:chExt cx="325" cy="154"/>
          </a:xfrm>
        </p:grpSpPr>
        <p:sp>
          <p:nvSpPr>
            <p:cNvPr id="83" name="Rectangle 361">
              <a:extLst>
                <a:ext uri="{FF2B5EF4-FFF2-40B4-BE49-F238E27FC236}">
                  <a16:creationId xmlns:a16="http://schemas.microsoft.com/office/drawing/2014/main" id="{8853C7EF-6287-3809-ACA9-35D80F7FD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4" name="Text Box 362">
              <a:extLst>
                <a:ext uri="{FF2B5EF4-FFF2-40B4-BE49-F238E27FC236}">
                  <a16:creationId xmlns:a16="http://schemas.microsoft.com/office/drawing/2014/main" id="{4E7362A4-7100-A5A5-5D66-748E7F98A8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4" y="3337"/>
              <a:ext cx="325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HTTP</a:t>
              </a:r>
            </a:p>
          </p:txBody>
        </p:sp>
      </p:grpSp>
      <p:grpSp>
        <p:nvGrpSpPr>
          <p:cNvPr id="85" name="Group 461">
            <a:extLst>
              <a:ext uri="{FF2B5EF4-FFF2-40B4-BE49-F238E27FC236}">
                <a16:creationId xmlns:a16="http://schemas.microsoft.com/office/drawing/2014/main" id="{B4C1E4C8-09DA-683E-5802-8A2772170C85}"/>
              </a:ext>
            </a:extLst>
          </p:cNvPr>
          <p:cNvGrpSpPr>
            <a:grpSpLocks/>
          </p:cNvGrpSpPr>
          <p:nvPr/>
        </p:nvGrpSpPr>
        <p:grpSpPr bwMode="auto">
          <a:xfrm>
            <a:off x="1081116" y="4480954"/>
            <a:ext cx="1081088" cy="246063"/>
            <a:chOff x="-341" y="3180"/>
            <a:chExt cx="681" cy="155"/>
          </a:xfrm>
        </p:grpSpPr>
        <p:sp>
          <p:nvSpPr>
            <p:cNvPr id="86" name="Rectangle 457">
              <a:extLst>
                <a:ext uri="{FF2B5EF4-FFF2-40B4-BE49-F238E27FC236}">
                  <a16:creationId xmlns:a16="http://schemas.microsoft.com/office/drawing/2014/main" id="{4B553511-1FF2-C9C4-210F-B61FAEF83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41" y="3186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B05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2" name="Group 445">
              <a:extLst>
                <a:ext uri="{FF2B5EF4-FFF2-40B4-BE49-F238E27FC236}">
                  <a16:creationId xmlns:a16="http://schemas.microsoft.com/office/drawing/2014/main" id="{63063A55-3518-0A92-F1DC-5AE2C9E6DB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222" y="3180"/>
              <a:ext cx="480" cy="155"/>
              <a:chOff x="723" y="3453"/>
              <a:chExt cx="480" cy="155"/>
            </a:xfrm>
          </p:grpSpPr>
          <p:grpSp>
            <p:nvGrpSpPr>
              <p:cNvPr id="97" name="Group 446">
                <a:extLst>
                  <a:ext uri="{FF2B5EF4-FFF2-40B4-BE49-F238E27FC236}">
                    <a16:creationId xmlns:a16="http://schemas.microsoft.com/office/drawing/2014/main" id="{6BB04D9A-C604-D942-DFB5-B23FF46CFA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54" cy="155"/>
                <a:chOff x="836" y="3305"/>
                <a:chExt cx="354" cy="155"/>
              </a:xfrm>
            </p:grpSpPr>
            <p:grpSp>
              <p:nvGrpSpPr>
                <p:cNvPr id="100" name="Group 447">
                  <a:extLst>
                    <a:ext uri="{FF2B5EF4-FFF2-40B4-BE49-F238E27FC236}">
                      <a16:creationId xmlns:a16="http://schemas.microsoft.com/office/drawing/2014/main" id="{A3C22112-F50A-D2FD-56E8-9DE9398B1C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290" cy="155"/>
                  <a:chOff x="844" y="3337"/>
                  <a:chExt cx="290" cy="155"/>
                </a:xfrm>
              </p:grpSpPr>
              <p:sp>
                <p:nvSpPr>
                  <p:cNvPr id="134" name="Rectangle 448">
                    <a:extLst>
                      <a:ext uri="{FF2B5EF4-FFF2-40B4-BE49-F238E27FC236}">
                        <a16:creationId xmlns:a16="http://schemas.microsoft.com/office/drawing/2014/main" id="{CAA1811A-8E98-DE3B-B0FF-DB29C3344C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35" name="Text Box 449">
                    <a:extLst>
                      <a:ext uri="{FF2B5EF4-FFF2-40B4-BE49-F238E27FC236}">
                        <a16:creationId xmlns:a16="http://schemas.microsoft.com/office/drawing/2014/main" id="{F0652601-CA82-37B6-EE28-B91A90D6686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116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29" name="Group 450">
                  <a:extLst>
                    <a:ext uri="{FF2B5EF4-FFF2-40B4-BE49-F238E27FC236}">
                      <a16:creationId xmlns:a16="http://schemas.microsoft.com/office/drawing/2014/main" id="{015A9F09-0F75-D37C-79B5-5B57E3B1FA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30" name="Rectangle 451">
                    <a:extLst>
                      <a:ext uri="{FF2B5EF4-FFF2-40B4-BE49-F238E27FC236}">
                        <a16:creationId xmlns:a16="http://schemas.microsoft.com/office/drawing/2014/main" id="{4EEF1161-8B73-6537-A01D-4A32C39DCA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7030A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33" name="Rectangle 452">
                    <a:extLst>
                      <a:ext uri="{FF2B5EF4-FFF2-40B4-BE49-F238E27FC236}">
                        <a16:creationId xmlns:a16="http://schemas.microsoft.com/office/drawing/2014/main" id="{5178C073-D9AB-658D-8884-692AE0B087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A12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98" name="Rectangle 453">
                <a:extLst>
                  <a:ext uri="{FF2B5EF4-FFF2-40B4-BE49-F238E27FC236}">
                    <a16:creationId xmlns:a16="http://schemas.microsoft.com/office/drawing/2014/main" id="{B12C43D0-D4B1-5F12-3339-6E6533970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9" name="Rectangle 454">
                <a:extLst>
                  <a:ext uri="{FF2B5EF4-FFF2-40B4-BE49-F238E27FC236}">
                    <a16:creationId xmlns:a16="http://schemas.microsoft.com/office/drawing/2014/main" id="{4D53D549-3EC9-DEC2-293A-3049F4B7B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94" name="Rectangle 455">
              <a:extLst>
                <a:ext uri="{FF2B5EF4-FFF2-40B4-BE49-F238E27FC236}">
                  <a16:creationId xmlns:a16="http://schemas.microsoft.com/office/drawing/2014/main" id="{109BC4F0-3F26-AF55-34BA-9331ECF9F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8" y="3202"/>
              <a:ext cx="94" cy="108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6" name="Rectangle 456">
              <a:extLst>
                <a:ext uri="{FF2B5EF4-FFF2-40B4-BE49-F238E27FC236}">
                  <a16:creationId xmlns:a16="http://schemas.microsoft.com/office/drawing/2014/main" id="{949EA828-7062-EA2B-C8BD-1035A34D9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" y="3201"/>
              <a:ext cx="60" cy="108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22B332F6-B3F0-6217-C1E8-D3C3BDB141D0}"/>
              </a:ext>
            </a:extLst>
          </p:cNvPr>
          <p:cNvGrpSpPr/>
          <p:nvPr/>
        </p:nvGrpSpPr>
        <p:grpSpPr>
          <a:xfrm>
            <a:off x="249039" y="1354000"/>
            <a:ext cx="340158" cy="461665"/>
            <a:chOff x="8599355" y="2153608"/>
            <a:chExt cx="340158" cy="461665"/>
          </a:xfrm>
        </p:grpSpPr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D2DDAF6B-898A-E732-CA75-D7A6AB6107E0}"/>
                </a:ext>
              </a:extLst>
            </p:cNvPr>
            <p:cNvSpPr/>
            <p:nvPr/>
          </p:nvSpPr>
          <p:spPr>
            <a:xfrm>
              <a:off x="8612372" y="2230217"/>
              <a:ext cx="318977" cy="32052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D2D7A5FE-E142-02C6-E2AF-E42887ACDC22}"/>
                </a:ext>
              </a:extLst>
            </p:cNvPr>
            <p:cNvSpPr txBox="1"/>
            <p:nvPr/>
          </p:nvSpPr>
          <p:spPr>
            <a:xfrm>
              <a:off x="8599355" y="21536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B050"/>
                  </a:solidFill>
                </a:rPr>
                <a:t>1</a:t>
              </a:r>
            </a:p>
          </p:txBody>
        </p: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66986EF9-C3B7-DF6B-B0FF-2769855BC328}"/>
              </a:ext>
            </a:extLst>
          </p:cNvPr>
          <p:cNvGrpSpPr/>
          <p:nvPr/>
        </p:nvGrpSpPr>
        <p:grpSpPr>
          <a:xfrm>
            <a:off x="1079247" y="4483972"/>
            <a:ext cx="1081088" cy="246063"/>
            <a:chOff x="4121154" y="1740198"/>
            <a:chExt cx="1081088" cy="246063"/>
          </a:xfrm>
        </p:grpSpPr>
        <p:sp>
          <p:nvSpPr>
            <p:cNvPr id="145" name="Rectangle 457">
              <a:extLst>
                <a:ext uri="{FF2B5EF4-FFF2-40B4-BE49-F238E27FC236}">
                  <a16:creationId xmlns:a16="http://schemas.microsoft.com/office/drawing/2014/main" id="{8BB245BB-6AA9-C781-C054-8C30716AA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1154" y="1749723"/>
              <a:ext cx="1081088" cy="2190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B05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6" name="Group 445">
              <a:extLst>
                <a:ext uri="{FF2B5EF4-FFF2-40B4-BE49-F238E27FC236}">
                  <a16:creationId xmlns:a16="http://schemas.microsoft.com/office/drawing/2014/main" id="{55483666-952C-FF91-2375-DE16316FCA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067" y="1740198"/>
              <a:ext cx="762000" cy="246063"/>
              <a:chOff x="723" y="3453"/>
              <a:chExt cx="480" cy="155"/>
            </a:xfrm>
          </p:grpSpPr>
          <p:grpSp>
            <p:nvGrpSpPr>
              <p:cNvPr id="149" name="Group 446">
                <a:extLst>
                  <a:ext uri="{FF2B5EF4-FFF2-40B4-BE49-F238E27FC236}">
                    <a16:creationId xmlns:a16="http://schemas.microsoft.com/office/drawing/2014/main" id="{0DF637FB-7611-0196-CFF3-471F0FCEA5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54" cy="155"/>
                <a:chOff x="836" y="3305"/>
                <a:chExt cx="354" cy="155"/>
              </a:xfrm>
            </p:grpSpPr>
            <p:grpSp>
              <p:nvGrpSpPr>
                <p:cNvPr id="152" name="Group 447">
                  <a:extLst>
                    <a:ext uri="{FF2B5EF4-FFF2-40B4-BE49-F238E27FC236}">
                      <a16:creationId xmlns:a16="http://schemas.microsoft.com/office/drawing/2014/main" id="{C30EF1ED-D7E4-7008-0803-F72662CA5D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290" cy="155"/>
                  <a:chOff x="844" y="3337"/>
                  <a:chExt cx="290" cy="155"/>
                </a:xfrm>
              </p:grpSpPr>
              <p:sp>
                <p:nvSpPr>
                  <p:cNvPr id="156" name="Rectangle 448">
                    <a:extLst>
                      <a:ext uri="{FF2B5EF4-FFF2-40B4-BE49-F238E27FC236}">
                        <a16:creationId xmlns:a16="http://schemas.microsoft.com/office/drawing/2014/main" id="{B07E6A94-3A97-A47E-BBDA-AC777247E0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57" name="Text Box 449">
                    <a:extLst>
                      <a:ext uri="{FF2B5EF4-FFF2-40B4-BE49-F238E27FC236}">
                        <a16:creationId xmlns:a16="http://schemas.microsoft.com/office/drawing/2014/main" id="{490DDFA7-4E11-CACD-0E21-04452B271B6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116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53" name="Group 450">
                  <a:extLst>
                    <a:ext uri="{FF2B5EF4-FFF2-40B4-BE49-F238E27FC236}">
                      <a16:creationId xmlns:a16="http://schemas.microsoft.com/office/drawing/2014/main" id="{ACBDFDD8-264C-DF37-2A2B-F1BE2AD602D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54" name="Rectangle 451">
                    <a:extLst>
                      <a:ext uri="{FF2B5EF4-FFF2-40B4-BE49-F238E27FC236}">
                        <a16:creationId xmlns:a16="http://schemas.microsoft.com/office/drawing/2014/main" id="{3B7A60DD-FA7C-FD17-D36E-656D585301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7030A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55" name="Rectangle 452">
                    <a:extLst>
                      <a:ext uri="{FF2B5EF4-FFF2-40B4-BE49-F238E27FC236}">
                        <a16:creationId xmlns:a16="http://schemas.microsoft.com/office/drawing/2014/main" id="{81C358A0-B20E-49CA-B748-0D98A4B096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A12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150" name="Rectangle 453">
                <a:extLst>
                  <a:ext uri="{FF2B5EF4-FFF2-40B4-BE49-F238E27FC236}">
                    <a16:creationId xmlns:a16="http://schemas.microsoft.com/office/drawing/2014/main" id="{97DC4474-C95A-1798-5485-759957FE7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Rectangle 454">
                <a:extLst>
                  <a:ext uri="{FF2B5EF4-FFF2-40B4-BE49-F238E27FC236}">
                    <a16:creationId xmlns:a16="http://schemas.microsoft.com/office/drawing/2014/main" id="{1FF0E20A-A0B2-0086-A039-A93A35DBC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7" name="Rectangle 455">
              <a:extLst>
                <a:ext uri="{FF2B5EF4-FFF2-40B4-BE49-F238E27FC236}">
                  <a16:creationId xmlns:a16="http://schemas.microsoft.com/office/drawing/2014/main" id="{78F8B3D8-D937-8737-38A4-435F50563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792" y="1775123"/>
              <a:ext cx="149225" cy="171450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8" name="Rectangle 456">
              <a:extLst>
                <a:ext uri="{FF2B5EF4-FFF2-40B4-BE49-F238E27FC236}">
                  <a16:creationId xmlns:a16="http://schemas.microsoft.com/office/drawing/2014/main" id="{C963C8FC-39F0-FB82-B504-5030617B8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7" y="1773536"/>
              <a:ext cx="95250" cy="171450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C40C263F-EF7A-407B-80EB-3FF80D43177A}"/>
              </a:ext>
            </a:extLst>
          </p:cNvPr>
          <p:cNvGrpSpPr/>
          <p:nvPr/>
        </p:nvGrpSpPr>
        <p:grpSpPr>
          <a:xfrm>
            <a:off x="2480975" y="2850945"/>
            <a:ext cx="561975" cy="307777"/>
            <a:chOff x="4309328" y="2488774"/>
            <a:chExt cx="561975" cy="307777"/>
          </a:xfrm>
        </p:grpSpPr>
        <p:grpSp>
          <p:nvGrpSpPr>
            <p:cNvPr id="160" name="Group 321">
              <a:extLst>
                <a:ext uri="{FF2B5EF4-FFF2-40B4-BE49-F238E27FC236}">
                  <a16:creationId xmlns:a16="http://schemas.microsoft.com/office/drawing/2014/main" id="{2DE5E350-6A29-9F4F-0DFC-73445631C0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9328" y="2554274"/>
              <a:ext cx="561975" cy="180975"/>
              <a:chOff x="740" y="3232"/>
              <a:chExt cx="354" cy="114"/>
            </a:xfrm>
            <a:solidFill>
              <a:srgbClr val="0012A0"/>
            </a:solidFill>
          </p:grpSpPr>
          <p:sp>
            <p:nvSpPr>
              <p:cNvPr id="162" name="Rectangle 323">
                <a:extLst>
                  <a:ext uri="{FF2B5EF4-FFF2-40B4-BE49-F238E27FC236}">
                    <a16:creationId xmlns:a16="http://schemas.microsoft.com/office/drawing/2014/main" id="{9721052D-3435-8116-0879-B7F74219CE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" y="3242"/>
                <a:ext cx="344" cy="8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Rectangle 326">
                <a:extLst>
                  <a:ext uri="{FF2B5EF4-FFF2-40B4-BE49-F238E27FC236}">
                    <a16:creationId xmlns:a16="http://schemas.microsoft.com/office/drawing/2014/main" id="{4B18A946-2DE1-CD28-36BD-5E256B934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2"/>
                <a:ext cx="354" cy="114"/>
              </a:xfrm>
              <a:prstGeom prst="rect">
                <a:avLst/>
              </a:prstGeom>
              <a:grpFill/>
              <a:ln w="19050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61" name="TextBox 160">
              <a:extLst>
                <a:ext uri="{FF2B5EF4-FFF2-40B4-BE49-F238E27FC236}">
                  <a16:creationId xmlns:a16="http://schemas.microsoft.com/office/drawing/2014/main" id="{179C1FC9-16DC-A443-AA19-A08647B077AD}"/>
                </a:ext>
              </a:extLst>
            </p:cNvPr>
            <p:cNvSpPr txBox="1"/>
            <p:nvPr/>
          </p:nvSpPr>
          <p:spPr>
            <a:xfrm>
              <a:off x="4372990" y="2488774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AFAFA"/>
                  </a:solidFill>
                </a:rPr>
                <a:t>SR</a:t>
              </a:r>
            </a:p>
          </p:txBody>
        </p: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C4891F86-721E-F0CE-E4F4-A0C315DB97BC}"/>
              </a:ext>
            </a:extLst>
          </p:cNvPr>
          <p:cNvGrpSpPr/>
          <p:nvPr/>
        </p:nvGrpSpPr>
        <p:grpSpPr>
          <a:xfrm>
            <a:off x="4446378" y="2864907"/>
            <a:ext cx="561975" cy="307777"/>
            <a:chOff x="4309328" y="2488774"/>
            <a:chExt cx="561975" cy="307777"/>
          </a:xfrm>
        </p:grpSpPr>
        <p:grpSp>
          <p:nvGrpSpPr>
            <p:cNvPr id="170" name="Group 321">
              <a:extLst>
                <a:ext uri="{FF2B5EF4-FFF2-40B4-BE49-F238E27FC236}">
                  <a16:creationId xmlns:a16="http://schemas.microsoft.com/office/drawing/2014/main" id="{032419BC-A4A3-F602-5E1E-0F0BA13ED9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9328" y="2554274"/>
              <a:ext cx="561975" cy="180975"/>
              <a:chOff x="740" y="3232"/>
              <a:chExt cx="354" cy="114"/>
            </a:xfrm>
            <a:solidFill>
              <a:srgbClr val="0012A0"/>
            </a:solidFill>
          </p:grpSpPr>
          <p:sp>
            <p:nvSpPr>
              <p:cNvPr id="177" name="Rectangle 323">
                <a:extLst>
                  <a:ext uri="{FF2B5EF4-FFF2-40B4-BE49-F238E27FC236}">
                    <a16:creationId xmlns:a16="http://schemas.microsoft.com/office/drawing/2014/main" id="{99DF8467-4E73-65CB-233A-1781BFF76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" y="3242"/>
                <a:ext cx="344" cy="8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Rectangle 326">
                <a:extLst>
                  <a:ext uri="{FF2B5EF4-FFF2-40B4-BE49-F238E27FC236}">
                    <a16:creationId xmlns:a16="http://schemas.microsoft.com/office/drawing/2014/main" id="{439ACA9D-2B36-887F-C1BB-0515ACDE3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2"/>
                <a:ext cx="354" cy="114"/>
              </a:xfrm>
              <a:prstGeom prst="rect">
                <a:avLst/>
              </a:prstGeom>
              <a:grpFill/>
              <a:ln w="19050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2AD9D568-E13B-2DCE-CDD9-D4D94A41E613}"/>
                </a:ext>
              </a:extLst>
            </p:cNvPr>
            <p:cNvSpPr txBox="1"/>
            <p:nvPr/>
          </p:nvSpPr>
          <p:spPr>
            <a:xfrm>
              <a:off x="4372990" y="2488774"/>
              <a:ext cx="4363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AFAFA"/>
                  </a:solidFill>
                </a:rPr>
                <a:t>DCI</a:t>
              </a:r>
            </a:p>
          </p:txBody>
        </p:sp>
      </p:grpSp>
      <p:sp>
        <p:nvSpPr>
          <p:cNvPr id="180" name="Title 1">
            <a:extLst>
              <a:ext uri="{FF2B5EF4-FFF2-40B4-BE49-F238E27FC236}">
                <a16:creationId xmlns:a16="http://schemas.microsoft.com/office/drawing/2014/main" id="{AFCF01FA-378E-F1CF-ABD5-3C1E71E7E102}"/>
              </a:ext>
            </a:extLst>
          </p:cNvPr>
          <p:cNvSpPr txBox="1">
            <a:spLocks/>
          </p:cNvSpPr>
          <p:nvPr/>
        </p:nvSpPr>
        <p:spPr>
          <a:xfrm>
            <a:off x="567379" y="396801"/>
            <a:ext cx="10515600" cy="894622"/>
          </a:xfrm>
          <a:prstGeom prst="rect">
            <a:avLst/>
          </a:prstGeom>
        </p:spPr>
        <p:txBody>
          <a:bodyPr>
            <a:normAutofit fontScale="92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800" b="0" dirty="0"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Retrospective: “A day in the life”</a:t>
            </a:r>
            <a:r>
              <a:rPr lang="en-US" sz="4800" b="0" baseline="30000" dirty="0"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*</a:t>
            </a:r>
            <a:r>
              <a:rPr lang="en-US" sz="4800" b="0" dirty="0"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 (5G RAN)</a:t>
            </a:r>
            <a:endParaRPr lang="en-US" sz="4800" b="0" dirty="0">
              <a:latin typeface="+mn-lt"/>
            </a:endParaRPr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D450EBCD-7858-343D-D9A6-4DE8AFD39E69}"/>
              </a:ext>
            </a:extLst>
          </p:cNvPr>
          <p:cNvGrpSpPr/>
          <p:nvPr/>
        </p:nvGrpSpPr>
        <p:grpSpPr>
          <a:xfrm>
            <a:off x="7396507" y="1495680"/>
            <a:ext cx="4400049" cy="1479711"/>
            <a:chOff x="7562767" y="2064703"/>
            <a:chExt cx="4400049" cy="1479711"/>
          </a:xfrm>
        </p:grpSpPr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CC41F4EA-8FCC-B1C9-2E7E-BE43762A0371}"/>
                </a:ext>
              </a:extLst>
            </p:cNvPr>
            <p:cNvGrpSpPr/>
            <p:nvPr/>
          </p:nvGrpSpPr>
          <p:grpSpPr>
            <a:xfrm>
              <a:off x="7562767" y="2064703"/>
              <a:ext cx="340158" cy="461665"/>
              <a:chOff x="8599355" y="2153608"/>
              <a:chExt cx="340158" cy="461665"/>
            </a:xfrm>
          </p:grpSpPr>
          <p:sp>
            <p:nvSpPr>
              <p:cNvPr id="202" name="Oval 201">
                <a:extLst>
                  <a:ext uri="{FF2B5EF4-FFF2-40B4-BE49-F238E27FC236}">
                    <a16:creationId xmlns:a16="http://schemas.microsoft.com/office/drawing/2014/main" id="{49CC9A61-28EB-179C-149C-AD6A67CCF78F}"/>
                  </a:ext>
                </a:extLst>
              </p:cNvPr>
              <p:cNvSpPr/>
              <p:nvPr/>
            </p:nvSpPr>
            <p:spPr>
              <a:xfrm>
                <a:off x="8612372" y="2230217"/>
                <a:ext cx="318977" cy="320522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TextBox 202">
                <a:extLst>
                  <a:ext uri="{FF2B5EF4-FFF2-40B4-BE49-F238E27FC236}">
                    <a16:creationId xmlns:a16="http://schemas.microsoft.com/office/drawing/2014/main" id="{DF3029A8-05F9-93E2-E353-B0DA1390C0EE}"/>
                  </a:ext>
                </a:extLst>
              </p:cNvPr>
              <p:cNvSpPr txBox="1"/>
              <p:nvPr/>
            </p:nvSpPr>
            <p:spPr>
              <a:xfrm>
                <a:off x="8599355" y="21536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00B050"/>
                    </a:solidFill>
                  </a:rPr>
                  <a:t>1</a:t>
                </a:r>
              </a:p>
            </p:txBody>
          </p:sp>
        </p:grpSp>
        <p:sp>
          <p:nvSpPr>
            <p:cNvPr id="201" name="TextBox 200">
              <a:extLst>
                <a:ext uri="{FF2B5EF4-FFF2-40B4-BE49-F238E27FC236}">
                  <a16:creationId xmlns:a16="http://schemas.microsoft.com/office/drawing/2014/main" id="{E137C8F3-5E67-F9BC-897D-65D98E5641A5}"/>
                </a:ext>
              </a:extLst>
            </p:cNvPr>
            <p:cNvSpPr txBox="1"/>
            <p:nvPr/>
          </p:nvSpPr>
          <p:spPr>
            <a:xfrm>
              <a:off x="8049596" y="2122486"/>
              <a:ext cx="3913220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HTTP/3 request in UDP segment, in IP datagram, into 5G frame.  Enter, wait, 5G MAC frame scheduling queue</a:t>
              </a:r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124A7F47-0995-479D-38E8-6A0E312A3833}"/>
              </a:ext>
            </a:extLst>
          </p:cNvPr>
          <p:cNvGrpSpPr/>
          <p:nvPr/>
        </p:nvGrpSpPr>
        <p:grpSpPr>
          <a:xfrm>
            <a:off x="7426979" y="2864521"/>
            <a:ext cx="4485776" cy="1490625"/>
            <a:chOff x="7559732" y="2053789"/>
            <a:chExt cx="4485776" cy="1490625"/>
          </a:xfrm>
        </p:grpSpPr>
        <p:grpSp>
          <p:nvGrpSpPr>
            <p:cNvPr id="205" name="Group 204">
              <a:extLst>
                <a:ext uri="{FF2B5EF4-FFF2-40B4-BE49-F238E27FC236}">
                  <a16:creationId xmlns:a16="http://schemas.microsoft.com/office/drawing/2014/main" id="{AEC43B5C-6D8E-EC29-5B98-87FF7DBBDF9D}"/>
                </a:ext>
              </a:extLst>
            </p:cNvPr>
            <p:cNvGrpSpPr/>
            <p:nvPr/>
          </p:nvGrpSpPr>
          <p:grpSpPr>
            <a:xfrm>
              <a:off x="7559732" y="2053789"/>
              <a:ext cx="340158" cy="461665"/>
              <a:chOff x="8596320" y="2142694"/>
              <a:chExt cx="340158" cy="461665"/>
            </a:xfrm>
          </p:grpSpPr>
          <p:sp>
            <p:nvSpPr>
              <p:cNvPr id="207" name="Oval 206">
                <a:extLst>
                  <a:ext uri="{FF2B5EF4-FFF2-40B4-BE49-F238E27FC236}">
                    <a16:creationId xmlns:a16="http://schemas.microsoft.com/office/drawing/2014/main" id="{1F3D9B67-00B4-5CDA-7D9D-0E4B4A9ABBB5}"/>
                  </a:ext>
                </a:extLst>
              </p:cNvPr>
              <p:cNvSpPr/>
              <p:nvPr/>
            </p:nvSpPr>
            <p:spPr>
              <a:xfrm>
                <a:off x="8612372" y="2230217"/>
                <a:ext cx="318977" cy="320522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0012A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TextBox 207">
                <a:extLst>
                  <a:ext uri="{FF2B5EF4-FFF2-40B4-BE49-F238E27FC236}">
                    <a16:creationId xmlns:a16="http://schemas.microsoft.com/office/drawing/2014/main" id="{3E5271A8-4794-EBEE-D3F3-641ECBB4C626}"/>
                  </a:ext>
                </a:extLst>
              </p:cNvPr>
              <p:cNvSpPr txBox="1"/>
              <p:nvPr/>
            </p:nvSpPr>
            <p:spPr>
              <a:xfrm>
                <a:off x="8596320" y="2142694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0012A0"/>
                    </a:solidFill>
                  </a:rPr>
                  <a:t>2</a:t>
                </a:r>
              </a:p>
            </p:txBody>
          </p:sp>
        </p:grpSp>
        <p:sp>
          <p:nvSpPr>
            <p:cNvPr id="206" name="TextBox 205">
              <a:extLst>
                <a:ext uri="{FF2B5EF4-FFF2-40B4-BE49-F238E27FC236}">
                  <a16:creationId xmlns:a16="http://schemas.microsoft.com/office/drawing/2014/main" id="{790F1B40-4108-46DB-04ED-513116D6F8E7}"/>
                </a:ext>
              </a:extLst>
            </p:cNvPr>
            <p:cNvSpPr txBox="1"/>
            <p:nvPr/>
          </p:nvSpPr>
          <p:spPr>
            <a:xfrm>
              <a:off x="8021020" y="2122486"/>
              <a:ext cx="4024488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device’s control plane sends SR Scheduling Req) on Physical Uplink Control Channel (PUCCH) to base station</a:t>
              </a:r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77208698-AFE8-1E41-0759-4DCA27B57240}"/>
              </a:ext>
            </a:extLst>
          </p:cNvPr>
          <p:cNvGrpSpPr/>
          <p:nvPr/>
        </p:nvGrpSpPr>
        <p:grpSpPr>
          <a:xfrm>
            <a:off x="7473623" y="4280557"/>
            <a:ext cx="4552116" cy="1490625"/>
            <a:chOff x="7559732" y="2053789"/>
            <a:chExt cx="4552116" cy="1490625"/>
          </a:xfrm>
        </p:grpSpPr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F6A0AA26-EEDD-12C5-0C95-6A54FF544A66}"/>
                </a:ext>
              </a:extLst>
            </p:cNvPr>
            <p:cNvGrpSpPr/>
            <p:nvPr/>
          </p:nvGrpSpPr>
          <p:grpSpPr>
            <a:xfrm>
              <a:off x="7559732" y="2053789"/>
              <a:ext cx="340158" cy="461665"/>
              <a:chOff x="8596320" y="2142694"/>
              <a:chExt cx="340158" cy="461665"/>
            </a:xfrm>
          </p:grpSpPr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8213A853-BD75-3C00-FA3A-C569F5CDC206}"/>
                  </a:ext>
                </a:extLst>
              </p:cNvPr>
              <p:cNvSpPr/>
              <p:nvPr/>
            </p:nvSpPr>
            <p:spPr>
              <a:xfrm>
                <a:off x="8612372" y="2230217"/>
                <a:ext cx="318977" cy="320522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0012A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TextBox 212">
                <a:extLst>
                  <a:ext uri="{FF2B5EF4-FFF2-40B4-BE49-F238E27FC236}">
                    <a16:creationId xmlns:a16="http://schemas.microsoft.com/office/drawing/2014/main" id="{7A18CE5D-781B-A1A0-A101-2D3FBD9479B1}"/>
                  </a:ext>
                </a:extLst>
              </p:cNvPr>
              <p:cNvSpPr txBox="1"/>
              <p:nvPr/>
            </p:nvSpPr>
            <p:spPr>
              <a:xfrm>
                <a:off x="8596320" y="2142694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0012A0"/>
                    </a:solidFill>
                  </a:rPr>
                  <a:t>3</a:t>
                </a:r>
              </a:p>
            </p:txBody>
          </p:sp>
        </p:grpSp>
        <p:sp>
          <p:nvSpPr>
            <p:cNvPr id="211" name="TextBox 210">
              <a:extLst>
                <a:ext uri="{FF2B5EF4-FFF2-40B4-BE49-F238E27FC236}">
                  <a16:creationId xmlns:a16="http://schemas.microsoft.com/office/drawing/2014/main" id="{40F953CB-0231-A450-36B9-6D1D82751EC4}"/>
                </a:ext>
              </a:extLst>
            </p:cNvPr>
            <p:cNvSpPr txBox="1"/>
            <p:nvPr/>
          </p:nvSpPr>
          <p:spPr>
            <a:xfrm>
              <a:off x="8021019" y="2122486"/>
              <a:ext cx="4090829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base station control plane send DCI message Physical Downlink Control Channel (PDCCH) granting upstream RBs</a:t>
              </a:r>
            </a:p>
          </p:txBody>
        </p: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DC34DDF5-8DB5-7EBE-8379-B3D5CC111D1E}"/>
              </a:ext>
            </a:extLst>
          </p:cNvPr>
          <p:cNvGrpSpPr/>
          <p:nvPr/>
        </p:nvGrpSpPr>
        <p:grpSpPr>
          <a:xfrm>
            <a:off x="7401438" y="5745250"/>
            <a:ext cx="4197173" cy="814913"/>
            <a:chOff x="7562767" y="2064703"/>
            <a:chExt cx="4197173" cy="814913"/>
          </a:xfrm>
        </p:grpSpPr>
        <p:grpSp>
          <p:nvGrpSpPr>
            <p:cNvPr id="215" name="Group 214">
              <a:extLst>
                <a:ext uri="{FF2B5EF4-FFF2-40B4-BE49-F238E27FC236}">
                  <a16:creationId xmlns:a16="http://schemas.microsoft.com/office/drawing/2014/main" id="{AEF2A1EF-1541-1201-E9AF-A8FF9A3999CD}"/>
                </a:ext>
              </a:extLst>
            </p:cNvPr>
            <p:cNvGrpSpPr/>
            <p:nvPr/>
          </p:nvGrpSpPr>
          <p:grpSpPr>
            <a:xfrm>
              <a:off x="7562767" y="2064703"/>
              <a:ext cx="340158" cy="461665"/>
              <a:chOff x="8599355" y="2153608"/>
              <a:chExt cx="340158" cy="461665"/>
            </a:xfrm>
          </p:grpSpPr>
          <p:sp>
            <p:nvSpPr>
              <p:cNvPr id="217" name="Oval 216">
                <a:extLst>
                  <a:ext uri="{FF2B5EF4-FFF2-40B4-BE49-F238E27FC236}">
                    <a16:creationId xmlns:a16="http://schemas.microsoft.com/office/drawing/2014/main" id="{E4E76639-903C-1B8A-6825-E6C7C4D68A45}"/>
                  </a:ext>
                </a:extLst>
              </p:cNvPr>
              <p:cNvSpPr/>
              <p:nvPr/>
            </p:nvSpPr>
            <p:spPr>
              <a:xfrm>
                <a:off x="8612372" y="2230217"/>
                <a:ext cx="318977" cy="320522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TextBox 217">
                <a:extLst>
                  <a:ext uri="{FF2B5EF4-FFF2-40B4-BE49-F238E27FC236}">
                    <a16:creationId xmlns:a16="http://schemas.microsoft.com/office/drawing/2014/main" id="{7C0D6468-E3A9-950E-73C9-D72E173946F2}"/>
                  </a:ext>
                </a:extLst>
              </p:cNvPr>
              <p:cNvSpPr txBox="1"/>
              <p:nvPr/>
            </p:nvSpPr>
            <p:spPr>
              <a:xfrm>
                <a:off x="8599355" y="21536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00B050"/>
                    </a:solidFill>
                  </a:rPr>
                  <a:t>4</a:t>
                </a:r>
              </a:p>
            </p:txBody>
          </p:sp>
        </p:grp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25B860FA-0E5A-52E4-FF31-AA19C31C7F25}"/>
                </a:ext>
              </a:extLst>
            </p:cNvPr>
            <p:cNvSpPr txBox="1"/>
            <p:nvPr/>
          </p:nvSpPr>
          <p:spPr>
            <a:xfrm>
              <a:off x="8049596" y="2122486"/>
              <a:ext cx="371034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device sends frame in allocated RBs</a:t>
              </a:r>
            </a:p>
          </p:txBody>
        </p:sp>
      </p:grp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489AA83B-5CDC-3509-0408-2E52AF08A558}"/>
              </a:ext>
            </a:extLst>
          </p:cNvPr>
          <p:cNvGrpSpPr/>
          <p:nvPr/>
        </p:nvGrpSpPr>
        <p:grpSpPr>
          <a:xfrm>
            <a:off x="3085643" y="2776099"/>
            <a:ext cx="340158" cy="461665"/>
            <a:chOff x="8596320" y="2142694"/>
            <a:chExt cx="340158" cy="461665"/>
          </a:xfrm>
        </p:grpSpPr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4E85A504-BA56-3B3B-85F0-889258DB85AD}"/>
                </a:ext>
              </a:extLst>
            </p:cNvPr>
            <p:cNvSpPr/>
            <p:nvPr/>
          </p:nvSpPr>
          <p:spPr>
            <a:xfrm>
              <a:off x="8612372" y="2230217"/>
              <a:ext cx="318977" cy="32052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12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C9AEAD75-1FAA-82A1-76C6-3EF8F51F1FB6}"/>
                </a:ext>
              </a:extLst>
            </p:cNvPr>
            <p:cNvSpPr txBox="1"/>
            <p:nvPr/>
          </p:nvSpPr>
          <p:spPr>
            <a:xfrm>
              <a:off x="8596320" y="2142694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12A0"/>
                  </a:solidFill>
                </a:rPr>
                <a:t>2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D3624C85-4BD7-1DC8-80AD-E7A402F62676}"/>
              </a:ext>
            </a:extLst>
          </p:cNvPr>
          <p:cNvGrpSpPr/>
          <p:nvPr/>
        </p:nvGrpSpPr>
        <p:grpSpPr>
          <a:xfrm>
            <a:off x="3946627" y="2783711"/>
            <a:ext cx="340158" cy="461665"/>
            <a:chOff x="8596320" y="2142694"/>
            <a:chExt cx="340158" cy="461665"/>
          </a:xfrm>
        </p:grpSpPr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0E8AF218-E047-B337-3397-678193D450FE}"/>
                </a:ext>
              </a:extLst>
            </p:cNvPr>
            <p:cNvSpPr/>
            <p:nvPr/>
          </p:nvSpPr>
          <p:spPr>
            <a:xfrm>
              <a:off x="8612372" y="2230217"/>
              <a:ext cx="318977" cy="32052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12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id="{D9580622-38CB-D360-6AE7-34C2DCB81434}"/>
                </a:ext>
              </a:extLst>
            </p:cNvPr>
            <p:cNvSpPr txBox="1"/>
            <p:nvPr/>
          </p:nvSpPr>
          <p:spPr>
            <a:xfrm>
              <a:off x="8596320" y="2142694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0012A0"/>
                  </a:solidFill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11600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4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81 -0.00255 L -0.00639 0.4206 L 0.1612 0.4206 L 0.1612 0.00208 " pathEditMode="relative" rAng="0" ptsTypes="AAAA">
                                      <p:cBhvr>
                                        <p:cTn id="59" dur="2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451" y="2115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2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5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2.22222E-6 L -0.00182 0.41713 L -0.1668 0.41713 L -0.1668 0.0044 " pathEditMode="relative" rAng="0" ptsTypes="AAAA">
                                      <p:cBhvr>
                                        <p:cTn id="78" dur="3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46" y="208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2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5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3.7037E-6 L -2.70833E-6 0.18703 L 0.34545 0.18703 L 0.34545 0.00926 " pathEditMode="relative" rAng="0" ptsTypes="AAAA">
                                      <p:cBhvr>
                                        <p:cTn id="95" dur="3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266" y="9352"/>
                                    </p:animMotion>
                                  </p:childTnLst>
                                </p:cTn>
                              </p:par>
                              <p:par>
                                <p:cTn id="9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0" grpId="1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" name="Hexagon 477">
            <a:extLst>
              <a:ext uri="{FF2B5EF4-FFF2-40B4-BE49-F238E27FC236}">
                <a16:creationId xmlns:a16="http://schemas.microsoft.com/office/drawing/2014/main" id="{5ACF2064-3705-DEAD-07DA-8BC7A9ED4257}"/>
              </a:ext>
            </a:extLst>
          </p:cNvPr>
          <p:cNvSpPr/>
          <p:nvPr/>
        </p:nvSpPr>
        <p:spPr>
          <a:xfrm>
            <a:off x="5072836" y="3824035"/>
            <a:ext cx="2199008" cy="1585753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0" name="TextBox 479">
            <a:extLst>
              <a:ext uri="{FF2B5EF4-FFF2-40B4-BE49-F238E27FC236}">
                <a16:creationId xmlns:a16="http://schemas.microsoft.com/office/drawing/2014/main" id="{CE7DD5B7-E5DF-10BC-C6EA-A9A9105E4F9C}"/>
              </a:ext>
            </a:extLst>
          </p:cNvPr>
          <p:cNvSpPr txBox="1"/>
          <p:nvPr/>
        </p:nvSpPr>
        <p:spPr>
          <a:xfrm>
            <a:off x="5499906" y="4838863"/>
            <a:ext cx="1073307" cy="4413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400" b="1" dirty="0">
                <a:solidFill>
                  <a:prstClr val="black"/>
                </a:solidFill>
                <a:latin typeface="Calibri"/>
              </a:rPr>
              <a:t>(gNode-B)  </a:t>
            </a:r>
            <a:endParaRPr lang="en-US" sz="1100" b="1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" name="Espace réservé du contenu 2">
            <a:extLst>
              <a:ext uri="{FF2B5EF4-FFF2-40B4-BE49-F238E27FC236}">
                <a16:creationId xmlns:a16="http://schemas.microsoft.com/office/drawing/2014/main" id="{557A6022-5A89-C331-0BCC-D2975B9EB68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6470" y="1243970"/>
            <a:ext cx="10515600" cy="753168"/>
          </a:xfrm>
        </p:spPr>
        <p:txBody>
          <a:bodyPr>
            <a:normAutofit/>
          </a:bodyPr>
          <a:lstStyle/>
          <a:p>
            <a:pPr marL="130175" indent="0">
              <a:buNone/>
            </a:pPr>
            <a:r>
              <a:rPr lang="fr-FR" dirty="0">
                <a:solidFill>
                  <a:srgbClr val="404040"/>
                </a:solidFill>
                <a:latin typeface="Lato" panose="020F0502020204030203" pitchFamily="34" charset="0"/>
              </a:rPr>
              <a:t>RAN: t</a:t>
            </a:r>
            <a:r>
              <a:rPr lang="fr-FR" b="0" i="0" dirty="0">
                <a:solidFill>
                  <a:srgbClr val="404040"/>
                </a:solidFill>
                <a:effectLst/>
                <a:latin typeface="Lato" panose="020F0502020204030203" pitchFamily="34" charset="0"/>
              </a:rPr>
              <a:t>ransfers datagrams between mobile core and </a:t>
            </a:r>
            <a:r>
              <a:rPr lang="fr-FR" b="0" i="0" dirty="0" err="1">
                <a:solidFill>
                  <a:srgbClr val="404040"/>
                </a:solidFill>
                <a:effectLst/>
                <a:latin typeface="Lato" panose="020F0502020204030203" pitchFamily="34" charset="0"/>
              </a:rPr>
              <a:t>devices</a:t>
            </a:r>
            <a:endParaRPr lang="fr-FR" b="0" i="0" dirty="0">
              <a:solidFill>
                <a:srgbClr val="404040"/>
              </a:solidFill>
              <a:effectLst/>
              <a:latin typeface="Lato" panose="020F0502020204030203" pitchFamily="34" charset="0"/>
            </a:endParaRPr>
          </a:p>
          <a:p>
            <a:pPr marL="457200" lvl="1" indent="0">
              <a:buNone/>
            </a:pPr>
            <a:endParaRPr lang="en-US" dirty="0"/>
          </a:p>
        </p:txBody>
      </p:sp>
      <p:sp>
        <p:nvSpPr>
          <p:cNvPr id="2" name="Title 2">
            <a:extLst>
              <a:ext uri="{FF2B5EF4-FFF2-40B4-BE49-F238E27FC236}">
                <a16:creationId xmlns:a16="http://schemas.microsoft.com/office/drawing/2014/main" id="{3D11F8E9-E5A8-EF94-AD12-36E20A8294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RAN packet processing pipeline: context</a:t>
            </a:r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6D782621-8005-FC8B-3705-03F3251DE11A}"/>
              </a:ext>
            </a:extLst>
          </p:cNvPr>
          <p:cNvSpPr/>
          <p:nvPr/>
        </p:nvSpPr>
        <p:spPr>
          <a:xfrm>
            <a:off x="1596230" y="4519488"/>
            <a:ext cx="2663439" cy="79299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235452 w 1404583"/>
              <a:gd name="connsiteY7" fmla="*/ 78019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231256 w 1404370"/>
              <a:gd name="connsiteY0" fmla="*/ 8251 h 747963"/>
              <a:gd name="connsiteX1" fmla="*/ 127207 w 1404370"/>
              <a:gd name="connsiteY1" fmla="*/ 62648 h 747963"/>
              <a:gd name="connsiteX2" fmla="*/ 4744 w 1404370"/>
              <a:gd name="connsiteY2" fmla="*/ 465184 h 747963"/>
              <a:gd name="connsiteX3" fmla="*/ 69632 w 1404370"/>
              <a:gd name="connsiteY3" fmla="*/ 632722 h 747963"/>
              <a:gd name="connsiteX4" fmla="*/ 363375 w 1404370"/>
              <a:gd name="connsiteY4" fmla="*/ 745499 h 747963"/>
              <a:gd name="connsiteX5" fmla="*/ 1278445 w 1404370"/>
              <a:gd name="connsiteY5" fmla="*/ 695962 h 747963"/>
              <a:gd name="connsiteX6" fmla="*/ 1377634 w 1404370"/>
              <a:gd name="connsiteY6" fmla="*/ 300828 h 747963"/>
              <a:gd name="connsiteX7" fmla="*/ 1235239 w 1404370"/>
              <a:gd name="connsiteY7" fmla="*/ 64951 h 747963"/>
              <a:gd name="connsiteX8" fmla="*/ 838951 w 1404370"/>
              <a:gd name="connsiteY8" fmla="*/ 0 h 747963"/>
              <a:gd name="connsiteX9" fmla="*/ 231256 w 1404370"/>
              <a:gd name="connsiteY9" fmla="*/ 8251 h 747963"/>
              <a:gd name="connsiteX0" fmla="*/ 215386 w 1388500"/>
              <a:gd name="connsiteY0" fmla="*/ 8251 h 747963"/>
              <a:gd name="connsiteX1" fmla="*/ 111337 w 1388500"/>
              <a:gd name="connsiteY1" fmla="*/ 62648 h 747963"/>
              <a:gd name="connsiteX2" fmla="*/ 11592 w 1388500"/>
              <a:gd name="connsiteY2" fmla="*/ 300323 h 747963"/>
              <a:gd name="connsiteX3" fmla="*/ 53762 w 1388500"/>
              <a:gd name="connsiteY3" fmla="*/ 632722 h 747963"/>
              <a:gd name="connsiteX4" fmla="*/ 347505 w 1388500"/>
              <a:gd name="connsiteY4" fmla="*/ 745499 h 747963"/>
              <a:gd name="connsiteX5" fmla="*/ 1262575 w 1388500"/>
              <a:gd name="connsiteY5" fmla="*/ 695962 h 747963"/>
              <a:gd name="connsiteX6" fmla="*/ 1361764 w 1388500"/>
              <a:gd name="connsiteY6" fmla="*/ 300828 h 747963"/>
              <a:gd name="connsiteX7" fmla="*/ 1219369 w 1388500"/>
              <a:gd name="connsiteY7" fmla="*/ 64951 h 747963"/>
              <a:gd name="connsiteX8" fmla="*/ 823081 w 1388500"/>
              <a:gd name="connsiteY8" fmla="*/ 0 h 747963"/>
              <a:gd name="connsiteX9" fmla="*/ 215386 w 1388500"/>
              <a:gd name="connsiteY9" fmla="*/ 8251 h 747963"/>
              <a:gd name="connsiteX0" fmla="*/ 216608 w 1389722"/>
              <a:gd name="connsiteY0" fmla="*/ 8251 h 747963"/>
              <a:gd name="connsiteX1" fmla="*/ 112559 w 1389722"/>
              <a:gd name="connsiteY1" fmla="*/ 62648 h 747963"/>
              <a:gd name="connsiteX2" fmla="*/ 12814 w 1389722"/>
              <a:gd name="connsiteY2" fmla="*/ 300323 h 747963"/>
              <a:gd name="connsiteX3" fmla="*/ 54984 w 1389722"/>
              <a:gd name="connsiteY3" fmla="*/ 632722 h 747963"/>
              <a:gd name="connsiteX4" fmla="*/ 348727 w 1389722"/>
              <a:gd name="connsiteY4" fmla="*/ 745499 h 747963"/>
              <a:gd name="connsiteX5" fmla="*/ 1263797 w 1389722"/>
              <a:gd name="connsiteY5" fmla="*/ 695962 h 747963"/>
              <a:gd name="connsiteX6" fmla="*/ 1362986 w 1389722"/>
              <a:gd name="connsiteY6" fmla="*/ 300828 h 747963"/>
              <a:gd name="connsiteX7" fmla="*/ 1220591 w 1389722"/>
              <a:gd name="connsiteY7" fmla="*/ 64951 h 747963"/>
              <a:gd name="connsiteX8" fmla="*/ 824303 w 1389722"/>
              <a:gd name="connsiteY8" fmla="*/ 0 h 747963"/>
              <a:gd name="connsiteX9" fmla="*/ 216608 w 1389722"/>
              <a:gd name="connsiteY9" fmla="*/ 8251 h 747963"/>
              <a:gd name="connsiteX0" fmla="*/ 216608 w 1389722"/>
              <a:gd name="connsiteY0" fmla="*/ 79781 h 819493"/>
              <a:gd name="connsiteX1" fmla="*/ 112559 w 1389722"/>
              <a:gd name="connsiteY1" fmla="*/ 134178 h 819493"/>
              <a:gd name="connsiteX2" fmla="*/ 12814 w 1389722"/>
              <a:gd name="connsiteY2" fmla="*/ 371853 h 819493"/>
              <a:gd name="connsiteX3" fmla="*/ 54984 w 1389722"/>
              <a:gd name="connsiteY3" fmla="*/ 704252 h 819493"/>
              <a:gd name="connsiteX4" fmla="*/ 348727 w 1389722"/>
              <a:gd name="connsiteY4" fmla="*/ 817029 h 819493"/>
              <a:gd name="connsiteX5" fmla="*/ 1263797 w 1389722"/>
              <a:gd name="connsiteY5" fmla="*/ 767492 h 819493"/>
              <a:gd name="connsiteX6" fmla="*/ 1362986 w 1389722"/>
              <a:gd name="connsiteY6" fmla="*/ 372358 h 819493"/>
              <a:gd name="connsiteX7" fmla="*/ 1301587 w 1389722"/>
              <a:gd name="connsiteY7" fmla="*/ 11721 h 819493"/>
              <a:gd name="connsiteX8" fmla="*/ 824303 w 1389722"/>
              <a:gd name="connsiteY8" fmla="*/ 71530 h 819493"/>
              <a:gd name="connsiteX9" fmla="*/ 216608 w 1389722"/>
              <a:gd name="connsiteY9" fmla="*/ 79781 h 819493"/>
              <a:gd name="connsiteX0" fmla="*/ 216608 w 1400780"/>
              <a:gd name="connsiteY0" fmla="*/ 79781 h 820631"/>
              <a:gd name="connsiteX1" fmla="*/ 112559 w 1400780"/>
              <a:gd name="connsiteY1" fmla="*/ 134178 h 820631"/>
              <a:gd name="connsiteX2" fmla="*/ 12814 w 1400780"/>
              <a:gd name="connsiteY2" fmla="*/ 371853 h 820631"/>
              <a:gd name="connsiteX3" fmla="*/ 54984 w 1400780"/>
              <a:gd name="connsiteY3" fmla="*/ 704252 h 820631"/>
              <a:gd name="connsiteX4" fmla="*/ 348727 w 1400780"/>
              <a:gd name="connsiteY4" fmla="*/ 817029 h 820631"/>
              <a:gd name="connsiteX5" fmla="*/ 1263797 w 1400780"/>
              <a:gd name="connsiteY5" fmla="*/ 767492 h 820631"/>
              <a:gd name="connsiteX6" fmla="*/ 1378790 w 1400780"/>
              <a:gd name="connsiteY6" fmla="*/ 350080 h 820631"/>
              <a:gd name="connsiteX7" fmla="*/ 1301587 w 1400780"/>
              <a:gd name="connsiteY7" fmla="*/ 11721 h 820631"/>
              <a:gd name="connsiteX8" fmla="*/ 824303 w 1400780"/>
              <a:gd name="connsiteY8" fmla="*/ 71530 h 820631"/>
              <a:gd name="connsiteX9" fmla="*/ 216608 w 1400780"/>
              <a:gd name="connsiteY9" fmla="*/ 79781 h 820631"/>
              <a:gd name="connsiteX0" fmla="*/ 216608 w 1388697"/>
              <a:gd name="connsiteY0" fmla="*/ 79781 h 820631"/>
              <a:gd name="connsiteX1" fmla="*/ 112559 w 1388697"/>
              <a:gd name="connsiteY1" fmla="*/ 134178 h 820631"/>
              <a:gd name="connsiteX2" fmla="*/ 12814 w 1388697"/>
              <a:gd name="connsiteY2" fmla="*/ 371853 h 820631"/>
              <a:gd name="connsiteX3" fmla="*/ 54984 w 1388697"/>
              <a:gd name="connsiteY3" fmla="*/ 704252 h 820631"/>
              <a:gd name="connsiteX4" fmla="*/ 348727 w 1388697"/>
              <a:gd name="connsiteY4" fmla="*/ 817029 h 820631"/>
              <a:gd name="connsiteX5" fmla="*/ 1263797 w 1388697"/>
              <a:gd name="connsiteY5" fmla="*/ 767492 h 820631"/>
              <a:gd name="connsiteX6" fmla="*/ 1378790 w 1388697"/>
              <a:gd name="connsiteY6" fmla="*/ 350080 h 820631"/>
              <a:gd name="connsiteX7" fmla="*/ 1301587 w 1388697"/>
              <a:gd name="connsiteY7" fmla="*/ 11721 h 820631"/>
              <a:gd name="connsiteX8" fmla="*/ 824303 w 1388697"/>
              <a:gd name="connsiteY8" fmla="*/ 71530 h 820631"/>
              <a:gd name="connsiteX9" fmla="*/ 216608 w 1388697"/>
              <a:gd name="connsiteY9" fmla="*/ 79781 h 820631"/>
              <a:gd name="connsiteX0" fmla="*/ 216608 w 1391225"/>
              <a:gd name="connsiteY0" fmla="*/ 79781 h 826967"/>
              <a:gd name="connsiteX1" fmla="*/ 112559 w 1391225"/>
              <a:gd name="connsiteY1" fmla="*/ 134178 h 826967"/>
              <a:gd name="connsiteX2" fmla="*/ 12814 w 1391225"/>
              <a:gd name="connsiteY2" fmla="*/ 371853 h 826967"/>
              <a:gd name="connsiteX3" fmla="*/ 54984 w 1391225"/>
              <a:gd name="connsiteY3" fmla="*/ 704252 h 826967"/>
              <a:gd name="connsiteX4" fmla="*/ 348727 w 1391225"/>
              <a:gd name="connsiteY4" fmla="*/ 817029 h 826967"/>
              <a:gd name="connsiteX5" fmla="*/ 1270711 w 1391225"/>
              <a:gd name="connsiteY5" fmla="*/ 780860 h 826967"/>
              <a:gd name="connsiteX6" fmla="*/ 1378790 w 1391225"/>
              <a:gd name="connsiteY6" fmla="*/ 350080 h 826967"/>
              <a:gd name="connsiteX7" fmla="*/ 1301587 w 1391225"/>
              <a:gd name="connsiteY7" fmla="*/ 11721 h 826967"/>
              <a:gd name="connsiteX8" fmla="*/ 824303 w 1391225"/>
              <a:gd name="connsiteY8" fmla="*/ 71530 h 826967"/>
              <a:gd name="connsiteX9" fmla="*/ 216608 w 1391225"/>
              <a:gd name="connsiteY9" fmla="*/ 79781 h 826967"/>
              <a:gd name="connsiteX0" fmla="*/ 216608 w 1379141"/>
              <a:gd name="connsiteY0" fmla="*/ 79781 h 826967"/>
              <a:gd name="connsiteX1" fmla="*/ 112559 w 1379141"/>
              <a:gd name="connsiteY1" fmla="*/ 134178 h 826967"/>
              <a:gd name="connsiteX2" fmla="*/ 12814 w 1379141"/>
              <a:gd name="connsiteY2" fmla="*/ 371853 h 826967"/>
              <a:gd name="connsiteX3" fmla="*/ 54984 w 1379141"/>
              <a:gd name="connsiteY3" fmla="*/ 704252 h 826967"/>
              <a:gd name="connsiteX4" fmla="*/ 348727 w 1379141"/>
              <a:gd name="connsiteY4" fmla="*/ 817029 h 826967"/>
              <a:gd name="connsiteX5" fmla="*/ 1270711 w 1379141"/>
              <a:gd name="connsiteY5" fmla="*/ 780860 h 826967"/>
              <a:gd name="connsiteX6" fmla="*/ 1378790 w 1379141"/>
              <a:gd name="connsiteY6" fmla="*/ 350080 h 826967"/>
              <a:gd name="connsiteX7" fmla="*/ 1301587 w 1379141"/>
              <a:gd name="connsiteY7" fmla="*/ 11721 h 826967"/>
              <a:gd name="connsiteX8" fmla="*/ 824303 w 1379141"/>
              <a:gd name="connsiteY8" fmla="*/ 71530 h 826967"/>
              <a:gd name="connsiteX9" fmla="*/ 216608 w 1379141"/>
              <a:gd name="connsiteY9" fmla="*/ 79781 h 826967"/>
              <a:gd name="connsiteX0" fmla="*/ 216608 w 1379281"/>
              <a:gd name="connsiteY0" fmla="*/ 79781 h 826967"/>
              <a:gd name="connsiteX1" fmla="*/ 112559 w 1379281"/>
              <a:gd name="connsiteY1" fmla="*/ 134178 h 826967"/>
              <a:gd name="connsiteX2" fmla="*/ 12814 w 1379281"/>
              <a:gd name="connsiteY2" fmla="*/ 371853 h 826967"/>
              <a:gd name="connsiteX3" fmla="*/ 54984 w 1379281"/>
              <a:gd name="connsiteY3" fmla="*/ 704252 h 826967"/>
              <a:gd name="connsiteX4" fmla="*/ 348727 w 1379281"/>
              <a:gd name="connsiteY4" fmla="*/ 817029 h 826967"/>
              <a:gd name="connsiteX5" fmla="*/ 1270711 w 1379281"/>
              <a:gd name="connsiteY5" fmla="*/ 780860 h 826967"/>
              <a:gd name="connsiteX6" fmla="*/ 1378790 w 1379281"/>
              <a:gd name="connsiteY6" fmla="*/ 350080 h 826967"/>
              <a:gd name="connsiteX7" fmla="*/ 1301587 w 1379281"/>
              <a:gd name="connsiteY7" fmla="*/ 11721 h 826967"/>
              <a:gd name="connsiteX8" fmla="*/ 824303 w 1379281"/>
              <a:gd name="connsiteY8" fmla="*/ 71530 h 826967"/>
              <a:gd name="connsiteX9" fmla="*/ 216608 w 1379281"/>
              <a:gd name="connsiteY9" fmla="*/ 79781 h 826967"/>
              <a:gd name="connsiteX0" fmla="*/ 216608 w 1383421"/>
              <a:gd name="connsiteY0" fmla="*/ 79781 h 826967"/>
              <a:gd name="connsiteX1" fmla="*/ 112559 w 1383421"/>
              <a:gd name="connsiteY1" fmla="*/ 134178 h 826967"/>
              <a:gd name="connsiteX2" fmla="*/ 12814 w 1383421"/>
              <a:gd name="connsiteY2" fmla="*/ 371853 h 826967"/>
              <a:gd name="connsiteX3" fmla="*/ 54984 w 1383421"/>
              <a:gd name="connsiteY3" fmla="*/ 704252 h 826967"/>
              <a:gd name="connsiteX4" fmla="*/ 348727 w 1383421"/>
              <a:gd name="connsiteY4" fmla="*/ 817029 h 826967"/>
              <a:gd name="connsiteX5" fmla="*/ 1270711 w 1383421"/>
              <a:gd name="connsiteY5" fmla="*/ 780860 h 826967"/>
              <a:gd name="connsiteX6" fmla="*/ 1378790 w 1383421"/>
              <a:gd name="connsiteY6" fmla="*/ 350080 h 826967"/>
              <a:gd name="connsiteX7" fmla="*/ 1301587 w 1383421"/>
              <a:gd name="connsiteY7" fmla="*/ 11721 h 826967"/>
              <a:gd name="connsiteX8" fmla="*/ 824303 w 1383421"/>
              <a:gd name="connsiteY8" fmla="*/ 71530 h 826967"/>
              <a:gd name="connsiteX9" fmla="*/ 216608 w 1383421"/>
              <a:gd name="connsiteY9" fmla="*/ 79781 h 826967"/>
              <a:gd name="connsiteX0" fmla="*/ 216608 w 1379141"/>
              <a:gd name="connsiteY0" fmla="*/ 59582 h 806768"/>
              <a:gd name="connsiteX1" fmla="*/ 112559 w 1379141"/>
              <a:gd name="connsiteY1" fmla="*/ 113979 h 806768"/>
              <a:gd name="connsiteX2" fmla="*/ 12814 w 1379141"/>
              <a:gd name="connsiteY2" fmla="*/ 351654 h 806768"/>
              <a:gd name="connsiteX3" fmla="*/ 54984 w 1379141"/>
              <a:gd name="connsiteY3" fmla="*/ 684053 h 806768"/>
              <a:gd name="connsiteX4" fmla="*/ 348727 w 1379141"/>
              <a:gd name="connsiteY4" fmla="*/ 796830 h 806768"/>
              <a:gd name="connsiteX5" fmla="*/ 1270711 w 1379141"/>
              <a:gd name="connsiteY5" fmla="*/ 760661 h 806768"/>
              <a:gd name="connsiteX6" fmla="*/ 1378790 w 1379141"/>
              <a:gd name="connsiteY6" fmla="*/ 329881 h 806768"/>
              <a:gd name="connsiteX7" fmla="*/ 1280844 w 1379141"/>
              <a:gd name="connsiteY7" fmla="*/ 13800 h 806768"/>
              <a:gd name="connsiteX8" fmla="*/ 824303 w 1379141"/>
              <a:gd name="connsiteY8" fmla="*/ 51331 h 806768"/>
              <a:gd name="connsiteX9" fmla="*/ 216608 w 1379141"/>
              <a:gd name="connsiteY9" fmla="*/ 59582 h 806768"/>
              <a:gd name="connsiteX0" fmla="*/ 216608 w 1379141"/>
              <a:gd name="connsiteY0" fmla="*/ 59582 h 806768"/>
              <a:gd name="connsiteX1" fmla="*/ 112559 w 1379141"/>
              <a:gd name="connsiteY1" fmla="*/ 113979 h 806768"/>
              <a:gd name="connsiteX2" fmla="*/ 12814 w 1379141"/>
              <a:gd name="connsiteY2" fmla="*/ 351654 h 806768"/>
              <a:gd name="connsiteX3" fmla="*/ 54984 w 1379141"/>
              <a:gd name="connsiteY3" fmla="*/ 684053 h 806768"/>
              <a:gd name="connsiteX4" fmla="*/ 348727 w 1379141"/>
              <a:gd name="connsiteY4" fmla="*/ 796830 h 806768"/>
              <a:gd name="connsiteX5" fmla="*/ 1270711 w 1379141"/>
              <a:gd name="connsiteY5" fmla="*/ 760661 h 806768"/>
              <a:gd name="connsiteX6" fmla="*/ 1378790 w 1379141"/>
              <a:gd name="connsiteY6" fmla="*/ 329881 h 806768"/>
              <a:gd name="connsiteX7" fmla="*/ 1280844 w 1379141"/>
              <a:gd name="connsiteY7" fmla="*/ 13800 h 806768"/>
              <a:gd name="connsiteX8" fmla="*/ 824303 w 1379141"/>
              <a:gd name="connsiteY8" fmla="*/ 51331 h 806768"/>
              <a:gd name="connsiteX9" fmla="*/ 216608 w 1379141"/>
              <a:gd name="connsiteY9" fmla="*/ 59582 h 806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79141" h="806768">
                <a:moveTo>
                  <a:pt x="216608" y="59582"/>
                </a:moveTo>
                <a:cubicBezTo>
                  <a:pt x="97984" y="70023"/>
                  <a:pt x="146525" y="65300"/>
                  <a:pt x="112559" y="113979"/>
                </a:cubicBezTo>
                <a:cubicBezTo>
                  <a:pt x="78593" y="162658"/>
                  <a:pt x="25373" y="149706"/>
                  <a:pt x="12814" y="351654"/>
                </a:cubicBezTo>
                <a:cubicBezTo>
                  <a:pt x="255" y="553602"/>
                  <a:pt x="-21645" y="640069"/>
                  <a:pt x="54984" y="684053"/>
                </a:cubicBezTo>
                <a:cubicBezTo>
                  <a:pt x="99551" y="702915"/>
                  <a:pt x="160041" y="781314"/>
                  <a:pt x="348727" y="796830"/>
                </a:cubicBezTo>
                <a:cubicBezTo>
                  <a:pt x="812788" y="793482"/>
                  <a:pt x="1165213" y="838487"/>
                  <a:pt x="1270711" y="760661"/>
                </a:cubicBezTo>
                <a:cubicBezTo>
                  <a:pt x="1376209" y="682835"/>
                  <a:pt x="1380962" y="491721"/>
                  <a:pt x="1378790" y="329881"/>
                </a:cubicBezTo>
                <a:cubicBezTo>
                  <a:pt x="1373459" y="210569"/>
                  <a:pt x="1340858" y="86687"/>
                  <a:pt x="1280844" y="13800"/>
                </a:cubicBezTo>
                <a:cubicBezTo>
                  <a:pt x="1177821" y="-34285"/>
                  <a:pt x="885108" y="59362"/>
                  <a:pt x="824303" y="51331"/>
                </a:cubicBezTo>
                <a:cubicBezTo>
                  <a:pt x="701546" y="58788"/>
                  <a:pt x="335232" y="49141"/>
                  <a:pt x="216608" y="59582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92" name="Straight Arrow Connector 191">
            <a:extLst>
              <a:ext uri="{FF2B5EF4-FFF2-40B4-BE49-F238E27FC236}">
                <a16:creationId xmlns:a16="http://schemas.microsoft.com/office/drawing/2014/main" id="{7CEC0EAE-5F1C-1A41-6623-50068BD2F168}"/>
              </a:ext>
            </a:extLst>
          </p:cNvPr>
          <p:cNvCxnSpPr>
            <a:cxnSpLocks/>
          </p:cNvCxnSpPr>
          <p:nvPr/>
        </p:nvCxnSpPr>
        <p:spPr>
          <a:xfrm flipH="1">
            <a:off x="1208314" y="4792431"/>
            <a:ext cx="4626999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non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7569B94F-23E2-7CE5-E10A-0D9EA1C1D08C}"/>
              </a:ext>
            </a:extLst>
          </p:cNvPr>
          <p:cNvGrpSpPr/>
          <p:nvPr/>
        </p:nvGrpSpPr>
        <p:grpSpPr>
          <a:xfrm>
            <a:off x="4378493" y="4366900"/>
            <a:ext cx="1085058" cy="711591"/>
            <a:chOff x="2957755" y="5270423"/>
            <a:chExt cx="1085058" cy="711591"/>
          </a:xfrm>
        </p:grpSpPr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561C07E5-0D23-780A-87E8-115AA473D2D9}"/>
                </a:ext>
              </a:extLst>
            </p:cNvPr>
            <p:cNvGrpSpPr/>
            <p:nvPr/>
          </p:nvGrpSpPr>
          <p:grpSpPr>
            <a:xfrm>
              <a:off x="3218078" y="5270423"/>
              <a:ext cx="824735" cy="487851"/>
              <a:chOff x="7577467" y="3017234"/>
              <a:chExt cx="1322457" cy="571500"/>
            </a:xfrm>
          </p:grpSpPr>
          <p:grpSp>
            <p:nvGrpSpPr>
              <p:cNvPr id="197" name="Group 219">
                <a:extLst>
                  <a:ext uri="{FF2B5EF4-FFF2-40B4-BE49-F238E27FC236}">
                    <a16:creationId xmlns:a16="http://schemas.microsoft.com/office/drawing/2014/main" id="{837B0140-067F-03F3-3463-98CF1DC9B2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25117" y="3017234"/>
                <a:ext cx="409575" cy="565150"/>
                <a:chOff x="375561" y="297711"/>
                <a:chExt cx="1252683" cy="2142487"/>
              </a:xfrm>
            </p:grpSpPr>
            <p:sp>
              <p:nvSpPr>
                <p:cNvPr id="203" name="Freeform 202">
                  <a:extLst>
                    <a:ext uri="{FF2B5EF4-FFF2-40B4-BE49-F238E27FC236}">
                      <a16:creationId xmlns:a16="http://schemas.microsoft.com/office/drawing/2014/main" id="{65CF1449-2B49-BE7A-F4AC-B4CF6B525886}"/>
                    </a:ext>
                  </a:extLst>
                </p:cNvPr>
                <p:cNvSpPr/>
                <p:nvPr/>
              </p:nvSpPr>
              <p:spPr>
                <a:xfrm>
                  <a:off x="375561" y="297711"/>
                  <a:ext cx="971072" cy="2136471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4" name="Freeform 203">
                  <a:extLst>
                    <a:ext uri="{FF2B5EF4-FFF2-40B4-BE49-F238E27FC236}">
                      <a16:creationId xmlns:a16="http://schemas.microsoft.com/office/drawing/2014/main" id="{95BD3791-3328-5449-C9EF-184275A7DEA0}"/>
                    </a:ext>
                  </a:extLst>
                </p:cNvPr>
                <p:cNvSpPr/>
                <p:nvPr/>
              </p:nvSpPr>
              <p:spPr>
                <a:xfrm>
                  <a:off x="375561" y="309747"/>
                  <a:ext cx="1247826" cy="770332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448" h="758069">
                      <a:moveTo>
                        <a:pt x="243561" y="573"/>
                      </a:moveTo>
                      <a:cubicBezTo>
                        <a:pt x="162374" y="382"/>
                        <a:pt x="235530" y="6639"/>
                        <a:pt x="0" y="0"/>
                      </a:cubicBezTo>
                      <a:lnTo>
                        <a:pt x="962698" y="753308"/>
                      </a:lnTo>
                      <a:cubicBezTo>
                        <a:pt x="1114838" y="758721"/>
                        <a:pt x="1045247" y="751718"/>
                        <a:pt x="1248448" y="758069"/>
                      </a:cubicBezTo>
                      <a:lnTo>
                        <a:pt x="243561" y="573"/>
                      </a:lnTo>
                      <a:close/>
                    </a:path>
                  </a:pathLst>
                </a:custGeom>
                <a:solidFill>
                  <a:srgbClr val="0099C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Rectangle 205">
                  <a:extLst>
                    <a:ext uri="{FF2B5EF4-FFF2-40B4-BE49-F238E27FC236}">
                      <a16:creationId xmlns:a16="http://schemas.microsoft.com/office/drawing/2014/main" id="{872BBE18-4032-1766-2361-981AA7639423}"/>
                    </a:ext>
                  </a:extLst>
                </p:cNvPr>
                <p:cNvSpPr/>
                <p:nvPr/>
              </p:nvSpPr>
              <p:spPr>
                <a:xfrm>
                  <a:off x="1332065" y="1080080"/>
                  <a:ext cx="296179" cy="1360118"/>
                </a:xfrm>
                <a:prstGeom prst="rect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98" name="Group 201">
                <a:extLst>
                  <a:ext uri="{FF2B5EF4-FFF2-40B4-BE49-F238E27FC236}">
                    <a16:creationId xmlns:a16="http://schemas.microsoft.com/office/drawing/2014/main" id="{1FAA4589-AA42-494B-5714-F76E5D7944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77467" y="3023584"/>
                <a:ext cx="409575" cy="565150"/>
                <a:chOff x="375561" y="297711"/>
                <a:chExt cx="1252683" cy="2138362"/>
              </a:xfrm>
            </p:grpSpPr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4AA37FE9-E37C-6C24-ED35-5C0358A68958}"/>
                    </a:ext>
                  </a:extLst>
                </p:cNvPr>
                <p:cNvSpPr/>
                <p:nvPr/>
              </p:nvSpPr>
              <p:spPr>
                <a:xfrm>
                  <a:off x="375561" y="297711"/>
                  <a:ext cx="971072" cy="2138362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452FD152-C9E9-7E49-169F-4A15A19BF863}"/>
                    </a:ext>
                  </a:extLst>
                </p:cNvPr>
                <p:cNvSpPr/>
                <p:nvPr/>
              </p:nvSpPr>
              <p:spPr>
                <a:xfrm>
                  <a:off x="375561" y="309724"/>
                  <a:ext cx="1247826" cy="768849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448" h="758069">
                      <a:moveTo>
                        <a:pt x="243561" y="573"/>
                      </a:moveTo>
                      <a:cubicBezTo>
                        <a:pt x="162374" y="382"/>
                        <a:pt x="235530" y="6639"/>
                        <a:pt x="0" y="0"/>
                      </a:cubicBezTo>
                      <a:lnTo>
                        <a:pt x="962698" y="753308"/>
                      </a:lnTo>
                      <a:cubicBezTo>
                        <a:pt x="1114838" y="758721"/>
                        <a:pt x="1045247" y="751718"/>
                        <a:pt x="1248448" y="758069"/>
                      </a:cubicBezTo>
                      <a:lnTo>
                        <a:pt x="243561" y="573"/>
                      </a:lnTo>
                      <a:close/>
                    </a:path>
                  </a:pathLst>
                </a:custGeom>
                <a:solidFill>
                  <a:srgbClr val="0099C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Rectangle 201">
                  <a:extLst>
                    <a:ext uri="{FF2B5EF4-FFF2-40B4-BE49-F238E27FC236}">
                      <a16:creationId xmlns:a16="http://schemas.microsoft.com/office/drawing/2014/main" id="{92BF131C-C7A6-A2FA-2C9A-B7A44993118B}"/>
                    </a:ext>
                  </a:extLst>
                </p:cNvPr>
                <p:cNvSpPr/>
                <p:nvPr/>
              </p:nvSpPr>
              <p:spPr>
                <a:xfrm>
                  <a:off x="1332065" y="1066560"/>
                  <a:ext cx="296179" cy="1363508"/>
                </a:xfrm>
                <a:prstGeom prst="rect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99" name="Right Arrow 198">
                <a:extLst>
                  <a:ext uri="{FF2B5EF4-FFF2-40B4-BE49-F238E27FC236}">
                    <a16:creationId xmlns:a16="http://schemas.microsoft.com/office/drawing/2014/main" id="{B3357C27-BD24-3FB8-36B1-E6F9D8A616D8}"/>
                  </a:ext>
                </a:extLst>
              </p:cNvPr>
              <p:cNvSpPr/>
              <p:nvPr/>
            </p:nvSpPr>
            <p:spPr>
              <a:xfrm>
                <a:off x="8311695" y="3191554"/>
                <a:ext cx="588229" cy="280567"/>
              </a:xfrm>
              <a:prstGeom prst="rightArrow">
                <a:avLst/>
              </a:prstGeom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35000">
                    <a:schemeClr val="accent1">
                      <a:lumMod val="20000"/>
                      <a:lumOff val="80000"/>
                    </a:schemeClr>
                  </a:gs>
                  <a:gs pos="68000">
                    <a:schemeClr val="accent1">
                      <a:lumMod val="45000"/>
                      <a:lumOff val="55000"/>
                    </a:schemeClr>
                  </a:gs>
                  <a:gs pos="100000">
                    <a:srgbClr val="0000A8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96" name="TextBox 195">
              <a:extLst>
                <a:ext uri="{FF2B5EF4-FFF2-40B4-BE49-F238E27FC236}">
                  <a16:creationId xmlns:a16="http://schemas.microsoft.com/office/drawing/2014/main" id="{A5571CBB-B947-2022-215E-DE547D6B7B56}"/>
                </a:ext>
              </a:extLst>
            </p:cNvPr>
            <p:cNvSpPr txBox="1"/>
            <p:nvPr/>
          </p:nvSpPr>
          <p:spPr>
            <a:xfrm>
              <a:off x="2957755" y="5705015"/>
              <a:ext cx="99418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IP datagrams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2F12118-5104-8803-3690-4128C1224D12}"/>
              </a:ext>
            </a:extLst>
          </p:cNvPr>
          <p:cNvGrpSpPr/>
          <p:nvPr/>
        </p:nvGrpSpPr>
        <p:grpSpPr>
          <a:xfrm>
            <a:off x="2571858" y="4705158"/>
            <a:ext cx="998795" cy="445007"/>
            <a:chOff x="4332883" y="5571655"/>
            <a:chExt cx="998795" cy="445007"/>
          </a:xfrm>
        </p:grpSpPr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78AF23F-9561-92DA-C556-67CA432D44EA}"/>
                </a:ext>
              </a:extLst>
            </p:cNvPr>
            <p:cNvCxnSpPr>
              <a:cxnSpLocks/>
              <a:stCxn id="556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AA99459E-1AC6-47C3-7D7B-A8CB353C2A85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665E5F87-6280-9D28-7929-1016ABA706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A303BC38-CA3C-EAF9-9CDC-09630A372627}"/>
                </a:ext>
              </a:extLst>
            </p:cNvPr>
            <p:cNvCxnSpPr>
              <a:cxnSpLocks/>
              <a:stCxn id="575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EF28DFAF-9E4B-879E-910C-4E2594625B41}"/>
                </a:ext>
              </a:extLst>
            </p:cNvPr>
            <p:cNvCxnSpPr>
              <a:cxnSpLocks/>
              <a:stCxn id="575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1" name="Straight Connector 520">
              <a:extLst>
                <a:ext uri="{FF2B5EF4-FFF2-40B4-BE49-F238E27FC236}">
                  <a16:creationId xmlns:a16="http://schemas.microsoft.com/office/drawing/2014/main" id="{F1BE063F-6605-725B-80E1-2F447B24FD7A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3" name="Straight Connector 522">
              <a:extLst>
                <a:ext uri="{FF2B5EF4-FFF2-40B4-BE49-F238E27FC236}">
                  <a16:creationId xmlns:a16="http://schemas.microsoft.com/office/drawing/2014/main" id="{466BA0F8-1B80-E2B5-4FF3-702C47017E15}"/>
                </a:ext>
              </a:extLst>
            </p:cNvPr>
            <p:cNvCxnSpPr>
              <a:cxnSpLocks/>
              <a:stCxn id="561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4" name="Straight Connector 523">
              <a:extLst>
                <a:ext uri="{FF2B5EF4-FFF2-40B4-BE49-F238E27FC236}">
                  <a16:creationId xmlns:a16="http://schemas.microsoft.com/office/drawing/2014/main" id="{DB0B1ACB-A159-66CC-423C-39848270A598}"/>
                </a:ext>
              </a:extLst>
            </p:cNvPr>
            <p:cNvCxnSpPr>
              <a:cxnSpLocks/>
              <a:endCxn id="561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0" name="Straight Connector 529">
              <a:extLst>
                <a:ext uri="{FF2B5EF4-FFF2-40B4-BE49-F238E27FC236}">
                  <a16:creationId xmlns:a16="http://schemas.microsoft.com/office/drawing/2014/main" id="{4830717F-1455-F408-AFB8-864C387BFC45}"/>
                </a:ext>
              </a:extLst>
            </p:cNvPr>
            <p:cNvCxnSpPr>
              <a:cxnSpLocks/>
              <a:stCxn id="570" idx="4"/>
              <a:endCxn id="637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4" name="Straight Connector 533">
              <a:extLst>
                <a:ext uri="{FF2B5EF4-FFF2-40B4-BE49-F238E27FC236}">
                  <a16:creationId xmlns:a16="http://schemas.microsoft.com/office/drawing/2014/main" id="{0FD67837-0738-7609-F890-44FE3B952EDE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35" name="Group 534">
              <a:extLst>
                <a:ext uri="{FF2B5EF4-FFF2-40B4-BE49-F238E27FC236}">
                  <a16:creationId xmlns:a16="http://schemas.microsoft.com/office/drawing/2014/main" id="{59D59379-70BD-94F6-A629-114BE9CB26E1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8008A3C6-2358-9201-AFBA-04E1A7E354B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7" name="Oval 576">
                <a:extLst>
                  <a:ext uri="{FF2B5EF4-FFF2-40B4-BE49-F238E27FC236}">
                    <a16:creationId xmlns:a16="http://schemas.microsoft.com/office/drawing/2014/main" id="{63B2CD60-652C-6D3B-8BEE-6D52EAD9ABD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FE7FC1D7-37AC-51B4-9A3B-10B13E71795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54807BC4-C8BD-8A58-2D8B-CCE909A8BD9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" name="Freeform 634">
                  <a:extLst>
                    <a:ext uri="{FF2B5EF4-FFF2-40B4-BE49-F238E27FC236}">
                      <a16:creationId xmlns:a16="http://schemas.microsoft.com/office/drawing/2014/main" id="{7E039404-0E3C-D2A1-A74B-69DAAF66B9D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" name="Freeform 635">
                  <a:extLst>
                    <a:ext uri="{FF2B5EF4-FFF2-40B4-BE49-F238E27FC236}">
                      <a16:creationId xmlns:a16="http://schemas.microsoft.com/office/drawing/2014/main" id="{7F8014CD-BC25-F1F0-B615-109F213FA32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7" name="Freeform 636">
                  <a:extLst>
                    <a:ext uri="{FF2B5EF4-FFF2-40B4-BE49-F238E27FC236}">
                      <a16:creationId xmlns:a16="http://schemas.microsoft.com/office/drawing/2014/main" id="{D75EF22C-3C5A-AE41-C16A-1292F6E56F6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6" name="Group 535">
              <a:extLst>
                <a:ext uri="{FF2B5EF4-FFF2-40B4-BE49-F238E27FC236}">
                  <a16:creationId xmlns:a16="http://schemas.microsoft.com/office/drawing/2014/main" id="{B6D9B08E-84B2-44A1-6688-F63F944FD74F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569" name="Freeform 568">
                <a:extLst>
                  <a:ext uri="{FF2B5EF4-FFF2-40B4-BE49-F238E27FC236}">
                    <a16:creationId xmlns:a16="http://schemas.microsoft.com/office/drawing/2014/main" id="{A0F880D3-DE38-28B8-3AB9-DE352091DA4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0" name="Oval 569">
                <a:extLst>
                  <a:ext uri="{FF2B5EF4-FFF2-40B4-BE49-F238E27FC236}">
                    <a16:creationId xmlns:a16="http://schemas.microsoft.com/office/drawing/2014/main" id="{5B6E5139-9F54-4C18-C1AB-B59F97F8217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71" name="Group 570">
                <a:extLst>
                  <a:ext uri="{FF2B5EF4-FFF2-40B4-BE49-F238E27FC236}">
                    <a16:creationId xmlns:a16="http://schemas.microsoft.com/office/drawing/2014/main" id="{CFE61D51-C78D-711B-C09D-CF1E0FB5C8E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72" name="Freeform 571">
                  <a:extLst>
                    <a:ext uri="{FF2B5EF4-FFF2-40B4-BE49-F238E27FC236}">
                      <a16:creationId xmlns:a16="http://schemas.microsoft.com/office/drawing/2014/main" id="{25E09962-7913-643E-E50A-30A6696BE47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3" name="Freeform 572">
                  <a:extLst>
                    <a:ext uri="{FF2B5EF4-FFF2-40B4-BE49-F238E27FC236}">
                      <a16:creationId xmlns:a16="http://schemas.microsoft.com/office/drawing/2014/main" id="{E16B7C4A-1E87-EBB3-82D4-6E54A4AAD7F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4" name="Freeform 573">
                  <a:extLst>
                    <a:ext uri="{FF2B5EF4-FFF2-40B4-BE49-F238E27FC236}">
                      <a16:creationId xmlns:a16="http://schemas.microsoft.com/office/drawing/2014/main" id="{27D9B98E-644D-8CC7-99AE-F338B2CA2A1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5" name="Freeform 574">
                  <a:extLst>
                    <a:ext uri="{FF2B5EF4-FFF2-40B4-BE49-F238E27FC236}">
                      <a16:creationId xmlns:a16="http://schemas.microsoft.com/office/drawing/2014/main" id="{6AAACC0D-10F6-E46F-C438-A67E2ABF6A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7" name="Group 536">
              <a:extLst>
                <a:ext uri="{FF2B5EF4-FFF2-40B4-BE49-F238E27FC236}">
                  <a16:creationId xmlns:a16="http://schemas.microsoft.com/office/drawing/2014/main" id="{52F66B60-D375-C18B-32A9-45438B6A0541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562" name="Freeform 561">
                <a:extLst>
                  <a:ext uri="{FF2B5EF4-FFF2-40B4-BE49-F238E27FC236}">
                    <a16:creationId xmlns:a16="http://schemas.microsoft.com/office/drawing/2014/main" id="{E4E7AFF2-2E32-E629-D31D-F57FA0EE951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63" name="Oval 562">
                <a:extLst>
                  <a:ext uri="{FF2B5EF4-FFF2-40B4-BE49-F238E27FC236}">
                    <a16:creationId xmlns:a16="http://schemas.microsoft.com/office/drawing/2014/main" id="{D70B5A1B-F35D-39DE-A0B8-3DBA660CCD0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64" name="Group 563">
                <a:extLst>
                  <a:ext uri="{FF2B5EF4-FFF2-40B4-BE49-F238E27FC236}">
                    <a16:creationId xmlns:a16="http://schemas.microsoft.com/office/drawing/2014/main" id="{72E81783-3DB7-47DB-3C5E-2C65DB12F93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65" name="Freeform 564">
                  <a:extLst>
                    <a:ext uri="{FF2B5EF4-FFF2-40B4-BE49-F238E27FC236}">
                      <a16:creationId xmlns:a16="http://schemas.microsoft.com/office/drawing/2014/main" id="{5A4D0795-F699-3575-04B5-8C9F13EAA7A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6" name="Freeform 565">
                  <a:extLst>
                    <a:ext uri="{FF2B5EF4-FFF2-40B4-BE49-F238E27FC236}">
                      <a16:creationId xmlns:a16="http://schemas.microsoft.com/office/drawing/2014/main" id="{35FB2627-B012-3EF1-0785-DDC1178EE82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7" name="Freeform 566">
                  <a:extLst>
                    <a:ext uri="{FF2B5EF4-FFF2-40B4-BE49-F238E27FC236}">
                      <a16:creationId xmlns:a16="http://schemas.microsoft.com/office/drawing/2014/main" id="{38D33735-2978-9899-1074-8641AC4644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8" name="Freeform 567">
                  <a:extLst>
                    <a:ext uri="{FF2B5EF4-FFF2-40B4-BE49-F238E27FC236}">
                      <a16:creationId xmlns:a16="http://schemas.microsoft.com/office/drawing/2014/main" id="{6EA4F6E7-5FDF-2ED9-3965-5AE83C60763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319C0DCA-6ADC-D46C-B16A-E624804E66FD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C4D97E4B-D273-0CEC-668D-0346152461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9BBBE84D-D401-7B98-09F6-536D463C634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C2360EA1-CA0A-6BCC-153B-CFAD1C8AF3F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F5BCBCE7-3E1E-C97D-08CF-615070CE3F7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839088B9-FCB2-05CA-F112-BE3F59B4F69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9AC9280-CA31-4ED2-F564-EB1EFDC8386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9B7E1872-A49D-DE40-0264-19CF3280CCA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9" name="Group 538">
              <a:extLst>
                <a:ext uri="{FF2B5EF4-FFF2-40B4-BE49-F238E27FC236}">
                  <a16:creationId xmlns:a16="http://schemas.microsoft.com/office/drawing/2014/main" id="{784DE25D-3865-A203-A851-7C0B78EC76D8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548" name="Freeform 547">
                <a:extLst>
                  <a:ext uri="{FF2B5EF4-FFF2-40B4-BE49-F238E27FC236}">
                    <a16:creationId xmlns:a16="http://schemas.microsoft.com/office/drawing/2014/main" id="{BE8D8964-6F47-F88F-42C3-4B245F8A7A2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9" name="Oval 548">
                <a:extLst>
                  <a:ext uri="{FF2B5EF4-FFF2-40B4-BE49-F238E27FC236}">
                    <a16:creationId xmlns:a16="http://schemas.microsoft.com/office/drawing/2014/main" id="{6BDC8A35-8365-5BF9-65B8-DD1CE3FD4EF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50" name="Group 549">
                <a:extLst>
                  <a:ext uri="{FF2B5EF4-FFF2-40B4-BE49-F238E27FC236}">
                    <a16:creationId xmlns:a16="http://schemas.microsoft.com/office/drawing/2014/main" id="{751FCF89-B9C6-AC8F-6275-7F339CA82C6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E2D7AFBF-A81F-BDB7-5296-2FC570CA33C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E9ABE6F4-40AA-5CF8-01EB-57B9073BFD1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44CE7A9F-FBE2-5F3F-4E31-604E7FF1516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4" name="Freeform 553">
                  <a:extLst>
                    <a:ext uri="{FF2B5EF4-FFF2-40B4-BE49-F238E27FC236}">
                      <a16:creationId xmlns:a16="http://schemas.microsoft.com/office/drawing/2014/main" id="{8639CF99-F64C-6513-9779-CDD812955F7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0" name="Group 539">
              <a:extLst>
                <a:ext uri="{FF2B5EF4-FFF2-40B4-BE49-F238E27FC236}">
                  <a16:creationId xmlns:a16="http://schemas.microsoft.com/office/drawing/2014/main" id="{4519326F-CA0E-91D4-B8AA-6625A3028B7F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541" name="Freeform 540">
                <a:extLst>
                  <a:ext uri="{FF2B5EF4-FFF2-40B4-BE49-F238E27FC236}">
                    <a16:creationId xmlns:a16="http://schemas.microsoft.com/office/drawing/2014/main" id="{317B3BA1-04E5-2930-E8FE-8335E78F175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2" name="Oval 541">
                <a:extLst>
                  <a:ext uri="{FF2B5EF4-FFF2-40B4-BE49-F238E27FC236}">
                    <a16:creationId xmlns:a16="http://schemas.microsoft.com/office/drawing/2014/main" id="{32C12862-12EA-CB68-0833-A90A65F91D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3" name="Group 542">
                <a:extLst>
                  <a:ext uri="{FF2B5EF4-FFF2-40B4-BE49-F238E27FC236}">
                    <a16:creationId xmlns:a16="http://schemas.microsoft.com/office/drawing/2014/main" id="{52AEECE9-50BD-6672-E9B4-81E403700B4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BA16CE86-0FCC-40CA-6322-D5CB8895E2C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0A3DD572-2FC7-3BF7-C0F5-91B5F5BFE5E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6" name="Freeform 545">
                  <a:extLst>
                    <a:ext uri="{FF2B5EF4-FFF2-40B4-BE49-F238E27FC236}">
                      <a16:creationId xmlns:a16="http://schemas.microsoft.com/office/drawing/2014/main" id="{61C19267-1C9B-9B1A-875A-5513E2D8687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7" name="Freeform 546">
                  <a:extLst>
                    <a:ext uri="{FF2B5EF4-FFF2-40B4-BE49-F238E27FC236}">
                      <a16:creationId xmlns:a16="http://schemas.microsoft.com/office/drawing/2014/main" id="{A5E3919C-C72B-91A9-3B41-8783064A18BC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pic>
        <p:nvPicPr>
          <p:cNvPr id="691" name="Picture 690">
            <a:extLst>
              <a:ext uri="{FF2B5EF4-FFF2-40B4-BE49-F238E27FC236}">
                <a16:creationId xmlns:a16="http://schemas.microsoft.com/office/drawing/2014/main" id="{FA896501-241B-7AE5-DCD8-D440F5E9E11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03661" y="3629815"/>
            <a:ext cx="2155311" cy="583581"/>
          </a:xfrm>
          <a:prstGeom prst="rect">
            <a:avLst/>
          </a:prstGeom>
        </p:spPr>
      </p:pic>
      <p:sp>
        <p:nvSpPr>
          <p:cNvPr id="692" name="Freeform 691">
            <a:extLst>
              <a:ext uri="{FF2B5EF4-FFF2-40B4-BE49-F238E27FC236}">
                <a16:creationId xmlns:a16="http://schemas.microsoft.com/office/drawing/2014/main" id="{BD536CCE-301D-30D7-916E-D80BDE4638FD}"/>
              </a:ext>
            </a:extLst>
          </p:cNvPr>
          <p:cNvSpPr/>
          <p:nvPr/>
        </p:nvSpPr>
        <p:spPr>
          <a:xfrm>
            <a:off x="1605435" y="4206414"/>
            <a:ext cx="2146397" cy="376928"/>
          </a:xfrm>
          <a:custGeom>
            <a:avLst/>
            <a:gdLst>
              <a:gd name="connsiteX0" fmla="*/ 0 w 2146397"/>
              <a:gd name="connsiteY0" fmla="*/ 0 h 376928"/>
              <a:gd name="connsiteX1" fmla="*/ 513041 w 2146397"/>
              <a:gd name="connsiteY1" fmla="*/ 254775 h 376928"/>
              <a:gd name="connsiteX2" fmla="*/ 980712 w 2146397"/>
              <a:gd name="connsiteY2" fmla="*/ 376928 h 376928"/>
              <a:gd name="connsiteX3" fmla="*/ 1437912 w 2146397"/>
              <a:gd name="connsiteY3" fmla="*/ 366458 h 376928"/>
              <a:gd name="connsiteX4" fmla="*/ 1416971 w 2146397"/>
              <a:gd name="connsiteY4" fmla="*/ 261755 h 376928"/>
              <a:gd name="connsiteX5" fmla="*/ 2146397 w 2146397"/>
              <a:gd name="connsiteY5" fmla="*/ 0 h 376928"/>
              <a:gd name="connsiteX6" fmla="*/ 0 w 2146397"/>
              <a:gd name="connsiteY6" fmla="*/ 0 h 37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46397" h="376928">
                <a:moveTo>
                  <a:pt x="0" y="0"/>
                </a:moveTo>
                <a:lnTo>
                  <a:pt x="513041" y="254775"/>
                </a:lnTo>
                <a:lnTo>
                  <a:pt x="980712" y="376928"/>
                </a:lnTo>
                <a:lnTo>
                  <a:pt x="1437912" y="366458"/>
                </a:lnTo>
                <a:lnTo>
                  <a:pt x="1416971" y="261755"/>
                </a:lnTo>
                <a:lnTo>
                  <a:pt x="2146397" y="0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bg1">
                  <a:lumMod val="85000"/>
                </a:schemeClr>
              </a:gs>
              <a:gs pos="100000">
                <a:schemeClr val="bg1">
                  <a:lumMod val="65000"/>
                </a:scheme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44" name="Group 643">
            <a:extLst>
              <a:ext uri="{FF2B5EF4-FFF2-40B4-BE49-F238E27FC236}">
                <a16:creationId xmlns:a16="http://schemas.microsoft.com/office/drawing/2014/main" id="{DEDFEBF9-B462-632D-F512-DFB8B0477558}"/>
              </a:ext>
            </a:extLst>
          </p:cNvPr>
          <p:cNvGrpSpPr/>
          <p:nvPr/>
        </p:nvGrpSpPr>
        <p:grpSpPr>
          <a:xfrm>
            <a:off x="2046620" y="4279587"/>
            <a:ext cx="1147634" cy="452907"/>
            <a:chOff x="7846777" y="1996685"/>
            <a:chExt cx="2082335" cy="922807"/>
          </a:xfrm>
        </p:grpSpPr>
        <p:sp>
          <p:nvSpPr>
            <p:cNvPr id="645" name="Oval 644">
              <a:extLst>
                <a:ext uri="{FF2B5EF4-FFF2-40B4-BE49-F238E27FC236}">
                  <a16:creationId xmlns:a16="http://schemas.microsoft.com/office/drawing/2014/main" id="{516E7E9B-5CBB-52C3-DC39-5260984903FC}"/>
                </a:ext>
              </a:extLst>
            </p:cNvPr>
            <p:cNvSpPr/>
            <p:nvPr/>
          </p:nvSpPr>
          <p:spPr>
            <a:xfrm>
              <a:off x="7846777" y="2554013"/>
              <a:ext cx="2082335" cy="365479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46" name="Group 645">
              <a:extLst>
                <a:ext uri="{FF2B5EF4-FFF2-40B4-BE49-F238E27FC236}">
                  <a16:creationId xmlns:a16="http://schemas.microsoft.com/office/drawing/2014/main" id="{5FC206C4-6460-B8AF-1C98-022DB8C9D3F2}"/>
                </a:ext>
              </a:extLst>
            </p:cNvPr>
            <p:cNvGrpSpPr/>
            <p:nvPr/>
          </p:nvGrpSpPr>
          <p:grpSpPr>
            <a:xfrm>
              <a:off x="7975629" y="1996685"/>
              <a:ext cx="815687" cy="810122"/>
              <a:chOff x="4182900" y="3453917"/>
              <a:chExt cx="720693" cy="744864"/>
            </a:xfrm>
          </p:grpSpPr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A71FEEE1-FFDB-7A25-AD19-B2C43A2AE3B4}"/>
                  </a:ext>
                </a:extLst>
              </p:cNvPr>
              <p:cNvSpPr/>
              <p:nvPr/>
            </p:nvSpPr>
            <p:spPr>
              <a:xfrm>
                <a:off x="4450127" y="3453917"/>
                <a:ext cx="420166" cy="721232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670" name="Freeform 669">
                <a:extLst>
                  <a:ext uri="{FF2B5EF4-FFF2-40B4-BE49-F238E27FC236}">
                    <a16:creationId xmlns:a16="http://schemas.microsoft.com/office/drawing/2014/main" id="{373B5CD3-692B-E3A4-82BA-7D564ABA2874}"/>
                  </a:ext>
                </a:extLst>
              </p:cNvPr>
              <p:cNvSpPr/>
              <p:nvPr/>
            </p:nvSpPr>
            <p:spPr>
              <a:xfrm>
                <a:off x="4182900" y="3639152"/>
                <a:ext cx="521585" cy="535997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671" name="Straight Connector 670">
                <a:extLst>
                  <a:ext uri="{FF2B5EF4-FFF2-40B4-BE49-F238E27FC236}">
                    <a16:creationId xmlns:a16="http://schemas.microsoft.com/office/drawing/2014/main" id="{4B80DDA0-DAFA-FED9-085F-85FB23C89B54}"/>
                  </a:ext>
                </a:extLst>
              </p:cNvPr>
              <p:cNvCxnSpPr/>
              <p:nvPr/>
            </p:nvCxnSpPr>
            <p:spPr>
              <a:xfrm flipV="1">
                <a:off x="4236907" y="3757130"/>
                <a:ext cx="236450" cy="80027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2" name="Straight Connector 671">
                <a:extLst>
                  <a:ext uri="{FF2B5EF4-FFF2-40B4-BE49-F238E27FC236}">
                    <a16:creationId xmlns:a16="http://schemas.microsoft.com/office/drawing/2014/main" id="{82FBB51D-4B96-C92D-2062-328C090FD45C}"/>
                  </a:ext>
                </a:extLst>
              </p:cNvPr>
              <p:cNvCxnSpPr/>
              <p:nvPr/>
            </p:nvCxnSpPr>
            <p:spPr>
              <a:xfrm flipV="1">
                <a:off x="4240815" y="4010011"/>
                <a:ext cx="232542" cy="18247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3" name="Straight Connector 672">
                <a:extLst>
                  <a:ext uri="{FF2B5EF4-FFF2-40B4-BE49-F238E27FC236}">
                    <a16:creationId xmlns:a16="http://schemas.microsoft.com/office/drawing/2014/main" id="{88DB11AC-A2D5-E5BD-8254-B5BEF2ACD1E5}"/>
                  </a:ext>
                </a:extLst>
              </p:cNvPr>
              <p:cNvCxnSpPr/>
              <p:nvPr/>
            </p:nvCxnSpPr>
            <p:spPr>
              <a:xfrm flipV="1">
                <a:off x="4240815" y="3890259"/>
                <a:ext cx="232542" cy="52723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4" name="Straight Connector 673">
                <a:extLst>
                  <a:ext uri="{FF2B5EF4-FFF2-40B4-BE49-F238E27FC236}">
                    <a16:creationId xmlns:a16="http://schemas.microsoft.com/office/drawing/2014/main" id="{965ABE9A-F570-8C47-FDEA-FFADE0DE74AE}"/>
                  </a:ext>
                </a:extLst>
              </p:cNvPr>
              <p:cNvCxnSpPr/>
              <p:nvPr/>
            </p:nvCxnSpPr>
            <p:spPr>
              <a:xfrm>
                <a:off x="4236561" y="4110634"/>
                <a:ext cx="236796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5" name="Straight Connector 674">
                <a:extLst>
                  <a:ext uri="{FF2B5EF4-FFF2-40B4-BE49-F238E27FC236}">
                    <a16:creationId xmlns:a16="http://schemas.microsoft.com/office/drawing/2014/main" id="{C1713B17-6102-CB57-08C0-FD1F6ADF6474}"/>
                  </a:ext>
                </a:extLst>
              </p:cNvPr>
              <p:cNvCxnSpPr/>
              <p:nvPr/>
            </p:nvCxnSpPr>
            <p:spPr>
              <a:xfrm flipV="1">
                <a:off x="4781256" y="3579956"/>
                <a:ext cx="0" cy="506808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6" name="Straight Connector 675">
                <a:extLst>
                  <a:ext uri="{FF2B5EF4-FFF2-40B4-BE49-F238E27FC236}">
                    <a16:creationId xmlns:a16="http://schemas.microsoft.com/office/drawing/2014/main" id="{22B0E0FC-EC37-6DF2-8342-3DCD262116F9}"/>
                  </a:ext>
                </a:extLst>
              </p:cNvPr>
              <p:cNvCxnSpPr/>
              <p:nvPr/>
            </p:nvCxnSpPr>
            <p:spPr>
              <a:xfrm>
                <a:off x="4523661" y="3656042"/>
                <a:ext cx="0" cy="519423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77" name="Group 676">
                <a:extLst>
                  <a:ext uri="{FF2B5EF4-FFF2-40B4-BE49-F238E27FC236}">
                    <a16:creationId xmlns:a16="http://schemas.microsoft.com/office/drawing/2014/main" id="{02B21FF0-08D0-AC7E-6472-80F70CFDC41C}"/>
                  </a:ext>
                </a:extLst>
              </p:cNvPr>
              <p:cNvGrpSpPr/>
              <p:nvPr/>
            </p:nvGrpSpPr>
            <p:grpSpPr>
              <a:xfrm>
                <a:off x="4413754" y="3746965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685" name="Straight Connector 684">
                  <a:extLst>
                    <a:ext uri="{FF2B5EF4-FFF2-40B4-BE49-F238E27FC236}">
                      <a16:creationId xmlns:a16="http://schemas.microsoft.com/office/drawing/2014/main" id="{FEC41EEF-1AE9-B05B-476E-9C26DF77D9E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86" name="Group 685">
                  <a:extLst>
                    <a:ext uri="{FF2B5EF4-FFF2-40B4-BE49-F238E27FC236}">
                      <a16:creationId xmlns:a16="http://schemas.microsoft.com/office/drawing/2014/main" id="{64F49CF4-0C1E-0A7B-A780-5068883C87E6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687" name="Picture 686" descr="server_rack.png">
                    <a:extLst>
                      <a:ext uri="{FF2B5EF4-FFF2-40B4-BE49-F238E27FC236}">
                        <a16:creationId xmlns:a16="http://schemas.microsoft.com/office/drawing/2014/main" id="{44E242DB-874A-553F-7AC2-21796163F9C0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688" name="Picture 687" descr="server_rack.png">
                    <a:extLst>
                      <a:ext uri="{FF2B5EF4-FFF2-40B4-BE49-F238E27FC236}">
                        <a16:creationId xmlns:a16="http://schemas.microsoft.com/office/drawing/2014/main" id="{0A5FEBC0-DB46-E486-B438-D66E8B11D1A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689" name="Picture 688" descr="server_rack.png">
                    <a:extLst>
                      <a:ext uri="{FF2B5EF4-FFF2-40B4-BE49-F238E27FC236}">
                        <a16:creationId xmlns:a16="http://schemas.microsoft.com/office/drawing/2014/main" id="{FE0BD691-F6C7-0057-26CC-E713D5B2C464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sp>
            <p:nvSpPr>
              <p:cNvPr id="678" name="Freeform 677">
                <a:extLst>
                  <a:ext uri="{FF2B5EF4-FFF2-40B4-BE49-F238E27FC236}">
                    <a16:creationId xmlns:a16="http://schemas.microsoft.com/office/drawing/2014/main" id="{5A5BE4EF-D6EE-11ED-CFE4-0F272C61503F}"/>
                  </a:ext>
                </a:extLst>
              </p:cNvPr>
              <p:cNvSpPr/>
              <p:nvPr/>
            </p:nvSpPr>
            <p:spPr>
              <a:xfrm>
                <a:off x="4271182" y="3936668"/>
                <a:ext cx="228295" cy="7872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79" name="Oval 678">
                <a:extLst>
                  <a:ext uri="{FF2B5EF4-FFF2-40B4-BE49-F238E27FC236}">
                    <a16:creationId xmlns:a16="http://schemas.microsoft.com/office/drawing/2014/main" id="{98936DC2-4778-3323-A7B3-7EEF57A9B10C}"/>
                  </a:ext>
                </a:extLst>
              </p:cNvPr>
              <p:cNvSpPr/>
              <p:nvPr/>
            </p:nvSpPr>
            <p:spPr>
              <a:xfrm>
                <a:off x="4271313" y="3894992"/>
                <a:ext cx="228018" cy="77942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80" name="Group 679">
                <a:extLst>
                  <a:ext uri="{FF2B5EF4-FFF2-40B4-BE49-F238E27FC236}">
                    <a16:creationId xmlns:a16="http://schemas.microsoft.com/office/drawing/2014/main" id="{B0E99891-E775-515E-5DC1-50170972E7FF}"/>
                  </a:ext>
                </a:extLst>
              </p:cNvPr>
              <p:cNvGrpSpPr/>
              <p:nvPr/>
            </p:nvGrpSpPr>
            <p:grpSpPr>
              <a:xfrm>
                <a:off x="4305040" y="3904898"/>
                <a:ext cx="160536" cy="57270"/>
                <a:chOff x="7786941" y="2884917"/>
                <a:chExt cx="897649" cy="353919"/>
              </a:xfrm>
            </p:grpSpPr>
            <p:sp>
              <p:nvSpPr>
                <p:cNvPr id="681" name="Freeform 680">
                  <a:extLst>
                    <a:ext uri="{FF2B5EF4-FFF2-40B4-BE49-F238E27FC236}">
                      <a16:creationId xmlns:a16="http://schemas.microsoft.com/office/drawing/2014/main" id="{3B5D2FEE-1492-69CB-61CC-47533BC87C3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82" name="Freeform 681">
                  <a:extLst>
                    <a:ext uri="{FF2B5EF4-FFF2-40B4-BE49-F238E27FC236}">
                      <a16:creationId xmlns:a16="http://schemas.microsoft.com/office/drawing/2014/main" id="{90B7B651-92BC-073B-D087-C7E3E02707B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83" name="Freeform 682">
                  <a:extLst>
                    <a:ext uri="{FF2B5EF4-FFF2-40B4-BE49-F238E27FC236}">
                      <a16:creationId xmlns:a16="http://schemas.microsoft.com/office/drawing/2014/main" id="{3A331780-C549-4197-BA5E-4ECE5833B3E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84" name="Freeform 683">
                  <a:extLst>
                    <a:ext uri="{FF2B5EF4-FFF2-40B4-BE49-F238E27FC236}">
                      <a16:creationId xmlns:a16="http://schemas.microsoft.com/office/drawing/2014/main" id="{2DB0107E-A0A5-9292-E3BF-32C4FC64717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47" name="Group 646">
              <a:extLst>
                <a:ext uri="{FF2B5EF4-FFF2-40B4-BE49-F238E27FC236}">
                  <a16:creationId xmlns:a16="http://schemas.microsoft.com/office/drawing/2014/main" id="{1B038FA4-4041-D463-30B1-ED96CFD47EEC}"/>
                </a:ext>
              </a:extLst>
            </p:cNvPr>
            <p:cNvGrpSpPr/>
            <p:nvPr/>
          </p:nvGrpSpPr>
          <p:grpSpPr>
            <a:xfrm>
              <a:off x="8841693" y="2002293"/>
              <a:ext cx="815687" cy="810122"/>
              <a:chOff x="4182900" y="3453917"/>
              <a:chExt cx="720693" cy="744864"/>
            </a:xfrm>
          </p:grpSpPr>
          <p:sp>
            <p:nvSpPr>
              <p:cNvPr id="648" name="Freeform 647">
                <a:extLst>
                  <a:ext uri="{FF2B5EF4-FFF2-40B4-BE49-F238E27FC236}">
                    <a16:creationId xmlns:a16="http://schemas.microsoft.com/office/drawing/2014/main" id="{269DEA1F-3F2D-8B6F-3BFF-34527CAD5FD0}"/>
                  </a:ext>
                </a:extLst>
              </p:cNvPr>
              <p:cNvSpPr/>
              <p:nvPr/>
            </p:nvSpPr>
            <p:spPr>
              <a:xfrm>
                <a:off x="4450127" y="3453917"/>
                <a:ext cx="420166" cy="721232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649" name="Freeform 648">
                <a:extLst>
                  <a:ext uri="{FF2B5EF4-FFF2-40B4-BE49-F238E27FC236}">
                    <a16:creationId xmlns:a16="http://schemas.microsoft.com/office/drawing/2014/main" id="{792FF4FA-FD5C-8B7B-7D82-3459A194CF1A}"/>
                  </a:ext>
                </a:extLst>
              </p:cNvPr>
              <p:cNvSpPr/>
              <p:nvPr/>
            </p:nvSpPr>
            <p:spPr>
              <a:xfrm>
                <a:off x="4182900" y="3639152"/>
                <a:ext cx="521585" cy="535997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650" name="Straight Connector 649">
                <a:extLst>
                  <a:ext uri="{FF2B5EF4-FFF2-40B4-BE49-F238E27FC236}">
                    <a16:creationId xmlns:a16="http://schemas.microsoft.com/office/drawing/2014/main" id="{F4C956E7-53A6-DFC4-3833-0DF348271C2B}"/>
                  </a:ext>
                </a:extLst>
              </p:cNvPr>
              <p:cNvCxnSpPr/>
              <p:nvPr/>
            </p:nvCxnSpPr>
            <p:spPr>
              <a:xfrm flipV="1">
                <a:off x="4236907" y="3757130"/>
                <a:ext cx="236450" cy="80027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1" name="Straight Connector 650">
                <a:extLst>
                  <a:ext uri="{FF2B5EF4-FFF2-40B4-BE49-F238E27FC236}">
                    <a16:creationId xmlns:a16="http://schemas.microsoft.com/office/drawing/2014/main" id="{70DE730E-107F-C8CF-3AC7-CAA2F15D78AB}"/>
                  </a:ext>
                </a:extLst>
              </p:cNvPr>
              <p:cNvCxnSpPr/>
              <p:nvPr/>
            </p:nvCxnSpPr>
            <p:spPr>
              <a:xfrm flipV="1">
                <a:off x="4240815" y="4010011"/>
                <a:ext cx="232542" cy="18247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2" name="Straight Connector 651">
                <a:extLst>
                  <a:ext uri="{FF2B5EF4-FFF2-40B4-BE49-F238E27FC236}">
                    <a16:creationId xmlns:a16="http://schemas.microsoft.com/office/drawing/2014/main" id="{AF1D1001-0D6B-1F81-7C8F-845A180A1FDF}"/>
                  </a:ext>
                </a:extLst>
              </p:cNvPr>
              <p:cNvCxnSpPr/>
              <p:nvPr/>
            </p:nvCxnSpPr>
            <p:spPr>
              <a:xfrm flipV="1">
                <a:off x="4240815" y="3890259"/>
                <a:ext cx="232542" cy="52723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3" name="Straight Connector 652">
                <a:extLst>
                  <a:ext uri="{FF2B5EF4-FFF2-40B4-BE49-F238E27FC236}">
                    <a16:creationId xmlns:a16="http://schemas.microsoft.com/office/drawing/2014/main" id="{639B1A22-33DB-EE90-CC27-C6FACE0BEB82}"/>
                  </a:ext>
                </a:extLst>
              </p:cNvPr>
              <p:cNvCxnSpPr/>
              <p:nvPr/>
            </p:nvCxnSpPr>
            <p:spPr>
              <a:xfrm>
                <a:off x="4236561" y="4110634"/>
                <a:ext cx="236796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4" name="Straight Connector 653">
                <a:extLst>
                  <a:ext uri="{FF2B5EF4-FFF2-40B4-BE49-F238E27FC236}">
                    <a16:creationId xmlns:a16="http://schemas.microsoft.com/office/drawing/2014/main" id="{F589A665-21F7-4CC2-916B-A1E5F3F9DA78}"/>
                  </a:ext>
                </a:extLst>
              </p:cNvPr>
              <p:cNvCxnSpPr/>
              <p:nvPr/>
            </p:nvCxnSpPr>
            <p:spPr>
              <a:xfrm flipV="1">
                <a:off x="4781256" y="3579956"/>
                <a:ext cx="0" cy="506808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5" name="Straight Connector 654">
                <a:extLst>
                  <a:ext uri="{FF2B5EF4-FFF2-40B4-BE49-F238E27FC236}">
                    <a16:creationId xmlns:a16="http://schemas.microsoft.com/office/drawing/2014/main" id="{93E88276-75F6-24F3-9DA1-352ACEFB14BE}"/>
                  </a:ext>
                </a:extLst>
              </p:cNvPr>
              <p:cNvCxnSpPr/>
              <p:nvPr/>
            </p:nvCxnSpPr>
            <p:spPr>
              <a:xfrm>
                <a:off x="4523661" y="3656042"/>
                <a:ext cx="0" cy="519423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56" name="Group 655">
                <a:extLst>
                  <a:ext uri="{FF2B5EF4-FFF2-40B4-BE49-F238E27FC236}">
                    <a16:creationId xmlns:a16="http://schemas.microsoft.com/office/drawing/2014/main" id="{FAE3CB38-1A76-869B-F74B-00531A300079}"/>
                  </a:ext>
                </a:extLst>
              </p:cNvPr>
              <p:cNvGrpSpPr/>
              <p:nvPr/>
            </p:nvGrpSpPr>
            <p:grpSpPr>
              <a:xfrm>
                <a:off x="4413754" y="3746965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664" name="Straight Connector 663">
                  <a:extLst>
                    <a:ext uri="{FF2B5EF4-FFF2-40B4-BE49-F238E27FC236}">
                      <a16:creationId xmlns:a16="http://schemas.microsoft.com/office/drawing/2014/main" id="{B76F5376-5EDD-404B-F5BC-50B32D3DCDD7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65" name="Group 664">
                  <a:extLst>
                    <a:ext uri="{FF2B5EF4-FFF2-40B4-BE49-F238E27FC236}">
                      <a16:creationId xmlns:a16="http://schemas.microsoft.com/office/drawing/2014/main" id="{C913CA27-461E-A322-2B0D-F51218C384C4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666" name="Picture 665" descr="server_rack.png">
                    <a:extLst>
                      <a:ext uri="{FF2B5EF4-FFF2-40B4-BE49-F238E27FC236}">
                        <a16:creationId xmlns:a16="http://schemas.microsoft.com/office/drawing/2014/main" id="{6A78B55F-95B2-E20C-87F5-7AB56D09383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667" name="Picture 666" descr="server_rack.png">
                    <a:extLst>
                      <a:ext uri="{FF2B5EF4-FFF2-40B4-BE49-F238E27FC236}">
                        <a16:creationId xmlns:a16="http://schemas.microsoft.com/office/drawing/2014/main" id="{0D588EE2-62D2-A2DB-5571-707E0FD5384B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668" name="Picture 667" descr="server_rack.png">
                    <a:extLst>
                      <a:ext uri="{FF2B5EF4-FFF2-40B4-BE49-F238E27FC236}">
                        <a16:creationId xmlns:a16="http://schemas.microsoft.com/office/drawing/2014/main" id="{9CDDF36F-6533-5E22-EFE1-9514F00D5269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id="{F2432863-F5F5-E002-CBAC-ACC9CFC93ABF}"/>
                  </a:ext>
                </a:extLst>
              </p:cNvPr>
              <p:cNvSpPr/>
              <p:nvPr/>
            </p:nvSpPr>
            <p:spPr>
              <a:xfrm>
                <a:off x="4271182" y="3936668"/>
                <a:ext cx="228295" cy="7872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58" name="Oval 657">
                <a:extLst>
                  <a:ext uri="{FF2B5EF4-FFF2-40B4-BE49-F238E27FC236}">
                    <a16:creationId xmlns:a16="http://schemas.microsoft.com/office/drawing/2014/main" id="{39DC1A9A-7E2B-294A-3BCF-E47AD55A4475}"/>
                  </a:ext>
                </a:extLst>
              </p:cNvPr>
              <p:cNvSpPr/>
              <p:nvPr/>
            </p:nvSpPr>
            <p:spPr>
              <a:xfrm>
                <a:off x="4271313" y="3894992"/>
                <a:ext cx="228018" cy="77942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59" name="Group 658">
                <a:extLst>
                  <a:ext uri="{FF2B5EF4-FFF2-40B4-BE49-F238E27FC236}">
                    <a16:creationId xmlns:a16="http://schemas.microsoft.com/office/drawing/2014/main" id="{3FDBEA27-6267-9FAD-FE1E-6A48A34C9903}"/>
                  </a:ext>
                </a:extLst>
              </p:cNvPr>
              <p:cNvGrpSpPr/>
              <p:nvPr/>
            </p:nvGrpSpPr>
            <p:grpSpPr>
              <a:xfrm>
                <a:off x="4305040" y="3904898"/>
                <a:ext cx="160536" cy="57270"/>
                <a:chOff x="7786941" y="2884917"/>
                <a:chExt cx="897649" cy="353919"/>
              </a:xfrm>
            </p:grpSpPr>
            <p:sp>
              <p:nvSpPr>
                <p:cNvPr id="660" name="Freeform 659">
                  <a:extLst>
                    <a:ext uri="{FF2B5EF4-FFF2-40B4-BE49-F238E27FC236}">
                      <a16:creationId xmlns:a16="http://schemas.microsoft.com/office/drawing/2014/main" id="{6043D111-0AE8-7FFC-ED2A-0157346F8B3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61" name="Freeform 660">
                  <a:extLst>
                    <a:ext uri="{FF2B5EF4-FFF2-40B4-BE49-F238E27FC236}">
                      <a16:creationId xmlns:a16="http://schemas.microsoft.com/office/drawing/2014/main" id="{4B9A9AB9-FA08-69F2-E04C-256FD568FCF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62" name="Freeform 661">
                  <a:extLst>
                    <a:ext uri="{FF2B5EF4-FFF2-40B4-BE49-F238E27FC236}">
                      <a16:creationId xmlns:a16="http://schemas.microsoft.com/office/drawing/2014/main" id="{50B03B60-9070-E694-67CE-3B067F3E506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63" name="Freeform 662">
                  <a:extLst>
                    <a:ext uri="{FF2B5EF4-FFF2-40B4-BE49-F238E27FC236}">
                      <a16:creationId xmlns:a16="http://schemas.microsoft.com/office/drawing/2014/main" id="{2DBCF479-7B91-0D6B-EF01-E5F57F1EB18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693" name="Freeform 692">
            <a:extLst>
              <a:ext uri="{FF2B5EF4-FFF2-40B4-BE49-F238E27FC236}">
                <a16:creationId xmlns:a16="http://schemas.microsoft.com/office/drawing/2014/main" id="{A92D66EC-1AFD-C800-C995-CF6511D36EB5}"/>
              </a:ext>
            </a:extLst>
          </p:cNvPr>
          <p:cNvSpPr/>
          <p:nvPr/>
        </p:nvSpPr>
        <p:spPr>
          <a:xfrm>
            <a:off x="450376" y="3582440"/>
            <a:ext cx="4653887" cy="2866030"/>
          </a:xfrm>
          <a:custGeom>
            <a:avLst/>
            <a:gdLst>
              <a:gd name="connsiteX0" fmla="*/ 232012 w 4653887"/>
              <a:gd name="connsiteY0" fmla="*/ 13648 h 2866030"/>
              <a:gd name="connsiteX1" fmla="*/ 3739487 w 4653887"/>
              <a:gd name="connsiteY1" fmla="*/ 0 h 2866030"/>
              <a:gd name="connsiteX2" fmla="*/ 3998794 w 4653887"/>
              <a:gd name="connsiteY2" fmla="*/ 1733266 h 2866030"/>
              <a:gd name="connsiteX3" fmla="*/ 4653887 w 4653887"/>
              <a:gd name="connsiteY3" fmla="*/ 2320119 h 2866030"/>
              <a:gd name="connsiteX4" fmla="*/ 4653887 w 4653887"/>
              <a:gd name="connsiteY4" fmla="*/ 2866030 h 2866030"/>
              <a:gd name="connsiteX5" fmla="*/ 0 w 4653887"/>
              <a:gd name="connsiteY5" fmla="*/ 2852382 h 2866030"/>
              <a:gd name="connsiteX6" fmla="*/ 232012 w 4653887"/>
              <a:gd name="connsiteY6" fmla="*/ 13648 h 2866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53887" h="2866030">
                <a:moveTo>
                  <a:pt x="232012" y="13648"/>
                </a:moveTo>
                <a:lnTo>
                  <a:pt x="3739487" y="0"/>
                </a:lnTo>
                <a:lnTo>
                  <a:pt x="3998794" y="1733266"/>
                </a:lnTo>
                <a:lnTo>
                  <a:pt x="4653887" y="2320119"/>
                </a:lnTo>
                <a:lnTo>
                  <a:pt x="4653887" y="2866030"/>
                </a:lnTo>
                <a:lnTo>
                  <a:pt x="0" y="2852382"/>
                </a:lnTo>
                <a:lnTo>
                  <a:pt x="232012" y="13648"/>
                </a:lnTo>
                <a:close/>
              </a:path>
            </a:pathLst>
          </a:custGeom>
          <a:solidFill>
            <a:schemeClr val="bg1">
              <a:alpha val="74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69" name="Group 768">
            <a:extLst>
              <a:ext uri="{FF2B5EF4-FFF2-40B4-BE49-F238E27FC236}">
                <a16:creationId xmlns:a16="http://schemas.microsoft.com/office/drawing/2014/main" id="{7A0B5582-8748-76B9-0CD5-605FCA0F0270}"/>
              </a:ext>
            </a:extLst>
          </p:cNvPr>
          <p:cNvGrpSpPr/>
          <p:nvPr/>
        </p:nvGrpSpPr>
        <p:grpSpPr>
          <a:xfrm>
            <a:off x="3203774" y="1833079"/>
            <a:ext cx="6876630" cy="2868477"/>
            <a:chOff x="3203774" y="1512454"/>
            <a:chExt cx="6876630" cy="2868477"/>
          </a:xfrm>
        </p:grpSpPr>
        <p:pic>
          <p:nvPicPr>
            <p:cNvPr id="643" name="Picture 642">
              <a:extLst>
                <a:ext uri="{FF2B5EF4-FFF2-40B4-BE49-F238E27FC236}">
                  <a16:creationId xmlns:a16="http://schemas.microsoft.com/office/drawing/2014/main" id="{969ED5F7-15FE-90C0-2CC1-64959CFC396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203774" y="1512454"/>
              <a:ext cx="6876630" cy="1629441"/>
            </a:xfrm>
            <a:prstGeom prst="rect">
              <a:avLst/>
            </a:prstGeom>
            <a:solidFill>
              <a:schemeClr val="accent1"/>
            </a:solidFill>
          </p:spPr>
        </p:pic>
        <p:sp>
          <p:nvSpPr>
            <p:cNvPr id="709" name="Freeform 708">
              <a:extLst>
                <a:ext uri="{FF2B5EF4-FFF2-40B4-BE49-F238E27FC236}">
                  <a16:creationId xmlns:a16="http://schemas.microsoft.com/office/drawing/2014/main" id="{36D88527-AE76-D99C-1B55-C7263BD682DF}"/>
                </a:ext>
              </a:extLst>
            </p:cNvPr>
            <p:cNvSpPr/>
            <p:nvPr/>
          </p:nvSpPr>
          <p:spPr>
            <a:xfrm>
              <a:off x="4269521" y="2942846"/>
              <a:ext cx="5678416" cy="1438085"/>
            </a:xfrm>
            <a:custGeom>
              <a:avLst/>
              <a:gdLst>
                <a:gd name="connsiteX0" fmla="*/ 1419367 w 5691116"/>
                <a:gd name="connsiteY0" fmla="*/ 1460311 h 1487606"/>
                <a:gd name="connsiteX1" fmla="*/ 0 w 5691116"/>
                <a:gd name="connsiteY1" fmla="*/ 0 h 1487606"/>
                <a:gd name="connsiteX2" fmla="*/ 5691116 w 5691116"/>
                <a:gd name="connsiteY2" fmla="*/ 27296 h 1487606"/>
                <a:gd name="connsiteX3" fmla="*/ 1978925 w 5691116"/>
                <a:gd name="connsiteY3" fmla="*/ 1487606 h 1487606"/>
                <a:gd name="connsiteX4" fmla="*/ 1419367 w 5691116"/>
                <a:gd name="connsiteY4" fmla="*/ 1460311 h 1487606"/>
                <a:gd name="connsiteX0" fmla="*/ 1435242 w 5706991"/>
                <a:gd name="connsiteY0" fmla="*/ 1433015 h 1460310"/>
                <a:gd name="connsiteX1" fmla="*/ 0 w 5706991"/>
                <a:gd name="connsiteY1" fmla="*/ 26679 h 1460310"/>
                <a:gd name="connsiteX2" fmla="*/ 5706991 w 5706991"/>
                <a:gd name="connsiteY2" fmla="*/ 0 h 1460310"/>
                <a:gd name="connsiteX3" fmla="*/ 1994800 w 5706991"/>
                <a:gd name="connsiteY3" fmla="*/ 1460310 h 1460310"/>
                <a:gd name="connsiteX4" fmla="*/ 1435242 w 5706991"/>
                <a:gd name="connsiteY4" fmla="*/ 1433015 h 1460310"/>
                <a:gd name="connsiteX0" fmla="*/ 1435242 w 5678416"/>
                <a:gd name="connsiteY0" fmla="*/ 1410790 h 1438085"/>
                <a:gd name="connsiteX1" fmla="*/ 0 w 5678416"/>
                <a:gd name="connsiteY1" fmla="*/ 4454 h 1438085"/>
                <a:gd name="connsiteX2" fmla="*/ 5678416 w 5678416"/>
                <a:gd name="connsiteY2" fmla="*/ 0 h 1438085"/>
                <a:gd name="connsiteX3" fmla="*/ 1994800 w 5678416"/>
                <a:gd name="connsiteY3" fmla="*/ 1438085 h 1438085"/>
                <a:gd name="connsiteX4" fmla="*/ 1435242 w 5678416"/>
                <a:gd name="connsiteY4" fmla="*/ 1410790 h 143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8416" h="1438085">
                  <a:moveTo>
                    <a:pt x="1435242" y="1410790"/>
                  </a:moveTo>
                  <a:lnTo>
                    <a:pt x="0" y="4454"/>
                  </a:lnTo>
                  <a:lnTo>
                    <a:pt x="5678416" y="0"/>
                  </a:lnTo>
                  <a:lnTo>
                    <a:pt x="1994800" y="1438085"/>
                  </a:lnTo>
                  <a:lnTo>
                    <a:pt x="1435242" y="141079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8300D8C6-A0D9-5CA5-0B3E-51316EF34B5C}"/>
              </a:ext>
            </a:extLst>
          </p:cNvPr>
          <p:cNvGrpSpPr/>
          <p:nvPr/>
        </p:nvGrpSpPr>
        <p:grpSpPr>
          <a:xfrm>
            <a:off x="5723899" y="3760804"/>
            <a:ext cx="694858" cy="1122996"/>
            <a:chOff x="8365959" y="4095041"/>
            <a:chExt cx="694858" cy="1122996"/>
          </a:xfrm>
        </p:grpSpPr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31D7EE9C-877B-B713-A70D-A844BB33B7E9}"/>
                </a:ext>
              </a:extLst>
            </p:cNvPr>
            <p:cNvGrpSpPr/>
            <p:nvPr/>
          </p:nvGrpSpPr>
          <p:grpSpPr>
            <a:xfrm>
              <a:off x="8465309" y="4392117"/>
              <a:ext cx="437474" cy="596272"/>
              <a:chOff x="3585986" y="1924272"/>
              <a:chExt cx="468358" cy="1018983"/>
            </a:xfrm>
          </p:grpSpPr>
          <p:sp>
            <p:nvSpPr>
              <p:cNvPr id="754" name="Rectangle 753">
                <a:extLst>
                  <a:ext uri="{FF2B5EF4-FFF2-40B4-BE49-F238E27FC236}">
                    <a16:creationId xmlns:a16="http://schemas.microsoft.com/office/drawing/2014/main" id="{71863B10-3B51-0284-14B8-95D86BF4A70E}"/>
                  </a:ext>
                </a:extLst>
              </p:cNvPr>
              <p:cNvSpPr/>
              <p:nvPr/>
            </p:nvSpPr>
            <p:spPr>
              <a:xfrm>
                <a:off x="3793799" y="1924272"/>
                <a:ext cx="61211" cy="1018983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5" name="Rectangle 754">
                <a:extLst>
                  <a:ext uri="{FF2B5EF4-FFF2-40B4-BE49-F238E27FC236}">
                    <a16:creationId xmlns:a16="http://schemas.microsoft.com/office/drawing/2014/main" id="{529E1343-C21B-A3AD-7AA0-508EB920C551}"/>
                  </a:ext>
                </a:extLst>
              </p:cNvPr>
              <p:cNvSpPr/>
              <p:nvPr/>
            </p:nvSpPr>
            <p:spPr>
              <a:xfrm rot="5400000">
                <a:off x="3797305" y="1906792"/>
                <a:ext cx="45719" cy="46835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6" name="Rectangle 755">
                <a:extLst>
                  <a:ext uri="{FF2B5EF4-FFF2-40B4-BE49-F238E27FC236}">
                    <a16:creationId xmlns:a16="http://schemas.microsoft.com/office/drawing/2014/main" id="{2C092BA0-959B-E7A2-1B52-43F27CCDBAE3}"/>
                  </a:ext>
                </a:extLst>
              </p:cNvPr>
              <p:cNvSpPr/>
              <p:nvPr/>
            </p:nvSpPr>
            <p:spPr>
              <a:xfrm>
                <a:off x="3641274" y="2079689"/>
                <a:ext cx="97237" cy="16827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57" name="Rectangle 756">
                <a:extLst>
                  <a:ext uri="{FF2B5EF4-FFF2-40B4-BE49-F238E27FC236}">
                    <a16:creationId xmlns:a16="http://schemas.microsoft.com/office/drawing/2014/main" id="{326C4CCA-CA97-693F-882A-50148A895D85}"/>
                  </a:ext>
                </a:extLst>
              </p:cNvPr>
              <p:cNvSpPr/>
              <p:nvPr/>
            </p:nvSpPr>
            <p:spPr>
              <a:xfrm>
                <a:off x="3942084" y="2069884"/>
                <a:ext cx="45719" cy="30343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741" name="Group 740">
              <a:extLst>
                <a:ext uri="{FF2B5EF4-FFF2-40B4-BE49-F238E27FC236}">
                  <a16:creationId xmlns:a16="http://schemas.microsoft.com/office/drawing/2014/main" id="{E23717CC-C386-D608-1B0F-9B9F01D185B2}"/>
                </a:ext>
              </a:extLst>
            </p:cNvPr>
            <p:cNvGrpSpPr/>
            <p:nvPr/>
          </p:nvGrpSpPr>
          <p:grpSpPr>
            <a:xfrm>
              <a:off x="8365959" y="4621280"/>
              <a:ext cx="694858" cy="596757"/>
              <a:chOff x="2913744" y="2211770"/>
              <a:chExt cx="694858" cy="596757"/>
            </a:xfrm>
          </p:grpSpPr>
          <p:grpSp>
            <p:nvGrpSpPr>
              <p:cNvPr id="742" name="Group 741">
                <a:extLst>
                  <a:ext uri="{FF2B5EF4-FFF2-40B4-BE49-F238E27FC236}">
                    <a16:creationId xmlns:a16="http://schemas.microsoft.com/office/drawing/2014/main" id="{ADC0B38A-0E0F-ACD8-823B-10863B92F05B}"/>
                  </a:ext>
                </a:extLst>
              </p:cNvPr>
              <p:cNvGrpSpPr/>
              <p:nvPr/>
            </p:nvGrpSpPr>
            <p:grpSpPr>
              <a:xfrm>
                <a:off x="2913744" y="2416607"/>
                <a:ext cx="694858" cy="391920"/>
                <a:chOff x="340314" y="959725"/>
                <a:chExt cx="710987" cy="333816"/>
              </a:xfrm>
            </p:grpSpPr>
            <p:sp>
              <p:nvSpPr>
                <p:cNvPr id="744" name="Oval 743">
                  <a:extLst>
                    <a:ext uri="{FF2B5EF4-FFF2-40B4-BE49-F238E27FC236}">
                      <a16:creationId xmlns:a16="http://schemas.microsoft.com/office/drawing/2014/main" id="{15B367B0-83C6-2FAA-E263-60AB642CBCA4}"/>
                    </a:ext>
                  </a:extLst>
                </p:cNvPr>
                <p:cNvSpPr/>
                <p:nvPr/>
              </p:nvSpPr>
              <p:spPr>
                <a:xfrm flipV="1">
                  <a:off x="340314" y="1069853"/>
                  <a:ext cx="710987" cy="223688"/>
                </a:xfrm>
                <a:prstGeom prst="ellipse">
                  <a:avLst/>
                </a:pr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45" name="Group 744">
                  <a:extLst>
                    <a:ext uri="{FF2B5EF4-FFF2-40B4-BE49-F238E27FC236}">
                      <a16:creationId xmlns:a16="http://schemas.microsoft.com/office/drawing/2014/main" id="{12DB3F23-61F8-4A29-B5F7-A6F5C80A3C97}"/>
                    </a:ext>
                  </a:extLst>
                </p:cNvPr>
                <p:cNvGrpSpPr/>
                <p:nvPr/>
              </p:nvGrpSpPr>
              <p:grpSpPr>
                <a:xfrm>
                  <a:off x="519850" y="1126797"/>
                  <a:ext cx="319417" cy="141293"/>
                  <a:chOff x="7493876" y="2774731"/>
                  <a:chExt cx="1481958" cy="894622"/>
                </a:xfrm>
              </p:grpSpPr>
              <p:sp>
                <p:nvSpPr>
                  <p:cNvPr id="747" name="Freeform 746">
                    <a:extLst>
                      <a:ext uri="{FF2B5EF4-FFF2-40B4-BE49-F238E27FC236}">
                        <a16:creationId xmlns:a16="http://schemas.microsoft.com/office/drawing/2014/main" id="{AA59E021-E843-CCD2-A303-58AB7DFFF9FA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748" name="Oval 747">
                    <a:extLst>
                      <a:ext uri="{FF2B5EF4-FFF2-40B4-BE49-F238E27FC236}">
                        <a16:creationId xmlns:a16="http://schemas.microsoft.com/office/drawing/2014/main" id="{D4F08BD4-EE9A-19F5-5715-C6BC4956FA4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749" name="Group 748">
                    <a:extLst>
                      <a:ext uri="{FF2B5EF4-FFF2-40B4-BE49-F238E27FC236}">
                        <a16:creationId xmlns:a16="http://schemas.microsoft.com/office/drawing/2014/main" id="{3372A40B-B2C1-7F71-8C00-A0FEA241B37A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750" name="Freeform 749">
                      <a:extLst>
                        <a:ext uri="{FF2B5EF4-FFF2-40B4-BE49-F238E27FC236}">
                          <a16:creationId xmlns:a16="http://schemas.microsoft.com/office/drawing/2014/main" id="{46B5BF61-9E8B-9869-8D33-174E31C843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1" name="Freeform 750">
                      <a:extLst>
                        <a:ext uri="{FF2B5EF4-FFF2-40B4-BE49-F238E27FC236}">
                          <a16:creationId xmlns:a16="http://schemas.microsoft.com/office/drawing/2014/main" id="{FBE74273-EEC0-BE6A-F1AC-04089F82D6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2" name="Freeform 751">
                      <a:extLst>
                        <a:ext uri="{FF2B5EF4-FFF2-40B4-BE49-F238E27FC236}">
                          <a16:creationId xmlns:a16="http://schemas.microsoft.com/office/drawing/2014/main" id="{DD91EFD8-7541-4FC4-1605-99296CA56A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3" name="Freeform 752">
                      <a:extLst>
                        <a:ext uri="{FF2B5EF4-FFF2-40B4-BE49-F238E27FC236}">
                          <a16:creationId xmlns:a16="http://schemas.microsoft.com/office/drawing/2014/main" id="{0C3F91F4-056B-1460-3938-B04AD17FDC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746" name="Can 745">
                  <a:extLst>
                    <a:ext uri="{FF2B5EF4-FFF2-40B4-BE49-F238E27FC236}">
                      <a16:creationId xmlns:a16="http://schemas.microsoft.com/office/drawing/2014/main" id="{810BE146-8CDB-C967-279D-EC8F88B8A718}"/>
                    </a:ext>
                  </a:extLst>
                </p:cNvPr>
                <p:cNvSpPr/>
                <p:nvPr/>
              </p:nvSpPr>
              <p:spPr>
                <a:xfrm>
                  <a:off x="790311" y="959725"/>
                  <a:ext cx="174480" cy="184305"/>
                </a:xfrm>
                <a:prstGeom prst="can">
                  <a:avLst/>
                </a:prstGeom>
                <a:solidFill>
                  <a:srgbClr val="0012A0">
                    <a:alpha val="82000"/>
                  </a:srgb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43" name="Picture 742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E42D054B-8BCA-10D6-F1B5-496ACF77C24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39352" y="2211770"/>
                <a:ext cx="249527" cy="465445"/>
              </a:xfrm>
              <a:prstGeom prst="rect">
                <a:avLst/>
              </a:prstGeom>
            </p:spPr>
          </p:pic>
        </p:grpSp>
        <p:pic>
          <p:nvPicPr>
            <p:cNvPr id="767" name="Picture 766">
              <a:extLst>
                <a:ext uri="{FF2B5EF4-FFF2-40B4-BE49-F238E27FC236}">
                  <a16:creationId xmlns:a16="http://schemas.microsoft.com/office/drawing/2014/main" id="{56D1E2F8-186E-ADA1-9514-D7CC8FF02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431966" y="4095041"/>
              <a:ext cx="560863" cy="454282"/>
            </a:xfrm>
            <a:prstGeom prst="rect">
              <a:avLst/>
            </a:prstGeom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5A653EE-67CA-5196-540B-0A63725CA65A}"/>
              </a:ext>
            </a:extLst>
          </p:cNvPr>
          <p:cNvGrpSpPr/>
          <p:nvPr/>
        </p:nvGrpSpPr>
        <p:grpSpPr>
          <a:xfrm>
            <a:off x="6997700" y="4533900"/>
            <a:ext cx="4049560" cy="1208498"/>
            <a:chOff x="6997700" y="4533900"/>
            <a:chExt cx="4049560" cy="1208498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FCCF8184-4904-5AAB-4D46-856CEBE98B5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553236" y="4906573"/>
              <a:ext cx="3494024" cy="835825"/>
            </a:xfrm>
            <a:prstGeom prst="rect">
              <a:avLst/>
            </a:prstGeom>
          </p:spPr>
        </p:pic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7189279-8DB2-46B5-93EE-0B02308B0946}"/>
                </a:ext>
              </a:extLst>
            </p:cNvPr>
            <p:cNvSpPr/>
            <p:nvPr/>
          </p:nvSpPr>
          <p:spPr>
            <a:xfrm>
              <a:off x="6997700" y="4533900"/>
              <a:ext cx="4013200" cy="419100"/>
            </a:xfrm>
            <a:custGeom>
              <a:avLst/>
              <a:gdLst>
                <a:gd name="connsiteX0" fmla="*/ 63500 w 4013200"/>
                <a:gd name="connsiteY0" fmla="*/ 215900 h 419100"/>
                <a:gd name="connsiteX1" fmla="*/ 584200 w 4013200"/>
                <a:gd name="connsiteY1" fmla="*/ 419100 h 419100"/>
                <a:gd name="connsiteX2" fmla="*/ 4013200 w 4013200"/>
                <a:gd name="connsiteY2" fmla="*/ 419100 h 419100"/>
                <a:gd name="connsiteX3" fmla="*/ 0 w 4013200"/>
                <a:gd name="connsiteY3" fmla="*/ 0 h 419100"/>
                <a:gd name="connsiteX4" fmla="*/ 63500 w 4013200"/>
                <a:gd name="connsiteY4" fmla="*/ 215900 h 419100"/>
                <a:gd name="connsiteX0" fmla="*/ 10873 w 4013200"/>
                <a:gd name="connsiteY0" fmla="*/ 202743 h 419100"/>
                <a:gd name="connsiteX1" fmla="*/ 584200 w 4013200"/>
                <a:gd name="connsiteY1" fmla="*/ 419100 h 419100"/>
                <a:gd name="connsiteX2" fmla="*/ 4013200 w 4013200"/>
                <a:gd name="connsiteY2" fmla="*/ 419100 h 419100"/>
                <a:gd name="connsiteX3" fmla="*/ 0 w 4013200"/>
                <a:gd name="connsiteY3" fmla="*/ 0 h 419100"/>
                <a:gd name="connsiteX4" fmla="*/ 10873 w 4013200"/>
                <a:gd name="connsiteY4" fmla="*/ 202743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3200" h="419100">
                  <a:moveTo>
                    <a:pt x="10873" y="202743"/>
                  </a:moveTo>
                  <a:lnTo>
                    <a:pt x="584200" y="419100"/>
                  </a:lnTo>
                  <a:lnTo>
                    <a:pt x="4013200" y="419100"/>
                  </a:lnTo>
                  <a:lnTo>
                    <a:pt x="0" y="0"/>
                  </a:lnTo>
                  <a:lnTo>
                    <a:pt x="10873" y="20274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79" name="TextBox 478">
            <a:extLst>
              <a:ext uri="{FF2B5EF4-FFF2-40B4-BE49-F238E27FC236}">
                <a16:creationId xmlns:a16="http://schemas.microsoft.com/office/drawing/2014/main" id="{2E43294F-5798-9804-CC78-CC5A8CDA5F7D}"/>
              </a:ext>
            </a:extLst>
          </p:cNvPr>
          <p:cNvSpPr txBox="1"/>
          <p:nvPr/>
        </p:nvSpPr>
        <p:spPr>
          <a:xfrm>
            <a:off x="6549123" y="4769671"/>
            <a:ext cx="694858" cy="2437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device</a:t>
            </a:r>
            <a:endParaRPr lang="en-US" sz="11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481" name="Group 652">
            <a:extLst>
              <a:ext uri="{FF2B5EF4-FFF2-40B4-BE49-F238E27FC236}">
                <a16:creationId xmlns:a16="http://schemas.microsoft.com/office/drawing/2014/main" id="{EBA7BBC7-A74D-0247-87CE-74AC68A2D563}"/>
              </a:ext>
            </a:extLst>
          </p:cNvPr>
          <p:cNvGrpSpPr>
            <a:grpSpLocks/>
          </p:cNvGrpSpPr>
          <p:nvPr/>
        </p:nvGrpSpPr>
        <p:grpSpPr bwMode="auto">
          <a:xfrm>
            <a:off x="6752149" y="4394878"/>
            <a:ext cx="404168" cy="399630"/>
            <a:chOff x="2751" y="1851"/>
            <a:chExt cx="462" cy="478"/>
          </a:xfrm>
        </p:grpSpPr>
        <p:pic>
          <p:nvPicPr>
            <p:cNvPr id="522" name="Picture 653" descr="iphone_stylized_small">
              <a:extLst>
                <a:ext uri="{FF2B5EF4-FFF2-40B4-BE49-F238E27FC236}">
                  <a16:creationId xmlns:a16="http://schemas.microsoft.com/office/drawing/2014/main" id="{F15B7B74-CB4F-1991-B9EC-4C5734C580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5" name="Picture 654" descr="antenna_radiation_stylized">
              <a:extLst>
                <a:ext uri="{FF2B5EF4-FFF2-40B4-BE49-F238E27FC236}">
                  <a16:creationId xmlns:a16="http://schemas.microsoft.com/office/drawing/2014/main" id="{DBD84157-BCA0-1649-FBDD-6D4BD20A44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3A470C5-8C03-3839-28D0-B83C10A3808A}"/>
              </a:ext>
            </a:extLst>
          </p:cNvPr>
          <p:cNvGrpSpPr/>
          <p:nvPr/>
        </p:nvGrpSpPr>
        <p:grpSpPr>
          <a:xfrm>
            <a:off x="4360012" y="2673481"/>
            <a:ext cx="812043" cy="527338"/>
            <a:chOff x="3085705" y="5270423"/>
            <a:chExt cx="941787" cy="670665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D07EEE1E-CE35-77C9-499F-7C502A853C89}"/>
                </a:ext>
              </a:extLst>
            </p:cNvPr>
            <p:cNvGrpSpPr/>
            <p:nvPr/>
          </p:nvGrpSpPr>
          <p:grpSpPr>
            <a:xfrm>
              <a:off x="3218079" y="5270423"/>
              <a:ext cx="809413" cy="487851"/>
              <a:chOff x="7577467" y="3017234"/>
              <a:chExt cx="1297888" cy="571500"/>
            </a:xfrm>
          </p:grpSpPr>
          <p:grpSp>
            <p:nvGrpSpPr>
              <p:cNvPr id="13" name="Group 219">
                <a:extLst>
                  <a:ext uri="{FF2B5EF4-FFF2-40B4-BE49-F238E27FC236}">
                    <a16:creationId xmlns:a16="http://schemas.microsoft.com/office/drawing/2014/main" id="{252CA59E-1CEB-6AD9-F2E6-82F0511832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25117" y="3017234"/>
                <a:ext cx="409575" cy="565150"/>
                <a:chOff x="375561" y="297711"/>
                <a:chExt cx="1252683" cy="2142487"/>
              </a:xfrm>
            </p:grpSpPr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4F0D1504-4843-B3A3-F5A7-CBC9E1585E95}"/>
                    </a:ext>
                  </a:extLst>
                </p:cNvPr>
                <p:cNvSpPr/>
                <p:nvPr/>
              </p:nvSpPr>
              <p:spPr>
                <a:xfrm>
                  <a:off x="375561" y="297711"/>
                  <a:ext cx="971072" cy="2136471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9FDE2C1A-5F41-3D82-F704-B773ADF9EB35}"/>
                    </a:ext>
                  </a:extLst>
                </p:cNvPr>
                <p:cNvSpPr/>
                <p:nvPr/>
              </p:nvSpPr>
              <p:spPr>
                <a:xfrm>
                  <a:off x="375561" y="309747"/>
                  <a:ext cx="1247826" cy="770332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448" h="758069">
                      <a:moveTo>
                        <a:pt x="243561" y="573"/>
                      </a:moveTo>
                      <a:cubicBezTo>
                        <a:pt x="162374" y="382"/>
                        <a:pt x="235530" y="6639"/>
                        <a:pt x="0" y="0"/>
                      </a:cubicBezTo>
                      <a:lnTo>
                        <a:pt x="962698" y="753308"/>
                      </a:lnTo>
                      <a:cubicBezTo>
                        <a:pt x="1114838" y="758721"/>
                        <a:pt x="1045247" y="751718"/>
                        <a:pt x="1248448" y="758069"/>
                      </a:cubicBezTo>
                      <a:lnTo>
                        <a:pt x="243561" y="573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" name="Rectangle 22">
                  <a:extLst>
                    <a:ext uri="{FF2B5EF4-FFF2-40B4-BE49-F238E27FC236}">
                      <a16:creationId xmlns:a16="http://schemas.microsoft.com/office/drawing/2014/main" id="{3260495F-EDAB-4AA1-09F8-1B981934C9D0}"/>
                    </a:ext>
                  </a:extLst>
                </p:cNvPr>
                <p:cNvSpPr/>
                <p:nvPr/>
              </p:nvSpPr>
              <p:spPr>
                <a:xfrm>
                  <a:off x="1332065" y="1080080"/>
                  <a:ext cx="296179" cy="1360118"/>
                </a:xfrm>
                <a:prstGeom prst="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6" name="Group 201">
                <a:extLst>
                  <a:ext uri="{FF2B5EF4-FFF2-40B4-BE49-F238E27FC236}">
                    <a16:creationId xmlns:a16="http://schemas.microsoft.com/office/drawing/2014/main" id="{996CBB85-38F6-6CA9-8104-E83C5A4A85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77467" y="3023584"/>
                <a:ext cx="409575" cy="565150"/>
                <a:chOff x="375561" y="297711"/>
                <a:chExt cx="1252683" cy="2138362"/>
              </a:xfrm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BE86B732-9899-C67E-2AA8-70D84854D4E6}"/>
                    </a:ext>
                  </a:extLst>
                </p:cNvPr>
                <p:cNvSpPr/>
                <p:nvPr/>
              </p:nvSpPr>
              <p:spPr>
                <a:xfrm>
                  <a:off x="375561" y="297711"/>
                  <a:ext cx="971072" cy="2138362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B4D6F346-85B0-400A-42B1-3999E298821B}"/>
                    </a:ext>
                  </a:extLst>
                </p:cNvPr>
                <p:cNvSpPr/>
                <p:nvPr/>
              </p:nvSpPr>
              <p:spPr>
                <a:xfrm>
                  <a:off x="375561" y="309724"/>
                  <a:ext cx="1247826" cy="768849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448" h="758069">
                      <a:moveTo>
                        <a:pt x="243561" y="573"/>
                      </a:moveTo>
                      <a:cubicBezTo>
                        <a:pt x="162374" y="382"/>
                        <a:pt x="235530" y="6639"/>
                        <a:pt x="0" y="0"/>
                      </a:cubicBezTo>
                      <a:lnTo>
                        <a:pt x="962698" y="753308"/>
                      </a:lnTo>
                      <a:cubicBezTo>
                        <a:pt x="1114838" y="758721"/>
                        <a:pt x="1045247" y="751718"/>
                        <a:pt x="1248448" y="758069"/>
                      </a:cubicBezTo>
                      <a:lnTo>
                        <a:pt x="243561" y="573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" name="Rectangle 19">
                  <a:extLst>
                    <a:ext uri="{FF2B5EF4-FFF2-40B4-BE49-F238E27FC236}">
                      <a16:creationId xmlns:a16="http://schemas.microsoft.com/office/drawing/2014/main" id="{E12C3894-1743-6ECA-6462-030F2DB55E3B}"/>
                    </a:ext>
                  </a:extLst>
                </p:cNvPr>
                <p:cNvSpPr/>
                <p:nvPr/>
              </p:nvSpPr>
              <p:spPr>
                <a:xfrm>
                  <a:off x="1332065" y="1066560"/>
                  <a:ext cx="296179" cy="1363508"/>
                </a:xfrm>
                <a:prstGeom prst="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7" name="Right Arrow 16">
                <a:extLst>
                  <a:ext uri="{FF2B5EF4-FFF2-40B4-BE49-F238E27FC236}">
                    <a16:creationId xmlns:a16="http://schemas.microsoft.com/office/drawing/2014/main" id="{067FD7D9-096C-51D6-C3B1-942F7A960725}"/>
                  </a:ext>
                </a:extLst>
              </p:cNvPr>
              <p:cNvSpPr/>
              <p:nvPr/>
            </p:nvSpPr>
            <p:spPr>
              <a:xfrm>
                <a:off x="8287125" y="3223279"/>
                <a:ext cx="588230" cy="280568"/>
              </a:xfrm>
              <a:prstGeom prst="rightArrow">
                <a:avLst/>
              </a:prstGeom>
              <a:gradFill>
                <a:gsLst>
                  <a:gs pos="0">
                    <a:schemeClr val="accent6">
                      <a:lumMod val="20000"/>
                      <a:lumOff val="80000"/>
                    </a:schemeClr>
                  </a:gs>
                  <a:gs pos="35000">
                    <a:schemeClr val="accent6">
                      <a:lumMod val="40000"/>
                      <a:lumOff val="60000"/>
                    </a:schemeClr>
                  </a:gs>
                  <a:gs pos="67000">
                    <a:schemeClr val="accent6">
                      <a:lumMod val="60000"/>
                      <a:lumOff val="40000"/>
                    </a:schemeClr>
                  </a:gs>
                  <a:gs pos="100000">
                    <a:srgbClr val="00B05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5247982-C975-B8DD-F8AA-8BAE0C758ACB}"/>
                </a:ext>
              </a:extLst>
            </p:cNvPr>
            <p:cNvSpPr txBox="1"/>
            <p:nvPr/>
          </p:nvSpPr>
          <p:spPr>
            <a:xfrm>
              <a:off x="3085705" y="5664089"/>
              <a:ext cx="84029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datagrams</a:t>
              </a: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C64F0302-0082-D553-DAEF-948C6E8B033E}"/>
              </a:ext>
            </a:extLst>
          </p:cNvPr>
          <p:cNvSpPr txBox="1"/>
          <p:nvPr/>
        </p:nvSpPr>
        <p:spPr>
          <a:xfrm>
            <a:off x="7681017" y="5723411"/>
            <a:ext cx="33662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protocol processing pipeline in UE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497523C-EEA9-A917-F02E-62644AB79BB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8746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3" grpId="0" animBg="1"/>
      <p:bldP spid="24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1030">
            <a:extLst>
              <a:ext uri="{FF2B5EF4-FFF2-40B4-BE49-F238E27FC236}">
                <a16:creationId xmlns:a16="http://schemas.microsoft.com/office/drawing/2014/main" id="{6E13FDEE-4A3E-FB0E-62F9-55FA5B599208}"/>
              </a:ext>
            </a:extLst>
          </p:cNvPr>
          <p:cNvSpPr/>
          <p:nvPr/>
        </p:nvSpPr>
        <p:spPr>
          <a:xfrm>
            <a:off x="500478" y="2458404"/>
            <a:ext cx="8240295" cy="970596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9" name="Rectangle 1028">
            <a:extLst>
              <a:ext uri="{FF2B5EF4-FFF2-40B4-BE49-F238E27FC236}">
                <a16:creationId xmlns:a16="http://schemas.microsoft.com/office/drawing/2014/main" id="{2D94A6F7-6A69-ABC9-C14A-11DF7F0674AB}"/>
              </a:ext>
            </a:extLst>
          </p:cNvPr>
          <p:cNvSpPr/>
          <p:nvPr/>
        </p:nvSpPr>
        <p:spPr>
          <a:xfrm>
            <a:off x="466261" y="1407399"/>
            <a:ext cx="8240295" cy="9705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RAN packet processing pipeline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2E39BC0-94FE-6854-7CCA-405EDC43B4EE}"/>
              </a:ext>
            </a:extLst>
          </p:cNvPr>
          <p:cNvGrpSpPr/>
          <p:nvPr/>
        </p:nvGrpSpPr>
        <p:grpSpPr>
          <a:xfrm>
            <a:off x="2303859" y="1477803"/>
            <a:ext cx="1181100" cy="838200"/>
            <a:chOff x="5753100" y="4610100"/>
            <a:chExt cx="1181100" cy="838200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9583DD0-BF14-F248-828E-4C610E399808}"/>
                </a:ext>
              </a:extLst>
            </p:cNvPr>
            <p:cNvSpPr/>
            <p:nvPr/>
          </p:nvSpPr>
          <p:spPr>
            <a:xfrm>
              <a:off x="5753100" y="4610100"/>
              <a:ext cx="1181100" cy="838200"/>
            </a:xfrm>
            <a:prstGeom prst="rect">
              <a:avLst/>
            </a:prstGeom>
            <a:solidFill>
              <a:srgbClr val="0000A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353A9B1-55B4-A9F5-CE50-F7B80422F0D9}"/>
                </a:ext>
              </a:extLst>
            </p:cNvPr>
            <p:cNvSpPr txBox="1"/>
            <p:nvPr/>
          </p:nvSpPr>
          <p:spPr>
            <a:xfrm>
              <a:off x="6035515" y="4867667"/>
              <a:ext cx="59759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RRC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A59F5FA-3D6B-46A4-2BAD-CC6F97C58AD0}"/>
              </a:ext>
            </a:extLst>
          </p:cNvPr>
          <p:cNvGrpSpPr/>
          <p:nvPr/>
        </p:nvGrpSpPr>
        <p:grpSpPr>
          <a:xfrm>
            <a:off x="3983119" y="2482430"/>
            <a:ext cx="835339" cy="828362"/>
            <a:chOff x="6003610" y="4619938"/>
            <a:chExt cx="835339" cy="828362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1990EECC-A908-DABA-02F1-F3AF950D4336}"/>
                </a:ext>
              </a:extLst>
            </p:cNvPr>
            <p:cNvSpPr/>
            <p:nvPr/>
          </p:nvSpPr>
          <p:spPr>
            <a:xfrm>
              <a:off x="6003610" y="4619938"/>
              <a:ext cx="835339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339C7FE-8C66-452D-75BF-20D8106F99A5}"/>
                </a:ext>
              </a:extLst>
            </p:cNvPr>
            <p:cNvSpPr txBox="1"/>
            <p:nvPr/>
          </p:nvSpPr>
          <p:spPr>
            <a:xfrm>
              <a:off x="6050032" y="4878141"/>
              <a:ext cx="74411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PDCP</a:t>
              </a: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DB7A95E1-6BB5-47C8-4D35-DDEF0A4691BE}"/>
              </a:ext>
            </a:extLst>
          </p:cNvPr>
          <p:cNvSpPr/>
          <p:nvPr/>
        </p:nvSpPr>
        <p:spPr>
          <a:xfrm>
            <a:off x="2075639" y="1345408"/>
            <a:ext cx="9550312" cy="2144374"/>
          </a:xfrm>
          <a:prstGeom prst="rect">
            <a:avLst/>
          </a:prstGeom>
          <a:noFill/>
          <a:ln w="22225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49685AF-4F9A-9667-50AB-885305953195}"/>
              </a:ext>
            </a:extLst>
          </p:cNvPr>
          <p:cNvGrpSpPr/>
          <p:nvPr/>
        </p:nvGrpSpPr>
        <p:grpSpPr>
          <a:xfrm>
            <a:off x="5230411" y="2482430"/>
            <a:ext cx="835339" cy="828362"/>
            <a:chOff x="5913545" y="4616763"/>
            <a:chExt cx="835339" cy="828362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0AB27327-8663-C218-47BB-9DC636455BC0}"/>
                </a:ext>
              </a:extLst>
            </p:cNvPr>
            <p:cNvSpPr/>
            <p:nvPr/>
          </p:nvSpPr>
          <p:spPr>
            <a:xfrm>
              <a:off x="5913545" y="4616763"/>
              <a:ext cx="835339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2E8BF20-0453-9EE7-7131-182E3E802F4C}"/>
                </a:ext>
              </a:extLst>
            </p:cNvPr>
            <p:cNvSpPr txBox="1"/>
            <p:nvPr/>
          </p:nvSpPr>
          <p:spPr>
            <a:xfrm>
              <a:off x="5982212" y="4883558"/>
              <a:ext cx="5650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RLC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24D7D45C-1018-3AF4-FB94-EAE2C90C9967}"/>
              </a:ext>
            </a:extLst>
          </p:cNvPr>
          <p:cNvGrpSpPr/>
          <p:nvPr/>
        </p:nvGrpSpPr>
        <p:grpSpPr>
          <a:xfrm>
            <a:off x="6476036" y="2482430"/>
            <a:ext cx="808114" cy="828362"/>
            <a:chOff x="5911357" y="4601298"/>
            <a:chExt cx="808114" cy="828362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2E360587-E256-077F-1025-4A9A3B0A5B92}"/>
                </a:ext>
              </a:extLst>
            </p:cNvPr>
            <p:cNvSpPr/>
            <p:nvPr/>
          </p:nvSpPr>
          <p:spPr>
            <a:xfrm>
              <a:off x="5911357" y="4601298"/>
              <a:ext cx="808114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D52D4A2E-97E9-6EF5-BD0C-85FAD22703FF}"/>
                </a:ext>
              </a:extLst>
            </p:cNvPr>
            <p:cNvSpPr txBox="1"/>
            <p:nvPr/>
          </p:nvSpPr>
          <p:spPr>
            <a:xfrm>
              <a:off x="5969146" y="4868093"/>
              <a:ext cx="68775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MAC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3102E1D-0B4E-E606-98DD-DEA8B6FB507D}"/>
              </a:ext>
            </a:extLst>
          </p:cNvPr>
          <p:cNvGrpSpPr/>
          <p:nvPr/>
        </p:nvGrpSpPr>
        <p:grpSpPr>
          <a:xfrm>
            <a:off x="8814078" y="2484645"/>
            <a:ext cx="975331" cy="828362"/>
            <a:chOff x="5947227" y="4603513"/>
            <a:chExt cx="975331" cy="828362"/>
          </a:xfrm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658C9F3-283D-FF6D-27D3-6CAFEE525BE9}"/>
                </a:ext>
              </a:extLst>
            </p:cNvPr>
            <p:cNvSpPr/>
            <p:nvPr/>
          </p:nvSpPr>
          <p:spPr>
            <a:xfrm>
              <a:off x="6030836" y="4603513"/>
              <a:ext cx="808114" cy="828362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5E8C8C57-B1C7-D293-A301-9CB49892A30F}"/>
                </a:ext>
              </a:extLst>
            </p:cNvPr>
            <p:cNvSpPr txBox="1"/>
            <p:nvPr/>
          </p:nvSpPr>
          <p:spPr>
            <a:xfrm>
              <a:off x="5947227" y="4743745"/>
              <a:ext cx="975331" cy="5632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D/A</a:t>
              </a:r>
            </a:p>
            <a:p>
              <a:pPr algn="ctr">
                <a:lnSpc>
                  <a:spcPct val="90000"/>
                </a:lnSpc>
              </a:pPr>
              <a:r>
                <a:rPr lang="en-US" sz="1400" dirty="0">
                  <a:solidFill>
                    <a:schemeClr val="bg1"/>
                  </a:solidFill>
                </a:rPr>
                <a:t>conversion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B0ABD9A-97E7-85FB-4ADA-8B9F6CFB15FD}"/>
              </a:ext>
            </a:extLst>
          </p:cNvPr>
          <p:cNvGrpSpPr/>
          <p:nvPr/>
        </p:nvGrpSpPr>
        <p:grpSpPr>
          <a:xfrm>
            <a:off x="10108596" y="2501070"/>
            <a:ext cx="866199" cy="828362"/>
            <a:chOff x="5992795" y="4619938"/>
            <a:chExt cx="866199" cy="828362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C8B7CB62-AF4C-33F5-7170-E30C3D6C0249}"/>
                </a:ext>
              </a:extLst>
            </p:cNvPr>
            <p:cNvSpPr/>
            <p:nvPr/>
          </p:nvSpPr>
          <p:spPr>
            <a:xfrm>
              <a:off x="5996610" y="4619938"/>
              <a:ext cx="842339" cy="828362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348A338-994A-D2B5-426B-C76446A2DFCA}"/>
                </a:ext>
              </a:extLst>
            </p:cNvPr>
            <p:cNvSpPr txBox="1"/>
            <p:nvPr/>
          </p:nvSpPr>
          <p:spPr>
            <a:xfrm>
              <a:off x="5992795" y="4753793"/>
              <a:ext cx="866199" cy="5632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RF</a:t>
              </a:r>
            </a:p>
            <a:p>
              <a:pPr algn="ctr">
                <a:lnSpc>
                  <a:spcPct val="90000"/>
                </a:lnSpc>
              </a:pPr>
              <a:r>
                <a:rPr lang="en-US" sz="1400" dirty="0">
                  <a:solidFill>
                    <a:schemeClr val="bg1"/>
                  </a:solidFill>
                </a:rPr>
                <a:t>front end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C9F87D5B-7D91-9AF0-9C31-8FE40559484D}"/>
              </a:ext>
            </a:extLst>
          </p:cNvPr>
          <p:cNvGrpSpPr/>
          <p:nvPr/>
        </p:nvGrpSpPr>
        <p:grpSpPr>
          <a:xfrm>
            <a:off x="7683883" y="2470895"/>
            <a:ext cx="808114" cy="828362"/>
            <a:chOff x="5925572" y="4619938"/>
            <a:chExt cx="808114" cy="828362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F2150055-54E0-6E1B-0E2F-72DB99A50F35}"/>
                </a:ext>
              </a:extLst>
            </p:cNvPr>
            <p:cNvSpPr/>
            <p:nvPr/>
          </p:nvSpPr>
          <p:spPr>
            <a:xfrm>
              <a:off x="5925572" y="4619938"/>
              <a:ext cx="808114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12653FB-A8FF-0CBC-6FFF-2DF8DDC4FC00}"/>
                </a:ext>
              </a:extLst>
            </p:cNvPr>
            <p:cNvSpPr txBox="1"/>
            <p:nvPr/>
          </p:nvSpPr>
          <p:spPr>
            <a:xfrm>
              <a:off x="6043983" y="4898237"/>
              <a:ext cx="60305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PHY</a:t>
              </a:r>
            </a:p>
          </p:txBody>
        </p:sp>
      </p:grpSp>
      <p:cxnSp>
        <p:nvCxnSpPr>
          <p:cNvPr id="43" name="Straight Arrow Connector 42">
            <a:extLst>
              <a:ext uri="{FF2B5EF4-FFF2-40B4-BE49-F238E27FC236}">
                <a16:creationId xmlns:a16="http://schemas.microsoft.com/office/drawing/2014/main" id="{8D37380A-101F-7580-25D0-B56324114655}"/>
              </a:ext>
            </a:extLst>
          </p:cNvPr>
          <p:cNvCxnSpPr>
            <a:cxnSpLocks/>
          </p:cNvCxnSpPr>
          <p:nvPr/>
        </p:nvCxnSpPr>
        <p:spPr>
          <a:xfrm>
            <a:off x="4818459" y="2933891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FF1FE647-39D3-4EBF-C7B0-82E59A1FA7B7}"/>
              </a:ext>
            </a:extLst>
          </p:cNvPr>
          <p:cNvCxnSpPr>
            <a:cxnSpLocks/>
          </p:cNvCxnSpPr>
          <p:nvPr/>
        </p:nvCxnSpPr>
        <p:spPr>
          <a:xfrm>
            <a:off x="6065750" y="2933891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86D12645-436A-D23B-5BE5-AC67398381A5}"/>
              </a:ext>
            </a:extLst>
          </p:cNvPr>
          <p:cNvCxnSpPr>
            <a:cxnSpLocks/>
          </p:cNvCxnSpPr>
          <p:nvPr/>
        </p:nvCxnSpPr>
        <p:spPr>
          <a:xfrm>
            <a:off x="7284150" y="2927940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Arrow Connector 46">
            <a:extLst>
              <a:ext uri="{FF2B5EF4-FFF2-40B4-BE49-F238E27FC236}">
                <a16:creationId xmlns:a16="http://schemas.microsoft.com/office/drawing/2014/main" id="{F623E5CD-EF4D-211F-2F4A-39E8DFE4098F}"/>
              </a:ext>
            </a:extLst>
          </p:cNvPr>
          <p:cNvCxnSpPr>
            <a:cxnSpLocks/>
          </p:cNvCxnSpPr>
          <p:nvPr/>
        </p:nvCxnSpPr>
        <p:spPr>
          <a:xfrm>
            <a:off x="8491997" y="2919708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1DC1CBFB-68B1-5316-3B66-110807F42211}"/>
              </a:ext>
            </a:extLst>
          </p:cNvPr>
          <p:cNvCxnSpPr>
            <a:cxnSpLocks/>
          </p:cNvCxnSpPr>
          <p:nvPr/>
        </p:nvCxnSpPr>
        <p:spPr>
          <a:xfrm>
            <a:off x="9705801" y="2924842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40572331-8B3A-65F0-AAE8-2ACE91DA406E}"/>
              </a:ext>
            </a:extLst>
          </p:cNvPr>
          <p:cNvCxnSpPr>
            <a:cxnSpLocks/>
          </p:cNvCxnSpPr>
          <p:nvPr/>
        </p:nvCxnSpPr>
        <p:spPr>
          <a:xfrm>
            <a:off x="10954750" y="2915251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>
            <a:extLst>
              <a:ext uri="{FF2B5EF4-FFF2-40B4-BE49-F238E27FC236}">
                <a16:creationId xmlns:a16="http://schemas.microsoft.com/office/drawing/2014/main" id="{4A3B213C-343B-1142-3D47-6871AC9475D0}"/>
              </a:ext>
            </a:extLst>
          </p:cNvPr>
          <p:cNvSpPr txBox="1"/>
          <p:nvPr/>
        </p:nvSpPr>
        <p:spPr>
          <a:xfrm>
            <a:off x="10231026" y="906374"/>
            <a:ext cx="144744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C00000"/>
                </a:solidFill>
              </a:rPr>
              <a:t>base station</a:t>
            </a: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461D21BE-659A-E04B-257D-57F696B37197}"/>
              </a:ext>
            </a:extLst>
          </p:cNvPr>
          <p:cNvCxnSpPr>
            <a:stCxn id="24" idx="3"/>
          </p:cNvCxnSpPr>
          <p:nvPr/>
        </p:nvCxnSpPr>
        <p:spPr>
          <a:xfrm>
            <a:off x="3484959" y="1896903"/>
            <a:ext cx="4602981" cy="0"/>
          </a:xfrm>
          <a:prstGeom prst="line">
            <a:avLst/>
          </a:prstGeom>
          <a:ln w="25400">
            <a:solidFill>
              <a:srgbClr val="0000A3"/>
            </a:solidFill>
            <a:prstDash val="dash"/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A1E38A0A-B451-B0D7-1919-D8DC84268A7E}"/>
              </a:ext>
            </a:extLst>
          </p:cNvPr>
          <p:cNvCxnSpPr>
            <a:endCxn id="22" idx="0"/>
          </p:cNvCxnSpPr>
          <p:nvPr/>
        </p:nvCxnSpPr>
        <p:spPr>
          <a:xfrm>
            <a:off x="4400788" y="1896903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4" name="Straight Arrow Connector 1023">
            <a:extLst>
              <a:ext uri="{FF2B5EF4-FFF2-40B4-BE49-F238E27FC236}">
                <a16:creationId xmlns:a16="http://schemas.microsoft.com/office/drawing/2014/main" id="{52D509F2-49A5-913B-6316-94B3AF07BED0}"/>
              </a:ext>
            </a:extLst>
          </p:cNvPr>
          <p:cNvCxnSpPr/>
          <p:nvPr/>
        </p:nvCxnSpPr>
        <p:spPr>
          <a:xfrm>
            <a:off x="5648066" y="1896903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5" name="Straight Arrow Connector 1024">
            <a:extLst>
              <a:ext uri="{FF2B5EF4-FFF2-40B4-BE49-F238E27FC236}">
                <a16:creationId xmlns:a16="http://schemas.microsoft.com/office/drawing/2014/main" id="{75C21F58-A760-8B48-05EA-026D7FDDB037}"/>
              </a:ext>
            </a:extLst>
          </p:cNvPr>
          <p:cNvCxnSpPr/>
          <p:nvPr/>
        </p:nvCxnSpPr>
        <p:spPr>
          <a:xfrm>
            <a:off x="6874816" y="1896903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7" name="Straight Arrow Connector 1026">
            <a:extLst>
              <a:ext uri="{FF2B5EF4-FFF2-40B4-BE49-F238E27FC236}">
                <a16:creationId xmlns:a16="http://schemas.microsoft.com/office/drawing/2014/main" id="{958D5541-31BB-F738-2081-95D9D6C0329B}"/>
              </a:ext>
            </a:extLst>
          </p:cNvPr>
          <p:cNvCxnSpPr/>
          <p:nvPr/>
        </p:nvCxnSpPr>
        <p:spPr>
          <a:xfrm>
            <a:off x="8083423" y="1898680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2" name="TextBox 1031">
            <a:extLst>
              <a:ext uri="{FF2B5EF4-FFF2-40B4-BE49-F238E27FC236}">
                <a16:creationId xmlns:a16="http://schemas.microsoft.com/office/drawing/2014/main" id="{6A62C694-C6A4-ECEA-A2E6-E409DA115C4F}"/>
              </a:ext>
            </a:extLst>
          </p:cNvPr>
          <p:cNvSpPr txBox="1"/>
          <p:nvPr/>
        </p:nvSpPr>
        <p:spPr>
          <a:xfrm>
            <a:off x="1119278" y="1578741"/>
            <a:ext cx="9030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0000A3"/>
                </a:solidFill>
              </a:rPr>
              <a:t>control </a:t>
            </a:r>
          </a:p>
          <a:p>
            <a:pPr algn="ctr"/>
            <a:r>
              <a:rPr lang="en-US" dirty="0">
                <a:solidFill>
                  <a:srgbClr val="0000A3"/>
                </a:solidFill>
              </a:rPr>
              <a:t>plane</a:t>
            </a:r>
          </a:p>
        </p:txBody>
      </p:sp>
      <p:sp>
        <p:nvSpPr>
          <p:cNvPr id="1033" name="TextBox 1032">
            <a:extLst>
              <a:ext uri="{FF2B5EF4-FFF2-40B4-BE49-F238E27FC236}">
                <a16:creationId xmlns:a16="http://schemas.microsoft.com/office/drawing/2014/main" id="{549B63CA-F872-EAE1-D0E7-4FF006246CA3}"/>
              </a:ext>
            </a:extLst>
          </p:cNvPr>
          <p:cNvSpPr txBox="1"/>
          <p:nvPr/>
        </p:nvSpPr>
        <p:spPr>
          <a:xfrm>
            <a:off x="1168206" y="2614437"/>
            <a:ext cx="70724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user </a:t>
            </a:r>
          </a:p>
          <a:p>
            <a:pPr algn="ctr"/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plane</a:t>
            </a:r>
          </a:p>
        </p:txBody>
      </p:sp>
      <p:grpSp>
        <p:nvGrpSpPr>
          <p:cNvPr id="1046" name="Group 1045">
            <a:extLst>
              <a:ext uri="{FF2B5EF4-FFF2-40B4-BE49-F238E27FC236}">
                <a16:creationId xmlns:a16="http://schemas.microsoft.com/office/drawing/2014/main" id="{30485779-CA71-5055-9D03-2FDBAFDF9D3C}"/>
              </a:ext>
            </a:extLst>
          </p:cNvPr>
          <p:cNvGrpSpPr/>
          <p:nvPr/>
        </p:nvGrpSpPr>
        <p:grpSpPr>
          <a:xfrm>
            <a:off x="44887" y="1332854"/>
            <a:ext cx="3938232" cy="2185261"/>
            <a:chOff x="44887" y="1332854"/>
            <a:chExt cx="3938232" cy="2185261"/>
          </a:xfrm>
        </p:grpSpPr>
        <p:sp>
          <p:nvSpPr>
            <p:cNvPr id="1034" name="Freeform 1033">
              <a:extLst>
                <a:ext uri="{FF2B5EF4-FFF2-40B4-BE49-F238E27FC236}">
                  <a16:creationId xmlns:a16="http://schemas.microsoft.com/office/drawing/2014/main" id="{7591259F-AFD0-F378-FF47-CF151A976604}"/>
                </a:ext>
              </a:extLst>
            </p:cNvPr>
            <p:cNvSpPr/>
            <p:nvPr/>
          </p:nvSpPr>
          <p:spPr>
            <a:xfrm>
              <a:off x="371959" y="1332854"/>
              <a:ext cx="743919" cy="2185261"/>
            </a:xfrm>
            <a:custGeom>
              <a:avLst/>
              <a:gdLst>
                <a:gd name="connsiteX0" fmla="*/ 0 w 743919"/>
                <a:gd name="connsiteY0" fmla="*/ 0 h 2185261"/>
                <a:gd name="connsiteX1" fmla="*/ 743919 w 743919"/>
                <a:gd name="connsiteY1" fmla="*/ 0 h 2185261"/>
                <a:gd name="connsiteX2" fmla="*/ 743919 w 743919"/>
                <a:gd name="connsiteY2" fmla="*/ 2185261 h 2185261"/>
                <a:gd name="connsiteX3" fmla="*/ 61994 w 743919"/>
                <a:gd name="connsiteY3" fmla="*/ 2185261 h 218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3919" h="2185261">
                  <a:moveTo>
                    <a:pt x="0" y="0"/>
                  </a:moveTo>
                  <a:lnTo>
                    <a:pt x="743919" y="0"/>
                  </a:lnTo>
                  <a:lnTo>
                    <a:pt x="743919" y="2185261"/>
                  </a:lnTo>
                  <a:lnTo>
                    <a:pt x="61994" y="2185261"/>
                  </a:lnTo>
                </a:path>
              </a:pathLst>
            </a:custGeom>
            <a:noFill/>
            <a:ln w="28575">
              <a:solidFill>
                <a:srgbClr val="C0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35" name="TextBox 1034">
              <a:extLst>
                <a:ext uri="{FF2B5EF4-FFF2-40B4-BE49-F238E27FC236}">
                  <a16:creationId xmlns:a16="http://schemas.microsoft.com/office/drawing/2014/main" id="{27FF2C7D-D8C1-947E-F663-1396B7F1B1C1}"/>
                </a:ext>
              </a:extLst>
            </p:cNvPr>
            <p:cNvSpPr txBox="1"/>
            <p:nvPr/>
          </p:nvSpPr>
          <p:spPr>
            <a:xfrm>
              <a:off x="44887" y="2129374"/>
              <a:ext cx="96372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90000"/>
                </a:lnSpc>
              </a:pPr>
              <a:r>
                <a:rPr lang="en-US" sz="2000" dirty="0">
                  <a:solidFill>
                    <a:srgbClr val="C00000"/>
                  </a:solidFill>
                </a:rPr>
                <a:t>mobile </a:t>
              </a:r>
            </a:p>
            <a:p>
              <a:pPr algn="r">
                <a:lnSpc>
                  <a:spcPct val="90000"/>
                </a:lnSpc>
              </a:pPr>
              <a:r>
                <a:rPr lang="en-US" sz="2000" dirty="0">
                  <a:solidFill>
                    <a:srgbClr val="C00000"/>
                  </a:solidFill>
                </a:rPr>
                <a:t>core</a:t>
              </a:r>
            </a:p>
          </p:txBody>
        </p:sp>
        <p:cxnSp>
          <p:nvCxnSpPr>
            <p:cNvPr id="1037" name="Straight Connector 1036">
              <a:extLst>
                <a:ext uri="{FF2B5EF4-FFF2-40B4-BE49-F238E27FC236}">
                  <a16:creationId xmlns:a16="http://schemas.microsoft.com/office/drawing/2014/main" id="{CDCC4A88-5846-8E04-3AB3-FE7A2DB5011C}"/>
                </a:ext>
              </a:extLst>
            </p:cNvPr>
            <p:cNvCxnSpPr>
              <a:stCxn id="24" idx="1"/>
            </p:cNvCxnSpPr>
            <p:nvPr/>
          </p:nvCxnSpPr>
          <p:spPr>
            <a:xfrm flipH="1" flipV="1">
              <a:off x="743918" y="1892697"/>
              <a:ext cx="1559941" cy="4206"/>
            </a:xfrm>
            <a:prstGeom prst="line">
              <a:avLst/>
            </a:prstGeom>
            <a:ln w="25400">
              <a:solidFill>
                <a:srgbClr val="0000A3"/>
              </a:solidFill>
              <a:headEnd type="triangl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8" name="Straight Connector 1037">
              <a:extLst>
                <a:ext uri="{FF2B5EF4-FFF2-40B4-BE49-F238E27FC236}">
                  <a16:creationId xmlns:a16="http://schemas.microsoft.com/office/drawing/2014/main" id="{6936EAA5-3D92-2361-9FFE-E88E98D066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68964" y="2950339"/>
              <a:ext cx="3114155" cy="0"/>
            </a:xfrm>
            <a:prstGeom prst="line">
              <a:avLst/>
            </a:prstGeom>
            <a:ln w="25400">
              <a:solidFill>
                <a:srgbClr val="00B050"/>
              </a:solidFill>
              <a:headEnd type="triangl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45" name="Freeform 1044">
            <a:extLst>
              <a:ext uri="{FF2B5EF4-FFF2-40B4-BE49-F238E27FC236}">
                <a16:creationId xmlns:a16="http://schemas.microsoft.com/office/drawing/2014/main" id="{37A6A359-C527-A250-A5AC-04400A2CEAF1}"/>
              </a:ext>
            </a:extLst>
          </p:cNvPr>
          <p:cNvSpPr/>
          <p:nvPr/>
        </p:nvSpPr>
        <p:spPr>
          <a:xfrm>
            <a:off x="3502617" y="2138766"/>
            <a:ext cx="495946" cy="573437"/>
          </a:xfrm>
          <a:custGeom>
            <a:avLst/>
            <a:gdLst>
              <a:gd name="connsiteX0" fmla="*/ 0 w 495946"/>
              <a:gd name="connsiteY0" fmla="*/ 0 h 573437"/>
              <a:gd name="connsiteX1" fmla="*/ 247973 w 495946"/>
              <a:gd name="connsiteY1" fmla="*/ 0 h 573437"/>
              <a:gd name="connsiteX2" fmla="*/ 247973 w 495946"/>
              <a:gd name="connsiteY2" fmla="*/ 573437 h 573437"/>
              <a:gd name="connsiteX3" fmla="*/ 495946 w 495946"/>
              <a:gd name="connsiteY3" fmla="*/ 573437 h 57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5946" h="573437">
                <a:moveTo>
                  <a:pt x="0" y="0"/>
                </a:moveTo>
                <a:lnTo>
                  <a:pt x="247973" y="0"/>
                </a:lnTo>
                <a:lnTo>
                  <a:pt x="247973" y="573437"/>
                </a:lnTo>
                <a:lnTo>
                  <a:pt x="495946" y="573437"/>
                </a:lnTo>
              </a:path>
            </a:pathLst>
          </a:custGeom>
          <a:noFill/>
          <a:ln w="25400">
            <a:solidFill>
              <a:srgbClr val="0000A3"/>
            </a:solidFill>
            <a:headEnd type="triangle" w="lg" len="lg"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2" name="TextBox 1051">
            <a:extLst>
              <a:ext uri="{FF2B5EF4-FFF2-40B4-BE49-F238E27FC236}">
                <a16:creationId xmlns:a16="http://schemas.microsoft.com/office/drawing/2014/main" id="{4E9F6B9C-15C9-0E3E-F0A5-863D81AC7906}"/>
              </a:ext>
            </a:extLst>
          </p:cNvPr>
          <p:cNvSpPr txBox="1"/>
          <p:nvPr/>
        </p:nvSpPr>
        <p:spPr>
          <a:xfrm>
            <a:off x="5125795" y="3552670"/>
            <a:ext cx="22017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traditional 3GPP view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3FE390D-9739-2A84-A6B7-FEA510C11654}"/>
              </a:ext>
            </a:extLst>
          </p:cNvPr>
          <p:cNvGrpSpPr/>
          <p:nvPr/>
        </p:nvGrpSpPr>
        <p:grpSpPr>
          <a:xfrm>
            <a:off x="11120728" y="2016872"/>
            <a:ext cx="466245" cy="1208729"/>
            <a:chOff x="9226732" y="814399"/>
            <a:chExt cx="466245" cy="1208729"/>
          </a:xfrm>
        </p:grpSpPr>
        <p:grpSp>
          <p:nvGrpSpPr>
            <p:cNvPr id="4" name="Group 817">
              <a:extLst>
                <a:ext uri="{FF2B5EF4-FFF2-40B4-BE49-F238E27FC236}">
                  <a16:creationId xmlns:a16="http://schemas.microsoft.com/office/drawing/2014/main" id="{CFB5CB4B-C751-B4D0-A2B2-5C46F7E06A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26732" y="814399"/>
              <a:ext cx="466245" cy="420795"/>
              <a:chOff x="2920" y="1424"/>
              <a:chExt cx="326" cy="310"/>
            </a:xfrm>
          </p:grpSpPr>
          <p:sp>
            <p:nvSpPr>
              <p:cNvPr id="10" name="Oval 818">
                <a:extLst>
                  <a:ext uri="{FF2B5EF4-FFF2-40B4-BE49-F238E27FC236}">
                    <a16:creationId xmlns:a16="http://schemas.microsoft.com/office/drawing/2014/main" id="{D5B6BACD-F24E-B20C-2643-1E638AB63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1" name="Group 819">
                <a:extLst>
                  <a:ext uri="{FF2B5EF4-FFF2-40B4-BE49-F238E27FC236}">
                    <a16:creationId xmlns:a16="http://schemas.microsoft.com/office/drawing/2014/main" id="{866BD275-4D3C-A7DA-C48A-A03EC269BC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2" name="Oval 820">
                  <a:extLst>
                    <a:ext uri="{FF2B5EF4-FFF2-40B4-BE49-F238E27FC236}">
                      <a16:creationId xmlns:a16="http://schemas.microsoft.com/office/drawing/2014/main" id="{FE1F0C34-33EF-3B8F-5D6F-1301EBB34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3" name="Oval 821">
                  <a:extLst>
                    <a:ext uri="{FF2B5EF4-FFF2-40B4-BE49-F238E27FC236}">
                      <a16:creationId xmlns:a16="http://schemas.microsoft.com/office/drawing/2014/main" id="{46B3CF55-0209-6556-D56C-19A61661E4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4" name="Oval 822">
                  <a:extLst>
                    <a:ext uri="{FF2B5EF4-FFF2-40B4-BE49-F238E27FC236}">
                      <a16:creationId xmlns:a16="http://schemas.microsoft.com/office/drawing/2014/main" id="{EBC9950E-8460-4064-7832-EA49024234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" name="Oval 823">
                  <a:extLst>
                    <a:ext uri="{FF2B5EF4-FFF2-40B4-BE49-F238E27FC236}">
                      <a16:creationId xmlns:a16="http://schemas.microsoft.com/office/drawing/2014/main" id="{95CB637A-27FA-4EB2-650B-FCCCE54E93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" name="Freeform 824">
                  <a:extLst>
                    <a:ext uri="{FF2B5EF4-FFF2-40B4-BE49-F238E27FC236}">
                      <a16:creationId xmlns:a16="http://schemas.microsoft.com/office/drawing/2014/main" id="{CCB2DAE6-D7C4-A70D-94F1-FFCD41C3A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70D10854-93AA-E4CB-74C6-52D9198BE9F7}"/>
                </a:ext>
              </a:extLst>
            </p:cNvPr>
            <p:cNvGrpSpPr/>
            <p:nvPr/>
          </p:nvGrpSpPr>
          <p:grpSpPr>
            <a:xfrm>
              <a:off x="9240316" y="1030723"/>
              <a:ext cx="437474" cy="992405"/>
              <a:chOff x="3585986" y="1924270"/>
              <a:chExt cx="468358" cy="1695944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A0F40DA0-CB99-1221-3D75-4933BFF02E92}"/>
                  </a:ext>
                </a:extLst>
              </p:cNvPr>
              <p:cNvSpPr/>
              <p:nvPr/>
            </p:nvSpPr>
            <p:spPr>
              <a:xfrm>
                <a:off x="3793799" y="1924270"/>
                <a:ext cx="48947" cy="1695944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6EE47175-0CBD-61F1-2279-8D8C567F47CC}"/>
                  </a:ext>
                </a:extLst>
              </p:cNvPr>
              <p:cNvSpPr/>
              <p:nvPr/>
            </p:nvSpPr>
            <p:spPr>
              <a:xfrm rot="5400000">
                <a:off x="3797305" y="1906792"/>
                <a:ext cx="45719" cy="46835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840C32E0-E8F8-6C5A-D89B-456A4862FC53}"/>
                  </a:ext>
                </a:extLst>
              </p:cNvPr>
              <p:cNvSpPr/>
              <p:nvPr/>
            </p:nvSpPr>
            <p:spPr>
              <a:xfrm>
                <a:off x="3641274" y="2079689"/>
                <a:ext cx="97237" cy="16827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5F5C0347-BDD8-E27A-A91C-16279B813770}"/>
                  </a:ext>
                </a:extLst>
              </p:cNvPr>
              <p:cNvSpPr/>
              <p:nvPr/>
            </p:nvSpPr>
            <p:spPr>
              <a:xfrm>
                <a:off x="3942084" y="2069884"/>
                <a:ext cx="45719" cy="30343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C78517EB-9B12-C4E6-4323-2E6EE05402D6}"/>
              </a:ext>
            </a:extLst>
          </p:cNvPr>
          <p:cNvGrpSpPr/>
          <p:nvPr/>
        </p:nvGrpSpPr>
        <p:grpSpPr>
          <a:xfrm>
            <a:off x="2108299" y="2650663"/>
            <a:ext cx="924278" cy="670665"/>
            <a:chOff x="3085705" y="5270423"/>
            <a:chExt cx="924278" cy="670665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7B38EC6C-3C78-C1D5-77FF-548D596D0F78}"/>
                </a:ext>
              </a:extLst>
            </p:cNvPr>
            <p:cNvGrpSpPr/>
            <p:nvPr/>
          </p:nvGrpSpPr>
          <p:grpSpPr>
            <a:xfrm>
              <a:off x="3218076" y="5270423"/>
              <a:ext cx="791907" cy="487851"/>
              <a:chOff x="7577467" y="3017234"/>
              <a:chExt cx="1269818" cy="571500"/>
            </a:xfrm>
          </p:grpSpPr>
          <p:grpSp>
            <p:nvGrpSpPr>
              <p:cNvPr id="44" name="Group 219">
                <a:extLst>
                  <a:ext uri="{FF2B5EF4-FFF2-40B4-BE49-F238E27FC236}">
                    <a16:creationId xmlns:a16="http://schemas.microsoft.com/office/drawing/2014/main" id="{5138D897-7D80-2DEB-074F-0EDB0331DE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25117" y="3017234"/>
                <a:ext cx="409575" cy="565150"/>
                <a:chOff x="375561" y="297711"/>
                <a:chExt cx="1252683" cy="2142487"/>
              </a:xfrm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848B783-5A23-3BC0-A74D-7BA685438AF5}"/>
                    </a:ext>
                  </a:extLst>
                </p:cNvPr>
                <p:cNvSpPr/>
                <p:nvPr/>
              </p:nvSpPr>
              <p:spPr>
                <a:xfrm>
                  <a:off x="375561" y="297711"/>
                  <a:ext cx="971072" cy="2136471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D4FD873E-C4C7-8068-0DB5-66A876E30C90}"/>
                    </a:ext>
                  </a:extLst>
                </p:cNvPr>
                <p:cNvSpPr/>
                <p:nvPr/>
              </p:nvSpPr>
              <p:spPr>
                <a:xfrm>
                  <a:off x="375561" y="309747"/>
                  <a:ext cx="1247826" cy="770332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448" h="758069">
                      <a:moveTo>
                        <a:pt x="243561" y="573"/>
                      </a:moveTo>
                      <a:cubicBezTo>
                        <a:pt x="162374" y="382"/>
                        <a:pt x="235530" y="6639"/>
                        <a:pt x="0" y="0"/>
                      </a:cubicBezTo>
                      <a:lnTo>
                        <a:pt x="962698" y="753308"/>
                      </a:lnTo>
                      <a:cubicBezTo>
                        <a:pt x="1114838" y="758721"/>
                        <a:pt x="1045247" y="751718"/>
                        <a:pt x="1248448" y="758069"/>
                      </a:cubicBezTo>
                      <a:lnTo>
                        <a:pt x="243561" y="573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Rectangle 55">
                  <a:extLst>
                    <a:ext uri="{FF2B5EF4-FFF2-40B4-BE49-F238E27FC236}">
                      <a16:creationId xmlns:a16="http://schemas.microsoft.com/office/drawing/2014/main" id="{04DC5F3F-8B53-C8E3-DC5E-4133EDB0A88F}"/>
                    </a:ext>
                  </a:extLst>
                </p:cNvPr>
                <p:cNvSpPr/>
                <p:nvPr/>
              </p:nvSpPr>
              <p:spPr>
                <a:xfrm>
                  <a:off x="1332065" y="1080080"/>
                  <a:ext cx="296179" cy="1360118"/>
                </a:xfrm>
                <a:prstGeom prst="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49" name="Group 201">
                <a:extLst>
                  <a:ext uri="{FF2B5EF4-FFF2-40B4-BE49-F238E27FC236}">
                    <a16:creationId xmlns:a16="http://schemas.microsoft.com/office/drawing/2014/main" id="{A38F8CBA-2020-D451-7C84-1622C450A8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77467" y="3023584"/>
                <a:ext cx="409575" cy="565150"/>
                <a:chOff x="375561" y="297711"/>
                <a:chExt cx="1252683" cy="2138362"/>
              </a:xfrm>
            </p:grpSpPr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87F6C3A8-48E9-90B1-6822-C483239FEB6A}"/>
                    </a:ext>
                  </a:extLst>
                </p:cNvPr>
                <p:cNvSpPr/>
                <p:nvPr/>
              </p:nvSpPr>
              <p:spPr>
                <a:xfrm>
                  <a:off x="375561" y="297711"/>
                  <a:ext cx="971072" cy="2138362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CBFADD04-50A9-3C1C-F602-86B6257729FE}"/>
                    </a:ext>
                  </a:extLst>
                </p:cNvPr>
                <p:cNvSpPr/>
                <p:nvPr/>
              </p:nvSpPr>
              <p:spPr>
                <a:xfrm>
                  <a:off x="375561" y="309724"/>
                  <a:ext cx="1247826" cy="768849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448" h="758069">
                      <a:moveTo>
                        <a:pt x="243561" y="573"/>
                      </a:moveTo>
                      <a:cubicBezTo>
                        <a:pt x="162374" y="382"/>
                        <a:pt x="235530" y="6639"/>
                        <a:pt x="0" y="0"/>
                      </a:cubicBezTo>
                      <a:lnTo>
                        <a:pt x="962698" y="753308"/>
                      </a:lnTo>
                      <a:cubicBezTo>
                        <a:pt x="1114838" y="758721"/>
                        <a:pt x="1045247" y="751718"/>
                        <a:pt x="1248448" y="758069"/>
                      </a:cubicBezTo>
                      <a:lnTo>
                        <a:pt x="243561" y="573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Rectangle 52">
                  <a:extLst>
                    <a:ext uri="{FF2B5EF4-FFF2-40B4-BE49-F238E27FC236}">
                      <a16:creationId xmlns:a16="http://schemas.microsoft.com/office/drawing/2014/main" id="{062E051A-8F7F-333D-2529-D9438C6F8ADE}"/>
                    </a:ext>
                  </a:extLst>
                </p:cNvPr>
                <p:cNvSpPr/>
                <p:nvPr/>
              </p:nvSpPr>
              <p:spPr>
                <a:xfrm>
                  <a:off x="1332065" y="1066560"/>
                  <a:ext cx="296179" cy="1363508"/>
                </a:xfrm>
                <a:prstGeom prst="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50" name="Right Arrow 49">
                <a:extLst>
                  <a:ext uri="{FF2B5EF4-FFF2-40B4-BE49-F238E27FC236}">
                    <a16:creationId xmlns:a16="http://schemas.microsoft.com/office/drawing/2014/main" id="{0A3A1D4F-7CCA-C517-3D09-17327EA81939}"/>
                  </a:ext>
                </a:extLst>
              </p:cNvPr>
              <p:cNvSpPr/>
              <p:nvPr/>
            </p:nvSpPr>
            <p:spPr>
              <a:xfrm>
                <a:off x="8259056" y="3057858"/>
                <a:ext cx="588229" cy="280567"/>
              </a:xfrm>
              <a:prstGeom prst="rightArrow">
                <a:avLst/>
              </a:prstGeom>
              <a:gradFill>
                <a:gsLst>
                  <a:gs pos="0">
                    <a:schemeClr val="accent6">
                      <a:lumMod val="20000"/>
                      <a:lumOff val="80000"/>
                    </a:schemeClr>
                  </a:gs>
                  <a:gs pos="35000">
                    <a:schemeClr val="accent6">
                      <a:lumMod val="40000"/>
                      <a:lumOff val="60000"/>
                    </a:schemeClr>
                  </a:gs>
                  <a:gs pos="67000">
                    <a:schemeClr val="accent6">
                      <a:lumMod val="60000"/>
                      <a:lumOff val="40000"/>
                    </a:schemeClr>
                  </a:gs>
                  <a:gs pos="100000">
                    <a:srgbClr val="00B05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CE84597E-6F1D-B124-4C06-76D9CC81067E}"/>
                </a:ext>
              </a:extLst>
            </p:cNvPr>
            <p:cNvSpPr txBox="1"/>
            <p:nvPr/>
          </p:nvSpPr>
          <p:spPr>
            <a:xfrm>
              <a:off x="3085705" y="5664089"/>
              <a:ext cx="84029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datagrams</a:t>
              </a:r>
            </a:p>
          </p:txBody>
        </p:sp>
      </p:grpSp>
      <p:grpSp>
        <p:nvGrpSpPr>
          <p:cNvPr id="1050" name="Group 1049">
            <a:extLst>
              <a:ext uri="{FF2B5EF4-FFF2-40B4-BE49-F238E27FC236}">
                <a16:creationId xmlns:a16="http://schemas.microsoft.com/office/drawing/2014/main" id="{AE04A644-B190-EF7C-1897-70C743C90EFE}"/>
              </a:ext>
            </a:extLst>
          </p:cNvPr>
          <p:cNvGrpSpPr/>
          <p:nvPr/>
        </p:nvGrpSpPr>
        <p:grpSpPr>
          <a:xfrm>
            <a:off x="2426041" y="2425484"/>
            <a:ext cx="9803023" cy="3823538"/>
            <a:chOff x="2426041" y="2425484"/>
            <a:chExt cx="9803023" cy="3823538"/>
          </a:xfrm>
        </p:grpSpPr>
        <p:sp>
          <p:nvSpPr>
            <p:cNvPr id="1047" name="TextBox 1046">
              <a:extLst>
                <a:ext uri="{FF2B5EF4-FFF2-40B4-BE49-F238E27FC236}">
                  <a16:creationId xmlns:a16="http://schemas.microsoft.com/office/drawing/2014/main" id="{45C93525-D829-EAB8-47EB-6C311DAC4A71}"/>
                </a:ext>
              </a:extLst>
            </p:cNvPr>
            <p:cNvSpPr txBox="1"/>
            <p:nvPr/>
          </p:nvSpPr>
          <p:spPr>
            <a:xfrm>
              <a:off x="2426041" y="4248474"/>
              <a:ext cx="9803023" cy="20005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solidFill>
                    <a:srgbClr val="C00000"/>
                  </a:solidFill>
                </a:rPr>
                <a:t>RRC (Radio Resource Control) </a:t>
              </a:r>
            </a:p>
            <a:p>
              <a:pPr marL="342900" indent="-219075"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400" dirty="0"/>
                <a:t>configures coarse-grained, policy-related aspects of pipeline (e.g., scheduling prioritization, security)</a:t>
              </a:r>
            </a:p>
            <a:p>
              <a:pPr marL="342900" indent="-219075"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400" dirty="0"/>
                <a:t>this implements the RAN’s control plane</a:t>
              </a:r>
            </a:p>
            <a:p>
              <a:pPr marL="342900" indent="-219075"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400" dirty="0"/>
                <a:t>does not process user plane packets </a:t>
              </a:r>
            </a:p>
          </p:txBody>
        </p:sp>
        <p:cxnSp>
          <p:nvCxnSpPr>
            <p:cNvPr id="1049" name="Straight Connector 1048">
              <a:extLst>
                <a:ext uri="{FF2B5EF4-FFF2-40B4-BE49-F238E27FC236}">
                  <a16:creationId xmlns:a16="http://schemas.microsoft.com/office/drawing/2014/main" id="{81CAC328-07C3-E48A-80C2-2DC6C573CC91}"/>
                </a:ext>
              </a:extLst>
            </p:cNvPr>
            <p:cNvCxnSpPr/>
            <p:nvPr/>
          </p:nvCxnSpPr>
          <p:spPr>
            <a:xfrm flipV="1">
              <a:off x="2885073" y="2425484"/>
              <a:ext cx="0" cy="1822990"/>
            </a:xfrm>
            <a:prstGeom prst="line">
              <a:avLst/>
            </a:prstGeom>
            <a:ln w="254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" name="Slide Number Placeholder 59">
            <a:extLst>
              <a:ext uri="{FF2B5EF4-FFF2-40B4-BE49-F238E27FC236}">
                <a16:creationId xmlns:a16="http://schemas.microsoft.com/office/drawing/2014/main" id="{1DD36394-F052-E15D-9373-12CD0EC9A83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67567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1" grpId="0" animBg="1"/>
      <p:bldP spid="1029" grpId="0" animBg="1"/>
      <p:bldP spid="1032" grpId="0"/>
      <p:bldP spid="1033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1030">
            <a:extLst>
              <a:ext uri="{FF2B5EF4-FFF2-40B4-BE49-F238E27FC236}">
                <a16:creationId xmlns:a16="http://schemas.microsoft.com/office/drawing/2014/main" id="{6E13FDEE-4A3E-FB0E-62F9-55FA5B599208}"/>
              </a:ext>
            </a:extLst>
          </p:cNvPr>
          <p:cNvSpPr/>
          <p:nvPr/>
        </p:nvSpPr>
        <p:spPr>
          <a:xfrm>
            <a:off x="487274" y="2458404"/>
            <a:ext cx="8240295" cy="970596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9" name="Rectangle 1028">
            <a:extLst>
              <a:ext uri="{FF2B5EF4-FFF2-40B4-BE49-F238E27FC236}">
                <a16:creationId xmlns:a16="http://schemas.microsoft.com/office/drawing/2014/main" id="{2D94A6F7-6A69-ABC9-C14A-11DF7F0674AB}"/>
              </a:ext>
            </a:extLst>
          </p:cNvPr>
          <p:cNvSpPr/>
          <p:nvPr/>
        </p:nvSpPr>
        <p:spPr>
          <a:xfrm>
            <a:off x="466261" y="1407399"/>
            <a:ext cx="8240295" cy="9705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RAN packet processing pipeline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2E39BC0-94FE-6854-7CCA-405EDC43B4EE}"/>
              </a:ext>
            </a:extLst>
          </p:cNvPr>
          <p:cNvGrpSpPr/>
          <p:nvPr/>
        </p:nvGrpSpPr>
        <p:grpSpPr>
          <a:xfrm>
            <a:off x="2303859" y="1477803"/>
            <a:ext cx="1181100" cy="838200"/>
            <a:chOff x="5753100" y="4610100"/>
            <a:chExt cx="1181100" cy="838200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9583DD0-BF14-F248-828E-4C610E399808}"/>
                </a:ext>
              </a:extLst>
            </p:cNvPr>
            <p:cNvSpPr/>
            <p:nvPr/>
          </p:nvSpPr>
          <p:spPr>
            <a:xfrm>
              <a:off x="5753100" y="4610100"/>
              <a:ext cx="1181100" cy="838200"/>
            </a:xfrm>
            <a:prstGeom prst="rect">
              <a:avLst/>
            </a:prstGeom>
            <a:solidFill>
              <a:srgbClr val="0000A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353A9B1-55B4-A9F5-CE50-F7B80422F0D9}"/>
                </a:ext>
              </a:extLst>
            </p:cNvPr>
            <p:cNvSpPr txBox="1"/>
            <p:nvPr/>
          </p:nvSpPr>
          <p:spPr>
            <a:xfrm>
              <a:off x="6035515" y="4867667"/>
              <a:ext cx="59759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RRC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A59F5FA-3D6B-46A4-2BAD-CC6F97C58AD0}"/>
              </a:ext>
            </a:extLst>
          </p:cNvPr>
          <p:cNvGrpSpPr/>
          <p:nvPr/>
        </p:nvGrpSpPr>
        <p:grpSpPr>
          <a:xfrm>
            <a:off x="3983119" y="2482430"/>
            <a:ext cx="835339" cy="828362"/>
            <a:chOff x="6003610" y="4619938"/>
            <a:chExt cx="835339" cy="828362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1990EECC-A908-DABA-02F1-F3AF950D4336}"/>
                </a:ext>
              </a:extLst>
            </p:cNvPr>
            <p:cNvSpPr/>
            <p:nvPr/>
          </p:nvSpPr>
          <p:spPr>
            <a:xfrm>
              <a:off x="6003610" y="4619938"/>
              <a:ext cx="835339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339C7FE-8C66-452D-75BF-20D8106F99A5}"/>
                </a:ext>
              </a:extLst>
            </p:cNvPr>
            <p:cNvSpPr txBox="1"/>
            <p:nvPr/>
          </p:nvSpPr>
          <p:spPr>
            <a:xfrm>
              <a:off x="6050032" y="4878141"/>
              <a:ext cx="74411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PDCP</a:t>
              </a: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DB7A95E1-6BB5-47C8-4D35-DDEF0A4691BE}"/>
              </a:ext>
            </a:extLst>
          </p:cNvPr>
          <p:cNvSpPr/>
          <p:nvPr/>
        </p:nvSpPr>
        <p:spPr>
          <a:xfrm>
            <a:off x="2075639" y="1345408"/>
            <a:ext cx="9550312" cy="2144374"/>
          </a:xfrm>
          <a:prstGeom prst="rect">
            <a:avLst/>
          </a:prstGeom>
          <a:noFill/>
          <a:ln w="22225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49685AF-4F9A-9667-50AB-885305953195}"/>
              </a:ext>
            </a:extLst>
          </p:cNvPr>
          <p:cNvGrpSpPr/>
          <p:nvPr/>
        </p:nvGrpSpPr>
        <p:grpSpPr>
          <a:xfrm>
            <a:off x="5230411" y="2482430"/>
            <a:ext cx="835339" cy="828362"/>
            <a:chOff x="5913545" y="4616763"/>
            <a:chExt cx="835339" cy="828362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0AB27327-8663-C218-47BB-9DC636455BC0}"/>
                </a:ext>
              </a:extLst>
            </p:cNvPr>
            <p:cNvSpPr/>
            <p:nvPr/>
          </p:nvSpPr>
          <p:spPr>
            <a:xfrm>
              <a:off x="5913545" y="4616763"/>
              <a:ext cx="835339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2E8BF20-0453-9EE7-7131-182E3E802F4C}"/>
                </a:ext>
              </a:extLst>
            </p:cNvPr>
            <p:cNvSpPr txBox="1"/>
            <p:nvPr/>
          </p:nvSpPr>
          <p:spPr>
            <a:xfrm>
              <a:off x="5982212" y="4883558"/>
              <a:ext cx="5650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RLC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24D7D45C-1018-3AF4-FB94-EAE2C90C9967}"/>
              </a:ext>
            </a:extLst>
          </p:cNvPr>
          <p:cNvGrpSpPr/>
          <p:nvPr/>
        </p:nvGrpSpPr>
        <p:grpSpPr>
          <a:xfrm>
            <a:off x="6476036" y="2482430"/>
            <a:ext cx="808114" cy="828362"/>
            <a:chOff x="5911357" y="4601298"/>
            <a:chExt cx="808114" cy="828362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2E360587-E256-077F-1025-4A9A3B0A5B92}"/>
                </a:ext>
              </a:extLst>
            </p:cNvPr>
            <p:cNvSpPr/>
            <p:nvPr/>
          </p:nvSpPr>
          <p:spPr>
            <a:xfrm>
              <a:off x="5911357" y="4601298"/>
              <a:ext cx="808114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D52D4A2E-97E9-6EF5-BD0C-85FAD22703FF}"/>
                </a:ext>
              </a:extLst>
            </p:cNvPr>
            <p:cNvSpPr txBox="1"/>
            <p:nvPr/>
          </p:nvSpPr>
          <p:spPr>
            <a:xfrm>
              <a:off x="5969146" y="4868093"/>
              <a:ext cx="68775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MAC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3102E1D-0B4E-E606-98DD-DEA8B6FB507D}"/>
              </a:ext>
            </a:extLst>
          </p:cNvPr>
          <p:cNvGrpSpPr/>
          <p:nvPr/>
        </p:nvGrpSpPr>
        <p:grpSpPr>
          <a:xfrm>
            <a:off x="8814078" y="2484645"/>
            <a:ext cx="975331" cy="828362"/>
            <a:chOff x="5947227" y="4603513"/>
            <a:chExt cx="975331" cy="828362"/>
          </a:xfrm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658C9F3-283D-FF6D-27D3-6CAFEE525BE9}"/>
                </a:ext>
              </a:extLst>
            </p:cNvPr>
            <p:cNvSpPr/>
            <p:nvPr/>
          </p:nvSpPr>
          <p:spPr>
            <a:xfrm>
              <a:off x="6030836" y="4603513"/>
              <a:ext cx="808114" cy="828362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5E8C8C57-B1C7-D293-A301-9CB49892A30F}"/>
                </a:ext>
              </a:extLst>
            </p:cNvPr>
            <p:cNvSpPr txBox="1"/>
            <p:nvPr/>
          </p:nvSpPr>
          <p:spPr>
            <a:xfrm>
              <a:off x="5947227" y="4743745"/>
              <a:ext cx="975331" cy="5632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D/A</a:t>
              </a:r>
            </a:p>
            <a:p>
              <a:pPr algn="ctr">
                <a:lnSpc>
                  <a:spcPct val="90000"/>
                </a:lnSpc>
              </a:pPr>
              <a:r>
                <a:rPr lang="en-US" sz="1400" dirty="0">
                  <a:solidFill>
                    <a:schemeClr val="bg1"/>
                  </a:solidFill>
                </a:rPr>
                <a:t>conversion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B0ABD9A-97E7-85FB-4ADA-8B9F6CFB15FD}"/>
              </a:ext>
            </a:extLst>
          </p:cNvPr>
          <p:cNvGrpSpPr/>
          <p:nvPr/>
        </p:nvGrpSpPr>
        <p:grpSpPr>
          <a:xfrm>
            <a:off x="10108596" y="2501070"/>
            <a:ext cx="866199" cy="828362"/>
            <a:chOff x="5992795" y="4619938"/>
            <a:chExt cx="866199" cy="828362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C8B7CB62-AF4C-33F5-7170-E30C3D6C0249}"/>
                </a:ext>
              </a:extLst>
            </p:cNvPr>
            <p:cNvSpPr/>
            <p:nvPr/>
          </p:nvSpPr>
          <p:spPr>
            <a:xfrm>
              <a:off x="5996610" y="4619938"/>
              <a:ext cx="842339" cy="828362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348A338-994A-D2B5-426B-C76446A2DFCA}"/>
                </a:ext>
              </a:extLst>
            </p:cNvPr>
            <p:cNvSpPr txBox="1"/>
            <p:nvPr/>
          </p:nvSpPr>
          <p:spPr>
            <a:xfrm>
              <a:off x="5992795" y="4753793"/>
              <a:ext cx="866199" cy="5632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RF</a:t>
              </a:r>
            </a:p>
            <a:p>
              <a:pPr algn="ctr">
                <a:lnSpc>
                  <a:spcPct val="90000"/>
                </a:lnSpc>
              </a:pPr>
              <a:r>
                <a:rPr lang="en-US" sz="1400" dirty="0">
                  <a:solidFill>
                    <a:schemeClr val="bg1"/>
                  </a:solidFill>
                </a:rPr>
                <a:t>front end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C9F87D5B-7D91-9AF0-9C31-8FE40559484D}"/>
              </a:ext>
            </a:extLst>
          </p:cNvPr>
          <p:cNvGrpSpPr/>
          <p:nvPr/>
        </p:nvGrpSpPr>
        <p:grpSpPr>
          <a:xfrm>
            <a:off x="7683883" y="2470895"/>
            <a:ext cx="808114" cy="828362"/>
            <a:chOff x="5925572" y="4619938"/>
            <a:chExt cx="808114" cy="828362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F2150055-54E0-6E1B-0E2F-72DB99A50F35}"/>
                </a:ext>
              </a:extLst>
            </p:cNvPr>
            <p:cNvSpPr/>
            <p:nvPr/>
          </p:nvSpPr>
          <p:spPr>
            <a:xfrm>
              <a:off x="5925572" y="4619938"/>
              <a:ext cx="808114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12653FB-A8FF-0CBC-6FFF-2DF8DDC4FC00}"/>
                </a:ext>
              </a:extLst>
            </p:cNvPr>
            <p:cNvSpPr txBox="1"/>
            <p:nvPr/>
          </p:nvSpPr>
          <p:spPr>
            <a:xfrm>
              <a:off x="6043983" y="4898237"/>
              <a:ext cx="60305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PHY</a:t>
              </a:r>
            </a:p>
          </p:txBody>
        </p:sp>
      </p:grpSp>
      <p:cxnSp>
        <p:nvCxnSpPr>
          <p:cNvPr id="43" name="Straight Arrow Connector 42">
            <a:extLst>
              <a:ext uri="{FF2B5EF4-FFF2-40B4-BE49-F238E27FC236}">
                <a16:creationId xmlns:a16="http://schemas.microsoft.com/office/drawing/2014/main" id="{8D37380A-101F-7580-25D0-B56324114655}"/>
              </a:ext>
            </a:extLst>
          </p:cNvPr>
          <p:cNvCxnSpPr>
            <a:cxnSpLocks/>
          </p:cNvCxnSpPr>
          <p:nvPr/>
        </p:nvCxnSpPr>
        <p:spPr>
          <a:xfrm>
            <a:off x="4818459" y="2933891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FF1FE647-39D3-4EBF-C7B0-82E59A1FA7B7}"/>
              </a:ext>
            </a:extLst>
          </p:cNvPr>
          <p:cNvCxnSpPr>
            <a:cxnSpLocks/>
          </p:cNvCxnSpPr>
          <p:nvPr/>
        </p:nvCxnSpPr>
        <p:spPr>
          <a:xfrm>
            <a:off x="6065750" y="2933891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86D12645-436A-D23B-5BE5-AC67398381A5}"/>
              </a:ext>
            </a:extLst>
          </p:cNvPr>
          <p:cNvCxnSpPr>
            <a:cxnSpLocks/>
          </p:cNvCxnSpPr>
          <p:nvPr/>
        </p:nvCxnSpPr>
        <p:spPr>
          <a:xfrm>
            <a:off x="7284150" y="2927940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Arrow Connector 46">
            <a:extLst>
              <a:ext uri="{FF2B5EF4-FFF2-40B4-BE49-F238E27FC236}">
                <a16:creationId xmlns:a16="http://schemas.microsoft.com/office/drawing/2014/main" id="{F623E5CD-EF4D-211F-2F4A-39E8DFE4098F}"/>
              </a:ext>
            </a:extLst>
          </p:cNvPr>
          <p:cNvCxnSpPr>
            <a:cxnSpLocks/>
          </p:cNvCxnSpPr>
          <p:nvPr/>
        </p:nvCxnSpPr>
        <p:spPr>
          <a:xfrm>
            <a:off x="8491997" y="2919708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1DC1CBFB-68B1-5316-3B66-110807F42211}"/>
              </a:ext>
            </a:extLst>
          </p:cNvPr>
          <p:cNvCxnSpPr>
            <a:cxnSpLocks/>
          </p:cNvCxnSpPr>
          <p:nvPr/>
        </p:nvCxnSpPr>
        <p:spPr>
          <a:xfrm>
            <a:off x="9705801" y="2924842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40572331-8B3A-65F0-AAE8-2ACE91DA406E}"/>
              </a:ext>
            </a:extLst>
          </p:cNvPr>
          <p:cNvCxnSpPr>
            <a:cxnSpLocks/>
          </p:cNvCxnSpPr>
          <p:nvPr/>
        </p:nvCxnSpPr>
        <p:spPr>
          <a:xfrm>
            <a:off x="10954750" y="2915251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>
            <a:extLst>
              <a:ext uri="{FF2B5EF4-FFF2-40B4-BE49-F238E27FC236}">
                <a16:creationId xmlns:a16="http://schemas.microsoft.com/office/drawing/2014/main" id="{4A3B213C-343B-1142-3D47-6871AC9475D0}"/>
              </a:ext>
            </a:extLst>
          </p:cNvPr>
          <p:cNvSpPr txBox="1"/>
          <p:nvPr/>
        </p:nvSpPr>
        <p:spPr>
          <a:xfrm>
            <a:off x="10231026" y="906374"/>
            <a:ext cx="144744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C00000"/>
                </a:solidFill>
              </a:rPr>
              <a:t>base station</a:t>
            </a: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461D21BE-659A-E04B-257D-57F696B37197}"/>
              </a:ext>
            </a:extLst>
          </p:cNvPr>
          <p:cNvCxnSpPr>
            <a:stCxn id="24" idx="3"/>
          </p:cNvCxnSpPr>
          <p:nvPr/>
        </p:nvCxnSpPr>
        <p:spPr>
          <a:xfrm>
            <a:off x="3484959" y="1896903"/>
            <a:ext cx="4602981" cy="0"/>
          </a:xfrm>
          <a:prstGeom prst="line">
            <a:avLst/>
          </a:prstGeom>
          <a:ln w="25400">
            <a:solidFill>
              <a:srgbClr val="0000A3"/>
            </a:solidFill>
            <a:prstDash val="dash"/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A1E38A0A-B451-B0D7-1919-D8DC84268A7E}"/>
              </a:ext>
            </a:extLst>
          </p:cNvPr>
          <p:cNvCxnSpPr>
            <a:endCxn id="22" idx="0"/>
          </p:cNvCxnSpPr>
          <p:nvPr/>
        </p:nvCxnSpPr>
        <p:spPr>
          <a:xfrm>
            <a:off x="4400788" y="1896903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4" name="Straight Arrow Connector 1023">
            <a:extLst>
              <a:ext uri="{FF2B5EF4-FFF2-40B4-BE49-F238E27FC236}">
                <a16:creationId xmlns:a16="http://schemas.microsoft.com/office/drawing/2014/main" id="{52D509F2-49A5-913B-6316-94B3AF07BED0}"/>
              </a:ext>
            </a:extLst>
          </p:cNvPr>
          <p:cNvCxnSpPr/>
          <p:nvPr/>
        </p:nvCxnSpPr>
        <p:spPr>
          <a:xfrm>
            <a:off x="5648066" y="1896903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5" name="Straight Arrow Connector 1024">
            <a:extLst>
              <a:ext uri="{FF2B5EF4-FFF2-40B4-BE49-F238E27FC236}">
                <a16:creationId xmlns:a16="http://schemas.microsoft.com/office/drawing/2014/main" id="{75C21F58-A760-8B48-05EA-026D7FDDB037}"/>
              </a:ext>
            </a:extLst>
          </p:cNvPr>
          <p:cNvCxnSpPr/>
          <p:nvPr/>
        </p:nvCxnSpPr>
        <p:spPr>
          <a:xfrm>
            <a:off x="6874816" y="1896903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7" name="Straight Arrow Connector 1026">
            <a:extLst>
              <a:ext uri="{FF2B5EF4-FFF2-40B4-BE49-F238E27FC236}">
                <a16:creationId xmlns:a16="http://schemas.microsoft.com/office/drawing/2014/main" id="{958D5541-31BB-F738-2081-95D9D6C0329B}"/>
              </a:ext>
            </a:extLst>
          </p:cNvPr>
          <p:cNvCxnSpPr/>
          <p:nvPr/>
        </p:nvCxnSpPr>
        <p:spPr>
          <a:xfrm>
            <a:off x="8083423" y="1898680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2" name="TextBox 1031">
            <a:extLst>
              <a:ext uri="{FF2B5EF4-FFF2-40B4-BE49-F238E27FC236}">
                <a16:creationId xmlns:a16="http://schemas.microsoft.com/office/drawing/2014/main" id="{6A62C694-C6A4-ECEA-A2E6-E409DA115C4F}"/>
              </a:ext>
            </a:extLst>
          </p:cNvPr>
          <p:cNvSpPr txBox="1"/>
          <p:nvPr/>
        </p:nvSpPr>
        <p:spPr>
          <a:xfrm>
            <a:off x="1119278" y="1578741"/>
            <a:ext cx="9030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0000A3"/>
                </a:solidFill>
              </a:rPr>
              <a:t>control </a:t>
            </a:r>
          </a:p>
          <a:p>
            <a:pPr algn="ctr"/>
            <a:r>
              <a:rPr lang="en-US" dirty="0">
                <a:solidFill>
                  <a:srgbClr val="0000A3"/>
                </a:solidFill>
              </a:rPr>
              <a:t>plane</a:t>
            </a:r>
          </a:p>
        </p:txBody>
      </p:sp>
      <p:sp>
        <p:nvSpPr>
          <p:cNvPr id="1033" name="TextBox 1032">
            <a:extLst>
              <a:ext uri="{FF2B5EF4-FFF2-40B4-BE49-F238E27FC236}">
                <a16:creationId xmlns:a16="http://schemas.microsoft.com/office/drawing/2014/main" id="{549B63CA-F872-EAE1-D0E7-4FF006246CA3}"/>
              </a:ext>
            </a:extLst>
          </p:cNvPr>
          <p:cNvSpPr txBox="1"/>
          <p:nvPr/>
        </p:nvSpPr>
        <p:spPr>
          <a:xfrm>
            <a:off x="1168206" y="2614437"/>
            <a:ext cx="70724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user </a:t>
            </a:r>
          </a:p>
          <a:p>
            <a:pPr algn="ctr"/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plane</a:t>
            </a:r>
          </a:p>
        </p:txBody>
      </p:sp>
      <p:grpSp>
        <p:nvGrpSpPr>
          <p:cNvPr id="1046" name="Group 1045">
            <a:extLst>
              <a:ext uri="{FF2B5EF4-FFF2-40B4-BE49-F238E27FC236}">
                <a16:creationId xmlns:a16="http://schemas.microsoft.com/office/drawing/2014/main" id="{30485779-CA71-5055-9D03-2FDBAFDF9D3C}"/>
              </a:ext>
            </a:extLst>
          </p:cNvPr>
          <p:cNvGrpSpPr/>
          <p:nvPr/>
        </p:nvGrpSpPr>
        <p:grpSpPr>
          <a:xfrm>
            <a:off x="44887" y="1332854"/>
            <a:ext cx="3938232" cy="2185261"/>
            <a:chOff x="44887" y="1332854"/>
            <a:chExt cx="3938232" cy="2185261"/>
          </a:xfrm>
        </p:grpSpPr>
        <p:sp>
          <p:nvSpPr>
            <p:cNvPr id="1034" name="Freeform 1033">
              <a:extLst>
                <a:ext uri="{FF2B5EF4-FFF2-40B4-BE49-F238E27FC236}">
                  <a16:creationId xmlns:a16="http://schemas.microsoft.com/office/drawing/2014/main" id="{7591259F-AFD0-F378-FF47-CF151A976604}"/>
                </a:ext>
              </a:extLst>
            </p:cNvPr>
            <p:cNvSpPr/>
            <p:nvPr/>
          </p:nvSpPr>
          <p:spPr>
            <a:xfrm>
              <a:off x="371959" y="1332854"/>
              <a:ext cx="743919" cy="2185261"/>
            </a:xfrm>
            <a:custGeom>
              <a:avLst/>
              <a:gdLst>
                <a:gd name="connsiteX0" fmla="*/ 0 w 743919"/>
                <a:gd name="connsiteY0" fmla="*/ 0 h 2185261"/>
                <a:gd name="connsiteX1" fmla="*/ 743919 w 743919"/>
                <a:gd name="connsiteY1" fmla="*/ 0 h 2185261"/>
                <a:gd name="connsiteX2" fmla="*/ 743919 w 743919"/>
                <a:gd name="connsiteY2" fmla="*/ 2185261 h 2185261"/>
                <a:gd name="connsiteX3" fmla="*/ 61994 w 743919"/>
                <a:gd name="connsiteY3" fmla="*/ 2185261 h 218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3919" h="2185261">
                  <a:moveTo>
                    <a:pt x="0" y="0"/>
                  </a:moveTo>
                  <a:lnTo>
                    <a:pt x="743919" y="0"/>
                  </a:lnTo>
                  <a:lnTo>
                    <a:pt x="743919" y="2185261"/>
                  </a:lnTo>
                  <a:lnTo>
                    <a:pt x="61994" y="2185261"/>
                  </a:lnTo>
                </a:path>
              </a:pathLst>
            </a:custGeom>
            <a:noFill/>
            <a:ln w="28575">
              <a:solidFill>
                <a:srgbClr val="C0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35" name="TextBox 1034">
              <a:extLst>
                <a:ext uri="{FF2B5EF4-FFF2-40B4-BE49-F238E27FC236}">
                  <a16:creationId xmlns:a16="http://schemas.microsoft.com/office/drawing/2014/main" id="{27FF2C7D-D8C1-947E-F663-1396B7F1B1C1}"/>
                </a:ext>
              </a:extLst>
            </p:cNvPr>
            <p:cNvSpPr txBox="1"/>
            <p:nvPr/>
          </p:nvSpPr>
          <p:spPr>
            <a:xfrm>
              <a:off x="44887" y="2129374"/>
              <a:ext cx="96372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90000"/>
                </a:lnSpc>
              </a:pPr>
              <a:r>
                <a:rPr lang="en-US" sz="2000" dirty="0">
                  <a:solidFill>
                    <a:srgbClr val="C00000"/>
                  </a:solidFill>
                </a:rPr>
                <a:t>mobile </a:t>
              </a:r>
            </a:p>
            <a:p>
              <a:pPr algn="r">
                <a:lnSpc>
                  <a:spcPct val="90000"/>
                </a:lnSpc>
              </a:pPr>
              <a:r>
                <a:rPr lang="en-US" sz="2000" dirty="0">
                  <a:solidFill>
                    <a:srgbClr val="C00000"/>
                  </a:solidFill>
                </a:rPr>
                <a:t>core</a:t>
              </a:r>
            </a:p>
          </p:txBody>
        </p:sp>
        <p:cxnSp>
          <p:nvCxnSpPr>
            <p:cNvPr id="1037" name="Straight Connector 1036">
              <a:extLst>
                <a:ext uri="{FF2B5EF4-FFF2-40B4-BE49-F238E27FC236}">
                  <a16:creationId xmlns:a16="http://schemas.microsoft.com/office/drawing/2014/main" id="{CDCC4A88-5846-8E04-3AB3-FE7A2DB5011C}"/>
                </a:ext>
              </a:extLst>
            </p:cNvPr>
            <p:cNvCxnSpPr>
              <a:stCxn id="24" idx="1"/>
            </p:cNvCxnSpPr>
            <p:nvPr/>
          </p:nvCxnSpPr>
          <p:spPr>
            <a:xfrm flipH="1" flipV="1">
              <a:off x="743918" y="1892697"/>
              <a:ext cx="1559941" cy="4206"/>
            </a:xfrm>
            <a:prstGeom prst="line">
              <a:avLst/>
            </a:prstGeom>
            <a:ln w="25400">
              <a:solidFill>
                <a:srgbClr val="0000A3"/>
              </a:solidFill>
              <a:headEnd type="triangl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8" name="Straight Connector 1037">
              <a:extLst>
                <a:ext uri="{FF2B5EF4-FFF2-40B4-BE49-F238E27FC236}">
                  <a16:creationId xmlns:a16="http://schemas.microsoft.com/office/drawing/2014/main" id="{6936EAA5-3D92-2361-9FFE-E88E98D066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68964" y="2950339"/>
              <a:ext cx="3114155" cy="0"/>
            </a:xfrm>
            <a:prstGeom prst="line">
              <a:avLst/>
            </a:prstGeom>
            <a:ln w="25400">
              <a:solidFill>
                <a:srgbClr val="00B050"/>
              </a:solidFill>
              <a:headEnd type="triangl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45" name="Freeform 1044">
            <a:extLst>
              <a:ext uri="{FF2B5EF4-FFF2-40B4-BE49-F238E27FC236}">
                <a16:creationId xmlns:a16="http://schemas.microsoft.com/office/drawing/2014/main" id="{37A6A359-C527-A250-A5AC-04400A2CEAF1}"/>
              </a:ext>
            </a:extLst>
          </p:cNvPr>
          <p:cNvSpPr/>
          <p:nvPr/>
        </p:nvSpPr>
        <p:spPr>
          <a:xfrm>
            <a:off x="3502617" y="2138766"/>
            <a:ext cx="495946" cy="573437"/>
          </a:xfrm>
          <a:custGeom>
            <a:avLst/>
            <a:gdLst>
              <a:gd name="connsiteX0" fmla="*/ 0 w 495946"/>
              <a:gd name="connsiteY0" fmla="*/ 0 h 573437"/>
              <a:gd name="connsiteX1" fmla="*/ 247973 w 495946"/>
              <a:gd name="connsiteY1" fmla="*/ 0 h 573437"/>
              <a:gd name="connsiteX2" fmla="*/ 247973 w 495946"/>
              <a:gd name="connsiteY2" fmla="*/ 573437 h 573437"/>
              <a:gd name="connsiteX3" fmla="*/ 495946 w 495946"/>
              <a:gd name="connsiteY3" fmla="*/ 573437 h 57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5946" h="573437">
                <a:moveTo>
                  <a:pt x="0" y="0"/>
                </a:moveTo>
                <a:lnTo>
                  <a:pt x="247973" y="0"/>
                </a:lnTo>
                <a:lnTo>
                  <a:pt x="247973" y="573437"/>
                </a:lnTo>
                <a:lnTo>
                  <a:pt x="495946" y="573437"/>
                </a:lnTo>
              </a:path>
            </a:pathLst>
          </a:custGeom>
          <a:noFill/>
          <a:ln w="25400">
            <a:solidFill>
              <a:srgbClr val="0000A3"/>
            </a:solidFill>
            <a:headEnd type="triangle" w="lg" len="lg"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CB17B3E-13E8-1D32-F157-2EEF715B0E50}"/>
              </a:ext>
            </a:extLst>
          </p:cNvPr>
          <p:cNvGrpSpPr/>
          <p:nvPr/>
        </p:nvGrpSpPr>
        <p:grpSpPr>
          <a:xfrm>
            <a:off x="1182630" y="3142896"/>
            <a:ext cx="8039246" cy="2443048"/>
            <a:chOff x="1182630" y="3142896"/>
            <a:chExt cx="8039246" cy="2443048"/>
          </a:xfrm>
        </p:grpSpPr>
        <p:sp>
          <p:nvSpPr>
            <p:cNvPr id="1047" name="TextBox 1046">
              <a:extLst>
                <a:ext uri="{FF2B5EF4-FFF2-40B4-BE49-F238E27FC236}">
                  <a16:creationId xmlns:a16="http://schemas.microsoft.com/office/drawing/2014/main" id="{45C93525-D829-EAB8-47EB-6C311DAC4A71}"/>
                </a:ext>
              </a:extLst>
            </p:cNvPr>
            <p:cNvSpPr txBox="1"/>
            <p:nvPr/>
          </p:nvSpPr>
          <p:spPr>
            <a:xfrm>
              <a:off x="1182630" y="4324060"/>
              <a:ext cx="8039246" cy="12618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solidFill>
                    <a:srgbClr val="C00000"/>
                  </a:solidFill>
                </a:rPr>
                <a:t>PDCP (Packet Data Convergence Protocol)</a:t>
              </a:r>
            </a:p>
            <a:p>
              <a:pPr marL="342900" indent="-219075"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400" dirty="0"/>
                <a:t>compress/decompress IP headers</a:t>
              </a:r>
            </a:p>
            <a:p>
              <a:pPr marL="342900" indent="-219075"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400" dirty="0"/>
                <a:t>ciphering, integrity protection</a:t>
              </a:r>
            </a:p>
          </p:txBody>
        </p:sp>
        <p:cxnSp>
          <p:nvCxnSpPr>
            <p:cNvPr id="1049" name="Straight Connector 1048">
              <a:extLst>
                <a:ext uri="{FF2B5EF4-FFF2-40B4-BE49-F238E27FC236}">
                  <a16:creationId xmlns:a16="http://schemas.microsoft.com/office/drawing/2014/main" id="{81CAC328-07C3-E48A-80C2-2DC6C573CC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00788" y="3142896"/>
              <a:ext cx="0" cy="1181164"/>
            </a:xfrm>
            <a:prstGeom prst="line">
              <a:avLst/>
            </a:prstGeom>
            <a:ln w="254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56B80F6C-258A-9919-9E84-31370DD98392}"/>
              </a:ext>
            </a:extLst>
          </p:cNvPr>
          <p:cNvGrpSpPr/>
          <p:nvPr/>
        </p:nvGrpSpPr>
        <p:grpSpPr>
          <a:xfrm>
            <a:off x="1198967" y="3200856"/>
            <a:ext cx="9810395" cy="2758515"/>
            <a:chOff x="1198967" y="3200856"/>
            <a:chExt cx="9810395" cy="2758515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C7135570-802D-ADDC-5D99-414740E60330}"/>
                </a:ext>
              </a:extLst>
            </p:cNvPr>
            <p:cNvSpPr txBox="1"/>
            <p:nvPr/>
          </p:nvSpPr>
          <p:spPr>
            <a:xfrm>
              <a:off x="1198967" y="5497706"/>
              <a:ext cx="98103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indent="-219075">
                <a:buClr>
                  <a:srgbClr val="0000A3"/>
                </a:buClr>
                <a:buFont typeface="Wingdings" pitchFamily="2" charset="2"/>
                <a:buChar char="§"/>
              </a:pPr>
              <a:endParaRPr lang="en-US" sz="2400" dirty="0"/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13C6C354-3125-7A1C-721E-2FCD097A56B5}"/>
                </a:ext>
              </a:extLst>
            </p:cNvPr>
            <p:cNvCxnSpPr>
              <a:cxnSpLocks/>
            </p:cNvCxnSpPr>
            <p:nvPr/>
          </p:nvCxnSpPr>
          <p:spPr>
            <a:xfrm>
              <a:off x="4588884" y="3200856"/>
              <a:ext cx="0" cy="834780"/>
            </a:xfrm>
            <a:prstGeom prst="straightConnector1">
              <a:avLst/>
            </a:prstGeom>
            <a:ln w="41275">
              <a:solidFill>
                <a:srgbClr val="00B05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66130813-7E57-6F34-CF60-498F9A6C7730}"/>
              </a:ext>
            </a:extLst>
          </p:cNvPr>
          <p:cNvGrpSpPr/>
          <p:nvPr/>
        </p:nvGrpSpPr>
        <p:grpSpPr>
          <a:xfrm>
            <a:off x="11120728" y="2016872"/>
            <a:ext cx="466245" cy="1208729"/>
            <a:chOff x="9226732" y="814399"/>
            <a:chExt cx="466245" cy="1208729"/>
          </a:xfrm>
        </p:grpSpPr>
        <p:grpSp>
          <p:nvGrpSpPr>
            <p:cNvPr id="5" name="Group 817">
              <a:extLst>
                <a:ext uri="{FF2B5EF4-FFF2-40B4-BE49-F238E27FC236}">
                  <a16:creationId xmlns:a16="http://schemas.microsoft.com/office/drawing/2014/main" id="{DF5D603D-FC01-1A9A-63CD-3D5AFF4B41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26732" y="814399"/>
              <a:ext cx="466245" cy="420795"/>
              <a:chOff x="2920" y="1424"/>
              <a:chExt cx="326" cy="310"/>
            </a:xfrm>
          </p:grpSpPr>
          <p:sp>
            <p:nvSpPr>
              <p:cNvPr id="15" name="Oval 818">
                <a:extLst>
                  <a:ext uri="{FF2B5EF4-FFF2-40B4-BE49-F238E27FC236}">
                    <a16:creationId xmlns:a16="http://schemas.microsoft.com/office/drawing/2014/main" id="{F9FE1FAE-8717-7BD4-452B-1D5AF7386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6" name="Group 819">
                <a:extLst>
                  <a:ext uri="{FF2B5EF4-FFF2-40B4-BE49-F238E27FC236}">
                    <a16:creationId xmlns:a16="http://schemas.microsoft.com/office/drawing/2014/main" id="{85F8C8E0-663D-D34A-0629-98B8756937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7" name="Oval 820">
                  <a:extLst>
                    <a:ext uri="{FF2B5EF4-FFF2-40B4-BE49-F238E27FC236}">
                      <a16:creationId xmlns:a16="http://schemas.microsoft.com/office/drawing/2014/main" id="{93F93225-3BB6-E548-8ED3-566452A2E4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8" name="Oval 821">
                  <a:extLst>
                    <a:ext uri="{FF2B5EF4-FFF2-40B4-BE49-F238E27FC236}">
                      <a16:creationId xmlns:a16="http://schemas.microsoft.com/office/drawing/2014/main" id="{46CEE0D9-77E3-2B42-5BD2-F3F3306BB5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38" name="Oval 822">
                  <a:extLst>
                    <a:ext uri="{FF2B5EF4-FFF2-40B4-BE49-F238E27FC236}">
                      <a16:creationId xmlns:a16="http://schemas.microsoft.com/office/drawing/2014/main" id="{932E873B-2E51-EFE4-6A84-F9AE45A214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42" name="Oval 823">
                  <a:extLst>
                    <a:ext uri="{FF2B5EF4-FFF2-40B4-BE49-F238E27FC236}">
                      <a16:creationId xmlns:a16="http://schemas.microsoft.com/office/drawing/2014/main" id="{299CFB78-D52E-C684-89AD-3E89EA1527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44" name="Freeform 824">
                  <a:extLst>
                    <a:ext uri="{FF2B5EF4-FFF2-40B4-BE49-F238E27FC236}">
                      <a16:creationId xmlns:a16="http://schemas.microsoft.com/office/drawing/2014/main" id="{FEF97D1A-8D61-2944-B2AA-DAE242D475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34D2C467-C142-C153-ECBC-E2723ECC313D}"/>
                </a:ext>
              </a:extLst>
            </p:cNvPr>
            <p:cNvGrpSpPr/>
            <p:nvPr/>
          </p:nvGrpSpPr>
          <p:grpSpPr>
            <a:xfrm>
              <a:off x="9240316" y="1030723"/>
              <a:ext cx="437474" cy="992405"/>
              <a:chOff x="3585986" y="1924270"/>
              <a:chExt cx="468358" cy="1695944"/>
            </a:xfrm>
          </p:grpSpPr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84682F65-86C6-B859-DE1E-BBA079184F5A}"/>
                  </a:ext>
                </a:extLst>
              </p:cNvPr>
              <p:cNvSpPr/>
              <p:nvPr/>
            </p:nvSpPr>
            <p:spPr>
              <a:xfrm>
                <a:off x="3793799" y="1924270"/>
                <a:ext cx="48947" cy="1695944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5DBEBE4A-D054-E2B8-B377-5E2394982D85}"/>
                  </a:ext>
                </a:extLst>
              </p:cNvPr>
              <p:cNvSpPr/>
              <p:nvPr/>
            </p:nvSpPr>
            <p:spPr>
              <a:xfrm rot="5400000">
                <a:off x="3797305" y="1906792"/>
                <a:ext cx="45719" cy="46835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ACC9DFF2-5F33-5DE3-35AB-1257CD968148}"/>
                  </a:ext>
                </a:extLst>
              </p:cNvPr>
              <p:cNvSpPr/>
              <p:nvPr/>
            </p:nvSpPr>
            <p:spPr>
              <a:xfrm>
                <a:off x="3641274" y="2079689"/>
                <a:ext cx="97237" cy="16827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72D316CF-3CF5-528D-41E7-275434126978}"/>
                  </a:ext>
                </a:extLst>
              </p:cNvPr>
              <p:cNvSpPr/>
              <p:nvPr/>
            </p:nvSpPr>
            <p:spPr>
              <a:xfrm>
                <a:off x="3942084" y="2069884"/>
                <a:ext cx="45719" cy="30343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41438C8A-61B0-6464-93D8-46A261D2BCC8}"/>
              </a:ext>
            </a:extLst>
          </p:cNvPr>
          <p:cNvGrpSpPr/>
          <p:nvPr/>
        </p:nvGrpSpPr>
        <p:grpSpPr>
          <a:xfrm>
            <a:off x="2108299" y="2650663"/>
            <a:ext cx="924278" cy="670665"/>
            <a:chOff x="3085705" y="5270423"/>
            <a:chExt cx="924278" cy="670665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91F7D990-E392-F62F-2CE6-3ECF638DD2E2}"/>
                </a:ext>
              </a:extLst>
            </p:cNvPr>
            <p:cNvGrpSpPr/>
            <p:nvPr/>
          </p:nvGrpSpPr>
          <p:grpSpPr>
            <a:xfrm>
              <a:off x="3218076" y="5270423"/>
              <a:ext cx="791907" cy="487851"/>
              <a:chOff x="7577467" y="3017234"/>
              <a:chExt cx="1269818" cy="571500"/>
            </a:xfrm>
          </p:grpSpPr>
          <p:grpSp>
            <p:nvGrpSpPr>
              <p:cNvPr id="52" name="Group 219">
                <a:extLst>
                  <a:ext uri="{FF2B5EF4-FFF2-40B4-BE49-F238E27FC236}">
                    <a16:creationId xmlns:a16="http://schemas.microsoft.com/office/drawing/2014/main" id="{726CE8A0-ED43-CBAD-ADB5-40A1358DD6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25117" y="3017234"/>
                <a:ext cx="409575" cy="565150"/>
                <a:chOff x="375561" y="297711"/>
                <a:chExt cx="1252683" cy="2142487"/>
              </a:xfrm>
            </p:grpSpPr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687F7ED2-00D1-461E-D541-7B97F05AC2DA}"/>
                    </a:ext>
                  </a:extLst>
                </p:cNvPr>
                <p:cNvSpPr/>
                <p:nvPr/>
              </p:nvSpPr>
              <p:spPr>
                <a:xfrm>
                  <a:off x="375561" y="297711"/>
                  <a:ext cx="971072" cy="2136471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9C1AD28B-0D41-4448-6201-19B75251F622}"/>
                    </a:ext>
                  </a:extLst>
                </p:cNvPr>
                <p:cNvSpPr/>
                <p:nvPr/>
              </p:nvSpPr>
              <p:spPr>
                <a:xfrm>
                  <a:off x="375561" y="309747"/>
                  <a:ext cx="1247826" cy="770332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448" h="758069">
                      <a:moveTo>
                        <a:pt x="243561" y="573"/>
                      </a:moveTo>
                      <a:cubicBezTo>
                        <a:pt x="162374" y="382"/>
                        <a:pt x="235530" y="6639"/>
                        <a:pt x="0" y="0"/>
                      </a:cubicBezTo>
                      <a:lnTo>
                        <a:pt x="962698" y="753308"/>
                      </a:lnTo>
                      <a:cubicBezTo>
                        <a:pt x="1114838" y="758721"/>
                        <a:pt x="1045247" y="751718"/>
                        <a:pt x="1248448" y="758069"/>
                      </a:cubicBezTo>
                      <a:lnTo>
                        <a:pt x="243561" y="573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6" name="Rectangle 1025">
                  <a:extLst>
                    <a:ext uri="{FF2B5EF4-FFF2-40B4-BE49-F238E27FC236}">
                      <a16:creationId xmlns:a16="http://schemas.microsoft.com/office/drawing/2014/main" id="{417EE654-1097-7204-6D14-28992C7B0875}"/>
                    </a:ext>
                  </a:extLst>
                </p:cNvPr>
                <p:cNvSpPr/>
                <p:nvPr/>
              </p:nvSpPr>
              <p:spPr>
                <a:xfrm>
                  <a:off x="1332065" y="1080080"/>
                  <a:ext cx="296179" cy="1360118"/>
                </a:xfrm>
                <a:prstGeom prst="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3" name="Group 201">
                <a:extLst>
                  <a:ext uri="{FF2B5EF4-FFF2-40B4-BE49-F238E27FC236}">
                    <a16:creationId xmlns:a16="http://schemas.microsoft.com/office/drawing/2014/main" id="{842D2965-B22F-97B5-289A-FA18C1C1AE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77467" y="3023584"/>
                <a:ext cx="409575" cy="565150"/>
                <a:chOff x="375561" y="297711"/>
                <a:chExt cx="1252683" cy="2138362"/>
              </a:xfrm>
            </p:grpSpPr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C4A24EAF-96E0-4D9B-6080-C2682E5002B7}"/>
                    </a:ext>
                  </a:extLst>
                </p:cNvPr>
                <p:cNvSpPr/>
                <p:nvPr/>
              </p:nvSpPr>
              <p:spPr>
                <a:xfrm>
                  <a:off x="375561" y="297711"/>
                  <a:ext cx="971072" cy="2138362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9323C0CD-A2B7-7D2B-AE6E-18D5F03D68CE}"/>
                    </a:ext>
                  </a:extLst>
                </p:cNvPr>
                <p:cNvSpPr/>
                <p:nvPr/>
              </p:nvSpPr>
              <p:spPr>
                <a:xfrm>
                  <a:off x="375561" y="309724"/>
                  <a:ext cx="1247826" cy="768849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448" h="758069">
                      <a:moveTo>
                        <a:pt x="243561" y="573"/>
                      </a:moveTo>
                      <a:cubicBezTo>
                        <a:pt x="162374" y="382"/>
                        <a:pt x="235530" y="6639"/>
                        <a:pt x="0" y="0"/>
                      </a:cubicBezTo>
                      <a:lnTo>
                        <a:pt x="962698" y="753308"/>
                      </a:lnTo>
                      <a:cubicBezTo>
                        <a:pt x="1114838" y="758721"/>
                        <a:pt x="1045247" y="751718"/>
                        <a:pt x="1248448" y="758069"/>
                      </a:cubicBezTo>
                      <a:lnTo>
                        <a:pt x="243561" y="573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D4D2A6F6-21A4-EE23-79EA-861208D4C3F7}"/>
                    </a:ext>
                  </a:extLst>
                </p:cNvPr>
                <p:cNvSpPr/>
                <p:nvPr/>
              </p:nvSpPr>
              <p:spPr>
                <a:xfrm>
                  <a:off x="1332065" y="1066560"/>
                  <a:ext cx="296179" cy="1363508"/>
                </a:xfrm>
                <a:prstGeom prst="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54" name="Right Arrow 53">
                <a:extLst>
                  <a:ext uri="{FF2B5EF4-FFF2-40B4-BE49-F238E27FC236}">
                    <a16:creationId xmlns:a16="http://schemas.microsoft.com/office/drawing/2014/main" id="{37A89F4E-56B0-6F25-B75F-2B227C13412A}"/>
                  </a:ext>
                </a:extLst>
              </p:cNvPr>
              <p:cNvSpPr/>
              <p:nvPr/>
            </p:nvSpPr>
            <p:spPr>
              <a:xfrm>
                <a:off x="8259056" y="3057858"/>
                <a:ext cx="588229" cy="280567"/>
              </a:xfrm>
              <a:prstGeom prst="rightArrow">
                <a:avLst/>
              </a:prstGeom>
              <a:gradFill>
                <a:gsLst>
                  <a:gs pos="0">
                    <a:schemeClr val="accent6">
                      <a:lumMod val="20000"/>
                      <a:lumOff val="80000"/>
                    </a:schemeClr>
                  </a:gs>
                  <a:gs pos="35000">
                    <a:schemeClr val="accent6">
                      <a:lumMod val="40000"/>
                      <a:lumOff val="60000"/>
                    </a:schemeClr>
                  </a:gs>
                  <a:gs pos="67000">
                    <a:schemeClr val="accent6">
                      <a:lumMod val="60000"/>
                      <a:lumOff val="40000"/>
                    </a:schemeClr>
                  </a:gs>
                  <a:gs pos="100000">
                    <a:srgbClr val="00B05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B449EAC9-6817-3750-FD19-46404D636AE3}"/>
                </a:ext>
              </a:extLst>
            </p:cNvPr>
            <p:cNvSpPr txBox="1"/>
            <p:nvPr/>
          </p:nvSpPr>
          <p:spPr>
            <a:xfrm>
              <a:off x="3085705" y="5664089"/>
              <a:ext cx="84029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datagrams</a:t>
              </a:r>
            </a:p>
          </p:txBody>
        </p:sp>
      </p:grpSp>
      <p:sp>
        <p:nvSpPr>
          <p:cNvPr id="1030" name="Slide Number Placeholder 1029">
            <a:extLst>
              <a:ext uri="{FF2B5EF4-FFF2-40B4-BE49-F238E27FC236}">
                <a16:creationId xmlns:a16="http://schemas.microsoft.com/office/drawing/2014/main" id="{E92CD07E-4B73-F9C7-F165-E0A054C9D8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331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1030">
            <a:extLst>
              <a:ext uri="{FF2B5EF4-FFF2-40B4-BE49-F238E27FC236}">
                <a16:creationId xmlns:a16="http://schemas.microsoft.com/office/drawing/2014/main" id="{6E13FDEE-4A3E-FB0E-62F9-55FA5B599208}"/>
              </a:ext>
            </a:extLst>
          </p:cNvPr>
          <p:cNvSpPr/>
          <p:nvPr/>
        </p:nvSpPr>
        <p:spPr>
          <a:xfrm>
            <a:off x="487274" y="2458404"/>
            <a:ext cx="8240295" cy="970596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9" name="Rectangle 1028">
            <a:extLst>
              <a:ext uri="{FF2B5EF4-FFF2-40B4-BE49-F238E27FC236}">
                <a16:creationId xmlns:a16="http://schemas.microsoft.com/office/drawing/2014/main" id="{2D94A6F7-6A69-ABC9-C14A-11DF7F0674AB}"/>
              </a:ext>
            </a:extLst>
          </p:cNvPr>
          <p:cNvSpPr/>
          <p:nvPr/>
        </p:nvSpPr>
        <p:spPr>
          <a:xfrm>
            <a:off x="466261" y="1407399"/>
            <a:ext cx="8240295" cy="9705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RAN packet processing pipeline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2E39BC0-94FE-6854-7CCA-405EDC43B4EE}"/>
              </a:ext>
            </a:extLst>
          </p:cNvPr>
          <p:cNvGrpSpPr/>
          <p:nvPr/>
        </p:nvGrpSpPr>
        <p:grpSpPr>
          <a:xfrm>
            <a:off x="2303859" y="1477803"/>
            <a:ext cx="1181100" cy="838200"/>
            <a:chOff x="5753100" y="4610100"/>
            <a:chExt cx="1181100" cy="838200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9583DD0-BF14-F248-828E-4C610E399808}"/>
                </a:ext>
              </a:extLst>
            </p:cNvPr>
            <p:cNvSpPr/>
            <p:nvPr/>
          </p:nvSpPr>
          <p:spPr>
            <a:xfrm>
              <a:off x="5753100" y="4610100"/>
              <a:ext cx="1181100" cy="838200"/>
            </a:xfrm>
            <a:prstGeom prst="rect">
              <a:avLst/>
            </a:prstGeom>
            <a:solidFill>
              <a:srgbClr val="0000A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353A9B1-55B4-A9F5-CE50-F7B80422F0D9}"/>
                </a:ext>
              </a:extLst>
            </p:cNvPr>
            <p:cNvSpPr txBox="1"/>
            <p:nvPr/>
          </p:nvSpPr>
          <p:spPr>
            <a:xfrm>
              <a:off x="6035515" y="4867667"/>
              <a:ext cx="59759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RRC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A59F5FA-3D6B-46A4-2BAD-CC6F97C58AD0}"/>
              </a:ext>
            </a:extLst>
          </p:cNvPr>
          <p:cNvGrpSpPr/>
          <p:nvPr/>
        </p:nvGrpSpPr>
        <p:grpSpPr>
          <a:xfrm>
            <a:off x="3983119" y="2482430"/>
            <a:ext cx="835339" cy="828362"/>
            <a:chOff x="6003610" y="4619938"/>
            <a:chExt cx="835339" cy="828362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1990EECC-A908-DABA-02F1-F3AF950D4336}"/>
                </a:ext>
              </a:extLst>
            </p:cNvPr>
            <p:cNvSpPr/>
            <p:nvPr/>
          </p:nvSpPr>
          <p:spPr>
            <a:xfrm>
              <a:off x="6003610" y="4619938"/>
              <a:ext cx="835339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339C7FE-8C66-452D-75BF-20D8106F99A5}"/>
                </a:ext>
              </a:extLst>
            </p:cNvPr>
            <p:cNvSpPr txBox="1"/>
            <p:nvPr/>
          </p:nvSpPr>
          <p:spPr>
            <a:xfrm>
              <a:off x="6050032" y="4878141"/>
              <a:ext cx="74411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PDCP</a:t>
              </a: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DB7A95E1-6BB5-47C8-4D35-DDEF0A4691BE}"/>
              </a:ext>
            </a:extLst>
          </p:cNvPr>
          <p:cNvSpPr/>
          <p:nvPr/>
        </p:nvSpPr>
        <p:spPr>
          <a:xfrm>
            <a:off x="2075639" y="1345408"/>
            <a:ext cx="9550312" cy="2144374"/>
          </a:xfrm>
          <a:prstGeom prst="rect">
            <a:avLst/>
          </a:prstGeom>
          <a:noFill/>
          <a:ln w="22225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49685AF-4F9A-9667-50AB-885305953195}"/>
              </a:ext>
            </a:extLst>
          </p:cNvPr>
          <p:cNvGrpSpPr/>
          <p:nvPr/>
        </p:nvGrpSpPr>
        <p:grpSpPr>
          <a:xfrm>
            <a:off x="5230411" y="2482430"/>
            <a:ext cx="835339" cy="828362"/>
            <a:chOff x="5913545" y="4616763"/>
            <a:chExt cx="835339" cy="828362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0AB27327-8663-C218-47BB-9DC636455BC0}"/>
                </a:ext>
              </a:extLst>
            </p:cNvPr>
            <p:cNvSpPr/>
            <p:nvPr/>
          </p:nvSpPr>
          <p:spPr>
            <a:xfrm>
              <a:off x="5913545" y="4616763"/>
              <a:ext cx="835339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2E8BF20-0453-9EE7-7131-182E3E802F4C}"/>
                </a:ext>
              </a:extLst>
            </p:cNvPr>
            <p:cNvSpPr txBox="1"/>
            <p:nvPr/>
          </p:nvSpPr>
          <p:spPr>
            <a:xfrm>
              <a:off x="5982212" y="4883558"/>
              <a:ext cx="5650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RLC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24D7D45C-1018-3AF4-FB94-EAE2C90C9967}"/>
              </a:ext>
            </a:extLst>
          </p:cNvPr>
          <p:cNvGrpSpPr/>
          <p:nvPr/>
        </p:nvGrpSpPr>
        <p:grpSpPr>
          <a:xfrm>
            <a:off x="6476036" y="2482430"/>
            <a:ext cx="808114" cy="828362"/>
            <a:chOff x="5911357" y="4601298"/>
            <a:chExt cx="808114" cy="828362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2E360587-E256-077F-1025-4A9A3B0A5B92}"/>
                </a:ext>
              </a:extLst>
            </p:cNvPr>
            <p:cNvSpPr/>
            <p:nvPr/>
          </p:nvSpPr>
          <p:spPr>
            <a:xfrm>
              <a:off x="5911357" y="4601298"/>
              <a:ext cx="808114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D52D4A2E-97E9-6EF5-BD0C-85FAD22703FF}"/>
                </a:ext>
              </a:extLst>
            </p:cNvPr>
            <p:cNvSpPr txBox="1"/>
            <p:nvPr/>
          </p:nvSpPr>
          <p:spPr>
            <a:xfrm>
              <a:off x="5969146" y="4868093"/>
              <a:ext cx="68775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MAC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3102E1D-0B4E-E606-98DD-DEA8B6FB507D}"/>
              </a:ext>
            </a:extLst>
          </p:cNvPr>
          <p:cNvGrpSpPr/>
          <p:nvPr/>
        </p:nvGrpSpPr>
        <p:grpSpPr>
          <a:xfrm>
            <a:off x="8814078" y="2484645"/>
            <a:ext cx="975331" cy="828362"/>
            <a:chOff x="5947227" y="4603513"/>
            <a:chExt cx="975331" cy="828362"/>
          </a:xfrm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658C9F3-283D-FF6D-27D3-6CAFEE525BE9}"/>
                </a:ext>
              </a:extLst>
            </p:cNvPr>
            <p:cNvSpPr/>
            <p:nvPr/>
          </p:nvSpPr>
          <p:spPr>
            <a:xfrm>
              <a:off x="6030836" y="4603513"/>
              <a:ext cx="808114" cy="828362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5E8C8C57-B1C7-D293-A301-9CB49892A30F}"/>
                </a:ext>
              </a:extLst>
            </p:cNvPr>
            <p:cNvSpPr txBox="1"/>
            <p:nvPr/>
          </p:nvSpPr>
          <p:spPr>
            <a:xfrm>
              <a:off x="5947227" y="4743745"/>
              <a:ext cx="975331" cy="5632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D/A</a:t>
              </a:r>
            </a:p>
            <a:p>
              <a:pPr algn="ctr">
                <a:lnSpc>
                  <a:spcPct val="90000"/>
                </a:lnSpc>
              </a:pPr>
              <a:r>
                <a:rPr lang="en-US" sz="1400" dirty="0">
                  <a:solidFill>
                    <a:schemeClr val="bg1"/>
                  </a:solidFill>
                </a:rPr>
                <a:t>conversion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B0ABD9A-97E7-85FB-4ADA-8B9F6CFB15FD}"/>
              </a:ext>
            </a:extLst>
          </p:cNvPr>
          <p:cNvGrpSpPr/>
          <p:nvPr/>
        </p:nvGrpSpPr>
        <p:grpSpPr>
          <a:xfrm>
            <a:off x="10108596" y="2501070"/>
            <a:ext cx="866199" cy="828362"/>
            <a:chOff x="5992795" y="4619938"/>
            <a:chExt cx="866199" cy="828362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C8B7CB62-AF4C-33F5-7170-E30C3D6C0249}"/>
                </a:ext>
              </a:extLst>
            </p:cNvPr>
            <p:cNvSpPr/>
            <p:nvPr/>
          </p:nvSpPr>
          <p:spPr>
            <a:xfrm>
              <a:off x="5996610" y="4619938"/>
              <a:ext cx="842339" cy="828362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348A338-994A-D2B5-426B-C76446A2DFCA}"/>
                </a:ext>
              </a:extLst>
            </p:cNvPr>
            <p:cNvSpPr txBox="1"/>
            <p:nvPr/>
          </p:nvSpPr>
          <p:spPr>
            <a:xfrm>
              <a:off x="5992795" y="4753793"/>
              <a:ext cx="866199" cy="5632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RF</a:t>
              </a:r>
            </a:p>
            <a:p>
              <a:pPr algn="ctr">
                <a:lnSpc>
                  <a:spcPct val="90000"/>
                </a:lnSpc>
              </a:pPr>
              <a:r>
                <a:rPr lang="en-US" sz="1400" dirty="0">
                  <a:solidFill>
                    <a:schemeClr val="bg1"/>
                  </a:solidFill>
                </a:rPr>
                <a:t>front end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C9F87D5B-7D91-9AF0-9C31-8FE40559484D}"/>
              </a:ext>
            </a:extLst>
          </p:cNvPr>
          <p:cNvGrpSpPr/>
          <p:nvPr/>
        </p:nvGrpSpPr>
        <p:grpSpPr>
          <a:xfrm>
            <a:off x="7683883" y="2470895"/>
            <a:ext cx="808114" cy="828362"/>
            <a:chOff x="5925572" y="4619938"/>
            <a:chExt cx="808114" cy="828362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F2150055-54E0-6E1B-0E2F-72DB99A50F35}"/>
                </a:ext>
              </a:extLst>
            </p:cNvPr>
            <p:cNvSpPr/>
            <p:nvPr/>
          </p:nvSpPr>
          <p:spPr>
            <a:xfrm>
              <a:off x="5925572" y="4619938"/>
              <a:ext cx="808114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12653FB-A8FF-0CBC-6FFF-2DF8DDC4FC00}"/>
                </a:ext>
              </a:extLst>
            </p:cNvPr>
            <p:cNvSpPr txBox="1"/>
            <p:nvPr/>
          </p:nvSpPr>
          <p:spPr>
            <a:xfrm>
              <a:off x="6043983" y="4898237"/>
              <a:ext cx="60305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PHY</a:t>
              </a:r>
            </a:p>
          </p:txBody>
        </p:sp>
      </p:grpSp>
      <p:cxnSp>
        <p:nvCxnSpPr>
          <p:cNvPr id="43" name="Straight Arrow Connector 42">
            <a:extLst>
              <a:ext uri="{FF2B5EF4-FFF2-40B4-BE49-F238E27FC236}">
                <a16:creationId xmlns:a16="http://schemas.microsoft.com/office/drawing/2014/main" id="{8D37380A-101F-7580-25D0-B56324114655}"/>
              </a:ext>
            </a:extLst>
          </p:cNvPr>
          <p:cNvCxnSpPr>
            <a:cxnSpLocks/>
          </p:cNvCxnSpPr>
          <p:nvPr/>
        </p:nvCxnSpPr>
        <p:spPr>
          <a:xfrm>
            <a:off x="4818459" y="2933891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FF1FE647-39D3-4EBF-C7B0-82E59A1FA7B7}"/>
              </a:ext>
            </a:extLst>
          </p:cNvPr>
          <p:cNvCxnSpPr>
            <a:cxnSpLocks/>
          </p:cNvCxnSpPr>
          <p:nvPr/>
        </p:nvCxnSpPr>
        <p:spPr>
          <a:xfrm>
            <a:off x="6065750" y="2933891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86D12645-436A-D23B-5BE5-AC67398381A5}"/>
              </a:ext>
            </a:extLst>
          </p:cNvPr>
          <p:cNvCxnSpPr>
            <a:cxnSpLocks/>
          </p:cNvCxnSpPr>
          <p:nvPr/>
        </p:nvCxnSpPr>
        <p:spPr>
          <a:xfrm>
            <a:off x="7284150" y="2927940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Arrow Connector 46">
            <a:extLst>
              <a:ext uri="{FF2B5EF4-FFF2-40B4-BE49-F238E27FC236}">
                <a16:creationId xmlns:a16="http://schemas.microsoft.com/office/drawing/2014/main" id="{F623E5CD-EF4D-211F-2F4A-39E8DFE4098F}"/>
              </a:ext>
            </a:extLst>
          </p:cNvPr>
          <p:cNvCxnSpPr>
            <a:cxnSpLocks/>
          </p:cNvCxnSpPr>
          <p:nvPr/>
        </p:nvCxnSpPr>
        <p:spPr>
          <a:xfrm>
            <a:off x="8491997" y="2919708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1DC1CBFB-68B1-5316-3B66-110807F42211}"/>
              </a:ext>
            </a:extLst>
          </p:cNvPr>
          <p:cNvCxnSpPr>
            <a:cxnSpLocks/>
          </p:cNvCxnSpPr>
          <p:nvPr/>
        </p:nvCxnSpPr>
        <p:spPr>
          <a:xfrm>
            <a:off x="9705801" y="2924842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40572331-8B3A-65F0-AAE8-2ACE91DA406E}"/>
              </a:ext>
            </a:extLst>
          </p:cNvPr>
          <p:cNvCxnSpPr>
            <a:cxnSpLocks/>
          </p:cNvCxnSpPr>
          <p:nvPr/>
        </p:nvCxnSpPr>
        <p:spPr>
          <a:xfrm>
            <a:off x="10954750" y="2915251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>
            <a:extLst>
              <a:ext uri="{FF2B5EF4-FFF2-40B4-BE49-F238E27FC236}">
                <a16:creationId xmlns:a16="http://schemas.microsoft.com/office/drawing/2014/main" id="{4A3B213C-343B-1142-3D47-6871AC9475D0}"/>
              </a:ext>
            </a:extLst>
          </p:cNvPr>
          <p:cNvSpPr txBox="1"/>
          <p:nvPr/>
        </p:nvSpPr>
        <p:spPr>
          <a:xfrm>
            <a:off x="10231026" y="906374"/>
            <a:ext cx="144744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C00000"/>
                </a:solidFill>
              </a:rPr>
              <a:t>base station</a:t>
            </a: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461D21BE-659A-E04B-257D-57F696B37197}"/>
              </a:ext>
            </a:extLst>
          </p:cNvPr>
          <p:cNvCxnSpPr>
            <a:stCxn id="24" idx="3"/>
          </p:cNvCxnSpPr>
          <p:nvPr/>
        </p:nvCxnSpPr>
        <p:spPr>
          <a:xfrm>
            <a:off x="3484959" y="1896903"/>
            <a:ext cx="4602981" cy="0"/>
          </a:xfrm>
          <a:prstGeom prst="line">
            <a:avLst/>
          </a:prstGeom>
          <a:ln w="25400">
            <a:solidFill>
              <a:srgbClr val="0000A3"/>
            </a:solidFill>
            <a:prstDash val="dash"/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A1E38A0A-B451-B0D7-1919-D8DC84268A7E}"/>
              </a:ext>
            </a:extLst>
          </p:cNvPr>
          <p:cNvCxnSpPr>
            <a:endCxn id="22" idx="0"/>
          </p:cNvCxnSpPr>
          <p:nvPr/>
        </p:nvCxnSpPr>
        <p:spPr>
          <a:xfrm>
            <a:off x="4400788" y="1896903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4" name="Straight Arrow Connector 1023">
            <a:extLst>
              <a:ext uri="{FF2B5EF4-FFF2-40B4-BE49-F238E27FC236}">
                <a16:creationId xmlns:a16="http://schemas.microsoft.com/office/drawing/2014/main" id="{52D509F2-49A5-913B-6316-94B3AF07BED0}"/>
              </a:ext>
            </a:extLst>
          </p:cNvPr>
          <p:cNvCxnSpPr/>
          <p:nvPr/>
        </p:nvCxnSpPr>
        <p:spPr>
          <a:xfrm>
            <a:off x="5648066" y="1896903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5" name="Straight Arrow Connector 1024">
            <a:extLst>
              <a:ext uri="{FF2B5EF4-FFF2-40B4-BE49-F238E27FC236}">
                <a16:creationId xmlns:a16="http://schemas.microsoft.com/office/drawing/2014/main" id="{75C21F58-A760-8B48-05EA-026D7FDDB037}"/>
              </a:ext>
            </a:extLst>
          </p:cNvPr>
          <p:cNvCxnSpPr/>
          <p:nvPr/>
        </p:nvCxnSpPr>
        <p:spPr>
          <a:xfrm>
            <a:off x="6874816" y="1896903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7" name="Straight Arrow Connector 1026">
            <a:extLst>
              <a:ext uri="{FF2B5EF4-FFF2-40B4-BE49-F238E27FC236}">
                <a16:creationId xmlns:a16="http://schemas.microsoft.com/office/drawing/2014/main" id="{958D5541-31BB-F738-2081-95D9D6C0329B}"/>
              </a:ext>
            </a:extLst>
          </p:cNvPr>
          <p:cNvCxnSpPr/>
          <p:nvPr/>
        </p:nvCxnSpPr>
        <p:spPr>
          <a:xfrm>
            <a:off x="8083423" y="1898680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2" name="TextBox 1031">
            <a:extLst>
              <a:ext uri="{FF2B5EF4-FFF2-40B4-BE49-F238E27FC236}">
                <a16:creationId xmlns:a16="http://schemas.microsoft.com/office/drawing/2014/main" id="{6A62C694-C6A4-ECEA-A2E6-E409DA115C4F}"/>
              </a:ext>
            </a:extLst>
          </p:cNvPr>
          <p:cNvSpPr txBox="1"/>
          <p:nvPr/>
        </p:nvSpPr>
        <p:spPr>
          <a:xfrm>
            <a:off x="1119278" y="1578741"/>
            <a:ext cx="9030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0000A3"/>
                </a:solidFill>
              </a:rPr>
              <a:t>control </a:t>
            </a:r>
          </a:p>
          <a:p>
            <a:pPr algn="ctr"/>
            <a:r>
              <a:rPr lang="en-US" dirty="0">
                <a:solidFill>
                  <a:srgbClr val="0000A3"/>
                </a:solidFill>
              </a:rPr>
              <a:t>plane</a:t>
            </a:r>
          </a:p>
        </p:txBody>
      </p:sp>
      <p:sp>
        <p:nvSpPr>
          <p:cNvPr id="1033" name="TextBox 1032">
            <a:extLst>
              <a:ext uri="{FF2B5EF4-FFF2-40B4-BE49-F238E27FC236}">
                <a16:creationId xmlns:a16="http://schemas.microsoft.com/office/drawing/2014/main" id="{549B63CA-F872-EAE1-D0E7-4FF006246CA3}"/>
              </a:ext>
            </a:extLst>
          </p:cNvPr>
          <p:cNvSpPr txBox="1"/>
          <p:nvPr/>
        </p:nvSpPr>
        <p:spPr>
          <a:xfrm>
            <a:off x="1168206" y="2614437"/>
            <a:ext cx="70724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user </a:t>
            </a:r>
          </a:p>
          <a:p>
            <a:pPr algn="ctr"/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plane</a:t>
            </a:r>
          </a:p>
        </p:txBody>
      </p:sp>
      <p:grpSp>
        <p:nvGrpSpPr>
          <p:cNvPr id="1046" name="Group 1045">
            <a:extLst>
              <a:ext uri="{FF2B5EF4-FFF2-40B4-BE49-F238E27FC236}">
                <a16:creationId xmlns:a16="http://schemas.microsoft.com/office/drawing/2014/main" id="{30485779-CA71-5055-9D03-2FDBAFDF9D3C}"/>
              </a:ext>
            </a:extLst>
          </p:cNvPr>
          <p:cNvGrpSpPr/>
          <p:nvPr/>
        </p:nvGrpSpPr>
        <p:grpSpPr>
          <a:xfrm>
            <a:off x="44887" y="1332854"/>
            <a:ext cx="3938232" cy="2185261"/>
            <a:chOff x="44887" y="1332854"/>
            <a:chExt cx="3938232" cy="2185261"/>
          </a:xfrm>
        </p:grpSpPr>
        <p:sp>
          <p:nvSpPr>
            <p:cNvPr id="1034" name="Freeform 1033">
              <a:extLst>
                <a:ext uri="{FF2B5EF4-FFF2-40B4-BE49-F238E27FC236}">
                  <a16:creationId xmlns:a16="http://schemas.microsoft.com/office/drawing/2014/main" id="{7591259F-AFD0-F378-FF47-CF151A976604}"/>
                </a:ext>
              </a:extLst>
            </p:cNvPr>
            <p:cNvSpPr/>
            <p:nvPr/>
          </p:nvSpPr>
          <p:spPr>
            <a:xfrm>
              <a:off x="371959" y="1332854"/>
              <a:ext cx="743919" cy="2185261"/>
            </a:xfrm>
            <a:custGeom>
              <a:avLst/>
              <a:gdLst>
                <a:gd name="connsiteX0" fmla="*/ 0 w 743919"/>
                <a:gd name="connsiteY0" fmla="*/ 0 h 2185261"/>
                <a:gd name="connsiteX1" fmla="*/ 743919 w 743919"/>
                <a:gd name="connsiteY1" fmla="*/ 0 h 2185261"/>
                <a:gd name="connsiteX2" fmla="*/ 743919 w 743919"/>
                <a:gd name="connsiteY2" fmla="*/ 2185261 h 2185261"/>
                <a:gd name="connsiteX3" fmla="*/ 61994 w 743919"/>
                <a:gd name="connsiteY3" fmla="*/ 2185261 h 218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3919" h="2185261">
                  <a:moveTo>
                    <a:pt x="0" y="0"/>
                  </a:moveTo>
                  <a:lnTo>
                    <a:pt x="743919" y="0"/>
                  </a:lnTo>
                  <a:lnTo>
                    <a:pt x="743919" y="2185261"/>
                  </a:lnTo>
                  <a:lnTo>
                    <a:pt x="61994" y="2185261"/>
                  </a:lnTo>
                </a:path>
              </a:pathLst>
            </a:custGeom>
            <a:noFill/>
            <a:ln w="28575">
              <a:solidFill>
                <a:srgbClr val="C0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35" name="TextBox 1034">
              <a:extLst>
                <a:ext uri="{FF2B5EF4-FFF2-40B4-BE49-F238E27FC236}">
                  <a16:creationId xmlns:a16="http://schemas.microsoft.com/office/drawing/2014/main" id="{27FF2C7D-D8C1-947E-F663-1396B7F1B1C1}"/>
                </a:ext>
              </a:extLst>
            </p:cNvPr>
            <p:cNvSpPr txBox="1"/>
            <p:nvPr/>
          </p:nvSpPr>
          <p:spPr>
            <a:xfrm>
              <a:off x="44887" y="2129374"/>
              <a:ext cx="96372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90000"/>
                </a:lnSpc>
              </a:pPr>
              <a:r>
                <a:rPr lang="en-US" sz="2000" dirty="0">
                  <a:solidFill>
                    <a:srgbClr val="C00000"/>
                  </a:solidFill>
                </a:rPr>
                <a:t>mobile </a:t>
              </a:r>
            </a:p>
            <a:p>
              <a:pPr algn="r">
                <a:lnSpc>
                  <a:spcPct val="90000"/>
                </a:lnSpc>
              </a:pPr>
              <a:r>
                <a:rPr lang="en-US" sz="2000" dirty="0">
                  <a:solidFill>
                    <a:srgbClr val="C00000"/>
                  </a:solidFill>
                </a:rPr>
                <a:t>core</a:t>
              </a:r>
            </a:p>
          </p:txBody>
        </p:sp>
        <p:cxnSp>
          <p:nvCxnSpPr>
            <p:cNvPr id="1037" name="Straight Connector 1036">
              <a:extLst>
                <a:ext uri="{FF2B5EF4-FFF2-40B4-BE49-F238E27FC236}">
                  <a16:creationId xmlns:a16="http://schemas.microsoft.com/office/drawing/2014/main" id="{CDCC4A88-5846-8E04-3AB3-FE7A2DB5011C}"/>
                </a:ext>
              </a:extLst>
            </p:cNvPr>
            <p:cNvCxnSpPr>
              <a:stCxn id="24" idx="1"/>
            </p:cNvCxnSpPr>
            <p:nvPr/>
          </p:nvCxnSpPr>
          <p:spPr>
            <a:xfrm flipH="1" flipV="1">
              <a:off x="743918" y="1892697"/>
              <a:ext cx="1559941" cy="4206"/>
            </a:xfrm>
            <a:prstGeom prst="line">
              <a:avLst/>
            </a:prstGeom>
            <a:ln w="25400">
              <a:solidFill>
                <a:srgbClr val="0000A3"/>
              </a:solidFill>
              <a:headEnd type="triangl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8" name="Straight Connector 1037">
              <a:extLst>
                <a:ext uri="{FF2B5EF4-FFF2-40B4-BE49-F238E27FC236}">
                  <a16:creationId xmlns:a16="http://schemas.microsoft.com/office/drawing/2014/main" id="{6936EAA5-3D92-2361-9FFE-E88E98D066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68964" y="2950339"/>
              <a:ext cx="3114155" cy="0"/>
            </a:xfrm>
            <a:prstGeom prst="line">
              <a:avLst/>
            </a:prstGeom>
            <a:ln w="25400">
              <a:solidFill>
                <a:srgbClr val="00B050"/>
              </a:solidFill>
              <a:headEnd type="triangl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45" name="Freeform 1044">
            <a:extLst>
              <a:ext uri="{FF2B5EF4-FFF2-40B4-BE49-F238E27FC236}">
                <a16:creationId xmlns:a16="http://schemas.microsoft.com/office/drawing/2014/main" id="{37A6A359-C527-A250-A5AC-04400A2CEAF1}"/>
              </a:ext>
            </a:extLst>
          </p:cNvPr>
          <p:cNvSpPr/>
          <p:nvPr/>
        </p:nvSpPr>
        <p:spPr>
          <a:xfrm>
            <a:off x="3502617" y="2138766"/>
            <a:ext cx="495946" cy="573437"/>
          </a:xfrm>
          <a:custGeom>
            <a:avLst/>
            <a:gdLst>
              <a:gd name="connsiteX0" fmla="*/ 0 w 495946"/>
              <a:gd name="connsiteY0" fmla="*/ 0 h 573437"/>
              <a:gd name="connsiteX1" fmla="*/ 247973 w 495946"/>
              <a:gd name="connsiteY1" fmla="*/ 0 h 573437"/>
              <a:gd name="connsiteX2" fmla="*/ 247973 w 495946"/>
              <a:gd name="connsiteY2" fmla="*/ 573437 h 573437"/>
              <a:gd name="connsiteX3" fmla="*/ 495946 w 495946"/>
              <a:gd name="connsiteY3" fmla="*/ 573437 h 57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5946" h="573437">
                <a:moveTo>
                  <a:pt x="0" y="0"/>
                </a:moveTo>
                <a:lnTo>
                  <a:pt x="247973" y="0"/>
                </a:lnTo>
                <a:lnTo>
                  <a:pt x="247973" y="573437"/>
                </a:lnTo>
                <a:lnTo>
                  <a:pt x="495946" y="573437"/>
                </a:lnTo>
              </a:path>
            </a:pathLst>
          </a:custGeom>
          <a:noFill/>
          <a:ln w="25400">
            <a:solidFill>
              <a:srgbClr val="0000A3"/>
            </a:solidFill>
            <a:headEnd type="triangle" w="lg" len="lg"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CB17B3E-13E8-1D32-F157-2EEF715B0E50}"/>
              </a:ext>
            </a:extLst>
          </p:cNvPr>
          <p:cNvGrpSpPr/>
          <p:nvPr/>
        </p:nvGrpSpPr>
        <p:grpSpPr>
          <a:xfrm>
            <a:off x="2867096" y="3142896"/>
            <a:ext cx="8039246" cy="2391778"/>
            <a:chOff x="1693882" y="3142896"/>
            <a:chExt cx="8039246" cy="2391778"/>
          </a:xfrm>
        </p:grpSpPr>
        <p:sp>
          <p:nvSpPr>
            <p:cNvPr id="1047" name="TextBox 1046">
              <a:extLst>
                <a:ext uri="{FF2B5EF4-FFF2-40B4-BE49-F238E27FC236}">
                  <a16:creationId xmlns:a16="http://schemas.microsoft.com/office/drawing/2014/main" id="{45C93525-D829-EAB8-47EB-6C311DAC4A71}"/>
                </a:ext>
              </a:extLst>
            </p:cNvPr>
            <p:cNvSpPr txBox="1"/>
            <p:nvPr/>
          </p:nvSpPr>
          <p:spPr>
            <a:xfrm>
              <a:off x="1693882" y="4272790"/>
              <a:ext cx="8039246" cy="12618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solidFill>
                    <a:srgbClr val="C00000"/>
                  </a:solidFill>
                </a:rPr>
                <a:t>RLC (radio link control)</a:t>
              </a:r>
            </a:p>
            <a:p>
              <a:pPr marL="342900" indent="-219075"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400" dirty="0"/>
                <a:t>link-layer frame segmentation/reassembly</a:t>
              </a:r>
            </a:p>
            <a:p>
              <a:pPr marL="342900" indent="-219075"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400" dirty="0"/>
                <a:t>reliable data transfer (ARQ)</a:t>
              </a:r>
            </a:p>
          </p:txBody>
        </p:sp>
        <p:cxnSp>
          <p:nvCxnSpPr>
            <p:cNvPr id="1049" name="Straight Connector 1048">
              <a:extLst>
                <a:ext uri="{FF2B5EF4-FFF2-40B4-BE49-F238E27FC236}">
                  <a16:creationId xmlns:a16="http://schemas.microsoft.com/office/drawing/2014/main" id="{81CAC328-07C3-E48A-80C2-2DC6C573CC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00788" y="3142896"/>
              <a:ext cx="0" cy="1181164"/>
            </a:xfrm>
            <a:prstGeom prst="line">
              <a:avLst/>
            </a:prstGeom>
            <a:ln w="254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998269B8-8E07-7A3A-2EF7-D3B8361060E0}"/>
              </a:ext>
            </a:extLst>
          </p:cNvPr>
          <p:cNvGrpSpPr/>
          <p:nvPr/>
        </p:nvGrpSpPr>
        <p:grpSpPr>
          <a:xfrm>
            <a:off x="11120728" y="2016872"/>
            <a:ext cx="466245" cy="1208729"/>
            <a:chOff x="9226732" y="814399"/>
            <a:chExt cx="466245" cy="1208729"/>
          </a:xfrm>
        </p:grpSpPr>
        <p:grpSp>
          <p:nvGrpSpPr>
            <p:cNvPr id="5" name="Group 817">
              <a:extLst>
                <a:ext uri="{FF2B5EF4-FFF2-40B4-BE49-F238E27FC236}">
                  <a16:creationId xmlns:a16="http://schemas.microsoft.com/office/drawing/2014/main" id="{E1988C79-28F8-2935-6209-16F53E0D77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26732" y="814399"/>
              <a:ext cx="466245" cy="420795"/>
              <a:chOff x="2920" y="1424"/>
              <a:chExt cx="326" cy="310"/>
            </a:xfrm>
          </p:grpSpPr>
          <p:sp>
            <p:nvSpPr>
              <p:cNvPr id="12" name="Oval 818">
                <a:extLst>
                  <a:ext uri="{FF2B5EF4-FFF2-40B4-BE49-F238E27FC236}">
                    <a16:creationId xmlns:a16="http://schemas.microsoft.com/office/drawing/2014/main" id="{FA76AEDF-A1D5-053F-969C-2D204254B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3" name="Group 819">
                <a:extLst>
                  <a:ext uri="{FF2B5EF4-FFF2-40B4-BE49-F238E27FC236}">
                    <a16:creationId xmlns:a16="http://schemas.microsoft.com/office/drawing/2014/main" id="{53835855-B12C-4CE3-7648-B70F8F433E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4" name="Oval 820">
                  <a:extLst>
                    <a:ext uri="{FF2B5EF4-FFF2-40B4-BE49-F238E27FC236}">
                      <a16:creationId xmlns:a16="http://schemas.microsoft.com/office/drawing/2014/main" id="{4C2ADCD3-39AE-3BB8-6892-75CA5B843F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" name="Oval 821">
                  <a:extLst>
                    <a:ext uri="{FF2B5EF4-FFF2-40B4-BE49-F238E27FC236}">
                      <a16:creationId xmlns:a16="http://schemas.microsoft.com/office/drawing/2014/main" id="{A65E9B29-626F-FC8B-9733-0ED86A351B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" name="Oval 822">
                  <a:extLst>
                    <a:ext uri="{FF2B5EF4-FFF2-40B4-BE49-F238E27FC236}">
                      <a16:creationId xmlns:a16="http://schemas.microsoft.com/office/drawing/2014/main" id="{7B32D667-A19D-93B6-2D52-D1BA67606C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7" name="Oval 823">
                  <a:extLst>
                    <a:ext uri="{FF2B5EF4-FFF2-40B4-BE49-F238E27FC236}">
                      <a16:creationId xmlns:a16="http://schemas.microsoft.com/office/drawing/2014/main" id="{6033D6D9-90FE-3739-F891-35AAC59F25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8" name="Freeform 824">
                  <a:extLst>
                    <a:ext uri="{FF2B5EF4-FFF2-40B4-BE49-F238E27FC236}">
                      <a16:creationId xmlns:a16="http://schemas.microsoft.com/office/drawing/2014/main" id="{56753063-BD75-7881-C821-8C1F1A213B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64AA3F51-E1C3-C7AE-255F-3DEC49230128}"/>
                </a:ext>
              </a:extLst>
            </p:cNvPr>
            <p:cNvGrpSpPr/>
            <p:nvPr/>
          </p:nvGrpSpPr>
          <p:grpSpPr>
            <a:xfrm>
              <a:off x="9240316" y="1030723"/>
              <a:ext cx="437474" cy="992405"/>
              <a:chOff x="3585986" y="1924270"/>
              <a:chExt cx="468358" cy="1695944"/>
            </a:xfrm>
          </p:grpSpPr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0C86A333-B624-F204-DBAB-EFDD87A5E1A5}"/>
                  </a:ext>
                </a:extLst>
              </p:cNvPr>
              <p:cNvSpPr/>
              <p:nvPr/>
            </p:nvSpPr>
            <p:spPr>
              <a:xfrm>
                <a:off x="3793799" y="1924270"/>
                <a:ext cx="48947" cy="1695944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A79FB3AA-DB3B-D626-12D7-3DC526A2CE7E}"/>
                  </a:ext>
                </a:extLst>
              </p:cNvPr>
              <p:cNvSpPr/>
              <p:nvPr/>
            </p:nvSpPr>
            <p:spPr>
              <a:xfrm rot="5400000">
                <a:off x="3797305" y="1906792"/>
                <a:ext cx="45719" cy="46835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39F6830E-33E1-8070-B770-F516D236F29C}"/>
                  </a:ext>
                </a:extLst>
              </p:cNvPr>
              <p:cNvSpPr/>
              <p:nvPr/>
            </p:nvSpPr>
            <p:spPr>
              <a:xfrm>
                <a:off x="3641274" y="2079689"/>
                <a:ext cx="97237" cy="16827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8D623C70-ABF3-F7FD-669B-833599291098}"/>
                  </a:ext>
                </a:extLst>
              </p:cNvPr>
              <p:cNvSpPr/>
              <p:nvPr/>
            </p:nvSpPr>
            <p:spPr>
              <a:xfrm>
                <a:off x="3942084" y="2069884"/>
                <a:ext cx="45719" cy="30343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8B4ECDB0-C28A-0030-5778-365058E4B1EF}"/>
              </a:ext>
            </a:extLst>
          </p:cNvPr>
          <p:cNvGrpSpPr/>
          <p:nvPr/>
        </p:nvGrpSpPr>
        <p:grpSpPr>
          <a:xfrm>
            <a:off x="2108299" y="2650663"/>
            <a:ext cx="924278" cy="670665"/>
            <a:chOff x="3085705" y="5270423"/>
            <a:chExt cx="924278" cy="670665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FCC2B912-EE27-FC19-1D5C-1B0B7DA9688A}"/>
                </a:ext>
              </a:extLst>
            </p:cNvPr>
            <p:cNvGrpSpPr/>
            <p:nvPr/>
          </p:nvGrpSpPr>
          <p:grpSpPr>
            <a:xfrm>
              <a:off x="3218076" y="5270423"/>
              <a:ext cx="791907" cy="487851"/>
              <a:chOff x="7577467" y="3017234"/>
              <a:chExt cx="1269818" cy="571500"/>
            </a:xfrm>
          </p:grpSpPr>
          <p:grpSp>
            <p:nvGrpSpPr>
              <p:cNvPr id="49" name="Group 219">
                <a:extLst>
                  <a:ext uri="{FF2B5EF4-FFF2-40B4-BE49-F238E27FC236}">
                    <a16:creationId xmlns:a16="http://schemas.microsoft.com/office/drawing/2014/main" id="{A62B7597-28B0-D9A9-F22F-5DE3E94A02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25117" y="3017234"/>
                <a:ext cx="409575" cy="565150"/>
                <a:chOff x="375561" y="297711"/>
                <a:chExt cx="1252683" cy="2142487"/>
              </a:xfrm>
            </p:grpSpPr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27114F26-DECA-3E18-A8BA-84B17E993CCE}"/>
                    </a:ext>
                  </a:extLst>
                </p:cNvPr>
                <p:cNvSpPr/>
                <p:nvPr/>
              </p:nvSpPr>
              <p:spPr>
                <a:xfrm>
                  <a:off x="375561" y="297711"/>
                  <a:ext cx="971072" cy="2136471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74817048-9670-FC60-E09A-DB581BD400F9}"/>
                    </a:ext>
                  </a:extLst>
                </p:cNvPr>
                <p:cNvSpPr/>
                <p:nvPr/>
              </p:nvSpPr>
              <p:spPr>
                <a:xfrm>
                  <a:off x="375561" y="309747"/>
                  <a:ext cx="1247826" cy="770332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448" h="758069">
                      <a:moveTo>
                        <a:pt x="243561" y="573"/>
                      </a:moveTo>
                      <a:cubicBezTo>
                        <a:pt x="162374" y="382"/>
                        <a:pt x="235530" y="6639"/>
                        <a:pt x="0" y="0"/>
                      </a:cubicBezTo>
                      <a:lnTo>
                        <a:pt x="962698" y="753308"/>
                      </a:lnTo>
                      <a:cubicBezTo>
                        <a:pt x="1114838" y="758721"/>
                        <a:pt x="1045247" y="751718"/>
                        <a:pt x="1248448" y="758069"/>
                      </a:cubicBezTo>
                      <a:lnTo>
                        <a:pt x="243561" y="573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ABDECF87-F8AC-2B9A-6D0C-10C5806D56D1}"/>
                    </a:ext>
                  </a:extLst>
                </p:cNvPr>
                <p:cNvSpPr/>
                <p:nvPr/>
              </p:nvSpPr>
              <p:spPr>
                <a:xfrm>
                  <a:off x="1332065" y="1080080"/>
                  <a:ext cx="296179" cy="1360118"/>
                </a:xfrm>
                <a:prstGeom prst="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0" name="Group 201">
                <a:extLst>
                  <a:ext uri="{FF2B5EF4-FFF2-40B4-BE49-F238E27FC236}">
                    <a16:creationId xmlns:a16="http://schemas.microsoft.com/office/drawing/2014/main" id="{C62825E5-E111-12F7-E4C0-A145A1148D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77467" y="3023584"/>
                <a:ext cx="409575" cy="565150"/>
                <a:chOff x="375561" y="297711"/>
                <a:chExt cx="1252683" cy="2138362"/>
              </a:xfrm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5C8711E5-D0BA-EB45-5D31-58EF99BEC66A}"/>
                    </a:ext>
                  </a:extLst>
                </p:cNvPr>
                <p:cNvSpPr/>
                <p:nvPr/>
              </p:nvSpPr>
              <p:spPr>
                <a:xfrm>
                  <a:off x="375561" y="297711"/>
                  <a:ext cx="971072" cy="2138362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9933ABA5-29E1-BC5A-5334-D5C4A78EE41E}"/>
                    </a:ext>
                  </a:extLst>
                </p:cNvPr>
                <p:cNvSpPr/>
                <p:nvPr/>
              </p:nvSpPr>
              <p:spPr>
                <a:xfrm>
                  <a:off x="375561" y="309724"/>
                  <a:ext cx="1247826" cy="768849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448" h="758069">
                      <a:moveTo>
                        <a:pt x="243561" y="573"/>
                      </a:moveTo>
                      <a:cubicBezTo>
                        <a:pt x="162374" y="382"/>
                        <a:pt x="235530" y="6639"/>
                        <a:pt x="0" y="0"/>
                      </a:cubicBezTo>
                      <a:lnTo>
                        <a:pt x="962698" y="753308"/>
                      </a:lnTo>
                      <a:cubicBezTo>
                        <a:pt x="1114838" y="758721"/>
                        <a:pt x="1045247" y="751718"/>
                        <a:pt x="1248448" y="758069"/>
                      </a:cubicBezTo>
                      <a:lnTo>
                        <a:pt x="243561" y="573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Rectangle 53">
                  <a:extLst>
                    <a:ext uri="{FF2B5EF4-FFF2-40B4-BE49-F238E27FC236}">
                      <a16:creationId xmlns:a16="http://schemas.microsoft.com/office/drawing/2014/main" id="{3FD70126-4D40-2D9D-5F5C-68E3491D4AF5}"/>
                    </a:ext>
                  </a:extLst>
                </p:cNvPr>
                <p:cNvSpPr/>
                <p:nvPr/>
              </p:nvSpPr>
              <p:spPr>
                <a:xfrm>
                  <a:off x="1332065" y="1066560"/>
                  <a:ext cx="296179" cy="1363508"/>
                </a:xfrm>
                <a:prstGeom prst="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51" name="Right Arrow 50">
                <a:extLst>
                  <a:ext uri="{FF2B5EF4-FFF2-40B4-BE49-F238E27FC236}">
                    <a16:creationId xmlns:a16="http://schemas.microsoft.com/office/drawing/2014/main" id="{097202A7-1DCA-6362-A443-4B40C93D9C14}"/>
                  </a:ext>
                </a:extLst>
              </p:cNvPr>
              <p:cNvSpPr/>
              <p:nvPr/>
            </p:nvSpPr>
            <p:spPr>
              <a:xfrm>
                <a:off x="8259056" y="3057858"/>
                <a:ext cx="588229" cy="280567"/>
              </a:xfrm>
              <a:prstGeom prst="rightArrow">
                <a:avLst/>
              </a:prstGeom>
              <a:gradFill>
                <a:gsLst>
                  <a:gs pos="0">
                    <a:schemeClr val="accent6">
                      <a:lumMod val="20000"/>
                      <a:lumOff val="80000"/>
                    </a:schemeClr>
                  </a:gs>
                  <a:gs pos="35000">
                    <a:schemeClr val="accent6">
                      <a:lumMod val="40000"/>
                      <a:lumOff val="60000"/>
                    </a:schemeClr>
                  </a:gs>
                  <a:gs pos="67000">
                    <a:schemeClr val="accent6">
                      <a:lumMod val="60000"/>
                      <a:lumOff val="40000"/>
                    </a:schemeClr>
                  </a:gs>
                  <a:gs pos="100000">
                    <a:srgbClr val="00B05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A7F3D98B-FC05-AA7E-68CC-7052954876DE}"/>
                </a:ext>
              </a:extLst>
            </p:cNvPr>
            <p:cNvSpPr txBox="1"/>
            <p:nvPr/>
          </p:nvSpPr>
          <p:spPr>
            <a:xfrm>
              <a:off x="3085705" y="5664089"/>
              <a:ext cx="84029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datagrams</a:t>
              </a:r>
            </a:p>
          </p:txBody>
        </p:sp>
      </p:grpSp>
      <p:sp>
        <p:nvSpPr>
          <p:cNvPr id="62" name="Slide Number Placeholder 61">
            <a:extLst>
              <a:ext uri="{FF2B5EF4-FFF2-40B4-BE49-F238E27FC236}">
                <a16:creationId xmlns:a16="http://schemas.microsoft.com/office/drawing/2014/main" id="{F3E022B4-CEDE-9F5C-79D3-EEDA7E94804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6587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56" name="Rectangle 64">
            <a:extLst>
              <a:ext uri="{FF2B5EF4-FFF2-40B4-BE49-F238E27FC236}">
                <a16:creationId xmlns:a16="http://schemas.microsoft.com/office/drawing/2014/main" id="{6AA6881B-4358-FF4E-A4CC-2B9126420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1400" y="1329531"/>
            <a:ext cx="5740400" cy="2757186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7" name="Rectangle 65">
            <a:extLst>
              <a:ext uri="{FF2B5EF4-FFF2-40B4-BE49-F238E27FC236}">
                <a16:creationId xmlns:a16="http://schemas.microsoft.com/office/drawing/2014/main" id="{D3DD057D-1216-6143-801F-C09B36730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1193800"/>
            <a:ext cx="3676342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08698" y="4086717"/>
            <a:ext cx="7517" cy="917084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4" name="Rectangle 65">
            <a:extLst>
              <a:ext uri="{FF2B5EF4-FFF2-40B4-BE49-F238E27FC236}">
                <a16:creationId xmlns:a16="http://schemas.microsoft.com/office/drawing/2014/main" id="{DF949D2A-16AA-6549-B627-118C1D0EC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6799" y="1147182"/>
            <a:ext cx="1358900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>
            <a:off x="6116215" y="4075766"/>
            <a:ext cx="452058" cy="1269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grpSp>
        <p:nvGrpSpPr>
          <p:cNvPr id="245" name="Group 137">
            <a:extLst>
              <a:ext uri="{FF2B5EF4-FFF2-40B4-BE49-F238E27FC236}">
                <a16:creationId xmlns:a16="http://schemas.microsoft.com/office/drawing/2014/main" id="{88B7DCAA-0CB9-F545-9DFF-1E8694423511}"/>
              </a:ext>
            </a:extLst>
          </p:cNvPr>
          <p:cNvGrpSpPr>
            <a:grpSpLocks/>
          </p:cNvGrpSpPr>
          <p:nvPr/>
        </p:nvGrpSpPr>
        <p:grpSpPr bwMode="auto">
          <a:xfrm>
            <a:off x="10581164" y="977214"/>
            <a:ext cx="955675" cy="508000"/>
            <a:chOff x="4750" y="264"/>
            <a:chExt cx="455" cy="191"/>
          </a:xfrm>
        </p:grpSpPr>
        <p:sp>
          <p:nvSpPr>
            <p:cNvPr id="246" name="Freeform 89">
              <a:extLst>
                <a:ext uri="{FF2B5EF4-FFF2-40B4-BE49-F238E27FC236}">
                  <a16:creationId xmlns:a16="http://schemas.microsoft.com/office/drawing/2014/main" id="{73DB9F87-D415-6743-A1D6-32BB86A40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" y="298"/>
              <a:ext cx="82" cy="104"/>
            </a:xfrm>
            <a:custGeom>
              <a:avLst/>
              <a:gdLst>
                <a:gd name="T0" fmla="*/ 0 w 247"/>
                <a:gd name="T1" fmla="*/ 0 h 209"/>
                <a:gd name="T2" fmla="*/ 0 w 247"/>
                <a:gd name="T3" fmla="*/ 0 h 209"/>
                <a:gd name="T4" fmla="*/ 0 w 247"/>
                <a:gd name="T5" fmla="*/ 0 h 209"/>
                <a:gd name="T6" fmla="*/ 0 w 247"/>
                <a:gd name="T7" fmla="*/ 0 h 209"/>
                <a:gd name="T8" fmla="*/ 0 w 247"/>
                <a:gd name="T9" fmla="*/ 1 h 209"/>
                <a:gd name="T10" fmla="*/ 0 w 247"/>
                <a:gd name="T11" fmla="*/ 1 h 209"/>
                <a:gd name="T12" fmla="*/ 0 w 247"/>
                <a:gd name="T13" fmla="*/ 1 h 209"/>
                <a:gd name="T14" fmla="*/ 0 w 247"/>
                <a:gd name="T15" fmla="*/ 1 h 209"/>
                <a:gd name="T16" fmla="*/ 0 w 247"/>
                <a:gd name="T17" fmla="*/ 2 h 209"/>
                <a:gd name="T18" fmla="*/ 0 w 247"/>
                <a:gd name="T19" fmla="*/ 2 h 209"/>
                <a:gd name="T20" fmla="*/ 0 w 247"/>
                <a:gd name="T21" fmla="*/ 2 h 209"/>
                <a:gd name="T22" fmla="*/ 0 w 247"/>
                <a:gd name="T23" fmla="*/ 2 h 209"/>
                <a:gd name="T24" fmla="*/ 0 w 247"/>
                <a:gd name="T25" fmla="*/ 3 h 209"/>
                <a:gd name="T26" fmla="*/ 0 w 247"/>
                <a:gd name="T27" fmla="*/ 3 h 209"/>
                <a:gd name="T28" fmla="*/ 0 w 247"/>
                <a:gd name="T29" fmla="*/ 3 h 209"/>
                <a:gd name="T30" fmla="*/ 0 w 247"/>
                <a:gd name="T31" fmla="*/ 3 h 209"/>
                <a:gd name="T32" fmla="*/ 0 w 247"/>
                <a:gd name="T33" fmla="*/ 3 h 209"/>
                <a:gd name="T34" fmla="*/ 0 w 247"/>
                <a:gd name="T35" fmla="*/ 3 h 209"/>
                <a:gd name="T36" fmla="*/ 0 w 247"/>
                <a:gd name="T37" fmla="*/ 3 h 209"/>
                <a:gd name="T38" fmla="*/ 0 w 247"/>
                <a:gd name="T39" fmla="*/ 3 h 209"/>
                <a:gd name="T40" fmla="*/ 0 w 247"/>
                <a:gd name="T41" fmla="*/ 3 h 209"/>
                <a:gd name="T42" fmla="*/ 0 w 247"/>
                <a:gd name="T43" fmla="*/ 2 h 209"/>
                <a:gd name="T44" fmla="*/ 0 w 247"/>
                <a:gd name="T45" fmla="*/ 2 h 209"/>
                <a:gd name="T46" fmla="*/ 0 w 247"/>
                <a:gd name="T47" fmla="*/ 2 h 209"/>
                <a:gd name="T48" fmla="*/ 0 w 247"/>
                <a:gd name="T49" fmla="*/ 2 h 209"/>
                <a:gd name="T50" fmla="*/ 0 w 247"/>
                <a:gd name="T51" fmla="*/ 2 h 209"/>
                <a:gd name="T52" fmla="*/ 0 w 247"/>
                <a:gd name="T53" fmla="*/ 2 h 209"/>
                <a:gd name="T54" fmla="*/ 0 w 247"/>
                <a:gd name="T55" fmla="*/ 2 h 209"/>
                <a:gd name="T56" fmla="*/ 0 w 247"/>
                <a:gd name="T57" fmla="*/ 2 h 209"/>
                <a:gd name="T58" fmla="*/ 0 w 247"/>
                <a:gd name="T59" fmla="*/ 2 h 209"/>
                <a:gd name="T60" fmla="*/ 0 w 247"/>
                <a:gd name="T61" fmla="*/ 2 h 209"/>
                <a:gd name="T62" fmla="*/ 0 w 247"/>
                <a:gd name="T63" fmla="*/ 2 h 209"/>
                <a:gd name="T64" fmla="*/ 0 w 247"/>
                <a:gd name="T65" fmla="*/ 2 h 209"/>
                <a:gd name="T66" fmla="*/ 0 w 247"/>
                <a:gd name="T67" fmla="*/ 1 h 209"/>
                <a:gd name="T68" fmla="*/ 0 w 247"/>
                <a:gd name="T69" fmla="*/ 1 h 209"/>
                <a:gd name="T70" fmla="*/ 0 w 247"/>
                <a:gd name="T71" fmla="*/ 1 h 209"/>
                <a:gd name="T72" fmla="*/ 0 w 247"/>
                <a:gd name="T73" fmla="*/ 0 h 209"/>
                <a:gd name="T74" fmla="*/ 0 w 247"/>
                <a:gd name="T75" fmla="*/ 0 h 209"/>
                <a:gd name="T76" fmla="*/ 0 w 247"/>
                <a:gd name="T77" fmla="*/ 0 h 209"/>
                <a:gd name="T78" fmla="*/ 0 w 247"/>
                <a:gd name="T79" fmla="*/ 0 h 209"/>
                <a:gd name="T80" fmla="*/ 0 w 247"/>
                <a:gd name="T81" fmla="*/ 0 h 209"/>
                <a:gd name="T82" fmla="*/ 0 w 247"/>
                <a:gd name="T83" fmla="*/ 0 h 209"/>
                <a:gd name="T84" fmla="*/ 0 w 247"/>
                <a:gd name="T85" fmla="*/ 0 h 209"/>
                <a:gd name="T86" fmla="*/ 0 w 247"/>
                <a:gd name="T87" fmla="*/ 0 h 209"/>
                <a:gd name="T88" fmla="*/ 0 w 247"/>
                <a:gd name="T89" fmla="*/ 0 h 209"/>
                <a:gd name="T90" fmla="*/ 0 w 247"/>
                <a:gd name="T91" fmla="*/ 0 h 209"/>
                <a:gd name="T92" fmla="*/ 0 w 247"/>
                <a:gd name="T93" fmla="*/ 0 h 209"/>
                <a:gd name="T94" fmla="*/ 0 w 247"/>
                <a:gd name="T95" fmla="*/ 0 h 209"/>
                <a:gd name="T96" fmla="*/ 0 w 247"/>
                <a:gd name="T97" fmla="*/ 0 h 2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47" h="209">
                  <a:moveTo>
                    <a:pt x="87" y="27"/>
                  </a:moveTo>
                  <a:lnTo>
                    <a:pt x="68" y="35"/>
                  </a:lnTo>
                  <a:lnTo>
                    <a:pt x="52" y="46"/>
                  </a:lnTo>
                  <a:lnTo>
                    <a:pt x="37" y="57"/>
                  </a:lnTo>
                  <a:lnTo>
                    <a:pt x="24" y="69"/>
                  </a:lnTo>
                  <a:lnTo>
                    <a:pt x="14" y="83"/>
                  </a:lnTo>
                  <a:lnTo>
                    <a:pt x="7" y="97"/>
                  </a:lnTo>
                  <a:lnTo>
                    <a:pt x="2" y="113"/>
                  </a:lnTo>
                  <a:lnTo>
                    <a:pt x="0" y="128"/>
                  </a:lnTo>
                  <a:lnTo>
                    <a:pt x="2" y="150"/>
                  </a:lnTo>
                  <a:lnTo>
                    <a:pt x="14" y="167"/>
                  </a:lnTo>
                  <a:lnTo>
                    <a:pt x="32" y="183"/>
                  </a:lnTo>
                  <a:lnTo>
                    <a:pt x="55" y="194"/>
                  </a:lnTo>
                  <a:lnTo>
                    <a:pt x="81" y="203"/>
                  </a:lnTo>
                  <a:lnTo>
                    <a:pt x="109" y="208"/>
                  </a:lnTo>
                  <a:lnTo>
                    <a:pt x="138" y="209"/>
                  </a:lnTo>
                  <a:lnTo>
                    <a:pt x="165" y="206"/>
                  </a:lnTo>
                  <a:lnTo>
                    <a:pt x="171" y="206"/>
                  </a:lnTo>
                  <a:lnTo>
                    <a:pt x="177" y="203"/>
                  </a:lnTo>
                  <a:lnTo>
                    <a:pt x="181" y="200"/>
                  </a:lnTo>
                  <a:lnTo>
                    <a:pt x="183" y="196"/>
                  </a:lnTo>
                  <a:lnTo>
                    <a:pt x="180" y="191"/>
                  </a:lnTo>
                  <a:lnTo>
                    <a:pt x="174" y="187"/>
                  </a:lnTo>
                  <a:lnTo>
                    <a:pt x="167" y="183"/>
                  </a:lnTo>
                  <a:lnTo>
                    <a:pt x="159" y="181"/>
                  </a:lnTo>
                  <a:lnTo>
                    <a:pt x="145" y="178"/>
                  </a:lnTo>
                  <a:lnTo>
                    <a:pt x="130" y="176"/>
                  </a:lnTo>
                  <a:lnTo>
                    <a:pt x="116" y="174"/>
                  </a:lnTo>
                  <a:lnTo>
                    <a:pt x="103" y="171"/>
                  </a:lnTo>
                  <a:lnTo>
                    <a:pt x="90" y="168"/>
                  </a:lnTo>
                  <a:lnTo>
                    <a:pt x="77" y="164"/>
                  </a:lnTo>
                  <a:lnTo>
                    <a:pt x="65" y="159"/>
                  </a:lnTo>
                  <a:lnTo>
                    <a:pt x="53" y="151"/>
                  </a:lnTo>
                  <a:lnTo>
                    <a:pt x="49" y="116"/>
                  </a:lnTo>
                  <a:lnTo>
                    <a:pt x="61" y="87"/>
                  </a:lnTo>
                  <a:lnTo>
                    <a:pt x="84" y="64"/>
                  </a:lnTo>
                  <a:lnTo>
                    <a:pt x="116" y="46"/>
                  </a:lnTo>
                  <a:lnTo>
                    <a:pt x="151" y="31"/>
                  </a:lnTo>
                  <a:lnTo>
                    <a:pt x="187" y="20"/>
                  </a:lnTo>
                  <a:lnTo>
                    <a:pt x="220" y="12"/>
                  </a:lnTo>
                  <a:lnTo>
                    <a:pt x="247" y="5"/>
                  </a:lnTo>
                  <a:lnTo>
                    <a:pt x="231" y="1"/>
                  </a:lnTo>
                  <a:lnTo>
                    <a:pt x="213" y="0"/>
                  </a:lnTo>
                  <a:lnTo>
                    <a:pt x="193" y="2"/>
                  </a:lnTo>
                  <a:lnTo>
                    <a:pt x="171" y="5"/>
                  </a:lnTo>
                  <a:lnTo>
                    <a:pt x="149" y="10"/>
                  </a:lnTo>
                  <a:lnTo>
                    <a:pt x="127" y="15"/>
                  </a:lnTo>
                  <a:lnTo>
                    <a:pt x="106" y="21"/>
                  </a:lnTo>
                  <a:lnTo>
                    <a:pt x="87" y="27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Freeform 90">
              <a:extLst>
                <a:ext uri="{FF2B5EF4-FFF2-40B4-BE49-F238E27FC236}">
                  <a16:creationId xmlns:a16="http://schemas.microsoft.com/office/drawing/2014/main" id="{4F4B0FF5-138A-D643-BB7F-D4B666979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97"/>
              <a:ext cx="53" cy="81"/>
            </a:xfrm>
            <a:custGeom>
              <a:avLst/>
              <a:gdLst>
                <a:gd name="T0" fmla="*/ 0 w 158"/>
                <a:gd name="T1" fmla="*/ 1 h 162"/>
                <a:gd name="T2" fmla="*/ 0 w 158"/>
                <a:gd name="T3" fmla="*/ 2 h 162"/>
                <a:gd name="T4" fmla="*/ 0 w 158"/>
                <a:gd name="T5" fmla="*/ 2 h 162"/>
                <a:gd name="T6" fmla="*/ 0 w 158"/>
                <a:gd name="T7" fmla="*/ 2 h 162"/>
                <a:gd name="T8" fmla="*/ 0 w 158"/>
                <a:gd name="T9" fmla="*/ 2 h 162"/>
                <a:gd name="T10" fmla="*/ 0 w 158"/>
                <a:gd name="T11" fmla="*/ 2 h 162"/>
                <a:gd name="T12" fmla="*/ 0 w 158"/>
                <a:gd name="T13" fmla="*/ 3 h 162"/>
                <a:gd name="T14" fmla="*/ 0 w 158"/>
                <a:gd name="T15" fmla="*/ 3 h 162"/>
                <a:gd name="T16" fmla="*/ 0 w 158"/>
                <a:gd name="T17" fmla="*/ 3 h 162"/>
                <a:gd name="T18" fmla="*/ 0 w 158"/>
                <a:gd name="T19" fmla="*/ 3 h 162"/>
                <a:gd name="T20" fmla="*/ 0 w 158"/>
                <a:gd name="T21" fmla="*/ 3 h 162"/>
                <a:gd name="T22" fmla="*/ 0 w 158"/>
                <a:gd name="T23" fmla="*/ 3 h 162"/>
                <a:gd name="T24" fmla="*/ 0 w 158"/>
                <a:gd name="T25" fmla="*/ 3 h 162"/>
                <a:gd name="T26" fmla="*/ 0 w 158"/>
                <a:gd name="T27" fmla="*/ 3 h 162"/>
                <a:gd name="T28" fmla="*/ 0 w 158"/>
                <a:gd name="T29" fmla="*/ 3 h 162"/>
                <a:gd name="T30" fmla="*/ 0 w 158"/>
                <a:gd name="T31" fmla="*/ 3 h 162"/>
                <a:gd name="T32" fmla="*/ 0 w 158"/>
                <a:gd name="T33" fmla="*/ 3 h 162"/>
                <a:gd name="T34" fmla="*/ 0 w 158"/>
                <a:gd name="T35" fmla="*/ 3 h 162"/>
                <a:gd name="T36" fmla="*/ 0 w 158"/>
                <a:gd name="T37" fmla="*/ 3 h 162"/>
                <a:gd name="T38" fmla="*/ 0 w 158"/>
                <a:gd name="T39" fmla="*/ 3 h 162"/>
                <a:gd name="T40" fmla="*/ 0 w 158"/>
                <a:gd name="T41" fmla="*/ 2 h 162"/>
                <a:gd name="T42" fmla="*/ 0 w 158"/>
                <a:gd name="T43" fmla="*/ 2 h 162"/>
                <a:gd name="T44" fmla="*/ 0 w 158"/>
                <a:gd name="T45" fmla="*/ 2 h 162"/>
                <a:gd name="T46" fmla="*/ 0 w 158"/>
                <a:gd name="T47" fmla="*/ 2 h 162"/>
                <a:gd name="T48" fmla="*/ 0 w 158"/>
                <a:gd name="T49" fmla="*/ 1 h 162"/>
                <a:gd name="T50" fmla="*/ 0 w 158"/>
                <a:gd name="T51" fmla="*/ 1 h 162"/>
                <a:gd name="T52" fmla="*/ 0 w 158"/>
                <a:gd name="T53" fmla="*/ 1 h 162"/>
                <a:gd name="T54" fmla="*/ 0 w 158"/>
                <a:gd name="T55" fmla="*/ 1 h 162"/>
                <a:gd name="T56" fmla="*/ 0 w 158"/>
                <a:gd name="T57" fmla="*/ 1 h 162"/>
                <a:gd name="T58" fmla="*/ 0 w 158"/>
                <a:gd name="T59" fmla="*/ 1 h 162"/>
                <a:gd name="T60" fmla="*/ 0 w 158"/>
                <a:gd name="T61" fmla="*/ 0 h 162"/>
                <a:gd name="T62" fmla="*/ 0 w 158"/>
                <a:gd name="T63" fmla="*/ 0 h 162"/>
                <a:gd name="T64" fmla="*/ 0 w 158"/>
                <a:gd name="T65" fmla="*/ 1 h 162"/>
                <a:gd name="T66" fmla="*/ 0 w 158"/>
                <a:gd name="T67" fmla="*/ 1 h 162"/>
                <a:gd name="T68" fmla="*/ 0 w 158"/>
                <a:gd name="T69" fmla="*/ 1 h 162"/>
                <a:gd name="T70" fmla="*/ 0 w 158"/>
                <a:gd name="T71" fmla="*/ 1 h 162"/>
                <a:gd name="T72" fmla="*/ 0 w 158"/>
                <a:gd name="T73" fmla="*/ 1 h 162"/>
                <a:gd name="T74" fmla="*/ 0 w 158"/>
                <a:gd name="T75" fmla="*/ 1 h 162"/>
                <a:gd name="T76" fmla="*/ 0 w 158"/>
                <a:gd name="T77" fmla="*/ 1 h 162"/>
                <a:gd name="T78" fmla="*/ 0 w 158"/>
                <a:gd name="T79" fmla="*/ 1 h 162"/>
                <a:gd name="T80" fmla="*/ 0 w 158"/>
                <a:gd name="T81" fmla="*/ 1 h 1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" h="162">
                  <a:moveTo>
                    <a:pt x="134" y="53"/>
                  </a:moveTo>
                  <a:lnTo>
                    <a:pt x="140" y="69"/>
                  </a:lnTo>
                  <a:lnTo>
                    <a:pt x="138" y="85"/>
                  </a:lnTo>
                  <a:lnTo>
                    <a:pt x="128" y="97"/>
                  </a:lnTo>
                  <a:lnTo>
                    <a:pt x="113" y="109"/>
                  </a:lnTo>
                  <a:lnTo>
                    <a:pt x="96" y="119"/>
                  </a:lnTo>
                  <a:lnTo>
                    <a:pt x="76" y="129"/>
                  </a:lnTo>
                  <a:lnTo>
                    <a:pt x="55" y="138"/>
                  </a:lnTo>
                  <a:lnTo>
                    <a:pt x="38" y="148"/>
                  </a:lnTo>
                  <a:lnTo>
                    <a:pt x="35" y="151"/>
                  </a:lnTo>
                  <a:lnTo>
                    <a:pt x="33" y="153"/>
                  </a:lnTo>
                  <a:lnTo>
                    <a:pt x="33" y="156"/>
                  </a:lnTo>
                  <a:lnTo>
                    <a:pt x="35" y="159"/>
                  </a:lnTo>
                  <a:lnTo>
                    <a:pt x="39" y="161"/>
                  </a:lnTo>
                  <a:lnTo>
                    <a:pt x="44" y="162"/>
                  </a:lnTo>
                  <a:lnTo>
                    <a:pt x="46" y="162"/>
                  </a:lnTo>
                  <a:lnTo>
                    <a:pt x="51" y="161"/>
                  </a:lnTo>
                  <a:lnTo>
                    <a:pt x="74" y="152"/>
                  </a:lnTo>
                  <a:lnTo>
                    <a:pt x="96" y="142"/>
                  </a:lnTo>
                  <a:lnTo>
                    <a:pt x="116" y="130"/>
                  </a:lnTo>
                  <a:lnTo>
                    <a:pt x="135" y="117"/>
                  </a:lnTo>
                  <a:lnTo>
                    <a:pt x="148" y="102"/>
                  </a:lnTo>
                  <a:lnTo>
                    <a:pt x="157" y="86"/>
                  </a:lnTo>
                  <a:lnTo>
                    <a:pt x="158" y="68"/>
                  </a:lnTo>
                  <a:lnTo>
                    <a:pt x="153" y="50"/>
                  </a:lnTo>
                  <a:lnTo>
                    <a:pt x="140" y="35"/>
                  </a:lnTo>
                  <a:lnTo>
                    <a:pt x="121" y="23"/>
                  </a:lnTo>
                  <a:lnTo>
                    <a:pt x="97" y="14"/>
                  </a:lnTo>
                  <a:lnTo>
                    <a:pt x="71" y="6"/>
                  </a:lnTo>
                  <a:lnTo>
                    <a:pt x="45" y="2"/>
                  </a:lnTo>
                  <a:lnTo>
                    <a:pt x="23" y="0"/>
                  </a:lnTo>
                  <a:lnTo>
                    <a:pt x="7" y="0"/>
                  </a:lnTo>
                  <a:lnTo>
                    <a:pt x="0" y="3"/>
                  </a:lnTo>
                  <a:lnTo>
                    <a:pt x="17" y="9"/>
                  </a:lnTo>
                  <a:lnTo>
                    <a:pt x="36" y="13"/>
                  </a:lnTo>
                  <a:lnTo>
                    <a:pt x="57" y="17"/>
                  </a:lnTo>
                  <a:lnTo>
                    <a:pt x="76" y="21"/>
                  </a:lnTo>
                  <a:lnTo>
                    <a:pt x="94" y="26"/>
                  </a:lnTo>
                  <a:lnTo>
                    <a:pt x="110" y="33"/>
                  </a:lnTo>
                  <a:lnTo>
                    <a:pt x="124" y="42"/>
                  </a:lnTo>
                  <a:lnTo>
                    <a:pt x="134" y="53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8" name="Freeform 91">
              <a:extLst>
                <a:ext uri="{FF2B5EF4-FFF2-40B4-BE49-F238E27FC236}">
                  <a16:creationId xmlns:a16="http://schemas.microsoft.com/office/drawing/2014/main" id="{28837DE4-B3C2-2648-B8CC-EE71BC8F5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78"/>
              <a:ext cx="133" cy="169"/>
            </a:xfrm>
            <a:custGeom>
              <a:avLst/>
              <a:gdLst>
                <a:gd name="T0" fmla="*/ 0 w 400"/>
                <a:gd name="T1" fmla="*/ 0 h 339"/>
                <a:gd name="T2" fmla="*/ 0 w 400"/>
                <a:gd name="T3" fmla="*/ 1 h 339"/>
                <a:gd name="T4" fmla="*/ 0 w 400"/>
                <a:gd name="T5" fmla="*/ 2 h 339"/>
                <a:gd name="T6" fmla="*/ 0 w 400"/>
                <a:gd name="T7" fmla="*/ 3 h 339"/>
                <a:gd name="T8" fmla="*/ 0 w 400"/>
                <a:gd name="T9" fmla="*/ 3 h 339"/>
                <a:gd name="T10" fmla="*/ 0 w 400"/>
                <a:gd name="T11" fmla="*/ 3 h 339"/>
                <a:gd name="T12" fmla="*/ 0 w 400"/>
                <a:gd name="T13" fmla="*/ 4 h 339"/>
                <a:gd name="T14" fmla="*/ 0 w 400"/>
                <a:gd name="T15" fmla="*/ 4 h 339"/>
                <a:gd name="T16" fmla="*/ 0 w 400"/>
                <a:gd name="T17" fmla="*/ 4 h 339"/>
                <a:gd name="T18" fmla="*/ 0 w 400"/>
                <a:gd name="T19" fmla="*/ 4 h 339"/>
                <a:gd name="T20" fmla="*/ 0 w 400"/>
                <a:gd name="T21" fmla="*/ 4 h 339"/>
                <a:gd name="T22" fmla="*/ 0 w 400"/>
                <a:gd name="T23" fmla="*/ 5 h 339"/>
                <a:gd name="T24" fmla="*/ 0 w 400"/>
                <a:gd name="T25" fmla="*/ 5 h 339"/>
                <a:gd name="T26" fmla="*/ 0 w 400"/>
                <a:gd name="T27" fmla="*/ 5 h 339"/>
                <a:gd name="T28" fmla="*/ 0 w 400"/>
                <a:gd name="T29" fmla="*/ 5 h 339"/>
                <a:gd name="T30" fmla="*/ 0 w 400"/>
                <a:gd name="T31" fmla="*/ 5 h 339"/>
                <a:gd name="T32" fmla="*/ 1 w 400"/>
                <a:gd name="T33" fmla="*/ 5 h 339"/>
                <a:gd name="T34" fmla="*/ 1 w 400"/>
                <a:gd name="T35" fmla="*/ 5 h 339"/>
                <a:gd name="T36" fmla="*/ 1 w 400"/>
                <a:gd name="T37" fmla="*/ 5 h 339"/>
                <a:gd name="T38" fmla="*/ 1 w 400"/>
                <a:gd name="T39" fmla="*/ 4 h 339"/>
                <a:gd name="T40" fmla="*/ 0 w 400"/>
                <a:gd name="T41" fmla="*/ 4 h 339"/>
                <a:gd name="T42" fmla="*/ 0 w 400"/>
                <a:gd name="T43" fmla="*/ 4 h 339"/>
                <a:gd name="T44" fmla="*/ 0 w 400"/>
                <a:gd name="T45" fmla="*/ 4 h 339"/>
                <a:gd name="T46" fmla="*/ 0 w 400"/>
                <a:gd name="T47" fmla="*/ 4 h 339"/>
                <a:gd name="T48" fmla="*/ 0 w 400"/>
                <a:gd name="T49" fmla="*/ 4 h 339"/>
                <a:gd name="T50" fmla="*/ 0 w 400"/>
                <a:gd name="T51" fmla="*/ 4 h 339"/>
                <a:gd name="T52" fmla="*/ 0 w 400"/>
                <a:gd name="T53" fmla="*/ 4 h 339"/>
                <a:gd name="T54" fmla="*/ 0 w 400"/>
                <a:gd name="T55" fmla="*/ 4 h 339"/>
                <a:gd name="T56" fmla="*/ 0 w 400"/>
                <a:gd name="T57" fmla="*/ 3 h 339"/>
                <a:gd name="T58" fmla="*/ 0 w 400"/>
                <a:gd name="T59" fmla="*/ 3 h 339"/>
                <a:gd name="T60" fmla="*/ 0 w 400"/>
                <a:gd name="T61" fmla="*/ 3 h 339"/>
                <a:gd name="T62" fmla="*/ 0 w 400"/>
                <a:gd name="T63" fmla="*/ 2 h 339"/>
                <a:gd name="T64" fmla="*/ 0 w 400"/>
                <a:gd name="T65" fmla="*/ 2 h 339"/>
                <a:gd name="T66" fmla="*/ 0 w 400"/>
                <a:gd name="T67" fmla="*/ 1 h 339"/>
                <a:gd name="T68" fmla="*/ 0 w 400"/>
                <a:gd name="T69" fmla="*/ 1 h 339"/>
                <a:gd name="T70" fmla="*/ 0 w 400"/>
                <a:gd name="T71" fmla="*/ 1 h 339"/>
                <a:gd name="T72" fmla="*/ 0 w 400"/>
                <a:gd name="T73" fmla="*/ 0 h 339"/>
                <a:gd name="T74" fmla="*/ 0 w 400"/>
                <a:gd name="T75" fmla="*/ 0 h 339"/>
                <a:gd name="T76" fmla="*/ 0 w 400"/>
                <a:gd name="T77" fmla="*/ 0 h 339"/>
                <a:gd name="T78" fmla="*/ 0 w 400"/>
                <a:gd name="T79" fmla="*/ 0 h 339"/>
                <a:gd name="T80" fmla="*/ 0 w 400"/>
                <a:gd name="T81" fmla="*/ 0 h 339"/>
                <a:gd name="T82" fmla="*/ 0 w 400"/>
                <a:gd name="T83" fmla="*/ 0 h 339"/>
                <a:gd name="T84" fmla="*/ 0 w 400"/>
                <a:gd name="T85" fmla="*/ 0 h 339"/>
                <a:gd name="T86" fmla="*/ 0 w 400"/>
                <a:gd name="T87" fmla="*/ 0 h 3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00" h="339">
                  <a:moveTo>
                    <a:pt x="156" y="44"/>
                  </a:moveTo>
                  <a:lnTo>
                    <a:pt x="125" y="63"/>
                  </a:lnTo>
                  <a:lnTo>
                    <a:pt x="95" y="82"/>
                  </a:lnTo>
                  <a:lnTo>
                    <a:pt x="67" y="103"/>
                  </a:lnTo>
                  <a:lnTo>
                    <a:pt x="42" y="126"/>
                  </a:lnTo>
                  <a:lnTo>
                    <a:pt x="22" y="150"/>
                  </a:lnTo>
                  <a:lnTo>
                    <a:pt x="7" y="175"/>
                  </a:lnTo>
                  <a:lnTo>
                    <a:pt x="0" y="203"/>
                  </a:lnTo>
                  <a:lnTo>
                    <a:pt x="2" y="232"/>
                  </a:lnTo>
                  <a:lnTo>
                    <a:pt x="4" y="239"/>
                  </a:lnTo>
                  <a:lnTo>
                    <a:pt x="7" y="248"/>
                  </a:lnTo>
                  <a:lnTo>
                    <a:pt x="12" y="254"/>
                  </a:lnTo>
                  <a:lnTo>
                    <a:pt x="18" y="261"/>
                  </a:lnTo>
                  <a:lnTo>
                    <a:pt x="25" y="267"/>
                  </a:lnTo>
                  <a:lnTo>
                    <a:pt x="33" y="273"/>
                  </a:lnTo>
                  <a:lnTo>
                    <a:pt x="41" y="278"/>
                  </a:lnTo>
                  <a:lnTo>
                    <a:pt x="51" y="283"/>
                  </a:lnTo>
                  <a:lnTo>
                    <a:pt x="70" y="291"/>
                  </a:lnTo>
                  <a:lnTo>
                    <a:pt x="89" y="298"/>
                  </a:lnTo>
                  <a:lnTo>
                    <a:pt x="108" y="304"/>
                  </a:lnTo>
                  <a:lnTo>
                    <a:pt x="128" y="309"/>
                  </a:lnTo>
                  <a:lnTo>
                    <a:pt x="148" y="315"/>
                  </a:lnTo>
                  <a:lnTo>
                    <a:pt x="169" y="319"/>
                  </a:lnTo>
                  <a:lnTo>
                    <a:pt x="189" y="323"/>
                  </a:lnTo>
                  <a:lnTo>
                    <a:pt x="209" y="326"/>
                  </a:lnTo>
                  <a:lnTo>
                    <a:pt x="231" y="329"/>
                  </a:lnTo>
                  <a:lnTo>
                    <a:pt x="251" y="331"/>
                  </a:lnTo>
                  <a:lnTo>
                    <a:pt x="273" y="333"/>
                  </a:lnTo>
                  <a:lnTo>
                    <a:pt x="295" y="335"/>
                  </a:lnTo>
                  <a:lnTo>
                    <a:pt x="315" y="336"/>
                  </a:lnTo>
                  <a:lnTo>
                    <a:pt x="337" y="337"/>
                  </a:lnTo>
                  <a:lnTo>
                    <a:pt x="359" y="338"/>
                  </a:lnTo>
                  <a:lnTo>
                    <a:pt x="379" y="339"/>
                  </a:lnTo>
                  <a:lnTo>
                    <a:pt x="387" y="339"/>
                  </a:lnTo>
                  <a:lnTo>
                    <a:pt x="392" y="337"/>
                  </a:lnTo>
                  <a:lnTo>
                    <a:pt x="397" y="333"/>
                  </a:lnTo>
                  <a:lnTo>
                    <a:pt x="400" y="329"/>
                  </a:lnTo>
                  <a:lnTo>
                    <a:pt x="400" y="324"/>
                  </a:lnTo>
                  <a:lnTo>
                    <a:pt x="397" y="320"/>
                  </a:lnTo>
                  <a:lnTo>
                    <a:pt x="391" y="317"/>
                  </a:lnTo>
                  <a:lnTo>
                    <a:pt x="384" y="315"/>
                  </a:lnTo>
                  <a:lnTo>
                    <a:pt x="365" y="311"/>
                  </a:lnTo>
                  <a:lnTo>
                    <a:pt x="346" y="309"/>
                  </a:lnTo>
                  <a:lnTo>
                    <a:pt x="327" y="306"/>
                  </a:lnTo>
                  <a:lnTo>
                    <a:pt x="307" y="304"/>
                  </a:lnTo>
                  <a:lnTo>
                    <a:pt x="288" y="302"/>
                  </a:lnTo>
                  <a:lnTo>
                    <a:pt x="269" y="300"/>
                  </a:lnTo>
                  <a:lnTo>
                    <a:pt x="249" y="298"/>
                  </a:lnTo>
                  <a:lnTo>
                    <a:pt x="230" y="295"/>
                  </a:lnTo>
                  <a:lnTo>
                    <a:pt x="211" y="293"/>
                  </a:lnTo>
                  <a:lnTo>
                    <a:pt x="192" y="290"/>
                  </a:lnTo>
                  <a:lnTo>
                    <a:pt x="173" y="286"/>
                  </a:lnTo>
                  <a:lnTo>
                    <a:pt x="154" y="283"/>
                  </a:lnTo>
                  <a:lnTo>
                    <a:pt x="137" y="277"/>
                  </a:lnTo>
                  <a:lnTo>
                    <a:pt x="118" y="272"/>
                  </a:lnTo>
                  <a:lnTo>
                    <a:pt x="100" y="267"/>
                  </a:lnTo>
                  <a:lnTo>
                    <a:pt x="83" y="260"/>
                  </a:lnTo>
                  <a:lnTo>
                    <a:pt x="68" y="253"/>
                  </a:lnTo>
                  <a:lnTo>
                    <a:pt x="57" y="243"/>
                  </a:lnTo>
                  <a:lnTo>
                    <a:pt x="48" y="233"/>
                  </a:lnTo>
                  <a:lnTo>
                    <a:pt x="44" y="221"/>
                  </a:lnTo>
                  <a:lnTo>
                    <a:pt x="42" y="208"/>
                  </a:lnTo>
                  <a:lnTo>
                    <a:pt x="44" y="194"/>
                  </a:lnTo>
                  <a:lnTo>
                    <a:pt x="48" y="180"/>
                  </a:lnTo>
                  <a:lnTo>
                    <a:pt x="54" y="168"/>
                  </a:lnTo>
                  <a:lnTo>
                    <a:pt x="64" y="153"/>
                  </a:lnTo>
                  <a:lnTo>
                    <a:pt x="76" y="137"/>
                  </a:lnTo>
                  <a:lnTo>
                    <a:pt x="89" y="124"/>
                  </a:lnTo>
                  <a:lnTo>
                    <a:pt x="103" y="111"/>
                  </a:lnTo>
                  <a:lnTo>
                    <a:pt x="118" y="99"/>
                  </a:lnTo>
                  <a:lnTo>
                    <a:pt x="134" y="87"/>
                  </a:lnTo>
                  <a:lnTo>
                    <a:pt x="153" y="74"/>
                  </a:lnTo>
                  <a:lnTo>
                    <a:pt x="172" y="62"/>
                  </a:lnTo>
                  <a:lnTo>
                    <a:pt x="190" y="52"/>
                  </a:lnTo>
                  <a:lnTo>
                    <a:pt x="215" y="42"/>
                  </a:lnTo>
                  <a:lnTo>
                    <a:pt x="243" y="34"/>
                  </a:lnTo>
                  <a:lnTo>
                    <a:pt x="270" y="26"/>
                  </a:lnTo>
                  <a:lnTo>
                    <a:pt x="295" y="19"/>
                  </a:lnTo>
                  <a:lnTo>
                    <a:pt x="315" y="13"/>
                  </a:lnTo>
                  <a:lnTo>
                    <a:pt x="328" y="6"/>
                  </a:lnTo>
                  <a:lnTo>
                    <a:pt x="333" y="2"/>
                  </a:lnTo>
                  <a:lnTo>
                    <a:pt x="318" y="0"/>
                  </a:lnTo>
                  <a:lnTo>
                    <a:pt x="298" y="1"/>
                  </a:lnTo>
                  <a:lnTo>
                    <a:pt x="275" y="4"/>
                  </a:lnTo>
                  <a:lnTo>
                    <a:pt x="250" y="9"/>
                  </a:lnTo>
                  <a:lnTo>
                    <a:pt x="224" y="17"/>
                  </a:lnTo>
                  <a:lnTo>
                    <a:pt x="199" y="25"/>
                  </a:lnTo>
                  <a:lnTo>
                    <a:pt x="176" y="34"/>
                  </a:lnTo>
                  <a:lnTo>
                    <a:pt x="156" y="44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9" name="Freeform 92">
              <a:extLst>
                <a:ext uri="{FF2B5EF4-FFF2-40B4-BE49-F238E27FC236}">
                  <a16:creationId xmlns:a16="http://schemas.microsoft.com/office/drawing/2014/main" id="{87C30CE3-162D-CD4D-9C1A-80D7C9307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272"/>
              <a:ext cx="117" cy="113"/>
            </a:xfrm>
            <a:custGeom>
              <a:avLst/>
              <a:gdLst>
                <a:gd name="T0" fmla="*/ 0 w 351"/>
                <a:gd name="T1" fmla="*/ 2 h 226"/>
                <a:gd name="T2" fmla="*/ 0 w 351"/>
                <a:gd name="T3" fmla="*/ 2 h 226"/>
                <a:gd name="T4" fmla="*/ 0 w 351"/>
                <a:gd name="T5" fmla="*/ 2 h 226"/>
                <a:gd name="T6" fmla="*/ 0 w 351"/>
                <a:gd name="T7" fmla="*/ 2 h 226"/>
                <a:gd name="T8" fmla="*/ 0 w 351"/>
                <a:gd name="T9" fmla="*/ 2 h 226"/>
                <a:gd name="T10" fmla="*/ 0 w 351"/>
                <a:gd name="T11" fmla="*/ 3 h 226"/>
                <a:gd name="T12" fmla="*/ 0 w 351"/>
                <a:gd name="T13" fmla="*/ 3 h 226"/>
                <a:gd name="T14" fmla="*/ 0 w 351"/>
                <a:gd name="T15" fmla="*/ 3 h 226"/>
                <a:gd name="T16" fmla="*/ 0 w 351"/>
                <a:gd name="T17" fmla="*/ 3 h 226"/>
                <a:gd name="T18" fmla="*/ 0 w 351"/>
                <a:gd name="T19" fmla="*/ 3 h 226"/>
                <a:gd name="T20" fmla="*/ 0 w 351"/>
                <a:gd name="T21" fmla="*/ 3 h 226"/>
                <a:gd name="T22" fmla="*/ 0 w 351"/>
                <a:gd name="T23" fmla="*/ 4 h 226"/>
                <a:gd name="T24" fmla="*/ 0 w 351"/>
                <a:gd name="T25" fmla="*/ 4 h 226"/>
                <a:gd name="T26" fmla="*/ 0 w 351"/>
                <a:gd name="T27" fmla="*/ 4 h 226"/>
                <a:gd name="T28" fmla="*/ 0 w 351"/>
                <a:gd name="T29" fmla="*/ 4 h 226"/>
                <a:gd name="T30" fmla="*/ 0 w 351"/>
                <a:gd name="T31" fmla="*/ 4 h 226"/>
                <a:gd name="T32" fmla="*/ 0 w 351"/>
                <a:gd name="T33" fmla="*/ 4 h 226"/>
                <a:gd name="T34" fmla="*/ 0 w 351"/>
                <a:gd name="T35" fmla="*/ 4 h 226"/>
                <a:gd name="T36" fmla="*/ 0 w 351"/>
                <a:gd name="T37" fmla="*/ 4 h 226"/>
                <a:gd name="T38" fmla="*/ 0 w 351"/>
                <a:gd name="T39" fmla="*/ 4 h 226"/>
                <a:gd name="T40" fmla="*/ 0 w 351"/>
                <a:gd name="T41" fmla="*/ 4 h 226"/>
                <a:gd name="T42" fmla="*/ 0 w 351"/>
                <a:gd name="T43" fmla="*/ 4 h 226"/>
                <a:gd name="T44" fmla="*/ 0 w 351"/>
                <a:gd name="T45" fmla="*/ 3 h 226"/>
                <a:gd name="T46" fmla="*/ 0 w 351"/>
                <a:gd name="T47" fmla="*/ 3 h 226"/>
                <a:gd name="T48" fmla="*/ 0 w 351"/>
                <a:gd name="T49" fmla="*/ 3 h 226"/>
                <a:gd name="T50" fmla="*/ 0 w 351"/>
                <a:gd name="T51" fmla="*/ 2 h 226"/>
                <a:gd name="T52" fmla="*/ 0 w 351"/>
                <a:gd name="T53" fmla="*/ 2 h 226"/>
                <a:gd name="T54" fmla="*/ 0 w 351"/>
                <a:gd name="T55" fmla="*/ 2 h 226"/>
                <a:gd name="T56" fmla="*/ 0 w 351"/>
                <a:gd name="T57" fmla="*/ 1 h 226"/>
                <a:gd name="T58" fmla="*/ 0 w 351"/>
                <a:gd name="T59" fmla="*/ 1 h 226"/>
                <a:gd name="T60" fmla="*/ 0 w 351"/>
                <a:gd name="T61" fmla="*/ 1 h 226"/>
                <a:gd name="T62" fmla="*/ 0 w 351"/>
                <a:gd name="T63" fmla="*/ 1 h 226"/>
                <a:gd name="T64" fmla="*/ 0 w 351"/>
                <a:gd name="T65" fmla="*/ 1 h 226"/>
                <a:gd name="T66" fmla="*/ 0 w 351"/>
                <a:gd name="T67" fmla="*/ 1 h 226"/>
                <a:gd name="T68" fmla="*/ 0 w 351"/>
                <a:gd name="T69" fmla="*/ 1 h 226"/>
                <a:gd name="T70" fmla="*/ 0 w 351"/>
                <a:gd name="T71" fmla="*/ 1 h 226"/>
                <a:gd name="T72" fmla="*/ 0 w 351"/>
                <a:gd name="T73" fmla="*/ 1 h 226"/>
                <a:gd name="T74" fmla="*/ 0 w 351"/>
                <a:gd name="T75" fmla="*/ 1 h 226"/>
                <a:gd name="T76" fmla="*/ 0 w 351"/>
                <a:gd name="T77" fmla="*/ 1 h 226"/>
                <a:gd name="T78" fmla="*/ 0 w 351"/>
                <a:gd name="T79" fmla="*/ 0 h 226"/>
                <a:gd name="T80" fmla="*/ 0 w 351"/>
                <a:gd name="T81" fmla="*/ 0 h 226"/>
                <a:gd name="T82" fmla="*/ 0 w 351"/>
                <a:gd name="T83" fmla="*/ 0 h 226"/>
                <a:gd name="T84" fmla="*/ 0 w 351"/>
                <a:gd name="T85" fmla="*/ 0 h 226"/>
                <a:gd name="T86" fmla="*/ 0 w 351"/>
                <a:gd name="T87" fmla="*/ 1 h 226"/>
                <a:gd name="T88" fmla="*/ 0 w 351"/>
                <a:gd name="T89" fmla="*/ 1 h 226"/>
                <a:gd name="T90" fmla="*/ 0 w 351"/>
                <a:gd name="T91" fmla="*/ 1 h 226"/>
                <a:gd name="T92" fmla="*/ 0 w 351"/>
                <a:gd name="T93" fmla="*/ 1 h 226"/>
                <a:gd name="T94" fmla="*/ 0 w 351"/>
                <a:gd name="T95" fmla="*/ 1 h 226"/>
                <a:gd name="T96" fmla="*/ 0 w 351"/>
                <a:gd name="T97" fmla="*/ 1 h 226"/>
                <a:gd name="T98" fmla="*/ 0 w 351"/>
                <a:gd name="T99" fmla="*/ 1 h 226"/>
                <a:gd name="T100" fmla="*/ 0 w 351"/>
                <a:gd name="T101" fmla="*/ 1 h 226"/>
                <a:gd name="T102" fmla="*/ 0 w 351"/>
                <a:gd name="T103" fmla="*/ 1 h 226"/>
                <a:gd name="T104" fmla="*/ 0 w 351"/>
                <a:gd name="T105" fmla="*/ 1 h 226"/>
                <a:gd name="T106" fmla="*/ 0 w 351"/>
                <a:gd name="T107" fmla="*/ 1 h 226"/>
                <a:gd name="T108" fmla="*/ 0 w 351"/>
                <a:gd name="T109" fmla="*/ 1 h 226"/>
                <a:gd name="T110" fmla="*/ 0 w 351"/>
                <a:gd name="T111" fmla="*/ 1 h 226"/>
                <a:gd name="T112" fmla="*/ 0 w 351"/>
                <a:gd name="T113" fmla="*/ 1 h 226"/>
                <a:gd name="T114" fmla="*/ 0 w 351"/>
                <a:gd name="T115" fmla="*/ 1 h 226"/>
                <a:gd name="T116" fmla="*/ 0 w 351"/>
                <a:gd name="T117" fmla="*/ 1 h 226"/>
                <a:gd name="T118" fmla="*/ 0 w 351"/>
                <a:gd name="T119" fmla="*/ 1 h 226"/>
                <a:gd name="T120" fmla="*/ 0 w 351"/>
                <a:gd name="T121" fmla="*/ 2 h 2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51" h="226">
                  <a:moveTo>
                    <a:pt x="291" y="69"/>
                  </a:moveTo>
                  <a:lnTo>
                    <a:pt x="307" y="81"/>
                  </a:lnTo>
                  <a:lnTo>
                    <a:pt x="317" y="96"/>
                  </a:lnTo>
                  <a:lnTo>
                    <a:pt x="322" y="111"/>
                  </a:lnTo>
                  <a:lnTo>
                    <a:pt x="322" y="128"/>
                  </a:lnTo>
                  <a:lnTo>
                    <a:pt x="319" y="141"/>
                  </a:lnTo>
                  <a:lnTo>
                    <a:pt x="313" y="152"/>
                  </a:lnTo>
                  <a:lnTo>
                    <a:pt x="303" y="164"/>
                  </a:lnTo>
                  <a:lnTo>
                    <a:pt x="293" y="173"/>
                  </a:lnTo>
                  <a:lnTo>
                    <a:pt x="279" y="183"/>
                  </a:lnTo>
                  <a:lnTo>
                    <a:pt x="266" y="192"/>
                  </a:lnTo>
                  <a:lnTo>
                    <a:pt x="253" y="201"/>
                  </a:lnTo>
                  <a:lnTo>
                    <a:pt x="240" y="210"/>
                  </a:lnTo>
                  <a:lnTo>
                    <a:pt x="237" y="213"/>
                  </a:lnTo>
                  <a:lnTo>
                    <a:pt x="237" y="216"/>
                  </a:lnTo>
                  <a:lnTo>
                    <a:pt x="237" y="219"/>
                  </a:lnTo>
                  <a:lnTo>
                    <a:pt x="240" y="222"/>
                  </a:lnTo>
                  <a:lnTo>
                    <a:pt x="245" y="225"/>
                  </a:lnTo>
                  <a:lnTo>
                    <a:pt x="250" y="226"/>
                  </a:lnTo>
                  <a:lnTo>
                    <a:pt x="255" y="225"/>
                  </a:lnTo>
                  <a:lnTo>
                    <a:pt x="259" y="222"/>
                  </a:lnTo>
                  <a:lnTo>
                    <a:pt x="288" y="209"/>
                  </a:lnTo>
                  <a:lnTo>
                    <a:pt x="313" y="192"/>
                  </a:lnTo>
                  <a:lnTo>
                    <a:pt x="332" y="172"/>
                  </a:lnTo>
                  <a:lnTo>
                    <a:pt x="345" y="149"/>
                  </a:lnTo>
                  <a:lnTo>
                    <a:pt x="351" y="127"/>
                  </a:lnTo>
                  <a:lnTo>
                    <a:pt x="348" y="103"/>
                  </a:lnTo>
                  <a:lnTo>
                    <a:pt x="336" y="81"/>
                  </a:lnTo>
                  <a:lnTo>
                    <a:pt x="313" y="62"/>
                  </a:lnTo>
                  <a:lnTo>
                    <a:pt x="295" y="51"/>
                  </a:lnTo>
                  <a:lnTo>
                    <a:pt x="275" y="43"/>
                  </a:lnTo>
                  <a:lnTo>
                    <a:pt x="253" y="35"/>
                  </a:lnTo>
                  <a:lnTo>
                    <a:pt x="229" y="28"/>
                  </a:lnTo>
                  <a:lnTo>
                    <a:pt x="204" y="20"/>
                  </a:lnTo>
                  <a:lnTo>
                    <a:pt x="179" y="15"/>
                  </a:lnTo>
                  <a:lnTo>
                    <a:pt x="153" y="11"/>
                  </a:lnTo>
                  <a:lnTo>
                    <a:pt x="128" y="7"/>
                  </a:lnTo>
                  <a:lnTo>
                    <a:pt x="104" y="4"/>
                  </a:lnTo>
                  <a:lnTo>
                    <a:pt x="82" y="2"/>
                  </a:lnTo>
                  <a:lnTo>
                    <a:pt x="60" y="0"/>
                  </a:lnTo>
                  <a:lnTo>
                    <a:pt x="43" y="0"/>
                  </a:lnTo>
                  <a:lnTo>
                    <a:pt x="27" y="0"/>
                  </a:lnTo>
                  <a:lnTo>
                    <a:pt x="14" y="0"/>
                  </a:lnTo>
                  <a:lnTo>
                    <a:pt x="5" y="2"/>
                  </a:lnTo>
                  <a:lnTo>
                    <a:pt x="0" y="4"/>
                  </a:lnTo>
                  <a:lnTo>
                    <a:pt x="15" y="6"/>
                  </a:lnTo>
                  <a:lnTo>
                    <a:pt x="30" y="7"/>
                  </a:lnTo>
                  <a:lnTo>
                    <a:pt x="47" y="9"/>
                  </a:lnTo>
                  <a:lnTo>
                    <a:pt x="64" y="11"/>
                  </a:lnTo>
                  <a:lnTo>
                    <a:pt x="82" y="14"/>
                  </a:lnTo>
                  <a:lnTo>
                    <a:pt x="102" y="16"/>
                  </a:lnTo>
                  <a:lnTo>
                    <a:pt x="121" y="19"/>
                  </a:lnTo>
                  <a:lnTo>
                    <a:pt x="141" y="23"/>
                  </a:lnTo>
                  <a:lnTo>
                    <a:pt x="160" y="27"/>
                  </a:lnTo>
                  <a:lnTo>
                    <a:pt x="181" y="31"/>
                  </a:lnTo>
                  <a:lnTo>
                    <a:pt x="201" y="35"/>
                  </a:lnTo>
                  <a:lnTo>
                    <a:pt x="220" y="40"/>
                  </a:lnTo>
                  <a:lnTo>
                    <a:pt x="239" y="46"/>
                  </a:lnTo>
                  <a:lnTo>
                    <a:pt x="258" y="53"/>
                  </a:lnTo>
                  <a:lnTo>
                    <a:pt x="275" y="61"/>
                  </a:lnTo>
                  <a:lnTo>
                    <a:pt x="291" y="69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0" name="Freeform 93">
              <a:extLst>
                <a:ext uri="{FF2B5EF4-FFF2-40B4-BE49-F238E27FC236}">
                  <a16:creationId xmlns:a16="http://schemas.microsoft.com/office/drawing/2014/main" id="{0C797A02-92B0-854A-ADF5-34DAD3217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24"/>
              <a:ext cx="48" cy="107"/>
            </a:xfrm>
            <a:custGeom>
              <a:avLst/>
              <a:gdLst>
                <a:gd name="T0" fmla="*/ 0 w 142"/>
                <a:gd name="T1" fmla="*/ 2 h 213"/>
                <a:gd name="T2" fmla="*/ 0 w 142"/>
                <a:gd name="T3" fmla="*/ 3 h 213"/>
                <a:gd name="T4" fmla="*/ 0 w 142"/>
                <a:gd name="T5" fmla="*/ 3 h 213"/>
                <a:gd name="T6" fmla="*/ 0 w 142"/>
                <a:gd name="T7" fmla="*/ 3 h 213"/>
                <a:gd name="T8" fmla="*/ 0 w 142"/>
                <a:gd name="T9" fmla="*/ 3 h 213"/>
                <a:gd name="T10" fmla="*/ 0 w 142"/>
                <a:gd name="T11" fmla="*/ 3 h 213"/>
                <a:gd name="T12" fmla="*/ 0 w 142"/>
                <a:gd name="T13" fmla="*/ 4 h 213"/>
                <a:gd name="T14" fmla="*/ 0 w 142"/>
                <a:gd name="T15" fmla="*/ 4 h 213"/>
                <a:gd name="T16" fmla="*/ 0 w 142"/>
                <a:gd name="T17" fmla="*/ 4 h 213"/>
                <a:gd name="T18" fmla="*/ 0 w 142"/>
                <a:gd name="T19" fmla="*/ 4 h 213"/>
                <a:gd name="T20" fmla="*/ 0 w 142"/>
                <a:gd name="T21" fmla="*/ 4 h 213"/>
                <a:gd name="T22" fmla="*/ 0 w 142"/>
                <a:gd name="T23" fmla="*/ 4 h 213"/>
                <a:gd name="T24" fmla="*/ 0 w 142"/>
                <a:gd name="T25" fmla="*/ 4 h 213"/>
                <a:gd name="T26" fmla="*/ 0 w 142"/>
                <a:gd name="T27" fmla="*/ 4 h 213"/>
                <a:gd name="T28" fmla="*/ 0 w 142"/>
                <a:gd name="T29" fmla="*/ 4 h 213"/>
                <a:gd name="T30" fmla="*/ 0 w 142"/>
                <a:gd name="T31" fmla="*/ 3 h 213"/>
                <a:gd name="T32" fmla="*/ 0 w 142"/>
                <a:gd name="T33" fmla="*/ 3 h 213"/>
                <a:gd name="T34" fmla="*/ 0 w 142"/>
                <a:gd name="T35" fmla="*/ 3 h 213"/>
                <a:gd name="T36" fmla="*/ 0 w 142"/>
                <a:gd name="T37" fmla="*/ 3 h 213"/>
                <a:gd name="T38" fmla="*/ 0 w 142"/>
                <a:gd name="T39" fmla="*/ 3 h 213"/>
                <a:gd name="T40" fmla="*/ 0 w 142"/>
                <a:gd name="T41" fmla="*/ 3 h 213"/>
                <a:gd name="T42" fmla="*/ 0 w 142"/>
                <a:gd name="T43" fmla="*/ 3 h 213"/>
                <a:gd name="T44" fmla="*/ 0 w 142"/>
                <a:gd name="T45" fmla="*/ 2 h 213"/>
                <a:gd name="T46" fmla="*/ 0 w 142"/>
                <a:gd name="T47" fmla="*/ 2 h 213"/>
                <a:gd name="T48" fmla="*/ 0 w 142"/>
                <a:gd name="T49" fmla="*/ 2 h 213"/>
                <a:gd name="T50" fmla="*/ 0 w 142"/>
                <a:gd name="T51" fmla="*/ 2 h 213"/>
                <a:gd name="T52" fmla="*/ 0 w 142"/>
                <a:gd name="T53" fmla="*/ 1 h 213"/>
                <a:gd name="T54" fmla="*/ 0 w 142"/>
                <a:gd name="T55" fmla="*/ 1 h 213"/>
                <a:gd name="T56" fmla="*/ 0 w 142"/>
                <a:gd name="T57" fmla="*/ 1 h 213"/>
                <a:gd name="T58" fmla="*/ 0 w 142"/>
                <a:gd name="T59" fmla="*/ 1 h 213"/>
                <a:gd name="T60" fmla="*/ 0 w 142"/>
                <a:gd name="T61" fmla="*/ 1 h 213"/>
                <a:gd name="T62" fmla="*/ 0 w 142"/>
                <a:gd name="T63" fmla="*/ 1 h 213"/>
                <a:gd name="T64" fmla="*/ 0 w 142"/>
                <a:gd name="T65" fmla="*/ 1 h 213"/>
                <a:gd name="T66" fmla="*/ 0 w 142"/>
                <a:gd name="T67" fmla="*/ 0 h 213"/>
                <a:gd name="T68" fmla="*/ 0 w 142"/>
                <a:gd name="T69" fmla="*/ 1 h 213"/>
                <a:gd name="T70" fmla="*/ 0 w 142"/>
                <a:gd name="T71" fmla="*/ 1 h 213"/>
                <a:gd name="T72" fmla="*/ 0 w 142"/>
                <a:gd name="T73" fmla="*/ 1 h 213"/>
                <a:gd name="T74" fmla="*/ 0 w 142"/>
                <a:gd name="T75" fmla="*/ 1 h 213"/>
                <a:gd name="T76" fmla="*/ 0 w 142"/>
                <a:gd name="T77" fmla="*/ 2 h 213"/>
                <a:gd name="T78" fmla="*/ 0 w 142"/>
                <a:gd name="T79" fmla="*/ 2 h 213"/>
                <a:gd name="T80" fmla="*/ 0 w 142"/>
                <a:gd name="T81" fmla="*/ 2 h 21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2" h="213">
                  <a:moveTo>
                    <a:pt x="0" y="116"/>
                  </a:moveTo>
                  <a:lnTo>
                    <a:pt x="0" y="134"/>
                  </a:lnTo>
                  <a:lnTo>
                    <a:pt x="6" y="150"/>
                  </a:lnTo>
                  <a:lnTo>
                    <a:pt x="16" y="166"/>
                  </a:lnTo>
                  <a:lnTo>
                    <a:pt x="30" y="179"/>
                  </a:lnTo>
                  <a:lnTo>
                    <a:pt x="48" y="191"/>
                  </a:lnTo>
                  <a:lnTo>
                    <a:pt x="68" y="201"/>
                  </a:lnTo>
                  <a:lnTo>
                    <a:pt x="91" y="208"/>
                  </a:lnTo>
                  <a:lnTo>
                    <a:pt x="115" y="212"/>
                  </a:lnTo>
                  <a:lnTo>
                    <a:pt x="122" y="213"/>
                  </a:lnTo>
                  <a:lnTo>
                    <a:pt x="129" y="211"/>
                  </a:lnTo>
                  <a:lnTo>
                    <a:pt x="135" y="208"/>
                  </a:lnTo>
                  <a:lnTo>
                    <a:pt x="138" y="204"/>
                  </a:lnTo>
                  <a:lnTo>
                    <a:pt x="138" y="199"/>
                  </a:lnTo>
                  <a:lnTo>
                    <a:pt x="137" y="194"/>
                  </a:lnTo>
                  <a:lnTo>
                    <a:pt x="132" y="190"/>
                  </a:lnTo>
                  <a:lnTo>
                    <a:pt x="125" y="188"/>
                  </a:lnTo>
                  <a:lnTo>
                    <a:pt x="102" y="181"/>
                  </a:lnTo>
                  <a:lnTo>
                    <a:pt x="80" y="173"/>
                  </a:lnTo>
                  <a:lnTo>
                    <a:pt x="62" y="162"/>
                  </a:lnTo>
                  <a:lnTo>
                    <a:pt x="49" y="149"/>
                  </a:lnTo>
                  <a:lnTo>
                    <a:pt x="41" y="134"/>
                  </a:lnTo>
                  <a:lnTo>
                    <a:pt x="36" y="117"/>
                  </a:lnTo>
                  <a:lnTo>
                    <a:pt x="36" y="100"/>
                  </a:lnTo>
                  <a:lnTo>
                    <a:pt x="44" y="81"/>
                  </a:lnTo>
                  <a:lnTo>
                    <a:pt x="52" y="68"/>
                  </a:lnTo>
                  <a:lnTo>
                    <a:pt x="64" y="56"/>
                  </a:lnTo>
                  <a:lnTo>
                    <a:pt x="77" y="44"/>
                  </a:lnTo>
                  <a:lnTo>
                    <a:pt x="91" y="34"/>
                  </a:lnTo>
                  <a:lnTo>
                    <a:pt x="105" y="25"/>
                  </a:lnTo>
                  <a:lnTo>
                    <a:pt x="119" y="16"/>
                  </a:lnTo>
                  <a:lnTo>
                    <a:pt x="132" y="8"/>
                  </a:lnTo>
                  <a:lnTo>
                    <a:pt x="142" y="1"/>
                  </a:lnTo>
                  <a:lnTo>
                    <a:pt x="132" y="0"/>
                  </a:lnTo>
                  <a:lnTo>
                    <a:pt x="116" y="5"/>
                  </a:lnTo>
                  <a:lnTo>
                    <a:pt x="94" y="16"/>
                  </a:lnTo>
                  <a:lnTo>
                    <a:pt x="70" y="32"/>
                  </a:lnTo>
                  <a:lnTo>
                    <a:pt x="46" y="51"/>
                  </a:lnTo>
                  <a:lnTo>
                    <a:pt x="25" y="72"/>
                  </a:lnTo>
                  <a:lnTo>
                    <a:pt x="9" y="95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1" name="Freeform 94">
              <a:extLst>
                <a:ext uri="{FF2B5EF4-FFF2-40B4-BE49-F238E27FC236}">
                  <a16:creationId xmlns:a16="http://schemas.microsoft.com/office/drawing/2014/main" id="{34C534AB-F22B-4A41-9360-94568C2BC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64"/>
              <a:ext cx="101" cy="139"/>
            </a:xfrm>
            <a:custGeom>
              <a:avLst/>
              <a:gdLst>
                <a:gd name="T0" fmla="*/ 0 w 305"/>
                <a:gd name="T1" fmla="*/ 1 h 279"/>
                <a:gd name="T2" fmla="*/ 0 w 305"/>
                <a:gd name="T3" fmla="*/ 2 h 279"/>
                <a:gd name="T4" fmla="*/ 0 w 305"/>
                <a:gd name="T5" fmla="*/ 2 h 279"/>
                <a:gd name="T6" fmla="*/ 0 w 305"/>
                <a:gd name="T7" fmla="*/ 2 h 279"/>
                <a:gd name="T8" fmla="*/ 0 w 305"/>
                <a:gd name="T9" fmla="*/ 2 h 279"/>
                <a:gd name="T10" fmla="*/ 0 w 305"/>
                <a:gd name="T11" fmla="*/ 3 h 279"/>
                <a:gd name="T12" fmla="*/ 0 w 305"/>
                <a:gd name="T13" fmla="*/ 3 h 279"/>
                <a:gd name="T14" fmla="*/ 0 w 305"/>
                <a:gd name="T15" fmla="*/ 3 h 279"/>
                <a:gd name="T16" fmla="*/ 0 w 305"/>
                <a:gd name="T17" fmla="*/ 3 h 279"/>
                <a:gd name="T18" fmla="*/ 0 w 305"/>
                <a:gd name="T19" fmla="*/ 4 h 279"/>
                <a:gd name="T20" fmla="*/ 0 w 305"/>
                <a:gd name="T21" fmla="*/ 4 h 279"/>
                <a:gd name="T22" fmla="*/ 0 w 305"/>
                <a:gd name="T23" fmla="*/ 4 h 279"/>
                <a:gd name="T24" fmla="*/ 0 w 305"/>
                <a:gd name="T25" fmla="*/ 4 h 279"/>
                <a:gd name="T26" fmla="*/ 0 w 305"/>
                <a:gd name="T27" fmla="*/ 4 h 279"/>
                <a:gd name="T28" fmla="*/ 0 w 305"/>
                <a:gd name="T29" fmla="*/ 4 h 279"/>
                <a:gd name="T30" fmla="*/ 0 w 305"/>
                <a:gd name="T31" fmla="*/ 3 h 279"/>
                <a:gd name="T32" fmla="*/ 0 w 305"/>
                <a:gd name="T33" fmla="*/ 3 h 279"/>
                <a:gd name="T34" fmla="*/ 0 w 305"/>
                <a:gd name="T35" fmla="*/ 3 h 279"/>
                <a:gd name="T36" fmla="*/ 0 w 305"/>
                <a:gd name="T37" fmla="*/ 2 h 279"/>
                <a:gd name="T38" fmla="*/ 0 w 305"/>
                <a:gd name="T39" fmla="*/ 2 h 279"/>
                <a:gd name="T40" fmla="*/ 0 w 305"/>
                <a:gd name="T41" fmla="*/ 1 h 279"/>
                <a:gd name="T42" fmla="*/ 0 w 305"/>
                <a:gd name="T43" fmla="*/ 1 h 279"/>
                <a:gd name="T44" fmla="*/ 0 w 305"/>
                <a:gd name="T45" fmla="*/ 1 h 279"/>
                <a:gd name="T46" fmla="*/ 0 w 305"/>
                <a:gd name="T47" fmla="*/ 0 h 279"/>
                <a:gd name="T48" fmla="*/ 0 w 305"/>
                <a:gd name="T49" fmla="*/ 0 h 279"/>
                <a:gd name="T50" fmla="*/ 0 w 305"/>
                <a:gd name="T51" fmla="*/ 0 h 279"/>
                <a:gd name="T52" fmla="*/ 0 w 305"/>
                <a:gd name="T53" fmla="*/ 0 h 279"/>
                <a:gd name="T54" fmla="*/ 0 w 305"/>
                <a:gd name="T55" fmla="*/ 0 h 279"/>
                <a:gd name="T56" fmla="*/ 0 w 305"/>
                <a:gd name="T57" fmla="*/ 0 h 279"/>
                <a:gd name="T58" fmla="*/ 0 w 305"/>
                <a:gd name="T59" fmla="*/ 0 h 279"/>
                <a:gd name="T60" fmla="*/ 0 w 305"/>
                <a:gd name="T61" fmla="*/ 0 h 279"/>
                <a:gd name="T62" fmla="*/ 0 w 305"/>
                <a:gd name="T63" fmla="*/ 0 h 279"/>
                <a:gd name="T64" fmla="*/ 0 w 305"/>
                <a:gd name="T65" fmla="*/ 0 h 279"/>
                <a:gd name="T66" fmla="*/ 0 w 305"/>
                <a:gd name="T67" fmla="*/ 0 h 279"/>
                <a:gd name="T68" fmla="*/ 0 w 305"/>
                <a:gd name="T69" fmla="*/ 0 h 279"/>
                <a:gd name="T70" fmla="*/ 0 w 305"/>
                <a:gd name="T71" fmla="*/ 0 h 279"/>
                <a:gd name="T72" fmla="*/ 0 w 305"/>
                <a:gd name="T73" fmla="*/ 1 h 279"/>
                <a:gd name="T74" fmla="*/ 0 w 305"/>
                <a:gd name="T75" fmla="*/ 1 h 2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5" h="279">
                  <a:moveTo>
                    <a:pt x="247" y="104"/>
                  </a:moveTo>
                  <a:lnTo>
                    <a:pt x="257" y="112"/>
                  </a:lnTo>
                  <a:lnTo>
                    <a:pt x="266" y="120"/>
                  </a:lnTo>
                  <a:lnTo>
                    <a:pt x="271" y="129"/>
                  </a:lnTo>
                  <a:lnTo>
                    <a:pt x="277" y="138"/>
                  </a:lnTo>
                  <a:lnTo>
                    <a:pt x="279" y="148"/>
                  </a:lnTo>
                  <a:lnTo>
                    <a:pt x="279" y="158"/>
                  </a:lnTo>
                  <a:lnTo>
                    <a:pt x="274" y="168"/>
                  </a:lnTo>
                  <a:lnTo>
                    <a:pt x="268" y="178"/>
                  </a:lnTo>
                  <a:lnTo>
                    <a:pt x="258" y="188"/>
                  </a:lnTo>
                  <a:lnTo>
                    <a:pt x="247" y="197"/>
                  </a:lnTo>
                  <a:lnTo>
                    <a:pt x="234" y="205"/>
                  </a:lnTo>
                  <a:lnTo>
                    <a:pt x="219" y="214"/>
                  </a:lnTo>
                  <a:lnTo>
                    <a:pt x="206" y="221"/>
                  </a:lnTo>
                  <a:lnTo>
                    <a:pt x="191" y="229"/>
                  </a:lnTo>
                  <a:lnTo>
                    <a:pt x="177" y="237"/>
                  </a:lnTo>
                  <a:lnTo>
                    <a:pt x="164" y="247"/>
                  </a:lnTo>
                  <a:lnTo>
                    <a:pt x="160" y="250"/>
                  </a:lnTo>
                  <a:lnTo>
                    <a:pt x="157" y="254"/>
                  </a:lnTo>
                  <a:lnTo>
                    <a:pt x="154" y="258"/>
                  </a:lnTo>
                  <a:lnTo>
                    <a:pt x="151" y="262"/>
                  </a:lnTo>
                  <a:lnTo>
                    <a:pt x="149" y="266"/>
                  </a:lnTo>
                  <a:lnTo>
                    <a:pt x="149" y="270"/>
                  </a:lnTo>
                  <a:lnTo>
                    <a:pt x="151" y="275"/>
                  </a:lnTo>
                  <a:lnTo>
                    <a:pt x="155" y="278"/>
                  </a:lnTo>
                  <a:lnTo>
                    <a:pt x="161" y="279"/>
                  </a:lnTo>
                  <a:lnTo>
                    <a:pt x="167" y="279"/>
                  </a:lnTo>
                  <a:lnTo>
                    <a:pt x="173" y="278"/>
                  </a:lnTo>
                  <a:lnTo>
                    <a:pt x="177" y="275"/>
                  </a:lnTo>
                  <a:lnTo>
                    <a:pt x="191" y="263"/>
                  </a:lnTo>
                  <a:lnTo>
                    <a:pt x="207" y="252"/>
                  </a:lnTo>
                  <a:lnTo>
                    <a:pt x="223" y="242"/>
                  </a:lnTo>
                  <a:lnTo>
                    <a:pt x="241" y="231"/>
                  </a:lnTo>
                  <a:lnTo>
                    <a:pt x="257" y="221"/>
                  </a:lnTo>
                  <a:lnTo>
                    <a:pt x="271" y="210"/>
                  </a:lnTo>
                  <a:lnTo>
                    <a:pt x="286" y="197"/>
                  </a:lnTo>
                  <a:lnTo>
                    <a:pt x="296" y="184"/>
                  </a:lnTo>
                  <a:lnTo>
                    <a:pt x="303" y="168"/>
                  </a:lnTo>
                  <a:lnTo>
                    <a:pt x="305" y="153"/>
                  </a:lnTo>
                  <a:lnTo>
                    <a:pt x="300" y="137"/>
                  </a:lnTo>
                  <a:lnTo>
                    <a:pt x="293" y="123"/>
                  </a:lnTo>
                  <a:lnTo>
                    <a:pt x="282" y="109"/>
                  </a:lnTo>
                  <a:lnTo>
                    <a:pt x="267" y="96"/>
                  </a:lnTo>
                  <a:lnTo>
                    <a:pt x="250" y="85"/>
                  </a:lnTo>
                  <a:lnTo>
                    <a:pt x="232" y="75"/>
                  </a:lnTo>
                  <a:lnTo>
                    <a:pt x="219" y="67"/>
                  </a:lnTo>
                  <a:lnTo>
                    <a:pt x="205" y="61"/>
                  </a:lnTo>
                  <a:lnTo>
                    <a:pt x="189" y="54"/>
                  </a:lnTo>
                  <a:lnTo>
                    <a:pt x="173" y="47"/>
                  </a:lnTo>
                  <a:lnTo>
                    <a:pt x="157" y="40"/>
                  </a:lnTo>
                  <a:lnTo>
                    <a:pt x="139" y="32"/>
                  </a:lnTo>
                  <a:lnTo>
                    <a:pt x="122" y="26"/>
                  </a:lnTo>
                  <a:lnTo>
                    <a:pt x="106" y="20"/>
                  </a:lnTo>
                  <a:lnTo>
                    <a:pt x="90" y="15"/>
                  </a:lnTo>
                  <a:lnTo>
                    <a:pt x="74" y="10"/>
                  </a:lnTo>
                  <a:lnTo>
                    <a:pt x="58" y="7"/>
                  </a:lnTo>
                  <a:lnTo>
                    <a:pt x="43" y="3"/>
                  </a:lnTo>
                  <a:lnTo>
                    <a:pt x="30" y="1"/>
                  </a:lnTo>
                  <a:lnTo>
                    <a:pt x="19" y="0"/>
                  </a:lnTo>
                  <a:lnTo>
                    <a:pt x="8" y="1"/>
                  </a:lnTo>
                  <a:lnTo>
                    <a:pt x="0" y="3"/>
                  </a:lnTo>
                  <a:lnTo>
                    <a:pt x="10" y="6"/>
                  </a:lnTo>
                  <a:lnTo>
                    <a:pt x="21" y="9"/>
                  </a:lnTo>
                  <a:lnTo>
                    <a:pt x="35" y="13"/>
                  </a:lnTo>
                  <a:lnTo>
                    <a:pt x="48" y="17"/>
                  </a:lnTo>
                  <a:lnTo>
                    <a:pt x="64" y="22"/>
                  </a:lnTo>
                  <a:lnTo>
                    <a:pt x="80" y="27"/>
                  </a:lnTo>
                  <a:lnTo>
                    <a:pt x="97" y="33"/>
                  </a:lnTo>
                  <a:lnTo>
                    <a:pt x="114" y="40"/>
                  </a:lnTo>
                  <a:lnTo>
                    <a:pt x="132" y="47"/>
                  </a:lnTo>
                  <a:lnTo>
                    <a:pt x="149" y="54"/>
                  </a:lnTo>
                  <a:lnTo>
                    <a:pt x="167" y="62"/>
                  </a:lnTo>
                  <a:lnTo>
                    <a:pt x="184" y="70"/>
                  </a:lnTo>
                  <a:lnTo>
                    <a:pt x="202" y="79"/>
                  </a:lnTo>
                  <a:lnTo>
                    <a:pt x="218" y="87"/>
                  </a:lnTo>
                  <a:lnTo>
                    <a:pt x="232" y="95"/>
                  </a:lnTo>
                  <a:lnTo>
                    <a:pt x="247" y="104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2" name="Freeform 99">
              <a:extLst>
                <a:ext uri="{FF2B5EF4-FFF2-40B4-BE49-F238E27FC236}">
                  <a16:creationId xmlns:a16="http://schemas.microsoft.com/office/drawing/2014/main" id="{428FC368-1047-1340-A112-E31C32E88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82"/>
              <a:ext cx="18" cy="42"/>
            </a:xfrm>
            <a:custGeom>
              <a:avLst/>
              <a:gdLst>
                <a:gd name="T0" fmla="*/ 0 w 54"/>
                <a:gd name="T1" fmla="*/ 0 h 85"/>
                <a:gd name="T2" fmla="*/ 0 w 54"/>
                <a:gd name="T3" fmla="*/ 0 h 85"/>
                <a:gd name="T4" fmla="*/ 0 w 54"/>
                <a:gd name="T5" fmla="*/ 0 h 85"/>
                <a:gd name="T6" fmla="*/ 0 w 54"/>
                <a:gd name="T7" fmla="*/ 0 h 85"/>
                <a:gd name="T8" fmla="*/ 0 w 54"/>
                <a:gd name="T9" fmla="*/ 0 h 85"/>
                <a:gd name="T10" fmla="*/ 0 w 54"/>
                <a:gd name="T11" fmla="*/ 0 h 85"/>
                <a:gd name="T12" fmla="*/ 0 w 54"/>
                <a:gd name="T13" fmla="*/ 0 h 85"/>
                <a:gd name="T14" fmla="*/ 0 w 54"/>
                <a:gd name="T15" fmla="*/ 0 h 85"/>
                <a:gd name="T16" fmla="*/ 0 w 54"/>
                <a:gd name="T17" fmla="*/ 0 h 85"/>
                <a:gd name="T18" fmla="*/ 0 w 54"/>
                <a:gd name="T19" fmla="*/ 0 h 85"/>
                <a:gd name="T20" fmla="*/ 0 w 54"/>
                <a:gd name="T21" fmla="*/ 0 h 85"/>
                <a:gd name="T22" fmla="*/ 0 w 54"/>
                <a:gd name="T23" fmla="*/ 0 h 85"/>
                <a:gd name="T24" fmla="*/ 0 w 54"/>
                <a:gd name="T25" fmla="*/ 0 h 85"/>
                <a:gd name="T26" fmla="*/ 0 w 54"/>
                <a:gd name="T27" fmla="*/ 1 h 85"/>
                <a:gd name="T28" fmla="*/ 0 w 54"/>
                <a:gd name="T29" fmla="*/ 1 h 85"/>
                <a:gd name="T30" fmla="*/ 0 w 54"/>
                <a:gd name="T31" fmla="*/ 1 h 85"/>
                <a:gd name="T32" fmla="*/ 0 w 54"/>
                <a:gd name="T33" fmla="*/ 1 h 85"/>
                <a:gd name="T34" fmla="*/ 0 w 54"/>
                <a:gd name="T35" fmla="*/ 1 h 85"/>
                <a:gd name="T36" fmla="*/ 0 w 54"/>
                <a:gd name="T37" fmla="*/ 0 h 85"/>
                <a:gd name="T38" fmla="*/ 0 w 54"/>
                <a:gd name="T39" fmla="*/ 0 h 85"/>
                <a:gd name="T40" fmla="*/ 0 w 54"/>
                <a:gd name="T41" fmla="*/ 0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4" h="85">
                  <a:moveTo>
                    <a:pt x="28" y="10"/>
                  </a:moveTo>
                  <a:lnTo>
                    <a:pt x="27" y="6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5" y="34"/>
                  </a:lnTo>
                  <a:lnTo>
                    <a:pt x="11" y="47"/>
                  </a:lnTo>
                  <a:lnTo>
                    <a:pt x="18" y="59"/>
                  </a:lnTo>
                  <a:lnTo>
                    <a:pt x="27" y="70"/>
                  </a:lnTo>
                  <a:lnTo>
                    <a:pt x="35" y="79"/>
                  </a:lnTo>
                  <a:lnTo>
                    <a:pt x="46" y="84"/>
                  </a:lnTo>
                  <a:lnTo>
                    <a:pt x="53" y="85"/>
                  </a:lnTo>
                  <a:lnTo>
                    <a:pt x="54" y="68"/>
                  </a:lnTo>
                  <a:lnTo>
                    <a:pt x="47" y="49"/>
                  </a:lnTo>
                  <a:lnTo>
                    <a:pt x="38" y="29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3" name="Freeform 100">
              <a:extLst>
                <a:ext uri="{FF2B5EF4-FFF2-40B4-BE49-F238E27FC236}">
                  <a16:creationId xmlns:a16="http://schemas.microsoft.com/office/drawing/2014/main" id="{AB9C1CAC-5A46-BA41-BBAA-685BAA6C6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351"/>
              <a:ext cx="15" cy="24"/>
            </a:xfrm>
            <a:custGeom>
              <a:avLst/>
              <a:gdLst>
                <a:gd name="T0" fmla="*/ 0 w 46"/>
                <a:gd name="T1" fmla="*/ 1 h 48"/>
                <a:gd name="T2" fmla="*/ 0 w 46"/>
                <a:gd name="T3" fmla="*/ 1 h 48"/>
                <a:gd name="T4" fmla="*/ 0 w 46"/>
                <a:gd name="T5" fmla="*/ 1 h 48"/>
                <a:gd name="T6" fmla="*/ 0 w 46"/>
                <a:gd name="T7" fmla="*/ 1 h 48"/>
                <a:gd name="T8" fmla="*/ 0 w 46"/>
                <a:gd name="T9" fmla="*/ 1 h 48"/>
                <a:gd name="T10" fmla="*/ 0 w 46"/>
                <a:gd name="T11" fmla="*/ 1 h 48"/>
                <a:gd name="T12" fmla="*/ 0 w 46"/>
                <a:gd name="T13" fmla="*/ 1 h 48"/>
                <a:gd name="T14" fmla="*/ 0 w 46"/>
                <a:gd name="T15" fmla="*/ 0 h 48"/>
                <a:gd name="T16" fmla="*/ 0 w 46"/>
                <a:gd name="T17" fmla="*/ 0 h 48"/>
                <a:gd name="T18" fmla="*/ 0 w 46"/>
                <a:gd name="T19" fmla="*/ 1 h 48"/>
                <a:gd name="T20" fmla="*/ 0 w 46"/>
                <a:gd name="T21" fmla="*/ 1 h 48"/>
                <a:gd name="T22" fmla="*/ 0 w 46"/>
                <a:gd name="T23" fmla="*/ 1 h 48"/>
                <a:gd name="T24" fmla="*/ 0 w 46"/>
                <a:gd name="T25" fmla="*/ 1 h 48"/>
                <a:gd name="T26" fmla="*/ 0 w 46"/>
                <a:gd name="T27" fmla="*/ 1 h 48"/>
                <a:gd name="T28" fmla="*/ 0 w 46"/>
                <a:gd name="T29" fmla="*/ 1 h 48"/>
                <a:gd name="T30" fmla="*/ 0 w 46"/>
                <a:gd name="T31" fmla="*/ 1 h 48"/>
                <a:gd name="T32" fmla="*/ 0 w 46"/>
                <a:gd name="T33" fmla="*/ 1 h 48"/>
                <a:gd name="T34" fmla="*/ 0 w 46"/>
                <a:gd name="T35" fmla="*/ 1 h 48"/>
                <a:gd name="T36" fmla="*/ 0 w 46"/>
                <a:gd name="T37" fmla="*/ 1 h 48"/>
                <a:gd name="T38" fmla="*/ 0 w 46"/>
                <a:gd name="T39" fmla="*/ 1 h 48"/>
                <a:gd name="T40" fmla="*/ 0 w 46"/>
                <a:gd name="T41" fmla="*/ 1 h 48"/>
                <a:gd name="T42" fmla="*/ 0 w 46"/>
                <a:gd name="T43" fmla="*/ 1 h 48"/>
                <a:gd name="T44" fmla="*/ 0 w 46"/>
                <a:gd name="T45" fmla="*/ 1 h 48"/>
                <a:gd name="T46" fmla="*/ 0 w 46"/>
                <a:gd name="T47" fmla="*/ 1 h 48"/>
                <a:gd name="T48" fmla="*/ 0 w 46"/>
                <a:gd name="T49" fmla="*/ 1 h 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6" h="48">
                  <a:moveTo>
                    <a:pt x="25" y="6"/>
                  </a:moveTo>
                  <a:lnTo>
                    <a:pt x="25" y="7"/>
                  </a:lnTo>
                  <a:lnTo>
                    <a:pt x="23" y="4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5"/>
                  </a:lnTo>
                  <a:lnTo>
                    <a:pt x="4" y="21"/>
                  </a:lnTo>
                  <a:lnTo>
                    <a:pt x="10" y="28"/>
                  </a:lnTo>
                  <a:lnTo>
                    <a:pt x="17" y="35"/>
                  </a:lnTo>
                  <a:lnTo>
                    <a:pt x="25" y="41"/>
                  </a:lnTo>
                  <a:lnTo>
                    <a:pt x="33" y="45"/>
                  </a:lnTo>
                  <a:lnTo>
                    <a:pt x="41" y="48"/>
                  </a:lnTo>
                  <a:lnTo>
                    <a:pt x="46" y="48"/>
                  </a:lnTo>
                  <a:lnTo>
                    <a:pt x="45" y="38"/>
                  </a:lnTo>
                  <a:lnTo>
                    <a:pt x="39" y="25"/>
                  </a:lnTo>
                  <a:lnTo>
                    <a:pt x="30" y="14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4" name="Freeform 101">
              <a:extLst>
                <a:ext uri="{FF2B5EF4-FFF2-40B4-BE49-F238E27FC236}">
                  <a16:creationId xmlns:a16="http://schemas.microsoft.com/office/drawing/2014/main" id="{DAA1389C-22E9-514C-862D-56CAB7789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331"/>
              <a:ext cx="21" cy="16"/>
            </a:xfrm>
            <a:custGeom>
              <a:avLst/>
              <a:gdLst>
                <a:gd name="T0" fmla="*/ 0 w 64"/>
                <a:gd name="T1" fmla="*/ 1 h 32"/>
                <a:gd name="T2" fmla="*/ 0 w 64"/>
                <a:gd name="T3" fmla="*/ 1 h 32"/>
                <a:gd name="T4" fmla="*/ 0 w 64"/>
                <a:gd name="T5" fmla="*/ 1 h 32"/>
                <a:gd name="T6" fmla="*/ 0 w 64"/>
                <a:gd name="T7" fmla="*/ 1 h 32"/>
                <a:gd name="T8" fmla="*/ 0 w 64"/>
                <a:gd name="T9" fmla="*/ 1 h 32"/>
                <a:gd name="T10" fmla="*/ 0 w 64"/>
                <a:gd name="T11" fmla="*/ 1 h 32"/>
                <a:gd name="T12" fmla="*/ 0 w 64"/>
                <a:gd name="T13" fmla="*/ 1 h 32"/>
                <a:gd name="T14" fmla="*/ 0 w 64"/>
                <a:gd name="T15" fmla="*/ 0 h 32"/>
                <a:gd name="T16" fmla="*/ 0 w 64"/>
                <a:gd name="T17" fmla="*/ 0 h 32"/>
                <a:gd name="T18" fmla="*/ 0 w 64"/>
                <a:gd name="T19" fmla="*/ 0 h 32"/>
                <a:gd name="T20" fmla="*/ 0 w 64"/>
                <a:gd name="T21" fmla="*/ 1 h 32"/>
                <a:gd name="T22" fmla="*/ 0 w 64"/>
                <a:gd name="T23" fmla="*/ 1 h 32"/>
                <a:gd name="T24" fmla="*/ 0 w 64"/>
                <a:gd name="T25" fmla="*/ 1 h 32"/>
                <a:gd name="T26" fmla="*/ 0 w 64"/>
                <a:gd name="T27" fmla="*/ 1 h 32"/>
                <a:gd name="T28" fmla="*/ 0 w 64"/>
                <a:gd name="T29" fmla="*/ 1 h 32"/>
                <a:gd name="T30" fmla="*/ 0 w 64"/>
                <a:gd name="T31" fmla="*/ 1 h 32"/>
                <a:gd name="T32" fmla="*/ 0 w 64"/>
                <a:gd name="T33" fmla="*/ 1 h 32"/>
                <a:gd name="T34" fmla="*/ 0 w 64"/>
                <a:gd name="T35" fmla="*/ 1 h 32"/>
                <a:gd name="T36" fmla="*/ 0 w 64"/>
                <a:gd name="T37" fmla="*/ 1 h 32"/>
                <a:gd name="T38" fmla="*/ 0 w 64"/>
                <a:gd name="T39" fmla="*/ 1 h 32"/>
                <a:gd name="T40" fmla="*/ 0 w 64"/>
                <a:gd name="T41" fmla="*/ 1 h 32"/>
                <a:gd name="T42" fmla="*/ 0 w 64"/>
                <a:gd name="T43" fmla="*/ 1 h 32"/>
                <a:gd name="T44" fmla="*/ 0 w 64"/>
                <a:gd name="T45" fmla="*/ 1 h 32"/>
                <a:gd name="T46" fmla="*/ 0 w 64"/>
                <a:gd name="T47" fmla="*/ 1 h 32"/>
                <a:gd name="T48" fmla="*/ 0 w 64"/>
                <a:gd name="T49" fmla="*/ 1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4" h="32">
                  <a:moveTo>
                    <a:pt x="50" y="24"/>
                  </a:moveTo>
                  <a:lnTo>
                    <a:pt x="56" y="22"/>
                  </a:lnTo>
                  <a:lnTo>
                    <a:pt x="62" y="19"/>
                  </a:lnTo>
                  <a:lnTo>
                    <a:pt x="64" y="15"/>
                  </a:lnTo>
                  <a:lnTo>
                    <a:pt x="64" y="11"/>
                  </a:lnTo>
                  <a:lnTo>
                    <a:pt x="61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6" y="3"/>
                  </a:lnTo>
                  <a:lnTo>
                    <a:pt x="16" y="8"/>
                  </a:lnTo>
                  <a:lnTo>
                    <a:pt x="7" y="14"/>
                  </a:lnTo>
                  <a:lnTo>
                    <a:pt x="3" y="20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4" y="30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21" y="32"/>
                  </a:lnTo>
                  <a:lnTo>
                    <a:pt x="29" y="30"/>
                  </a:lnTo>
                  <a:lnTo>
                    <a:pt x="36" y="29"/>
                  </a:lnTo>
                  <a:lnTo>
                    <a:pt x="43" y="27"/>
                  </a:lnTo>
                  <a:lnTo>
                    <a:pt x="5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5" name="Freeform 130">
              <a:extLst>
                <a:ext uri="{FF2B5EF4-FFF2-40B4-BE49-F238E27FC236}">
                  <a16:creationId xmlns:a16="http://schemas.microsoft.com/office/drawing/2014/main" id="{3332B559-5B8E-2F43-BCAF-A43653382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304"/>
              <a:ext cx="82" cy="106"/>
            </a:xfrm>
            <a:custGeom>
              <a:avLst/>
              <a:gdLst>
                <a:gd name="T0" fmla="*/ 0 w 246"/>
                <a:gd name="T1" fmla="*/ 1 h 211"/>
                <a:gd name="T2" fmla="*/ 0 w 246"/>
                <a:gd name="T3" fmla="*/ 1 h 211"/>
                <a:gd name="T4" fmla="*/ 0 w 246"/>
                <a:gd name="T5" fmla="*/ 1 h 211"/>
                <a:gd name="T6" fmla="*/ 0 w 246"/>
                <a:gd name="T7" fmla="*/ 1 h 211"/>
                <a:gd name="T8" fmla="*/ 0 w 246"/>
                <a:gd name="T9" fmla="*/ 2 h 211"/>
                <a:gd name="T10" fmla="*/ 0 w 246"/>
                <a:gd name="T11" fmla="*/ 2 h 211"/>
                <a:gd name="T12" fmla="*/ 0 w 246"/>
                <a:gd name="T13" fmla="*/ 2 h 211"/>
                <a:gd name="T14" fmla="*/ 0 w 246"/>
                <a:gd name="T15" fmla="*/ 2 h 211"/>
                <a:gd name="T16" fmla="*/ 0 w 246"/>
                <a:gd name="T17" fmla="*/ 3 h 211"/>
                <a:gd name="T18" fmla="*/ 0 w 246"/>
                <a:gd name="T19" fmla="*/ 3 h 211"/>
                <a:gd name="T20" fmla="*/ 0 w 246"/>
                <a:gd name="T21" fmla="*/ 3 h 211"/>
                <a:gd name="T22" fmla="*/ 0 w 246"/>
                <a:gd name="T23" fmla="*/ 3 h 211"/>
                <a:gd name="T24" fmla="*/ 0 w 246"/>
                <a:gd name="T25" fmla="*/ 4 h 211"/>
                <a:gd name="T26" fmla="*/ 0 w 246"/>
                <a:gd name="T27" fmla="*/ 4 h 211"/>
                <a:gd name="T28" fmla="*/ 0 w 246"/>
                <a:gd name="T29" fmla="*/ 4 h 211"/>
                <a:gd name="T30" fmla="*/ 0 w 246"/>
                <a:gd name="T31" fmla="*/ 4 h 211"/>
                <a:gd name="T32" fmla="*/ 0 w 246"/>
                <a:gd name="T33" fmla="*/ 4 h 211"/>
                <a:gd name="T34" fmla="*/ 0 w 246"/>
                <a:gd name="T35" fmla="*/ 4 h 211"/>
                <a:gd name="T36" fmla="*/ 0 w 246"/>
                <a:gd name="T37" fmla="*/ 4 h 211"/>
                <a:gd name="T38" fmla="*/ 0 w 246"/>
                <a:gd name="T39" fmla="*/ 4 h 211"/>
                <a:gd name="T40" fmla="*/ 0 w 246"/>
                <a:gd name="T41" fmla="*/ 4 h 211"/>
                <a:gd name="T42" fmla="*/ 0 w 246"/>
                <a:gd name="T43" fmla="*/ 4 h 211"/>
                <a:gd name="T44" fmla="*/ 0 w 246"/>
                <a:gd name="T45" fmla="*/ 4 h 211"/>
                <a:gd name="T46" fmla="*/ 0 w 246"/>
                <a:gd name="T47" fmla="*/ 4 h 211"/>
                <a:gd name="T48" fmla="*/ 0 w 246"/>
                <a:gd name="T49" fmla="*/ 4 h 211"/>
                <a:gd name="T50" fmla="*/ 0 w 246"/>
                <a:gd name="T51" fmla="*/ 4 h 211"/>
                <a:gd name="T52" fmla="*/ 0 w 246"/>
                <a:gd name="T53" fmla="*/ 4 h 211"/>
                <a:gd name="T54" fmla="*/ 0 w 246"/>
                <a:gd name="T55" fmla="*/ 4 h 211"/>
                <a:gd name="T56" fmla="*/ 0 w 246"/>
                <a:gd name="T57" fmla="*/ 4 h 211"/>
                <a:gd name="T58" fmla="*/ 0 w 246"/>
                <a:gd name="T59" fmla="*/ 4 h 211"/>
                <a:gd name="T60" fmla="*/ 0 w 246"/>
                <a:gd name="T61" fmla="*/ 4 h 211"/>
                <a:gd name="T62" fmla="*/ 0 w 246"/>
                <a:gd name="T63" fmla="*/ 3 h 211"/>
                <a:gd name="T64" fmla="*/ 0 w 246"/>
                <a:gd name="T65" fmla="*/ 3 h 211"/>
                <a:gd name="T66" fmla="*/ 0 w 246"/>
                <a:gd name="T67" fmla="*/ 3 h 211"/>
                <a:gd name="T68" fmla="*/ 0 w 246"/>
                <a:gd name="T69" fmla="*/ 3 h 211"/>
                <a:gd name="T70" fmla="*/ 0 w 246"/>
                <a:gd name="T71" fmla="*/ 3 h 211"/>
                <a:gd name="T72" fmla="*/ 0 w 246"/>
                <a:gd name="T73" fmla="*/ 3 h 211"/>
                <a:gd name="T74" fmla="*/ 0 w 246"/>
                <a:gd name="T75" fmla="*/ 3 h 211"/>
                <a:gd name="T76" fmla="*/ 0 w 246"/>
                <a:gd name="T77" fmla="*/ 2 h 211"/>
                <a:gd name="T78" fmla="*/ 0 w 246"/>
                <a:gd name="T79" fmla="*/ 2 h 211"/>
                <a:gd name="T80" fmla="*/ 0 w 246"/>
                <a:gd name="T81" fmla="*/ 2 h 211"/>
                <a:gd name="T82" fmla="*/ 0 w 246"/>
                <a:gd name="T83" fmla="*/ 2 h 211"/>
                <a:gd name="T84" fmla="*/ 0 w 246"/>
                <a:gd name="T85" fmla="*/ 2 h 211"/>
                <a:gd name="T86" fmla="*/ 0 w 246"/>
                <a:gd name="T87" fmla="*/ 1 h 211"/>
                <a:gd name="T88" fmla="*/ 0 w 246"/>
                <a:gd name="T89" fmla="*/ 1 h 211"/>
                <a:gd name="T90" fmla="*/ 0 w 246"/>
                <a:gd name="T91" fmla="*/ 1 h 211"/>
                <a:gd name="T92" fmla="*/ 0 w 246"/>
                <a:gd name="T93" fmla="*/ 1 h 211"/>
                <a:gd name="T94" fmla="*/ 0 w 246"/>
                <a:gd name="T95" fmla="*/ 1 h 211"/>
                <a:gd name="T96" fmla="*/ 0 w 246"/>
                <a:gd name="T97" fmla="*/ 1 h 211"/>
                <a:gd name="T98" fmla="*/ 0 w 246"/>
                <a:gd name="T99" fmla="*/ 1 h 211"/>
                <a:gd name="T100" fmla="*/ 0 w 246"/>
                <a:gd name="T101" fmla="*/ 1 h 211"/>
                <a:gd name="T102" fmla="*/ 0 w 246"/>
                <a:gd name="T103" fmla="*/ 1 h 211"/>
                <a:gd name="T104" fmla="*/ 0 w 246"/>
                <a:gd name="T105" fmla="*/ 1 h 211"/>
                <a:gd name="T106" fmla="*/ 0 w 246"/>
                <a:gd name="T107" fmla="*/ 1 h 211"/>
                <a:gd name="T108" fmla="*/ 0 w 246"/>
                <a:gd name="T109" fmla="*/ 0 h 211"/>
                <a:gd name="T110" fmla="*/ 0 w 246"/>
                <a:gd name="T111" fmla="*/ 1 h 211"/>
                <a:gd name="T112" fmla="*/ 0 w 246"/>
                <a:gd name="T113" fmla="*/ 1 h 211"/>
                <a:gd name="T114" fmla="*/ 0 w 246"/>
                <a:gd name="T115" fmla="*/ 1 h 211"/>
                <a:gd name="T116" fmla="*/ 0 w 246"/>
                <a:gd name="T117" fmla="*/ 1 h 211"/>
                <a:gd name="T118" fmla="*/ 0 w 246"/>
                <a:gd name="T119" fmla="*/ 1 h 211"/>
                <a:gd name="T120" fmla="*/ 0 w 246"/>
                <a:gd name="T121" fmla="*/ 1 h 2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46" h="211">
                  <a:moveTo>
                    <a:pt x="90" y="32"/>
                  </a:moveTo>
                  <a:lnTo>
                    <a:pt x="73" y="41"/>
                  </a:lnTo>
                  <a:lnTo>
                    <a:pt x="57" y="51"/>
                  </a:lnTo>
                  <a:lnTo>
                    <a:pt x="41" y="64"/>
                  </a:lnTo>
                  <a:lnTo>
                    <a:pt x="28" y="76"/>
                  </a:lnTo>
                  <a:lnTo>
                    <a:pt x="18" y="89"/>
                  </a:lnTo>
                  <a:lnTo>
                    <a:pt x="9" y="103"/>
                  </a:lnTo>
                  <a:lnTo>
                    <a:pt x="3" y="116"/>
                  </a:lnTo>
                  <a:lnTo>
                    <a:pt x="0" y="131"/>
                  </a:lnTo>
                  <a:lnTo>
                    <a:pt x="3" y="152"/>
                  </a:lnTo>
                  <a:lnTo>
                    <a:pt x="15" y="170"/>
                  </a:lnTo>
                  <a:lnTo>
                    <a:pt x="32" y="185"/>
                  </a:lnTo>
                  <a:lnTo>
                    <a:pt x="54" y="197"/>
                  </a:lnTo>
                  <a:lnTo>
                    <a:pt x="80" y="205"/>
                  </a:lnTo>
                  <a:lnTo>
                    <a:pt x="109" y="210"/>
                  </a:lnTo>
                  <a:lnTo>
                    <a:pt x="137" y="211"/>
                  </a:lnTo>
                  <a:lnTo>
                    <a:pt x="164" y="208"/>
                  </a:lnTo>
                  <a:lnTo>
                    <a:pt x="170" y="208"/>
                  </a:lnTo>
                  <a:lnTo>
                    <a:pt x="176" y="206"/>
                  </a:lnTo>
                  <a:lnTo>
                    <a:pt x="180" y="202"/>
                  </a:lnTo>
                  <a:lnTo>
                    <a:pt x="182" y="198"/>
                  </a:lnTo>
                  <a:lnTo>
                    <a:pt x="180" y="196"/>
                  </a:lnTo>
                  <a:lnTo>
                    <a:pt x="176" y="196"/>
                  </a:lnTo>
                  <a:lnTo>
                    <a:pt x="170" y="195"/>
                  </a:lnTo>
                  <a:lnTo>
                    <a:pt x="163" y="195"/>
                  </a:lnTo>
                  <a:lnTo>
                    <a:pt x="154" y="195"/>
                  </a:lnTo>
                  <a:lnTo>
                    <a:pt x="147" y="195"/>
                  </a:lnTo>
                  <a:lnTo>
                    <a:pt x="140" y="195"/>
                  </a:lnTo>
                  <a:lnTo>
                    <a:pt x="135" y="195"/>
                  </a:lnTo>
                  <a:lnTo>
                    <a:pt x="121" y="194"/>
                  </a:lnTo>
                  <a:lnTo>
                    <a:pt x="108" y="193"/>
                  </a:lnTo>
                  <a:lnTo>
                    <a:pt x="93" y="191"/>
                  </a:lnTo>
                  <a:lnTo>
                    <a:pt x="79" y="188"/>
                  </a:lnTo>
                  <a:lnTo>
                    <a:pt x="64" y="185"/>
                  </a:lnTo>
                  <a:lnTo>
                    <a:pt x="50" y="178"/>
                  </a:lnTo>
                  <a:lnTo>
                    <a:pt x="37" y="169"/>
                  </a:lnTo>
                  <a:lnTo>
                    <a:pt x="22" y="155"/>
                  </a:lnTo>
                  <a:lnTo>
                    <a:pt x="19" y="140"/>
                  </a:lnTo>
                  <a:lnTo>
                    <a:pt x="21" y="126"/>
                  </a:lnTo>
                  <a:lnTo>
                    <a:pt x="26" y="111"/>
                  </a:lnTo>
                  <a:lnTo>
                    <a:pt x="35" y="98"/>
                  </a:lnTo>
                  <a:lnTo>
                    <a:pt x="48" y="85"/>
                  </a:lnTo>
                  <a:lnTo>
                    <a:pt x="63" y="73"/>
                  </a:lnTo>
                  <a:lnTo>
                    <a:pt x="79" y="63"/>
                  </a:lnTo>
                  <a:lnTo>
                    <a:pt x="98" y="52"/>
                  </a:lnTo>
                  <a:lnTo>
                    <a:pt x="117" y="43"/>
                  </a:lnTo>
                  <a:lnTo>
                    <a:pt x="137" y="35"/>
                  </a:lnTo>
                  <a:lnTo>
                    <a:pt x="157" y="28"/>
                  </a:lnTo>
                  <a:lnTo>
                    <a:pt x="176" y="21"/>
                  </a:lnTo>
                  <a:lnTo>
                    <a:pt x="196" y="16"/>
                  </a:lnTo>
                  <a:lnTo>
                    <a:pt x="214" y="11"/>
                  </a:lnTo>
                  <a:lnTo>
                    <a:pt x="231" y="8"/>
                  </a:lnTo>
                  <a:lnTo>
                    <a:pt x="246" y="6"/>
                  </a:lnTo>
                  <a:lnTo>
                    <a:pt x="236" y="2"/>
                  </a:lnTo>
                  <a:lnTo>
                    <a:pt x="220" y="0"/>
                  </a:lnTo>
                  <a:lnTo>
                    <a:pt x="201" y="2"/>
                  </a:lnTo>
                  <a:lnTo>
                    <a:pt x="179" y="5"/>
                  </a:lnTo>
                  <a:lnTo>
                    <a:pt x="154" y="10"/>
                  </a:lnTo>
                  <a:lnTo>
                    <a:pt x="131" y="16"/>
                  </a:lnTo>
                  <a:lnTo>
                    <a:pt x="109" y="24"/>
                  </a:lnTo>
                  <a:lnTo>
                    <a:pt x="9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9" name="Freeform 131">
              <a:extLst>
                <a:ext uri="{FF2B5EF4-FFF2-40B4-BE49-F238E27FC236}">
                  <a16:creationId xmlns:a16="http://schemas.microsoft.com/office/drawing/2014/main" id="{BE351027-A1EB-894A-9E56-6DC4C0E52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303"/>
              <a:ext cx="53" cy="82"/>
            </a:xfrm>
            <a:custGeom>
              <a:avLst/>
              <a:gdLst>
                <a:gd name="T0" fmla="*/ 0 w 158"/>
                <a:gd name="T1" fmla="*/ 1 h 164"/>
                <a:gd name="T2" fmla="*/ 0 w 158"/>
                <a:gd name="T3" fmla="*/ 2 h 164"/>
                <a:gd name="T4" fmla="*/ 0 w 158"/>
                <a:gd name="T5" fmla="*/ 2 h 164"/>
                <a:gd name="T6" fmla="*/ 0 w 158"/>
                <a:gd name="T7" fmla="*/ 2 h 164"/>
                <a:gd name="T8" fmla="*/ 0 w 158"/>
                <a:gd name="T9" fmla="*/ 2 h 164"/>
                <a:gd name="T10" fmla="*/ 0 w 158"/>
                <a:gd name="T11" fmla="*/ 2 h 164"/>
                <a:gd name="T12" fmla="*/ 0 w 158"/>
                <a:gd name="T13" fmla="*/ 3 h 164"/>
                <a:gd name="T14" fmla="*/ 0 w 158"/>
                <a:gd name="T15" fmla="*/ 3 h 164"/>
                <a:gd name="T16" fmla="*/ 0 w 158"/>
                <a:gd name="T17" fmla="*/ 3 h 164"/>
                <a:gd name="T18" fmla="*/ 0 w 158"/>
                <a:gd name="T19" fmla="*/ 3 h 164"/>
                <a:gd name="T20" fmla="*/ 0 w 158"/>
                <a:gd name="T21" fmla="*/ 3 h 164"/>
                <a:gd name="T22" fmla="*/ 0 w 158"/>
                <a:gd name="T23" fmla="*/ 3 h 164"/>
                <a:gd name="T24" fmla="*/ 0 w 158"/>
                <a:gd name="T25" fmla="*/ 3 h 164"/>
                <a:gd name="T26" fmla="*/ 0 w 158"/>
                <a:gd name="T27" fmla="*/ 3 h 164"/>
                <a:gd name="T28" fmla="*/ 0 w 158"/>
                <a:gd name="T29" fmla="*/ 3 h 164"/>
                <a:gd name="T30" fmla="*/ 0 w 158"/>
                <a:gd name="T31" fmla="*/ 3 h 164"/>
                <a:gd name="T32" fmla="*/ 0 w 158"/>
                <a:gd name="T33" fmla="*/ 3 h 164"/>
                <a:gd name="T34" fmla="*/ 0 w 158"/>
                <a:gd name="T35" fmla="*/ 3 h 164"/>
                <a:gd name="T36" fmla="*/ 0 w 158"/>
                <a:gd name="T37" fmla="*/ 3 h 164"/>
                <a:gd name="T38" fmla="*/ 0 w 158"/>
                <a:gd name="T39" fmla="*/ 3 h 164"/>
                <a:gd name="T40" fmla="*/ 0 w 158"/>
                <a:gd name="T41" fmla="*/ 2 h 164"/>
                <a:gd name="T42" fmla="*/ 0 w 158"/>
                <a:gd name="T43" fmla="*/ 2 h 164"/>
                <a:gd name="T44" fmla="*/ 0 w 158"/>
                <a:gd name="T45" fmla="*/ 2 h 164"/>
                <a:gd name="T46" fmla="*/ 0 w 158"/>
                <a:gd name="T47" fmla="*/ 2 h 164"/>
                <a:gd name="T48" fmla="*/ 0 w 158"/>
                <a:gd name="T49" fmla="*/ 1 h 164"/>
                <a:gd name="T50" fmla="*/ 0 w 158"/>
                <a:gd name="T51" fmla="*/ 1 h 164"/>
                <a:gd name="T52" fmla="*/ 0 w 158"/>
                <a:gd name="T53" fmla="*/ 1 h 164"/>
                <a:gd name="T54" fmla="*/ 0 w 158"/>
                <a:gd name="T55" fmla="*/ 1 h 164"/>
                <a:gd name="T56" fmla="*/ 0 w 158"/>
                <a:gd name="T57" fmla="*/ 1 h 164"/>
                <a:gd name="T58" fmla="*/ 0 w 158"/>
                <a:gd name="T59" fmla="*/ 1 h 164"/>
                <a:gd name="T60" fmla="*/ 0 w 158"/>
                <a:gd name="T61" fmla="*/ 0 h 164"/>
                <a:gd name="T62" fmla="*/ 0 w 158"/>
                <a:gd name="T63" fmla="*/ 1 h 164"/>
                <a:gd name="T64" fmla="*/ 0 w 158"/>
                <a:gd name="T65" fmla="*/ 1 h 164"/>
                <a:gd name="T66" fmla="*/ 0 w 158"/>
                <a:gd name="T67" fmla="*/ 1 h 164"/>
                <a:gd name="T68" fmla="*/ 0 w 158"/>
                <a:gd name="T69" fmla="*/ 1 h 164"/>
                <a:gd name="T70" fmla="*/ 0 w 158"/>
                <a:gd name="T71" fmla="*/ 1 h 164"/>
                <a:gd name="T72" fmla="*/ 0 w 158"/>
                <a:gd name="T73" fmla="*/ 1 h 164"/>
                <a:gd name="T74" fmla="*/ 0 w 158"/>
                <a:gd name="T75" fmla="*/ 1 h 164"/>
                <a:gd name="T76" fmla="*/ 0 w 158"/>
                <a:gd name="T77" fmla="*/ 1 h 164"/>
                <a:gd name="T78" fmla="*/ 0 w 158"/>
                <a:gd name="T79" fmla="*/ 1 h 164"/>
                <a:gd name="T80" fmla="*/ 0 w 158"/>
                <a:gd name="T81" fmla="*/ 1 h 16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" h="164">
                  <a:moveTo>
                    <a:pt x="133" y="54"/>
                  </a:moveTo>
                  <a:lnTo>
                    <a:pt x="138" y="72"/>
                  </a:lnTo>
                  <a:lnTo>
                    <a:pt x="135" y="86"/>
                  </a:lnTo>
                  <a:lnTo>
                    <a:pt x="125" y="99"/>
                  </a:lnTo>
                  <a:lnTo>
                    <a:pt x="110" y="110"/>
                  </a:lnTo>
                  <a:lnTo>
                    <a:pt x="93" y="120"/>
                  </a:lnTo>
                  <a:lnTo>
                    <a:pt x="74" y="130"/>
                  </a:lnTo>
                  <a:lnTo>
                    <a:pt x="53" y="140"/>
                  </a:lnTo>
                  <a:lnTo>
                    <a:pt x="36" y="149"/>
                  </a:lnTo>
                  <a:lnTo>
                    <a:pt x="33" y="152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5" y="160"/>
                  </a:lnTo>
                  <a:lnTo>
                    <a:pt x="37" y="163"/>
                  </a:lnTo>
                  <a:lnTo>
                    <a:pt x="42" y="164"/>
                  </a:lnTo>
                  <a:lnTo>
                    <a:pt x="46" y="164"/>
                  </a:lnTo>
                  <a:lnTo>
                    <a:pt x="51" y="163"/>
                  </a:lnTo>
                  <a:lnTo>
                    <a:pt x="72" y="153"/>
                  </a:lnTo>
                  <a:lnTo>
                    <a:pt x="94" y="143"/>
                  </a:lnTo>
                  <a:lnTo>
                    <a:pt x="114" y="132"/>
                  </a:lnTo>
                  <a:lnTo>
                    <a:pt x="133" y="118"/>
                  </a:lnTo>
                  <a:lnTo>
                    <a:pt x="146" y="104"/>
                  </a:lnTo>
                  <a:lnTo>
                    <a:pt x="155" y="87"/>
                  </a:lnTo>
                  <a:lnTo>
                    <a:pt x="158" y="70"/>
                  </a:lnTo>
                  <a:lnTo>
                    <a:pt x="152" y="51"/>
                  </a:lnTo>
                  <a:lnTo>
                    <a:pt x="139" y="37"/>
                  </a:lnTo>
                  <a:lnTo>
                    <a:pt x="122" y="24"/>
                  </a:lnTo>
                  <a:lnTo>
                    <a:pt x="99" y="14"/>
                  </a:lnTo>
                  <a:lnTo>
                    <a:pt x="75" y="7"/>
                  </a:lnTo>
                  <a:lnTo>
                    <a:pt x="51" y="2"/>
                  </a:lnTo>
                  <a:lnTo>
                    <a:pt x="29" y="0"/>
                  </a:lnTo>
                  <a:lnTo>
                    <a:pt x="11" y="1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0" y="12"/>
                  </a:lnTo>
                  <a:lnTo>
                    <a:pt x="59" y="15"/>
                  </a:lnTo>
                  <a:lnTo>
                    <a:pt x="78" y="19"/>
                  </a:lnTo>
                  <a:lnTo>
                    <a:pt x="96" y="24"/>
                  </a:lnTo>
                  <a:lnTo>
                    <a:pt x="112" y="32"/>
                  </a:lnTo>
                  <a:lnTo>
                    <a:pt x="125" y="41"/>
                  </a:lnTo>
                  <a:lnTo>
                    <a:pt x="133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0" name="Freeform 132">
              <a:extLst>
                <a:ext uri="{FF2B5EF4-FFF2-40B4-BE49-F238E27FC236}">
                  <a16:creationId xmlns:a16="http://schemas.microsoft.com/office/drawing/2014/main" id="{F8644A5A-017F-394F-8B35-EE84D2563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85"/>
              <a:ext cx="134" cy="170"/>
            </a:xfrm>
            <a:custGeom>
              <a:avLst/>
              <a:gdLst>
                <a:gd name="T0" fmla="*/ 0 w 400"/>
                <a:gd name="T1" fmla="*/ 1 h 340"/>
                <a:gd name="T2" fmla="*/ 0 w 400"/>
                <a:gd name="T3" fmla="*/ 2 h 340"/>
                <a:gd name="T4" fmla="*/ 0 w 400"/>
                <a:gd name="T5" fmla="*/ 3 h 340"/>
                <a:gd name="T6" fmla="*/ 0 w 400"/>
                <a:gd name="T7" fmla="*/ 4 h 340"/>
                <a:gd name="T8" fmla="*/ 0 w 400"/>
                <a:gd name="T9" fmla="*/ 4 h 340"/>
                <a:gd name="T10" fmla="*/ 0 w 400"/>
                <a:gd name="T11" fmla="*/ 4 h 340"/>
                <a:gd name="T12" fmla="*/ 0 w 400"/>
                <a:gd name="T13" fmla="*/ 5 h 340"/>
                <a:gd name="T14" fmla="*/ 0 w 400"/>
                <a:gd name="T15" fmla="*/ 5 h 340"/>
                <a:gd name="T16" fmla="*/ 0 w 400"/>
                <a:gd name="T17" fmla="*/ 5 h 340"/>
                <a:gd name="T18" fmla="*/ 0 w 400"/>
                <a:gd name="T19" fmla="*/ 5 h 340"/>
                <a:gd name="T20" fmla="*/ 0 w 400"/>
                <a:gd name="T21" fmla="*/ 5 h 340"/>
                <a:gd name="T22" fmla="*/ 0 w 400"/>
                <a:gd name="T23" fmla="*/ 6 h 340"/>
                <a:gd name="T24" fmla="*/ 0 w 400"/>
                <a:gd name="T25" fmla="*/ 6 h 340"/>
                <a:gd name="T26" fmla="*/ 0 w 400"/>
                <a:gd name="T27" fmla="*/ 6 h 340"/>
                <a:gd name="T28" fmla="*/ 0 w 400"/>
                <a:gd name="T29" fmla="*/ 6 h 340"/>
                <a:gd name="T30" fmla="*/ 0 w 400"/>
                <a:gd name="T31" fmla="*/ 6 h 340"/>
                <a:gd name="T32" fmla="*/ 1 w 400"/>
                <a:gd name="T33" fmla="*/ 6 h 340"/>
                <a:gd name="T34" fmla="*/ 1 w 400"/>
                <a:gd name="T35" fmla="*/ 6 h 340"/>
                <a:gd name="T36" fmla="*/ 1 w 400"/>
                <a:gd name="T37" fmla="*/ 6 h 340"/>
                <a:gd name="T38" fmla="*/ 1 w 400"/>
                <a:gd name="T39" fmla="*/ 5 h 340"/>
                <a:gd name="T40" fmla="*/ 1 w 400"/>
                <a:gd name="T41" fmla="*/ 5 h 340"/>
                <a:gd name="T42" fmla="*/ 0 w 400"/>
                <a:gd name="T43" fmla="*/ 5 h 340"/>
                <a:gd name="T44" fmla="*/ 0 w 400"/>
                <a:gd name="T45" fmla="*/ 5 h 340"/>
                <a:gd name="T46" fmla="*/ 0 w 400"/>
                <a:gd name="T47" fmla="*/ 5 h 340"/>
                <a:gd name="T48" fmla="*/ 0 w 400"/>
                <a:gd name="T49" fmla="*/ 5 h 340"/>
                <a:gd name="T50" fmla="*/ 0 w 400"/>
                <a:gd name="T51" fmla="*/ 5 h 340"/>
                <a:gd name="T52" fmla="*/ 0 w 400"/>
                <a:gd name="T53" fmla="*/ 5 h 340"/>
                <a:gd name="T54" fmla="*/ 0 w 400"/>
                <a:gd name="T55" fmla="*/ 5 h 340"/>
                <a:gd name="T56" fmla="*/ 0 w 400"/>
                <a:gd name="T57" fmla="*/ 5 h 340"/>
                <a:gd name="T58" fmla="*/ 0 w 400"/>
                <a:gd name="T59" fmla="*/ 4 h 340"/>
                <a:gd name="T60" fmla="*/ 0 w 400"/>
                <a:gd name="T61" fmla="*/ 4 h 340"/>
                <a:gd name="T62" fmla="*/ 0 w 400"/>
                <a:gd name="T63" fmla="*/ 3 h 340"/>
                <a:gd name="T64" fmla="*/ 0 w 400"/>
                <a:gd name="T65" fmla="*/ 3 h 340"/>
                <a:gd name="T66" fmla="*/ 0 w 400"/>
                <a:gd name="T67" fmla="*/ 2 h 340"/>
                <a:gd name="T68" fmla="*/ 0 w 400"/>
                <a:gd name="T69" fmla="*/ 2 h 340"/>
                <a:gd name="T70" fmla="*/ 0 w 400"/>
                <a:gd name="T71" fmla="*/ 2 h 340"/>
                <a:gd name="T72" fmla="*/ 0 w 400"/>
                <a:gd name="T73" fmla="*/ 1 h 340"/>
                <a:gd name="T74" fmla="*/ 0 w 400"/>
                <a:gd name="T75" fmla="*/ 1 h 340"/>
                <a:gd name="T76" fmla="*/ 0 w 400"/>
                <a:gd name="T77" fmla="*/ 1 h 340"/>
                <a:gd name="T78" fmla="*/ 0 w 400"/>
                <a:gd name="T79" fmla="*/ 1 h 340"/>
                <a:gd name="T80" fmla="*/ 0 w 400"/>
                <a:gd name="T81" fmla="*/ 0 h 340"/>
                <a:gd name="T82" fmla="*/ 0 w 400"/>
                <a:gd name="T83" fmla="*/ 1 h 340"/>
                <a:gd name="T84" fmla="*/ 0 w 400"/>
                <a:gd name="T85" fmla="*/ 1 h 340"/>
                <a:gd name="T86" fmla="*/ 0 w 400"/>
                <a:gd name="T87" fmla="*/ 1 h 3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00" h="340">
                  <a:moveTo>
                    <a:pt x="156" y="45"/>
                  </a:moveTo>
                  <a:lnTo>
                    <a:pt x="125" y="62"/>
                  </a:lnTo>
                  <a:lnTo>
                    <a:pt x="95" y="82"/>
                  </a:lnTo>
                  <a:lnTo>
                    <a:pt x="67" y="103"/>
                  </a:lnTo>
                  <a:lnTo>
                    <a:pt x="42" y="125"/>
                  </a:lnTo>
                  <a:lnTo>
                    <a:pt x="22" y="150"/>
                  </a:lnTo>
                  <a:lnTo>
                    <a:pt x="8" y="176"/>
                  </a:lnTo>
                  <a:lnTo>
                    <a:pt x="0" y="204"/>
                  </a:lnTo>
                  <a:lnTo>
                    <a:pt x="2" y="233"/>
                  </a:lnTo>
                  <a:lnTo>
                    <a:pt x="5" y="240"/>
                  </a:lnTo>
                  <a:lnTo>
                    <a:pt x="9" y="248"/>
                  </a:lnTo>
                  <a:lnTo>
                    <a:pt x="13" y="254"/>
                  </a:lnTo>
                  <a:lnTo>
                    <a:pt x="19" y="261"/>
                  </a:lnTo>
                  <a:lnTo>
                    <a:pt x="26" y="268"/>
                  </a:lnTo>
                  <a:lnTo>
                    <a:pt x="34" y="274"/>
                  </a:lnTo>
                  <a:lnTo>
                    <a:pt x="42" y="279"/>
                  </a:lnTo>
                  <a:lnTo>
                    <a:pt x="51" y="283"/>
                  </a:lnTo>
                  <a:lnTo>
                    <a:pt x="70" y="291"/>
                  </a:lnTo>
                  <a:lnTo>
                    <a:pt x="89" y="298"/>
                  </a:lnTo>
                  <a:lnTo>
                    <a:pt x="108" y="305"/>
                  </a:lnTo>
                  <a:lnTo>
                    <a:pt x="128" y="310"/>
                  </a:lnTo>
                  <a:lnTo>
                    <a:pt x="149" y="315"/>
                  </a:lnTo>
                  <a:lnTo>
                    <a:pt x="169" y="319"/>
                  </a:lnTo>
                  <a:lnTo>
                    <a:pt x="189" y="323"/>
                  </a:lnTo>
                  <a:lnTo>
                    <a:pt x="210" y="326"/>
                  </a:lnTo>
                  <a:lnTo>
                    <a:pt x="231" y="329"/>
                  </a:lnTo>
                  <a:lnTo>
                    <a:pt x="253" y="331"/>
                  </a:lnTo>
                  <a:lnTo>
                    <a:pt x="274" y="334"/>
                  </a:lnTo>
                  <a:lnTo>
                    <a:pt x="295" y="336"/>
                  </a:lnTo>
                  <a:lnTo>
                    <a:pt x="317" y="337"/>
                  </a:lnTo>
                  <a:lnTo>
                    <a:pt x="339" y="338"/>
                  </a:lnTo>
                  <a:lnTo>
                    <a:pt x="359" y="339"/>
                  </a:lnTo>
                  <a:lnTo>
                    <a:pt x="381" y="340"/>
                  </a:lnTo>
                  <a:lnTo>
                    <a:pt x="387" y="340"/>
                  </a:lnTo>
                  <a:lnTo>
                    <a:pt x="393" y="337"/>
                  </a:lnTo>
                  <a:lnTo>
                    <a:pt x="397" y="334"/>
                  </a:lnTo>
                  <a:lnTo>
                    <a:pt x="400" y="328"/>
                  </a:lnTo>
                  <a:lnTo>
                    <a:pt x="400" y="323"/>
                  </a:lnTo>
                  <a:lnTo>
                    <a:pt x="397" y="319"/>
                  </a:lnTo>
                  <a:lnTo>
                    <a:pt x="391" y="316"/>
                  </a:lnTo>
                  <a:lnTo>
                    <a:pt x="385" y="315"/>
                  </a:lnTo>
                  <a:lnTo>
                    <a:pt x="365" y="315"/>
                  </a:lnTo>
                  <a:lnTo>
                    <a:pt x="346" y="315"/>
                  </a:lnTo>
                  <a:lnTo>
                    <a:pt x="326" y="314"/>
                  </a:lnTo>
                  <a:lnTo>
                    <a:pt x="307" y="313"/>
                  </a:lnTo>
                  <a:lnTo>
                    <a:pt x="287" y="312"/>
                  </a:lnTo>
                  <a:lnTo>
                    <a:pt x="266" y="310"/>
                  </a:lnTo>
                  <a:lnTo>
                    <a:pt x="247" y="308"/>
                  </a:lnTo>
                  <a:lnTo>
                    <a:pt x="227" y="306"/>
                  </a:lnTo>
                  <a:lnTo>
                    <a:pt x="208" y="303"/>
                  </a:lnTo>
                  <a:lnTo>
                    <a:pt x="188" y="300"/>
                  </a:lnTo>
                  <a:lnTo>
                    <a:pt x="169" y="295"/>
                  </a:lnTo>
                  <a:lnTo>
                    <a:pt x="150" y="291"/>
                  </a:lnTo>
                  <a:lnTo>
                    <a:pt x="131" y="287"/>
                  </a:lnTo>
                  <a:lnTo>
                    <a:pt x="114" y="281"/>
                  </a:lnTo>
                  <a:lnTo>
                    <a:pt x="95" y="275"/>
                  </a:lnTo>
                  <a:lnTo>
                    <a:pt x="77" y="269"/>
                  </a:lnTo>
                  <a:lnTo>
                    <a:pt x="63" y="261"/>
                  </a:lnTo>
                  <a:lnTo>
                    <a:pt x="51" y="251"/>
                  </a:lnTo>
                  <a:lnTo>
                    <a:pt x="44" y="241"/>
                  </a:lnTo>
                  <a:lnTo>
                    <a:pt x="38" y="228"/>
                  </a:lnTo>
                  <a:lnTo>
                    <a:pt x="38" y="214"/>
                  </a:lnTo>
                  <a:lnTo>
                    <a:pt x="41" y="195"/>
                  </a:lnTo>
                  <a:lnTo>
                    <a:pt x="47" y="177"/>
                  </a:lnTo>
                  <a:lnTo>
                    <a:pt x="53" y="163"/>
                  </a:lnTo>
                  <a:lnTo>
                    <a:pt x="63" y="148"/>
                  </a:lnTo>
                  <a:lnTo>
                    <a:pt x="74" y="135"/>
                  </a:lnTo>
                  <a:lnTo>
                    <a:pt x="85" y="122"/>
                  </a:lnTo>
                  <a:lnTo>
                    <a:pt x="98" y="111"/>
                  </a:lnTo>
                  <a:lnTo>
                    <a:pt x="111" y="100"/>
                  </a:lnTo>
                  <a:lnTo>
                    <a:pt x="125" y="89"/>
                  </a:lnTo>
                  <a:lnTo>
                    <a:pt x="141" y="79"/>
                  </a:lnTo>
                  <a:lnTo>
                    <a:pt x="160" y="68"/>
                  </a:lnTo>
                  <a:lnTo>
                    <a:pt x="179" y="57"/>
                  </a:lnTo>
                  <a:lnTo>
                    <a:pt x="201" y="47"/>
                  </a:lnTo>
                  <a:lnTo>
                    <a:pt x="224" y="37"/>
                  </a:lnTo>
                  <a:lnTo>
                    <a:pt x="249" y="27"/>
                  </a:lnTo>
                  <a:lnTo>
                    <a:pt x="272" y="19"/>
                  </a:lnTo>
                  <a:lnTo>
                    <a:pt x="294" y="12"/>
                  </a:lnTo>
                  <a:lnTo>
                    <a:pt x="314" y="6"/>
                  </a:lnTo>
                  <a:lnTo>
                    <a:pt x="332" y="1"/>
                  </a:lnTo>
                  <a:lnTo>
                    <a:pt x="316" y="0"/>
                  </a:lnTo>
                  <a:lnTo>
                    <a:pt x="295" y="1"/>
                  </a:lnTo>
                  <a:lnTo>
                    <a:pt x="274" y="5"/>
                  </a:lnTo>
                  <a:lnTo>
                    <a:pt x="249" y="10"/>
                  </a:lnTo>
                  <a:lnTo>
                    <a:pt x="224" y="17"/>
                  </a:lnTo>
                  <a:lnTo>
                    <a:pt x="199" y="25"/>
                  </a:lnTo>
                  <a:lnTo>
                    <a:pt x="176" y="35"/>
                  </a:lnTo>
                  <a:lnTo>
                    <a:pt x="156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1" name="Freeform 133">
              <a:extLst>
                <a:ext uri="{FF2B5EF4-FFF2-40B4-BE49-F238E27FC236}">
                  <a16:creationId xmlns:a16="http://schemas.microsoft.com/office/drawing/2014/main" id="{C6EC1324-7077-4440-B83C-C489FCCD3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79"/>
              <a:ext cx="117" cy="114"/>
            </a:xfrm>
            <a:custGeom>
              <a:avLst/>
              <a:gdLst>
                <a:gd name="T0" fmla="*/ 0 w 349"/>
                <a:gd name="T1" fmla="*/ 2 h 227"/>
                <a:gd name="T2" fmla="*/ 0 w 349"/>
                <a:gd name="T3" fmla="*/ 2 h 227"/>
                <a:gd name="T4" fmla="*/ 0 w 349"/>
                <a:gd name="T5" fmla="*/ 2 h 227"/>
                <a:gd name="T6" fmla="*/ 0 w 349"/>
                <a:gd name="T7" fmla="*/ 2 h 227"/>
                <a:gd name="T8" fmla="*/ 0 w 349"/>
                <a:gd name="T9" fmla="*/ 3 h 227"/>
                <a:gd name="T10" fmla="*/ 0 w 349"/>
                <a:gd name="T11" fmla="*/ 3 h 227"/>
                <a:gd name="T12" fmla="*/ 0 w 349"/>
                <a:gd name="T13" fmla="*/ 3 h 227"/>
                <a:gd name="T14" fmla="*/ 0 w 349"/>
                <a:gd name="T15" fmla="*/ 3 h 227"/>
                <a:gd name="T16" fmla="*/ 0 w 349"/>
                <a:gd name="T17" fmla="*/ 3 h 227"/>
                <a:gd name="T18" fmla="*/ 0 w 349"/>
                <a:gd name="T19" fmla="*/ 3 h 227"/>
                <a:gd name="T20" fmla="*/ 0 w 349"/>
                <a:gd name="T21" fmla="*/ 4 h 227"/>
                <a:gd name="T22" fmla="*/ 0 w 349"/>
                <a:gd name="T23" fmla="*/ 4 h 227"/>
                <a:gd name="T24" fmla="*/ 0 w 349"/>
                <a:gd name="T25" fmla="*/ 4 h 227"/>
                <a:gd name="T26" fmla="*/ 0 w 349"/>
                <a:gd name="T27" fmla="*/ 4 h 227"/>
                <a:gd name="T28" fmla="*/ 0 w 349"/>
                <a:gd name="T29" fmla="*/ 4 h 227"/>
                <a:gd name="T30" fmla="*/ 0 w 349"/>
                <a:gd name="T31" fmla="*/ 4 h 227"/>
                <a:gd name="T32" fmla="*/ 0 w 349"/>
                <a:gd name="T33" fmla="*/ 4 h 227"/>
                <a:gd name="T34" fmla="*/ 0 w 349"/>
                <a:gd name="T35" fmla="*/ 4 h 227"/>
                <a:gd name="T36" fmla="*/ 0 w 349"/>
                <a:gd name="T37" fmla="*/ 4 h 227"/>
                <a:gd name="T38" fmla="*/ 0 w 349"/>
                <a:gd name="T39" fmla="*/ 4 h 227"/>
                <a:gd name="T40" fmla="*/ 0 w 349"/>
                <a:gd name="T41" fmla="*/ 4 h 227"/>
                <a:gd name="T42" fmla="*/ 0 w 349"/>
                <a:gd name="T43" fmla="*/ 4 h 227"/>
                <a:gd name="T44" fmla="*/ 0 w 349"/>
                <a:gd name="T45" fmla="*/ 4 h 227"/>
                <a:gd name="T46" fmla="*/ 0 w 349"/>
                <a:gd name="T47" fmla="*/ 3 h 227"/>
                <a:gd name="T48" fmla="*/ 0 w 349"/>
                <a:gd name="T49" fmla="*/ 3 h 227"/>
                <a:gd name="T50" fmla="*/ 0 w 349"/>
                <a:gd name="T51" fmla="*/ 2 h 227"/>
                <a:gd name="T52" fmla="*/ 0 w 349"/>
                <a:gd name="T53" fmla="*/ 2 h 227"/>
                <a:gd name="T54" fmla="*/ 0 w 349"/>
                <a:gd name="T55" fmla="*/ 2 h 227"/>
                <a:gd name="T56" fmla="*/ 0 w 349"/>
                <a:gd name="T57" fmla="*/ 1 h 227"/>
                <a:gd name="T58" fmla="*/ 0 w 349"/>
                <a:gd name="T59" fmla="*/ 1 h 227"/>
                <a:gd name="T60" fmla="*/ 0 w 349"/>
                <a:gd name="T61" fmla="*/ 1 h 227"/>
                <a:gd name="T62" fmla="*/ 0 w 349"/>
                <a:gd name="T63" fmla="*/ 1 h 227"/>
                <a:gd name="T64" fmla="*/ 0 w 349"/>
                <a:gd name="T65" fmla="*/ 1 h 227"/>
                <a:gd name="T66" fmla="*/ 0 w 349"/>
                <a:gd name="T67" fmla="*/ 1 h 227"/>
                <a:gd name="T68" fmla="*/ 0 w 349"/>
                <a:gd name="T69" fmla="*/ 1 h 227"/>
                <a:gd name="T70" fmla="*/ 0 w 349"/>
                <a:gd name="T71" fmla="*/ 1 h 227"/>
                <a:gd name="T72" fmla="*/ 0 w 349"/>
                <a:gd name="T73" fmla="*/ 1 h 227"/>
                <a:gd name="T74" fmla="*/ 0 w 349"/>
                <a:gd name="T75" fmla="*/ 1 h 227"/>
                <a:gd name="T76" fmla="*/ 0 w 349"/>
                <a:gd name="T77" fmla="*/ 1 h 227"/>
                <a:gd name="T78" fmla="*/ 0 w 349"/>
                <a:gd name="T79" fmla="*/ 0 h 227"/>
                <a:gd name="T80" fmla="*/ 0 w 349"/>
                <a:gd name="T81" fmla="*/ 0 h 227"/>
                <a:gd name="T82" fmla="*/ 0 w 349"/>
                <a:gd name="T83" fmla="*/ 0 h 227"/>
                <a:gd name="T84" fmla="*/ 0 w 349"/>
                <a:gd name="T85" fmla="*/ 1 h 227"/>
                <a:gd name="T86" fmla="*/ 0 w 349"/>
                <a:gd name="T87" fmla="*/ 1 h 227"/>
                <a:gd name="T88" fmla="*/ 0 w 349"/>
                <a:gd name="T89" fmla="*/ 1 h 227"/>
                <a:gd name="T90" fmla="*/ 0 w 349"/>
                <a:gd name="T91" fmla="*/ 1 h 227"/>
                <a:gd name="T92" fmla="*/ 0 w 349"/>
                <a:gd name="T93" fmla="*/ 1 h 227"/>
                <a:gd name="T94" fmla="*/ 0 w 349"/>
                <a:gd name="T95" fmla="*/ 1 h 227"/>
                <a:gd name="T96" fmla="*/ 0 w 349"/>
                <a:gd name="T97" fmla="*/ 1 h 227"/>
                <a:gd name="T98" fmla="*/ 0 w 349"/>
                <a:gd name="T99" fmla="*/ 1 h 227"/>
                <a:gd name="T100" fmla="*/ 0 w 349"/>
                <a:gd name="T101" fmla="*/ 1 h 227"/>
                <a:gd name="T102" fmla="*/ 0 w 349"/>
                <a:gd name="T103" fmla="*/ 1 h 227"/>
                <a:gd name="T104" fmla="*/ 0 w 349"/>
                <a:gd name="T105" fmla="*/ 1 h 227"/>
                <a:gd name="T106" fmla="*/ 0 w 349"/>
                <a:gd name="T107" fmla="*/ 1 h 227"/>
                <a:gd name="T108" fmla="*/ 0 w 349"/>
                <a:gd name="T109" fmla="*/ 1 h 227"/>
                <a:gd name="T110" fmla="*/ 0 w 349"/>
                <a:gd name="T111" fmla="*/ 1 h 227"/>
                <a:gd name="T112" fmla="*/ 0 w 349"/>
                <a:gd name="T113" fmla="*/ 1 h 227"/>
                <a:gd name="T114" fmla="*/ 0 w 349"/>
                <a:gd name="T115" fmla="*/ 1 h 227"/>
                <a:gd name="T116" fmla="*/ 0 w 349"/>
                <a:gd name="T117" fmla="*/ 1 h 227"/>
                <a:gd name="T118" fmla="*/ 0 w 349"/>
                <a:gd name="T119" fmla="*/ 1 h 227"/>
                <a:gd name="T120" fmla="*/ 0 w 349"/>
                <a:gd name="T121" fmla="*/ 2 h 2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9" h="227">
                  <a:moveTo>
                    <a:pt x="291" y="70"/>
                  </a:moveTo>
                  <a:lnTo>
                    <a:pt x="307" y="83"/>
                  </a:lnTo>
                  <a:lnTo>
                    <a:pt x="316" y="97"/>
                  </a:lnTo>
                  <a:lnTo>
                    <a:pt x="321" y="113"/>
                  </a:lnTo>
                  <a:lnTo>
                    <a:pt x="321" y="129"/>
                  </a:lnTo>
                  <a:lnTo>
                    <a:pt x="318" y="142"/>
                  </a:lnTo>
                  <a:lnTo>
                    <a:pt x="313" y="154"/>
                  </a:lnTo>
                  <a:lnTo>
                    <a:pt x="302" y="165"/>
                  </a:lnTo>
                  <a:lnTo>
                    <a:pt x="292" y="174"/>
                  </a:lnTo>
                  <a:lnTo>
                    <a:pt x="279" y="185"/>
                  </a:lnTo>
                  <a:lnTo>
                    <a:pt x="266" y="193"/>
                  </a:lnTo>
                  <a:lnTo>
                    <a:pt x="253" y="202"/>
                  </a:lnTo>
                  <a:lnTo>
                    <a:pt x="240" y="212"/>
                  </a:lnTo>
                  <a:lnTo>
                    <a:pt x="237" y="215"/>
                  </a:lnTo>
                  <a:lnTo>
                    <a:pt x="236" y="218"/>
                  </a:lnTo>
                  <a:lnTo>
                    <a:pt x="237" y="221"/>
                  </a:lnTo>
                  <a:lnTo>
                    <a:pt x="240" y="224"/>
                  </a:lnTo>
                  <a:lnTo>
                    <a:pt x="244" y="226"/>
                  </a:lnTo>
                  <a:lnTo>
                    <a:pt x="249" y="227"/>
                  </a:lnTo>
                  <a:lnTo>
                    <a:pt x="254" y="226"/>
                  </a:lnTo>
                  <a:lnTo>
                    <a:pt x="259" y="224"/>
                  </a:lnTo>
                  <a:lnTo>
                    <a:pt x="288" y="211"/>
                  </a:lnTo>
                  <a:lnTo>
                    <a:pt x="311" y="193"/>
                  </a:lnTo>
                  <a:lnTo>
                    <a:pt x="331" y="172"/>
                  </a:lnTo>
                  <a:lnTo>
                    <a:pt x="345" y="151"/>
                  </a:lnTo>
                  <a:lnTo>
                    <a:pt x="349" y="127"/>
                  </a:lnTo>
                  <a:lnTo>
                    <a:pt x="346" y="104"/>
                  </a:lnTo>
                  <a:lnTo>
                    <a:pt x="334" y="83"/>
                  </a:lnTo>
                  <a:lnTo>
                    <a:pt x="311" y="63"/>
                  </a:lnTo>
                  <a:lnTo>
                    <a:pt x="294" y="53"/>
                  </a:lnTo>
                  <a:lnTo>
                    <a:pt x="273" y="44"/>
                  </a:lnTo>
                  <a:lnTo>
                    <a:pt x="250" y="35"/>
                  </a:lnTo>
                  <a:lnTo>
                    <a:pt x="227" y="28"/>
                  </a:lnTo>
                  <a:lnTo>
                    <a:pt x="202" y="22"/>
                  </a:lnTo>
                  <a:lnTo>
                    <a:pt x="176" y="17"/>
                  </a:lnTo>
                  <a:lnTo>
                    <a:pt x="151" y="12"/>
                  </a:lnTo>
                  <a:lnTo>
                    <a:pt x="125" y="7"/>
                  </a:lnTo>
                  <a:lnTo>
                    <a:pt x="102" y="4"/>
                  </a:lnTo>
                  <a:lnTo>
                    <a:pt x="79" y="2"/>
                  </a:lnTo>
                  <a:lnTo>
                    <a:pt x="58" y="0"/>
                  </a:lnTo>
                  <a:lnTo>
                    <a:pt x="39" y="0"/>
                  </a:lnTo>
                  <a:lnTo>
                    <a:pt x="23" y="0"/>
                  </a:lnTo>
                  <a:lnTo>
                    <a:pt x="12" y="1"/>
                  </a:lnTo>
                  <a:lnTo>
                    <a:pt x="5" y="3"/>
                  </a:lnTo>
                  <a:lnTo>
                    <a:pt x="0" y="5"/>
                  </a:lnTo>
                  <a:lnTo>
                    <a:pt x="15" y="7"/>
                  </a:lnTo>
                  <a:lnTo>
                    <a:pt x="31" y="9"/>
                  </a:lnTo>
                  <a:lnTo>
                    <a:pt x="47" y="11"/>
                  </a:lnTo>
                  <a:lnTo>
                    <a:pt x="64" y="13"/>
                  </a:lnTo>
                  <a:lnTo>
                    <a:pt x="83" y="15"/>
                  </a:lnTo>
                  <a:lnTo>
                    <a:pt x="102" y="17"/>
                  </a:lnTo>
                  <a:lnTo>
                    <a:pt x="121" y="20"/>
                  </a:lnTo>
                  <a:lnTo>
                    <a:pt x="141" y="23"/>
                  </a:lnTo>
                  <a:lnTo>
                    <a:pt x="160" y="27"/>
                  </a:lnTo>
                  <a:lnTo>
                    <a:pt x="180" y="31"/>
                  </a:lnTo>
                  <a:lnTo>
                    <a:pt x="201" y="36"/>
                  </a:lnTo>
                  <a:lnTo>
                    <a:pt x="220" y="41"/>
                  </a:lnTo>
                  <a:lnTo>
                    <a:pt x="238" y="48"/>
                  </a:lnTo>
                  <a:lnTo>
                    <a:pt x="257" y="54"/>
                  </a:lnTo>
                  <a:lnTo>
                    <a:pt x="275" y="62"/>
                  </a:lnTo>
                  <a:lnTo>
                    <a:pt x="291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6" name="Freeform 134">
              <a:extLst>
                <a:ext uri="{FF2B5EF4-FFF2-40B4-BE49-F238E27FC236}">
                  <a16:creationId xmlns:a16="http://schemas.microsoft.com/office/drawing/2014/main" id="{EC8CAC83-2A4D-AF47-9DDF-A50A222CC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340"/>
              <a:ext cx="48" cy="107"/>
            </a:xfrm>
            <a:custGeom>
              <a:avLst/>
              <a:gdLst>
                <a:gd name="T0" fmla="*/ 0 w 143"/>
                <a:gd name="T1" fmla="*/ 2 h 212"/>
                <a:gd name="T2" fmla="*/ 0 w 143"/>
                <a:gd name="T3" fmla="*/ 3 h 212"/>
                <a:gd name="T4" fmla="*/ 0 w 143"/>
                <a:gd name="T5" fmla="*/ 3 h 212"/>
                <a:gd name="T6" fmla="*/ 0 w 143"/>
                <a:gd name="T7" fmla="*/ 3 h 212"/>
                <a:gd name="T8" fmla="*/ 0 w 143"/>
                <a:gd name="T9" fmla="*/ 3 h 212"/>
                <a:gd name="T10" fmla="*/ 0 w 143"/>
                <a:gd name="T11" fmla="*/ 3 h 212"/>
                <a:gd name="T12" fmla="*/ 0 w 143"/>
                <a:gd name="T13" fmla="*/ 4 h 212"/>
                <a:gd name="T14" fmla="*/ 0 w 143"/>
                <a:gd name="T15" fmla="*/ 4 h 212"/>
                <a:gd name="T16" fmla="*/ 0 w 143"/>
                <a:gd name="T17" fmla="*/ 4 h 212"/>
                <a:gd name="T18" fmla="*/ 0 w 143"/>
                <a:gd name="T19" fmla="*/ 4 h 212"/>
                <a:gd name="T20" fmla="*/ 0 w 143"/>
                <a:gd name="T21" fmla="*/ 4 h 212"/>
                <a:gd name="T22" fmla="*/ 0 w 143"/>
                <a:gd name="T23" fmla="*/ 4 h 212"/>
                <a:gd name="T24" fmla="*/ 0 w 143"/>
                <a:gd name="T25" fmla="*/ 4 h 212"/>
                <a:gd name="T26" fmla="*/ 0 w 143"/>
                <a:gd name="T27" fmla="*/ 4 h 212"/>
                <a:gd name="T28" fmla="*/ 0 w 143"/>
                <a:gd name="T29" fmla="*/ 4 h 212"/>
                <a:gd name="T30" fmla="*/ 0 w 143"/>
                <a:gd name="T31" fmla="*/ 3 h 212"/>
                <a:gd name="T32" fmla="*/ 0 w 143"/>
                <a:gd name="T33" fmla="*/ 3 h 212"/>
                <a:gd name="T34" fmla="*/ 0 w 143"/>
                <a:gd name="T35" fmla="*/ 3 h 212"/>
                <a:gd name="T36" fmla="*/ 0 w 143"/>
                <a:gd name="T37" fmla="*/ 3 h 212"/>
                <a:gd name="T38" fmla="*/ 0 w 143"/>
                <a:gd name="T39" fmla="*/ 3 h 212"/>
                <a:gd name="T40" fmla="*/ 0 w 143"/>
                <a:gd name="T41" fmla="*/ 3 h 212"/>
                <a:gd name="T42" fmla="*/ 0 w 143"/>
                <a:gd name="T43" fmla="*/ 3 h 212"/>
                <a:gd name="T44" fmla="*/ 0 w 143"/>
                <a:gd name="T45" fmla="*/ 2 h 212"/>
                <a:gd name="T46" fmla="*/ 0 w 143"/>
                <a:gd name="T47" fmla="*/ 2 h 212"/>
                <a:gd name="T48" fmla="*/ 0 w 143"/>
                <a:gd name="T49" fmla="*/ 2 h 212"/>
                <a:gd name="T50" fmla="*/ 0 w 143"/>
                <a:gd name="T51" fmla="*/ 2 h 212"/>
                <a:gd name="T52" fmla="*/ 0 w 143"/>
                <a:gd name="T53" fmla="*/ 1 h 212"/>
                <a:gd name="T54" fmla="*/ 0 w 143"/>
                <a:gd name="T55" fmla="*/ 1 h 212"/>
                <a:gd name="T56" fmla="*/ 0 w 143"/>
                <a:gd name="T57" fmla="*/ 1 h 212"/>
                <a:gd name="T58" fmla="*/ 0 w 143"/>
                <a:gd name="T59" fmla="*/ 1 h 212"/>
                <a:gd name="T60" fmla="*/ 0 w 143"/>
                <a:gd name="T61" fmla="*/ 1 h 212"/>
                <a:gd name="T62" fmla="*/ 0 w 143"/>
                <a:gd name="T63" fmla="*/ 1 h 212"/>
                <a:gd name="T64" fmla="*/ 0 w 143"/>
                <a:gd name="T65" fmla="*/ 0 h 212"/>
                <a:gd name="T66" fmla="*/ 0 w 143"/>
                <a:gd name="T67" fmla="*/ 1 h 212"/>
                <a:gd name="T68" fmla="*/ 0 w 143"/>
                <a:gd name="T69" fmla="*/ 1 h 212"/>
                <a:gd name="T70" fmla="*/ 0 w 143"/>
                <a:gd name="T71" fmla="*/ 1 h 212"/>
                <a:gd name="T72" fmla="*/ 0 w 143"/>
                <a:gd name="T73" fmla="*/ 1 h 212"/>
                <a:gd name="T74" fmla="*/ 0 w 143"/>
                <a:gd name="T75" fmla="*/ 1 h 212"/>
                <a:gd name="T76" fmla="*/ 0 w 143"/>
                <a:gd name="T77" fmla="*/ 2 h 212"/>
                <a:gd name="T78" fmla="*/ 0 w 143"/>
                <a:gd name="T79" fmla="*/ 2 h 212"/>
                <a:gd name="T80" fmla="*/ 0 w 143"/>
                <a:gd name="T81" fmla="*/ 2 h 2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3" h="212">
                  <a:moveTo>
                    <a:pt x="0" y="115"/>
                  </a:moveTo>
                  <a:lnTo>
                    <a:pt x="0" y="133"/>
                  </a:lnTo>
                  <a:lnTo>
                    <a:pt x="6" y="149"/>
                  </a:lnTo>
                  <a:lnTo>
                    <a:pt x="16" y="165"/>
                  </a:lnTo>
                  <a:lnTo>
                    <a:pt x="31" y="178"/>
                  </a:lnTo>
                  <a:lnTo>
                    <a:pt x="48" y="190"/>
                  </a:lnTo>
                  <a:lnTo>
                    <a:pt x="69" y="200"/>
                  </a:lnTo>
                  <a:lnTo>
                    <a:pt x="92" y="207"/>
                  </a:lnTo>
                  <a:lnTo>
                    <a:pt x="115" y="211"/>
                  </a:lnTo>
                  <a:lnTo>
                    <a:pt x="122" y="212"/>
                  </a:lnTo>
                  <a:lnTo>
                    <a:pt x="130" y="210"/>
                  </a:lnTo>
                  <a:lnTo>
                    <a:pt x="135" y="207"/>
                  </a:lnTo>
                  <a:lnTo>
                    <a:pt x="138" y="203"/>
                  </a:lnTo>
                  <a:lnTo>
                    <a:pt x="138" y="198"/>
                  </a:lnTo>
                  <a:lnTo>
                    <a:pt x="137" y="193"/>
                  </a:lnTo>
                  <a:lnTo>
                    <a:pt x="133" y="189"/>
                  </a:lnTo>
                  <a:lnTo>
                    <a:pt x="125" y="186"/>
                  </a:lnTo>
                  <a:lnTo>
                    <a:pt x="102" y="180"/>
                  </a:lnTo>
                  <a:lnTo>
                    <a:pt x="80" y="172"/>
                  </a:lnTo>
                  <a:lnTo>
                    <a:pt x="63" y="161"/>
                  </a:lnTo>
                  <a:lnTo>
                    <a:pt x="50" y="148"/>
                  </a:lnTo>
                  <a:lnTo>
                    <a:pt x="41" y="133"/>
                  </a:lnTo>
                  <a:lnTo>
                    <a:pt x="37" y="116"/>
                  </a:lnTo>
                  <a:lnTo>
                    <a:pt x="37" y="99"/>
                  </a:lnTo>
                  <a:lnTo>
                    <a:pt x="44" y="80"/>
                  </a:lnTo>
                  <a:lnTo>
                    <a:pt x="54" y="67"/>
                  </a:lnTo>
                  <a:lnTo>
                    <a:pt x="70" y="54"/>
                  </a:lnTo>
                  <a:lnTo>
                    <a:pt x="87" y="41"/>
                  </a:lnTo>
                  <a:lnTo>
                    <a:pt x="106" y="30"/>
                  </a:lnTo>
                  <a:lnTo>
                    <a:pt x="122" y="21"/>
                  </a:lnTo>
                  <a:lnTo>
                    <a:pt x="135" y="11"/>
                  </a:lnTo>
                  <a:lnTo>
                    <a:pt x="143" y="5"/>
                  </a:lnTo>
                  <a:lnTo>
                    <a:pt x="143" y="0"/>
                  </a:lnTo>
                  <a:lnTo>
                    <a:pt x="127" y="4"/>
                  </a:lnTo>
                  <a:lnTo>
                    <a:pt x="106" y="11"/>
                  </a:lnTo>
                  <a:lnTo>
                    <a:pt x="85" y="24"/>
                  </a:lnTo>
                  <a:lnTo>
                    <a:pt x="61" y="38"/>
                  </a:lnTo>
                  <a:lnTo>
                    <a:pt x="40" y="55"/>
                  </a:lnTo>
                  <a:lnTo>
                    <a:pt x="22" y="74"/>
                  </a:lnTo>
                  <a:lnTo>
                    <a:pt x="8" y="95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7" name="Freeform 135">
              <a:extLst>
                <a:ext uri="{FF2B5EF4-FFF2-40B4-BE49-F238E27FC236}">
                  <a16:creationId xmlns:a16="http://schemas.microsoft.com/office/drawing/2014/main" id="{06031132-C2BD-B24C-B4C1-99B2F3F2E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272"/>
              <a:ext cx="101" cy="139"/>
            </a:xfrm>
            <a:custGeom>
              <a:avLst/>
              <a:gdLst>
                <a:gd name="T0" fmla="*/ 0 w 304"/>
                <a:gd name="T1" fmla="*/ 2 h 278"/>
                <a:gd name="T2" fmla="*/ 0 w 304"/>
                <a:gd name="T3" fmla="*/ 3 h 278"/>
                <a:gd name="T4" fmla="*/ 0 w 304"/>
                <a:gd name="T5" fmla="*/ 3 h 278"/>
                <a:gd name="T6" fmla="*/ 0 w 304"/>
                <a:gd name="T7" fmla="*/ 3 h 278"/>
                <a:gd name="T8" fmla="*/ 0 w 304"/>
                <a:gd name="T9" fmla="*/ 3 h 278"/>
                <a:gd name="T10" fmla="*/ 0 w 304"/>
                <a:gd name="T11" fmla="*/ 4 h 278"/>
                <a:gd name="T12" fmla="*/ 0 w 304"/>
                <a:gd name="T13" fmla="*/ 4 h 278"/>
                <a:gd name="T14" fmla="*/ 0 w 304"/>
                <a:gd name="T15" fmla="*/ 4 h 278"/>
                <a:gd name="T16" fmla="*/ 0 w 304"/>
                <a:gd name="T17" fmla="*/ 4 h 278"/>
                <a:gd name="T18" fmla="*/ 0 w 304"/>
                <a:gd name="T19" fmla="*/ 5 h 278"/>
                <a:gd name="T20" fmla="*/ 0 w 304"/>
                <a:gd name="T21" fmla="*/ 5 h 278"/>
                <a:gd name="T22" fmla="*/ 0 w 304"/>
                <a:gd name="T23" fmla="*/ 5 h 278"/>
                <a:gd name="T24" fmla="*/ 0 w 304"/>
                <a:gd name="T25" fmla="*/ 5 h 278"/>
                <a:gd name="T26" fmla="*/ 0 w 304"/>
                <a:gd name="T27" fmla="*/ 5 h 278"/>
                <a:gd name="T28" fmla="*/ 0 w 304"/>
                <a:gd name="T29" fmla="*/ 5 h 278"/>
                <a:gd name="T30" fmla="*/ 0 w 304"/>
                <a:gd name="T31" fmla="*/ 4 h 278"/>
                <a:gd name="T32" fmla="*/ 0 w 304"/>
                <a:gd name="T33" fmla="*/ 4 h 278"/>
                <a:gd name="T34" fmla="*/ 0 w 304"/>
                <a:gd name="T35" fmla="*/ 4 h 278"/>
                <a:gd name="T36" fmla="*/ 0 w 304"/>
                <a:gd name="T37" fmla="*/ 3 h 278"/>
                <a:gd name="T38" fmla="*/ 0 w 304"/>
                <a:gd name="T39" fmla="*/ 3 h 278"/>
                <a:gd name="T40" fmla="*/ 0 w 304"/>
                <a:gd name="T41" fmla="*/ 2 h 278"/>
                <a:gd name="T42" fmla="*/ 0 w 304"/>
                <a:gd name="T43" fmla="*/ 2 h 278"/>
                <a:gd name="T44" fmla="*/ 0 w 304"/>
                <a:gd name="T45" fmla="*/ 2 h 278"/>
                <a:gd name="T46" fmla="*/ 0 w 304"/>
                <a:gd name="T47" fmla="*/ 1 h 278"/>
                <a:gd name="T48" fmla="*/ 0 w 304"/>
                <a:gd name="T49" fmla="*/ 1 h 278"/>
                <a:gd name="T50" fmla="*/ 0 w 304"/>
                <a:gd name="T51" fmla="*/ 1 h 278"/>
                <a:gd name="T52" fmla="*/ 0 w 304"/>
                <a:gd name="T53" fmla="*/ 1 h 278"/>
                <a:gd name="T54" fmla="*/ 0 w 304"/>
                <a:gd name="T55" fmla="*/ 1 h 278"/>
                <a:gd name="T56" fmla="*/ 0 w 304"/>
                <a:gd name="T57" fmla="*/ 1 h 278"/>
                <a:gd name="T58" fmla="*/ 0 w 304"/>
                <a:gd name="T59" fmla="*/ 0 h 278"/>
                <a:gd name="T60" fmla="*/ 0 w 304"/>
                <a:gd name="T61" fmla="*/ 1 h 278"/>
                <a:gd name="T62" fmla="*/ 0 w 304"/>
                <a:gd name="T63" fmla="*/ 1 h 278"/>
                <a:gd name="T64" fmla="*/ 0 w 304"/>
                <a:gd name="T65" fmla="*/ 1 h 278"/>
                <a:gd name="T66" fmla="*/ 0 w 304"/>
                <a:gd name="T67" fmla="*/ 1 h 278"/>
                <a:gd name="T68" fmla="*/ 0 w 304"/>
                <a:gd name="T69" fmla="*/ 1 h 278"/>
                <a:gd name="T70" fmla="*/ 0 w 304"/>
                <a:gd name="T71" fmla="*/ 1 h 278"/>
                <a:gd name="T72" fmla="*/ 0 w 304"/>
                <a:gd name="T73" fmla="*/ 2 h 278"/>
                <a:gd name="T74" fmla="*/ 0 w 304"/>
                <a:gd name="T75" fmla="*/ 2 h 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4" h="278">
                  <a:moveTo>
                    <a:pt x="247" y="104"/>
                  </a:moveTo>
                  <a:lnTo>
                    <a:pt x="258" y="111"/>
                  </a:lnTo>
                  <a:lnTo>
                    <a:pt x="265" y="119"/>
                  </a:lnTo>
                  <a:lnTo>
                    <a:pt x="272" y="129"/>
                  </a:lnTo>
                  <a:lnTo>
                    <a:pt x="276" y="138"/>
                  </a:lnTo>
                  <a:lnTo>
                    <a:pt x="279" y="147"/>
                  </a:lnTo>
                  <a:lnTo>
                    <a:pt x="278" y="158"/>
                  </a:lnTo>
                  <a:lnTo>
                    <a:pt x="275" y="168"/>
                  </a:lnTo>
                  <a:lnTo>
                    <a:pt x="268" y="177"/>
                  </a:lnTo>
                  <a:lnTo>
                    <a:pt x="258" y="187"/>
                  </a:lnTo>
                  <a:lnTo>
                    <a:pt x="246" y="197"/>
                  </a:lnTo>
                  <a:lnTo>
                    <a:pt x="233" y="205"/>
                  </a:lnTo>
                  <a:lnTo>
                    <a:pt x="220" y="213"/>
                  </a:lnTo>
                  <a:lnTo>
                    <a:pt x="205" y="220"/>
                  </a:lnTo>
                  <a:lnTo>
                    <a:pt x="191" y="229"/>
                  </a:lnTo>
                  <a:lnTo>
                    <a:pt x="176" y="237"/>
                  </a:lnTo>
                  <a:lnTo>
                    <a:pt x="163" y="246"/>
                  </a:lnTo>
                  <a:lnTo>
                    <a:pt x="159" y="249"/>
                  </a:lnTo>
                  <a:lnTo>
                    <a:pt x="156" y="253"/>
                  </a:lnTo>
                  <a:lnTo>
                    <a:pt x="153" y="258"/>
                  </a:lnTo>
                  <a:lnTo>
                    <a:pt x="150" y="262"/>
                  </a:lnTo>
                  <a:lnTo>
                    <a:pt x="149" y="266"/>
                  </a:lnTo>
                  <a:lnTo>
                    <a:pt x="149" y="270"/>
                  </a:lnTo>
                  <a:lnTo>
                    <a:pt x="151" y="274"/>
                  </a:lnTo>
                  <a:lnTo>
                    <a:pt x="156" y="277"/>
                  </a:lnTo>
                  <a:lnTo>
                    <a:pt x="162" y="278"/>
                  </a:lnTo>
                  <a:lnTo>
                    <a:pt x="167" y="278"/>
                  </a:lnTo>
                  <a:lnTo>
                    <a:pt x="172" y="277"/>
                  </a:lnTo>
                  <a:lnTo>
                    <a:pt x="176" y="274"/>
                  </a:lnTo>
                  <a:lnTo>
                    <a:pt x="191" y="262"/>
                  </a:lnTo>
                  <a:lnTo>
                    <a:pt x="207" y="251"/>
                  </a:lnTo>
                  <a:lnTo>
                    <a:pt x="223" y="241"/>
                  </a:lnTo>
                  <a:lnTo>
                    <a:pt x="240" y="231"/>
                  </a:lnTo>
                  <a:lnTo>
                    <a:pt x="256" y="220"/>
                  </a:lnTo>
                  <a:lnTo>
                    <a:pt x="272" y="209"/>
                  </a:lnTo>
                  <a:lnTo>
                    <a:pt x="285" y="197"/>
                  </a:lnTo>
                  <a:lnTo>
                    <a:pt x="295" y="183"/>
                  </a:lnTo>
                  <a:lnTo>
                    <a:pt x="303" y="167"/>
                  </a:lnTo>
                  <a:lnTo>
                    <a:pt x="304" y="151"/>
                  </a:lnTo>
                  <a:lnTo>
                    <a:pt x="301" y="136"/>
                  </a:lnTo>
                  <a:lnTo>
                    <a:pt x="294" y="120"/>
                  </a:lnTo>
                  <a:lnTo>
                    <a:pt x="282" y="107"/>
                  </a:lnTo>
                  <a:lnTo>
                    <a:pt x="269" y="94"/>
                  </a:lnTo>
                  <a:lnTo>
                    <a:pt x="252" y="83"/>
                  </a:lnTo>
                  <a:lnTo>
                    <a:pt x="233" y="74"/>
                  </a:lnTo>
                  <a:lnTo>
                    <a:pt x="218" y="68"/>
                  </a:lnTo>
                  <a:lnTo>
                    <a:pt x="202" y="62"/>
                  </a:lnTo>
                  <a:lnTo>
                    <a:pt x="186" y="54"/>
                  </a:lnTo>
                  <a:lnTo>
                    <a:pt x="169" y="48"/>
                  </a:lnTo>
                  <a:lnTo>
                    <a:pt x="151" y="41"/>
                  </a:lnTo>
                  <a:lnTo>
                    <a:pt x="133" y="35"/>
                  </a:lnTo>
                  <a:lnTo>
                    <a:pt x="115" y="28"/>
                  </a:lnTo>
                  <a:lnTo>
                    <a:pt x="98" y="21"/>
                  </a:lnTo>
                  <a:lnTo>
                    <a:pt x="82" y="16"/>
                  </a:lnTo>
                  <a:lnTo>
                    <a:pt x="66" y="11"/>
                  </a:lnTo>
                  <a:lnTo>
                    <a:pt x="50" y="7"/>
                  </a:lnTo>
                  <a:lnTo>
                    <a:pt x="37" y="4"/>
                  </a:lnTo>
                  <a:lnTo>
                    <a:pt x="25" y="1"/>
                  </a:lnTo>
                  <a:lnTo>
                    <a:pt x="15" y="0"/>
                  </a:lnTo>
                  <a:lnTo>
                    <a:pt x="6" y="0"/>
                  </a:lnTo>
                  <a:lnTo>
                    <a:pt x="0" y="2"/>
                  </a:lnTo>
                  <a:lnTo>
                    <a:pt x="13" y="7"/>
                  </a:lnTo>
                  <a:lnTo>
                    <a:pt x="28" y="12"/>
                  </a:lnTo>
                  <a:lnTo>
                    <a:pt x="44" y="17"/>
                  </a:lnTo>
                  <a:lnTo>
                    <a:pt x="58" y="23"/>
                  </a:lnTo>
                  <a:lnTo>
                    <a:pt x="74" y="28"/>
                  </a:lnTo>
                  <a:lnTo>
                    <a:pt x="90" y="33"/>
                  </a:lnTo>
                  <a:lnTo>
                    <a:pt x="106" y="39"/>
                  </a:lnTo>
                  <a:lnTo>
                    <a:pt x="122" y="45"/>
                  </a:lnTo>
                  <a:lnTo>
                    <a:pt x="140" y="51"/>
                  </a:lnTo>
                  <a:lnTo>
                    <a:pt x="156" y="58"/>
                  </a:lnTo>
                  <a:lnTo>
                    <a:pt x="172" y="64"/>
                  </a:lnTo>
                  <a:lnTo>
                    <a:pt x="188" y="71"/>
                  </a:lnTo>
                  <a:lnTo>
                    <a:pt x="204" y="79"/>
                  </a:lnTo>
                  <a:lnTo>
                    <a:pt x="218" y="86"/>
                  </a:lnTo>
                  <a:lnTo>
                    <a:pt x="233" y="95"/>
                  </a:lnTo>
                  <a:lnTo>
                    <a:pt x="247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88" name="Rectangle 66">
            <a:extLst>
              <a:ext uri="{FF2B5EF4-FFF2-40B4-BE49-F238E27FC236}">
                <a16:creationId xmlns:a16="http://schemas.microsoft.com/office/drawing/2014/main" id="{FBD709F5-577B-5D47-8CCC-53923E118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727" y="1113142"/>
            <a:ext cx="5635172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000" dirty="0">
                <a:cs typeface="+mn-cs"/>
              </a:rPr>
              <a:t> </a:t>
            </a:r>
            <a:r>
              <a:rPr lang="en-US" sz="2800" dirty="0">
                <a:cs typeface="+mn-cs"/>
              </a:rPr>
              <a:t>wireless link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typically used to connect device(s) to base station, also used as backbone link 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multiple access protocol coordinates link access </a:t>
            </a:r>
            <a:r>
              <a:rPr lang="en-US" sz="2000" dirty="0">
                <a:cs typeface="+mn-cs"/>
              </a:rPr>
              <a:t>(random access, FDMA, TDMA, CDMA, polling)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various transmission rates and distances, frequency bands</a:t>
            </a:r>
            <a:endParaRPr lang="en-US" sz="2000" dirty="0">
              <a:cs typeface="+mn-cs"/>
            </a:endParaRPr>
          </a:p>
        </p:txBody>
      </p:sp>
      <p:sp>
        <p:nvSpPr>
          <p:cNvPr id="289" name="Line 75">
            <a:extLst>
              <a:ext uri="{FF2B5EF4-FFF2-40B4-BE49-F238E27FC236}">
                <a16:creationId xmlns:a16="http://schemas.microsoft.com/office/drawing/2014/main" id="{E03537F9-DF3E-6243-BDEE-EB2475A342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08198" y="4094052"/>
            <a:ext cx="4008017" cy="579548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B17EB04-7194-0FF1-F95F-B9609BE30DCE}"/>
              </a:ext>
            </a:extLst>
          </p:cNvPr>
          <p:cNvGrpSpPr/>
          <p:nvPr/>
        </p:nvGrpSpPr>
        <p:grpSpPr>
          <a:xfrm>
            <a:off x="7774521" y="4346656"/>
            <a:ext cx="3995155" cy="2052637"/>
            <a:chOff x="7774521" y="4346656"/>
            <a:chExt cx="3995155" cy="2052637"/>
          </a:xfrm>
        </p:grpSpPr>
        <p:sp>
          <p:nvSpPr>
            <p:cNvPr id="4" name="Oval 38">
              <a:extLst>
                <a:ext uri="{FF2B5EF4-FFF2-40B4-BE49-F238E27FC236}">
                  <a16:creationId xmlns:a16="http://schemas.microsoft.com/office/drawing/2014/main" id="{B31C6D49-B98D-7623-18AA-536E77CC1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4521" y="4346656"/>
              <a:ext cx="2278063" cy="205263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9652ED58-028C-5FAE-8FE4-34A82FE2EA27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8250120" y="4716727"/>
              <a:ext cx="1326863" cy="121101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5FC6C83-1119-A428-816D-3B01888DDE1C}"/>
                </a:ext>
              </a:extLst>
            </p:cNvPr>
            <p:cNvSpPr txBox="1"/>
            <p:nvPr/>
          </p:nvSpPr>
          <p:spPr>
            <a:xfrm>
              <a:off x="10052582" y="4692918"/>
              <a:ext cx="1717094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i="1" dirty="0"/>
                <a:t>Ad hoc networks: not all wireless networks are connected into a larger network</a:t>
              </a:r>
            </a:p>
          </p:txBody>
        </p:sp>
      </p:grp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AA97016-AA94-878C-C6DF-B99134E38E7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1412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1030">
            <a:extLst>
              <a:ext uri="{FF2B5EF4-FFF2-40B4-BE49-F238E27FC236}">
                <a16:creationId xmlns:a16="http://schemas.microsoft.com/office/drawing/2014/main" id="{6E13FDEE-4A3E-FB0E-62F9-55FA5B599208}"/>
              </a:ext>
            </a:extLst>
          </p:cNvPr>
          <p:cNvSpPr/>
          <p:nvPr/>
        </p:nvSpPr>
        <p:spPr>
          <a:xfrm>
            <a:off x="487274" y="2458404"/>
            <a:ext cx="8240295" cy="970596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9" name="Rectangle 1028">
            <a:extLst>
              <a:ext uri="{FF2B5EF4-FFF2-40B4-BE49-F238E27FC236}">
                <a16:creationId xmlns:a16="http://schemas.microsoft.com/office/drawing/2014/main" id="{2D94A6F7-6A69-ABC9-C14A-11DF7F0674AB}"/>
              </a:ext>
            </a:extLst>
          </p:cNvPr>
          <p:cNvSpPr/>
          <p:nvPr/>
        </p:nvSpPr>
        <p:spPr>
          <a:xfrm>
            <a:off x="466261" y="1407399"/>
            <a:ext cx="8240295" cy="9705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RAN packet processing pipeline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2E39BC0-94FE-6854-7CCA-405EDC43B4EE}"/>
              </a:ext>
            </a:extLst>
          </p:cNvPr>
          <p:cNvGrpSpPr/>
          <p:nvPr/>
        </p:nvGrpSpPr>
        <p:grpSpPr>
          <a:xfrm>
            <a:off x="2303859" y="1477803"/>
            <a:ext cx="1181100" cy="838200"/>
            <a:chOff x="5753100" y="4610100"/>
            <a:chExt cx="1181100" cy="838200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9583DD0-BF14-F248-828E-4C610E399808}"/>
                </a:ext>
              </a:extLst>
            </p:cNvPr>
            <p:cNvSpPr/>
            <p:nvPr/>
          </p:nvSpPr>
          <p:spPr>
            <a:xfrm>
              <a:off x="5753100" y="4610100"/>
              <a:ext cx="1181100" cy="838200"/>
            </a:xfrm>
            <a:prstGeom prst="rect">
              <a:avLst/>
            </a:prstGeom>
            <a:solidFill>
              <a:srgbClr val="0000A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353A9B1-55B4-A9F5-CE50-F7B80422F0D9}"/>
                </a:ext>
              </a:extLst>
            </p:cNvPr>
            <p:cNvSpPr txBox="1"/>
            <p:nvPr/>
          </p:nvSpPr>
          <p:spPr>
            <a:xfrm>
              <a:off x="6035515" y="4867667"/>
              <a:ext cx="59759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RRC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A59F5FA-3D6B-46A4-2BAD-CC6F97C58AD0}"/>
              </a:ext>
            </a:extLst>
          </p:cNvPr>
          <p:cNvGrpSpPr/>
          <p:nvPr/>
        </p:nvGrpSpPr>
        <p:grpSpPr>
          <a:xfrm>
            <a:off x="3983119" y="2482430"/>
            <a:ext cx="835339" cy="828362"/>
            <a:chOff x="6003610" y="4619938"/>
            <a:chExt cx="835339" cy="828362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1990EECC-A908-DABA-02F1-F3AF950D4336}"/>
                </a:ext>
              </a:extLst>
            </p:cNvPr>
            <p:cNvSpPr/>
            <p:nvPr/>
          </p:nvSpPr>
          <p:spPr>
            <a:xfrm>
              <a:off x="6003610" y="4619938"/>
              <a:ext cx="835339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339C7FE-8C66-452D-75BF-20D8106F99A5}"/>
                </a:ext>
              </a:extLst>
            </p:cNvPr>
            <p:cNvSpPr txBox="1"/>
            <p:nvPr/>
          </p:nvSpPr>
          <p:spPr>
            <a:xfrm>
              <a:off x="6050032" y="4878141"/>
              <a:ext cx="74411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PDCP</a:t>
              </a: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DB7A95E1-6BB5-47C8-4D35-DDEF0A4691BE}"/>
              </a:ext>
            </a:extLst>
          </p:cNvPr>
          <p:cNvSpPr/>
          <p:nvPr/>
        </p:nvSpPr>
        <p:spPr>
          <a:xfrm>
            <a:off x="2075639" y="1345408"/>
            <a:ext cx="9550312" cy="2144374"/>
          </a:xfrm>
          <a:prstGeom prst="rect">
            <a:avLst/>
          </a:prstGeom>
          <a:noFill/>
          <a:ln w="22225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49685AF-4F9A-9667-50AB-885305953195}"/>
              </a:ext>
            </a:extLst>
          </p:cNvPr>
          <p:cNvGrpSpPr/>
          <p:nvPr/>
        </p:nvGrpSpPr>
        <p:grpSpPr>
          <a:xfrm>
            <a:off x="5230411" y="2482430"/>
            <a:ext cx="835339" cy="828362"/>
            <a:chOff x="5913545" y="4616763"/>
            <a:chExt cx="835339" cy="828362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0AB27327-8663-C218-47BB-9DC636455BC0}"/>
                </a:ext>
              </a:extLst>
            </p:cNvPr>
            <p:cNvSpPr/>
            <p:nvPr/>
          </p:nvSpPr>
          <p:spPr>
            <a:xfrm>
              <a:off x="5913545" y="4616763"/>
              <a:ext cx="835339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2E8BF20-0453-9EE7-7131-182E3E802F4C}"/>
                </a:ext>
              </a:extLst>
            </p:cNvPr>
            <p:cNvSpPr txBox="1"/>
            <p:nvPr/>
          </p:nvSpPr>
          <p:spPr>
            <a:xfrm>
              <a:off x="5982212" y="4883558"/>
              <a:ext cx="5650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RLC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24D7D45C-1018-3AF4-FB94-EAE2C90C9967}"/>
              </a:ext>
            </a:extLst>
          </p:cNvPr>
          <p:cNvGrpSpPr/>
          <p:nvPr/>
        </p:nvGrpSpPr>
        <p:grpSpPr>
          <a:xfrm>
            <a:off x="6476036" y="2482430"/>
            <a:ext cx="808114" cy="828362"/>
            <a:chOff x="5911357" y="4601298"/>
            <a:chExt cx="808114" cy="828362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2E360587-E256-077F-1025-4A9A3B0A5B92}"/>
                </a:ext>
              </a:extLst>
            </p:cNvPr>
            <p:cNvSpPr/>
            <p:nvPr/>
          </p:nvSpPr>
          <p:spPr>
            <a:xfrm>
              <a:off x="5911357" y="4601298"/>
              <a:ext cx="808114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D52D4A2E-97E9-6EF5-BD0C-85FAD22703FF}"/>
                </a:ext>
              </a:extLst>
            </p:cNvPr>
            <p:cNvSpPr txBox="1"/>
            <p:nvPr/>
          </p:nvSpPr>
          <p:spPr>
            <a:xfrm>
              <a:off x="5969146" y="4868093"/>
              <a:ext cx="68775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MAC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3102E1D-0B4E-E606-98DD-DEA8B6FB507D}"/>
              </a:ext>
            </a:extLst>
          </p:cNvPr>
          <p:cNvGrpSpPr/>
          <p:nvPr/>
        </p:nvGrpSpPr>
        <p:grpSpPr>
          <a:xfrm>
            <a:off x="8814078" y="2484645"/>
            <a:ext cx="975331" cy="828362"/>
            <a:chOff x="5947227" y="4603513"/>
            <a:chExt cx="975331" cy="828362"/>
          </a:xfrm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658C9F3-283D-FF6D-27D3-6CAFEE525BE9}"/>
                </a:ext>
              </a:extLst>
            </p:cNvPr>
            <p:cNvSpPr/>
            <p:nvPr/>
          </p:nvSpPr>
          <p:spPr>
            <a:xfrm>
              <a:off x="6030836" y="4603513"/>
              <a:ext cx="808114" cy="828362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5E8C8C57-B1C7-D293-A301-9CB49892A30F}"/>
                </a:ext>
              </a:extLst>
            </p:cNvPr>
            <p:cNvSpPr txBox="1"/>
            <p:nvPr/>
          </p:nvSpPr>
          <p:spPr>
            <a:xfrm>
              <a:off x="5947227" y="4743745"/>
              <a:ext cx="975331" cy="5632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D/A</a:t>
              </a:r>
            </a:p>
            <a:p>
              <a:pPr algn="ctr">
                <a:lnSpc>
                  <a:spcPct val="90000"/>
                </a:lnSpc>
              </a:pPr>
              <a:r>
                <a:rPr lang="en-US" sz="1400" dirty="0">
                  <a:solidFill>
                    <a:schemeClr val="bg1"/>
                  </a:solidFill>
                </a:rPr>
                <a:t>conversion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B0ABD9A-97E7-85FB-4ADA-8B9F6CFB15FD}"/>
              </a:ext>
            </a:extLst>
          </p:cNvPr>
          <p:cNvGrpSpPr/>
          <p:nvPr/>
        </p:nvGrpSpPr>
        <p:grpSpPr>
          <a:xfrm>
            <a:off x="10108596" y="2501070"/>
            <a:ext cx="866199" cy="828362"/>
            <a:chOff x="5992795" y="4619938"/>
            <a:chExt cx="866199" cy="828362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C8B7CB62-AF4C-33F5-7170-E30C3D6C0249}"/>
                </a:ext>
              </a:extLst>
            </p:cNvPr>
            <p:cNvSpPr/>
            <p:nvPr/>
          </p:nvSpPr>
          <p:spPr>
            <a:xfrm>
              <a:off x="5996610" y="4619938"/>
              <a:ext cx="842339" cy="828362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348A338-994A-D2B5-426B-C76446A2DFCA}"/>
                </a:ext>
              </a:extLst>
            </p:cNvPr>
            <p:cNvSpPr txBox="1"/>
            <p:nvPr/>
          </p:nvSpPr>
          <p:spPr>
            <a:xfrm>
              <a:off x="5992795" y="4753793"/>
              <a:ext cx="866199" cy="5632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RF</a:t>
              </a:r>
            </a:p>
            <a:p>
              <a:pPr algn="ctr">
                <a:lnSpc>
                  <a:spcPct val="90000"/>
                </a:lnSpc>
              </a:pPr>
              <a:r>
                <a:rPr lang="en-US" sz="1400" dirty="0">
                  <a:solidFill>
                    <a:schemeClr val="bg1"/>
                  </a:solidFill>
                </a:rPr>
                <a:t>front end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C9F87D5B-7D91-9AF0-9C31-8FE40559484D}"/>
              </a:ext>
            </a:extLst>
          </p:cNvPr>
          <p:cNvGrpSpPr/>
          <p:nvPr/>
        </p:nvGrpSpPr>
        <p:grpSpPr>
          <a:xfrm>
            <a:off x="7683883" y="2470895"/>
            <a:ext cx="808114" cy="828362"/>
            <a:chOff x="5925572" y="4619938"/>
            <a:chExt cx="808114" cy="828362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F2150055-54E0-6E1B-0E2F-72DB99A50F35}"/>
                </a:ext>
              </a:extLst>
            </p:cNvPr>
            <p:cNvSpPr/>
            <p:nvPr/>
          </p:nvSpPr>
          <p:spPr>
            <a:xfrm>
              <a:off x="5925572" y="4619938"/>
              <a:ext cx="808114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12653FB-A8FF-0CBC-6FFF-2DF8DDC4FC00}"/>
                </a:ext>
              </a:extLst>
            </p:cNvPr>
            <p:cNvSpPr txBox="1"/>
            <p:nvPr/>
          </p:nvSpPr>
          <p:spPr>
            <a:xfrm>
              <a:off x="6043983" y="4898237"/>
              <a:ext cx="60305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PHY</a:t>
              </a:r>
            </a:p>
          </p:txBody>
        </p:sp>
      </p:grpSp>
      <p:cxnSp>
        <p:nvCxnSpPr>
          <p:cNvPr id="43" name="Straight Arrow Connector 42">
            <a:extLst>
              <a:ext uri="{FF2B5EF4-FFF2-40B4-BE49-F238E27FC236}">
                <a16:creationId xmlns:a16="http://schemas.microsoft.com/office/drawing/2014/main" id="{8D37380A-101F-7580-25D0-B56324114655}"/>
              </a:ext>
            </a:extLst>
          </p:cNvPr>
          <p:cNvCxnSpPr>
            <a:cxnSpLocks/>
          </p:cNvCxnSpPr>
          <p:nvPr/>
        </p:nvCxnSpPr>
        <p:spPr>
          <a:xfrm>
            <a:off x="4818459" y="2933891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FF1FE647-39D3-4EBF-C7B0-82E59A1FA7B7}"/>
              </a:ext>
            </a:extLst>
          </p:cNvPr>
          <p:cNvCxnSpPr>
            <a:cxnSpLocks/>
          </p:cNvCxnSpPr>
          <p:nvPr/>
        </p:nvCxnSpPr>
        <p:spPr>
          <a:xfrm>
            <a:off x="6065750" y="2933891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86D12645-436A-D23B-5BE5-AC67398381A5}"/>
              </a:ext>
            </a:extLst>
          </p:cNvPr>
          <p:cNvCxnSpPr>
            <a:cxnSpLocks/>
          </p:cNvCxnSpPr>
          <p:nvPr/>
        </p:nvCxnSpPr>
        <p:spPr>
          <a:xfrm>
            <a:off x="7284150" y="2927940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Arrow Connector 46">
            <a:extLst>
              <a:ext uri="{FF2B5EF4-FFF2-40B4-BE49-F238E27FC236}">
                <a16:creationId xmlns:a16="http://schemas.microsoft.com/office/drawing/2014/main" id="{F623E5CD-EF4D-211F-2F4A-39E8DFE4098F}"/>
              </a:ext>
            </a:extLst>
          </p:cNvPr>
          <p:cNvCxnSpPr>
            <a:cxnSpLocks/>
          </p:cNvCxnSpPr>
          <p:nvPr/>
        </p:nvCxnSpPr>
        <p:spPr>
          <a:xfrm>
            <a:off x="8491997" y="2919708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1DC1CBFB-68B1-5316-3B66-110807F42211}"/>
              </a:ext>
            </a:extLst>
          </p:cNvPr>
          <p:cNvCxnSpPr>
            <a:cxnSpLocks/>
          </p:cNvCxnSpPr>
          <p:nvPr/>
        </p:nvCxnSpPr>
        <p:spPr>
          <a:xfrm>
            <a:off x="9705801" y="2924842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40572331-8B3A-65F0-AAE8-2ACE91DA406E}"/>
              </a:ext>
            </a:extLst>
          </p:cNvPr>
          <p:cNvCxnSpPr>
            <a:cxnSpLocks/>
          </p:cNvCxnSpPr>
          <p:nvPr/>
        </p:nvCxnSpPr>
        <p:spPr>
          <a:xfrm>
            <a:off x="10954750" y="2915251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>
            <a:extLst>
              <a:ext uri="{FF2B5EF4-FFF2-40B4-BE49-F238E27FC236}">
                <a16:creationId xmlns:a16="http://schemas.microsoft.com/office/drawing/2014/main" id="{4A3B213C-343B-1142-3D47-6871AC9475D0}"/>
              </a:ext>
            </a:extLst>
          </p:cNvPr>
          <p:cNvSpPr txBox="1"/>
          <p:nvPr/>
        </p:nvSpPr>
        <p:spPr>
          <a:xfrm>
            <a:off x="10231026" y="906374"/>
            <a:ext cx="144744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C00000"/>
                </a:solidFill>
              </a:rPr>
              <a:t>base station</a:t>
            </a: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461D21BE-659A-E04B-257D-57F696B37197}"/>
              </a:ext>
            </a:extLst>
          </p:cNvPr>
          <p:cNvCxnSpPr>
            <a:stCxn id="24" idx="3"/>
          </p:cNvCxnSpPr>
          <p:nvPr/>
        </p:nvCxnSpPr>
        <p:spPr>
          <a:xfrm>
            <a:off x="3484959" y="1896903"/>
            <a:ext cx="4602981" cy="0"/>
          </a:xfrm>
          <a:prstGeom prst="line">
            <a:avLst/>
          </a:prstGeom>
          <a:ln w="25400">
            <a:solidFill>
              <a:srgbClr val="0000A3"/>
            </a:solidFill>
            <a:prstDash val="dash"/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A1E38A0A-B451-B0D7-1919-D8DC84268A7E}"/>
              </a:ext>
            </a:extLst>
          </p:cNvPr>
          <p:cNvCxnSpPr>
            <a:endCxn id="22" idx="0"/>
          </p:cNvCxnSpPr>
          <p:nvPr/>
        </p:nvCxnSpPr>
        <p:spPr>
          <a:xfrm>
            <a:off x="4400788" y="1896903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4" name="Straight Arrow Connector 1023">
            <a:extLst>
              <a:ext uri="{FF2B5EF4-FFF2-40B4-BE49-F238E27FC236}">
                <a16:creationId xmlns:a16="http://schemas.microsoft.com/office/drawing/2014/main" id="{52D509F2-49A5-913B-6316-94B3AF07BED0}"/>
              </a:ext>
            </a:extLst>
          </p:cNvPr>
          <p:cNvCxnSpPr/>
          <p:nvPr/>
        </p:nvCxnSpPr>
        <p:spPr>
          <a:xfrm>
            <a:off x="5648066" y="1896903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5" name="Straight Arrow Connector 1024">
            <a:extLst>
              <a:ext uri="{FF2B5EF4-FFF2-40B4-BE49-F238E27FC236}">
                <a16:creationId xmlns:a16="http://schemas.microsoft.com/office/drawing/2014/main" id="{75C21F58-A760-8B48-05EA-026D7FDDB037}"/>
              </a:ext>
            </a:extLst>
          </p:cNvPr>
          <p:cNvCxnSpPr/>
          <p:nvPr/>
        </p:nvCxnSpPr>
        <p:spPr>
          <a:xfrm>
            <a:off x="6874816" y="1896903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7" name="Straight Arrow Connector 1026">
            <a:extLst>
              <a:ext uri="{FF2B5EF4-FFF2-40B4-BE49-F238E27FC236}">
                <a16:creationId xmlns:a16="http://schemas.microsoft.com/office/drawing/2014/main" id="{958D5541-31BB-F738-2081-95D9D6C0329B}"/>
              </a:ext>
            </a:extLst>
          </p:cNvPr>
          <p:cNvCxnSpPr/>
          <p:nvPr/>
        </p:nvCxnSpPr>
        <p:spPr>
          <a:xfrm>
            <a:off x="8083423" y="1898680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2" name="TextBox 1031">
            <a:extLst>
              <a:ext uri="{FF2B5EF4-FFF2-40B4-BE49-F238E27FC236}">
                <a16:creationId xmlns:a16="http://schemas.microsoft.com/office/drawing/2014/main" id="{6A62C694-C6A4-ECEA-A2E6-E409DA115C4F}"/>
              </a:ext>
            </a:extLst>
          </p:cNvPr>
          <p:cNvSpPr txBox="1"/>
          <p:nvPr/>
        </p:nvSpPr>
        <p:spPr>
          <a:xfrm>
            <a:off x="1119278" y="1578741"/>
            <a:ext cx="9030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0000A3"/>
                </a:solidFill>
              </a:rPr>
              <a:t>control </a:t>
            </a:r>
          </a:p>
          <a:p>
            <a:pPr algn="ctr"/>
            <a:r>
              <a:rPr lang="en-US" dirty="0">
                <a:solidFill>
                  <a:srgbClr val="0000A3"/>
                </a:solidFill>
              </a:rPr>
              <a:t>plane</a:t>
            </a:r>
          </a:p>
        </p:txBody>
      </p:sp>
      <p:sp>
        <p:nvSpPr>
          <p:cNvPr id="1033" name="TextBox 1032">
            <a:extLst>
              <a:ext uri="{FF2B5EF4-FFF2-40B4-BE49-F238E27FC236}">
                <a16:creationId xmlns:a16="http://schemas.microsoft.com/office/drawing/2014/main" id="{549B63CA-F872-EAE1-D0E7-4FF006246CA3}"/>
              </a:ext>
            </a:extLst>
          </p:cNvPr>
          <p:cNvSpPr txBox="1"/>
          <p:nvPr/>
        </p:nvSpPr>
        <p:spPr>
          <a:xfrm>
            <a:off x="1168206" y="2614437"/>
            <a:ext cx="70724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user </a:t>
            </a:r>
          </a:p>
          <a:p>
            <a:pPr algn="ctr"/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plane</a:t>
            </a:r>
          </a:p>
        </p:txBody>
      </p:sp>
      <p:grpSp>
        <p:nvGrpSpPr>
          <p:cNvPr id="1046" name="Group 1045">
            <a:extLst>
              <a:ext uri="{FF2B5EF4-FFF2-40B4-BE49-F238E27FC236}">
                <a16:creationId xmlns:a16="http://schemas.microsoft.com/office/drawing/2014/main" id="{30485779-CA71-5055-9D03-2FDBAFDF9D3C}"/>
              </a:ext>
            </a:extLst>
          </p:cNvPr>
          <p:cNvGrpSpPr/>
          <p:nvPr/>
        </p:nvGrpSpPr>
        <p:grpSpPr>
          <a:xfrm>
            <a:off x="44887" y="1332854"/>
            <a:ext cx="3938232" cy="2185261"/>
            <a:chOff x="44887" y="1332854"/>
            <a:chExt cx="3938232" cy="2185261"/>
          </a:xfrm>
        </p:grpSpPr>
        <p:sp>
          <p:nvSpPr>
            <p:cNvPr id="1034" name="Freeform 1033">
              <a:extLst>
                <a:ext uri="{FF2B5EF4-FFF2-40B4-BE49-F238E27FC236}">
                  <a16:creationId xmlns:a16="http://schemas.microsoft.com/office/drawing/2014/main" id="{7591259F-AFD0-F378-FF47-CF151A976604}"/>
                </a:ext>
              </a:extLst>
            </p:cNvPr>
            <p:cNvSpPr/>
            <p:nvPr/>
          </p:nvSpPr>
          <p:spPr>
            <a:xfrm>
              <a:off x="371959" y="1332854"/>
              <a:ext cx="743919" cy="2185261"/>
            </a:xfrm>
            <a:custGeom>
              <a:avLst/>
              <a:gdLst>
                <a:gd name="connsiteX0" fmla="*/ 0 w 743919"/>
                <a:gd name="connsiteY0" fmla="*/ 0 h 2185261"/>
                <a:gd name="connsiteX1" fmla="*/ 743919 w 743919"/>
                <a:gd name="connsiteY1" fmla="*/ 0 h 2185261"/>
                <a:gd name="connsiteX2" fmla="*/ 743919 w 743919"/>
                <a:gd name="connsiteY2" fmla="*/ 2185261 h 2185261"/>
                <a:gd name="connsiteX3" fmla="*/ 61994 w 743919"/>
                <a:gd name="connsiteY3" fmla="*/ 2185261 h 218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3919" h="2185261">
                  <a:moveTo>
                    <a:pt x="0" y="0"/>
                  </a:moveTo>
                  <a:lnTo>
                    <a:pt x="743919" y="0"/>
                  </a:lnTo>
                  <a:lnTo>
                    <a:pt x="743919" y="2185261"/>
                  </a:lnTo>
                  <a:lnTo>
                    <a:pt x="61994" y="2185261"/>
                  </a:lnTo>
                </a:path>
              </a:pathLst>
            </a:custGeom>
            <a:noFill/>
            <a:ln w="28575">
              <a:solidFill>
                <a:srgbClr val="C0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35" name="TextBox 1034">
              <a:extLst>
                <a:ext uri="{FF2B5EF4-FFF2-40B4-BE49-F238E27FC236}">
                  <a16:creationId xmlns:a16="http://schemas.microsoft.com/office/drawing/2014/main" id="{27FF2C7D-D8C1-947E-F663-1396B7F1B1C1}"/>
                </a:ext>
              </a:extLst>
            </p:cNvPr>
            <p:cNvSpPr txBox="1"/>
            <p:nvPr/>
          </p:nvSpPr>
          <p:spPr>
            <a:xfrm>
              <a:off x="44887" y="2129374"/>
              <a:ext cx="96372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90000"/>
                </a:lnSpc>
              </a:pPr>
              <a:r>
                <a:rPr lang="en-US" sz="2000" dirty="0">
                  <a:solidFill>
                    <a:srgbClr val="C00000"/>
                  </a:solidFill>
                </a:rPr>
                <a:t>mobile </a:t>
              </a:r>
            </a:p>
            <a:p>
              <a:pPr algn="r">
                <a:lnSpc>
                  <a:spcPct val="90000"/>
                </a:lnSpc>
              </a:pPr>
              <a:r>
                <a:rPr lang="en-US" sz="2000" dirty="0">
                  <a:solidFill>
                    <a:srgbClr val="C00000"/>
                  </a:solidFill>
                </a:rPr>
                <a:t>core</a:t>
              </a:r>
            </a:p>
          </p:txBody>
        </p:sp>
        <p:cxnSp>
          <p:nvCxnSpPr>
            <p:cNvPr id="1037" name="Straight Connector 1036">
              <a:extLst>
                <a:ext uri="{FF2B5EF4-FFF2-40B4-BE49-F238E27FC236}">
                  <a16:creationId xmlns:a16="http://schemas.microsoft.com/office/drawing/2014/main" id="{CDCC4A88-5846-8E04-3AB3-FE7A2DB5011C}"/>
                </a:ext>
              </a:extLst>
            </p:cNvPr>
            <p:cNvCxnSpPr>
              <a:stCxn id="24" idx="1"/>
            </p:cNvCxnSpPr>
            <p:nvPr/>
          </p:nvCxnSpPr>
          <p:spPr>
            <a:xfrm flipH="1" flipV="1">
              <a:off x="743918" y="1892697"/>
              <a:ext cx="1559941" cy="4206"/>
            </a:xfrm>
            <a:prstGeom prst="line">
              <a:avLst/>
            </a:prstGeom>
            <a:ln w="25400">
              <a:solidFill>
                <a:srgbClr val="0000A3"/>
              </a:solidFill>
              <a:headEnd type="triangl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8" name="Straight Connector 1037">
              <a:extLst>
                <a:ext uri="{FF2B5EF4-FFF2-40B4-BE49-F238E27FC236}">
                  <a16:creationId xmlns:a16="http://schemas.microsoft.com/office/drawing/2014/main" id="{6936EAA5-3D92-2361-9FFE-E88E98D066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68964" y="2950339"/>
              <a:ext cx="3114155" cy="0"/>
            </a:xfrm>
            <a:prstGeom prst="line">
              <a:avLst/>
            </a:prstGeom>
            <a:ln w="25400">
              <a:solidFill>
                <a:srgbClr val="00B050"/>
              </a:solidFill>
              <a:headEnd type="triangl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45" name="Freeform 1044">
            <a:extLst>
              <a:ext uri="{FF2B5EF4-FFF2-40B4-BE49-F238E27FC236}">
                <a16:creationId xmlns:a16="http://schemas.microsoft.com/office/drawing/2014/main" id="{37A6A359-C527-A250-A5AC-04400A2CEAF1}"/>
              </a:ext>
            </a:extLst>
          </p:cNvPr>
          <p:cNvSpPr/>
          <p:nvPr/>
        </p:nvSpPr>
        <p:spPr>
          <a:xfrm>
            <a:off x="3502617" y="2138766"/>
            <a:ext cx="495946" cy="573437"/>
          </a:xfrm>
          <a:custGeom>
            <a:avLst/>
            <a:gdLst>
              <a:gd name="connsiteX0" fmla="*/ 0 w 495946"/>
              <a:gd name="connsiteY0" fmla="*/ 0 h 573437"/>
              <a:gd name="connsiteX1" fmla="*/ 247973 w 495946"/>
              <a:gd name="connsiteY1" fmla="*/ 0 h 573437"/>
              <a:gd name="connsiteX2" fmla="*/ 247973 w 495946"/>
              <a:gd name="connsiteY2" fmla="*/ 573437 h 573437"/>
              <a:gd name="connsiteX3" fmla="*/ 495946 w 495946"/>
              <a:gd name="connsiteY3" fmla="*/ 573437 h 57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5946" h="573437">
                <a:moveTo>
                  <a:pt x="0" y="0"/>
                </a:moveTo>
                <a:lnTo>
                  <a:pt x="247973" y="0"/>
                </a:lnTo>
                <a:lnTo>
                  <a:pt x="247973" y="573437"/>
                </a:lnTo>
                <a:lnTo>
                  <a:pt x="495946" y="573437"/>
                </a:lnTo>
              </a:path>
            </a:pathLst>
          </a:custGeom>
          <a:noFill/>
          <a:ln w="25400">
            <a:solidFill>
              <a:srgbClr val="0000A3"/>
            </a:solidFill>
            <a:headEnd type="triangle" w="lg" len="lg"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CB17B3E-13E8-1D32-F157-2EEF715B0E50}"/>
              </a:ext>
            </a:extLst>
          </p:cNvPr>
          <p:cNvGrpSpPr/>
          <p:nvPr/>
        </p:nvGrpSpPr>
        <p:grpSpPr>
          <a:xfrm>
            <a:off x="4878064" y="3142896"/>
            <a:ext cx="8039246" cy="2529284"/>
            <a:chOff x="2419192" y="3142896"/>
            <a:chExt cx="8039246" cy="2529284"/>
          </a:xfrm>
        </p:grpSpPr>
        <p:sp>
          <p:nvSpPr>
            <p:cNvPr id="1047" name="TextBox 1046">
              <a:extLst>
                <a:ext uri="{FF2B5EF4-FFF2-40B4-BE49-F238E27FC236}">
                  <a16:creationId xmlns:a16="http://schemas.microsoft.com/office/drawing/2014/main" id="{45C93525-D829-EAB8-47EB-6C311DAC4A71}"/>
                </a:ext>
              </a:extLst>
            </p:cNvPr>
            <p:cNvSpPr txBox="1"/>
            <p:nvPr/>
          </p:nvSpPr>
          <p:spPr>
            <a:xfrm>
              <a:off x="2419192" y="4410296"/>
              <a:ext cx="8039246" cy="12618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solidFill>
                    <a:srgbClr val="C00000"/>
                  </a:solidFill>
                </a:rPr>
                <a:t>MAC (Media Access Control)</a:t>
              </a:r>
            </a:p>
            <a:p>
              <a:pPr marL="342900" indent="-219075"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400" dirty="0"/>
                <a:t>buffering, multiplexing/demultiplexing frames</a:t>
              </a:r>
            </a:p>
            <a:p>
              <a:pPr marL="342900" indent="-219075"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400" dirty="0">
                  <a:solidFill>
                    <a:srgbClr val="C00000"/>
                  </a:solidFill>
                </a:rPr>
                <a:t>scheduling: </a:t>
              </a:r>
              <a:r>
                <a:rPr lang="en-US" sz="2400" dirty="0"/>
                <a:t>real-time scheduling frame decisions </a:t>
              </a:r>
            </a:p>
          </p:txBody>
        </p:sp>
        <p:cxnSp>
          <p:nvCxnSpPr>
            <p:cNvPr id="1049" name="Straight Connector 1048">
              <a:extLst>
                <a:ext uri="{FF2B5EF4-FFF2-40B4-BE49-F238E27FC236}">
                  <a16:creationId xmlns:a16="http://schemas.microsoft.com/office/drawing/2014/main" id="{81CAC328-07C3-E48A-80C2-2DC6C573CC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00788" y="3142896"/>
              <a:ext cx="0" cy="1181164"/>
            </a:xfrm>
            <a:prstGeom prst="line">
              <a:avLst/>
            </a:prstGeom>
            <a:ln w="254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EC3DEEFE-D425-563C-B72D-8C3D7CEB13E9}"/>
              </a:ext>
            </a:extLst>
          </p:cNvPr>
          <p:cNvGrpSpPr/>
          <p:nvPr/>
        </p:nvGrpSpPr>
        <p:grpSpPr>
          <a:xfrm>
            <a:off x="1595733" y="3890433"/>
            <a:ext cx="5223665" cy="2777651"/>
            <a:chOff x="1595733" y="3890433"/>
            <a:chExt cx="5223665" cy="2777651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5C2BC618-84C1-9C60-E7CC-983E75AE06E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95733" y="3890433"/>
              <a:ext cx="2578679" cy="2777651"/>
            </a:xfrm>
            <a:prstGeom prst="rect">
              <a:avLst/>
            </a:prstGeom>
          </p:spPr>
        </p:pic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5E67ACB7-F5BC-10B2-F49C-9DEA80E25098}"/>
                </a:ext>
              </a:extLst>
            </p:cNvPr>
            <p:cNvSpPr/>
            <p:nvPr/>
          </p:nvSpPr>
          <p:spPr>
            <a:xfrm>
              <a:off x="5174993" y="5189989"/>
              <a:ext cx="1644405" cy="51194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110FFCEC-1662-7173-826F-D38432D6AD9D}"/>
                </a:ext>
              </a:extLst>
            </p:cNvPr>
            <p:cNvCxnSpPr/>
            <p:nvPr/>
          </p:nvCxnSpPr>
          <p:spPr>
            <a:xfrm flipH="1" flipV="1">
              <a:off x="3750590" y="4602778"/>
              <a:ext cx="1479821" cy="843182"/>
            </a:xfrm>
            <a:prstGeom prst="line">
              <a:avLst/>
            </a:prstGeom>
            <a:ln w="254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C396BB2-7E04-A213-7276-59722BDD5F46}"/>
              </a:ext>
            </a:extLst>
          </p:cNvPr>
          <p:cNvGrpSpPr/>
          <p:nvPr/>
        </p:nvGrpSpPr>
        <p:grpSpPr>
          <a:xfrm>
            <a:off x="6606110" y="1868186"/>
            <a:ext cx="4258078" cy="1813544"/>
            <a:chOff x="6606110" y="1868186"/>
            <a:chExt cx="4258078" cy="1813544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AEED5C2-1B80-82CF-6588-AD28030BCB75}"/>
                </a:ext>
              </a:extLst>
            </p:cNvPr>
            <p:cNvSpPr/>
            <p:nvPr/>
          </p:nvSpPr>
          <p:spPr>
            <a:xfrm>
              <a:off x="6606110" y="2193840"/>
              <a:ext cx="4136622" cy="1487890"/>
            </a:xfrm>
            <a:custGeom>
              <a:avLst/>
              <a:gdLst>
                <a:gd name="connsiteX0" fmla="*/ 4136571 w 4136571"/>
                <a:gd name="connsiteY0" fmla="*/ 159657 h 1306286"/>
                <a:gd name="connsiteX1" fmla="*/ 2423886 w 4136571"/>
                <a:gd name="connsiteY1" fmla="*/ 0 h 1306286"/>
                <a:gd name="connsiteX2" fmla="*/ 0 w 4136571"/>
                <a:gd name="connsiteY2" fmla="*/ 638628 h 1306286"/>
                <a:gd name="connsiteX3" fmla="*/ 2394857 w 4136571"/>
                <a:gd name="connsiteY3" fmla="*/ 1306286 h 1306286"/>
                <a:gd name="connsiteX4" fmla="*/ 4093029 w 4136571"/>
                <a:gd name="connsiteY4" fmla="*/ 1103086 h 1306286"/>
                <a:gd name="connsiteX0" fmla="*/ 4136571 w 4136571"/>
                <a:gd name="connsiteY0" fmla="*/ 159657 h 1306286"/>
                <a:gd name="connsiteX1" fmla="*/ 2423886 w 4136571"/>
                <a:gd name="connsiteY1" fmla="*/ 0 h 1306286"/>
                <a:gd name="connsiteX2" fmla="*/ 0 w 4136571"/>
                <a:gd name="connsiteY2" fmla="*/ 638628 h 1306286"/>
                <a:gd name="connsiteX3" fmla="*/ 2394857 w 4136571"/>
                <a:gd name="connsiteY3" fmla="*/ 1306286 h 1306286"/>
                <a:gd name="connsiteX4" fmla="*/ 4093029 w 4136571"/>
                <a:gd name="connsiteY4" fmla="*/ 1103086 h 1306286"/>
                <a:gd name="connsiteX0" fmla="*/ 4136571 w 4136571"/>
                <a:gd name="connsiteY0" fmla="*/ 159657 h 1306286"/>
                <a:gd name="connsiteX1" fmla="*/ 2423886 w 4136571"/>
                <a:gd name="connsiteY1" fmla="*/ 0 h 1306286"/>
                <a:gd name="connsiteX2" fmla="*/ 0 w 4136571"/>
                <a:gd name="connsiteY2" fmla="*/ 638628 h 1306286"/>
                <a:gd name="connsiteX3" fmla="*/ 2394857 w 4136571"/>
                <a:gd name="connsiteY3" fmla="*/ 1306286 h 1306286"/>
                <a:gd name="connsiteX4" fmla="*/ 4093029 w 4136571"/>
                <a:gd name="connsiteY4" fmla="*/ 1103086 h 1306286"/>
                <a:gd name="connsiteX0" fmla="*/ 4136571 w 4136571"/>
                <a:gd name="connsiteY0" fmla="*/ 159657 h 1306286"/>
                <a:gd name="connsiteX1" fmla="*/ 2423886 w 4136571"/>
                <a:gd name="connsiteY1" fmla="*/ 0 h 1306286"/>
                <a:gd name="connsiteX2" fmla="*/ 0 w 4136571"/>
                <a:gd name="connsiteY2" fmla="*/ 638628 h 1306286"/>
                <a:gd name="connsiteX3" fmla="*/ 2394857 w 4136571"/>
                <a:gd name="connsiteY3" fmla="*/ 1306286 h 1306286"/>
                <a:gd name="connsiteX4" fmla="*/ 4093029 w 4136571"/>
                <a:gd name="connsiteY4" fmla="*/ 1103086 h 1306286"/>
                <a:gd name="connsiteX0" fmla="*/ 4136571 w 4136571"/>
                <a:gd name="connsiteY0" fmla="*/ 159657 h 1306286"/>
                <a:gd name="connsiteX1" fmla="*/ 2423886 w 4136571"/>
                <a:gd name="connsiteY1" fmla="*/ 0 h 1306286"/>
                <a:gd name="connsiteX2" fmla="*/ 0 w 4136571"/>
                <a:gd name="connsiteY2" fmla="*/ 638628 h 1306286"/>
                <a:gd name="connsiteX3" fmla="*/ 2394857 w 4136571"/>
                <a:gd name="connsiteY3" fmla="*/ 1306286 h 1306286"/>
                <a:gd name="connsiteX4" fmla="*/ 4093029 w 4136571"/>
                <a:gd name="connsiteY4" fmla="*/ 1103086 h 1306286"/>
                <a:gd name="connsiteX0" fmla="*/ 4136622 w 4136622"/>
                <a:gd name="connsiteY0" fmla="*/ 159657 h 1306286"/>
                <a:gd name="connsiteX1" fmla="*/ 2423937 w 4136622"/>
                <a:gd name="connsiteY1" fmla="*/ 0 h 1306286"/>
                <a:gd name="connsiteX2" fmla="*/ 51 w 4136622"/>
                <a:gd name="connsiteY2" fmla="*/ 638628 h 1306286"/>
                <a:gd name="connsiteX3" fmla="*/ 2394908 w 4136622"/>
                <a:gd name="connsiteY3" fmla="*/ 1306286 h 1306286"/>
                <a:gd name="connsiteX4" fmla="*/ 4093080 w 4136622"/>
                <a:gd name="connsiteY4" fmla="*/ 1103086 h 1306286"/>
                <a:gd name="connsiteX0" fmla="*/ 4136622 w 4136622"/>
                <a:gd name="connsiteY0" fmla="*/ 159657 h 1308901"/>
                <a:gd name="connsiteX1" fmla="*/ 2423937 w 4136622"/>
                <a:gd name="connsiteY1" fmla="*/ 0 h 1308901"/>
                <a:gd name="connsiteX2" fmla="*/ 51 w 4136622"/>
                <a:gd name="connsiteY2" fmla="*/ 638628 h 1308901"/>
                <a:gd name="connsiteX3" fmla="*/ 2394908 w 4136622"/>
                <a:gd name="connsiteY3" fmla="*/ 1306286 h 1308901"/>
                <a:gd name="connsiteX4" fmla="*/ 4093080 w 4136622"/>
                <a:gd name="connsiteY4" fmla="*/ 1103086 h 1308901"/>
                <a:gd name="connsiteX0" fmla="*/ 4136622 w 4136622"/>
                <a:gd name="connsiteY0" fmla="*/ 159657 h 1306359"/>
                <a:gd name="connsiteX1" fmla="*/ 2423937 w 4136622"/>
                <a:gd name="connsiteY1" fmla="*/ 0 h 1306359"/>
                <a:gd name="connsiteX2" fmla="*/ 51 w 4136622"/>
                <a:gd name="connsiteY2" fmla="*/ 638628 h 1306359"/>
                <a:gd name="connsiteX3" fmla="*/ 2394908 w 4136622"/>
                <a:gd name="connsiteY3" fmla="*/ 1306286 h 1306359"/>
                <a:gd name="connsiteX4" fmla="*/ 4093080 w 4136622"/>
                <a:gd name="connsiteY4" fmla="*/ 1103086 h 1306359"/>
                <a:gd name="connsiteX0" fmla="*/ 4136622 w 4136622"/>
                <a:gd name="connsiteY0" fmla="*/ 159657 h 1306359"/>
                <a:gd name="connsiteX1" fmla="*/ 2423937 w 4136622"/>
                <a:gd name="connsiteY1" fmla="*/ 0 h 1306359"/>
                <a:gd name="connsiteX2" fmla="*/ 51 w 4136622"/>
                <a:gd name="connsiteY2" fmla="*/ 638628 h 1306359"/>
                <a:gd name="connsiteX3" fmla="*/ 2394908 w 4136622"/>
                <a:gd name="connsiteY3" fmla="*/ 1306286 h 1306359"/>
                <a:gd name="connsiteX4" fmla="*/ 4093080 w 4136622"/>
                <a:gd name="connsiteY4" fmla="*/ 1103086 h 1306359"/>
                <a:gd name="connsiteX0" fmla="*/ 4136622 w 4136622"/>
                <a:gd name="connsiteY0" fmla="*/ 159657 h 1306359"/>
                <a:gd name="connsiteX1" fmla="*/ 2423937 w 4136622"/>
                <a:gd name="connsiteY1" fmla="*/ 0 h 1306359"/>
                <a:gd name="connsiteX2" fmla="*/ 51 w 4136622"/>
                <a:gd name="connsiteY2" fmla="*/ 638628 h 1306359"/>
                <a:gd name="connsiteX3" fmla="*/ 2394908 w 4136622"/>
                <a:gd name="connsiteY3" fmla="*/ 1306286 h 1306359"/>
                <a:gd name="connsiteX4" fmla="*/ 4093080 w 4136622"/>
                <a:gd name="connsiteY4" fmla="*/ 1103086 h 1306359"/>
                <a:gd name="connsiteX0" fmla="*/ 4136622 w 4136622"/>
                <a:gd name="connsiteY0" fmla="*/ 159657 h 1306359"/>
                <a:gd name="connsiteX1" fmla="*/ 2423937 w 4136622"/>
                <a:gd name="connsiteY1" fmla="*/ 0 h 1306359"/>
                <a:gd name="connsiteX2" fmla="*/ 51 w 4136622"/>
                <a:gd name="connsiteY2" fmla="*/ 638628 h 1306359"/>
                <a:gd name="connsiteX3" fmla="*/ 2394908 w 4136622"/>
                <a:gd name="connsiteY3" fmla="*/ 1306286 h 1306359"/>
                <a:gd name="connsiteX4" fmla="*/ 4093080 w 4136622"/>
                <a:gd name="connsiteY4" fmla="*/ 1103086 h 130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36622" h="1306359">
                  <a:moveTo>
                    <a:pt x="4136622" y="159657"/>
                  </a:moveTo>
                  <a:cubicBezTo>
                    <a:pt x="3924956" y="112970"/>
                    <a:pt x="3765541" y="967"/>
                    <a:pt x="2423937" y="0"/>
                  </a:cubicBezTo>
                  <a:cubicBezTo>
                    <a:pt x="1021615" y="10402"/>
                    <a:pt x="-8415" y="327780"/>
                    <a:pt x="51" y="638628"/>
                  </a:cubicBezTo>
                  <a:cubicBezTo>
                    <a:pt x="1503" y="946089"/>
                    <a:pt x="1256987" y="1312332"/>
                    <a:pt x="2394908" y="1306286"/>
                  </a:cubicBezTo>
                  <a:cubicBezTo>
                    <a:pt x="3326725" y="1290805"/>
                    <a:pt x="3742560" y="1190413"/>
                    <a:pt x="4093080" y="1103086"/>
                  </a:cubicBezTo>
                </a:path>
              </a:pathLst>
            </a:custGeom>
            <a:noFill/>
            <a:ln w="50800">
              <a:solidFill>
                <a:srgbClr val="C00000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BAED72A-F822-2990-A54A-FBB6163FF497}"/>
                </a:ext>
              </a:extLst>
            </p:cNvPr>
            <p:cNvSpPr txBox="1"/>
            <p:nvPr/>
          </p:nvSpPr>
          <p:spPr>
            <a:xfrm>
              <a:off x="8184159" y="1868186"/>
              <a:ext cx="268002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I msec scheduling control loop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22C857C1-7F10-F895-1D36-6189BB50DDDB}"/>
              </a:ext>
            </a:extLst>
          </p:cNvPr>
          <p:cNvGrpSpPr/>
          <p:nvPr/>
        </p:nvGrpSpPr>
        <p:grpSpPr>
          <a:xfrm>
            <a:off x="11120728" y="2016872"/>
            <a:ext cx="466245" cy="1208729"/>
            <a:chOff x="9226732" y="814399"/>
            <a:chExt cx="466245" cy="1208729"/>
          </a:xfrm>
        </p:grpSpPr>
        <p:grpSp>
          <p:nvGrpSpPr>
            <p:cNvPr id="6" name="Group 817">
              <a:extLst>
                <a:ext uri="{FF2B5EF4-FFF2-40B4-BE49-F238E27FC236}">
                  <a16:creationId xmlns:a16="http://schemas.microsoft.com/office/drawing/2014/main" id="{C7C7E783-8025-1835-5986-35F13F72DC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26732" y="814399"/>
              <a:ext cx="466245" cy="420795"/>
              <a:chOff x="2920" y="1424"/>
              <a:chExt cx="326" cy="310"/>
            </a:xfrm>
          </p:grpSpPr>
          <p:sp>
            <p:nvSpPr>
              <p:cNvPr id="38" name="Oval 818">
                <a:extLst>
                  <a:ext uri="{FF2B5EF4-FFF2-40B4-BE49-F238E27FC236}">
                    <a16:creationId xmlns:a16="http://schemas.microsoft.com/office/drawing/2014/main" id="{7D2ABCB7-F2C8-F4BA-FEA0-F7F61F04B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42" name="Group 819">
                <a:extLst>
                  <a:ext uri="{FF2B5EF4-FFF2-40B4-BE49-F238E27FC236}">
                    <a16:creationId xmlns:a16="http://schemas.microsoft.com/office/drawing/2014/main" id="{2AA5C3AF-6966-0322-FECE-9C906482B3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44" name="Oval 820">
                  <a:extLst>
                    <a:ext uri="{FF2B5EF4-FFF2-40B4-BE49-F238E27FC236}">
                      <a16:creationId xmlns:a16="http://schemas.microsoft.com/office/drawing/2014/main" id="{E4E4D176-F589-5F46-341D-B5BB55E8CF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49" name="Oval 821">
                  <a:extLst>
                    <a:ext uri="{FF2B5EF4-FFF2-40B4-BE49-F238E27FC236}">
                      <a16:creationId xmlns:a16="http://schemas.microsoft.com/office/drawing/2014/main" id="{5D2FFFBE-1767-D6B6-7CAC-DA95B980CA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50" name="Oval 822">
                  <a:extLst>
                    <a:ext uri="{FF2B5EF4-FFF2-40B4-BE49-F238E27FC236}">
                      <a16:creationId xmlns:a16="http://schemas.microsoft.com/office/drawing/2014/main" id="{E17EE402-7FBB-02FF-470A-DAE7ED1771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51" name="Oval 823">
                  <a:extLst>
                    <a:ext uri="{FF2B5EF4-FFF2-40B4-BE49-F238E27FC236}">
                      <a16:creationId xmlns:a16="http://schemas.microsoft.com/office/drawing/2014/main" id="{BC0E2CF7-A69D-16C0-3C70-80D29B4ABC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53" name="Freeform 824">
                  <a:extLst>
                    <a:ext uri="{FF2B5EF4-FFF2-40B4-BE49-F238E27FC236}">
                      <a16:creationId xmlns:a16="http://schemas.microsoft.com/office/drawing/2014/main" id="{51FF39F9-72CF-2538-7C94-1FC5CD194B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233CEE9F-9E68-C9D5-EC7E-4AA0720D4F26}"/>
                </a:ext>
              </a:extLst>
            </p:cNvPr>
            <p:cNvGrpSpPr/>
            <p:nvPr/>
          </p:nvGrpSpPr>
          <p:grpSpPr>
            <a:xfrm>
              <a:off x="9240316" y="1030723"/>
              <a:ext cx="437474" cy="992405"/>
              <a:chOff x="3585986" y="1924270"/>
              <a:chExt cx="468358" cy="1695944"/>
            </a:xfrm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801BC256-2790-7F62-9A94-621C04493007}"/>
                  </a:ext>
                </a:extLst>
              </p:cNvPr>
              <p:cNvSpPr/>
              <p:nvPr/>
            </p:nvSpPr>
            <p:spPr>
              <a:xfrm>
                <a:off x="3793799" y="1924270"/>
                <a:ext cx="48947" cy="1695944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FD0BEA06-E9F5-E548-A68A-EFDEF69BB856}"/>
                  </a:ext>
                </a:extLst>
              </p:cNvPr>
              <p:cNvSpPr/>
              <p:nvPr/>
            </p:nvSpPr>
            <p:spPr>
              <a:xfrm rot="5400000">
                <a:off x="3797305" y="1906792"/>
                <a:ext cx="45719" cy="46835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B5D6C822-1B32-5D46-FD9B-1A102B083F60}"/>
                  </a:ext>
                </a:extLst>
              </p:cNvPr>
              <p:cNvSpPr/>
              <p:nvPr/>
            </p:nvSpPr>
            <p:spPr>
              <a:xfrm>
                <a:off x="3641274" y="2079689"/>
                <a:ext cx="97237" cy="16827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F93466EF-AF82-6089-7B1B-D936CA36CC24}"/>
                  </a:ext>
                </a:extLst>
              </p:cNvPr>
              <p:cNvSpPr/>
              <p:nvPr/>
            </p:nvSpPr>
            <p:spPr>
              <a:xfrm>
                <a:off x="3942084" y="2069884"/>
                <a:ext cx="45719" cy="30343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483B57DE-0A3B-D028-2B63-DDC75FC171DC}"/>
              </a:ext>
            </a:extLst>
          </p:cNvPr>
          <p:cNvGrpSpPr/>
          <p:nvPr/>
        </p:nvGrpSpPr>
        <p:grpSpPr>
          <a:xfrm>
            <a:off x="2108299" y="2650663"/>
            <a:ext cx="924278" cy="670665"/>
            <a:chOff x="3085705" y="5270423"/>
            <a:chExt cx="924278" cy="670665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53009FA4-EE41-7B0C-AA2D-6B9B585ACB9A}"/>
                </a:ext>
              </a:extLst>
            </p:cNvPr>
            <p:cNvGrpSpPr/>
            <p:nvPr/>
          </p:nvGrpSpPr>
          <p:grpSpPr>
            <a:xfrm>
              <a:off x="3218076" y="5270423"/>
              <a:ext cx="791907" cy="487851"/>
              <a:chOff x="7577467" y="3017234"/>
              <a:chExt cx="1269818" cy="571500"/>
            </a:xfrm>
          </p:grpSpPr>
          <p:grpSp>
            <p:nvGrpSpPr>
              <p:cNvPr id="56" name="Group 219">
                <a:extLst>
                  <a:ext uri="{FF2B5EF4-FFF2-40B4-BE49-F238E27FC236}">
                    <a16:creationId xmlns:a16="http://schemas.microsoft.com/office/drawing/2014/main" id="{04508621-A052-EBA0-8EBA-DFB63DE97C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25117" y="3017234"/>
                <a:ext cx="409575" cy="565150"/>
                <a:chOff x="375561" y="297711"/>
                <a:chExt cx="1252683" cy="2142487"/>
              </a:xfrm>
            </p:grpSpPr>
            <p:sp>
              <p:nvSpPr>
                <p:cNvPr id="1030" name="Freeform 1029">
                  <a:extLst>
                    <a:ext uri="{FF2B5EF4-FFF2-40B4-BE49-F238E27FC236}">
                      <a16:creationId xmlns:a16="http://schemas.microsoft.com/office/drawing/2014/main" id="{AF150D19-2106-CF07-4EFC-35922D98D21E}"/>
                    </a:ext>
                  </a:extLst>
                </p:cNvPr>
                <p:cNvSpPr/>
                <p:nvPr/>
              </p:nvSpPr>
              <p:spPr>
                <a:xfrm>
                  <a:off x="375561" y="297711"/>
                  <a:ext cx="971072" cy="2136471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6" name="Freeform 1035">
                  <a:extLst>
                    <a:ext uri="{FF2B5EF4-FFF2-40B4-BE49-F238E27FC236}">
                      <a16:creationId xmlns:a16="http://schemas.microsoft.com/office/drawing/2014/main" id="{29B58213-9B2D-0890-7456-837BD235E2B9}"/>
                    </a:ext>
                  </a:extLst>
                </p:cNvPr>
                <p:cNvSpPr/>
                <p:nvPr/>
              </p:nvSpPr>
              <p:spPr>
                <a:xfrm>
                  <a:off x="375561" y="309747"/>
                  <a:ext cx="1247826" cy="770332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448" h="758069">
                      <a:moveTo>
                        <a:pt x="243561" y="573"/>
                      </a:moveTo>
                      <a:cubicBezTo>
                        <a:pt x="162374" y="382"/>
                        <a:pt x="235530" y="6639"/>
                        <a:pt x="0" y="0"/>
                      </a:cubicBezTo>
                      <a:lnTo>
                        <a:pt x="962698" y="753308"/>
                      </a:lnTo>
                      <a:cubicBezTo>
                        <a:pt x="1114838" y="758721"/>
                        <a:pt x="1045247" y="751718"/>
                        <a:pt x="1248448" y="758069"/>
                      </a:cubicBezTo>
                      <a:lnTo>
                        <a:pt x="243561" y="573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9" name="Rectangle 1038">
                  <a:extLst>
                    <a:ext uri="{FF2B5EF4-FFF2-40B4-BE49-F238E27FC236}">
                      <a16:creationId xmlns:a16="http://schemas.microsoft.com/office/drawing/2014/main" id="{56B1F06A-B889-A237-8232-B6F1AEA9E06A}"/>
                    </a:ext>
                  </a:extLst>
                </p:cNvPr>
                <p:cNvSpPr/>
                <p:nvPr/>
              </p:nvSpPr>
              <p:spPr>
                <a:xfrm>
                  <a:off x="1332065" y="1080080"/>
                  <a:ext cx="296179" cy="1360118"/>
                </a:xfrm>
                <a:prstGeom prst="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" name="Group 201">
                <a:extLst>
                  <a:ext uri="{FF2B5EF4-FFF2-40B4-BE49-F238E27FC236}">
                    <a16:creationId xmlns:a16="http://schemas.microsoft.com/office/drawing/2014/main" id="{85BA2E93-C212-D446-5BA2-5F45F1CE37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77467" y="3023584"/>
                <a:ext cx="409575" cy="565150"/>
                <a:chOff x="375561" y="297711"/>
                <a:chExt cx="1252683" cy="2138362"/>
              </a:xfrm>
            </p:grpSpPr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1C64E83D-06CD-4F02-11E6-86CA0C878F91}"/>
                    </a:ext>
                  </a:extLst>
                </p:cNvPr>
                <p:cNvSpPr/>
                <p:nvPr/>
              </p:nvSpPr>
              <p:spPr>
                <a:xfrm>
                  <a:off x="375561" y="297711"/>
                  <a:ext cx="971072" cy="2138362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EB7E4D57-BC85-3608-54DE-5F87E2E55611}"/>
                    </a:ext>
                  </a:extLst>
                </p:cNvPr>
                <p:cNvSpPr/>
                <p:nvPr/>
              </p:nvSpPr>
              <p:spPr>
                <a:xfrm>
                  <a:off x="375561" y="309724"/>
                  <a:ext cx="1247826" cy="768849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448" h="758069">
                      <a:moveTo>
                        <a:pt x="243561" y="573"/>
                      </a:moveTo>
                      <a:cubicBezTo>
                        <a:pt x="162374" y="382"/>
                        <a:pt x="235530" y="6639"/>
                        <a:pt x="0" y="0"/>
                      </a:cubicBezTo>
                      <a:lnTo>
                        <a:pt x="962698" y="753308"/>
                      </a:lnTo>
                      <a:cubicBezTo>
                        <a:pt x="1114838" y="758721"/>
                        <a:pt x="1045247" y="751718"/>
                        <a:pt x="1248448" y="758069"/>
                      </a:cubicBezTo>
                      <a:lnTo>
                        <a:pt x="243561" y="573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8" name="Rectangle 1027">
                  <a:extLst>
                    <a:ext uri="{FF2B5EF4-FFF2-40B4-BE49-F238E27FC236}">
                      <a16:creationId xmlns:a16="http://schemas.microsoft.com/office/drawing/2014/main" id="{F5360A7D-288F-6D9E-8BE9-3C500CD6247B}"/>
                    </a:ext>
                  </a:extLst>
                </p:cNvPr>
                <p:cNvSpPr/>
                <p:nvPr/>
              </p:nvSpPr>
              <p:spPr>
                <a:xfrm>
                  <a:off x="1332065" y="1066560"/>
                  <a:ext cx="296179" cy="1363508"/>
                </a:xfrm>
                <a:prstGeom prst="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60" name="Right Arrow 59">
                <a:extLst>
                  <a:ext uri="{FF2B5EF4-FFF2-40B4-BE49-F238E27FC236}">
                    <a16:creationId xmlns:a16="http://schemas.microsoft.com/office/drawing/2014/main" id="{41DE3895-694F-861E-A2FC-4F2661F65FB3}"/>
                  </a:ext>
                </a:extLst>
              </p:cNvPr>
              <p:cNvSpPr/>
              <p:nvPr/>
            </p:nvSpPr>
            <p:spPr>
              <a:xfrm>
                <a:off x="8259056" y="3057858"/>
                <a:ext cx="588229" cy="280567"/>
              </a:xfrm>
              <a:prstGeom prst="rightArrow">
                <a:avLst/>
              </a:prstGeom>
              <a:gradFill>
                <a:gsLst>
                  <a:gs pos="0">
                    <a:schemeClr val="accent6">
                      <a:lumMod val="20000"/>
                      <a:lumOff val="80000"/>
                    </a:schemeClr>
                  </a:gs>
                  <a:gs pos="35000">
                    <a:schemeClr val="accent6">
                      <a:lumMod val="40000"/>
                      <a:lumOff val="60000"/>
                    </a:schemeClr>
                  </a:gs>
                  <a:gs pos="67000">
                    <a:schemeClr val="accent6">
                      <a:lumMod val="60000"/>
                      <a:lumOff val="40000"/>
                    </a:schemeClr>
                  </a:gs>
                  <a:gs pos="100000">
                    <a:srgbClr val="00B05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A45686A7-F483-05E5-3BE4-67087EE6E66B}"/>
                </a:ext>
              </a:extLst>
            </p:cNvPr>
            <p:cNvSpPr txBox="1"/>
            <p:nvPr/>
          </p:nvSpPr>
          <p:spPr>
            <a:xfrm>
              <a:off x="3085705" y="5664089"/>
              <a:ext cx="84029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datagrams</a:t>
              </a:r>
            </a:p>
          </p:txBody>
        </p:sp>
      </p:grpSp>
      <p:sp>
        <p:nvSpPr>
          <p:cNvPr id="1041" name="Slide Number Placeholder 1040">
            <a:extLst>
              <a:ext uri="{FF2B5EF4-FFF2-40B4-BE49-F238E27FC236}">
                <a16:creationId xmlns:a16="http://schemas.microsoft.com/office/drawing/2014/main" id="{62D89757-3DFE-76B2-6EE7-31A6164E40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90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7799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1030">
            <a:extLst>
              <a:ext uri="{FF2B5EF4-FFF2-40B4-BE49-F238E27FC236}">
                <a16:creationId xmlns:a16="http://schemas.microsoft.com/office/drawing/2014/main" id="{6E13FDEE-4A3E-FB0E-62F9-55FA5B599208}"/>
              </a:ext>
            </a:extLst>
          </p:cNvPr>
          <p:cNvSpPr/>
          <p:nvPr/>
        </p:nvSpPr>
        <p:spPr>
          <a:xfrm>
            <a:off x="487274" y="2458404"/>
            <a:ext cx="8240295" cy="970596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9" name="Rectangle 1028">
            <a:extLst>
              <a:ext uri="{FF2B5EF4-FFF2-40B4-BE49-F238E27FC236}">
                <a16:creationId xmlns:a16="http://schemas.microsoft.com/office/drawing/2014/main" id="{2D94A6F7-6A69-ABC9-C14A-11DF7F0674AB}"/>
              </a:ext>
            </a:extLst>
          </p:cNvPr>
          <p:cNvSpPr/>
          <p:nvPr/>
        </p:nvSpPr>
        <p:spPr>
          <a:xfrm>
            <a:off x="466261" y="1407399"/>
            <a:ext cx="8240295" cy="9705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RAN packet processing pipeline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2E39BC0-94FE-6854-7CCA-405EDC43B4EE}"/>
              </a:ext>
            </a:extLst>
          </p:cNvPr>
          <p:cNvGrpSpPr/>
          <p:nvPr/>
        </p:nvGrpSpPr>
        <p:grpSpPr>
          <a:xfrm>
            <a:off x="2303859" y="1477803"/>
            <a:ext cx="1181100" cy="838200"/>
            <a:chOff x="5753100" y="4610100"/>
            <a:chExt cx="1181100" cy="838200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9583DD0-BF14-F248-828E-4C610E399808}"/>
                </a:ext>
              </a:extLst>
            </p:cNvPr>
            <p:cNvSpPr/>
            <p:nvPr/>
          </p:nvSpPr>
          <p:spPr>
            <a:xfrm>
              <a:off x="5753100" y="4610100"/>
              <a:ext cx="1181100" cy="838200"/>
            </a:xfrm>
            <a:prstGeom prst="rect">
              <a:avLst/>
            </a:prstGeom>
            <a:solidFill>
              <a:srgbClr val="0000A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353A9B1-55B4-A9F5-CE50-F7B80422F0D9}"/>
                </a:ext>
              </a:extLst>
            </p:cNvPr>
            <p:cNvSpPr txBox="1"/>
            <p:nvPr/>
          </p:nvSpPr>
          <p:spPr>
            <a:xfrm>
              <a:off x="6035515" y="4867667"/>
              <a:ext cx="59759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RRC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A59F5FA-3D6B-46A4-2BAD-CC6F97C58AD0}"/>
              </a:ext>
            </a:extLst>
          </p:cNvPr>
          <p:cNvGrpSpPr/>
          <p:nvPr/>
        </p:nvGrpSpPr>
        <p:grpSpPr>
          <a:xfrm>
            <a:off x="3983119" y="2482430"/>
            <a:ext cx="835339" cy="828362"/>
            <a:chOff x="6003610" y="4619938"/>
            <a:chExt cx="835339" cy="828362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1990EECC-A908-DABA-02F1-F3AF950D4336}"/>
                </a:ext>
              </a:extLst>
            </p:cNvPr>
            <p:cNvSpPr/>
            <p:nvPr/>
          </p:nvSpPr>
          <p:spPr>
            <a:xfrm>
              <a:off x="6003610" y="4619938"/>
              <a:ext cx="835339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339C7FE-8C66-452D-75BF-20D8106F99A5}"/>
                </a:ext>
              </a:extLst>
            </p:cNvPr>
            <p:cNvSpPr txBox="1"/>
            <p:nvPr/>
          </p:nvSpPr>
          <p:spPr>
            <a:xfrm>
              <a:off x="6050032" y="4878141"/>
              <a:ext cx="74411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PDCP</a:t>
              </a: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DB7A95E1-6BB5-47C8-4D35-DDEF0A4691BE}"/>
              </a:ext>
            </a:extLst>
          </p:cNvPr>
          <p:cNvSpPr/>
          <p:nvPr/>
        </p:nvSpPr>
        <p:spPr>
          <a:xfrm>
            <a:off x="2075639" y="1345408"/>
            <a:ext cx="9550312" cy="2144374"/>
          </a:xfrm>
          <a:prstGeom prst="rect">
            <a:avLst/>
          </a:prstGeom>
          <a:noFill/>
          <a:ln w="22225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49685AF-4F9A-9667-50AB-885305953195}"/>
              </a:ext>
            </a:extLst>
          </p:cNvPr>
          <p:cNvGrpSpPr/>
          <p:nvPr/>
        </p:nvGrpSpPr>
        <p:grpSpPr>
          <a:xfrm>
            <a:off x="5230411" y="2482430"/>
            <a:ext cx="835339" cy="828362"/>
            <a:chOff x="5913545" y="4616763"/>
            <a:chExt cx="835339" cy="828362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0AB27327-8663-C218-47BB-9DC636455BC0}"/>
                </a:ext>
              </a:extLst>
            </p:cNvPr>
            <p:cNvSpPr/>
            <p:nvPr/>
          </p:nvSpPr>
          <p:spPr>
            <a:xfrm>
              <a:off x="5913545" y="4616763"/>
              <a:ext cx="835339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2E8BF20-0453-9EE7-7131-182E3E802F4C}"/>
                </a:ext>
              </a:extLst>
            </p:cNvPr>
            <p:cNvSpPr txBox="1"/>
            <p:nvPr/>
          </p:nvSpPr>
          <p:spPr>
            <a:xfrm>
              <a:off x="5982212" y="4883558"/>
              <a:ext cx="5650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RLC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24D7D45C-1018-3AF4-FB94-EAE2C90C9967}"/>
              </a:ext>
            </a:extLst>
          </p:cNvPr>
          <p:cNvGrpSpPr/>
          <p:nvPr/>
        </p:nvGrpSpPr>
        <p:grpSpPr>
          <a:xfrm>
            <a:off x="6476036" y="2482430"/>
            <a:ext cx="808114" cy="828362"/>
            <a:chOff x="5911357" y="4601298"/>
            <a:chExt cx="808114" cy="828362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2E360587-E256-077F-1025-4A9A3B0A5B92}"/>
                </a:ext>
              </a:extLst>
            </p:cNvPr>
            <p:cNvSpPr/>
            <p:nvPr/>
          </p:nvSpPr>
          <p:spPr>
            <a:xfrm>
              <a:off x="5911357" y="4601298"/>
              <a:ext cx="808114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D52D4A2E-97E9-6EF5-BD0C-85FAD22703FF}"/>
                </a:ext>
              </a:extLst>
            </p:cNvPr>
            <p:cNvSpPr txBox="1"/>
            <p:nvPr/>
          </p:nvSpPr>
          <p:spPr>
            <a:xfrm>
              <a:off x="5969146" y="4868093"/>
              <a:ext cx="68775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MAC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3102E1D-0B4E-E606-98DD-DEA8B6FB507D}"/>
              </a:ext>
            </a:extLst>
          </p:cNvPr>
          <p:cNvGrpSpPr/>
          <p:nvPr/>
        </p:nvGrpSpPr>
        <p:grpSpPr>
          <a:xfrm>
            <a:off x="8814078" y="2484645"/>
            <a:ext cx="975331" cy="828362"/>
            <a:chOff x="5947227" y="4603513"/>
            <a:chExt cx="975331" cy="828362"/>
          </a:xfrm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658C9F3-283D-FF6D-27D3-6CAFEE525BE9}"/>
                </a:ext>
              </a:extLst>
            </p:cNvPr>
            <p:cNvSpPr/>
            <p:nvPr/>
          </p:nvSpPr>
          <p:spPr>
            <a:xfrm>
              <a:off x="6030836" y="4603513"/>
              <a:ext cx="808114" cy="828362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5E8C8C57-B1C7-D293-A301-9CB49892A30F}"/>
                </a:ext>
              </a:extLst>
            </p:cNvPr>
            <p:cNvSpPr txBox="1"/>
            <p:nvPr/>
          </p:nvSpPr>
          <p:spPr>
            <a:xfrm>
              <a:off x="5947227" y="4743745"/>
              <a:ext cx="975331" cy="5632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D/A</a:t>
              </a:r>
            </a:p>
            <a:p>
              <a:pPr algn="ctr">
                <a:lnSpc>
                  <a:spcPct val="90000"/>
                </a:lnSpc>
              </a:pPr>
              <a:r>
                <a:rPr lang="en-US" sz="1400" dirty="0">
                  <a:solidFill>
                    <a:schemeClr val="bg1"/>
                  </a:solidFill>
                </a:rPr>
                <a:t>conversion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B0ABD9A-97E7-85FB-4ADA-8B9F6CFB15FD}"/>
              </a:ext>
            </a:extLst>
          </p:cNvPr>
          <p:cNvGrpSpPr/>
          <p:nvPr/>
        </p:nvGrpSpPr>
        <p:grpSpPr>
          <a:xfrm>
            <a:off x="10108596" y="2501070"/>
            <a:ext cx="866199" cy="828362"/>
            <a:chOff x="5992795" y="4619938"/>
            <a:chExt cx="866199" cy="828362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C8B7CB62-AF4C-33F5-7170-E30C3D6C0249}"/>
                </a:ext>
              </a:extLst>
            </p:cNvPr>
            <p:cNvSpPr/>
            <p:nvPr/>
          </p:nvSpPr>
          <p:spPr>
            <a:xfrm>
              <a:off x="5996610" y="4619938"/>
              <a:ext cx="842339" cy="828362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348A338-994A-D2B5-426B-C76446A2DFCA}"/>
                </a:ext>
              </a:extLst>
            </p:cNvPr>
            <p:cNvSpPr txBox="1"/>
            <p:nvPr/>
          </p:nvSpPr>
          <p:spPr>
            <a:xfrm>
              <a:off x="5992795" y="4753793"/>
              <a:ext cx="866199" cy="5632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RF</a:t>
              </a:r>
            </a:p>
            <a:p>
              <a:pPr algn="ctr">
                <a:lnSpc>
                  <a:spcPct val="90000"/>
                </a:lnSpc>
              </a:pPr>
              <a:r>
                <a:rPr lang="en-US" sz="1400" dirty="0">
                  <a:solidFill>
                    <a:schemeClr val="bg1"/>
                  </a:solidFill>
                </a:rPr>
                <a:t>front end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C9F87D5B-7D91-9AF0-9C31-8FE40559484D}"/>
              </a:ext>
            </a:extLst>
          </p:cNvPr>
          <p:cNvGrpSpPr/>
          <p:nvPr/>
        </p:nvGrpSpPr>
        <p:grpSpPr>
          <a:xfrm>
            <a:off x="7683883" y="2470895"/>
            <a:ext cx="808114" cy="828362"/>
            <a:chOff x="5925572" y="4619938"/>
            <a:chExt cx="808114" cy="828362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F2150055-54E0-6E1B-0E2F-72DB99A50F35}"/>
                </a:ext>
              </a:extLst>
            </p:cNvPr>
            <p:cNvSpPr/>
            <p:nvPr/>
          </p:nvSpPr>
          <p:spPr>
            <a:xfrm>
              <a:off x="5925572" y="4619938"/>
              <a:ext cx="808114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12653FB-A8FF-0CBC-6FFF-2DF8DDC4FC00}"/>
                </a:ext>
              </a:extLst>
            </p:cNvPr>
            <p:cNvSpPr txBox="1"/>
            <p:nvPr/>
          </p:nvSpPr>
          <p:spPr>
            <a:xfrm>
              <a:off x="6043983" y="4898237"/>
              <a:ext cx="60305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PHY</a:t>
              </a:r>
            </a:p>
          </p:txBody>
        </p:sp>
      </p:grpSp>
      <p:cxnSp>
        <p:nvCxnSpPr>
          <p:cNvPr id="43" name="Straight Arrow Connector 42">
            <a:extLst>
              <a:ext uri="{FF2B5EF4-FFF2-40B4-BE49-F238E27FC236}">
                <a16:creationId xmlns:a16="http://schemas.microsoft.com/office/drawing/2014/main" id="{8D37380A-101F-7580-25D0-B56324114655}"/>
              </a:ext>
            </a:extLst>
          </p:cNvPr>
          <p:cNvCxnSpPr>
            <a:cxnSpLocks/>
          </p:cNvCxnSpPr>
          <p:nvPr/>
        </p:nvCxnSpPr>
        <p:spPr>
          <a:xfrm>
            <a:off x="4818459" y="2933891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FF1FE647-39D3-4EBF-C7B0-82E59A1FA7B7}"/>
              </a:ext>
            </a:extLst>
          </p:cNvPr>
          <p:cNvCxnSpPr>
            <a:cxnSpLocks/>
          </p:cNvCxnSpPr>
          <p:nvPr/>
        </p:nvCxnSpPr>
        <p:spPr>
          <a:xfrm>
            <a:off x="6065750" y="2933891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86D12645-436A-D23B-5BE5-AC67398381A5}"/>
              </a:ext>
            </a:extLst>
          </p:cNvPr>
          <p:cNvCxnSpPr>
            <a:cxnSpLocks/>
          </p:cNvCxnSpPr>
          <p:nvPr/>
        </p:nvCxnSpPr>
        <p:spPr>
          <a:xfrm>
            <a:off x="7284150" y="2927940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Arrow Connector 46">
            <a:extLst>
              <a:ext uri="{FF2B5EF4-FFF2-40B4-BE49-F238E27FC236}">
                <a16:creationId xmlns:a16="http://schemas.microsoft.com/office/drawing/2014/main" id="{F623E5CD-EF4D-211F-2F4A-39E8DFE4098F}"/>
              </a:ext>
            </a:extLst>
          </p:cNvPr>
          <p:cNvCxnSpPr>
            <a:cxnSpLocks/>
          </p:cNvCxnSpPr>
          <p:nvPr/>
        </p:nvCxnSpPr>
        <p:spPr>
          <a:xfrm>
            <a:off x="8491997" y="2919708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1DC1CBFB-68B1-5316-3B66-110807F42211}"/>
              </a:ext>
            </a:extLst>
          </p:cNvPr>
          <p:cNvCxnSpPr>
            <a:cxnSpLocks/>
          </p:cNvCxnSpPr>
          <p:nvPr/>
        </p:nvCxnSpPr>
        <p:spPr>
          <a:xfrm>
            <a:off x="9705801" y="2924842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40572331-8B3A-65F0-AAE8-2ACE91DA406E}"/>
              </a:ext>
            </a:extLst>
          </p:cNvPr>
          <p:cNvCxnSpPr>
            <a:cxnSpLocks/>
          </p:cNvCxnSpPr>
          <p:nvPr/>
        </p:nvCxnSpPr>
        <p:spPr>
          <a:xfrm>
            <a:off x="10954750" y="2915251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>
            <a:extLst>
              <a:ext uri="{FF2B5EF4-FFF2-40B4-BE49-F238E27FC236}">
                <a16:creationId xmlns:a16="http://schemas.microsoft.com/office/drawing/2014/main" id="{4A3B213C-343B-1142-3D47-6871AC9475D0}"/>
              </a:ext>
            </a:extLst>
          </p:cNvPr>
          <p:cNvSpPr txBox="1"/>
          <p:nvPr/>
        </p:nvSpPr>
        <p:spPr>
          <a:xfrm>
            <a:off x="10231026" y="906374"/>
            <a:ext cx="144744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C00000"/>
                </a:solidFill>
              </a:rPr>
              <a:t>base station</a:t>
            </a: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461D21BE-659A-E04B-257D-57F696B37197}"/>
              </a:ext>
            </a:extLst>
          </p:cNvPr>
          <p:cNvCxnSpPr>
            <a:stCxn id="24" idx="3"/>
          </p:cNvCxnSpPr>
          <p:nvPr/>
        </p:nvCxnSpPr>
        <p:spPr>
          <a:xfrm>
            <a:off x="3484959" y="1896903"/>
            <a:ext cx="4602981" cy="0"/>
          </a:xfrm>
          <a:prstGeom prst="line">
            <a:avLst/>
          </a:prstGeom>
          <a:ln w="25400">
            <a:solidFill>
              <a:srgbClr val="0000A3"/>
            </a:solidFill>
            <a:prstDash val="dash"/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A1E38A0A-B451-B0D7-1919-D8DC84268A7E}"/>
              </a:ext>
            </a:extLst>
          </p:cNvPr>
          <p:cNvCxnSpPr>
            <a:endCxn id="22" idx="0"/>
          </p:cNvCxnSpPr>
          <p:nvPr/>
        </p:nvCxnSpPr>
        <p:spPr>
          <a:xfrm>
            <a:off x="4400788" y="1896903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4" name="Straight Arrow Connector 1023">
            <a:extLst>
              <a:ext uri="{FF2B5EF4-FFF2-40B4-BE49-F238E27FC236}">
                <a16:creationId xmlns:a16="http://schemas.microsoft.com/office/drawing/2014/main" id="{52D509F2-49A5-913B-6316-94B3AF07BED0}"/>
              </a:ext>
            </a:extLst>
          </p:cNvPr>
          <p:cNvCxnSpPr/>
          <p:nvPr/>
        </p:nvCxnSpPr>
        <p:spPr>
          <a:xfrm>
            <a:off x="5648066" y="1896903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5" name="Straight Arrow Connector 1024">
            <a:extLst>
              <a:ext uri="{FF2B5EF4-FFF2-40B4-BE49-F238E27FC236}">
                <a16:creationId xmlns:a16="http://schemas.microsoft.com/office/drawing/2014/main" id="{75C21F58-A760-8B48-05EA-026D7FDDB037}"/>
              </a:ext>
            </a:extLst>
          </p:cNvPr>
          <p:cNvCxnSpPr/>
          <p:nvPr/>
        </p:nvCxnSpPr>
        <p:spPr>
          <a:xfrm>
            <a:off x="6874816" y="1896903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7" name="Straight Arrow Connector 1026">
            <a:extLst>
              <a:ext uri="{FF2B5EF4-FFF2-40B4-BE49-F238E27FC236}">
                <a16:creationId xmlns:a16="http://schemas.microsoft.com/office/drawing/2014/main" id="{958D5541-31BB-F738-2081-95D9D6C0329B}"/>
              </a:ext>
            </a:extLst>
          </p:cNvPr>
          <p:cNvCxnSpPr/>
          <p:nvPr/>
        </p:nvCxnSpPr>
        <p:spPr>
          <a:xfrm>
            <a:off x="8083423" y="1898680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2" name="TextBox 1031">
            <a:extLst>
              <a:ext uri="{FF2B5EF4-FFF2-40B4-BE49-F238E27FC236}">
                <a16:creationId xmlns:a16="http://schemas.microsoft.com/office/drawing/2014/main" id="{6A62C694-C6A4-ECEA-A2E6-E409DA115C4F}"/>
              </a:ext>
            </a:extLst>
          </p:cNvPr>
          <p:cNvSpPr txBox="1"/>
          <p:nvPr/>
        </p:nvSpPr>
        <p:spPr>
          <a:xfrm>
            <a:off x="1119278" y="1578741"/>
            <a:ext cx="9030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0000A3"/>
                </a:solidFill>
              </a:rPr>
              <a:t>control </a:t>
            </a:r>
          </a:p>
          <a:p>
            <a:pPr algn="ctr"/>
            <a:r>
              <a:rPr lang="en-US" dirty="0">
                <a:solidFill>
                  <a:srgbClr val="0000A3"/>
                </a:solidFill>
              </a:rPr>
              <a:t>plane</a:t>
            </a:r>
          </a:p>
        </p:txBody>
      </p:sp>
      <p:sp>
        <p:nvSpPr>
          <p:cNvPr id="1033" name="TextBox 1032">
            <a:extLst>
              <a:ext uri="{FF2B5EF4-FFF2-40B4-BE49-F238E27FC236}">
                <a16:creationId xmlns:a16="http://schemas.microsoft.com/office/drawing/2014/main" id="{549B63CA-F872-EAE1-D0E7-4FF006246CA3}"/>
              </a:ext>
            </a:extLst>
          </p:cNvPr>
          <p:cNvSpPr txBox="1"/>
          <p:nvPr/>
        </p:nvSpPr>
        <p:spPr>
          <a:xfrm>
            <a:off x="1168206" y="2614437"/>
            <a:ext cx="70724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user </a:t>
            </a:r>
          </a:p>
          <a:p>
            <a:pPr algn="ctr"/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plane</a:t>
            </a:r>
          </a:p>
        </p:txBody>
      </p:sp>
      <p:grpSp>
        <p:nvGrpSpPr>
          <p:cNvPr id="1046" name="Group 1045">
            <a:extLst>
              <a:ext uri="{FF2B5EF4-FFF2-40B4-BE49-F238E27FC236}">
                <a16:creationId xmlns:a16="http://schemas.microsoft.com/office/drawing/2014/main" id="{30485779-CA71-5055-9D03-2FDBAFDF9D3C}"/>
              </a:ext>
            </a:extLst>
          </p:cNvPr>
          <p:cNvGrpSpPr/>
          <p:nvPr/>
        </p:nvGrpSpPr>
        <p:grpSpPr>
          <a:xfrm>
            <a:off x="44887" y="1332854"/>
            <a:ext cx="3938232" cy="2185261"/>
            <a:chOff x="44887" y="1332854"/>
            <a:chExt cx="3938232" cy="2185261"/>
          </a:xfrm>
        </p:grpSpPr>
        <p:sp>
          <p:nvSpPr>
            <p:cNvPr id="1034" name="Freeform 1033">
              <a:extLst>
                <a:ext uri="{FF2B5EF4-FFF2-40B4-BE49-F238E27FC236}">
                  <a16:creationId xmlns:a16="http://schemas.microsoft.com/office/drawing/2014/main" id="{7591259F-AFD0-F378-FF47-CF151A976604}"/>
                </a:ext>
              </a:extLst>
            </p:cNvPr>
            <p:cNvSpPr/>
            <p:nvPr/>
          </p:nvSpPr>
          <p:spPr>
            <a:xfrm>
              <a:off x="371959" y="1332854"/>
              <a:ext cx="743919" cy="2185261"/>
            </a:xfrm>
            <a:custGeom>
              <a:avLst/>
              <a:gdLst>
                <a:gd name="connsiteX0" fmla="*/ 0 w 743919"/>
                <a:gd name="connsiteY0" fmla="*/ 0 h 2185261"/>
                <a:gd name="connsiteX1" fmla="*/ 743919 w 743919"/>
                <a:gd name="connsiteY1" fmla="*/ 0 h 2185261"/>
                <a:gd name="connsiteX2" fmla="*/ 743919 w 743919"/>
                <a:gd name="connsiteY2" fmla="*/ 2185261 h 2185261"/>
                <a:gd name="connsiteX3" fmla="*/ 61994 w 743919"/>
                <a:gd name="connsiteY3" fmla="*/ 2185261 h 218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3919" h="2185261">
                  <a:moveTo>
                    <a:pt x="0" y="0"/>
                  </a:moveTo>
                  <a:lnTo>
                    <a:pt x="743919" y="0"/>
                  </a:lnTo>
                  <a:lnTo>
                    <a:pt x="743919" y="2185261"/>
                  </a:lnTo>
                  <a:lnTo>
                    <a:pt x="61994" y="2185261"/>
                  </a:lnTo>
                </a:path>
              </a:pathLst>
            </a:custGeom>
            <a:noFill/>
            <a:ln w="28575">
              <a:solidFill>
                <a:srgbClr val="C0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35" name="TextBox 1034">
              <a:extLst>
                <a:ext uri="{FF2B5EF4-FFF2-40B4-BE49-F238E27FC236}">
                  <a16:creationId xmlns:a16="http://schemas.microsoft.com/office/drawing/2014/main" id="{27FF2C7D-D8C1-947E-F663-1396B7F1B1C1}"/>
                </a:ext>
              </a:extLst>
            </p:cNvPr>
            <p:cNvSpPr txBox="1"/>
            <p:nvPr/>
          </p:nvSpPr>
          <p:spPr>
            <a:xfrm>
              <a:off x="44887" y="2129374"/>
              <a:ext cx="96372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90000"/>
                </a:lnSpc>
              </a:pPr>
              <a:r>
                <a:rPr lang="en-US" sz="2000" dirty="0">
                  <a:solidFill>
                    <a:srgbClr val="C00000"/>
                  </a:solidFill>
                </a:rPr>
                <a:t>mobile </a:t>
              </a:r>
            </a:p>
            <a:p>
              <a:pPr algn="r">
                <a:lnSpc>
                  <a:spcPct val="90000"/>
                </a:lnSpc>
              </a:pPr>
              <a:r>
                <a:rPr lang="en-US" sz="2000" dirty="0">
                  <a:solidFill>
                    <a:srgbClr val="C00000"/>
                  </a:solidFill>
                </a:rPr>
                <a:t>core</a:t>
              </a:r>
            </a:p>
          </p:txBody>
        </p:sp>
        <p:cxnSp>
          <p:nvCxnSpPr>
            <p:cNvPr id="1037" name="Straight Connector 1036">
              <a:extLst>
                <a:ext uri="{FF2B5EF4-FFF2-40B4-BE49-F238E27FC236}">
                  <a16:creationId xmlns:a16="http://schemas.microsoft.com/office/drawing/2014/main" id="{CDCC4A88-5846-8E04-3AB3-FE7A2DB5011C}"/>
                </a:ext>
              </a:extLst>
            </p:cNvPr>
            <p:cNvCxnSpPr>
              <a:stCxn id="24" idx="1"/>
            </p:cNvCxnSpPr>
            <p:nvPr/>
          </p:nvCxnSpPr>
          <p:spPr>
            <a:xfrm flipH="1" flipV="1">
              <a:off x="743918" y="1892697"/>
              <a:ext cx="1559941" cy="4206"/>
            </a:xfrm>
            <a:prstGeom prst="line">
              <a:avLst/>
            </a:prstGeom>
            <a:ln w="25400">
              <a:solidFill>
                <a:srgbClr val="0000A3"/>
              </a:solidFill>
              <a:headEnd type="triangl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8" name="Straight Connector 1037">
              <a:extLst>
                <a:ext uri="{FF2B5EF4-FFF2-40B4-BE49-F238E27FC236}">
                  <a16:creationId xmlns:a16="http://schemas.microsoft.com/office/drawing/2014/main" id="{6936EAA5-3D92-2361-9FFE-E88E98D066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68964" y="2950339"/>
              <a:ext cx="3114155" cy="0"/>
            </a:xfrm>
            <a:prstGeom prst="line">
              <a:avLst/>
            </a:prstGeom>
            <a:ln w="25400">
              <a:solidFill>
                <a:srgbClr val="00B050"/>
              </a:solidFill>
              <a:headEnd type="triangl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45" name="Freeform 1044">
            <a:extLst>
              <a:ext uri="{FF2B5EF4-FFF2-40B4-BE49-F238E27FC236}">
                <a16:creationId xmlns:a16="http://schemas.microsoft.com/office/drawing/2014/main" id="{37A6A359-C527-A250-A5AC-04400A2CEAF1}"/>
              </a:ext>
            </a:extLst>
          </p:cNvPr>
          <p:cNvSpPr/>
          <p:nvPr/>
        </p:nvSpPr>
        <p:spPr>
          <a:xfrm>
            <a:off x="3502617" y="2138766"/>
            <a:ext cx="495946" cy="573437"/>
          </a:xfrm>
          <a:custGeom>
            <a:avLst/>
            <a:gdLst>
              <a:gd name="connsiteX0" fmla="*/ 0 w 495946"/>
              <a:gd name="connsiteY0" fmla="*/ 0 h 573437"/>
              <a:gd name="connsiteX1" fmla="*/ 247973 w 495946"/>
              <a:gd name="connsiteY1" fmla="*/ 0 h 573437"/>
              <a:gd name="connsiteX2" fmla="*/ 247973 w 495946"/>
              <a:gd name="connsiteY2" fmla="*/ 573437 h 573437"/>
              <a:gd name="connsiteX3" fmla="*/ 495946 w 495946"/>
              <a:gd name="connsiteY3" fmla="*/ 573437 h 57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5946" h="573437">
                <a:moveTo>
                  <a:pt x="0" y="0"/>
                </a:moveTo>
                <a:lnTo>
                  <a:pt x="247973" y="0"/>
                </a:lnTo>
                <a:lnTo>
                  <a:pt x="247973" y="573437"/>
                </a:lnTo>
                <a:lnTo>
                  <a:pt x="495946" y="573437"/>
                </a:lnTo>
              </a:path>
            </a:pathLst>
          </a:custGeom>
          <a:noFill/>
          <a:ln w="25400">
            <a:solidFill>
              <a:srgbClr val="0000A3"/>
            </a:solidFill>
            <a:headEnd type="triangle" w="lg" len="lg"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CB17B3E-13E8-1D32-F157-2EEF715B0E50}"/>
              </a:ext>
            </a:extLst>
          </p:cNvPr>
          <p:cNvGrpSpPr/>
          <p:nvPr/>
        </p:nvGrpSpPr>
        <p:grpSpPr>
          <a:xfrm>
            <a:off x="6174569" y="3142896"/>
            <a:ext cx="4692746" cy="2022446"/>
            <a:chOff x="1693882" y="3142896"/>
            <a:chExt cx="6760184" cy="2022446"/>
          </a:xfrm>
        </p:grpSpPr>
        <p:sp>
          <p:nvSpPr>
            <p:cNvPr id="1047" name="TextBox 1046">
              <a:extLst>
                <a:ext uri="{FF2B5EF4-FFF2-40B4-BE49-F238E27FC236}">
                  <a16:creationId xmlns:a16="http://schemas.microsoft.com/office/drawing/2014/main" id="{45C93525-D829-EAB8-47EB-6C311DAC4A71}"/>
                </a:ext>
              </a:extLst>
            </p:cNvPr>
            <p:cNvSpPr txBox="1"/>
            <p:nvPr/>
          </p:nvSpPr>
          <p:spPr>
            <a:xfrm>
              <a:off x="1693882" y="4272790"/>
              <a:ext cx="6760184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solidFill>
                    <a:srgbClr val="C00000"/>
                  </a:solidFill>
                </a:rPr>
                <a:t>PHY (Physical Layer)</a:t>
              </a:r>
            </a:p>
            <a:p>
              <a:pPr marL="342900" indent="-219075"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400" dirty="0"/>
                <a:t>modulation, coding </a:t>
              </a:r>
            </a:p>
          </p:txBody>
        </p:sp>
        <p:cxnSp>
          <p:nvCxnSpPr>
            <p:cNvPr id="1049" name="Straight Connector 1048">
              <a:extLst>
                <a:ext uri="{FF2B5EF4-FFF2-40B4-BE49-F238E27FC236}">
                  <a16:creationId xmlns:a16="http://schemas.microsoft.com/office/drawing/2014/main" id="{81CAC328-07C3-E48A-80C2-2DC6C573CC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00788" y="3142896"/>
              <a:ext cx="0" cy="1181164"/>
            </a:xfrm>
            <a:prstGeom prst="line">
              <a:avLst/>
            </a:prstGeom>
            <a:ln w="254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14308DF8-463E-DECE-A52C-A26678051973}"/>
              </a:ext>
            </a:extLst>
          </p:cNvPr>
          <p:cNvGrpSpPr/>
          <p:nvPr/>
        </p:nvGrpSpPr>
        <p:grpSpPr>
          <a:xfrm>
            <a:off x="11120728" y="2016872"/>
            <a:ext cx="466245" cy="1208729"/>
            <a:chOff x="9226732" y="814399"/>
            <a:chExt cx="466245" cy="1208729"/>
          </a:xfrm>
        </p:grpSpPr>
        <p:grpSp>
          <p:nvGrpSpPr>
            <p:cNvPr id="6" name="Group 817">
              <a:extLst>
                <a:ext uri="{FF2B5EF4-FFF2-40B4-BE49-F238E27FC236}">
                  <a16:creationId xmlns:a16="http://schemas.microsoft.com/office/drawing/2014/main" id="{C1F08D4F-6425-55C6-3C29-ED1B99DB20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26732" y="814399"/>
              <a:ext cx="466245" cy="420795"/>
              <a:chOff x="2920" y="1424"/>
              <a:chExt cx="326" cy="310"/>
            </a:xfrm>
          </p:grpSpPr>
          <p:sp>
            <p:nvSpPr>
              <p:cNvPr id="13" name="Oval 818">
                <a:extLst>
                  <a:ext uri="{FF2B5EF4-FFF2-40B4-BE49-F238E27FC236}">
                    <a16:creationId xmlns:a16="http://schemas.microsoft.com/office/drawing/2014/main" id="{976B51B7-EB89-1B44-F1B4-00583CD31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4" name="Group 819">
                <a:extLst>
                  <a:ext uri="{FF2B5EF4-FFF2-40B4-BE49-F238E27FC236}">
                    <a16:creationId xmlns:a16="http://schemas.microsoft.com/office/drawing/2014/main" id="{2BC40330-8D6B-9FF0-4CFB-17E7F2A05F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" name="Oval 820">
                  <a:extLst>
                    <a:ext uri="{FF2B5EF4-FFF2-40B4-BE49-F238E27FC236}">
                      <a16:creationId xmlns:a16="http://schemas.microsoft.com/office/drawing/2014/main" id="{F4F983B4-135F-BEBF-0821-C4E37BE7D6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" name="Oval 821">
                  <a:extLst>
                    <a:ext uri="{FF2B5EF4-FFF2-40B4-BE49-F238E27FC236}">
                      <a16:creationId xmlns:a16="http://schemas.microsoft.com/office/drawing/2014/main" id="{D8B3FD8D-A7B9-4EB9-7473-C8B0B43535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7" name="Oval 822">
                  <a:extLst>
                    <a:ext uri="{FF2B5EF4-FFF2-40B4-BE49-F238E27FC236}">
                      <a16:creationId xmlns:a16="http://schemas.microsoft.com/office/drawing/2014/main" id="{3907E1F7-FE3C-478D-A9CF-CDBB5B7241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8" name="Oval 823">
                  <a:extLst>
                    <a:ext uri="{FF2B5EF4-FFF2-40B4-BE49-F238E27FC236}">
                      <a16:creationId xmlns:a16="http://schemas.microsoft.com/office/drawing/2014/main" id="{603AA791-E9E4-DAAD-A928-CE65C49574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38" name="Freeform 824">
                  <a:extLst>
                    <a:ext uri="{FF2B5EF4-FFF2-40B4-BE49-F238E27FC236}">
                      <a16:creationId xmlns:a16="http://schemas.microsoft.com/office/drawing/2014/main" id="{BAC8DA81-6AB1-BACB-4F56-F5C7619760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32225979-84C5-1F90-99DF-A7FB847426D1}"/>
                </a:ext>
              </a:extLst>
            </p:cNvPr>
            <p:cNvGrpSpPr/>
            <p:nvPr/>
          </p:nvGrpSpPr>
          <p:grpSpPr>
            <a:xfrm>
              <a:off x="9240316" y="1030723"/>
              <a:ext cx="437474" cy="992405"/>
              <a:chOff x="3585986" y="1924270"/>
              <a:chExt cx="468358" cy="1695944"/>
            </a:xfrm>
          </p:grpSpPr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49CF5BD7-1C0F-58CD-1D8D-3C345BCC7A0B}"/>
                  </a:ext>
                </a:extLst>
              </p:cNvPr>
              <p:cNvSpPr/>
              <p:nvPr/>
            </p:nvSpPr>
            <p:spPr>
              <a:xfrm>
                <a:off x="3793799" y="1924270"/>
                <a:ext cx="48947" cy="1695944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F05FDCC4-A933-68FF-84CE-F9457C615827}"/>
                  </a:ext>
                </a:extLst>
              </p:cNvPr>
              <p:cNvSpPr/>
              <p:nvPr/>
            </p:nvSpPr>
            <p:spPr>
              <a:xfrm rot="5400000">
                <a:off x="3797305" y="1906792"/>
                <a:ext cx="45719" cy="46835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8ECB6E5E-E9DF-4F23-6B7E-FA5D456D50E0}"/>
                  </a:ext>
                </a:extLst>
              </p:cNvPr>
              <p:cNvSpPr/>
              <p:nvPr/>
            </p:nvSpPr>
            <p:spPr>
              <a:xfrm>
                <a:off x="3641274" y="2079689"/>
                <a:ext cx="97237" cy="16827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6AA10449-3428-82CD-940C-025EABD639F0}"/>
                  </a:ext>
                </a:extLst>
              </p:cNvPr>
              <p:cNvSpPr/>
              <p:nvPr/>
            </p:nvSpPr>
            <p:spPr>
              <a:xfrm>
                <a:off x="3942084" y="2069884"/>
                <a:ext cx="45719" cy="30343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D48BEA40-20DB-FCDF-9D1B-00B56102F334}"/>
              </a:ext>
            </a:extLst>
          </p:cNvPr>
          <p:cNvGrpSpPr/>
          <p:nvPr/>
        </p:nvGrpSpPr>
        <p:grpSpPr>
          <a:xfrm>
            <a:off x="2108299" y="2650663"/>
            <a:ext cx="924278" cy="670665"/>
            <a:chOff x="3085705" y="5270423"/>
            <a:chExt cx="924278" cy="670665"/>
          </a:xfrm>
        </p:grpSpPr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2DCFEC62-71C1-76DD-4448-1707FD5E30FC}"/>
                </a:ext>
              </a:extLst>
            </p:cNvPr>
            <p:cNvGrpSpPr/>
            <p:nvPr/>
          </p:nvGrpSpPr>
          <p:grpSpPr>
            <a:xfrm>
              <a:off x="3218076" y="5270423"/>
              <a:ext cx="791907" cy="487851"/>
              <a:chOff x="7577467" y="3017234"/>
              <a:chExt cx="1269818" cy="571500"/>
            </a:xfrm>
          </p:grpSpPr>
          <p:grpSp>
            <p:nvGrpSpPr>
              <p:cNvPr id="50" name="Group 219">
                <a:extLst>
                  <a:ext uri="{FF2B5EF4-FFF2-40B4-BE49-F238E27FC236}">
                    <a16:creationId xmlns:a16="http://schemas.microsoft.com/office/drawing/2014/main" id="{098DDF88-9089-4C7E-2675-8954F78DCC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25117" y="3017234"/>
                <a:ext cx="409575" cy="565150"/>
                <a:chOff x="375561" y="297711"/>
                <a:chExt cx="1252683" cy="2142487"/>
              </a:xfrm>
            </p:grpSpPr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DBD187B4-5040-BF20-EFFF-150147489704}"/>
                    </a:ext>
                  </a:extLst>
                </p:cNvPr>
                <p:cNvSpPr/>
                <p:nvPr/>
              </p:nvSpPr>
              <p:spPr>
                <a:xfrm>
                  <a:off x="375561" y="297711"/>
                  <a:ext cx="971072" cy="2136471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E6C01C0C-0A10-3A4E-3FFE-2212D0BFBCB3}"/>
                    </a:ext>
                  </a:extLst>
                </p:cNvPr>
                <p:cNvSpPr/>
                <p:nvPr/>
              </p:nvSpPr>
              <p:spPr>
                <a:xfrm>
                  <a:off x="375561" y="309747"/>
                  <a:ext cx="1247826" cy="770332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448" h="758069">
                      <a:moveTo>
                        <a:pt x="243561" y="573"/>
                      </a:moveTo>
                      <a:cubicBezTo>
                        <a:pt x="162374" y="382"/>
                        <a:pt x="235530" y="6639"/>
                        <a:pt x="0" y="0"/>
                      </a:cubicBezTo>
                      <a:lnTo>
                        <a:pt x="962698" y="753308"/>
                      </a:lnTo>
                      <a:cubicBezTo>
                        <a:pt x="1114838" y="758721"/>
                        <a:pt x="1045247" y="751718"/>
                        <a:pt x="1248448" y="758069"/>
                      </a:cubicBezTo>
                      <a:lnTo>
                        <a:pt x="243561" y="573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Rectangle 59">
                  <a:extLst>
                    <a:ext uri="{FF2B5EF4-FFF2-40B4-BE49-F238E27FC236}">
                      <a16:creationId xmlns:a16="http://schemas.microsoft.com/office/drawing/2014/main" id="{CF98BF6B-56FC-AAA8-D2AF-112238F75D7A}"/>
                    </a:ext>
                  </a:extLst>
                </p:cNvPr>
                <p:cNvSpPr/>
                <p:nvPr/>
              </p:nvSpPr>
              <p:spPr>
                <a:xfrm>
                  <a:off x="1332065" y="1080080"/>
                  <a:ext cx="296179" cy="1360118"/>
                </a:xfrm>
                <a:prstGeom prst="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1" name="Group 201">
                <a:extLst>
                  <a:ext uri="{FF2B5EF4-FFF2-40B4-BE49-F238E27FC236}">
                    <a16:creationId xmlns:a16="http://schemas.microsoft.com/office/drawing/2014/main" id="{A482B643-1E99-0C0B-202F-1A666A60BD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77467" y="3023584"/>
                <a:ext cx="409575" cy="565150"/>
                <a:chOff x="375561" y="297711"/>
                <a:chExt cx="1252683" cy="2138362"/>
              </a:xfrm>
            </p:grpSpPr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4FD05004-3EC6-F231-3552-4E17F2FF7529}"/>
                    </a:ext>
                  </a:extLst>
                </p:cNvPr>
                <p:cNvSpPr/>
                <p:nvPr/>
              </p:nvSpPr>
              <p:spPr>
                <a:xfrm>
                  <a:off x="375561" y="297711"/>
                  <a:ext cx="971072" cy="2138362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EFF65303-2194-4C48-B30F-D06C77C57667}"/>
                    </a:ext>
                  </a:extLst>
                </p:cNvPr>
                <p:cNvSpPr/>
                <p:nvPr/>
              </p:nvSpPr>
              <p:spPr>
                <a:xfrm>
                  <a:off x="375561" y="309724"/>
                  <a:ext cx="1247826" cy="768849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448" h="758069">
                      <a:moveTo>
                        <a:pt x="243561" y="573"/>
                      </a:moveTo>
                      <a:cubicBezTo>
                        <a:pt x="162374" y="382"/>
                        <a:pt x="235530" y="6639"/>
                        <a:pt x="0" y="0"/>
                      </a:cubicBezTo>
                      <a:lnTo>
                        <a:pt x="962698" y="753308"/>
                      </a:lnTo>
                      <a:cubicBezTo>
                        <a:pt x="1114838" y="758721"/>
                        <a:pt x="1045247" y="751718"/>
                        <a:pt x="1248448" y="758069"/>
                      </a:cubicBezTo>
                      <a:lnTo>
                        <a:pt x="243561" y="573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Rectangle 54">
                  <a:extLst>
                    <a:ext uri="{FF2B5EF4-FFF2-40B4-BE49-F238E27FC236}">
                      <a16:creationId xmlns:a16="http://schemas.microsoft.com/office/drawing/2014/main" id="{05A2504F-7C65-BB18-A7BC-CF414DF8221B}"/>
                    </a:ext>
                  </a:extLst>
                </p:cNvPr>
                <p:cNvSpPr/>
                <p:nvPr/>
              </p:nvSpPr>
              <p:spPr>
                <a:xfrm>
                  <a:off x="1332065" y="1066560"/>
                  <a:ext cx="296179" cy="1363508"/>
                </a:xfrm>
                <a:prstGeom prst="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52" name="Right Arrow 51">
                <a:extLst>
                  <a:ext uri="{FF2B5EF4-FFF2-40B4-BE49-F238E27FC236}">
                    <a16:creationId xmlns:a16="http://schemas.microsoft.com/office/drawing/2014/main" id="{16374009-E1D4-BA7A-02E0-76F27A672692}"/>
                  </a:ext>
                </a:extLst>
              </p:cNvPr>
              <p:cNvSpPr/>
              <p:nvPr/>
            </p:nvSpPr>
            <p:spPr>
              <a:xfrm>
                <a:off x="8259056" y="3057858"/>
                <a:ext cx="588229" cy="280567"/>
              </a:xfrm>
              <a:prstGeom prst="rightArrow">
                <a:avLst/>
              </a:prstGeom>
              <a:gradFill>
                <a:gsLst>
                  <a:gs pos="0">
                    <a:schemeClr val="accent6">
                      <a:lumMod val="20000"/>
                      <a:lumOff val="80000"/>
                    </a:schemeClr>
                  </a:gs>
                  <a:gs pos="35000">
                    <a:schemeClr val="accent6">
                      <a:lumMod val="40000"/>
                      <a:lumOff val="60000"/>
                    </a:schemeClr>
                  </a:gs>
                  <a:gs pos="67000">
                    <a:schemeClr val="accent6">
                      <a:lumMod val="60000"/>
                      <a:lumOff val="40000"/>
                    </a:schemeClr>
                  </a:gs>
                  <a:gs pos="100000">
                    <a:srgbClr val="00B05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0177682-6409-0832-FDA1-41EAC15435F0}"/>
                </a:ext>
              </a:extLst>
            </p:cNvPr>
            <p:cNvSpPr txBox="1"/>
            <p:nvPr/>
          </p:nvSpPr>
          <p:spPr>
            <a:xfrm>
              <a:off x="3085705" y="5664089"/>
              <a:ext cx="84029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datagrams</a:t>
              </a:r>
            </a:p>
          </p:txBody>
        </p:sp>
      </p:grpSp>
      <p:sp>
        <p:nvSpPr>
          <p:cNvPr id="62" name="Slide Number Placeholder 61">
            <a:extLst>
              <a:ext uri="{FF2B5EF4-FFF2-40B4-BE49-F238E27FC236}">
                <a16:creationId xmlns:a16="http://schemas.microsoft.com/office/drawing/2014/main" id="{146BC2E2-E8B1-D8EF-343C-18222FD58D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91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09011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Split RAN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CD875509-2031-E77F-ECA2-D9D9DB0239CD}"/>
              </a:ext>
            </a:extLst>
          </p:cNvPr>
          <p:cNvSpPr txBox="1">
            <a:spLocks noChangeArrowheads="1"/>
          </p:cNvSpPr>
          <p:nvPr/>
        </p:nvSpPr>
        <p:spPr>
          <a:xfrm>
            <a:off x="821500" y="1180109"/>
            <a:ext cx="11136957" cy="14603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0838" lvl="1" indent="-331788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en-US" sz="2800" i="1" u="sng" dirty="0">
                <a:solidFill>
                  <a:srgbClr val="C00000"/>
                </a:solidFill>
              </a:rPr>
              <a:t>Q: </a:t>
            </a:r>
            <a:r>
              <a:rPr lang="en-US" sz="2800" dirty="0"/>
              <a:t>how is RAN </a:t>
            </a:r>
            <a:r>
              <a:rPr lang="en-US" sz="2800" i="1" dirty="0">
                <a:solidFill>
                  <a:srgbClr val="0E00A3"/>
                </a:solidFill>
              </a:rPr>
              <a:t>functionality</a:t>
            </a:r>
            <a:r>
              <a:rPr lang="en-US" sz="2800" dirty="0"/>
              <a:t> partitioned between physical elements (i.e.,., “split” across centralized and distributed locations)? </a:t>
            </a:r>
          </a:p>
          <a:p>
            <a:pPr marL="798513" lvl="2" indent="-331788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</a:rPr>
              <a:t>historically:</a:t>
            </a:r>
            <a:r>
              <a:rPr lang="en-US" sz="2800" dirty="0"/>
              <a:t> no split - implemented in base station</a:t>
            </a:r>
          </a:p>
        </p:txBody>
      </p:sp>
      <p:sp>
        <p:nvSpPr>
          <p:cNvPr id="1031" name="Rectangle 1030">
            <a:extLst>
              <a:ext uri="{FF2B5EF4-FFF2-40B4-BE49-F238E27FC236}">
                <a16:creationId xmlns:a16="http://schemas.microsoft.com/office/drawing/2014/main" id="{6E13FDEE-4A3E-FB0E-62F9-55FA5B599208}"/>
              </a:ext>
            </a:extLst>
          </p:cNvPr>
          <p:cNvSpPr/>
          <p:nvPr/>
        </p:nvSpPr>
        <p:spPr>
          <a:xfrm>
            <a:off x="819783" y="5229314"/>
            <a:ext cx="8240295" cy="970596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9" name="Rectangle 1028">
            <a:extLst>
              <a:ext uri="{FF2B5EF4-FFF2-40B4-BE49-F238E27FC236}">
                <a16:creationId xmlns:a16="http://schemas.microsoft.com/office/drawing/2014/main" id="{2D94A6F7-6A69-ABC9-C14A-11DF7F0674AB}"/>
              </a:ext>
            </a:extLst>
          </p:cNvPr>
          <p:cNvSpPr/>
          <p:nvPr/>
        </p:nvSpPr>
        <p:spPr>
          <a:xfrm>
            <a:off x="798770" y="4178309"/>
            <a:ext cx="8240295" cy="9705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2E39BC0-94FE-6854-7CCA-405EDC43B4EE}"/>
              </a:ext>
            </a:extLst>
          </p:cNvPr>
          <p:cNvGrpSpPr/>
          <p:nvPr/>
        </p:nvGrpSpPr>
        <p:grpSpPr>
          <a:xfrm>
            <a:off x="2636368" y="4248713"/>
            <a:ext cx="1181100" cy="838200"/>
            <a:chOff x="5753100" y="4610100"/>
            <a:chExt cx="1181100" cy="838200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9583DD0-BF14-F248-828E-4C610E399808}"/>
                </a:ext>
              </a:extLst>
            </p:cNvPr>
            <p:cNvSpPr/>
            <p:nvPr/>
          </p:nvSpPr>
          <p:spPr>
            <a:xfrm>
              <a:off x="5753100" y="4610100"/>
              <a:ext cx="1181100" cy="838200"/>
            </a:xfrm>
            <a:prstGeom prst="rect">
              <a:avLst/>
            </a:prstGeom>
            <a:solidFill>
              <a:srgbClr val="0000A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353A9B1-55B4-A9F5-CE50-F7B80422F0D9}"/>
                </a:ext>
              </a:extLst>
            </p:cNvPr>
            <p:cNvSpPr txBox="1"/>
            <p:nvPr/>
          </p:nvSpPr>
          <p:spPr>
            <a:xfrm>
              <a:off x="6035515" y="4867667"/>
              <a:ext cx="59759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RRC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A59F5FA-3D6B-46A4-2BAD-CC6F97C58AD0}"/>
              </a:ext>
            </a:extLst>
          </p:cNvPr>
          <p:cNvGrpSpPr/>
          <p:nvPr/>
        </p:nvGrpSpPr>
        <p:grpSpPr>
          <a:xfrm>
            <a:off x="4315628" y="5253340"/>
            <a:ext cx="835339" cy="828362"/>
            <a:chOff x="6003610" y="4619938"/>
            <a:chExt cx="835339" cy="828362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1990EECC-A908-DABA-02F1-F3AF950D4336}"/>
                </a:ext>
              </a:extLst>
            </p:cNvPr>
            <p:cNvSpPr/>
            <p:nvPr/>
          </p:nvSpPr>
          <p:spPr>
            <a:xfrm>
              <a:off x="6003610" y="4619938"/>
              <a:ext cx="835339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339C7FE-8C66-452D-75BF-20D8106F99A5}"/>
                </a:ext>
              </a:extLst>
            </p:cNvPr>
            <p:cNvSpPr txBox="1"/>
            <p:nvPr/>
          </p:nvSpPr>
          <p:spPr>
            <a:xfrm>
              <a:off x="6050032" y="4878141"/>
              <a:ext cx="74411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PDCP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49685AF-4F9A-9667-50AB-885305953195}"/>
              </a:ext>
            </a:extLst>
          </p:cNvPr>
          <p:cNvGrpSpPr/>
          <p:nvPr/>
        </p:nvGrpSpPr>
        <p:grpSpPr>
          <a:xfrm>
            <a:off x="5562920" y="5253340"/>
            <a:ext cx="835339" cy="828362"/>
            <a:chOff x="5913545" y="4616763"/>
            <a:chExt cx="835339" cy="828362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0AB27327-8663-C218-47BB-9DC636455BC0}"/>
                </a:ext>
              </a:extLst>
            </p:cNvPr>
            <p:cNvSpPr/>
            <p:nvPr/>
          </p:nvSpPr>
          <p:spPr>
            <a:xfrm>
              <a:off x="5913545" y="4616763"/>
              <a:ext cx="835339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2E8BF20-0453-9EE7-7131-182E3E802F4C}"/>
                </a:ext>
              </a:extLst>
            </p:cNvPr>
            <p:cNvSpPr txBox="1"/>
            <p:nvPr/>
          </p:nvSpPr>
          <p:spPr>
            <a:xfrm>
              <a:off x="5982212" y="4883558"/>
              <a:ext cx="5650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RLC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24D7D45C-1018-3AF4-FB94-EAE2C90C9967}"/>
              </a:ext>
            </a:extLst>
          </p:cNvPr>
          <p:cNvGrpSpPr/>
          <p:nvPr/>
        </p:nvGrpSpPr>
        <p:grpSpPr>
          <a:xfrm>
            <a:off x="6808545" y="5253340"/>
            <a:ext cx="808114" cy="828362"/>
            <a:chOff x="5911357" y="4601298"/>
            <a:chExt cx="808114" cy="828362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2E360587-E256-077F-1025-4A9A3B0A5B92}"/>
                </a:ext>
              </a:extLst>
            </p:cNvPr>
            <p:cNvSpPr/>
            <p:nvPr/>
          </p:nvSpPr>
          <p:spPr>
            <a:xfrm>
              <a:off x="5911357" y="4601298"/>
              <a:ext cx="808114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D52D4A2E-97E9-6EF5-BD0C-85FAD22703FF}"/>
                </a:ext>
              </a:extLst>
            </p:cNvPr>
            <p:cNvSpPr txBox="1"/>
            <p:nvPr/>
          </p:nvSpPr>
          <p:spPr>
            <a:xfrm>
              <a:off x="5969146" y="4868093"/>
              <a:ext cx="68775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MAC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3102E1D-0B4E-E606-98DD-DEA8B6FB507D}"/>
              </a:ext>
            </a:extLst>
          </p:cNvPr>
          <p:cNvGrpSpPr/>
          <p:nvPr/>
        </p:nvGrpSpPr>
        <p:grpSpPr>
          <a:xfrm>
            <a:off x="9146587" y="5255555"/>
            <a:ext cx="975331" cy="828362"/>
            <a:chOff x="5947227" y="4603513"/>
            <a:chExt cx="975331" cy="828362"/>
          </a:xfrm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658C9F3-283D-FF6D-27D3-6CAFEE525BE9}"/>
                </a:ext>
              </a:extLst>
            </p:cNvPr>
            <p:cNvSpPr/>
            <p:nvPr/>
          </p:nvSpPr>
          <p:spPr>
            <a:xfrm>
              <a:off x="6030836" y="4603513"/>
              <a:ext cx="808114" cy="828362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5E8C8C57-B1C7-D293-A301-9CB49892A30F}"/>
                </a:ext>
              </a:extLst>
            </p:cNvPr>
            <p:cNvSpPr txBox="1"/>
            <p:nvPr/>
          </p:nvSpPr>
          <p:spPr>
            <a:xfrm>
              <a:off x="5947227" y="4743745"/>
              <a:ext cx="975331" cy="5632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D/A</a:t>
              </a:r>
            </a:p>
            <a:p>
              <a:pPr algn="ctr">
                <a:lnSpc>
                  <a:spcPct val="90000"/>
                </a:lnSpc>
              </a:pPr>
              <a:r>
                <a:rPr lang="en-US" sz="1400" dirty="0">
                  <a:solidFill>
                    <a:schemeClr val="bg1"/>
                  </a:solidFill>
                </a:rPr>
                <a:t>conversion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B0ABD9A-97E7-85FB-4ADA-8B9F6CFB15FD}"/>
              </a:ext>
            </a:extLst>
          </p:cNvPr>
          <p:cNvGrpSpPr/>
          <p:nvPr/>
        </p:nvGrpSpPr>
        <p:grpSpPr>
          <a:xfrm>
            <a:off x="10441105" y="5271980"/>
            <a:ext cx="866199" cy="828362"/>
            <a:chOff x="5992795" y="4619938"/>
            <a:chExt cx="866199" cy="828362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C8B7CB62-AF4C-33F5-7170-E30C3D6C0249}"/>
                </a:ext>
              </a:extLst>
            </p:cNvPr>
            <p:cNvSpPr/>
            <p:nvPr/>
          </p:nvSpPr>
          <p:spPr>
            <a:xfrm>
              <a:off x="5996610" y="4619938"/>
              <a:ext cx="842339" cy="828362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348A338-994A-D2B5-426B-C76446A2DFCA}"/>
                </a:ext>
              </a:extLst>
            </p:cNvPr>
            <p:cNvSpPr txBox="1"/>
            <p:nvPr/>
          </p:nvSpPr>
          <p:spPr>
            <a:xfrm>
              <a:off x="5992795" y="4753793"/>
              <a:ext cx="866199" cy="5632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RF</a:t>
              </a:r>
            </a:p>
            <a:p>
              <a:pPr algn="ctr">
                <a:lnSpc>
                  <a:spcPct val="90000"/>
                </a:lnSpc>
              </a:pPr>
              <a:r>
                <a:rPr lang="en-US" sz="1400" dirty="0">
                  <a:solidFill>
                    <a:schemeClr val="bg1"/>
                  </a:solidFill>
                </a:rPr>
                <a:t>front end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C9F87D5B-7D91-9AF0-9C31-8FE40559484D}"/>
              </a:ext>
            </a:extLst>
          </p:cNvPr>
          <p:cNvGrpSpPr/>
          <p:nvPr/>
        </p:nvGrpSpPr>
        <p:grpSpPr>
          <a:xfrm>
            <a:off x="8016392" y="5241805"/>
            <a:ext cx="808114" cy="828362"/>
            <a:chOff x="5925572" y="4619938"/>
            <a:chExt cx="808114" cy="828362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F2150055-54E0-6E1B-0E2F-72DB99A50F35}"/>
                </a:ext>
              </a:extLst>
            </p:cNvPr>
            <p:cNvSpPr/>
            <p:nvPr/>
          </p:nvSpPr>
          <p:spPr>
            <a:xfrm>
              <a:off x="5925572" y="4619938"/>
              <a:ext cx="808114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12653FB-A8FF-0CBC-6FFF-2DF8DDC4FC00}"/>
                </a:ext>
              </a:extLst>
            </p:cNvPr>
            <p:cNvSpPr txBox="1"/>
            <p:nvPr/>
          </p:nvSpPr>
          <p:spPr>
            <a:xfrm>
              <a:off x="6043983" y="4898237"/>
              <a:ext cx="60305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>
                  <a:solidFill>
                    <a:schemeClr val="bg1"/>
                  </a:solidFill>
                </a:rPr>
                <a:t>PHY</a:t>
              </a:r>
            </a:p>
          </p:txBody>
        </p:sp>
      </p:grpSp>
      <p:cxnSp>
        <p:nvCxnSpPr>
          <p:cNvPr id="43" name="Straight Arrow Connector 42">
            <a:extLst>
              <a:ext uri="{FF2B5EF4-FFF2-40B4-BE49-F238E27FC236}">
                <a16:creationId xmlns:a16="http://schemas.microsoft.com/office/drawing/2014/main" id="{8D37380A-101F-7580-25D0-B56324114655}"/>
              </a:ext>
            </a:extLst>
          </p:cNvPr>
          <p:cNvCxnSpPr>
            <a:cxnSpLocks/>
          </p:cNvCxnSpPr>
          <p:nvPr/>
        </p:nvCxnSpPr>
        <p:spPr>
          <a:xfrm>
            <a:off x="5150968" y="5704801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FF1FE647-39D3-4EBF-C7B0-82E59A1FA7B7}"/>
              </a:ext>
            </a:extLst>
          </p:cNvPr>
          <p:cNvCxnSpPr>
            <a:cxnSpLocks/>
          </p:cNvCxnSpPr>
          <p:nvPr/>
        </p:nvCxnSpPr>
        <p:spPr>
          <a:xfrm>
            <a:off x="6398259" y="5704801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86D12645-436A-D23B-5BE5-AC67398381A5}"/>
              </a:ext>
            </a:extLst>
          </p:cNvPr>
          <p:cNvCxnSpPr>
            <a:cxnSpLocks/>
          </p:cNvCxnSpPr>
          <p:nvPr/>
        </p:nvCxnSpPr>
        <p:spPr>
          <a:xfrm>
            <a:off x="7616659" y="5698850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Arrow Connector 46">
            <a:extLst>
              <a:ext uri="{FF2B5EF4-FFF2-40B4-BE49-F238E27FC236}">
                <a16:creationId xmlns:a16="http://schemas.microsoft.com/office/drawing/2014/main" id="{F623E5CD-EF4D-211F-2F4A-39E8DFE4098F}"/>
              </a:ext>
            </a:extLst>
          </p:cNvPr>
          <p:cNvCxnSpPr>
            <a:cxnSpLocks/>
          </p:cNvCxnSpPr>
          <p:nvPr/>
        </p:nvCxnSpPr>
        <p:spPr>
          <a:xfrm>
            <a:off x="8824506" y="5690618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1DC1CBFB-68B1-5316-3B66-110807F42211}"/>
              </a:ext>
            </a:extLst>
          </p:cNvPr>
          <p:cNvCxnSpPr>
            <a:cxnSpLocks/>
          </p:cNvCxnSpPr>
          <p:nvPr/>
        </p:nvCxnSpPr>
        <p:spPr>
          <a:xfrm>
            <a:off x="10038310" y="5695752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40572331-8B3A-65F0-AAE8-2ACE91DA406E}"/>
              </a:ext>
            </a:extLst>
          </p:cNvPr>
          <p:cNvCxnSpPr>
            <a:cxnSpLocks/>
          </p:cNvCxnSpPr>
          <p:nvPr/>
        </p:nvCxnSpPr>
        <p:spPr>
          <a:xfrm>
            <a:off x="11287259" y="5686161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64" name="Group 1063">
            <a:extLst>
              <a:ext uri="{FF2B5EF4-FFF2-40B4-BE49-F238E27FC236}">
                <a16:creationId xmlns:a16="http://schemas.microsoft.com/office/drawing/2014/main" id="{20712EC3-511B-CB76-CE73-7690044C1E31}"/>
              </a:ext>
            </a:extLst>
          </p:cNvPr>
          <p:cNvGrpSpPr/>
          <p:nvPr/>
        </p:nvGrpSpPr>
        <p:grpSpPr>
          <a:xfrm>
            <a:off x="2408147" y="3627094"/>
            <a:ext cx="9001725" cy="2633598"/>
            <a:chOff x="2408147" y="3627094"/>
            <a:chExt cx="9001725" cy="2633598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B7A95E1-6BB5-47C8-4D35-DDEF0A4691BE}"/>
                </a:ext>
              </a:extLst>
            </p:cNvPr>
            <p:cNvSpPr/>
            <p:nvPr/>
          </p:nvSpPr>
          <p:spPr>
            <a:xfrm>
              <a:off x="2408147" y="4116318"/>
              <a:ext cx="9001725" cy="2144374"/>
            </a:xfrm>
            <a:prstGeom prst="rect">
              <a:avLst/>
            </a:prstGeom>
            <a:noFill/>
            <a:ln w="22225">
              <a:solidFill>
                <a:srgbClr val="C0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4A3B213C-343B-1142-3D47-6871AC9475D0}"/>
                </a:ext>
              </a:extLst>
            </p:cNvPr>
            <p:cNvSpPr txBox="1"/>
            <p:nvPr/>
          </p:nvSpPr>
          <p:spPr>
            <a:xfrm>
              <a:off x="5357489" y="3627094"/>
              <a:ext cx="26368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C00000"/>
                  </a:solidFill>
                </a:rPr>
                <a:t>Monolithic base station</a:t>
              </a:r>
            </a:p>
          </p:txBody>
        </p:sp>
      </p:grp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461D21BE-659A-E04B-257D-57F696B37197}"/>
              </a:ext>
            </a:extLst>
          </p:cNvPr>
          <p:cNvCxnSpPr>
            <a:cxnSpLocks/>
            <a:stCxn id="24" idx="3"/>
          </p:cNvCxnSpPr>
          <p:nvPr/>
        </p:nvCxnSpPr>
        <p:spPr>
          <a:xfrm>
            <a:off x="3817468" y="4667813"/>
            <a:ext cx="4602981" cy="0"/>
          </a:xfrm>
          <a:prstGeom prst="line">
            <a:avLst/>
          </a:prstGeom>
          <a:ln w="25400">
            <a:solidFill>
              <a:srgbClr val="0000A3"/>
            </a:solidFill>
            <a:prstDash val="dash"/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A1E38A0A-B451-B0D7-1919-D8DC84268A7E}"/>
              </a:ext>
            </a:extLst>
          </p:cNvPr>
          <p:cNvCxnSpPr>
            <a:cxnSpLocks/>
            <a:endCxn id="22" idx="0"/>
          </p:cNvCxnSpPr>
          <p:nvPr/>
        </p:nvCxnSpPr>
        <p:spPr>
          <a:xfrm>
            <a:off x="4733297" y="4667813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4" name="Straight Arrow Connector 1023">
            <a:extLst>
              <a:ext uri="{FF2B5EF4-FFF2-40B4-BE49-F238E27FC236}">
                <a16:creationId xmlns:a16="http://schemas.microsoft.com/office/drawing/2014/main" id="{52D509F2-49A5-913B-6316-94B3AF07BED0}"/>
              </a:ext>
            </a:extLst>
          </p:cNvPr>
          <p:cNvCxnSpPr/>
          <p:nvPr/>
        </p:nvCxnSpPr>
        <p:spPr>
          <a:xfrm>
            <a:off x="5980575" y="4667813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5" name="Straight Arrow Connector 1024">
            <a:extLst>
              <a:ext uri="{FF2B5EF4-FFF2-40B4-BE49-F238E27FC236}">
                <a16:creationId xmlns:a16="http://schemas.microsoft.com/office/drawing/2014/main" id="{75C21F58-A760-8B48-05EA-026D7FDDB037}"/>
              </a:ext>
            </a:extLst>
          </p:cNvPr>
          <p:cNvCxnSpPr/>
          <p:nvPr/>
        </p:nvCxnSpPr>
        <p:spPr>
          <a:xfrm>
            <a:off x="7207325" y="4667813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7" name="Straight Arrow Connector 1026">
            <a:extLst>
              <a:ext uri="{FF2B5EF4-FFF2-40B4-BE49-F238E27FC236}">
                <a16:creationId xmlns:a16="http://schemas.microsoft.com/office/drawing/2014/main" id="{958D5541-31BB-F738-2081-95D9D6C0329B}"/>
              </a:ext>
            </a:extLst>
          </p:cNvPr>
          <p:cNvCxnSpPr/>
          <p:nvPr/>
        </p:nvCxnSpPr>
        <p:spPr>
          <a:xfrm>
            <a:off x="8415932" y="4669590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2" name="TextBox 1031">
            <a:extLst>
              <a:ext uri="{FF2B5EF4-FFF2-40B4-BE49-F238E27FC236}">
                <a16:creationId xmlns:a16="http://schemas.microsoft.com/office/drawing/2014/main" id="{6A62C694-C6A4-ECEA-A2E6-E409DA115C4F}"/>
              </a:ext>
            </a:extLst>
          </p:cNvPr>
          <p:cNvSpPr txBox="1"/>
          <p:nvPr/>
        </p:nvSpPr>
        <p:spPr>
          <a:xfrm>
            <a:off x="1451787" y="4349651"/>
            <a:ext cx="9030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0000A3"/>
                </a:solidFill>
              </a:rPr>
              <a:t>control </a:t>
            </a:r>
          </a:p>
          <a:p>
            <a:pPr algn="ctr"/>
            <a:r>
              <a:rPr lang="en-US" dirty="0">
                <a:solidFill>
                  <a:srgbClr val="0000A3"/>
                </a:solidFill>
              </a:rPr>
              <a:t>plane</a:t>
            </a:r>
          </a:p>
        </p:txBody>
      </p:sp>
      <p:sp>
        <p:nvSpPr>
          <p:cNvPr id="1033" name="TextBox 1032">
            <a:extLst>
              <a:ext uri="{FF2B5EF4-FFF2-40B4-BE49-F238E27FC236}">
                <a16:creationId xmlns:a16="http://schemas.microsoft.com/office/drawing/2014/main" id="{549B63CA-F872-EAE1-D0E7-4FF006246CA3}"/>
              </a:ext>
            </a:extLst>
          </p:cNvPr>
          <p:cNvSpPr txBox="1"/>
          <p:nvPr/>
        </p:nvSpPr>
        <p:spPr>
          <a:xfrm>
            <a:off x="1500715" y="5385347"/>
            <a:ext cx="70724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user </a:t>
            </a:r>
          </a:p>
          <a:p>
            <a:pPr algn="ctr"/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plane</a:t>
            </a:r>
          </a:p>
        </p:txBody>
      </p:sp>
      <p:sp>
        <p:nvSpPr>
          <p:cNvPr id="1045" name="Freeform 1044">
            <a:extLst>
              <a:ext uri="{FF2B5EF4-FFF2-40B4-BE49-F238E27FC236}">
                <a16:creationId xmlns:a16="http://schemas.microsoft.com/office/drawing/2014/main" id="{37A6A359-C527-A250-A5AC-04400A2CEAF1}"/>
              </a:ext>
            </a:extLst>
          </p:cNvPr>
          <p:cNvSpPr/>
          <p:nvPr/>
        </p:nvSpPr>
        <p:spPr>
          <a:xfrm>
            <a:off x="3835126" y="4909676"/>
            <a:ext cx="495946" cy="573437"/>
          </a:xfrm>
          <a:custGeom>
            <a:avLst/>
            <a:gdLst>
              <a:gd name="connsiteX0" fmla="*/ 0 w 495946"/>
              <a:gd name="connsiteY0" fmla="*/ 0 h 573437"/>
              <a:gd name="connsiteX1" fmla="*/ 247973 w 495946"/>
              <a:gd name="connsiteY1" fmla="*/ 0 h 573437"/>
              <a:gd name="connsiteX2" fmla="*/ 247973 w 495946"/>
              <a:gd name="connsiteY2" fmla="*/ 573437 h 573437"/>
              <a:gd name="connsiteX3" fmla="*/ 495946 w 495946"/>
              <a:gd name="connsiteY3" fmla="*/ 573437 h 57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5946" h="573437">
                <a:moveTo>
                  <a:pt x="0" y="0"/>
                </a:moveTo>
                <a:lnTo>
                  <a:pt x="247973" y="0"/>
                </a:lnTo>
                <a:lnTo>
                  <a:pt x="247973" y="573437"/>
                </a:lnTo>
                <a:lnTo>
                  <a:pt x="495946" y="573437"/>
                </a:lnTo>
              </a:path>
            </a:pathLst>
          </a:custGeom>
          <a:noFill/>
          <a:ln w="25400">
            <a:solidFill>
              <a:srgbClr val="0000A3"/>
            </a:solidFill>
            <a:headEnd type="triangle" w="lg" len="lg"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E8EBA323-123D-996E-12FC-AC64AADF212C}"/>
              </a:ext>
            </a:extLst>
          </p:cNvPr>
          <p:cNvCxnSpPr/>
          <p:nvPr/>
        </p:nvCxnSpPr>
        <p:spPr>
          <a:xfrm flipH="1" flipV="1">
            <a:off x="1058451" y="4663606"/>
            <a:ext cx="1559941" cy="4206"/>
          </a:xfrm>
          <a:prstGeom prst="line">
            <a:avLst/>
          </a:prstGeom>
          <a:ln w="25400">
            <a:solidFill>
              <a:srgbClr val="0000A3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17628D5-044E-CD1F-94D1-D8309E5C9149}"/>
              </a:ext>
            </a:extLst>
          </p:cNvPr>
          <p:cNvCxnSpPr>
            <a:cxnSpLocks/>
          </p:cNvCxnSpPr>
          <p:nvPr/>
        </p:nvCxnSpPr>
        <p:spPr>
          <a:xfrm flipH="1">
            <a:off x="1183497" y="5721248"/>
            <a:ext cx="3114155" cy="0"/>
          </a:xfrm>
          <a:prstGeom prst="line">
            <a:avLst/>
          </a:prstGeom>
          <a:ln w="25400">
            <a:solidFill>
              <a:srgbClr val="00B050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143F1B2-9EE8-1412-DB34-9BCDA30825FE}"/>
              </a:ext>
            </a:extLst>
          </p:cNvPr>
          <p:cNvGrpSpPr/>
          <p:nvPr/>
        </p:nvGrpSpPr>
        <p:grpSpPr>
          <a:xfrm>
            <a:off x="11489078" y="4875612"/>
            <a:ext cx="466245" cy="1208729"/>
            <a:chOff x="9226732" y="814399"/>
            <a:chExt cx="466245" cy="1208729"/>
          </a:xfrm>
        </p:grpSpPr>
        <p:grpSp>
          <p:nvGrpSpPr>
            <p:cNvPr id="17" name="Group 817">
              <a:extLst>
                <a:ext uri="{FF2B5EF4-FFF2-40B4-BE49-F238E27FC236}">
                  <a16:creationId xmlns:a16="http://schemas.microsoft.com/office/drawing/2014/main" id="{A6767929-819E-FD5C-045F-D097CE8FF5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26732" y="814399"/>
              <a:ext cx="466245" cy="420795"/>
              <a:chOff x="2920" y="1424"/>
              <a:chExt cx="326" cy="310"/>
            </a:xfrm>
          </p:grpSpPr>
          <p:sp>
            <p:nvSpPr>
              <p:cNvPr id="50" name="Oval 818">
                <a:extLst>
                  <a:ext uri="{FF2B5EF4-FFF2-40B4-BE49-F238E27FC236}">
                    <a16:creationId xmlns:a16="http://schemas.microsoft.com/office/drawing/2014/main" id="{E2E25C1A-1AAD-22CC-58DE-E388DA01B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51" name="Group 819">
                <a:extLst>
                  <a:ext uri="{FF2B5EF4-FFF2-40B4-BE49-F238E27FC236}">
                    <a16:creationId xmlns:a16="http://schemas.microsoft.com/office/drawing/2014/main" id="{DECE27F6-16C4-A80D-934A-190F57149C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53" name="Oval 820">
                  <a:extLst>
                    <a:ext uri="{FF2B5EF4-FFF2-40B4-BE49-F238E27FC236}">
                      <a16:creationId xmlns:a16="http://schemas.microsoft.com/office/drawing/2014/main" id="{5DD1CC52-4254-648C-5479-DCFB9995AF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55" name="Oval 821">
                  <a:extLst>
                    <a:ext uri="{FF2B5EF4-FFF2-40B4-BE49-F238E27FC236}">
                      <a16:creationId xmlns:a16="http://schemas.microsoft.com/office/drawing/2014/main" id="{FFDD1436-9AF1-8301-B91E-1DB5D76CA7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60" name="Oval 822">
                  <a:extLst>
                    <a:ext uri="{FF2B5EF4-FFF2-40B4-BE49-F238E27FC236}">
                      <a16:creationId xmlns:a16="http://schemas.microsoft.com/office/drawing/2014/main" id="{9A5AA2D5-8212-FA07-C5AB-E620ED8093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62" name="Oval 823">
                  <a:extLst>
                    <a:ext uri="{FF2B5EF4-FFF2-40B4-BE49-F238E27FC236}">
                      <a16:creationId xmlns:a16="http://schemas.microsoft.com/office/drawing/2014/main" id="{68A635E8-44D2-DCF6-8A49-AD61ED05F3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026" name="Freeform 824">
                  <a:extLst>
                    <a:ext uri="{FF2B5EF4-FFF2-40B4-BE49-F238E27FC236}">
                      <a16:creationId xmlns:a16="http://schemas.microsoft.com/office/drawing/2014/main" id="{EFEC56BD-A6C4-E828-F488-3D8C770E25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05DE6F5A-002F-DCBE-169C-9D26BE667CD5}"/>
                </a:ext>
              </a:extLst>
            </p:cNvPr>
            <p:cNvGrpSpPr/>
            <p:nvPr/>
          </p:nvGrpSpPr>
          <p:grpSpPr>
            <a:xfrm>
              <a:off x="9240316" y="1030723"/>
              <a:ext cx="437474" cy="992405"/>
              <a:chOff x="3585986" y="1924270"/>
              <a:chExt cx="468358" cy="1695944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AB8346CF-B9C5-E8BD-2B26-0DCA2F2A9F18}"/>
                  </a:ext>
                </a:extLst>
              </p:cNvPr>
              <p:cNvSpPr/>
              <p:nvPr/>
            </p:nvSpPr>
            <p:spPr>
              <a:xfrm>
                <a:off x="3793799" y="1924270"/>
                <a:ext cx="48947" cy="1695944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A3C2195E-65D0-EC3C-5D3B-CD94B2DDC786}"/>
                  </a:ext>
                </a:extLst>
              </p:cNvPr>
              <p:cNvSpPr/>
              <p:nvPr/>
            </p:nvSpPr>
            <p:spPr>
              <a:xfrm rot="5400000">
                <a:off x="3797305" y="1906792"/>
                <a:ext cx="45719" cy="46835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7DD3BE6F-41F9-B991-682E-5891DA9575E1}"/>
                  </a:ext>
                </a:extLst>
              </p:cNvPr>
              <p:cNvSpPr/>
              <p:nvPr/>
            </p:nvSpPr>
            <p:spPr>
              <a:xfrm>
                <a:off x="3641274" y="2079689"/>
                <a:ext cx="97237" cy="16827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239EEA68-8820-BBBE-DD2B-B984D9361D78}"/>
                  </a:ext>
                </a:extLst>
              </p:cNvPr>
              <p:cNvSpPr/>
              <p:nvPr/>
            </p:nvSpPr>
            <p:spPr>
              <a:xfrm>
                <a:off x="3942084" y="2069884"/>
                <a:ext cx="45719" cy="30343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028" name="Group 1027">
            <a:extLst>
              <a:ext uri="{FF2B5EF4-FFF2-40B4-BE49-F238E27FC236}">
                <a16:creationId xmlns:a16="http://schemas.microsoft.com/office/drawing/2014/main" id="{4EA466FC-7D43-F5DE-9C98-FB39916EF80D}"/>
              </a:ext>
            </a:extLst>
          </p:cNvPr>
          <p:cNvGrpSpPr/>
          <p:nvPr/>
        </p:nvGrpSpPr>
        <p:grpSpPr>
          <a:xfrm>
            <a:off x="6270596" y="2497705"/>
            <a:ext cx="694858" cy="1046469"/>
            <a:chOff x="5889335" y="1598309"/>
            <a:chExt cx="694858" cy="1046469"/>
          </a:xfrm>
        </p:grpSpPr>
        <p:grpSp>
          <p:nvGrpSpPr>
            <p:cNvPr id="1030" name="Group 817">
              <a:extLst>
                <a:ext uri="{FF2B5EF4-FFF2-40B4-BE49-F238E27FC236}">
                  <a16:creationId xmlns:a16="http://schemas.microsoft.com/office/drawing/2014/main" id="{8EC4809D-ACCE-E9D4-D029-5927017271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71949" y="1598309"/>
              <a:ext cx="466245" cy="434369"/>
              <a:chOff x="2920" y="1424"/>
              <a:chExt cx="326" cy="320"/>
            </a:xfrm>
          </p:grpSpPr>
          <p:sp>
            <p:nvSpPr>
              <p:cNvPr id="1053" name="Oval 818">
                <a:extLst>
                  <a:ext uri="{FF2B5EF4-FFF2-40B4-BE49-F238E27FC236}">
                    <a16:creationId xmlns:a16="http://schemas.microsoft.com/office/drawing/2014/main" id="{3C2BA24A-69EE-8BF6-F26F-7D585E0BC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054" name="Group 819">
                <a:extLst>
                  <a:ext uri="{FF2B5EF4-FFF2-40B4-BE49-F238E27FC236}">
                    <a16:creationId xmlns:a16="http://schemas.microsoft.com/office/drawing/2014/main" id="{42D62CB4-BD6F-F3CC-B0F4-A2C54E62D3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056" name="Oval 820">
                  <a:extLst>
                    <a:ext uri="{FF2B5EF4-FFF2-40B4-BE49-F238E27FC236}">
                      <a16:creationId xmlns:a16="http://schemas.microsoft.com/office/drawing/2014/main" id="{06566009-4DC3-2740-8527-3312BDC5E7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057" name="Oval 821">
                  <a:extLst>
                    <a:ext uri="{FF2B5EF4-FFF2-40B4-BE49-F238E27FC236}">
                      <a16:creationId xmlns:a16="http://schemas.microsoft.com/office/drawing/2014/main" id="{6806C2F3-7B0E-585E-5355-36D1AD7B28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058" name="Oval 822">
                  <a:extLst>
                    <a:ext uri="{FF2B5EF4-FFF2-40B4-BE49-F238E27FC236}">
                      <a16:creationId xmlns:a16="http://schemas.microsoft.com/office/drawing/2014/main" id="{C4E38397-2357-D672-8B5B-E8E1EA4E0F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059" name="Oval 823">
                  <a:extLst>
                    <a:ext uri="{FF2B5EF4-FFF2-40B4-BE49-F238E27FC236}">
                      <a16:creationId xmlns:a16="http://schemas.microsoft.com/office/drawing/2014/main" id="{F0652B4C-8D53-F354-21EF-19C7B3943E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060" name="Freeform 824">
                  <a:extLst>
                    <a:ext uri="{FF2B5EF4-FFF2-40B4-BE49-F238E27FC236}">
                      <a16:creationId xmlns:a16="http://schemas.microsoft.com/office/drawing/2014/main" id="{38EA30F1-FA9F-ECD6-DCAE-615B807A1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55" name="Freeform 825">
                <a:extLst>
                  <a:ext uri="{FF2B5EF4-FFF2-40B4-BE49-F238E27FC236}">
                    <a16:creationId xmlns:a16="http://schemas.microsoft.com/office/drawing/2014/main" id="{31570C21-441F-1821-9D0C-C2606D558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34" name="Group 1033">
              <a:extLst>
                <a:ext uri="{FF2B5EF4-FFF2-40B4-BE49-F238E27FC236}">
                  <a16:creationId xmlns:a16="http://schemas.microsoft.com/office/drawing/2014/main" id="{876E7E9F-D3CE-1323-E6A9-4E289BB35270}"/>
                </a:ext>
              </a:extLst>
            </p:cNvPr>
            <p:cNvGrpSpPr/>
            <p:nvPr/>
          </p:nvGrpSpPr>
          <p:grpSpPr>
            <a:xfrm>
              <a:off x="5988685" y="1818858"/>
              <a:ext cx="437474" cy="596272"/>
              <a:chOff x="3585986" y="1924272"/>
              <a:chExt cx="468358" cy="1018983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D4D3DFBE-FEC6-D764-A257-9F268B301D7A}"/>
                  </a:ext>
                </a:extLst>
              </p:cNvPr>
              <p:cNvSpPr/>
              <p:nvPr/>
            </p:nvSpPr>
            <p:spPr>
              <a:xfrm>
                <a:off x="3793799" y="1924272"/>
                <a:ext cx="61211" cy="1018983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50" name="Rectangle 1049">
                <a:extLst>
                  <a:ext uri="{FF2B5EF4-FFF2-40B4-BE49-F238E27FC236}">
                    <a16:creationId xmlns:a16="http://schemas.microsoft.com/office/drawing/2014/main" id="{BA1F4F02-52C0-9F04-51E5-B8DBB4531438}"/>
                  </a:ext>
                </a:extLst>
              </p:cNvPr>
              <p:cNvSpPr/>
              <p:nvPr/>
            </p:nvSpPr>
            <p:spPr>
              <a:xfrm rot="5400000">
                <a:off x="3797305" y="1906792"/>
                <a:ext cx="45719" cy="46835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51" name="Rectangle 1050">
                <a:extLst>
                  <a:ext uri="{FF2B5EF4-FFF2-40B4-BE49-F238E27FC236}">
                    <a16:creationId xmlns:a16="http://schemas.microsoft.com/office/drawing/2014/main" id="{2BDB50AE-D28F-8512-AD8A-7087DEC41049}"/>
                  </a:ext>
                </a:extLst>
              </p:cNvPr>
              <p:cNvSpPr/>
              <p:nvPr/>
            </p:nvSpPr>
            <p:spPr>
              <a:xfrm>
                <a:off x="3641274" y="2079689"/>
                <a:ext cx="97237" cy="16827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52" name="Rectangle 1051">
                <a:extLst>
                  <a:ext uri="{FF2B5EF4-FFF2-40B4-BE49-F238E27FC236}">
                    <a16:creationId xmlns:a16="http://schemas.microsoft.com/office/drawing/2014/main" id="{D7B94D53-EAFF-D8E9-E3BE-C2D0645FB2F8}"/>
                  </a:ext>
                </a:extLst>
              </p:cNvPr>
              <p:cNvSpPr/>
              <p:nvPr/>
            </p:nvSpPr>
            <p:spPr>
              <a:xfrm>
                <a:off x="3942084" y="2069884"/>
                <a:ext cx="45719" cy="30343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035" name="Group 1034">
              <a:extLst>
                <a:ext uri="{FF2B5EF4-FFF2-40B4-BE49-F238E27FC236}">
                  <a16:creationId xmlns:a16="http://schemas.microsoft.com/office/drawing/2014/main" id="{553132C2-BC3D-A137-66B3-8DA2ACCEE929}"/>
                </a:ext>
              </a:extLst>
            </p:cNvPr>
            <p:cNvGrpSpPr/>
            <p:nvPr/>
          </p:nvGrpSpPr>
          <p:grpSpPr>
            <a:xfrm>
              <a:off x="5889335" y="2048021"/>
              <a:ext cx="694858" cy="596757"/>
              <a:chOff x="2913744" y="2211770"/>
              <a:chExt cx="694858" cy="596757"/>
            </a:xfrm>
          </p:grpSpPr>
          <p:grpSp>
            <p:nvGrpSpPr>
              <p:cNvPr id="1036" name="Group 1035">
                <a:extLst>
                  <a:ext uri="{FF2B5EF4-FFF2-40B4-BE49-F238E27FC236}">
                    <a16:creationId xmlns:a16="http://schemas.microsoft.com/office/drawing/2014/main" id="{24A5923C-780D-3FD3-C35D-0C780B36D8F6}"/>
                  </a:ext>
                </a:extLst>
              </p:cNvPr>
              <p:cNvGrpSpPr/>
              <p:nvPr/>
            </p:nvGrpSpPr>
            <p:grpSpPr>
              <a:xfrm>
                <a:off x="2913744" y="2416607"/>
                <a:ext cx="694858" cy="391920"/>
                <a:chOff x="340314" y="959725"/>
                <a:chExt cx="710987" cy="333816"/>
              </a:xfrm>
            </p:grpSpPr>
            <p:sp>
              <p:nvSpPr>
                <p:cNvPr id="1038" name="Oval 1037">
                  <a:extLst>
                    <a:ext uri="{FF2B5EF4-FFF2-40B4-BE49-F238E27FC236}">
                      <a16:creationId xmlns:a16="http://schemas.microsoft.com/office/drawing/2014/main" id="{FEE9A12F-1511-4E93-9EC9-EB7C57CEFF41}"/>
                    </a:ext>
                  </a:extLst>
                </p:cNvPr>
                <p:cNvSpPr/>
                <p:nvPr/>
              </p:nvSpPr>
              <p:spPr>
                <a:xfrm flipV="1">
                  <a:off x="340314" y="1069853"/>
                  <a:ext cx="710987" cy="223688"/>
                </a:xfrm>
                <a:prstGeom prst="ellipse">
                  <a:avLst/>
                </a:pr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39" name="Group 1038">
                  <a:extLst>
                    <a:ext uri="{FF2B5EF4-FFF2-40B4-BE49-F238E27FC236}">
                      <a16:creationId xmlns:a16="http://schemas.microsoft.com/office/drawing/2014/main" id="{FC4D50CA-CD3F-DD9C-0688-4A47AE0D81E5}"/>
                    </a:ext>
                  </a:extLst>
                </p:cNvPr>
                <p:cNvGrpSpPr/>
                <p:nvPr/>
              </p:nvGrpSpPr>
              <p:grpSpPr>
                <a:xfrm>
                  <a:off x="519850" y="1126797"/>
                  <a:ext cx="319417" cy="141293"/>
                  <a:chOff x="7493876" y="2774731"/>
                  <a:chExt cx="1481958" cy="894622"/>
                </a:xfrm>
              </p:grpSpPr>
              <p:sp>
                <p:nvSpPr>
                  <p:cNvPr id="1041" name="Freeform 1040">
                    <a:extLst>
                      <a:ext uri="{FF2B5EF4-FFF2-40B4-BE49-F238E27FC236}">
                        <a16:creationId xmlns:a16="http://schemas.microsoft.com/office/drawing/2014/main" id="{3AB7097D-A150-C194-4C5A-CDBFFE3F378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1042" name="Oval 1041">
                    <a:extLst>
                      <a:ext uri="{FF2B5EF4-FFF2-40B4-BE49-F238E27FC236}">
                        <a16:creationId xmlns:a16="http://schemas.microsoft.com/office/drawing/2014/main" id="{9F16A71D-B67F-094F-0F08-707EDA6B89DC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1043" name="Group 1042">
                    <a:extLst>
                      <a:ext uri="{FF2B5EF4-FFF2-40B4-BE49-F238E27FC236}">
                        <a16:creationId xmlns:a16="http://schemas.microsoft.com/office/drawing/2014/main" id="{9A70CA7A-8FA2-C882-26EA-17640CC2D0C1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1044" name="Freeform 1043">
                      <a:extLst>
                        <a:ext uri="{FF2B5EF4-FFF2-40B4-BE49-F238E27FC236}">
                          <a16:creationId xmlns:a16="http://schemas.microsoft.com/office/drawing/2014/main" id="{58A4B9AA-2CC6-3F70-5BD1-26855B1EDC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6" name="Freeform 1045">
                      <a:extLst>
                        <a:ext uri="{FF2B5EF4-FFF2-40B4-BE49-F238E27FC236}">
                          <a16:creationId xmlns:a16="http://schemas.microsoft.com/office/drawing/2014/main" id="{970C5632-854E-BA79-2BA9-178B7668F9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7" name="Freeform 1046">
                      <a:extLst>
                        <a:ext uri="{FF2B5EF4-FFF2-40B4-BE49-F238E27FC236}">
                          <a16:creationId xmlns:a16="http://schemas.microsoft.com/office/drawing/2014/main" id="{F30FAA0E-750D-ED2F-A96E-A708E73EB4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8" name="Freeform 1047">
                      <a:extLst>
                        <a:ext uri="{FF2B5EF4-FFF2-40B4-BE49-F238E27FC236}">
                          <a16:creationId xmlns:a16="http://schemas.microsoft.com/office/drawing/2014/main" id="{075999E8-4A5F-53CE-D4D6-BFE0F4B009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1040" name="Can 1039">
                  <a:extLst>
                    <a:ext uri="{FF2B5EF4-FFF2-40B4-BE49-F238E27FC236}">
                      <a16:creationId xmlns:a16="http://schemas.microsoft.com/office/drawing/2014/main" id="{539BCB69-77CB-0CF1-EF4C-C77569F07513}"/>
                    </a:ext>
                  </a:extLst>
                </p:cNvPr>
                <p:cNvSpPr/>
                <p:nvPr/>
              </p:nvSpPr>
              <p:spPr>
                <a:xfrm>
                  <a:off x="790311" y="959725"/>
                  <a:ext cx="174480" cy="184305"/>
                </a:xfrm>
                <a:prstGeom prst="can">
                  <a:avLst/>
                </a:prstGeom>
                <a:solidFill>
                  <a:srgbClr val="0012A0">
                    <a:alpha val="82000"/>
                  </a:srgb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037" name="Picture 1036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5CFAE287-2294-FCD1-D984-92E348DFCA7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39352" y="2211770"/>
                <a:ext cx="249527" cy="465445"/>
              </a:xfrm>
              <a:prstGeom prst="rect">
                <a:avLst/>
              </a:prstGeom>
            </p:spPr>
          </p:pic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6B71E78A-D28C-0C14-E528-42DB5F40DA24}"/>
              </a:ext>
            </a:extLst>
          </p:cNvPr>
          <p:cNvGrpSpPr/>
          <p:nvPr/>
        </p:nvGrpSpPr>
        <p:grpSpPr>
          <a:xfrm>
            <a:off x="2460595" y="5422246"/>
            <a:ext cx="924278" cy="670665"/>
            <a:chOff x="3085705" y="5270423"/>
            <a:chExt cx="924278" cy="670665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AFB71D4-298D-3FB4-B7DC-F280CFCC575A}"/>
                </a:ext>
              </a:extLst>
            </p:cNvPr>
            <p:cNvGrpSpPr/>
            <p:nvPr/>
          </p:nvGrpSpPr>
          <p:grpSpPr>
            <a:xfrm>
              <a:off x="3218076" y="5270423"/>
              <a:ext cx="791907" cy="487851"/>
              <a:chOff x="7577467" y="3017234"/>
              <a:chExt cx="1269818" cy="571500"/>
            </a:xfrm>
          </p:grpSpPr>
          <p:grpSp>
            <p:nvGrpSpPr>
              <p:cNvPr id="7" name="Group 219">
                <a:extLst>
                  <a:ext uri="{FF2B5EF4-FFF2-40B4-BE49-F238E27FC236}">
                    <a16:creationId xmlns:a16="http://schemas.microsoft.com/office/drawing/2014/main" id="{7798AD3C-7F83-5740-3142-AEEB767874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25117" y="3017234"/>
                <a:ext cx="409575" cy="565150"/>
                <a:chOff x="375561" y="297711"/>
                <a:chExt cx="1252683" cy="2142487"/>
              </a:xfrm>
            </p:grpSpPr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6C4E9515-5602-B5FB-46A7-B9CA7DA15D42}"/>
                    </a:ext>
                  </a:extLst>
                </p:cNvPr>
                <p:cNvSpPr/>
                <p:nvPr/>
              </p:nvSpPr>
              <p:spPr>
                <a:xfrm>
                  <a:off x="375561" y="297711"/>
                  <a:ext cx="971072" cy="2136471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2" name="Freeform 1061">
                  <a:extLst>
                    <a:ext uri="{FF2B5EF4-FFF2-40B4-BE49-F238E27FC236}">
                      <a16:creationId xmlns:a16="http://schemas.microsoft.com/office/drawing/2014/main" id="{84FC1097-0259-3050-FBC5-7A5933436A75}"/>
                    </a:ext>
                  </a:extLst>
                </p:cNvPr>
                <p:cNvSpPr/>
                <p:nvPr/>
              </p:nvSpPr>
              <p:spPr>
                <a:xfrm>
                  <a:off x="375561" y="309747"/>
                  <a:ext cx="1247826" cy="770332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448" h="758069">
                      <a:moveTo>
                        <a:pt x="243561" y="573"/>
                      </a:moveTo>
                      <a:cubicBezTo>
                        <a:pt x="162374" y="382"/>
                        <a:pt x="235530" y="6639"/>
                        <a:pt x="0" y="0"/>
                      </a:cubicBezTo>
                      <a:lnTo>
                        <a:pt x="962698" y="753308"/>
                      </a:lnTo>
                      <a:cubicBezTo>
                        <a:pt x="1114838" y="758721"/>
                        <a:pt x="1045247" y="751718"/>
                        <a:pt x="1248448" y="758069"/>
                      </a:cubicBezTo>
                      <a:lnTo>
                        <a:pt x="243561" y="573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3" name="Rectangle 1062">
                  <a:extLst>
                    <a:ext uri="{FF2B5EF4-FFF2-40B4-BE49-F238E27FC236}">
                      <a16:creationId xmlns:a16="http://schemas.microsoft.com/office/drawing/2014/main" id="{9B5832D5-A32D-80AE-B7C3-F2EFB5D4387C}"/>
                    </a:ext>
                  </a:extLst>
                </p:cNvPr>
                <p:cNvSpPr/>
                <p:nvPr/>
              </p:nvSpPr>
              <p:spPr>
                <a:xfrm>
                  <a:off x="1332065" y="1080080"/>
                  <a:ext cx="296179" cy="1360118"/>
                </a:xfrm>
                <a:prstGeom prst="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9" name="Group 201">
                <a:extLst>
                  <a:ext uri="{FF2B5EF4-FFF2-40B4-BE49-F238E27FC236}">
                    <a16:creationId xmlns:a16="http://schemas.microsoft.com/office/drawing/2014/main" id="{6E4C6E96-BD2D-3BCC-D177-7282F3414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77467" y="3023584"/>
                <a:ext cx="409575" cy="565150"/>
                <a:chOff x="375561" y="297711"/>
                <a:chExt cx="1252683" cy="2138362"/>
              </a:xfrm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A88B16C7-6524-8427-13C9-9976DE52E269}"/>
                    </a:ext>
                  </a:extLst>
                </p:cNvPr>
                <p:cNvSpPr/>
                <p:nvPr/>
              </p:nvSpPr>
              <p:spPr>
                <a:xfrm>
                  <a:off x="375561" y="297711"/>
                  <a:ext cx="971072" cy="2138362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6B96AD25-5D92-2C40-1405-F0990441EA69}"/>
                    </a:ext>
                  </a:extLst>
                </p:cNvPr>
                <p:cNvSpPr/>
                <p:nvPr/>
              </p:nvSpPr>
              <p:spPr>
                <a:xfrm>
                  <a:off x="375561" y="309724"/>
                  <a:ext cx="1247826" cy="768849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448" h="758069">
                      <a:moveTo>
                        <a:pt x="243561" y="573"/>
                      </a:moveTo>
                      <a:cubicBezTo>
                        <a:pt x="162374" y="382"/>
                        <a:pt x="235530" y="6639"/>
                        <a:pt x="0" y="0"/>
                      </a:cubicBezTo>
                      <a:lnTo>
                        <a:pt x="962698" y="753308"/>
                      </a:lnTo>
                      <a:cubicBezTo>
                        <a:pt x="1114838" y="758721"/>
                        <a:pt x="1045247" y="751718"/>
                        <a:pt x="1248448" y="758069"/>
                      </a:cubicBezTo>
                      <a:lnTo>
                        <a:pt x="243561" y="573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Rectangle 55">
                  <a:extLst>
                    <a:ext uri="{FF2B5EF4-FFF2-40B4-BE49-F238E27FC236}">
                      <a16:creationId xmlns:a16="http://schemas.microsoft.com/office/drawing/2014/main" id="{87D4C7F4-F770-01B4-4600-56C35E810827}"/>
                    </a:ext>
                  </a:extLst>
                </p:cNvPr>
                <p:cNvSpPr/>
                <p:nvPr/>
              </p:nvSpPr>
              <p:spPr>
                <a:xfrm>
                  <a:off x="1332065" y="1066560"/>
                  <a:ext cx="296179" cy="1363508"/>
                </a:xfrm>
                <a:prstGeom prst="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1" name="Right Arrow 10">
                <a:extLst>
                  <a:ext uri="{FF2B5EF4-FFF2-40B4-BE49-F238E27FC236}">
                    <a16:creationId xmlns:a16="http://schemas.microsoft.com/office/drawing/2014/main" id="{2D0D98E3-D05A-97B2-510B-C50F2708579A}"/>
                  </a:ext>
                </a:extLst>
              </p:cNvPr>
              <p:cNvSpPr/>
              <p:nvPr/>
            </p:nvSpPr>
            <p:spPr>
              <a:xfrm>
                <a:off x="8259056" y="3057858"/>
                <a:ext cx="588229" cy="280567"/>
              </a:xfrm>
              <a:prstGeom prst="rightArrow">
                <a:avLst/>
              </a:prstGeom>
              <a:gradFill>
                <a:gsLst>
                  <a:gs pos="0">
                    <a:schemeClr val="accent6">
                      <a:lumMod val="20000"/>
                      <a:lumOff val="80000"/>
                    </a:schemeClr>
                  </a:gs>
                  <a:gs pos="35000">
                    <a:schemeClr val="accent6">
                      <a:lumMod val="40000"/>
                      <a:lumOff val="60000"/>
                    </a:schemeClr>
                  </a:gs>
                  <a:gs pos="67000">
                    <a:schemeClr val="accent6">
                      <a:lumMod val="60000"/>
                      <a:lumOff val="40000"/>
                    </a:schemeClr>
                  </a:gs>
                  <a:gs pos="100000">
                    <a:srgbClr val="00B05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B3FE3CDF-17C3-6DF7-2814-9A562F43F557}"/>
                </a:ext>
              </a:extLst>
            </p:cNvPr>
            <p:cNvSpPr txBox="1"/>
            <p:nvPr/>
          </p:nvSpPr>
          <p:spPr>
            <a:xfrm>
              <a:off x="3085705" y="5664089"/>
              <a:ext cx="84029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datagrams</a:t>
              </a:r>
            </a:p>
          </p:txBody>
        </p:sp>
      </p:grp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645A3F4F-159F-988F-41E9-5986C74F018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9468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Split RAN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CD875509-2031-E77F-ECA2-D9D9DB0239CD}"/>
              </a:ext>
            </a:extLst>
          </p:cNvPr>
          <p:cNvSpPr txBox="1">
            <a:spLocks noChangeArrowheads="1"/>
          </p:cNvSpPr>
          <p:nvPr/>
        </p:nvSpPr>
        <p:spPr>
          <a:xfrm>
            <a:off x="821500" y="1180109"/>
            <a:ext cx="11136957" cy="14603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0838" lvl="1" indent="-331788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en-US" sz="2800" i="1" u="sng" dirty="0">
                <a:solidFill>
                  <a:srgbClr val="C00000"/>
                </a:solidFill>
              </a:rPr>
              <a:t>Q: </a:t>
            </a:r>
            <a:r>
              <a:rPr lang="en-US" sz="2800" dirty="0"/>
              <a:t>how is RAN </a:t>
            </a:r>
            <a:r>
              <a:rPr lang="en-US" sz="2800" i="1" dirty="0">
                <a:solidFill>
                  <a:srgbClr val="0E00A3"/>
                </a:solidFill>
              </a:rPr>
              <a:t>functionality</a:t>
            </a:r>
            <a:r>
              <a:rPr lang="en-US" sz="2800" dirty="0"/>
              <a:t> partitioned between physical elements (i.e,., “split” across centralized and distributed locations)? </a:t>
            </a:r>
          </a:p>
          <a:p>
            <a:pPr marL="798513" lvl="2" indent="-331788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</a:rPr>
              <a:t>historically:</a:t>
            </a:r>
            <a:r>
              <a:rPr lang="en-US" sz="2800" dirty="0"/>
              <a:t> no split - implemented in base station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449577A-DE29-6C07-2EED-1EBB46782AAE}"/>
              </a:ext>
            </a:extLst>
          </p:cNvPr>
          <p:cNvGrpSpPr/>
          <p:nvPr/>
        </p:nvGrpSpPr>
        <p:grpSpPr>
          <a:xfrm>
            <a:off x="798770" y="3609505"/>
            <a:ext cx="10901531" cy="2666965"/>
            <a:chOff x="798770" y="3609505"/>
            <a:chExt cx="10901531" cy="2666965"/>
          </a:xfrm>
        </p:grpSpPr>
        <p:sp>
          <p:nvSpPr>
            <p:cNvPr id="1031" name="Rectangle 1030">
              <a:extLst>
                <a:ext uri="{FF2B5EF4-FFF2-40B4-BE49-F238E27FC236}">
                  <a16:creationId xmlns:a16="http://schemas.microsoft.com/office/drawing/2014/main" id="{6E13FDEE-4A3E-FB0E-62F9-55FA5B599208}"/>
                </a:ext>
              </a:extLst>
            </p:cNvPr>
            <p:cNvSpPr/>
            <p:nvPr/>
          </p:nvSpPr>
          <p:spPr>
            <a:xfrm>
              <a:off x="819783" y="5229314"/>
              <a:ext cx="8240295" cy="970596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9" name="Rectangle 1028">
              <a:extLst>
                <a:ext uri="{FF2B5EF4-FFF2-40B4-BE49-F238E27FC236}">
                  <a16:creationId xmlns:a16="http://schemas.microsoft.com/office/drawing/2014/main" id="{2D94A6F7-6A69-ABC9-C14A-11DF7F0674AB}"/>
                </a:ext>
              </a:extLst>
            </p:cNvPr>
            <p:cNvSpPr/>
            <p:nvPr/>
          </p:nvSpPr>
          <p:spPr>
            <a:xfrm>
              <a:off x="798770" y="4178309"/>
              <a:ext cx="8240295" cy="970596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92E39BC0-94FE-6854-7CCA-405EDC43B4EE}"/>
                </a:ext>
              </a:extLst>
            </p:cNvPr>
            <p:cNvGrpSpPr/>
            <p:nvPr/>
          </p:nvGrpSpPr>
          <p:grpSpPr>
            <a:xfrm>
              <a:off x="2636368" y="4248713"/>
              <a:ext cx="1181100" cy="838200"/>
              <a:chOff x="5753100" y="4610100"/>
              <a:chExt cx="1181100" cy="838200"/>
            </a:xfrm>
          </p:grpSpPr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69583DD0-BF14-F248-828E-4C610E399808}"/>
                  </a:ext>
                </a:extLst>
              </p:cNvPr>
              <p:cNvSpPr/>
              <p:nvPr/>
            </p:nvSpPr>
            <p:spPr>
              <a:xfrm>
                <a:off x="5753100" y="4610100"/>
                <a:ext cx="1181100" cy="838200"/>
              </a:xfrm>
              <a:prstGeom prst="rect">
                <a:avLst/>
              </a:prstGeom>
              <a:solidFill>
                <a:srgbClr val="0000A3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C353A9B1-55B4-A9F5-CE50-F7B80422F0D9}"/>
                  </a:ext>
                </a:extLst>
              </p:cNvPr>
              <p:cNvSpPr txBox="1"/>
              <p:nvPr/>
            </p:nvSpPr>
            <p:spPr>
              <a:xfrm>
                <a:off x="6035515" y="4867667"/>
                <a:ext cx="59759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2000" dirty="0">
                    <a:solidFill>
                      <a:schemeClr val="bg1"/>
                    </a:solidFill>
                  </a:rPr>
                  <a:t>RRC</a:t>
                </a: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4A59F5FA-3D6B-46A4-2BAD-CC6F97C58AD0}"/>
                </a:ext>
              </a:extLst>
            </p:cNvPr>
            <p:cNvGrpSpPr/>
            <p:nvPr/>
          </p:nvGrpSpPr>
          <p:grpSpPr>
            <a:xfrm>
              <a:off x="4315628" y="5253340"/>
              <a:ext cx="835339" cy="828362"/>
              <a:chOff x="6003610" y="4619938"/>
              <a:chExt cx="835339" cy="828362"/>
            </a:xfrm>
          </p:grpSpPr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1990EECC-A908-DABA-02F1-F3AF950D4336}"/>
                  </a:ext>
                </a:extLst>
              </p:cNvPr>
              <p:cNvSpPr/>
              <p:nvPr/>
            </p:nvSpPr>
            <p:spPr>
              <a:xfrm>
                <a:off x="6003610" y="4619938"/>
                <a:ext cx="835339" cy="828362"/>
              </a:xfrm>
              <a:prstGeom prst="rect">
                <a:avLst/>
              </a:prstGeom>
              <a:solidFill>
                <a:srgbClr val="00B05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9339C7FE-8C66-452D-75BF-20D8106F99A5}"/>
                  </a:ext>
                </a:extLst>
              </p:cNvPr>
              <p:cNvSpPr txBox="1"/>
              <p:nvPr/>
            </p:nvSpPr>
            <p:spPr>
              <a:xfrm>
                <a:off x="6050032" y="4878141"/>
                <a:ext cx="74411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2000" dirty="0">
                    <a:solidFill>
                      <a:schemeClr val="bg1"/>
                    </a:solidFill>
                  </a:rPr>
                  <a:t>PDCP</a:t>
                </a:r>
              </a:p>
            </p:txBody>
          </p:sp>
        </p:grp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B7A95E1-6BB5-47C8-4D35-DDEF0A4691BE}"/>
                </a:ext>
              </a:extLst>
            </p:cNvPr>
            <p:cNvSpPr/>
            <p:nvPr/>
          </p:nvSpPr>
          <p:spPr>
            <a:xfrm>
              <a:off x="2408148" y="4116318"/>
              <a:ext cx="2928282" cy="2144374"/>
            </a:xfrm>
            <a:prstGeom prst="rect">
              <a:avLst/>
            </a:prstGeom>
            <a:noFill/>
            <a:ln w="22225">
              <a:solidFill>
                <a:srgbClr val="C0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A49685AF-4F9A-9667-50AB-885305953195}"/>
                </a:ext>
              </a:extLst>
            </p:cNvPr>
            <p:cNvGrpSpPr/>
            <p:nvPr/>
          </p:nvGrpSpPr>
          <p:grpSpPr>
            <a:xfrm>
              <a:off x="5562920" y="5253340"/>
              <a:ext cx="835339" cy="828362"/>
              <a:chOff x="5913545" y="4616763"/>
              <a:chExt cx="835339" cy="828362"/>
            </a:xfrm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0AB27327-8663-C218-47BB-9DC636455BC0}"/>
                  </a:ext>
                </a:extLst>
              </p:cNvPr>
              <p:cNvSpPr/>
              <p:nvPr/>
            </p:nvSpPr>
            <p:spPr>
              <a:xfrm>
                <a:off x="5913545" y="4616763"/>
                <a:ext cx="835339" cy="828362"/>
              </a:xfrm>
              <a:prstGeom prst="rect">
                <a:avLst/>
              </a:prstGeom>
              <a:solidFill>
                <a:srgbClr val="00B05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92E8BF20-0453-9EE7-7131-182E3E802F4C}"/>
                  </a:ext>
                </a:extLst>
              </p:cNvPr>
              <p:cNvSpPr txBox="1"/>
              <p:nvPr/>
            </p:nvSpPr>
            <p:spPr>
              <a:xfrm>
                <a:off x="5982212" y="4883558"/>
                <a:ext cx="56502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2000" dirty="0">
                    <a:solidFill>
                      <a:schemeClr val="bg1"/>
                    </a:solidFill>
                  </a:rPr>
                  <a:t>RLC</a:t>
                </a:r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24D7D45C-1018-3AF4-FB94-EAE2C90C9967}"/>
                </a:ext>
              </a:extLst>
            </p:cNvPr>
            <p:cNvGrpSpPr/>
            <p:nvPr/>
          </p:nvGrpSpPr>
          <p:grpSpPr>
            <a:xfrm>
              <a:off x="6808545" y="5253340"/>
              <a:ext cx="808114" cy="828362"/>
              <a:chOff x="5911357" y="4601298"/>
              <a:chExt cx="808114" cy="828362"/>
            </a:xfrm>
          </p:grpSpPr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2E360587-E256-077F-1025-4A9A3B0A5B92}"/>
                  </a:ext>
                </a:extLst>
              </p:cNvPr>
              <p:cNvSpPr/>
              <p:nvPr/>
            </p:nvSpPr>
            <p:spPr>
              <a:xfrm>
                <a:off x="5911357" y="4601298"/>
                <a:ext cx="808114" cy="828362"/>
              </a:xfrm>
              <a:prstGeom prst="rect">
                <a:avLst/>
              </a:prstGeom>
              <a:solidFill>
                <a:srgbClr val="00B05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D52D4A2E-97E9-6EF5-BD0C-85FAD22703FF}"/>
                  </a:ext>
                </a:extLst>
              </p:cNvPr>
              <p:cNvSpPr txBox="1"/>
              <p:nvPr/>
            </p:nvSpPr>
            <p:spPr>
              <a:xfrm>
                <a:off x="5969146" y="4868093"/>
                <a:ext cx="68775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2000" dirty="0">
                    <a:solidFill>
                      <a:schemeClr val="bg1"/>
                    </a:solidFill>
                  </a:rPr>
                  <a:t>MAC</a:t>
                </a:r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53102E1D-0B4E-E606-98DD-DEA8B6FB507D}"/>
                </a:ext>
              </a:extLst>
            </p:cNvPr>
            <p:cNvGrpSpPr/>
            <p:nvPr/>
          </p:nvGrpSpPr>
          <p:grpSpPr>
            <a:xfrm>
              <a:off x="9146587" y="5255555"/>
              <a:ext cx="975331" cy="828362"/>
              <a:chOff x="5947227" y="4603513"/>
              <a:chExt cx="975331" cy="828362"/>
            </a:xfrm>
          </p:grpSpPr>
          <p:sp>
            <p:nvSpPr>
              <p:cNvPr id="33" name="Rectangle 32">
                <a:extLst>
                  <a:ext uri="{FF2B5EF4-FFF2-40B4-BE49-F238E27FC236}">
                    <a16:creationId xmlns:a16="http://schemas.microsoft.com/office/drawing/2014/main" id="{E658C9F3-283D-FF6D-27D3-6CAFEE525BE9}"/>
                  </a:ext>
                </a:extLst>
              </p:cNvPr>
              <p:cNvSpPr/>
              <p:nvPr/>
            </p:nvSpPr>
            <p:spPr>
              <a:xfrm>
                <a:off x="6030836" y="4603513"/>
                <a:ext cx="808114" cy="828362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5E8C8C57-B1C7-D293-A301-9CB49892A30F}"/>
                  </a:ext>
                </a:extLst>
              </p:cNvPr>
              <p:cNvSpPr txBox="1"/>
              <p:nvPr/>
            </p:nvSpPr>
            <p:spPr>
              <a:xfrm>
                <a:off x="5947227" y="4743745"/>
                <a:ext cx="975331" cy="5632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2000" dirty="0">
                    <a:solidFill>
                      <a:schemeClr val="bg1"/>
                    </a:solidFill>
                  </a:rPr>
                  <a:t>D/A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1400" dirty="0">
                    <a:solidFill>
                      <a:schemeClr val="bg1"/>
                    </a:solidFill>
                  </a:rPr>
                  <a:t>conversion</a:t>
                </a:r>
                <a:endParaRPr lang="en-US" sz="20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EB0ABD9A-97E7-85FB-4ADA-8B9F6CFB15FD}"/>
                </a:ext>
              </a:extLst>
            </p:cNvPr>
            <p:cNvGrpSpPr/>
            <p:nvPr/>
          </p:nvGrpSpPr>
          <p:grpSpPr>
            <a:xfrm>
              <a:off x="10441105" y="5271980"/>
              <a:ext cx="866199" cy="828362"/>
              <a:chOff x="5992795" y="4619938"/>
              <a:chExt cx="866199" cy="828362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8B7CB62-AF4C-33F5-7170-E30C3D6C0249}"/>
                  </a:ext>
                </a:extLst>
              </p:cNvPr>
              <p:cNvSpPr/>
              <p:nvPr/>
            </p:nvSpPr>
            <p:spPr>
              <a:xfrm>
                <a:off x="5996610" y="4619938"/>
                <a:ext cx="842339" cy="828362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3348A338-994A-D2B5-426B-C76446A2DFCA}"/>
                  </a:ext>
                </a:extLst>
              </p:cNvPr>
              <p:cNvSpPr txBox="1"/>
              <p:nvPr/>
            </p:nvSpPr>
            <p:spPr>
              <a:xfrm>
                <a:off x="5992795" y="4753793"/>
                <a:ext cx="866199" cy="5632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2000" dirty="0">
                    <a:solidFill>
                      <a:schemeClr val="bg1"/>
                    </a:solidFill>
                  </a:rPr>
                  <a:t>RF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1400" dirty="0">
                    <a:solidFill>
                      <a:schemeClr val="bg1"/>
                    </a:solidFill>
                  </a:rPr>
                  <a:t>front end</a:t>
                </a:r>
                <a:endParaRPr lang="en-US" sz="20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C9F87D5B-7D91-9AF0-9C31-8FE40559484D}"/>
                </a:ext>
              </a:extLst>
            </p:cNvPr>
            <p:cNvGrpSpPr/>
            <p:nvPr/>
          </p:nvGrpSpPr>
          <p:grpSpPr>
            <a:xfrm>
              <a:off x="8016392" y="5241805"/>
              <a:ext cx="808114" cy="828362"/>
              <a:chOff x="5925572" y="4619938"/>
              <a:chExt cx="808114" cy="828362"/>
            </a:xfrm>
          </p:grpSpPr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F2150055-54E0-6E1B-0E2F-72DB99A50F35}"/>
                  </a:ext>
                </a:extLst>
              </p:cNvPr>
              <p:cNvSpPr/>
              <p:nvPr/>
            </p:nvSpPr>
            <p:spPr>
              <a:xfrm>
                <a:off x="5925572" y="4619938"/>
                <a:ext cx="808114" cy="828362"/>
              </a:xfrm>
              <a:prstGeom prst="rect">
                <a:avLst/>
              </a:prstGeom>
              <a:solidFill>
                <a:srgbClr val="00B05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212653FB-A8FF-0CBC-6FFF-2DF8DDC4FC00}"/>
                  </a:ext>
                </a:extLst>
              </p:cNvPr>
              <p:cNvSpPr txBox="1"/>
              <p:nvPr/>
            </p:nvSpPr>
            <p:spPr>
              <a:xfrm>
                <a:off x="6043983" y="4898237"/>
                <a:ext cx="60305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2000" dirty="0">
                    <a:solidFill>
                      <a:schemeClr val="bg1"/>
                    </a:solidFill>
                  </a:rPr>
                  <a:t>PHY</a:t>
                </a:r>
              </a:p>
            </p:txBody>
          </p:sp>
        </p:grpSp>
        <p:cxnSp>
          <p:nvCxnSpPr>
            <p:cNvPr id="43" name="Straight Arrow Connector 42">
              <a:extLst>
                <a:ext uri="{FF2B5EF4-FFF2-40B4-BE49-F238E27FC236}">
                  <a16:creationId xmlns:a16="http://schemas.microsoft.com/office/drawing/2014/main" id="{8D37380A-101F-7580-25D0-B56324114655}"/>
                </a:ext>
              </a:extLst>
            </p:cNvPr>
            <p:cNvCxnSpPr>
              <a:cxnSpLocks/>
            </p:cNvCxnSpPr>
            <p:nvPr/>
          </p:nvCxnSpPr>
          <p:spPr>
            <a:xfrm>
              <a:off x="5150968" y="5704801"/>
              <a:ext cx="413042" cy="0"/>
            </a:xfrm>
            <a:prstGeom prst="straightConnector1">
              <a:avLst/>
            </a:prstGeom>
            <a:ln w="41275">
              <a:solidFill>
                <a:srgbClr val="00B05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Arrow Connector 44">
              <a:extLst>
                <a:ext uri="{FF2B5EF4-FFF2-40B4-BE49-F238E27FC236}">
                  <a16:creationId xmlns:a16="http://schemas.microsoft.com/office/drawing/2014/main" id="{FF1FE647-39D3-4EBF-C7B0-82E59A1FA7B7}"/>
                </a:ext>
              </a:extLst>
            </p:cNvPr>
            <p:cNvCxnSpPr>
              <a:cxnSpLocks/>
            </p:cNvCxnSpPr>
            <p:nvPr/>
          </p:nvCxnSpPr>
          <p:spPr>
            <a:xfrm>
              <a:off x="6398259" y="5704801"/>
              <a:ext cx="413042" cy="0"/>
            </a:xfrm>
            <a:prstGeom prst="straightConnector1">
              <a:avLst/>
            </a:prstGeom>
            <a:ln w="41275">
              <a:solidFill>
                <a:srgbClr val="00B05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Arrow Connector 45">
              <a:extLst>
                <a:ext uri="{FF2B5EF4-FFF2-40B4-BE49-F238E27FC236}">
                  <a16:creationId xmlns:a16="http://schemas.microsoft.com/office/drawing/2014/main" id="{86D12645-436A-D23B-5BE5-AC67398381A5}"/>
                </a:ext>
              </a:extLst>
            </p:cNvPr>
            <p:cNvCxnSpPr>
              <a:cxnSpLocks/>
            </p:cNvCxnSpPr>
            <p:nvPr/>
          </p:nvCxnSpPr>
          <p:spPr>
            <a:xfrm>
              <a:off x="7616659" y="5698850"/>
              <a:ext cx="413042" cy="0"/>
            </a:xfrm>
            <a:prstGeom prst="straightConnector1">
              <a:avLst/>
            </a:prstGeom>
            <a:ln w="41275">
              <a:solidFill>
                <a:srgbClr val="00B05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Arrow Connector 46">
              <a:extLst>
                <a:ext uri="{FF2B5EF4-FFF2-40B4-BE49-F238E27FC236}">
                  <a16:creationId xmlns:a16="http://schemas.microsoft.com/office/drawing/2014/main" id="{F623E5CD-EF4D-211F-2F4A-39E8DFE4098F}"/>
                </a:ext>
              </a:extLst>
            </p:cNvPr>
            <p:cNvCxnSpPr>
              <a:cxnSpLocks/>
            </p:cNvCxnSpPr>
            <p:nvPr/>
          </p:nvCxnSpPr>
          <p:spPr>
            <a:xfrm>
              <a:off x="8824506" y="5690618"/>
              <a:ext cx="413042" cy="0"/>
            </a:xfrm>
            <a:prstGeom prst="straightConnector1">
              <a:avLst/>
            </a:prstGeom>
            <a:ln w="41275">
              <a:solidFill>
                <a:schemeClr val="tx1">
                  <a:lumMod val="75000"/>
                  <a:lumOff val="25000"/>
                </a:schemeClr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Arrow Connector 47">
              <a:extLst>
                <a:ext uri="{FF2B5EF4-FFF2-40B4-BE49-F238E27FC236}">
                  <a16:creationId xmlns:a16="http://schemas.microsoft.com/office/drawing/2014/main" id="{1DC1CBFB-68B1-5316-3B66-110807F42211}"/>
                </a:ext>
              </a:extLst>
            </p:cNvPr>
            <p:cNvCxnSpPr>
              <a:cxnSpLocks/>
            </p:cNvCxnSpPr>
            <p:nvPr/>
          </p:nvCxnSpPr>
          <p:spPr>
            <a:xfrm>
              <a:off x="10038310" y="5695752"/>
              <a:ext cx="413042" cy="0"/>
            </a:xfrm>
            <a:prstGeom prst="straightConnector1">
              <a:avLst/>
            </a:prstGeom>
            <a:ln w="41275">
              <a:solidFill>
                <a:schemeClr val="tx1">
                  <a:lumMod val="75000"/>
                  <a:lumOff val="25000"/>
                </a:schemeClr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Arrow Connector 57">
              <a:extLst>
                <a:ext uri="{FF2B5EF4-FFF2-40B4-BE49-F238E27FC236}">
                  <a16:creationId xmlns:a16="http://schemas.microsoft.com/office/drawing/2014/main" id="{40572331-8B3A-65F0-AAE8-2ACE91DA406E}"/>
                </a:ext>
              </a:extLst>
            </p:cNvPr>
            <p:cNvCxnSpPr>
              <a:cxnSpLocks/>
            </p:cNvCxnSpPr>
            <p:nvPr/>
          </p:nvCxnSpPr>
          <p:spPr>
            <a:xfrm>
              <a:off x="11287259" y="5686161"/>
              <a:ext cx="413042" cy="0"/>
            </a:xfrm>
            <a:prstGeom prst="straightConnector1">
              <a:avLst/>
            </a:prstGeom>
            <a:ln w="41275">
              <a:solidFill>
                <a:schemeClr val="tx1">
                  <a:lumMod val="75000"/>
                  <a:lumOff val="25000"/>
                </a:schemeClr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4A3B213C-343B-1142-3D47-6871AC9475D0}"/>
                </a:ext>
              </a:extLst>
            </p:cNvPr>
            <p:cNvSpPr txBox="1"/>
            <p:nvPr/>
          </p:nvSpPr>
          <p:spPr>
            <a:xfrm>
              <a:off x="2635651" y="3623766"/>
              <a:ext cx="195476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C00000"/>
                  </a:solidFill>
                </a:rPr>
                <a:t>Central Unit (CU)</a:t>
              </a: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461D21BE-659A-E04B-257D-57F696B37197}"/>
                </a:ext>
              </a:extLst>
            </p:cNvPr>
            <p:cNvCxnSpPr>
              <a:stCxn id="24" idx="3"/>
            </p:cNvCxnSpPr>
            <p:nvPr/>
          </p:nvCxnSpPr>
          <p:spPr>
            <a:xfrm>
              <a:off x="3817468" y="4667813"/>
              <a:ext cx="4602981" cy="0"/>
            </a:xfrm>
            <a:prstGeom prst="line">
              <a:avLst/>
            </a:prstGeom>
            <a:ln w="25400">
              <a:solidFill>
                <a:srgbClr val="0000A3"/>
              </a:solidFill>
              <a:prstDash val="dash"/>
              <a:headEnd type="triangl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Arrow Connector 62">
              <a:extLst>
                <a:ext uri="{FF2B5EF4-FFF2-40B4-BE49-F238E27FC236}">
                  <a16:creationId xmlns:a16="http://schemas.microsoft.com/office/drawing/2014/main" id="{A1E38A0A-B451-B0D7-1919-D8DC84268A7E}"/>
                </a:ext>
              </a:extLst>
            </p:cNvPr>
            <p:cNvCxnSpPr>
              <a:endCxn id="22" idx="0"/>
            </p:cNvCxnSpPr>
            <p:nvPr/>
          </p:nvCxnSpPr>
          <p:spPr>
            <a:xfrm>
              <a:off x="4733297" y="4667813"/>
              <a:ext cx="1" cy="585527"/>
            </a:xfrm>
            <a:prstGeom prst="straightConnector1">
              <a:avLst/>
            </a:prstGeom>
            <a:ln w="22225">
              <a:solidFill>
                <a:srgbClr val="0000A3"/>
              </a:solidFill>
              <a:prstDash val="dash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4" name="Straight Arrow Connector 1023">
              <a:extLst>
                <a:ext uri="{FF2B5EF4-FFF2-40B4-BE49-F238E27FC236}">
                  <a16:creationId xmlns:a16="http://schemas.microsoft.com/office/drawing/2014/main" id="{52D509F2-49A5-913B-6316-94B3AF07BED0}"/>
                </a:ext>
              </a:extLst>
            </p:cNvPr>
            <p:cNvCxnSpPr/>
            <p:nvPr/>
          </p:nvCxnSpPr>
          <p:spPr>
            <a:xfrm>
              <a:off x="5980575" y="4667813"/>
              <a:ext cx="1" cy="585527"/>
            </a:xfrm>
            <a:prstGeom prst="straightConnector1">
              <a:avLst/>
            </a:prstGeom>
            <a:ln w="22225">
              <a:solidFill>
                <a:srgbClr val="0000A3"/>
              </a:solidFill>
              <a:prstDash val="dash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5" name="Straight Arrow Connector 1024">
              <a:extLst>
                <a:ext uri="{FF2B5EF4-FFF2-40B4-BE49-F238E27FC236}">
                  <a16:creationId xmlns:a16="http://schemas.microsoft.com/office/drawing/2014/main" id="{75C21F58-A760-8B48-05EA-026D7FDDB037}"/>
                </a:ext>
              </a:extLst>
            </p:cNvPr>
            <p:cNvCxnSpPr/>
            <p:nvPr/>
          </p:nvCxnSpPr>
          <p:spPr>
            <a:xfrm>
              <a:off x="7207325" y="4667813"/>
              <a:ext cx="1" cy="585527"/>
            </a:xfrm>
            <a:prstGeom prst="straightConnector1">
              <a:avLst/>
            </a:prstGeom>
            <a:ln w="22225">
              <a:solidFill>
                <a:srgbClr val="0000A3"/>
              </a:solidFill>
              <a:prstDash val="dash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7" name="Straight Arrow Connector 1026">
              <a:extLst>
                <a:ext uri="{FF2B5EF4-FFF2-40B4-BE49-F238E27FC236}">
                  <a16:creationId xmlns:a16="http://schemas.microsoft.com/office/drawing/2014/main" id="{958D5541-31BB-F738-2081-95D9D6C0329B}"/>
                </a:ext>
              </a:extLst>
            </p:cNvPr>
            <p:cNvCxnSpPr/>
            <p:nvPr/>
          </p:nvCxnSpPr>
          <p:spPr>
            <a:xfrm>
              <a:off x="8415932" y="4669590"/>
              <a:ext cx="1" cy="585527"/>
            </a:xfrm>
            <a:prstGeom prst="straightConnector1">
              <a:avLst/>
            </a:prstGeom>
            <a:ln w="22225">
              <a:solidFill>
                <a:srgbClr val="0000A3"/>
              </a:solidFill>
              <a:prstDash val="dash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2" name="TextBox 1031">
              <a:extLst>
                <a:ext uri="{FF2B5EF4-FFF2-40B4-BE49-F238E27FC236}">
                  <a16:creationId xmlns:a16="http://schemas.microsoft.com/office/drawing/2014/main" id="{6A62C694-C6A4-ECEA-A2E6-E409DA115C4F}"/>
                </a:ext>
              </a:extLst>
            </p:cNvPr>
            <p:cNvSpPr txBox="1"/>
            <p:nvPr/>
          </p:nvSpPr>
          <p:spPr>
            <a:xfrm>
              <a:off x="1451787" y="4349651"/>
              <a:ext cx="903068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>
                  <a:solidFill>
                    <a:srgbClr val="0000A3"/>
                  </a:solidFill>
                </a:rPr>
                <a:t>control </a:t>
              </a:r>
            </a:p>
            <a:p>
              <a:pPr algn="ctr"/>
              <a:r>
                <a:rPr lang="en-US" dirty="0">
                  <a:solidFill>
                    <a:srgbClr val="0000A3"/>
                  </a:solidFill>
                </a:rPr>
                <a:t>plane</a:t>
              </a:r>
            </a:p>
          </p:txBody>
        </p:sp>
        <p:sp>
          <p:nvSpPr>
            <p:cNvPr id="1033" name="TextBox 1032">
              <a:extLst>
                <a:ext uri="{FF2B5EF4-FFF2-40B4-BE49-F238E27FC236}">
                  <a16:creationId xmlns:a16="http://schemas.microsoft.com/office/drawing/2014/main" id="{549B63CA-F872-EAE1-D0E7-4FF006246CA3}"/>
                </a:ext>
              </a:extLst>
            </p:cNvPr>
            <p:cNvSpPr txBox="1"/>
            <p:nvPr/>
          </p:nvSpPr>
          <p:spPr>
            <a:xfrm>
              <a:off x="1500715" y="5385347"/>
              <a:ext cx="70724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accent6">
                      <a:lumMod val="75000"/>
                    </a:schemeClr>
                  </a:solidFill>
                </a:rPr>
                <a:t>user </a:t>
              </a:r>
            </a:p>
            <a:p>
              <a:pPr algn="ctr"/>
              <a:r>
                <a:rPr lang="en-US" dirty="0">
                  <a:solidFill>
                    <a:schemeClr val="accent6">
                      <a:lumMod val="75000"/>
                    </a:schemeClr>
                  </a:solidFill>
                </a:rPr>
                <a:t>plane</a:t>
              </a:r>
            </a:p>
          </p:txBody>
        </p:sp>
        <p:sp>
          <p:nvSpPr>
            <p:cNvPr id="1045" name="Freeform 1044">
              <a:extLst>
                <a:ext uri="{FF2B5EF4-FFF2-40B4-BE49-F238E27FC236}">
                  <a16:creationId xmlns:a16="http://schemas.microsoft.com/office/drawing/2014/main" id="{37A6A359-C527-A250-A5AC-04400A2CEAF1}"/>
                </a:ext>
              </a:extLst>
            </p:cNvPr>
            <p:cNvSpPr/>
            <p:nvPr/>
          </p:nvSpPr>
          <p:spPr>
            <a:xfrm>
              <a:off x="3835126" y="4909676"/>
              <a:ext cx="495946" cy="573437"/>
            </a:xfrm>
            <a:custGeom>
              <a:avLst/>
              <a:gdLst>
                <a:gd name="connsiteX0" fmla="*/ 0 w 495946"/>
                <a:gd name="connsiteY0" fmla="*/ 0 h 573437"/>
                <a:gd name="connsiteX1" fmla="*/ 247973 w 495946"/>
                <a:gd name="connsiteY1" fmla="*/ 0 h 573437"/>
                <a:gd name="connsiteX2" fmla="*/ 247973 w 495946"/>
                <a:gd name="connsiteY2" fmla="*/ 573437 h 573437"/>
                <a:gd name="connsiteX3" fmla="*/ 495946 w 495946"/>
                <a:gd name="connsiteY3" fmla="*/ 573437 h 57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946" h="573437">
                  <a:moveTo>
                    <a:pt x="0" y="0"/>
                  </a:moveTo>
                  <a:lnTo>
                    <a:pt x="247973" y="0"/>
                  </a:lnTo>
                  <a:lnTo>
                    <a:pt x="247973" y="573437"/>
                  </a:lnTo>
                  <a:lnTo>
                    <a:pt x="495946" y="573437"/>
                  </a:lnTo>
                </a:path>
              </a:pathLst>
            </a:custGeom>
            <a:noFill/>
            <a:ln w="25400">
              <a:solidFill>
                <a:srgbClr val="0000A3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9AE65B13-6DFC-EB95-0093-AE5CAB200576}"/>
                </a:ext>
              </a:extLst>
            </p:cNvPr>
            <p:cNvSpPr/>
            <p:nvPr/>
          </p:nvSpPr>
          <p:spPr>
            <a:xfrm>
              <a:off x="5400843" y="4124207"/>
              <a:ext cx="2928282" cy="2144374"/>
            </a:xfrm>
            <a:prstGeom prst="rect">
              <a:avLst/>
            </a:prstGeom>
            <a:noFill/>
            <a:ln w="22225">
              <a:solidFill>
                <a:srgbClr val="C0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15A85C7C-2B73-795C-E394-50FE7C0FA8BE}"/>
                </a:ext>
              </a:extLst>
            </p:cNvPr>
            <p:cNvSpPr/>
            <p:nvPr/>
          </p:nvSpPr>
          <p:spPr>
            <a:xfrm>
              <a:off x="8393538" y="4132096"/>
              <a:ext cx="2928282" cy="2144374"/>
            </a:xfrm>
            <a:prstGeom prst="rect">
              <a:avLst/>
            </a:prstGeom>
            <a:noFill/>
            <a:ln w="22225">
              <a:solidFill>
                <a:srgbClr val="C0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75A149AE-7210-C448-FDB6-BED2D7A386E2}"/>
                </a:ext>
              </a:extLst>
            </p:cNvPr>
            <p:cNvSpPr txBox="1"/>
            <p:nvPr/>
          </p:nvSpPr>
          <p:spPr>
            <a:xfrm>
              <a:off x="5646063" y="3609505"/>
              <a:ext cx="237032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C00000"/>
                  </a:solidFill>
                </a:rPr>
                <a:t>Distributed Unit (DU)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E2DEF7B-DE4B-E7B1-D154-BFF51B9CEC47}"/>
                </a:ext>
              </a:extLst>
            </p:cNvPr>
            <p:cNvSpPr txBox="1"/>
            <p:nvPr/>
          </p:nvSpPr>
          <p:spPr>
            <a:xfrm>
              <a:off x="8949417" y="3622747"/>
              <a:ext cx="181652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C00000"/>
                  </a:solidFill>
                </a:rPr>
                <a:t>Radio Unit (RU)</a:t>
              </a:r>
            </a:p>
          </p:txBody>
        </p:sp>
      </p:grpSp>
      <p:sp>
        <p:nvSpPr>
          <p:cNvPr id="9" name="Rectangle 3">
            <a:extLst>
              <a:ext uri="{FF2B5EF4-FFF2-40B4-BE49-F238E27FC236}">
                <a16:creationId xmlns:a16="http://schemas.microsoft.com/office/drawing/2014/main" id="{6DEBE09E-3165-83CB-85EA-9B2B45119647}"/>
              </a:ext>
            </a:extLst>
          </p:cNvPr>
          <p:cNvSpPr txBox="1">
            <a:spLocks noChangeArrowheads="1"/>
          </p:cNvSpPr>
          <p:nvPr/>
        </p:nvSpPr>
        <p:spPr>
          <a:xfrm>
            <a:off x="840335" y="2468229"/>
            <a:ext cx="11136957" cy="10534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98513" lvl="2" indent="-331788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</a:rPr>
              <a:t>O-RAN: </a:t>
            </a:r>
            <a:r>
              <a:rPr lang="en-US" sz="2800" dirty="0"/>
              <a:t>three “units” - </a:t>
            </a:r>
            <a:r>
              <a:rPr lang="en-US" sz="2800" i="1" dirty="0"/>
              <a:t>where</a:t>
            </a:r>
            <a:r>
              <a:rPr lang="en-US" sz="2800" dirty="0"/>
              <a:t> units are implemented is an </a:t>
            </a:r>
            <a:r>
              <a:rPr lang="en-US" sz="2800" i="1" dirty="0"/>
              <a:t>implementation </a:t>
            </a:r>
            <a:r>
              <a:rPr lang="en-US" sz="2800" dirty="0"/>
              <a:t>choice</a:t>
            </a:r>
            <a:endParaRPr lang="en-US" sz="3600" dirty="0"/>
          </a:p>
        </p:txBody>
      </p:sp>
      <p:grpSp>
        <p:nvGrpSpPr>
          <p:cNvPr id="1040" name="Group 1039">
            <a:extLst>
              <a:ext uri="{FF2B5EF4-FFF2-40B4-BE49-F238E27FC236}">
                <a16:creationId xmlns:a16="http://schemas.microsoft.com/office/drawing/2014/main" id="{C0F160E2-3777-5D64-A1F0-88A682FC71C1}"/>
              </a:ext>
            </a:extLst>
          </p:cNvPr>
          <p:cNvGrpSpPr/>
          <p:nvPr/>
        </p:nvGrpSpPr>
        <p:grpSpPr>
          <a:xfrm>
            <a:off x="1058451" y="4663606"/>
            <a:ext cx="3239201" cy="1057642"/>
            <a:chOff x="1058451" y="4663606"/>
            <a:chExt cx="3239201" cy="1057642"/>
          </a:xfrm>
        </p:grpSpPr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2A1B3064-9CAC-D923-1DE5-3597A44567E4}"/>
                </a:ext>
              </a:extLst>
            </p:cNvPr>
            <p:cNvCxnSpPr/>
            <p:nvPr/>
          </p:nvCxnSpPr>
          <p:spPr>
            <a:xfrm flipH="1" flipV="1">
              <a:off x="1058451" y="4663606"/>
              <a:ext cx="1559941" cy="4206"/>
            </a:xfrm>
            <a:prstGeom prst="line">
              <a:avLst/>
            </a:prstGeom>
            <a:ln w="25400">
              <a:solidFill>
                <a:srgbClr val="0000A3"/>
              </a:solidFill>
              <a:headEnd type="triangl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C7DF54F4-F852-6363-CD1D-A2CC3CDE9EE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83497" y="5721248"/>
              <a:ext cx="3114155" cy="0"/>
            </a:xfrm>
            <a:prstGeom prst="line">
              <a:avLst/>
            </a:prstGeom>
            <a:ln w="25400">
              <a:solidFill>
                <a:srgbClr val="00B050"/>
              </a:solidFill>
              <a:headEnd type="triangle" w="lg" len="lg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63FA926-1316-533B-ADA0-307B44D2FA11}"/>
              </a:ext>
            </a:extLst>
          </p:cNvPr>
          <p:cNvGrpSpPr/>
          <p:nvPr/>
        </p:nvGrpSpPr>
        <p:grpSpPr>
          <a:xfrm>
            <a:off x="11489078" y="4875612"/>
            <a:ext cx="466245" cy="1208729"/>
            <a:chOff x="9226732" y="814399"/>
            <a:chExt cx="466245" cy="1208729"/>
          </a:xfrm>
        </p:grpSpPr>
        <p:grpSp>
          <p:nvGrpSpPr>
            <p:cNvPr id="17" name="Group 817">
              <a:extLst>
                <a:ext uri="{FF2B5EF4-FFF2-40B4-BE49-F238E27FC236}">
                  <a16:creationId xmlns:a16="http://schemas.microsoft.com/office/drawing/2014/main" id="{4710E6FC-87CE-B8F7-EF9A-DC7DBC861D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26732" y="814399"/>
              <a:ext cx="466245" cy="420795"/>
              <a:chOff x="2920" y="1424"/>
              <a:chExt cx="326" cy="310"/>
            </a:xfrm>
          </p:grpSpPr>
          <p:sp>
            <p:nvSpPr>
              <p:cNvPr id="50" name="Oval 818">
                <a:extLst>
                  <a:ext uri="{FF2B5EF4-FFF2-40B4-BE49-F238E27FC236}">
                    <a16:creationId xmlns:a16="http://schemas.microsoft.com/office/drawing/2014/main" id="{97CB4921-3E70-1F48-FCBB-E71ADFB33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51" name="Group 819">
                <a:extLst>
                  <a:ext uri="{FF2B5EF4-FFF2-40B4-BE49-F238E27FC236}">
                    <a16:creationId xmlns:a16="http://schemas.microsoft.com/office/drawing/2014/main" id="{5CC6F349-ADD5-DB44-5864-7AFD86294A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53" name="Oval 820">
                  <a:extLst>
                    <a:ext uri="{FF2B5EF4-FFF2-40B4-BE49-F238E27FC236}">
                      <a16:creationId xmlns:a16="http://schemas.microsoft.com/office/drawing/2014/main" id="{163EEA1F-4047-0FF2-8D13-84340349C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55" name="Oval 821">
                  <a:extLst>
                    <a:ext uri="{FF2B5EF4-FFF2-40B4-BE49-F238E27FC236}">
                      <a16:creationId xmlns:a16="http://schemas.microsoft.com/office/drawing/2014/main" id="{AF7CE8C7-858A-9BB3-13A0-DF6764F796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60" name="Oval 822">
                  <a:extLst>
                    <a:ext uri="{FF2B5EF4-FFF2-40B4-BE49-F238E27FC236}">
                      <a16:creationId xmlns:a16="http://schemas.microsoft.com/office/drawing/2014/main" id="{3865C80B-BD49-D9D6-2331-599547FFAB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62" name="Oval 823">
                  <a:extLst>
                    <a:ext uri="{FF2B5EF4-FFF2-40B4-BE49-F238E27FC236}">
                      <a16:creationId xmlns:a16="http://schemas.microsoft.com/office/drawing/2014/main" id="{1ACB3DB5-1243-1A89-9D95-B2BCF4BF85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026" name="Freeform 824">
                  <a:extLst>
                    <a:ext uri="{FF2B5EF4-FFF2-40B4-BE49-F238E27FC236}">
                      <a16:creationId xmlns:a16="http://schemas.microsoft.com/office/drawing/2014/main" id="{F20E540E-B256-8423-ADD2-957D3099E0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87451C7B-8588-A933-B0F8-E0FDF5734016}"/>
                </a:ext>
              </a:extLst>
            </p:cNvPr>
            <p:cNvGrpSpPr/>
            <p:nvPr/>
          </p:nvGrpSpPr>
          <p:grpSpPr>
            <a:xfrm>
              <a:off x="9240316" y="1030723"/>
              <a:ext cx="437474" cy="992405"/>
              <a:chOff x="3585986" y="1924270"/>
              <a:chExt cx="468358" cy="1695944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7A4E6673-4BD9-7528-87C4-7CF7BF8E65F1}"/>
                  </a:ext>
                </a:extLst>
              </p:cNvPr>
              <p:cNvSpPr/>
              <p:nvPr/>
            </p:nvSpPr>
            <p:spPr>
              <a:xfrm>
                <a:off x="3793799" y="1924270"/>
                <a:ext cx="48947" cy="1695944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C46076D5-C361-55A1-92D6-37E0930FE1B0}"/>
                  </a:ext>
                </a:extLst>
              </p:cNvPr>
              <p:cNvSpPr/>
              <p:nvPr/>
            </p:nvSpPr>
            <p:spPr>
              <a:xfrm rot="5400000">
                <a:off x="3797305" y="1906792"/>
                <a:ext cx="45719" cy="46835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6A1D7369-D506-9442-F4F9-2FF2DAAE30AE}"/>
                  </a:ext>
                </a:extLst>
              </p:cNvPr>
              <p:cNvSpPr/>
              <p:nvPr/>
            </p:nvSpPr>
            <p:spPr>
              <a:xfrm>
                <a:off x="3641274" y="2079689"/>
                <a:ext cx="97237" cy="16827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96C0A2A8-2A5B-C42D-070D-ED8B9E5BE659}"/>
                  </a:ext>
                </a:extLst>
              </p:cNvPr>
              <p:cNvSpPr/>
              <p:nvPr/>
            </p:nvSpPr>
            <p:spPr>
              <a:xfrm>
                <a:off x="3942084" y="2069884"/>
                <a:ext cx="45719" cy="30343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B217A03E-11A6-BCC2-A2B2-BEFCD181D47B}"/>
              </a:ext>
            </a:extLst>
          </p:cNvPr>
          <p:cNvGrpSpPr/>
          <p:nvPr/>
        </p:nvGrpSpPr>
        <p:grpSpPr>
          <a:xfrm>
            <a:off x="2460595" y="5422246"/>
            <a:ext cx="924278" cy="670665"/>
            <a:chOff x="3085705" y="5270423"/>
            <a:chExt cx="924278" cy="670665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7FD1C68-5D89-95D2-25B0-712DD1E64EAF}"/>
                </a:ext>
              </a:extLst>
            </p:cNvPr>
            <p:cNvGrpSpPr/>
            <p:nvPr/>
          </p:nvGrpSpPr>
          <p:grpSpPr>
            <a:xfrm>
              <a:off x="3218076" y="5270423"/>
              <a:ext cx="791907" cy="487851"/>
              <a:chOff x="7577467" y="3017234"/>
              <a:chExt cx="1269818" cy="571500"/>
            </a:xfrm>
          </p:grpSpPr>
          <p:grpSp>
            <p:nvGrpSpPr>
              <p:cNvPr id="56" name="Group 219">
                <a:extLst>
                  <a:ext uri="{FF2B5EF4-FFF2-40B4-BE49-F238E27FC236}">
                    <a16:creationId xmlns:a16="http://schemas.microsoft.com/office/drawing/2014/main" id="{40D1F791-714D-987B-B568-1A59305EB9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25117" y="3017234"/>
                <a:ext cx="409575" cy="565150"/>
                <a:chOff x="375561" y="297711"/>
                <a:chExt cx="1252683" cy="2142487"/>
              </a:xfrm>
            </p:grpSpPr>
            <p:sp>
              <p:nvSpPr>
                <p:cNvPr id="1037" name="Freeform 1036">
                  <a:extLst>
                    <a:ext uri="{FF2B5EF4-FFF2-40B4-BE49-F238E27FC236}">
                      <a16:creationId xmlns:a16="http://schemas.microsoft.com/office/drawing/2014/main" id="{E4DE800A-56E8-605E-81CF-7730D0DEEA5A}"/>
                    </a:ext>
                  </a:extLst>
                </p:cNvPr>
                <p:cNvSpPr/>
                <p:nvPr/>
              </p:nvSpPr>
              <p:spPr>
                <a:xfrm>
                  <a:off x="375561" y="297711"/>
                  <a:ext cx="971072" cy="2136471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8" name="Freeform 1037">
                  <a:extLst>
                    <a:ext uri="{FF2B5EF4-FFF2-40B4-BE49-F238E27FC236}">
                      <a16:creationId xmlns:a16="http://schemas.microsoft.com/office/drawing/2014/main" id="{C72B5B4F-5D27-F65B-A5F8-A4E5C58BAD61}"/>
                    </a:ext>
                  </a:extLst>
                </p:cNvPr>
                <p:cNvSpPr/>
                <p:nvPr/>
              </p:nvSpPr>
              <p:spPr>
                <a:xfrm>
                  <a:off x="375561" y="309747"/>
                  <a:ext cx="1247826" cy="770332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448" h="758069">
                      <a:moveTo>
                        <a:pt x="243561" y="573"/>
                      </a:moveTo>
                      <a:cubicBezTo>
                        <a:pt x="162374" y="382"/>
                        <a:pt x="235530" y="6639"/>
                        <a:pt x="0" y="0"/>
                      </a:cubicBezTo>
                      <a:lnTo>
                        <a:pt x="962698" y="753308"/>
                      </a:lnTo>
                      <a:cubicBezTo>
                        <a:pt x="1114838" y="758721"/>
                        <a:pt x="1045247" y="751718"/>
                        <a:pt x="1248448" y="758069"/>
                      </a:cubicBezTo>
                      <a:lnTo>
                        <a:pt x="243561" y="573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9" name="Rectangle 1038">
                  <a:extLst>
                    <a:ext uri="{FF2B5EF4-FFF2-40B4-BE49-F238E27FC236}">
                      <a16:creationId xmlns:a16="http://schemas.microsoft.com/office/drawing/2014/main" id="{F9A4625B-B7BA-073F-B576-0F7F3216EF07}"/>
                    </a:ext>
                  </a:extLst>
                </p:cNvPr>
                <p:cNvSpPr/>
                <p:nvPr/>
              </p:nvSpPr>
              <p:spPr>
                <a:xfrm>
                  <a:off x="1332065" y="1080080"/>
                  <a:ext cx="296179" cy="1360118"/>
                </a:xfrm>
                <a:prstGeom prst="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" name="Group 201">
                <a:extLst>
                  <a:ext uri="{FF2B5EF4-FFF2-40B4-BE49-F238E27FC236}">
                    <a16:creationId xmlns:a16="http://schemas.microsoft.com/office/drawing/2014/main" id="{9D6DADD8-001A-A76D-301E-AA2C9F4603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77467" y="3023584"/>
                <a:ext cx="409575" cy="565150"/>
                <a:chOff x="375561" y="297711"/>
                <a:chExt cx="1252683" cy="2138362"/>
              </a:xfrm>
            </p:grpSpPr>
            <p:sp>
              <p:nvSpPr>
                <p:cNvPr id="1034" name="Freeform 1033">
                  <a:extLst>
                    <a:ext uri="{FF2B5EF4-FFF2-40B4-BE49-F238E27FC236}">
                      <a16:creationId xmlns:a16="http://schemas.microsoft.com/office/drawing/2014/main" id="{65D230A4-2EA7-F1CD-783C-242600D3D7F0}"/>
                    </a:ext>
                  </a:extLst>
                </p:cNvPr>
                <p:cNvSpPr/>
                <p:nvPr/>
              </p:nvSpPr>
              <p:spPr>
                <a:xfrm>
                  <a:off x="375561" y="297711"/>
                  <a:ext cx="971072" cy="2138362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5" name="Freeform 1034">
                  <a:extLst>
                    <a:ext uri="{FF2B5EF4-FFF2-40B4-BE49-F238E27FC236}">
                      <a16:creationId xmlns:a16="http://schemas.microsoft.com/office/drawing/2014/main" id="{93AE2C62-CCA5-8F4E-988A-E3703134123E}"/>
                    </a:ext>
                  </a:extLst>
                </p:cNvPr>
                <p:cNvSpPr/>
                <p:nvPr/>
              </p:nvSpPr>
              <p:spPr>
                <a:xfrm>
                  <a:off x="375561" y="309724"/>
                  <a:ext cx="1247826" cy="768849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  <a:gd name="connsiteX0" fmla="*/ 243561 w 1248448"/>
                    <a:gd name="connsiteY0" fmla="*/ 573 h 758069"/>
                    <a:gd name="connsiteX1" fmla="*/ 0 w 1248448"/>
                    <a:gd name="connsiteY1" fmla="*/ 0 h 758069"/>
                    <a:gd name="connsiteX2" fmla="*/ 962698 w 1248448"/>
                    <a:gd name="connsiteY2" fmla="*/ 753308 h 758069"/>
                    <a:gd name="connsiteX3" fmla="*/ 1248448 w 1248448"/>
                    <a:gd name="connsiteY3" fmla="*/ 758069 h 758069"/>
                    <a:gd name="connsiteX4" fmla="*/ 243561 w 1248448"/>
                    <a:gd name="connsiteY4" fmla="*/ 573 h 75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448" h="758069">
                      <a:moveTo>
                        <a:pt x="243561" y="573"/>
                      </a:moveTo>
                      <a:cubicBezTo>
                        <a:pt x="162374" y="382"/>
                        <a:pt x="235530" y="6639"/>
                        <a:pt x="0" y="0"/>
                      </a:cubicBezTo>
                      <a:lnTo>
                        <a:pt x="962698" y="753308"/>
                      </a:lnTo>
                      <a:cubicBezTo>
                        <a:pt x="1114838" y="758721"/>
                        <a:pt x="1045247" y="751718"/>
                        <a:pt x="1248448" y="758069"/>
                      </a:cubicBezTo>
                      <a:lnTo>
                        <a:pt x="243561" y="573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6" name="Rectangle 1035">
                  <a:extLst>
                    <a:ext uri="{FF2B5EF4-FFF2-40B4-BE49-F238E27FC236}">
                      <a16:creationId xmlns:a16="http://schemas.microsoft.com/office/drawing/2014/main" id="{15120830-3A4B-D5E6-AFAC-A0A59370309B}"/>
                    </a:ext>
                  </a:extLst>
                </p:cNvPr>
                <p:cNvSpPr/>
                <p:nvPr/>
              </p:nvSpPr>
              <p:spPr>
                <a:xfrm>
                  <a:off x="1332065" y="1066560"/>
                  <a:ext cx="296179" cy="1363508"/>
                </a:xfrm>
                <a:prstGeom prst="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030" name="Right Arrow 1029">
                <a:extLst>
                  <a:ext uri="{FF2B5EF4-FFF2-40B4-BE49-F238E27FC236}">
                    <a16:creationId xmlns:a16="http://schemas.microsoft.com/office/drawing/2014/main" id="{7223AD50-97D3-E538-2EFC-E6A4CE7ED66F}"/>
                  </a:ext>
                </a:extLst>
              </p:cNvPr>
              <p:cNvSpPr/>
              <p:nvPr/>
            </p:nvSpPr>
            <p:spPr>
              <a:xfrm>
                <a:off x="8259056" y="3057858"/>
                <a:ext cx="588229" cy="280567"/>
              </a:xfrm>
              <a:prstGeom prst="rightArrow">
                <a:avLst/>
              </a:prstGeom>
              <a:gradFill>
                <a:gsLst>
                  <a:gs pos="0">
                    <a:schemeClr val="accent6">
                      <a:lumMod val="20000"/>
                      <a:lumOff val="80000"/>
                    </a:schemeClr>
                  </a:gs>
                  <a:gs pos="35000">
                    <a:schemeClr val="accent6">
                      <a:lumMod val="40000"/>
                      <a:lumOff val="60000"/>
                    </a:schemeClr>
                  </a:gs>
                  <a:gs pos="67000">
                    <a:schemeClr val="accent6">
                      <a:lumMod val="60000"/>
                      <a:lumOff val="40000"/>
                    </a:schemeClr>
                  </a:gs>
                  <a:gs pos="100000">
                    <a:srgbClr val="00B05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EBE95E2F-A44D-EDA2-8CDF-4E8A08388747}"/>
                </a:ext>
              </a:extLst>
            </p:cNvPr>
            <p:cNvSpPr txBox="1"/>
            <p:nvPr/>
          </p:nvSpPr>
          <p:spPr>
            <a:xfrm>
              <a:off x="3085705" y="5664089"/>
              <a:ext cx="84029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datagrams</a:t>
              </a:r>
            </a:p>
          </p:txBody>
        </p:sp>
      </p:grp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D48E9CA3-4F04-B0A6-D99F-CB03FACDB64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20275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360923F-5907-E311-410A-4CDB61098835}"/>
              </a:ext>
            </a:extLst>
          </p:cNvPr>
          <p:cNvSpPr/>
          <p:nvPr/>
        </p:nvSpPr>
        <p:spPr>
          <a:xfrm>
            <a:off x="442387" y="5366913"/>
            <a:ext cx="8240295" cy="970596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F1E68E5-990A-B169-4A71-7F2F81ACD197}"/>
              </a:ext>
            </a:extLst>
          </p:cNvPr>
          <p:cNvSpPr/>
          <p:nvPr/>
        </p:nvSpPr>
        <p:spPr>
          <a:xfrm>
            <a:off x="421374" y="4315908"/>
            <a:ext cx="8240295" cy="9705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38" name="Picture 1037">
            <a:extLst>
              <a:ext uri="{FF2B5EF4-FFF2-40B4-BE49-F238E27FC236}">
                <a16:creationId xmlns:a16="http://schemas.microsoft.com/office/drawing/2014/main" id="{0F72A1CE-8E20-2240-B589-8AB368664F5F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45774" y="3866812"/>
            <a:ext cx="11701669" cy="2629568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B11EFBE-A240-1277-F9E8-D8D335A0E042}"/>
              </a:ext>
            </a:extLst>
          </p:cNvPr>
          <p:cNvSpPr txBox="1"/>
          <p:nvPr/>
        </p:nvSpPr>
        <p:spPr>
          <a:xfrm>
            <a:off x="780997" y="1528519"/>
            <a:ext cx="867128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Recall our earlier description of traditional RAN base station (below)</a:t>
            </a:r>
          </a:p>
          <a:p>
            <a:pPr marL="3429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E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tightly coupled control and data planes</a:t>
            </a:r>
          </a:p>
          <a:p>
            <a:pPr marL="3429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E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let’s focus on control 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/ management:  RRC </a:t>
            </a:r>
            <a:r>
              <a:rPr lang="en-US" sz="2400" i="1" dirty="0">
                <a:solidFill>
                  <a:prstClr val="black"/>
                </a:solidFill>
                <a:latin typeface="Calibri" panose="020F0502020204030204"/>
              </a:rPr>
              <a:t>implementation</a:t>
            </a:r>
            <a:endParaRPr kumimoji="0" lang="en-US" sz="2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9" name="Title 2">
            <a:extLst>
              <a:ext uri="{FF2B5EF4-FFF2-40B4-BE49-F238E27FC236}">
                <a16:creationId xmlns:a16="http://schemas.microsoft.com/office/drawing/2014/main" id="{057A8FBB-58D0-7CE4-5A81-95616DEC01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0997" y="383623"/>
            <a:ext cx="10515600" cy="894622"/>
          </a:xfrm>
        </p:spPr>
        <p:txBody>
          <a:bodyPr/>
          <a:lstStyle/>
          <a:p>
            <a:r>
              <a:rPr lang="en-US" dirty="0"/>
              <a:t>Software-defined RAN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614A35FC-D09D-47F7-9D04-3D55122365E0}"/>
              </a:ext>
            </a:extLst>
          </p:cNvPr>
          <p:cNvSpPr/>
          <p:nvPr/>
        </p:nvSpPr>
        <p:spPr>
          <a:xfrm>
            <a:off x="1814731" y="4228949"/>
            <a:ext cx="2047829" cy="1161971"/>
          </a:xfrm>
          <a:prstGeom prst="ellipse">
            <a:avLst/>
          </a:prstGeom>
          <a:noFill/>
          <a:ln w="41275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2549464-8237-6EB2-A557-9777380310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0157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0997" y="383623"/>
            <a:ext cx="10515600" cy="894622"/>
          </a:xfrm>
        </p:spPr>
        <p:txBody>
          <a:bodyPr/>
          <a:lstStyle/>
          <a:p>
            <a:r>
              <a:rPr lang="en-US" dirty="0"/>
              <a:t>Software-defined RAN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557B6F7-FFAB-CF45-9050-F598CF6820AB}"/>
              </a:ext>
            </a:extLst>
          </p:cNvPr>
          <p:cNvSpPr txBox="1">
            <a:spLocks noChangeArrowheads="1"/>
          </p:cNvSpPr>
          <p:nvPr/>
        </p:nvSpPr>
        <p:spPr>
          <a:xfrm>
            <a:off x="821501" y="1180108"/>
            <a:ext cx="10548998" cy="69223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0838" marR="0" lvl="1" indent="-3317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SD-RAN: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implementing RAN using SDN approach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360923F-5907-E311-410A-4CDB61098835}"/>
              </a:ext>
            </a:extLst>
          </p:cNvPr>
          <p:cNvSpPr/>
          <p:nvPr/>
        </p:nvSpPr>
        <p:spPr>
          <a:xfrm>
            <a:off x="442387" y="5366913"/>
            <a:ext cx="8240295" cy="970596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F1E68E5-990A-B169-4A71-7F2F81ACD197}"/>
              </a:ext>
            </a:extLst>
          </p:cNvPr>
          <p:cNvSpPr/>
          <p:nvPr/>
        </p:nvSpPr>
        <p:spPr>
          <a:xfrm>
            <a:off x="421374" y="4315908"/>
            <a:ext cx="8347817" cy="9705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38EF26E-DB5D-AB0D-9175-D4661A7B9B43}"/>
              </a:ext>
            </a:extLst>
          </p:cNvPr>
          <p:cNvGrpSpPr/>
          <p:nvPr/>
        </p:nvGrpSpPr>
        <p:grpSpPr>
          <a:xfrm>
            <a:off x="2258972" y="4381635"/>
            <a:ext cx="1181100" cy="842877"/>
            <a:chOff x="5753100" y="4605423"/>
            <a:chExt cx="1181100" cy="842877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3D757CDB-338B-37AB-3D57-BBEF4AE9FFE7}"/>
                </a:ext>
              </a:extLst>
            </p:cNvPr>
            <p:cNvSpPr/>
            <p:nvPr/>
          </p:nvSpPr>
          <p:spPr>
            <a:xfrm>
              <a:off x="5753100" y="4610100"/>
              <a:ext cx="1181100" cy="838200"/>
            </a:xfrm>
            <a:prstGeom prst="rect">
              <a:avLst/>
            </a:prstGeom>
            <a:solidFill>
              <a:srgbClr val="0000A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425E4FC-FC03-18B1-8B21-5FE17B7BADA4}"/>
                </a:ext>
              </a:extLst>
            </p:cNvPr>
            <p:cNvSpPr txBox="1"/>
            <p:nvPr/>
          </p:nvSpPr>
          <p:spPr>
            <a:xfrm>
              <a:off x="5761944" y="4605423"/>
              <a:ext cx="1107280" cy="837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Control plane proxy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65331D8-B1A1-1B0F-CD25-690C27FE8F9D}"/>
              </a:ext>
            </a:extLst>
          </p:cNvPr>
          <p:cNvGrpSpPr/>
          <p:nvPr/>
        </p:nvGrpSpPr>
        <p:grpSpPr>
          <a:xfrm>
            <a:off x="3938232" y="5390939"/>
            <a:ext cx="835339" cy="828362"/>
            <a:chOff x="6003610" y="4619938"/>
            <a:chExt cx="835339" cy="828362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A78A1E0-25EE-6D93-A641-354F873A4A69}"/>
                </a:ext>
              </a:extLst>
            </p:cNvPr>
            <p:cNvSpPr/>
            <p:nvPr/>
          </p:nvSpPr>
          <p:spPr>
            <a:xfrm>
              <a:off x="6003610" y="4619938"/>
              <a:ext cx="835339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C16E4EA-BFA9-14A4-F1D7-7FEC2CD06573}"/>
                </a:ext>
              </a:extLst>
            </p:cNvPr>
            <p:cNvSpPr txBox="1"/>
            <p:nvPr/>
          </p:nvSpPr>
          <p:spPr>
            <a:xfrm>
              <a:off x="6050032" y="4878141"/>
              <a:ext cx="74411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PDCP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2ECF7F7-7B4C-ACAE-7AD9-2428491B0C7C}"/>
              </a:ext>
            </a:extLst>
          </p:cNvPr>
          <p:cNvGrpSpPr/>
          <p:nvPr/>
        </p:nvGrpSpPr>
        <p:grpSpPr>
          <a:xfrm>
            <a:off x="5185524" y="5390939"/>
            <a:ext cx="835339" cy="828362"/>
            <a:chOff x="5913545" y="4616763"/>
            <a:chExt cx="835339" cy="828362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FC4BCC4D-2E09-F0BB-8968-66DD13647805}"/>
                </a:ext>
              </a:extLst>
            </p:cNvPr>
            <p:cNvSpPr/>
            <p:nvPr/>
          </p:nvSpPr>
          <p:spPr>
            <a:xfrm>
              <a:off x="5913545" y="4616763"/>
              <a:ext cx="835339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307F906-C3B3-524D-A087-6C3CB60B77B3}"/>
                </a:ext>
              </a:extLst>
            </p:cNvPr>
            <p:cNvSpPr txBox="1"/>
            <p:nvPr/>
          </p:nvSpPr>
          <p:spPr>
            <a:xfrm>
              <a:off x="5982212" y="4883558"/>
              <a:ext cx="5650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RLC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0B889D0-04EE-3AAA-23DE-85F86D8CC29E}"/>
              </a:ext>
            </a:extLst>
          </p:cNvPr>
          <p:cNvGrpSpPr/>
          <p:nvPr/>
        </p:nvGrpSpPr>
        <p:grpSpPr>
          <a:xfrm>
            <a:off x="6431149" y="5390939"/>
            <a:ext cx="808114" cy="828362"/>
            <a:chOff x="5911357" y="4601298"/>
            <a:chExt cx="808114" cy="828362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4031669F-4DE7-BD94-142D-4DC06BE6F9D6}"/>
                </a:ext>
              </a:extLst>
            </p:cNvPr>
            <p:cNvSpPr/>
            <p:nvPr/>
          </p:nvSpPr>
          <p:spPr>
            <a:xfrm>
              <a:off x="5911357" y="4601298"/>
              <a:ext cx="808114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86BEF16-88A5-F5AD-68C7-1E90D87F2170}"/>
                </a:ext>
              </a:extLst>
            </p:cNvPr>
            <p:cNvSpPr txBox="1"/>
            <p:nvPr/>
          </p:nvSpPr>
          <p:spPr>
            <a:xfrm>
              <a:off x="5969146" y="4868093"/>
              <a:ext cx="68775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MAC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62E0046E-3165-1BBE-78C2-BAF8FA499BA0}"/>
              </a:ext>
            </a:extLst>
          </p:cNvPr>
          <p:cNvGrpSpPr/>
          <p:nvPr/>
        </p:nvGrpSpPr>
        <p:grpSpPr>
          <a:xfrm>
            <a:off x="8769191" y="5393154"/>
            <a:ext cx="975331" cy="828362"/>
            <a:chOff x="5947227" y="4603513"/>
            <a:chExt cx="975331" cy="828362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B5CE0EB0-2BDA-91B1-E9A6-ACD32A7D7407}"/>
                </a:ext>
              </a:extLst>
            </p:cNvPr>
            <p:cNvSpPr/>
            <p:nvPr/>
          </p:nvSpPr>
          <p:spPr>
            <a:xfrm>
              <a:off x="6030836" y="4603513"/>
              <a:ext cx="808114" cy="828362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E71A2F5-D67F-C660-60DD-2BE1E926E288}"/>
                </a:ext>
              </a:extLst>
            </p:cNvPr>
            <p:cNvSpPr txBox="1"/>
            <p:nvPr/>
          </p:nvSpPr>
          <p:spPr>
            <a:xfrm>
              <a:off x="5947227" y="4743745"/>
              <a:ext cx="975331" cy="5632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D/A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conversion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6027B1C-CEC6-2117-795A-4C39CEAB53B8}"/>
              </a:ext>
            </a:extLst>
          </p:cNvPr>
          <p:cNvGrpSpPr/>
          <p:nvPr/>
        </p:nvGrpSpPr>
        <p:grpSpPr>
          <a:xfrm>
            <a:off x="10063709" y="5409579"/>
            <a:ext cx="866199" cy="828362"/>
            <a:chOff x="5992795" y="4619938"/>
            <a:chExt cx="866199" cy="828362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6448F3D5-F2B3-0431-2510-4D763C6B8259}"/>
                </a:ext>
              </a:extLst>
            </p:cNvPr>
            <p:cNvSpPr/>
            <p:nvPr/>
          </p:nvSpPr>
          <p:spPr>
            <a:xfrm>
              <a:off x="5996610" y="4619938"/>
              <a:ext cx="842339" cy="828362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A396F15-F5B5-2239-80F1-BD16C14E15A4}"/>
                </a:ext>
              </a:extLst>
            </p:cNvPr>
            <p:cNvSpPr txBox="1"/>
            <p:nvPr/>
          </p:nvSpPr>
          <p:spPr>
            <a:xfrm>
              <a:off x="5992795" y="4753793"/>
              <a:ext cx="866199" cy="5632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RF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front end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559FC466-5673-3B8D-45A6-470688A87599}"/>
              </a:ext>
            </a:extLst>
          </p:cNvPr>
          <p:cNvGrpSpPr/>
          <p:nvPr/>
        </p:nvGrpSpPr>
        <p:grpSpPr>
          <a:xfrm>
            <a:off x="7638996" y="5379404"/>
            <a:ext cx="808114" cy="828362"/>
            <a:chOff x="5925572" y="4619938"/>
            <a:chExt cx="808114" cy="828362"/>
          </a:xfrm>
        </p:grpSpPr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2B64E46D-4614-0E24-B25B-4828F608FD02}"/>
                </a:ext>
              </a:extLst>
            </p:cNvPr>
            <p:cNvSpPr/>
            <p:nvPr/>
          </p:nvSpPr>
          <p:spPr>
            <a:xfrm>
              <a:off x="5925572" y="4619938"/>
              <a:ext cx="808114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577003D0-9E68-EBA7-A85D-EC804CBD58B9}"/>
                </a:ext>
              </a:extLst>
            </p:cNvPr>
            <p:cNvSpPr txBox="1"/>
            <p:nvPr/>
          </p:nvSpPr>
          <p:spPr>
            <a:xfrm>
              <a:off x="6043983" y="4898237"/>
              <a:ext cx="60305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PHY</a:t>
              </a:r>
            </a:p>
          </p:txBody>
        </p:sp>
      </p:grp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67021997-5FCD-D449-971D-38B3628F65FB}"/>
              </a:ext>
            </a:extLst>
          </p:cNvPr>
          <p:cNvCxnSpPr>
            <a:cxnSpLocks/>
          </p:cNvCxnSpPr>
          <p:nvPr/>
        </p:nvCxnSpPr>
        <p:spPr>
          <a:xfrm>
            <a:off x="4773572" y="5842400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BED964C5-E51D-4AF7-BE4A-57BAC8AAB8EC}"/>
              </a:ext>
            </a:extLst>
          </p:cNvPr>
          <p:cNvCxnSpPr>
            <a:cxnSpLocks/>
          </p:cNvCxnSpPr>
          <p:nvPr/>
        </p:nvCxnSpPr>
        <p:spPr>
          <a:xfrm>
            <a:off x="6020863" y="5842400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>
            <a:extLst>
              <a:ext uri="{FF2B5EF4-FFF2-40B4-BE49-F238E27FC236}">
                <a16:creationId xmlns:a16="http://schemas.microsoft.com/office/drawing/2014/main" id="{D6C67ABF-58A6-BBC4-91A2-81BF4CD6D527}"/>
              </a:ext>
            </a:extLst>
          </p:cNvPr>
          <p:cNvCxnSpPr>
            <a:cxnSpLocks/>
          </p:cNvCxnSpPr>
          <p:nvPr/>
        </p:nvCxnSpPr>
        <p:spPr>
          <a:xfrm>
            <a:off x="7239263" y="5836449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D03B3BA6-F6B8-A5D7-1E29-57F90C67CB59}"/>
              </a:ext>
            </a:extLst>
          </p:cNvPr>
          <p:cNvCxnSpPr>
            <a:cxnSpLocks/>
          </p:cNvCxnSpPr>
          <p:nvPr/>
        </p:nvCxnSpPr>
        <p:spPr>
          <a:xfrm>
            <a:off x="8447110" y="5828217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FCBED791-E002-2C86-7125-FEABCF225A44}"/>
              </a:ext>
            </a:extLst>
          </p:cNvPr>
          <p:cNvCxnSpPr>
            <a:cxnSpLocks/>
          </p:cNvCxnSpPr>
          <p:nvPr/>
        </p:nvCxnSpPr>
        <p:spPr>
          <a:xfrm>
            <a:off x="9660914" y="5833351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>
            <a:extLst>
              <a:ext uri="{FF2B5EF4-FFF2-40B4-BE49-F238E27FC236}">
                <a16:creationId xmlns:a16="http://schemas.microsoft.com/office/drawing/2014/main" id="{07B88E60-CE22-9BFC-BF31-053255B34C29}"/>
              </a:ext>
            </a:extLst>
          </p:cNvPr>
          <p:cNvGrpSpPr/>
          <p:nvPr/>
        </p:nvGrpSpPr>
        <p:grpSpPr>
          <a:xfrm>
            <a:off x="10868051" y="4689527"/>
            <a:ext cx="812800" cy="1555448"/>
            <a:chOff x="11134444" y="4019591"/>
            <a:chExt cx="812800" cy="1555448"/>
          </a:xfrm>
        </p:grpSpPr>
        <p:pic>
          <p:nvPicPr>
            <p:cNvPr id="40" name="Picture 39">
              <a:extLst>
                <a:ext uri="{FF2B5EF4-FFF2-40B4-BE49-F238E27FC236}">
                  <a16:creationId xmlns:a16="http://schemas.microsoft.com/office/drawing/2014/main" id="{A98D3D4D-1170-63D3-B915-CD91799598A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134444" y="4019591"/>
              <a:ext cx="812800" cy="673100"/>
            </a:xfrm>
            <a:prstGeom prst="rect">
              <a:avLst/>
            </a:prstGeom>
          </p:spPr>
        </p:pic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B2452081-B7C8-6A58-25F0-BAC2B894D356}"/>
                </a:ext>
              </a:extLst>
            </p:cNvPr>
            <p:cNvCxnSpPr>
              <a:cxnSpLocks/>
            </p:cNvCxnSpPr>
            <p:nvPr/>
          </p:nvCxnSpPr>
          <p:spPr>
            <a:xfrm>
              <a:off x="11555834" y="4296181"/>
              <a:ext cx="0" cy="1210541"/>
            </a:xfrm>
            <a:prstGeom prst="line">
              <a:avLst/>
            </a:prstGeom>
            <a:ln w="412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A6BEF9F4-F1E4-B590-EC0B-FFC84708225F}"/>
                </a:ext>
              </a:extLst>
            </p:cNvPr>
            <p:cNvSpPr/>
            <p:nvPr/>
          </p:nvSpPr>
          <p:spPr>
            <a:xfrm>
              <a:off x="11430859" y="5381469"/>
              <a:ext cx="246480" cy="19357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43" name="Straight Arrow Connector 42">
            <a:extLst>
              <a:ext uri="{FF2B5EF4-FFF2-40B4-BE49-F238E27FC236}">
                <a16:creationId xmlns:a16="http://schemas.microsoft.com/office/drawing/2014/main" id="{5CE007AD-2242-6335-9C4C-4AAA1B57E6DC}"/>
              </a:ext>
            </a:extLst>
          </p:cNvPr>
          <p:cNvCxnSpPr>
            <a:cxnSpLocks/>
          </p:cNvCxnSpPr>
          <p:nvPr/>
        </p:nvCxnSpPr>
        <p:spPr>
          <a:xfrm>
            <a:off x="10909863" y="5823760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0DDBFEB-A3AD-A1F0-DC7A-51465F0B3F28}"/>
              </a:ext>
            </a:extLst>
          </p:cNvPr>
          <p:cNvCxnSpPr>
            <a:stCxn id="13" idx="3"/>
          </p:cNvCxnSpPr>
          <p:nvPr/>
        </p:nvCxnSpPr>
        <p:spPr>
          <a:xfrm>
            <a:off x="3440072" y="4805412"/>
            <a:ext cx="4602981" cy="0"/>
          </a:xfrm>
          <a:prstGeom prst="line">
            <a:avLst/>
          </a:prstGeom>
          <a:ln w="25400">
            <a:solidFill>
              <a:srgbClr val="0000A3"/>
            </a:solidFill>
            <a:prstDash val="dash"/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95E8E824-87DC-29FD-70EE-4E5168E2FE40}"/>
              </a:ext>
            </a:extLst>
          </p:cNvPr>
          <p:cNvCxnSpPr>
            <a:endCxn id="16" idx="0"/>
          </p:cNvCxnSpPr>
          <p:nvPr/>
        </p:nvCxnSpPr>
        <p:spPr>
          <a:xfrm>
            <a:off x="4355901" y="4805412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Arrow Connector 46">
            <a:extLst>
              <a:ext uri="{FF2B5EF4-FFF2-40B4-BE49-F238E27FC236}">
                <a16:creationId xmlns:a16="http://schemas.microsoft.com/office/drawing/2014/main" id="{75B17ABB-7841-F05F-807D-817031E916D6}"/>
              </a:ext>
            </a:extLst>
          </p:cNvPr>
          <p:cNvCxnSpPr/>
          <p:nvPr/>
        </p:nvCxnSpPr>
        <p:spPr>
          <a:xfrm>
            <a:off x="5603179" y="4805412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BAEB63CD-7326-362F-E38F-4ADA627898E4}"/>
              </a:ext>
            </a:extLst>
          </p:cNvPr>
          <p:cNvCxnSpPr/>
          <p:nvPr/>
        </p:nvCxnSpPr>
        <p:spPr>
          <a:xfrm>
            <a:off x="6829929" y="4805412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>
            <a:extLst>
              <a:ext uri="{FF2B5EF4-FFF2-40B4-BE49-F238E27FC236}">
                <a16:creationId xmlns:a16="http://schemas.microsoft.com/office/drawing/2014/main" id="{E8799CE2-1F1F-62DE-ABFC-3793E26D2252}"/>
              </a:ext>
            </a:extLst>
          </p:cNvPr>
          <p:cNvCxnSpPr/>
          <p:nvPr/>
        </p:nvCxnSpPr>
        <p:spPr>
          <a:xfrm>
            <a:off x="8038536" y="4807189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4DABFE44-C398-25A0-4550-29745A4F085E}"/>
              </a:ext>
            </a:extLst>
          </p:cNvPr>
          <p:cNvSpPr txBox="1"/>
          <p:nvPr/>
        </p:nvSpPr>
        <p:spPr>
          <a:xfrm>
            <a:off x="1074391" y="4487250"/>
            <a:ext cx="9030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control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plane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E9F2A96-9CCA-A48A-264A-79AB7C6565C7}"/>
              </a:ext>
            </a:extLst>
          </p:cNvPr>
          <p:cNvSpPr txBox="1"/>
          <p:nvPr/>
        </p:nvSpPr>
        <p:spPr>
          <a:xfrm>
            <a:off x="1123319" y="5522946"/>
            <a:ext cx="70724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user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plane</a:t>
            </a:r>
          </a:p>
        </p:txBody>
      </p:sp>
      <p:sp>
        <p:nvSpPr>
          <p:cNvPr id="57" name="Freeform 56">
            <a:extLst>
              <a:ext uri="{FF2B5EF4-FFF2-40B4-BE49-F238E27FC236}">
                <a16:creationId xmlns:a16="http://schemas.microsoft.com/office/drawing/2014/main" id="{7F80D767-9C03-2C51-A701-D0F1965A1AC0}"/>
              </a:ext>
            </a:extLst>
          </p:cNvPr>
          <p:cNvSpPr/>
          <p:nvPr/>
        </p:nvSpPr>
        <p:spPr>
          <a:xfrm>
            <a:off x="3457730" y="5047275"/>
            <a:ext cx="495946" cy="573437"/>
          </a:xfrm>
          <a:custGeom>
            <a:avLst/>
            <a:gdLst>
              <a:gd name="connsiteX0" fmla="*/ 0 w 495946"/>
              <a:gd name="connsiteY0" fmla="*/ 0 h 573437"/>
              <a:gd name="connsiteX1" fmla="*/ 247973 w 495946"/>
              <a:gd name="connsiteY1" fmla="*/ 0 h 573437"/>
              <a:gd name="connsiteX2" fmla="*/ 247973 w 495946"/>
              <a:gd name="connsiteY2" fmla="*/ 573437 h 573437"/>
              <a:gd name="connsiteX3" fmla="*/ 495946 w 495946"/>
              <a:gd name="connsiteY3" fmla="*/ 573437 h 57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5946" h="573437">
                <a:moveTo>
                  <a:pt x="0" y="0"/>
                </a:moveTo>
                <a:lnTo>
                  <a:pt x="247973" y="0"/>
                </a:lnTo>
                <a:lnTo>
                  <a:pt x="247973" y="573437"/>
                </a:lnTo>
                <a:lnTo>
                  <a:pt x="495946" y="573437"/>
                </a:lnTo>
              </a:path>
            </a:pathLst>
          </a:custGeom>
          <a:noFill/>
          <a:ln w="25400">
            <a:solidFill>
              <a:srgbClr val="0000A3"/>
            </a:solidFill>
            <a:headEnd type="triangle" w="lg" len="lg"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97AF5C4A-B06F-D26B-79A6-54E65E53487B}"/>
              </a:ext>
            </a:extLst>
          </p:cNvPr>
          <p:cNvGrpSpPr/>
          <p:nvPr/>
        </p:nvGrpSpPr>
        <p:grpSpPr>
          <a:xfrm>
            <a:off x="3993151" y="4478004"/>
            <a:ext cx="4471291" cy="646331"/>
            <a:chOff x="5753099" y="4768945"/>
            <a:chExt cx="4471291" cy="646331"/>
          </a:xfrm>
        </p:grpSpPr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A5B31E89-2313-CDBB-4D68-C8EA3CFBA650}"/>
                </a:ext>
              </a:extLst>
            </p:cNvPr>
            <p:cNvSpPr/>
            <p:nvPr/>
          </p:nvSpPr>
          <p:spPr>
            <a:xfrm>
              <a:off x="5753099" y="4778190"/>
              <a:ext cx="4471291" cy="573437"/>
            </a:xfrm>
            <a:prstGeom prst="rect">
              <a:avLst/>
            </a:prstGeom>
            <a:solidFill>
              <a:srgbClr val="0000A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5D81C040-EF56-56BD-BDF8-ABF2E485E43D}"/>
                </a:ext>
              </a:extLst>
            </p:cNvPr>
            <p:cNvSpPr txBox="1"/>
            <p:nvPr/>
          </p:nvSpPr>
          <p:spPr>
            <a:xfrm>
              <a:off x="5799046" y="4768945"/>
              <a:ext cx="31202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Real-Time Intelligent Controller (RIC)</a:t>
              </a:r>
            </a:p>
          </p:txBody>
        </p:sp>
      </p:grpSp>
      <p:grpSp>
        <p:nvGrpSpPr>
          <p:cNvPr id="1027" name="Group 1026">
            <a:extLst>
              <a:ext uri="{FF2B5EF4-FFF2-40B4-BE49-F238E27FC236}">
                <a16:creationId xmlns:a16="http://schemas.microsoft.com/office/drawing/2014/main" id="{99E87100-BC3A-EDFF-55ED-9FB5526D328A}"/>
              </a:ext>
            </a:extLst>
          </p:cNvPr>
          <p:cNvGrpSpPr/>
          <p:nvPr/>
        </p:nvGrpSpPr>
        <p:grpSpPr>
          <a:xfrm>
            <a:off x="465861" y="1955578"/>
            <a:ext cx="2355595" cy="2426057"/>
            <a:chOff x="421087" y="2083701"/>
            <a:chExt cx="2355595" cy="2426057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7A17FF28-B387-AFDC-9D84-571401A8F445}"/>
                </a:ext>
              </a:extLst>
            </p:cNvPr>
            <p:cNvSpPr txBox="1"/>
            <p:nvPr/>
          </p:nvSpPr>
          <p:spPr>
            <a:xfrm>
              <a:off x="421087" y="2083701"/>
              <a:ext cx="1947854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3GPP-compliant 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interface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between RAN and Mobile Core control plane</a:t>
              </a:r>
            </a:p>
          </p:txBody>
        </p:sp>
        <p:cxnSp>
          <p:nvCxnSpPr>
            <p:cNvPr id="1025" name="Straight Connector 1024">
              <a:extLst>
                <a:ext uri="{FF2B5EF4-FFF2-40B4-BE49-F238E27FC236}">
                  <a16:creationId xmlns:a16="http://schemas.microsoft.com/office/drawing/2014/main" id="{D9F97032-CC8B-E337-50DE-FC45CDF6B274}"/>
                </a:ext>
              </a:extLst>
            </p:cNvPr>
            <p:cNvCxnSpPr>
              <a:cxnSpLocks/>
              <a:stCxn id="63" idx="2"/>
              <a:endCxn id="14" idx="0"/>
            </p:cNvCxnSpPr>
            <p:nvPr/>
          </p:nvCxnSpPr>
          <p:spPr>
            <a:xfrm>
              <a:off x="1395014" y="3173230"/>
              <a:ext cx="1381668" cy="1336528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A4FC02E5-B952-9929-8FD4-CD0B0EA0EBFB}"/>
              </a:ext>
            </a:extLst>
          </p:cNvPr>
          <p:cNvGrpSpPr/>
          <p:nvPr/>
        </p:nvGrpSpPr>
        <p:grpSpPr>
          <a:xfrm>
            <a:off x="5599247" y="2055263"/>
            <a:ext cx="6097983" cy="2422741"/>
            <a:chOff x="2336316" y="2079010"/>
            <a:chExt cx="6097983" cy="2422741"/>
          </a:xfrm>
        </p:grpSpPr>
        <p:sp>
          <p:nvSpPr>
            <p:cNvPr id="1030" name="TextBox 1029">
              <a:extLst>
                <a:ext uri="{FF2B5EF4-FFF2-40B4-BE49-F238E27FC236}">
                  <a16:creationId xmlns:a16="http://schemas.microsoft.com/office/drawing/2014/main" id="{5515160C-A5A5-DA0D-99D7-8538D50D4338}"/>
                </a:ext>
              </a:extLst>
            </p:cNvPr>
            <p:cNvSpPr txBox="1"/>
            <p:nvPr/>
          </p:nvSpPr>
          <p:spPr>
            <a:xfrm>
              <a:off x="6265341" y="2079010"/>
              <a:ext cx="2168958" cy="15881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New programmatic API 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for exerting software-based control over pipeline that implements RAN user plane</a:t>
              </a:r>
            </a:p>
          </p:txBody>
        </p:sp>
        <p:cxnSp>
          <p:nvCxnSpPr>
            <p:cNvPr id="1031" name="Straight Connector 1030">
              <a:extLst>
                <a:ext uri="{FF2B5EF4-FFF2-40B4-BE49-F238E27FC236}">
                  <a16:creationId xmlns:a16="http://schemas.microsoft.com/office/drawing/2014/main" id="{05CED445-DC9D-DBF3-84FD-C891786E579F}"/>
                </a:ext>
              </a:extLst>
            </p:cNvPr>
            <p:cNvCxnSpPr>
              <a:cxnSpLocks/>
              <a:stCxn id="1030" idx="2"/>
              <a:endCxn id="60" idx="0"/>
            </p:cNvCxnSpPr>
            <p:nvPr/>
          </p:nvCxnSpPr>
          <p:spPr>
            <a:xfrm flipH="1">
              <a:off x="2336316" y="3667137"/>
              <a:ext cx="5013504" cy="834614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24" name="Rectangle 1023">
            <a:extLst>
              <a:ext uri="{FF2B5EF4-FFF2-40B4-BE49-F238E27FC236}">
                <a16:creationId xmlns:a16="http://schemas.microsoft.com/office/drawing/2014/main" id="{FBDDF05A-47B6-3BFA-ED8D-332B0993D623}"/>
              </a:ext>
            </a:extLst>
          </p:cNvPr>
          <p:cNvSpPr/>
          <p:nvPr/>
        </p:nvSpPr>
        <p:spPr>
          <a:xfrm>
            <a:off x="2144110" y="4381635"/>
            <a:ext cx="6517559" cy="837152"/>
          </a:xfrm>
          <a:prstGeom prst="rect">
            <a:avLst/>
          </a:prstGeom>
          <a:noFill/>
          <a:ln w="2540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26" name="TextBox 1025">
            <a:extLst>
              <a:ext uri="{FF2B5EF4-FFF2-40B4-BE49-F238E27FC236}">
                <a16:creationId xmlns:a16="http://schemas.microsoft.com/office/drawing/2014/main" id="{5F9A55DC-F015-5FB2-49BE-542FC5A62B94}"/>
              </a:ext>
            </a:extLst>
          </p:cNvPr>
          <p:cNvSpPr txBox="1"/>
          <p:nvPr/>
        </p:nvSpPr>
        <p:spPr>
          <a:xfrm>
            <a:off x="8636961" y="4550375"/>
            <a:ext cx="1367549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Re-factored RRC</a:t>
            </a:r>
          </a:p>
        </p:txBody>
      </p:sp>
      <p:cxnSp>
        <p:nvCxnSpPr>
          <p:cNvPr id="1039" name="Straight Connector 1038">
            <a:extLst>
              <a:ext uri="{FF2B5EF4-FFF2-40B4-BE49-F238E27FC236}">
                <a16:creationId xmlns:a16="http://schemas.microsoft.com/office/drawing/2014/main" id="{0D824A4B-11AE-457A-640D-CEF66C95DAC3}"/>
              </a:ext>
            </a:extLst>
          </p:cNvPr>
          <p:cNvCxnSpPr/>
          <p:nvPr/>
        </p:nvCxnSpPr>
        <p:spPr bwMode="auto">
          <a:xfrm flipV="1">
            <a:off x="4367618" y="5584657"/>
            <a:ext cx="2791783" cy="14329"/>
          </a:xfrm>
          <a:prstGeom prst="line">
            <a:avLst/>
          </a:prstGeom>
          <a:noFill/>
          <a:ln w="25400" cap="flat" cmpd="sng" algn="ctr">
            <a:solidFill>
              <a:srgbClr val="000000"/>
            </a:solidFill>
            <a:prstDash val="dash"/>
          </a:ln>
          <a:effectLst/>
        </p:spPr>
      </p:cxnSp>
      <p:sp>
        <p:nvSpPr>
          <p:cNvPr id="1053" name="TextBox 399">
            <a:extLst>
              <a:ext uri="{FF2B5EF4-FFF2-40B4-BE49-F238E27FC236}">
                <a16:creationId xmlns:a16="http://schemas.microsoft.com/office/drawing/2014/main" id="{70FC3D9B-7887-D371-9BAD-081EDE7059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02551" y="6850709"/>
            <a:ext cx="2302688" cy="284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ts val="1463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SDN-controlled switches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41FB5E-2E5A-443A-3FA9-1C082724D49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95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415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0997" y="383623"/>
            <a:ext cx="10515600" cy="894622"/>
          </a:xfrm>
        </p:spPr>
        <p:txBody>
          <a:bodyPr/>
          <a:lstStyle/>
          <a:p>
            <a:r>
              <a:rPr lang="en-US" dirty="0"/>
              <a:t>Software-defined RAN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557B6F7-FFAB-CF45-9050-F598CF6820AB}"/>
              </a:ext>
            </a:extLst>
          </p:cNvPr>
          <p:cNvSpPr txBox="1">
            <a:spLocks noChangeArrowheads="1"/>
          </p:cNvSpPr>
          <p:nvPr/>
        </p:nvSpPr>
        <p:spPr>
          <a:xfrm>
            <a:off x="821501" y="1180108"/>
            <a:ext cx="10548998" cy="69223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0838" marR="0" lvl="1" indent="-3317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SD-RAN: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implementing RAN using SDN approach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360923F-5907-E311-410A-4CDB61098835}"/>
              </a:ext>
            </a:extLst>
          </p:cNvPr>
          <p:cNvSpPr/>
          <p:nvPr/>
        </p:nvSpPr>
        <p:spPr>
          <a:xfrm>
            <a:off x="442387" y="5366913"/>
            <a:ext cx="8240295" cy="970596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F1E68E5-990A-B169-4A71-7F2F81ACD197}"/>
              </a:ext>
            </a:extLst>
          </p:cNvPr>
          <p:cNvSpPr/>
          <p:nvPr/>
        </p:nvSpPr>
        <p:spPr>
          <a:xfrm>
            <a:off x="421374" y="4315908"/>
            <a:ext cx="8347817" cy="9705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38EF26E-DB5D-AB0D-9175-D4661A7B9B43}"/>
              </a:ext>
            </a:extLst>
          </p:cNvPr>
          <p:cNvGrpSpPr/>
          <p:nvPr/>
        </p:nvGrpSpPr>
        <p:grpSpPr>
          <a:xfrm>
            <a:off x="2258972" y="4381635"/>
            <a:ext cx="1181100" cy="842877"/>
            <a:chOff x="5753100" y="4605423"/>
            <a:chExt cx="1181100" cy="842877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3D757CDB-338B-37AB-3D57-BBEF4AE9FFE7}"/>
                </a:ext>
              </a:extLst>
            </p:cNvPr>
            <p:cNvSpPr/>
            <p:nvPr/>
          </p:nvSpPr>
          <p:spPr>
            <a:xfrm>
              <a:off x="5753100" y="4610100"/>
              <a:ext cx="1181100" cy="838200"/>
            </a:xfrm>
            <a:prstGeom prst="rect">
              <a:avLst/>
            </a:prstGeom>
            <a:solidFill>
              <a:srgbClr val="0000A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425E4FC-FC03-18B1-8B21-5FE17B7BADA4}"/>
                </a:ext>
              </a:extLst>
            </p:cNvPr>
            <p:cNvSpPr txBox="1"/>
            <p:nvPr/>
          </p:nvSpPr>
          <p:spPr>
            <a:xfrm>
              <a:off x="5761944" y="4605423"/>
              <a:ext cx="1107280" cy="837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Control plane proxy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65331D8-B1A1-1B0F-CD25-690C27FE8F9D}"/>
              </a:ext>
            </a:extLst>
          </p:cNvPr>
          <p:cNvGrpSpPr/>
          <p:nvPr/>
        </p:nvGrpSpPr>
        <p:grpSpPr>
          <a:xfrm>
            <a:off x="3938232" y="5390939"/>
            <a:ext cx="835339" cy="828362"/>
            <a:chOff x="6003610" y="4619938"/>
            <a:chExt cx="835339" cy="828362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A78A1E0-25EE-6D93-A641-354F873A4A69}"/>
                </a:ext>
              </a:extLst>
            </p:cNvPr>
            <p:cNvSpPr/>
            <p:nvPr/>
          </p:nvSpPr>
          <p:spPr>
            <a:xfrm>
              <a:off x="6003610" y="4619938"/>
              <a:ext cx="835339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C16E4EA-BFA9-14A4-F1D7-7FEC2CD06573}"/>
                </a:ext>
              </a:extLst>
            </p:cNvPr>
            <p:cNvSpPr txBox="1"/>
            <p:nvPr/>
          </p:nvSpPr>
          <p:spPr>
            <a:xfrm>
              <a:off x="6050032" y="4878141"/>
              <a:ext cx="74411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PDCP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2ECF7F7-7B4C-ACAE-7AD9-2428491B0C7C}"/>
              </a:ext>
            </a:extLst>
          </p:cNvPr>
          <p:cNvGrpSpPr/>
          <p:nvPr/>
        </p:nvGrpSpPr>
        <p:grpSpPr>
          <a:xfrm>
            <a:off x="5185524" y="5390939"/>
            <a:ext cx="835339" cy="828362"/>
            <a:chOff x="5913545" y="4616763"/>
            <a:chExt cx="835339" cy="828362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FC4BCC4D-2E09-F0BB-8968-66DD13647805}"/>
                </a:ext>
              </a:extLst>
            </p:cNvPr>
            <p:cNvSpPr/>
            <p:nvPr/>
          </p:nvSpPr>
          <p:spPr>
            <a:xfrm>
              <a:off x="5913545" y="4616763"/>
              <a:ext cx="835339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307F906-C3B3-524D-A087-6C3CB60B77B3}"/>
                </a:ext>
              </a:extLst>
            </p:cNvPr>
            <p:cNvSpPr txBox="1"/>
            <p:nvPr/>
          </p:nvSpPr>
          <p:spPr>
            <a:xfrm>
              <a:off x="5982212" y="4883558"/>
              <a:ext cx="5650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RLC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0B889D0-04EE-3AAA-23DE-85F86D8CC29E}"/>
              </a:ext>
            </a:extLst>
          </p:cNvPr>
          <p:cNvGrpSpPr/>
          <p:nvPr/>
        </p:nvGrpSpPr>
        <p:grpSpPr>
          <a:xfrm>
            <a:off x="6431149" y="5390939"/>
            <a:ext cx="808114" cy="828362"/>
            <a:chOff x="5911357" y="4601298"/>
            <a:chExt cx="808114" cy="828362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4031669F-4DE7-BD94-142D-4DC06BE6F9D6}"/>
                </a:ext>
              </a:extLst>
            </p:cNvPr>
            <p:cNvSpPr/>
            <p:nvPr/>
          </p:nvSpPr>
          <p:spPr>
            <a:xfrm>
              <a:off x="5911357" y="4601298"/>
              <a:ext cx="808114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86BEF16-88A5-F5AD-68C7-1E90D87F2170}"/>
                </a:ext>
              </a:extLst>
            </p:cNvPr>
            <p:cNvSpPr txBox="1"/>
            <p:nvPr/>
          </p:nvSpPr>
          <p:spPr>
            <a:xfrm>
              <a:off x="5969146" y="4868093"/>
              <a:ext cx="68775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MAC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62E0046E-3165-1BBE-78C2-BAF8FA499BA0}"/>
              </a:ext>
            </a:extLst>
          </p:cNvPr>
          <p:cNvGrpSpPr/>
          <p:nvPr/>
        </p:nvGrpSpPr>
        <p:grpSpPr>
          <a:xfrm>
            <a:off x="8769191" y="5393154"/>
            <a:ext cx="975331" cy="828362"/>
            <a:chOff x="5947227" y="4603513"/>
            <a:chExt cx="975331" cy="828362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B5CE0EB0-2BDA-91B1-E9A6-ACD32A7D7407}"/>
                </a:ext>
              </a:extLst>
            </p:cNvPr>
            <p:cNvSpPr/>
            <p:nvPr/>
          </p:nvSpPr>
          <p:spPr>
            <a:xfrm>
              <a:off x="6030836" y="4603513"/>
              <a:ext cx="808114" cy="828362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E71A2F5-D67F-C660-60DD-2BE1E926E288}"/>
                </a:ext>
              </a:extLst>
            </p:cNvPr>
            <p:cNvSpPr txBox="1"/>
            <p:nvPr/>
          </p:nvSpPr>
          <p:spPr>
            <a:xfrm>
              <a:off x="5947227" y="4743745"/>
              <a:ext cx="975331" cy="5632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D/A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conversion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6027B1C-CEC6-2117-795A-4C39CEAB53B8}"/>
              </a:ext>
            </a:extLst>
          </p:cNvPr>
          <p:cNvGrpSpPr/>
          <p:nvPr/>
        </p:nvGrpSpPr>
        <p:grpSpPr>
          <a:xfrm>
            <a:off x="10063709" y="5409579"/>
            <a:ext cx="866199" cy="828362"/>
            <a:chOff x="5992795" y="4619938"/>
            <a:chExt cx="866199" cy="828362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6448F3D5-F2B3-0431-2510-4D763C6B8259}"/>
                </a:ext>
              </a:extLst>
            </p:cNvPr>
            <p:cNvSpPr/>
            <p:nvPr/>
          </p:nvSpPr>
          <p:spPr>
            <a:xfrm>
              <a:off x="5996610" y="4619938"/>
              <a:ext cx="842339" cy="828362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A396F15-F5B5-2239-80F1-BD16C14E15A4}"/>
                </a:ext>
              </a:extLst>
            </p:cNvPr>
            <p:cNvSpPr txBox="1"/>
            <p:nvPr/>
          </p:nvSpPr>
          <p:spPr>
            <a:xfrm>
              <a:off x="5992795" y="4753793"/>
              <a:ext cx="866199" cy="5632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RF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front end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559FC466-5673-3B8D-45A6-470688A87599}"/>
              </a:ext>
            </a:extLst>
          </p:cNvPr>
          <p:cNvGrpSpPr/>
          <p:nvPr/>
        </p:nvGrpSpPr>
        <p:grpSpPr>
          <a:xfrm>
            <a:off x="7638996" y="5379404"/>
            <a:ext cx="808114" cy="828362"/>
            <a:chOff x="5925572" y="4619938"/>
            <a:chExt cx="808114" cy="828362"/>
          </a:xfrm>
        </p:grpSpPr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2B64E46D-4614-0E24-B25B-4828F608FD02}"/>
                </a:ext>
              </a:extLst>
            </p:cNvPr>
            <p:cNvSpPr/>
            <p:nvPr/>
          </p:nvSpPr>
          <p:spPr>
            <a:xfrm>
              <a:off x="5925572" y="4619938"/>
              <a:ext cx="808114" cy="828362"/>
            </a:xfrm>
            <a:prstGeom prst="rect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577003D0-9E68-EBA7-A85D-EC804CBD58B9}"/>
                </a:ext>
              </a:extLst>
            </p:cNvPr>
            <p:cNvSpPr txBox="1"/>
            <p:nvPr/>
          </p:nvSpPr>
          <p:spPr>
            <a:xfrm>
              <a:off x="6043983" y="4898237"/>
              <a:ext cx="60305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PHY</a:t>
              </a:r>
            </a:p>
          </p:txBody>
        </p:sp>
      </p:grp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67021997-5FCD-D449-971D-38B3628F65FB}"/>
              </a:ext>
            </a:extLst>
          </p:cNvPr>
          <p:cNvCxnSpPr>
            <a:cxnSpLocks/>
          </p:cNvCxnSpPr>
          <p:nvPr/>
        </p:nvCxnSpPr>
        <p:spPr>
          <a:xfrm>
            <a:off x="4773572" y="5842400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BED964C5-E51D-4AF7-BE4A-57BAC8AAB8EC}"/>
              </a:ext>
            </a:extLst>
          </p:cNvPr>
          <p:cNvCxnSpPr>
            <a:cxnSpLocks/>
          </p:cNvCxnSpPr>
          <p:nvPr/>
        </p:nvCxnSpPr>
        <p:spPr>
          <a:xfrm>
            <a:off x="6020863" y="5842400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>
            <a:extLst>
              <a:ext uri="{FF2B5EF4-FFF2-40B4-BE49-F238E27FC236}">
                <a16:creationId xmlns:a16="http://schemas.microsoft.com/office/drawing/2014/main" id="{D6C67ABF-58A6-BBC4-91A2-81BF4CD6D527}"/>
              </a:ext>
            </a:extLst>
          </p:cNvPr>
          <p:cNvCxnSpPr>
            <a:cxnSpLocks/>
          </p:cNvCxnSpPr>
          <p:nvPr/>
        </p:nvCxnSpPr>
        <p:spPr>
          <a:xfrm>
            <a:off x="7239263" y="5836449"/>
            <a:ext cx="413042" cy="0"/>
          </a:xfrm>
          <a:prstGeom prst="straightConnector1">
            <a:avLst/>
          </a:prstGeom>
          <a:ln w="41275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D03B3BA6-F6B8-A5D7-1E29-57F90C67CB59}"/>
              </a:ext>
            </a:extLst>
          </p:cNvPr>
          <p:cNvCxnSpPr>
            <a:cxnSpLocks/>
          </p:cNvCxnSpPr>
          <p:nvPr/>
        </p:nvCxnSpPr>
        <p:spPr>
          <a:xfrm>
            <a:off x="8447110" y="5828217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FCBED791-E002-2C86-7125-FEABCF225A44}"/>
              </a:ext>
            </a:extLst>
          </p:cNvPr>
          <p:cNvCxnSpPr>
            <a:cxnSpLocks/>
          </p:cNvCxnSpPr>
          <p:nvPr/>
        </p:nvCxnSpPr>
        <p:spPr>
          <a:xfrm>
            <a:off x="9660914" y="5833351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>
            <a:extLst>
              <a:ext uri="{FF2B5EF4-FFF2-40B4-BE49-F238E27FC236}">
                <a16:creationId xmlns:a16="http://schemas.microsoft.com/office/drawing/2014/main" id="{07B88E60-CE22-9BFC-BF31-053255B34C29}"/>
              </a:ext>
            </a:extLst>
          </p:cNvPr>
          <p:cNvGrpSpPr/>
          <p:nvPr/>
        </p:nvGrpSpPr>
        <p:grpSpPr>
          <a:xfrm>
            <a:off x="10868051" y="4689527"/>
            <a:ext cx="812800" cy="1555448"/>
            <a:chOff x="11134444" y="4019591"/>
            <a:chExt cx="812800" cy="1555448"/>
          </a:xfrm>
        </p:grpSpPr>
        <p:pic>
          <p:nvPicPr>
            <p:cNvPr id="40" name="Picture 39">
              <a:extLst>
                <a:ext uri="{FF2B5EF4-FFF2-40B4-BE49-F238E27FC236}">
                  <a16:creationId xmlns:a16="http://schemas.microsoft.com/office/drawing/2014/main" id="{A98D3D4D-1170-63D3-B915-CD91799598A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134444" y="4019591"/>
              <a:ext cx="812800" cy="673100"/>
            </a:xfrm>
            <a:prstGeom prst="rect">
              <a:avLst/>
            </a:prstGeom>
          </p:spPr>
        </p:pic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B2452081-B7C8-6A58-25F0-BAC2B894D356}"/>
                </a:ext>
              </a:extLst>
            </p:cNvPr>
            <p:cNvCxnSpPr>
              <a:cxnSpLocks/>
            </p:cNvCxnSpPr>
            <p:nvPr/>
          </p:nvCxnSpPr>
          <p:spPr>
            <a:xfrm>
              <a:off x="11555834" y="4296181"/>
              <a:ext cx="0" cy="1210541"/>
            </a:xfrm>
            <a:prstGeom prst="line">
              <a:avLst/>
            </a:prstGeom>
            <a:ln w="412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A6BEF9F4-F1E4-B590-EC0B-FFC84708225F}"/>
                </a:ext>
              </a:extLst>
            </p:cNvPr>
            <p:cNvSpPr/>
            <p:nvPr/>
          </p:nvSpPr>
          <p:spPr>
            <a:xfrm>
              <a:off x="11430859" y="5381469"/>
              <a:ext cx="246480" cy="19357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43" name="Straight Arrow Connector 42">
            <a:extLst>
              <a:ext uri="{FF2B5EF4-FFF2-40B4-BE49-F238E27FC236}">
                <a16:creationId xmlns:a16="http://schemas.microsoft.com/office/drawing/2014/main" id="{5CE007AD-2242-6335-9C4C-4AAA1B57E6DC}"/>
              </a:ext>
            </a:extLst>
          </p:cNvPr>
          <p:cNvCxnSpPr>
            <a:cxnSpLocks/>
          </p:cNvCxnSpPr>
          <p:nvPr/>
        </p:nvCxnSpPr>
        <p:spPr>
          <a:xfrm>
            <a:off x="10909863" y="5823760"/>
            <a:ext cx="413042" cy="0"/>
          </a:xfrm>
          <a:prstGeom prst="straightConnector1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0DDBFEB-A3AD-A1F0-DC7A-51465F0B3F28}"/>
              </a:ext>
            </a:extLst>
          </p:cNvPr>
          <p:cNvCxnSpPr>
            <a:stCxn id="13" idx="3"/>
          </p:cNvCxnSpPr>
          <p:nvPr/>
        </p:nvCxnSpPr>
        <p:spPr>
          <a:xfrm>
            <a:off x="3440072" y="4805412"/>
            <a:ext cx="4602981" cy="0"/>
          </a:xfrm>
          <a:prstGeom prst="line">
            <a:avLst/>
          </a:prstGeom>
          <a:ln w="25400">
            <a:solidFill>
              <a:srgbClr val="0000A3"/>
            </a:solidFill>
            <a:prstDash val="dash"/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95E8E824-87DC-29FD-70EE-4E5168E2FE40}"/>
              </a:ext>
            </a:extLst>
          </p:cNvPr>
          <p:cNvCxnSpPr>
            <a:endCxn id="16" idx="0"/>
          </p:cNvCxnSpPr>
          <p:nvPr/>
        </p:nvCxnSpPr>
        <p:spPr>
          <a:xfrm>
            <a:off x="4355901" y="4805412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Arrow Connector 46">
            <a:extLst>
              <a:ext uri="{FF2B5EF4-FFF2-40B4-BE49-F238E27FC236}">
                <a16:creationId xmlns:a16="http://schemas.microsoft.com/office/drawing/2014/main" id="{75B17ABB-7841-F05F-807D-817031E916D6}"/>
              </a:ext>
            </a:extLst>
          </p:cNvPr>
          <p:cNvCxnSpPr/>
          <p:nvPr/>
        </p:nvCxnSpPr>
        <p:spPr>
          <a:xfrm>
            <a:off x="5603179" y="4805412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BAEB63CD-7326-362F-E38F-4ADA627898E4}"/>
              </a:ext>
            </a:extLst>
          </p:cNvPr>
          <p:cNvCxnSpPr/>
          <p:nvPr/>
        </p:nvCxnSpPr>
        <p:spPr>
          <a:xfrm>
            <a:off x="6829929" y="4805412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>
            <a:extLst>
              <a:ext uri="{FF2B5EF4-FFF2-40B4-BE49-F238E27FC236}">
                <a16:creationId xmlns:a16="http://schemas.microsoft.com/office/drawing/2014/main" id="{E8799CE2-1F1F-62DE-ABFC-3793E26D2252}"/>
              </a:ext>
            </a:extLst>
          </p:cNvPr>
          <p:cNvCxnSpPr/>
          <p:nvPr/>
        </p:nvCxnSpPr>
        <p:spPr>
          <a:xfrm>
            <a:off x="8038536" y="4807189"/>
            <a:ext cx="1" cy="585527"/>
          </a:xfrm>
          <a:prstGeom prst="straightConnector1">
            <a:avLst/>
          </a:prstGeom>
          <a:ln w="22225">
            <a:solidFill>
              <a:srgbClr val="0000A3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4DABFE44-C398-25A0-4550-29745A4F085E}"/>
              </a:ext>
            </a:extLst>
          </p:cNvPr>
          <p:cNvSpPr txBox="1"/>
          <p:nvPr/>
        </p:nvSpPr>
        <p:spPr>
          <a:xfrm>
            <a:off x="1074391" y="4487250"/>
            <a:ext cx="9030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control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plane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E9F2A96-9CCA-A48A-264A-79AB7C6565C7}"/>
              </a:ext>
            </a:extLst>
          </p:cNvPr>
          <p:cNvSpPr txBox="1"/>
          <p:nvPr/>
        </p:nvSpPr>
        <p:spPr>
          <a:xfrm>
            <a:off x="1123319" y="5522946"/>
            <a:ext cx="70724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user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plane</a:t>
            </a:r>
          </a:p>
        </p:txBody>
      </p:sp>
      <p:sp>
        <p:nvSpPr>
          <p:cNvPr id="57" name="Freeform 56">
            <a:extLst>
              <a:ext uri="{FF2B5EF4-FFF2-40B4-BE49-F238E27FC236}">
                <a16:creationId xmlns:a16="http://schemas.microsoft.com/office/drawing/2014/main" id="{7F80D767-9C03-2C51-A701-D0F1965A1AC0}"/>
              </a:ext>
            </a:extLst>
          </p:cNvPr>
          <p:cNvSpPr/>
          <p:nvPr/>
        </p:nvSpPr>
        <p:spPr>
          <a:xfrm>
            <a:off x="3457730" y="5047275"/>
            <a:ext cx="495946" cy="573437"/>
          </a:xfrm>
          <a:custGeom>
            <a:avLst/>
            <a:gdLst>
              <a:gd name="connsiteX0" fmla="*/ 0 w 495946"/>
              <a:gd name="connsiteY0" fmla="*/ 0 h 573437"/>
              <a:gd name="connsiteX1" fmla="*/ 247973 w 495946"/>
              <a:gd name="connsiteY1" fmla="*/ 0 h 573437"/>
              <a:gd name="connsiteX2" fmla="*/ 247973 w 495946"/>
              <a:gd name="connsiteY2" fmla="*/ 573437 h 573437"/>
              <a:gd name="connsiteX3" fmla="*/ 495946 w 495946"/>
              <a:gd name="connsiteY3" fmla="*/ 573437 h 57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5946" h="573437">
                <a:moveTo>
                  <a:pt x="0" y="0"/>
                </a:moveTo>
                <a:lnTo>
                  <a:pt x="247973" y="0"/>
                </a:lnTo>
                <a:lnTo>
                  <a:pt x="247973" y="573437"/>
                </a:lnTo>
                <a:lnTo>
                  <a:pt x="495946" y="573437"/>
                </a:lnTo>
              </a:path>
            </a:pathLst>
          </a:custGeom>
          <a:noFill/>
          <a:ln w="25400">
            <a:solidFill>
              <a:srgbClr val="0000A3"/>
            </a:solidFill>
            <a:headEnd type="triangle" w="lg" len="lg"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97AF5C4A-B06F-D26B-79A6-54E65E53487B}"/>
              </a:ext>
            </a:extLst>
          </p:cNvPr>
          <p:cNvGrpSpPr/>
          <p:nvPr/>
        </p:nvGrpSpPr>
        <p:grpSpPr>
          <a:xfrm>
            <a:off x="3993151" y="4478004"/>
            <a:ext cx="4471291" cy="646331"/>
            <a:chOff x="5753099" y="4768945"/>
            <a:chExt cx="4471291" cy="646331"/>
          </a:xfrm>
        </p:grpSpPr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A5B31E89-2313-CDBB-4D68-C8EA3CFBA650}"/>
                </a:ext>
              </a:extLst>
            </p:cNvPr>
            <p:cNvSpPr/>
            <p:nvPr/>
          </p:nvSpPr>
          <p:spPr>
            <a:xfrm>
              <a:off x="5753099" y="4778190"/>
              <a:ext cx="4471291" cy="573437"/>
            </a:xfrm>
            <a:prstGeom prst="rect">
              <a:avLst/>
            </a:prstGeom>
            <a:solidFill>
              <a:srgbClr val="0000A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5D81C040-EF56-56BD-BDF8-ABF2E485E43D}"/>
                </a:ext>
              </a:extLst>
            </p:cNvPr>
            <p:cNvSpPr txBox="1"/>
            <p:nvPr/>
          </p:nvSpPr>
          <p:spPr>
            <a:xfrm>
              <a:off x="5799046" y="4768945"/>
              <a:ext cx="31202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Real-Time Intelligent Controller (RIC)</a:t>
              </a:r>
            </a:p>
          </p:txBody>
        </p:sp>
      </p:grpSp>
      <p:sp>
        <p:nvSpPr>
          <p:cNvPr id="1024" name="Rectangle 1023">
            <a:extLst>
              <a:ext uri="{FF2B5EF4-FFF2-40B4-BE49-F238E27FC236}">
                <a16:creationId xmlns:a16="http://schemas.microsoft.com/office/drawing/2014/main" id="{FBDDF05A-47B6-3BFA-ED8D-332B0993D623}"/>
              </a:ext>
            </a:extLst>
          </p:cNvPr>
          <p:cNvSpPr/>
          <p:nvPr/>
        </p:nvSpPr>
        <p:spPr>
          <a:xfrm>
            <a:off x="2144110" y="4381635"/>
            <a:ext cx="6517559" cy="837152"/>
          </a:xfrm>
          <a:prstGeom prst="rect">
            <a:avLst/>
          </a:prstGeom>
          <a:noFill/>
          <a:ln w="2540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26" name="TextBox 1025">
            <a:extLst>
              <a:ext uri="{FF2B5EF4-FFF2-40B4-BE49-F238E27FC236}">
                <a16:creationId xmlns:a16="http://schemas.microsoft.com/office/drawing/2014/main" id="{5F9A55DC-F015-5FB2-49BE-542FC5A62B94}"/>
              </a:ext>
            </a:extLst>
          </p:cNvPr>
          <p:cNvSpPr txBox="1"/>
          <p:nvPr/>
        </p:nvSpPr>
        <p:spPr>
          <a:xfrm>
            <a:off x="8636961" y="4550375"/>
            <a:ext cx="1367549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Re-factored RRC</a:t>
            </a:r>
          </a:p>
        </p:txBody>
      </p:sp>
      <p:cxnSp>
        <p:nvCxnSpPr>
          <p:cNvPr id="1039" name="Straight Connector 1038">
            <a:extLst>
              <a:ext uri="{FF2B5EF4-FFF2-40B4-BE49-F238E27FC236}">
                <a16:creationId xmlns:a16="http://schemas.microsoft.com/office/drawing/2014/main" id="{0D824A4B-11AE-457A-640D-CEF66C95DAC3}"/>
              </a:ext>
            </a:extLst>
          </p:cNvPr>
          <p:cNvCxnSpPr/>
          <p:nvPr/>
        </p:nvCxnSpPr>
        <p:spPr bwMode="auto">
          <a:xfrm flipV="1">
            <a:off x="4367618" y="5584657"/>
            <a:ext cx="2791783" cy="14329"/>
          </a:xfrm>
          <a:prstGeom prst="line">
            <a:avLst/>
          </a:prstGeom>
          <a:noFill/>
          <a:ln w="25400" cap="flat" cmpd="sng" algn="ctr">
            <a:solidFill>
              <a:srgbClr val="000000"/>
            </a:solidFill>
            <a:prstDash val="dash"/>
          </a:ln>
          <a:effectLst/>
        </p:spPr>
      </p:cxnSp>
      <p:sp>
        <p:nvSpPr>
          <p:cNvPr id="1053" name="TextBox 399">
            <a:extLst>
              <a:ext uri="{FF2B5EF4-FFF2-40B4-BE49-F238E27FC236}">
                <a16:creationId xmlns:a16="http://schemas.microsoft.com/office/drawing/2014/main" id="{70FC3D9B-7887-D371-9BAD-081EDE7059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02551" y="6850709"/>
            <a:ext cx="2302688" cy="284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ts val="1463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SDN-controlled switches</a:t>
            </a:r>
          </a:p>
        </p:txBody>
      </p:sp>
      <p:grpSp>
        <p:nvGrpSpPr>
          <p:cNvPr id="1207" name="Group 1206">
            <a:extLst>
              <a:ext uri="{FF2B5EF4-FFF2-40B4-BE49-F238E27FC236}">
                <a16:creationId xmlns:a16="http://schemas.microsoft.com/office/drawing/2014/main" id="{E840A1D9-548C-1EAE-D68F-265C78A222A8}"/>
              </a:ext>
            </a:extLst>
          </p:cNvPr>
          <p:cNvGrpSpPr/>
          <p:nvPr/>
        </p:nvGrpSpPr>
        <p:grpSpPr>
          <a:xfrm>
            <a:off x="7376946" y="2192692"/>
            <a:ext cx="4161952" cy="2856943"/>
            <a:chOff x="7376946" y="2192692"/>
            <a:chExt cx="4161952" cy="2856943"/>
          </a:xfrm>
        </p:grpSpPr>
        <p:grpSp>
          <p:nvGrpSpPr>
            <p:cNvPr id="1029" name="Group 1028">
              <a:extLst>
                <a:ext uri="{FF2B5EF4-FFF2-40B4-BE49-F238E27FC236}">
                  <a16:creationId xmlns:a16="http://schemas.microsoft.com/office/drawing/2014/main" id="{A4FC02E5-B952-9929-8FD4-CD0B0EA0EBFB}"/>
                </a:ext>
              </a:extLst>
            </p:cNvPr>
            <p:cNvGrpSpPr/>
            <p:nvPr/>
          </p:nvGrpSpPr>
          <p:grpSpPr>
            <a:xfrm>
              <a:off x="7565970" y="2192692"/>
              <a:ext cx="3972928" cy="2321641"/>
              <a:chOff x="4303039" y="2216439"/>
              <a:chExt cx="3972928" cy="2321641"/>
            </a:xfrm>
          </p:grpSpPr>
          <p:sp>
            <p:nvSpPr>
              <p:cNvPr id="1030" name="TextBox 1029">
                <a:extLst>
                  <a:ext uri="{FF2B5EF4-FFF2-40B4-BE49-F238E27FC236}">
                    <a16:creationId xmlns:a16="http://schemas.microsoft.com/office/drawing/2014/main" id="{5515160C-A5A5-DA0D-99D7-8538D50D4338}"/>
                  </a:ext>
                </a:extLst>
              </p:cNvPr>
              <p:cNvSpPr txBox="1"/>
              <p:nvPr/>
            </p:nvSpPr>
            <p:spPr>
              <a:xfrm>
                <a:off x="4303039" y="2216439"/>
                <a:ext cx="3972928" cy="17543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RAN Network Information Base (R-NIB) </a:t>
                </a:r>
              </a:p>
              <a:p>
                <a:pPr marL="285750" marR="0" lvl="0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A3"/>
                  </a:buClr>
                  <a:buSzTx/>
                  <a:buFont typeface="Wingdings" pitchFamily="2" charset="2"/>
                  <a:buChar char="§"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common set of information consumed by numerous control apps, e.g., longer time-scale CQI (channel Quality Indicator) values, other per-session state</a:t>
                </a:r>
              </a:p>
            </p:txBody>
          </p:sp>
          <p:cxnSp>
            <p:nvCxnSpPr>
              <p:cNvPr id="1031" name="Straight Connector 1030">
                <a:extLst>
                  <a:ext uri="{FF2B5EF4-FFF2-40B4-BE49-F238E27FC236}">
                    <a16:creationId xmlns:a16="http://schemas.microsoft.com/office/drawing/2014/main" id="{05CED445-DC9D-DBF3-84FD-C891786E579F}"/>
                  </a:ext>
                </a:extLst>
              </p:cNvPr>
              <p:cNvCxnSpPr>
                <a:cxnSpLocks/>
                <a:stCxn id="1030" idx="2"/>
                <a:endCxn id="1171" idx="1"/>
              </p:cNvCxnSpPr>
              <p:nvPr/>
            </p:nvCxnSpPr>
            <p:spPr>
              <a:xfrm flipH="1">
                <a:off x="4470042" y="3970765"/>
                <a:ext cx="1819461" cy="567315"/>
              </a:xfrm>
              <a:prstGeom prst="line">
                <a:avLst/>
              </a:prstGeom>
              <a:ln w="190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3" name="Group 1172">
              <a:extLst>
                <a:ext uri="{FF2B5EF4-FFF2-40B4-BE49-F238E27FC236}">
                  <a16:creationId xmlns:a16="http://schemas.microsoft.com/office/drawing/2014/main" id="{0FDAB918-3A00-52CD-29A4-33D36F397F5E}"/>
                </a:ext>
              </a:extLst>
            </p:cNvPr>
            <p:cNvGrpSpPr/>
            <p:nvPr/>
          </p:nvGrpSpPr>
          <p:grpSpPr>
            <a:xfrm>
              <a:off x="7376946" y="4514333"/>
              <a:ext cx="712054" cy="535302"/>
              <a:chOff x="8172769" y="752188"/>
              <a:chExt cx="712054" cy="535302"/>
            </a:xfrm>
          </p:grpSpPr>
          <p:sp>
            <p:nvSpPr>
              <p:cNvPr id="1171" name="Can 1170">
                <a:extLst>
                  <a:ext uri="{FF2B5EF4-FFF2-40B4-BE49-F238E27FC236}">
                    <a16:creationId xmlns:a16="http://schemas.microsoft.com/office/drawing/2014/main" id="{8A2E7039-D807-B995-2305-7A5E371C83EE}"/>
                  </a:ext>
                </a:extLst>
              </p:cNvPr>
              <p:cNvSpPr/>
              <p:nvPr/>
            </p:nvSpPr>
            <p:spPr>
              <a:xfrm>
                <a:off x="8204792" y="752188"/>
                <a:ext cx="648008" cy="535302"/>
              </a:xfrm>
              <a:prstGeom prst="can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2" name="TextBox 1171">
                <a:extLst>
                  <a:ext uri="{FF2B5EF4-FFF2-40B4-BE49-F238E27FC236}">
                    <a16:creationId xmlns:a16="http://schemas.microsoft.com/office/drawing/2014/main" id="{DF568A06-0F13-A758-927B-5DBFE5442F5F}"/>
                  </a:ext>
                </a:extLst>
              </p:cNvPr>
              <p:cNvSpPr txBox="1"/>
              <p:nvPr/>
            </p:nvSpPr>
            <p:spPr>
              <a:xfrm>
                <a:off x="8172769" y="869518"/>
                <a:ext cx="71205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R-NIB</a:t>
                </a:r>
              </a:p>
            </p:txBody>
          </p:sp>
        </p:grpSp>
      </p:grpSp>
      <p:cxnSp>
        <p:nvCxnSpPr>
          <p:cNvPr id="1175" name="Straight Arrow Connector 1174">
            <a:extLst>
              <a:ext uri="{FF2B5EF4-FFF2-40B4-BE49-F238E27FC236}">
                <a16:creationId xmlns:a16="http://schemas.microsoft.com/office/drawing/2014/main" id="{E84D44C3-2708-EDF5-C588-866461D86BC8}"/>
              </a:ext>
            </a:extLst>
          </p:cNvPr>
          <p:cNvCxnSpPr>
            <a:cxnSpLocks/>
          </p:cNvCxnSpPr>
          <p:nvPr/>
        </p:nvCxnSpPr>
        <p:spPr>
          <a:xfrm>
            <a:off x="4421712" y="4103606"/>
            <a:ext cx="0" cy="325726"/>
          </a:xfrm>
          <a:prstGeom prst="straightConnector1">
            <a:avLst/>
          </a:prstGeom>
          <a:ln>
            <a:solidFill>
              <a:schemeClr val="accent6">
                <a:lumMod val="75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00" name="Group 1199">
            <a:extLst>
              <a:ext uri="{FF2B5EF4-FFF2-40B4-BE49-F238E27FC236}">
                <a16:creationId xmlns:a16="http://schemas.microsoft.com/office/drawing/2014/main" id="{B04BAB91-C7BA-5956-7BD8-A39BB8671F5E}"/>
              </a:ext>
            </a:extLst>
          </p:cNvPr>
          <p:cNvGrpSpPr/>
          <p:nvPr/>
        </p:nvGrpSpPr>
        <p:grpSpPr>
          <a:xfrm>
            <a:off x="2536161" y="2268027"/>
            <a:ext cx="4791721" cy="2167443"/>
            <a:chOff x="2546671" y="2268027"/>
            <a:chExt cx="4791721" cy="2167443"/>
          </a:xfrm>
        </p:grpSpPr>
        <p:cxnSp>
          <p:nvCxnSpPr>
            <p:cNvPr id="1158" name="Straight Connector 1157">
              <a:extLst>
                <a:ext uri="{FF2B5EF4-FFF2-40B4-BE49-F238E27FC236}">
                  <a16:creationId xmlns:a16="http://schemas.microsoft.com/office/drawing/2014/main" id="{47B6EA5F-20FF-F970-5FCF-CBA77809B949}"/>
                </a:ext>
              </a:extLst>
            </p:cNvPr>
            <p:cNvCxnSpPr>
              <a:cxnSpLocks/>
            </p:cNvCxnSpPr>
            <p:nvPr/>
          </p:nvCxnSpPr>
          <p:spPr>
            <a:xfrm>
              <a:off x="4223475" y="3128520"/>
              <a:ext cx="2433422" cy="319695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44" name="Group 1043">
              <a:extLst>
                <a:ext uri="{FF2B5EF4-FFF2-40B4-BE49-F238E27FC236}">
                  <a16:creationId xmlns:a16="http://schemas.microsoft.com/office/drawing/2014/main" id="{6EFBE12D-E2F9-96DC-302D-417BEDB8B882}"/>
                </a:ext>
              </a:extLst>
            </p:cNvPr>
            <p:cNvGrpSpPr/>
            <p:nvPr/>
          </p:nvGrpSpPr>
          <p:grpSpPr>
            <a:xfrm>
              <a:off x="3934271" y="3452406"/>
              <a:ext cx="1023471" cy="590176"/>
              <a:chOff x="4721412" y="1277470"/>
              <a:chExt cx="1023471" cy="590176"/>
            </a:xfrm>
          </p:grpSpPr>
          <p:sp>
            <p:nvSpPr>
              <p:cNvPr id="1059" name="Oval 1058">
                <a:extLst>
                  <a:ext uri="{FF2B5EF4-FFF2-40B4-BE49-F238E27FC236}">
                    <a16:creationId xmlns:a16="http://schemas.microsoft.com/office/drawing/2014/main" id="{E124A522-EEFA-3C17-F176-0E00C361B2EA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060" name="TextBox 1059">
                <a:extLst>
                  <a:ext uri="{FF2B5EF4-FFF2-40B4-BE49-F238E27FC236}">
                    <a16:creationId xmlns:a16="http://schemas.microsoft.com/office/drawing/2014/main" id="{36FF1367-FFF5-3A8D-B7FC-DF912EE1219C}"/>
                  </a:ext>
                </a:extLst>
              </p:cNvPr>
              <p:cNvSpPr txBox="1"/>
              <p:nvPr/>
            </p:nvSpPr>
            <p:spPr>
              <a:xfrm>
                <a:off x="4765081" y="1312466"/>
                <a:ext cx="978153" cy="5127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0" fontAlgn="base" latinLnBrk="0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+mn-cs"/>
                  </a:rPr>
                  <a:t>load 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+mn-cs"/>
                  </a:rPr>
                  <a:t>balancing</a:t>
                </a:r>
              </a:p>
            </p:txBody>
          </p:sp>
        </p:grpSp>
        <p:grpSp>
          <p:nvGrpSpPr>
            <p:cNvPr id="1045" name="Group 1044">
              <a:extLst>
                <a:ext uri="{FF2B5EF4-FFF2-40B4-BE49-F238E27FC236}">
                  <a16:creationId xmlns:a16="http://schemas.microsoft.com/office/drawing/2014/main" id="{63FCEDFD-7071-9115-561E-59A2773BB806}"/>
                </a:ext>
              </a:extLst>
            </p:cNvPr>
            <p:cNvGrpSpPr/>
            <p:nvPr/>
          </p:nvGrpSpPr>
          <p:grpSpPr>
            <a:xfrm>
              <a:off x="5116451" y="3465803"/>
              <a:ext cx="1082348" cy="590176"/>
              <a:chOff x="6106353" y="1817278"/>
              <a:chExt cx="1082348" cy="590176"/>
            </a:xfrm>
          </p:grpSpPr>
          <p:sp>
            <p:nvSpPr>
              <p:cNvPr id="1057" name="Oval 1056">
                <a:extLst>
                  <a:ext uri="{FF2B5EF4-FFF2-40B4-BE49-F238E27FC236}">
                    <a16:creationId xmlns:a16="http://schemas.microsoft.com/office/drawing/2014/main" id="{F9AC6626-4BAA-9D63-0BD8-445F82089EDB}"/>
                  </a:ext>
                </a:extLst>
              </p:cNvPr>
              <p:cNvSpPr/>
              <p:nvPr/>
            </p:nvSpPr>
            <p:spPr bwMode="auto">
              <a:xfrm>
                <a:off x="6106459" y="1817278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058" name="TextBox 1057">
                <a:extLst>
                  <a:ext uri="{FF2B5EF4-FFF2-40B4-BE49-F238E27FC236}">
                    <a16:creationId xmlns:a16="http://schemas.microsoft.com/office/drawing/2014/main" id="{0E8CF004-912E-E202-37FD-373D4B71DF03}"/>
                  </a:ext>
                </a:extLst>
              </p:cNvPr>
              <p:cNvSpPr txBox="1"/>
              <p:nvPr/>
            </p:nvSpPr>
            <p:spPr>
              <a:xfrm>
                <a:off x="6106353" y="1958851"/>
                <a:ext cx="1082348" cy="31944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charset="0"/>
                    <a:cs typeface="+mn-cs"/>
                  </a:rPr>
                  <a:t>handover</a:t>
                </a:r>
              </a:p>
            </p:txBody>
          </p:sp>
        </p:grpSp>
        <p:grpSp>
          <p:nvGrpSpPr>
            <p:cNvPr id="1046" name="Group 1045">
              <a:extLst>
                <a:ext uri="{FF2B5EF4-FFF2-40B4-BE49-F238E27FC236}">
                  <a16:creationId xmlns:a16="http://schemas.microsoft.com/office/drawing/2014/main" id="{162D91BF-A0E6-4A09-DFD6-049B10DFCDFD}"/>
                </a:ext>
              </a:extLst>
            </p:cNvPr>
            <p:cNvGrpSpPr/>
            <p:nvPr/>
          </p:nvGrpSpPr>
          <p:grpSpPr>
            <a:xfrm>
              <a:off x="6314921" y="3488207"/>
              <a:ext cx="1023471" cy="590176"/>
              <a:chOff x="6938682" y="977153"/>
              <a:chExt cx="1023471" cy="590176"/>
            </a:xfrm>
          </p:grpSpPr>
          <p:sp>
            <p:nvSpPr>
              <p:cNvPr id="1055" name="Oval 1054">
                <a:extLst>
                  <a:ext uri="{FF2B5EF4-FFF2-40B4-BE49-F238E27FC236}">
                    <a16:creationId xmlns:a16="http://schemas.microsoft.com/office/drawing/2014/main" id="{30B1AB13-6FCC-280B-63FA-8738B06201D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056" name="TextBox 1055">
                <a:extLst>
                  <a:ext uri="{FF2B5EF4-FFF2-40B4-BE49-F238E27FC236}">
                    <a16:creationId xmlns:a16="http://schemas.microsoft.com/office/drawing/2014/main" id="{4C3D2809-D44F-870E-5E21-5EE4C05F0A1C}"/>
                  </a:ext>
                </a:extLst>
              </p:cNvPr>
              <p:cNvSpPr txBox="1"/>
              <p:nvPr/>
            </p:nvSpPr>
            <p:spPr>
              <a:xfrm>
                <a:off x="7138032" y="1131729"/>
                <a:ext cx="646331" cy="3139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QoS</a:t>
                </a:r>
              </a:p>
            </p:txBody>
          </p:sp>
        </p:grpSp>
        <p:sp>
          <p:nvSpPr>
            <p:cNvPr id="1054" name="TextBox 399">
              <a:extLst>
                <a:ext uri="{FF2B5EF4-FFF2-40B4-BE49-F238E27FC236}">
                  <a16:creationId xmlns:a16="http://schemas.microsoft.com/office/drawing/2014/main" id="{18864690-054A-64E5-95DA-0AF4DD7A19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6671" y="2268027"/>
              <a:ext cx="2433422" cy="1089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Near-real time network control applications 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implemented as “</a:t>
              </a:r>
              <a:r>
                <a:rPr kumimoji="0" 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xA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pps”</a:t>
              </a:r>
            </a:p>
          </p:txBody>
        </p:sp>
        <p:sp>
          <p:nvSpPr>
            <p:cNvPr id="1156" name="TextBox 1155">
              <a:extLst>
                <a:ext uri="{FF2B5EF4-FFF2-40B4-BE49-F238E27FC236}">
                  <a16:creationId xmlns:a16="http://schemas.microsoft.com/office/drawing/2014/main" id="{2B6E0A21-4E4F-B66B-368D-17F9558CCD27}"/>
                </a:ext>
              </a:extLst>
            </p:cNvPr>
            <p:cNvSpPr txBox="1"/>
            <p:nvPr/>
          </p:nvSpPr>
          <p:spPr>
            <a:xfrm rot="5400000">
              <a:off x="6049087" y="3465068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…</a:t>
              </a:r>
            </a:p>
          </p:txBody>
        </p:sp>
        <p:cxnSp>
          <p:nvCxnSpPr>
            <p:cNvPr id="1159" name="Straight Connector 1158">
              <a:extLst>
                <a:ext uri="{FF2B5EF4-FFF2-40B4-BE49-F238E27FC236}">
                  <a16:creationId xmlns:a16="http://schemas.microsoft.com/office/drawing/2014/main" id="{64FE0FA5-D6FA-7840-6F5C-AEAB25CB8E0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228072" y="3130951"/>
              <a:ext cx="1074922" cy="34037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3" name="Straight Connector 1162">
              <a:extLst>
                <a:ext uri="{FF2B5EF4-FFF2-40B4-BE49-F238E27FC236}">
                  <a16:creationId xmlns:a16="http://schemas.microsoft.com/office/drawing/2014/main" id="{EF9C0D5B-76F0-3DFF-8373-07220B5B84CA}"/>
                </a:ext>
              </a:extLst>
            </p:cNvPr>
            <p:cNvCxnSpPr>
              <a:cxnSpLocks/>
              <a:stCxn id="1060" idx="0"/>
            </p:cNvCxnSpPr>
            <p:nvPr/>
          </p:nvCxnSpPr>
          <p:spPr>
            <a:xfrm flipH="1" flipV="1">
              <a:off x="4223475" y="3122214"/>
              <a:ext cx="243542" cy="365188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6" name="Straight Arrow Connector 1175">
              <a:extLst>
                <a:ext uri="{FF2B5EF4-FFF2-40B4-BE49-F238E27FC236}">
                  <a16:creationId xmlns:a16="http://schemas.microsoft.com/office/drawing/2014/main" id="{1F8C1642-7521-600E-A9A4-4295C9514BD8}"/>
                </a:ext>
              </a:extLst>
            </p:cNvPr>
            <p:cNvCxnSpPr>
              <a:cxnSpLocks/>
            </p:cNvCxnSpPr>
            <p:nvPr/>
          </p:nvCxnSpPr>
          <p:spPr>
            <a:xfrm>
              <a:off x="5607272" y="4107029"/>
              <a:ext cx="0" cy="322303"/>
            </a:xfrm>
            <a:prstGeom prst="straightConnector1">
              <a:avLst/>
            </a:prstGeom>
            <a:ln>
              <a:solidFill>
                <a:schemeClr val="accent6">
                  <a:lumMod val="75000"/>
                </a:schemeClr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9" name="Straight Arrow Connector 1178">
              <a:extLst>
                <a:ext uri="{FF2B5EF4-FFF2-40B4-BE49-F238E27FC236}">
                  <a16:creationId xmlns:a16="http://schemas.microsoft.com/office/drawing/2014/main" id="{2D8CF0DB-41C4-E2C6-EFC4-475DFE1F7D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18475" y="4107015"/>
              <a:ext cx="8181" cy="328455"/>
            </a:xfrm>
            <a:prstGeom prst="straightConnector1">
              <a:avLst/>
            </a:prstGeom>
            <a:ln>
              <a:solidFill>
                <a:schemeClr val="accent6">
                  <a:lumMod val="75000"/>
                </a:schemeClr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0" name="TextBox 1189">
              <a:extLst>
                <a:ext uri="{FF2B5EF4-FFF2-40B4-BE49-F238E27FC236}">
                  <a16:creationId xmlns:a16="http://schemas.microsoft.com/office/drawing/2014/main" id="{AF013136-C610-84C7-ED96-22D798A9D8B8}"/>
                </a:ext>
              </a:extLst>
            </p:cNvPr>
            <p:cNvSpPr txBox="1"/>
            <p:nvPr/>
          </p:nvSpPr>
          <p:spPr>
            <a:xfrm rot="5400000">
              <a:off x="4881884" y="3468504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…</a:t>
              </a:r>
            </a:p>
          </p:txBody>
        </p:sp>
      </p:grp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DABA30B-9418-F242-C38C-B0B206A8268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96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6527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RAN: operator’s “secret sauce”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557B6F7-FFAB-CF45-9050-F598CF6820AB}"/>
              </a:ext>
            </a:extLst>
          </p:cNvPr>
          <p:cNvSpPr txBox="1">
            <a:spLocks noChangeArrowheads="1"/>
          </p:cNvSpPr>
          <p:nvPr/>
        </p:nvSpPr>
        <p:spPr>
          <a:xfrm>
            <a:off x="787400" y="1180108"/>
            <a:ext cx="11005207" cy="567789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98513" lvl="2" indent="-331788">
              <a:spcBef>
                <a:spcPts val="6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en-US" sz="2800" dirty="0">
                <a:solidFill>
                  <a:srgbClr val="0E00A3"/>
                </a:solidFill>
              </a:rPr>
              <a:t>combination of standardized specifications + implementation strategies:</a:t>
            </a:r>
          </a:p>
          <a:p>
            <a:pPr marL="1255713" lvl="3" indent="-331788">
              <a:spcBef>
                <a:spcPts val="6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en-US" sz="2600" dirty="0"/>
              <a:t>interfaces, high-level functions standardized </a:t>
            </a:r>
          </a:p>
          <a:p>
            <a:pPr marL="1255713" lvl="3" indent="-331788">
              <a:spcBef>
                <a:spcPts val="6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en-US" sz="2600" dirty="0"/>
              <a:t>implementation of some functions, e.g., RB assignment to channels, frame scheduling, not standardized – up to the network operator. </a:t>
            </a:r>
          </a:p>
          <a:p>
            <a:pPr marL="1255713" lvl="3" indent="-331788">
              <a:spcBef>
                <a:spcPts val="6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en-US" sz="2600" i="1" dirty="0">
                <a:solidFill>
                  <a:srgbClr val="C00000"/>
                </a:solidFill>
              </a:rPr>
              <a:t>implementation choices are the technical “secret sauces”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9FD5F9D-BB94-C704-3DE8-1E9B03882A6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97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6514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201579-7ADE-3058-9EDE-3F7DB8C611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2C48ED2-44EA-DA7A-732C-79E2BB5C41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dirty="0">
                <a:cs typeface="Calibri" panose="020F0502020204030204" pitchFamily="34" charset="0"/>
              </a:rPr>
              <a:t>Chapter 7 outline</a:t>
            </a:r>
            <a:endParaRPr lang="en-US" sz="480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561A1A-CC0D-E74B-BF28-81DD53C41DE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56944"/>
            <a:ext cx="2743200" cy="365125"/>
          </a:xfrm>
        </p:spPr>
        <p:txBody>
          <a:bodyPr/>
          <a:lstStyle/>
          <a:p>
            <a:r>
              <a:rPr lang="en-US"/>
              <a:t>Wireless and Mobile Networks: 7-</a:t>
            </a:r>
            <a:fld id="{C4204591-24BD-A542-B9D5-F8D8A88D2FEE}" type="slidenum">
              <a:rPr lang="en-US" smtClean="0"/>
              <a:pPr/>
              <a:t>98</a:t>
            </a:fld>
            <a:endParaRPr lang="en-US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FDEA1638-5DF6-6404-3D17-8DAB8D23EEDE}"/>
              </a:ext>
            </a:extLst>
          </p:cNvPr>
          <p:cNvSpPr txBox="1">
            <a:spLocks noChangeArrowheads="1"/>
          </p:cNvSpPr>
          <p:nvPr/>
        </p:nvSpPr>
        <p:spPr>
          <a:xfrm>
            <a:off x="632896" y="1392490"/>
            <a:ext cx="6370412" cy="5263319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radio: the physical layer</a:t>
            </a:r>
          </a:p>
          <a:p>
            <a:pPr marL="406400" marR="0" lvl="0" indent="-276225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0012A0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wireless 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access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network</a:t>
            </a:r>
          </a:p>
          <a:p>
            <a:pPr marL="695325" marR="0" lvl="1" indent="-231775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sharing a wireless access channel</a:t>
            </a:r>
          </a:p>
          <a:p>
            <a:pPr marL="695325" marR="0" lvl="1" indent="-231775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WiFi wireless LAN</a:t>
            </a:r>
          </a:p>
          <a:p>
            <a:pPr marL="695325" marR="0" lvl="1" indent="-231775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5G radio access network</a:t>
            </a:r>
          </a:p>
          <a:p>
            <a:pPr marL="695325" marR="0" lvl="1" indent="-231775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0012A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common challenges: network discovery, frame scheduling, energy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wireless core network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principles, 5G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mobility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Bluetooth, satellite, IoT wireless networks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2A5F12D-EA87-8800-D3A6-97F5ED08112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69568" y="1544895"/>
            <a:ext cx="4390800" cy="28080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4327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Joining the edge wireless network</a:t>
            </a:r>
            <a:endParaRPr lang="en-US" dirty="0">
              <a:latin typeface="+mn-lt"/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A15D950-BC83-7C40-B80F-083E2DFE02F8}"/>
              </a:ext>
            </a:extLst>
          </p:cNvPr>
          <p:cNvSpPr txBox="1">
            <a:spLocks noChangeArrowheads="1"/>
          </p:cNvSpPr>
          <p:nvPr/>
        </p:nvSpPr>
        <p:spPr>
          <a:xfrm>
            <a:off x="736138" y="1206899"/>
            <a:ext cx="10921826" cy="183178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352425" algn="l" defTabSz="914400" rtl="0" eaLnBrk="1" fontAlgn="auto" latinLnBrk="0" hangingPunct="1">
              <a:lnSpc>
                <a:spcPct val="11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arriving device: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must establish initial connection with node (WiFi AP, 4G/5G base station) at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wireless edge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network</a:t>
            </a:r>
          </a:p>
          <a:p>
            <a:pPr marL="685800" marR="0" lvl="1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initial connection then used for authentication, DHCP, gain full network access</a:t>
            </a:r>
          </a:p>
          <a:p>
            <a:pPr marL="695325" marR="0" lvl="1" indent="-3524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“bootstrapping” connectivity: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initial connection is just with edge node</a:t>
            </a:r>
            <a:endParaRPr kumimoji="0" lang="en-US" sz="3200" b="0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3524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+mn-ea"/>
              <a:cs typeface="+mn-cs"/>
            </a:endParaRPr>
          </a:p>
        </p:txBody>
      </p:sp>
      <p:sp>
        <p:nvSpPr>
          <p:cNvPr id="4" name="Oval 23">
            <a:extLst>
              <a:ext uri="{FF2B5EF4-FFF2-40B4-BE49-F238E27FC236}">
                <a16:creationId xmlns:a16="http://schemas.microsoft.com/office/drawing/2014/main" id="{53190433-5D5A-BFE2-D876-A9D6E44C4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7858" y="3197235"/>
            <a:ext cx="1515265" cy="1428478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25" name="Group 356">
            <a:extLst>
              <a:ext uri="{FF2B5EF4-FFF2-40B4-BE49-F238E27FC236}">
                <a16:creationId xmlns:a16="http://schemas.microsoft.com/office/drawing/2014/main" id="{E1BE0DCA-42D7-4AD9-2771-ECFED92705BE}"/>
              </a:ext>
            </a:extLst>
          </p:cNvPr>
          <p:cNvGrpSpPr>
            <a:grpSpLocks/>
          </p:cNvGrpSpPr>
          <p:nvPr/>
        </p:nvGrpSpPr>
        <p:grpSpPr bwMode="auto">
          <a:xfrm>
            <a:off x="5982314" y="3993835"/>
            <a:ext cx="363077" cy="395889"/>
            <a:chOff x="313" y="1497"/>
            <a:chExt cx="1152" cy="1014"/>
          </a:xfrm>
        </p:grpSpPr>
        <p:pic>
          <p:nvPicPr>
            <p:cNvPr id="26" name="Picture 354" descr="laptop_stylized_small">
              <a:extLst>
                <a:ext uri="{FF2B5EF4-FFF2-40B4-BE49-F238E27FC236}">
                  <a16:creationId xmlns:a16="http://schemas.microsoft.com/office/drawing/2014/main" id="{BC9DA298-B07A-4B4C-8CB6-430CD82B33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355" descr="antenna_stylized">
              <a:extLst>
                <a:ext uri="{FF2B5EF4-FFF2-40B4-BE49-F238E27FC236}">
                  <a16:creationId xmlns:a16="http://schemas.microsoft.com/office/drawing/2014/main" id="{42DD2DF6-BA89-5C4C-A008-7708D084C7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" name="Group 403">
            <a:extLst>
              <a:ext uri="{FF2B5EF4-FFF2-40B4-BE49-F238E27FC236}">
                <a16:creationId xmlns:a16="http://schemas.microsoft.com/office/drawing/2014/main" id="{A083C986-A4A8-D895-8A26-E159D29BBD54}"/>
              </a:ext>
            </a:extLst>
          </p:cNvPr>
          <p:cNvGrpSpPr>
            <a:grpSpLocks/>
          </p:cNvGrpSpPr>
          <p:nvPr/>
        </p:nvGrpSpPr>
        <p:grpSpPr bwMode="auto">
          <a:xfrm>
            <a:off x="5703864" y="3344527"/>
            <a:ext cx="370999" cy="303851"/>
            <a:chOff x="2751" y="1851"/>
            <a:chExt cx="462" cy="478"/>
          </a:xfrm>
        </p:grpSpPr>
        <p:pic>
          <p:nvPicPr>
            <p:cNvPr id="29" name="Picture 364" descr="iphone_stylized_small">
              <a:extLst>
                <a:ext uri="{FF2B5EF4-FFF2-40B4-BE49-F238E27FC236}">
                  <a16:creationId xmlns:a16="http://schemas.microsoft.com/office/drawing/2014/main" id="{3481908A-1BAA-7632-B507-CB764EA767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" name="Picture 402" descr="antenna_radiation_stylized">
              <a:extLst>
                <a:ext uri="{FF2B5EF4-FFF2-40B4-BE49-F238E27FC236}">
                  <a16:creationId xmlns:a16="http://schemas.microsoft.com/office/drawing/2014/main" id="{B0252AA9-8A65-4D30-6ABC-53BCFF38C6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1" name="Group 356">
            <a:extLst>
              <a:ext uri="{FF2B5EF4-FFF2-40B4-BE49-F238E27FC236}">
                <a16:creationId xmlns:a16="http://schemas.microsoft.com/office/drawing/2014/main" id="{74A569A5-8445-7D9E-F680-8BA5338DCBC5}"/>
              </a:ext>
            </a:extLst>
          </p:cNvPr>
          <p:cNvGrpSpPr>
            <a:grpSpLocks/>
          </p:cNvGrpSpPr>
          <p:nvPr/>
        </p:nvGrpSpPr>
        <p:grpSpPr bwMode="auto">
          <a:xfrm>
            <a:off x="5117530" y="3429000"/>
            <a:ext cx="364397" cy="395889"/>
            <a:chOff x="313" y="1497"/>
            <a:chExt cx="1152" cy="1014"/>
          </a:xfrm>
        </p:grpSpPr>
        <p:pic>
          <p:nvPicPr>
            <p:cNvPr id="32" name="Picture 354" descr="laptop_stylized_small">
              <a:extLst>
                <a:ext uri="{FF2B5EF4-FFF2-40B4-BE49-F238E27FC236}">
                  <a16:creationId xmlns:a16="http://schemas.microsoft.com/office/drawing/2014/main" id="{1196B9CD-7784-2BF7-A651-75DDB8FECB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" name="Picture 355" descr="antenna_stylized">
              <a:extLst>
                <a:ext uri="{FF2B5EF4-FFF2-40B4-BE49-F238E27FC236}">
                  <a16:creationId xmlns:a16="http://schemas.microsoft.com/office/drawing/2014/main" id="{8D92519B-0FF7-BEA1-E4E7-091A77FF0D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5" name="AutoShape 25">
            <a:extLst>
              <a:ext uri="{FF2B5EF4-FFF2-40B4-BE49-F238E27FC236}">
                <a16:creationId xmlns:a16="http://schemas.microsoft.com/office/drawing/2014/main" id="{4D41737F-E333-CBF6-7AF6-384FA757BFC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5692442" y="3397784"/>
            <a:ext cx="821214" cy="833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9" name="Group 356">
            <a:extLst>
              <a:ext uri="{FF2B5EF4-FFF2-40B4-BE49-F238E27FC236}">
                <a16:creationId xmlns:a16="http://schemas.microsoft.com/office/drawing/2014/main" id="{FE3D462B-1574-22C9-98DA-C3E515D3D76F}"/>
              </a:ext>
            </a:extLst>
          </p:cNvPr>
          <p:cNvGrpSpPr>
            <a:grpSpLocks/>
          </p:cNvGrpSpPr>
          <p:nvPr/>
        </p:nvGrpSpPr>
        <p:grpSpPr bwMode="auto">
          <a:xfrm>
            <a:off x="3761039" y="3648378"/>
            <a:ext cx="669382" cy="677046"/>
            <a:chOff x="313" y="1407"/>
            <a:chExt cx="1152" cy="1104"/>
          </a:xfrm>
        </p:grpSpPr>
        <p:pic>
          <p:nvPicPr>
            <p:cNvPr id="40" name="Picture 354" descr="laptop_stylized_small">
              <a:extLst>
                <a:ext uri="{FF2B5EF4-FFF2-40B4-BE49-F238E27FC236}">
                  <a16:creationId xmlns:a16="http://schemas.microsoft.com/office/drawing/2014/main" id="{45448190-8C3B-CC88-7C15-8FD2D39223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" name="Picture 355" descr="antenna_stylized">
              <a:extLst>
                <a:ext uri="{FF2B5EF4-FFF2-40B4-BE49-F238E27FC236}">
                  <a16:creationId xmlns:a16="http://schemas.microsoft.com/office/drawing/2014/main" id="{681628F4-B7D9-0B10-5E60-6E6B826046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0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2" name="Group 361">
            <a:extLst>
              <a:ext uri="{FF2B5EF4-FFF2-40B4-BE49-F238E27FC236}">
                <a16:creationId xmlns:a16="http://schemas.microsoft.com/office/drawing/2014/main" id="{C3A41D96-89FE-AF6B-A3A9-0E2843A39496}"/>
              </a:ext>
            </a:extLst>
          </p:cNvPr>
          <p:cNvGrpSpPr>
            <a:grpSpLocks/>
          </p:cNvGrpSpPr>
          <p:nvPr/>
        </p:nvGrpSpPr>
        <p:grpSpPr bwMode="auto">
          <a:xfrm>
            <a:off x="5387456" y="3656247"/>
            <a:ext cx="802730" cy="550966"/>
            <a:chOff x="2967" y="478"/>
            <a:chExt cx="788" cy="625"/>
          </a:xfrm>
        </p:grpSpPr>
        <p:pic>
          <p:nvPicPr>
            <p:cNvPr id="43" name="Picture 358" descr="access_point_stylized_small">
              <a:extLst>
                <a:ext uri="{FF2B5EF4-FFF2-40B4-BE49-F238E27FC236}">
                  <a16:creationId xmlns:a16="http://schemas.microsoft.com/office/drawing/2014/main" id="{1BF80344-FE2D-88B3-BAD7-4D7AF5675D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" name="Picture 360" descr="antenna_radiation_stylized">
              <a:extLst>
                <a:ext uri="{FF2B5EF4-FFF2-40B4-BE49-F238E27FC236}">
                  <a16:creationId xmlns:a16="http://schemas.microsoft.com/office/drawing/2014/main" id="{E378DE71-ABA3-2856-E914-26BE80D47C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3ED28A98-3935-2B5D-540A-A56B3F4737FB}"/>
              </a:ext>
            </a:extLst>
          </p:cNvPr>
          <p:cNvGrpSpPr/>
          <p:nvPr/>
        </p:nvGrpSpPr>
        <p:grpSpPr>
          <a:xfrm>
            <a:off x="5945935" y="3482970"/>
            <a:ext cx="3864437" cy="1065450"/>
            <a:chOff x="5503017" y="3482970"/>
            <a:chExt cx="3864437" cy="1065450"/>
          </a:xfrm>
        </p:grpSpPr>
        <p:sp>
          <p:nvSpPr>
            <p:cNvPr id="36" name="Line 55">
              <a:extLst>
                <a:ext uri="{FF2B5EF4-FFF2-40B4-BE49-F238E27FC236}">
                  <a16:creationId xmlns:a16="http://schemas.microsoft.com/office/drawing/2014/main" id="{A2E6157A-1F52-0B73-794C-97696207DF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3017" y="4016833"/>
              <a:ext cx="262075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 27">
              <a:extLst>
                <a:ext uri="{FF2B5EF4-FFF2-40B4-BE49-F238E27FC236}">
                  <a16:creationId xmlns:a16="http://schemas.microsoft.com/office/drawing/2014/main" id="{7963C527-E46C-5501-5CA7-D279ED0D5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9615" y="3482970"/>
              <a:ext cx="1533985" cy="106545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Text Box 28">
              <a:extLst>
                <a:ext uri="{FF2B5EF4-FFF2-40B4-BE49-F238E27FC236}">
                  <a16:creationId xmlns:a16="http://schemas.microsoft.com/office/drawing/2014/main" id="{7B0A3FA7-88ED-EA3B-6E19-1C6F9B3DAA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11880" y="3727736"/>
              <a:ext cx="1248425" cy="4415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institution’s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wired network</a:t>
              </a: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BF95B8BE-47C6-74A1-BF9A-AFE75B5875F5}"/>
                </a:ext>
              </a:extLst>
            </p:cNvPr>
            <p:cNvSpPr/>
            <p:nvPr/>
          </p:nvSpPr>
          <p:spPr>
            <a:xfrm>
              <a:off x="7869590" y="3612204"/>
              <a:ext cx="1497864" cy="751291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Text Box 28">
              <a:extLst>
                <a:ext uri="{FF2B5EF4-FFF2-40B4-BE49-F238E27FC236}">
                  <a16:creationId xmlns:a16="http://schemas.microsoft.com/office/drawing/2014/main" id="{77FE4A9B-C12B-56B7-B861-96F37DB0B8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3772" y="3832972"/>
              <a:ext cx="778034" cy="2689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Internet</a:t>
              </a:r>
            </a:p>
          </p:txBody>
        </p:sp>
      </p:grpSp>
      <p:grpSp>
        <p:nvGrpSpPr>
          <p:cNvPr id="137" name="Group 652">
            <a:extLst>
              <a:ext uri="{FF2B5EF4-FFF2-40B4-BE49-F238E27FC236}">
                <a16:creationId xmlns:a16="http://schemas.microsoft.com/office/drawing/2014/main" id="{85EE2777-FECC-CF27-28E8-84243B265EF4}"/>
              </a:ext>
            </a:extLst>
          </p:cNvPr>
          <p:cNvGrpSpPr>
            <a:grpSpLocks/>
          </p:cNvGrpSpPr>
          <p:nvPr/>
        </p:nvGrpSpPr>
        <p:grpSpPr bwMode="auto">
          <a:xfrm>
            <a:off x="3925557" y="5287169"/>
            <a:ext cx="733407" cy="660273"/>
            <a:chOff x="2751" y="1851"/>
            <a:chExt cx="462" cy="478"/>
          </a:xfrm>
        </p:grpSpPr>
        <p:pic>
          <p:nvPicPr>
            <p:cNvPr id="194" name="Picture 653" descr="iphone_stylized_small">
              <a:extLst>
                <a:ext uri="{FF2B5EF4-FFF2-40B4-BE49-F238E27FC236}">
                  <a16:creationId xmlns:a16="http://schemas.microsoft.com/office/drawing/2014/main" id="{DBC0B9A2-D364-6159-8B2F-7E71D5DA11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5" name="Picture 654" descr="antenna_radiation_stylized">
              <a:extLst>
                <a:ext uri="{FF2B5EF4-FFF2-40B4-BE49-F238E27FC236}">
                  <a16:creationId xmlns:a16="http://schemas.microsoft.com/office/drawing/2014/main" id="{1186D7F2-765C-47A7-3F1B-EB2D0AA1FD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630DCF43-DCBC-737F-E389-E39D8C67519F}"/>
              </a:ext>
            </a:extLst>
          </p:cNvPr>
          <p:cNvGrpSpPr/>
          <p:nvPr/>
        </p:nvGrpSpPr>
        <p:grpSpPr>
          <a:xfrm>
            <a:off x="4906263" y="4943890"/>
            <a:ext cx="1671124" cy="1428052"/>
            <a:chOff x="842375" y="3727652"/>
            <a:chExt cx="1671124" cy="1428052"/>
          </a:xfrm>
        </p:grpSpPr>
        <p:sp>
          <p:nvSpPr>
            <p:cNvPr id="134" name="Hexagon 133">
              <a:extLst>
                <a:ext uri="{FF2B5EF4-FFF2-40B4-BE49-F238E27FC236}">
                  <a16:creationId xmlns:a16="http://schemas.microsoft.com/office/drawing/2014/main" id="{EF1120D3-5CFA-787F-ACD7-82240DD8B5F3}"/>
                </a:ext>
              </a:extLst>
            </p:cNvPr>
            <p:cNvSpPr/>
            <p:nvPr/>
          </p:nvSpPr>
          <p:spPr>
            <a:xfrm>
              <a:off x="842375" y="3727652"/>
              <a:ext cx="1671124" cy="1428052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TextBox 135">
              <a:extLst>
                <a:ext uri="{FF2B5EF4-FFF2-40B4-BE49-F238E27FC236}">
                  <a16:creationId xmlns:a16="http://schemas.microsoft.com/office/drawing/2014/main" id="{A8F0EC7E-9FDF-82D4-4B24-E04C659665C9}"/>
                </a:ext>
              </a:extLst>
            </p:cNvPr>
            <p:cNvSpPr txBox="1"/>
            <p:nvPr/>
          </p:nvSpPr>
          <p:spPr>
            <a:xfrm>
              <a:off x="1313387" y="4842559"/>
              <a:ext cx="806631" cy="2437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gNode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-B  </a:t>
              </a:r>
              <a:endPara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59828A31-C6F8-304E-2B96-4817E4583327}"/>
                </a:ext>
              </a:extLst>
            </p:cNvPr>
            <p:cNvGrpSpPr/>
            <p:nvPr/>
          </p:nvGrpSpPr>
          <p:grpSpPr>
            <a:xfrm>
              <a:off x="1364346" y="3785828"/>
              <a:ext cx="694858" cy="1046469"/>
              <a:chOff x="5889335" y="1598309"/>
              <a:chExt cx="694858" cy="1046469"/>
            </a:xfrm>
          </p:grpSpPr>
          <p:grpSp>
            <p:nvGrpSpPr>
              <p:cNvPr id="142" name="Group 817">
                <a:extLst>
                  <a:ext uri="{FF2B5EF4-FFF2-40B4-BE49-F238E27FC236}">
                    <a16:creationId xmlns:a16="http://schemas.microsoft.com/office/drawing/2014/main" id="{7496F711-D818-7313-D16F-67797C8932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71949" y="1598309"/>
                <a:ext cx="466245" cy="434369"/>
                <a:chOff x="2920" y="1424"/>
                <a:chExt cx="326" cy="320"/>
              </a:xfrm>
            </p:grpSpPr>
            <p:sp>
              <p:nvSpPr>
                <p:cNvPr id="161" name="Oval 818">
                  <a:extLst>
                    <a:ext uri="{FF2B5EF4-FFF2-40B4-BE49-F238E27FC236}">
                      <a16:creationId xmlns:a16="http://schemas.microsoft.com/office/drawing/2014/main" id="{24059A9B-104C-D191-D91D-F54D2CE60D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2" name="Group 819">
                  <a:extLst>
                    <a:ext uri="{FF2B5EF4-FFF2-40B4-BE49-F238E27FC236}">
                      <a16:creationId xmlns:a16="http://schemas.microsoft.com/office/drawing/2014/main" id="{F3A47F8C-5D80-1F41-026C-7E160F73DB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24"/>
                  <a:ext cx="265" cy="280"/>
                  <a:chOff x="2949" y="1424"/>
                  <a:chExt cx="265" cy="280"/>
                </a:xfrm>
              </p:grpSpPr>
              <p:sp>
                <p:nvSpPr>
                  <p:cNvPr id="164" name="Oval 820">
                    <a:extLst>
                      <a:ext uri="{FF2B5EF4-FFF2-40B4-BE49-F238E27FC236}">
                        <a16:creationId xmlns:a16="http://schemas.microsoft.com/office/drawing/2014/main" id="{4CDBF6EA-DC57-434E-58F8-A6977EFF2B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5" name="Oval 821">
                    <a:extLst>
                      <a:ext uri="{FF2B5EF4-FFF2-40B4-BE49-F238E27FC236}">
                        <a16:creationId xmlns:a16="http://schemas.microsoft.com/office/drawing/2014/main" id="{79D9C5AE-2DE3-4F52-28D0-72190A3717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6" name="Oval 822">
                    <a:extLst>
                      <a:ext uri="{FF2B5EF4-FFF2-40B4-BE49-F238E27FC236}">
                        <a16:creationId xmlns:a16="http://schemas.microsoft.com/office/drawing/2014/main" id="{AE27D60E-0FE5-AB79-27F8-FBFFF0CC4C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" name="Oval 823">
                    <a:extLst>
                      <a:ext uri="{FF2B5EF4-FFF2-40B4-BE49-F238E27FC236}">
                        <a16:creationId xmlns:a16="http://schemas.microsoft.com/office/drawing/2014/main" id="{06597E7F-926E-7705-65C0-27C1C9BA43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" name="Freeform 824">
                    <a:extLst>
                      <a:ext uri="{FF2B5EF4-FFF2-40B4-BE49-F238E27FC236}">
                        <a16:creationId xmlns:a16="http://schemas.microsoft.com/office/drawing/2014/main" id="{F59314DC-D303-FEE0-2707-06B4A63012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AE1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3" name="Freeform 825">
                  <a:extLst>
                    <a:ext uri="{FF2B5EF4-FFF2-40B4-BE49-F238E27FC236}">
                      <a16:creationId xmlns:a16="http://schemas.microsoft.com/office/drawing/2014/main" id="{25B99280-06BF-31B0-90F9-18C1355590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615"/>
                  <a:ext cx="178" cy="129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9CE0FA"/>
                </a:solidFill>
                <a:ln w="19050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3" name="Group 142">
                <a:extLst>
                  <a:ext uri="{FF2B5EF4-FFF2-40B4-BE49-F238E27FC236}">
                    <a16:creationId xmlns:a16="http://schemas.microsoft.com/office/drawing/2014/main" id="{49F8D7DE-6BA6-9AF1-6C5E-2DFDDC3F999E}"/>
                  </a:ext>
                </a:extLst>
              </p:cNvPr>
              <p:cNvGrpSpPr/>
              <p:nvPr/>
            </p:nvGrpSpPr>
            <p:grpSpPr>
              <a:xfrm>
                <a:off x="5988685" y="1818858"/>
                <a:ext cx="437474" cy="596272"/>
                <a:chOff x="3585986" y="1924272"/>
                <a:chExt cx="468358" cy="1018983"/>
              </a:xfrm>
            </p:grpSpPr>
            <p:sp>
              <p:nvSpPr>
                <p:cNvPr id="157" name="Rectangle 156">
                  <a:extLst>
                    <a:ext uri="{FF2B5EF4-FFF2-40B4-BE49-F238E27FC236}">
                      <a16:creationId xmlns:a16="http://schemas.microsoft.com/office/drawing/2014/main" id="{5EAF1EEA-CC8E-29FC-6199-7D960B4872A7}"/>
                    </a:ext>
                  </a:extLst>
                </p:cNvPr>
                <p:cNvSpPr/>
                <p:nvPr/>
              </p:nvSpPr>
              <p:spPr>
                <a:xfrm>
                  <a:off x="3793799" y="1924272"/>
                  <a:ext cx="61211" cy="1018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8" name="Rectangle 157">
                  <a:extLst>
                    <a:ext uri="{FF2B5EF4-FFF2-40B4-BE49-F238E27FC236}">
                      <a16:creationId xmlns:a16="http://schemas.microsoft.com/office/drawing/2014/main" id="{D1A9E909-8B6F-C6E9-93DD-C5F872B89116}"/>
                    </a:ext>
                  </a:extLst>
                </p:cNvPr>
                <p:cNvSpPr/>
                <p:nvPr/>
              </p:nvSpPr>
              <p:spPr>
                <a:xfrm rot="5400000">
                  <a:off x="3797305" y="1906792"/>
                  <a:ext cx="45719" cy="46835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Rectangle 158">
                  <a:extLst>
                    <a:ext uri="{FF2B5EF4-FFF2-40B4-BE49-F238E27FC236}">
                      <a16:creationId xmlns:a16="http://schemas.microsoft.com/office/drawing/2014/main" id="{158A99F4-61AC-0D55-E13C-87B80B1EA34C}"/>
                    </a:ext>
                  </a:extLst>
                </p:cNvPr>
                <p:cNvSpPr/>
                <p:nvPr/>
              </p:nvSpPr>
              <p:spPr>
                <a:xfrm>
                  <a:off x="3641274" y="2079689"/>
                  <a:ext cx="97237" cy="16827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" name="Rectangle 159">
                  <a:extLst>
                    <a:ext uri="{FF2B5EF4-FFF2-40B4-BE49-F238E27FC236}">
                      <a16:creationId xmlns:a16="http://schemas.microsoft.com/office/drawing/2014/main" id="{68D517EF-7331-C866-EB98-3D99BC8FEF6C}"/>
                    </a:ext>
                  </a:extLst>
                </p:cNvPr>
                <p:cNvSpPr/>
                <p:nvPr/>
              </p:nvSpPr>
              <p:spPr>
                <a:xfrm>
                  <a:off x="3942084" y="2069884"/>
                  <a:ext cx="45719" cy="30343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4" name="Group 143">
                <a:extLst>
                  <a:ext uri="{FF2B5EF4-FFF2-40B4-BE49-F238E27FC236}">
                    <a16:creationId xmlns:a16="http://schemas.microsoft.com/office/drawing/2014/main" id="{C9A6CFE2-9533-5988-62F5-B9AAB276A90B}"/>
                  </a:ext>
                </a:extLst>
              </p:cNvPr>
              <p:cNvGrpSpPr/>
              <p:nvPr/>
            </p:nvGrpSpPr>
            <p:grpSpPr>
              <a:xfrm>
                <a:off x="5889335" y="2048021"/>
                <a:ext cx="694858" cy="596757"/>
                <a:chOff x="2913744" y="2211770"/>
                <a:chExt cx="694858" cy="596757"/>
              </a:xfrm>
            </p:grpSpPr>
            <p:grpSp>
              <p:nvGrpSpPr>
                <p:cNvPr id="145" name="Group 144">
                  <a:extLst>
                    <a:ext uri="{FF2B5EF4-FFF2-40B4-BE49-F238E27FC236}">
                      <a16:creationId xmlns:a16="http://schemas.microsoft.com/office/drawing/2014/main" id="{2868604B-E089-7745-30E2-0A62EBABA41E}"/>
                    </a:ext>
                  </a:extLst>
                </p:cNvPr>
                <p:cNvGrpSpPr/>
                <p:nvPr/>
              </p:nvGrpSpPr>
              <p:grpSpPr>
                <a:xfrm>
                  <a:off x="2913744" y="2416607"/>
                  <a:ext cx="694858" cy="391920"/>
                  <a:chOff x="340314" y="959725"/>
                  <a:chExt cx="710987" cy="333816"/>
                </a:xfrm>
              </p:grpSpPr>
              <p:sp>
                <p:nvSpPr>
                  <p:cNvPr id="147" name="Oval 146">
                    <a:extLst>
                      <a:ext uri="{FF2B5EF4-FFF2-40B4-BE49-F238E27FC236}">
                        <a16:creationId xmlns:a16="http://schemas.microsoft.com/office/drawing/2014/main" id="{7AB305DE-7B1B-8E39-740E-4C3FDD358929}"/>
                      </a:ext>
                    </a:extLst>
                  </p:cNvPr>
                  <p:cNvSpPr/>
                  <p:nvPr/>
                </p:nvSpPr>
                <p:spPr>
                  <a:xfrm flipV="1">
                    <a:off x="340314" y="1069853"/>
                    <a:ext cx="710987" cy="223688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48" name="Group 147">
                    <a:extLst>
                      <a:ext uri="{FF2B5EF4-FFF2-40B4-BE49-F238E27FC236}">
                        <a16:creationId xmlns:a16="http://schemas.microsoft.com/office/drawing/2014/main" id="{372EBE85-8F29-D7D5-12E5-08D9925367D4}"/>
                      </a:ext>
                    </a:extLst>
                  </p:cNvPr>
                  <p:cNvGrpSpPr/>
                  <p:nvPr/>
                </p:nvGrpSpPr>
                <p:grpSpPr>
                  <a:xfrm>
                    <a:off x="519850" y="1126797"/>
                    <a:ext cx="319417" cy="141293"/>
                    <a:chOff x="7493876" y="2774731"/>
                    <a:chExt cx="1481958" cy="894622"/>
                  </a:xfrm>
                </p:grpSpPr>
                <p:sp>
                  <p:nvSpPr>
                    <p:cNvPr id="150" name="Freeform 149">
                      <a:extLst>
                        <a:ext uri="{FF2B5EF4-FFF2-40B4-BE49-F238E27FC236}">
                          <a16:creationId xmlns:a16="http://schemas.microsoft.com/office/drawing/2014/main" id="{F4653B65-C56C-1E1B-6896-DD029BAD7D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151" name="Oval 150">
                      <a:extLst>
                        <a:ext uri="{FF2B5EF4-FFF2-40B4-BE49-F238E27FC236}">
                          <a16:creationId xmlns:a16="http://schemas.microsoft.com/office/drawing/2014/main" id="{617396F8-60F4-F84B-E3D0-470A76A7B3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152" name="Group 151">
                      <a:extLst>
                        <a:ext uri="{FF2B5EF4-FFF2-40B4-BE49-F238E27FC236}">
                          <a16:creationId xmlns:a16="http://schemas.microsoft.com/office/drawing/2014/main" id="{C977CB1A-CB56-DB9E-EB38-C7BCC0BDDD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153" name="Freeform 152">
                        <a:extLst>
                          <a:ext uri="{FF2B5EF4-FFF2-40B4-BE49-F238E27FC236}">
                            <a16:creationId xmlns:a16="http://schemas.microsoft.com/office/drawing/2014/main" id="{E06BC1A7-420D-2FB8-71CF-572E77BD23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" name="Freeform 153">
                        <a:extLst>
                          <a:ext uri="{FF2B5EF4-FFF2-40B4-BE49-F238E27FC236}">
                            <a16:creationId xmlns:a16="http://schemas.microsoft.com/office/drawing/2014/main" id="{501A1343-3A27-BAAF-A850-53502229CC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5" name="Freeform 154">
                        <a:extLst>
                          <a:ext uri="{FF2B5EF4-FFF2-40B4-BE49-F238E27FC236}">
                            <a16:creationId xmlns:a16="http://schemas.microsoft.com/office/drawing/2014/main" id="{48528146-511A-4B16-1E1F-3BDE041010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6" name="Freeform 155">
                        <a:extLst>
                          <a:ext uri="{FF2B5EF4-FFF2-40B4-BE49-F238E27FC236}">
                            <a16:creationId xmlns:a16="http://schemas.microsoft.com/office/drawing/2014/main" id="{24CB1F03-E43E-03E0-35E1-1DA3F5C49A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149" name="Can 148">
                    <a:extLst>
                      <a:ext uri="{FF2B5EF4-FFF2-40B4-BE49-F238E27FC236}">
                        <a16:creationId xmlns:a16="http://schemas.microsoft.com/office/drawing/2014/main" id="{3306299B-A1CB-2288-3775-7A91A820A8FD}"/>
                      </a:ext>
                    </a:extLst>
                  </p:cNvPr>
                  <p:cNvSpPr/>
                  <p:nvPr/>
                </p:nvSpPr>
                <p:spPr>
                  <a:xfrm>
                    <a:off x="790311" y="959725"/>
                    <a:ext cx="174480" cy="184305"/>
                  </a:xfrm>
                  <a:prstGeom prst="can">
                    <a:avLst/>
                  </a:prstGeom>
                  <a:solidFill>
                    <a:srgbClr val="0012A0">
                      <a:alpha val="82000"/>
                    </a:srgb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146" name="Picture 145" descr="A screen shot of a computer&#10;&#10;Description automatically generated">
                  <a:extLst>
                    <a:ext uri="{FF2B5EF4-FFF2-40B4-BE49-F238E27FC236}">
                      <a16:creationId xmlns:a16="http://schemas.microsoft.com/office/drawing/2014/main" id="{E8551BFE-844A-410C-15CC-B9B607EBE81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939352" y="2211770"/>
                  <a:ext cx="249527" cy="465445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96BB4DE0-6A24-396C-8E2B-D0984781F67C}"/>
              </a:ext>
            </a:extLst>
          </p:cNvPr>
          <p:cNvGrpSpPr/>
          <p:nvPr/>
        </p:nvGrpSpPr>
        <p:grpSpPr>
          <a:xfrm>
            <a:off x="3204800" y="3841114"/>
            <a:ext cx="833817" cy="1918406"/>
            <a:chOff x="2761882" y="3841114"/>
            <a:chExt cx="833817" cy="1918406"/>
          </a:xfrm>
        </p:grpSpPr>
        <p:sp>
          <p:nvSpPr>
            <p:cNvPr id="34" name="Right Arrow 33">
              <a:extLst>
                <a:ext uri="{FF2B5EF4-FFF2-40B4-BE49-F238E27FC236}">
                  <a16:creationId xmlns:a16="http://schemas.microsoft.com/office/drawing/2014/main" id="{E95CD1D2-32B9-E67A-93E3-5E4AC885D50E}"/>
                </a:ext>
              </a:extLst>
            </p:cNvPr>
            <p:cNvSpPr/>
            <p:nvPr/>
          </p:nvSpPr>
          <p:spPr>
            <a:xfrm>
              <a:off x="2761882" y="3841114"/>
              <a:ext cx="646720" cy="328159"/>
            </a:xfrm>
            <a:prstGeom prst="rightArrow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ight Arrow 210">
              <a:extLst>
                <a:ext uri="{FF2B5EF4-FFF2-40B4-BE49-F238E27FC236}">
                  <a16:creationId xmlns:a16="http://schemas.microsoft.com/office/drawing/2014/main" id="{4A0D5BB9-889C-ADB5-3DF8-A9B275E25266}"/>
                </a:ext>
              </a:extLst>
            </p:cNvPr>
            <p:cNvSpPr/>
            <p:nvPr/>
          </p:nvSpPr>
          <p:spPr>
            <a:xfrm>
              <a:off x="2948979" y="5431361"/>
              <a:ext cx="646720" cy="328159"/>
            </a:xfrm>
            <a:prstGeom prst="rightArrow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7144E3EF-C997-1F7F-58AE-43C367CC05D7}"/>
              </a:ext>
            </a:extLst>
          </p:cNvPr>
          <p:cNvGrpSpPr/>
          <p:nvPr/>
        </p:nvGrpSpPr>
        <p:grpSpPr>
          <a:xfrm>
            <a:off x="6087000" y="5419671"/>
            <a:ext cx="3737115" cy="1065450"/>
            <a:chOff x="5503017" y="3482970"/>
            <a:chExt cx="3737115" cy="1065450"/>
          </a:xfrm>
        </p:grpSpPr>
        <p:sp>
          <p:nvSpPr>
            <p:cNvPr id="214" name="Line 55">
              <a:extLst>
                <a:ext uri="{FF2B5EF4-FFF2-40B4-BE49-F238E27FC236}">
                  <a16:creationId xmlns:a16="http://schemas.microsoft.com/office/drawing/2014/main" id="{54979D99-9273-7BE5-2179-EA1CECB139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3017" y="4016833"/>
              <a:ext cx="262075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27">
              <a:extLst>
                <a:ext uri="{FF2B5EF4-FFF2-40B4-BE49-F238E27FC236}">
                  <a16:creationId xmlns:a16="http://schemas.microsoft.com/office/drawing/2014/main" id="{0A342DD8-0FA9-5587-A04A-8D152818C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3865" y="3482970"/>
              <a:ext cx="1533985" cy="106545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Text Box 28">
              <a:extLst>
                <a:ext uri="{FF2B5EF4-FFF2-40B4-BE49-F238E27FC236}">
                  <a16:creationId xmlns:a16="http://schemas.microsoft.com/office/drawing/2014/main" id="{6706FD66-7404-45B5-08C8-EFDAA36097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07672" y="3796022"/>
              <a:ext cx="1158607" cy="4412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Mobile packet core</a:t>
              </a:r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13EFA051-1501-3295-73BC-01087B1CD437}"/>
                </a:ext>
              </a:extLst>
            </p:cNvPr>
            <p:cNvSpPr/>
            <p:nvPr/>
          </p:nvSpPr>
          <p:spPr>
            <a:xfrm>
              <a:off x="7742268" y="3612204"/>
              <a:ext cx="1497864" cy="751291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Text Box 28">
              <a:extLst>
                <a:ext uri="{FF2B5EF4-FFF2-40B4-BE49-F238E27FC236}">
                  <a16:creationId xmlns:a16="http://schemas.microsoft.com/office/drawing/2014/main" id="{209AECD4-35B1-6FD3-095E-547E904D6F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73297" y="3832972"/>
              <a:ext cx="778034" cy="2689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Arial" charset="0"/>
                </a:rPr>
                <a:t>Internet</a:t>
              </a:r>
            </a:p>
          </p:txBody>
        </p:sp>
      </p:grpSp>
      <p:grpSp>
        <p:nvGrpSpPr>
          <p:cNvPr id="221" name="Group 220">
            <a:extLst>
              <a:ext uri="{FF2B5EF4-FFF2-40B4-BE49-F238E27FC236}">
                <a16:creationId xmlns:a16="http://schemas.microsoft.com/office/drawing/2014/main" id="{74B8ACC3-5C10-AC47-5A75-B6DC357A9C0E}"/>
              </a:ext>
            </a:extLst>
          </p:cNvPr>
          <p:cNvGrpSpPr/>
          <p:nvPr/>
        </p:nvGrpSpPr>
        <p:grpSpPr>
          <a:xfrm>
            <a:off x="5931327" y="5459015"/>
            <a:ext cx="546237" cy="214511"/>
            <a:chOff x="8493165" y="2029804"/>
            <a:chExt cx="849312" cy="226109"/>
          </a:xfrm>
        </p:grpSpPr>
        <p:pic>
          <p:nvPicPr>
            <p:cNvPr id="222" name="Picture 603" descr="car_icon_small">
              <a:extLst>
                <a:ext uri="{FF2B5EF4-FFF2-40B4-BE49-F238E27FC236}">
                  <a16:creationId xmlns:a16="http://schemas.microsoft.com/office/drawing/2014/main" id="{3B24B124-22B0-ABB6-AC1F-7EBD1E2186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" name="Picture 1017" descr="antenna_stylized">
              <a:extLst>
                <a:ext uri="{FF2B5EF4-FFF2-40B4-BE49-F238E27FC236}">
                  <a16:creationId xmlns:a16="http://schemas.microsoft.com/office/drawing/2014/main" id="{F156B713-BBE9-498F-E558-10DDC3BF5A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4" name="Group 356">
            <a:extLst>
              <a:ext uri="{FF2B5EF4-FFF2-40B4-BE49-F238E27FC236}">
                <a16:creationId xmlns:a16="http://schemas.microsoft.com/office/drawing/2014/main" id="{D3160B3B-CE7D-C42D-AE77-687D4D6971EA}"/>
              </a:ext>
            </a:extLst>
          </p:cNvPr>
          <p:cNvGrpSpPr>
            <a:grpSpLocks/>
          </p:cNvGrpSpPr>
          <p:nvPr/>
        </p:nvGrpSpPr>
        <p:grpSpPr bwMode="auto">
          <a:xfrm>
            <a:off x="5122699" y="5156795"/>
            <a:ext cx="323550" cy="334978"/>
            <a:chOff x="313" y="1407"/>
            <a:chExt cx="1152" cy="1104"/>
          </a:xfrm>
        </p:grpSpPr>
        <p:pic>
          <p:nvPicPr>
            <p:cNvPr id="225" name="Picture 354" descr="laptop_stylized_small">
              <a:extLst>
                <a:ext uri="{FF2B5EF4-FFF2-40B4-BE49-F238E27FC236}">
                  <a16:creationId xmlns:a16="http://schemas.microsoft.com/office/drawing/2014/main" id="{B686345C-6F2D-B6B8-8587-136BDF2836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6" name="Picture 355" descr="antenna_stylized">
              <a:extLst>
                <a:ext uri="{FF2B5EF4-FFF2-40B4-BE49-F238E27FC236}">
                  <a16:creationId xmlns:a16="http://schemas.microsoft.com/office/drawing/2014/main" id="{727EA8DD-1E6A-61D0-0FF4-76ECF5B343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0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7" name="TextBox 226">
            <a:extLst>
              <a:ext uri="{FF2B5EF4-FFF2-40B4-BE49-F238E27FC236}">
                <a16:creationId xmlns:a16="http://schemas.microsoft.com/office/drawing/2014/main" id="{776C2DC7-E257-504E-26AC-1E3E5C16879D}"/>
              </a:ext>
            </a:extLst>
          </p:cNvPr>
          <p:cNvSpPr txBox="1"/>
          <p:nvPr/>
        </p:nvSpPr>
        <p:spPr>
          <a:xfrm>
            <a:off x="5362570" y="4155758"/>
            <a:ext cx="68159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WiFi AP</a:t>
            </a:r>
          </a:p>
        </p:txBody>
      </p: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290A6580-B4EE-BE9E-9776-D1722F008E8C}"/>
              </a:ext>
            </a:extLst>
          </p:cNvPr>
          <p:cNvGrpSpPr/>
          <p:nvPr/>
        </p:nvGrpSpPr>
        <p:grpSpPr>
          <a:xfrm>
            <a:off x="4378600" y="3886885"/>
            <a:ext cx="1166537" cy="1904810"/>
            <a:chOff x="3935682" y="3886885"/>
            <a:chExt cx="1166537" cy="1904810"/>
          </a:xfrm>
        </p:grpSpPr>
        <p:sp>
          <p:nvSpPr>
            <p:cNvPr id="228" name="Up-Down Arrow 227">
              <a:extLst>
                <a:ext uri="{FF2B5EF4-FFF2-40B4-BE49-F238E27FC236}">
                  <a16:creationId xmlns:a16="http://schemas.microsoft.com/office/drawing/2014/main" id="{1B1F31E0-F5C3-4658-575A-646A83ED1C7C}"/>
                </a:ext>
              </a:extLst>
            </p:cNvPr>
            <p:cNvSpPr/>
            <p:nvPr/>
          </p:nvSpPr>
          <p:spPr>
            <a:xfrm rot="5400000">
              <a:off x="4297382" y="3525185"/>
              <a:ext cx="328160" cy="1051559"/>
            </a:xfrm>
            <a:prstGeom prst="upDownArrow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" name="Up-Down Arrow 228">
              <a:extLst>
                <a:ext uri="{FF2B5EF4-FFF2-40B4-BE49-F238E27FC236}">
                  <a16:creationId xmlns:a16="http://schemas.microsoft.com/office/drawing/2014/main" id="{62E78A4B-60D3-38BA-FB9D-1215A13FEF90}"/>
                </a:ext>
              </a:extLst>
            </p:cNvPr>
            <p:cNvSpPr/>
            <p:nvPr/>
          </p:nvSpPr>
          <p:spPr>
            <a:xfrm rot="5400000">
              <a:off x="4412360" y="5101835"/>
              <a:ext cx="328160" cy="1051559"/>
            </a:xfrm>
            <a:prstGeom prst="upDownArrow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32" name="Rectangle 231">
            <a:extLst>
              <a:ext uri="{FF2B5EF4-FFF2-40B4-BE49-F238E27FC236}">
                <a16:creationId xmlns:a16="http://schemas.microsoft.com/office/drawing/2014/main" id="{3BE5582F-D7D3-0971-0FC3-1151DC7059C3}"/>
              </a:ext>
            </a:extLst>
          </p:cNvPr>
          <p:cNvSpPr/>
          <p:nvPr/>
        </p:nvSpPr>
        <p:spPr>
          <a:xfrm>
            <a:off x="6639969" y="3344527"/>
            <a:ext cx="3363808" cy="3281124"/>
          </a:xfrm>
          <a:prstGeom prst="rect">
            <a:avLst/>
          </a:prstGeom>
          <a:solidFill>
            <a:schemeClr val="bg1"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6864A072-9CA0-1861-1FA0-806DF36D1460}"/>
              </a:ext>
            </a:extLst>
          </p:cNvPr>
          <p:cNvSpPr txBox="1"/>
          <p:nvPr/>
        </p:nvSpPr>
        <p:spPr>
          <a:xfrm>
            <a:off x="1747589" y="3695461"/>
            <a:ext cx="92845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WiFi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34F3EE27-9408-DFCC-7794-A2126940BD2F}"/>
              </a:ext>
            </a:extLst>
          </p:cNvPr>
          <p:cNvSpPr txBox="1"/>
          <p:nvPr/>
        </p:nvSpPr>
        <p:spPr>
          <a:xfrm>
            <a:off x="1868945" y="5339775"/>
            <a:ext cx="65274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E087EE29-D825-7A47-344C-8BDEF0FA13D6}"/>
              </a:ext>
            </a:extLst>
          </p:cNvPr>
          <p:cNvSpPr txBox="1"/>
          <p:nvPr/>
        </p:nvSpPr>
        <p:spPr>
          <a:xfrm>
            <a:off x="3939240" y="4464348"/>
            <a:ext cx="18181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association</a:t>
            </a:r>
            <a:endParaRPr kumimoji="0" lang="en-US" sz="1800" b="0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83F31EB-AA5C-1BFC-BCBB-E7E75404BED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 7- </a:t>
            </a:r>
            <a:fld id="{C4204591-24BD-A542-B9D5-F8D8A88D2FEE}" type="slidenum">
              <a:rPr lang="en-US" smtClean="0"/>
              <a:pPr/>
              <a:t>99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6328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2" grpId="0" animBg="1"/>
      <p:bldP spid="235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33748</TotalTime>
  <Words>13601</Words>
  <Application>Microsoft Macintosh PowerPoint</Application>
  <PresentationFormat>Widescreen</PresentationFormat>
  <Paragraphs>3473</Paragraphs>
  <Slides>154</Slides>
  <Notes>133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154</vt:i4>
      </vt:variant>
    </vt:vector>
  </HeadingPairs>
  <TitlesOfParts>
    <vt:vector size="169" baseType="lpstr">
      <vt:lpstr>ＭＳ Ｐゴシック</vt:lpstr>
      <vt:lpstr>Aptos</vt:lpstr>
      <vt:lpstr>Aptos Light</vt:lpstr>
      <vt:lpstr>Arial</vt:lpstr>
      <vt:lpstr>Calibri</vt:lpstr>
      <vt:lpstr>Calibri Light</vt:lpstr>
      <vt:lpstr>Comic Sans MS</vt:lpstr>
      <vt:lpstr>Fira Sans Light</vt:lpstr>
      <vt:lpstr>Gill Sans MT</vt:lpstr>
      <vt:lpstr>Helvetica</vt:lpstr>
      <vt:lpstr>Lato</vt:lpstr>
      <vt:lpstr>Symbol</vt:lpstr>
      <vt:lpstr>Times New Roman</vt:lpstr>
      <vt:lpstr>Wingdings</vt:lpstr>
      <vt:lpstr>Office Theme</vt:lpstr>
      <vt:lpstr>PowerPoint Presentation</vt:lpstr>
      <vt:lpstr>Wireless and mobile networks: overview</vt:lpstr>
      <vt:lpstr>Chapter 7 outline</vt:lpstr>
      <vt:lpstr>Wireless and Mobile Networks: context</vt:lpstr>
      <vt:lpstr>PowerPoint Presentation</vt:lpstr>
      <vt:lpstr>Elements of a wireless network</vt:lpstr>
      <vt:lpstr>Elements of a wireless network</vt:lpstr>
      <vt:lpstr>Elements of a wireless network</vt:lpstr>
      <vt:lpstr>Elements of a wireless network</vt:lpstr>
      <vt:lpstr>Elements of a wireless network</vt:lpstr>
      <vt:lpstr>Characteristics of selected wireless links</vt:lpstr>
      <vt:lpstr>Wireless networks: edge and core networks</vt:lpstr>
      <vt:lpstr>Chapter 7 outline</vt:lpstr>
      <vt:lpstr>Electromagnetics: enabling communication</vt:lpstr>
      <vt:lpstr>Radio basics: electromagnetic waves</vt:lpstr>
      <vt:lpstr>Radio basics: phase</vt:lpstr>
      <vt:lpstr>Radio signal characteristics</vt:lpstr>
      <vt:lpstr>Radio signal characteristics</vt:lpstr>
      <vt:lpstr>Signals and  Noise</vt:lpstr>
      <vt:lpstr>Signal to Noise Ratio (SNR)</vt:lpstr>
      <vt:lpstr>Channel Capacity </vt:lpstr>
      <vt:lpstr>Wireless link characteristics: path loss</vt:lpstr>
      <vt:lpstr>“Hidden terminal problem” recalling  ~ (fd)2 path loss</vt:lpstr>
      <vt:lpstr>Wireless link characteristics: hidden terminals</vt:lpstr>
      <vt:lpstr>Wireless link characteristics: multipath</vt:lpstr>
      <vt:lpstr>Wireless link characteristics: multipath</vt:lpstr>
      <vt:lpstr>Antennas</vt:lpstr>
      <vt:lpstr>MIMO transmission: single user</vt:lpstr>
      <vt:lpstr>MIMO: spatial diversity</vt:lpstr>
      <vt:lpstr>MIMO: spatial diversity</vt:lpstr>
      <vt:lpstr>MIMO: spatial multiplexing</vt:lpstr>
      <vt:lpstr>MIMO: spatial multiplexing</vt:lpstr>
      <vt:lpstr>Multi-user MIMO</vt:lpstr>
      <vt:lpstr>Wireless radio spectrum:</vt:lpstr>
      <vt:lpstr>WiFi spectrum bands</vt:lpstr>
      <vt:lpstr>5G spectrum:  three spectrum bands*</vt:lpstr>
      <vt:lpstr>Chapter 7 outline</vt:lpstr>
      <vt:lpstr>Physical Layer: coding and modulation</vt:lpstr>
      <vt:lpstr>Physical Layer: Error detection, correction coding</vt:lpstr>
      <vt:lpstr>Physical Layer: Error detection, correction coding</vt:lpstr>
      <vt:lpstr>Physical Layer: EDC shuffling example</vt:lpstr>
      <vt:lpstr>Modulation</vt:lpstr>
      <vt:lpstr>Modulation schemes: ASK, PSK</vt:lpstr>
      <vt:lpstr>Modulation schemes: QPSK</vt:lpstr>
      <vt:lpstr>Constellation diagrams</vt:lpstr>
      <vt:lpstr>QAM: Quadrature Amplitude Modulation </vt:lpstr>
      <vt:lpstr>Constellation diagrams: how bit errors occur</vt:lpstr>
      <vt:lpstr>Adaptive modulation</vt:lpstr>
      <vt:lpstr>Chapter 7 outline</vt:lpstr>
      <vt:lpstr>Recall: MAC protocols</vt:lpstr>
      <vt:lpstr>FDM: Frequency Division Multiplexing</vt:lpstr>
      <vt:lpstr>OFDM: Orthogonal FDM</vt:lpstr>
      <vt:lpstr>OFDM: Subcarriers</vt:lpstr>
      <vt:lpstr>OFDMA: subcarriers, time</vt:lpstr>
      <vt:lpstr>PowerPoint Presentation</vt:lpstr>
      <vt:lpstr>OFDMA: resource blocks</vt:lpstr>
      <vt:lpstr>OFDMA: resource blocks</vt:lpstr>
      <vt:lpstr>From 4G LTE to 5G New Radio (NR)</vt:lpstr>
      <vt:lpstr>CSMA/CA: addressing the “hidden terminals” problem</vt:lpstr>
      <vt:lpstr>CSMA/CA: collisions happen</vt:lpstr>
      <vt:lpstr>IEEE 802.11 MAC Protocol: CSMA/CA</vt:lpstr>
      <vt:lpstr>CSMA/CA: randomization after collision</vt:lpstr>
      <vt:lpstr>Avoiding collisions: using RTS/CTS</vt:lpstr>
      <vt:lpstr>Collision Avoidance: RTS-CTS exchange</vt:lpstr>
      <vt:lpstr>Backwards compatibility: challenging</vt:lpstr>
      <vt:lpstr>Extending RTS/CTS: Multiuser RTS</vt:lpstr>
      <vt:lpstr>Extending RTS/CTS: Multiuser RTS</vt:lpstr>
      <vt:lpstr>Chapter 7 outline</vt:lpstr>
      <vt:lpstr>802.11 wireless link layer </vt:lpstr>
      <vt:lpstr>802.11 downlink (AP-to-device) frame flow</vt:lpstr>
      <vt:lpstr>802.11 frame: addressing</vt:lpstr>
      <vt:lpstr>802.11 frame: addressing</vt:lpstr>
      <vt:lpstr>802.11 frame</vt:lpstr>
      <vt:lpstr>Retrospective: “A day in the life”* (WiFi)</vt:lpstr>
      <vt:lpstr>Chapter 7 outline</vt:lpstr>
      <vt:lpstr>PowerPoint Presentation</vt:lpstr>
      <vt:lpstr>PowerPoint Presentation</vt:lpstr>
      <vt:lpstr>PowerPoint Presentation</vt:lpstr>
      <vt:lpstr>Resource Blocks (RB)</vt:lpstr>
      <vt:lpstr>5G Bands, Channels, Subchannels: it confusing!</vt:lpstr>
      <vt:lpstr>Downlink physical channels</vt:lpstr>
      <vt:lpstr>Uplink physical channels</vt:lpstr>
      <vt:lpstr>Uplink/downlink logical channels</vt:lpstr>
      <vt:lpstr>PowerPoint Presentation</vt:lpstr>
      <vt:lpstr>PowerPoint Presentation</vt:lpstr>
      <vt:lpstr>RAN packet processing pipeline: context</vt:lpstr>
      <vt:lpstr>RAN packet processing pipeline</vt:lpstr>
      <vt:lpstr>RAN packet processing pipeline</vt:lpstr>
      <vt:lpstr>RAN packet processing pipeline</vt:lpstr>
      <vt:lpstr>RAN packet processing pipeline</vt:lpstr>
      <vt:lpstr>RAN packet processing pipeline</vt:lpstr>
      <vt:lpstr>Split RAN</vt:lpstr>
      <vt:lpstr>Split RAN</vt:lpstr>
      <vt:lpstr>Software-defined RAN</vt:lpstr>
      <vt:lpstr>Software-defined RAN</vt:lpstr>
      <vt:lpstr>Software-defined RAN</vt:lpstr>
      <vt:lpstr>RAN: operator’s “secret sauce”</vt:lpstr>
      <vt:lpstr>Chapter 7 outline</vt:lpstr>
      <vt:lpstr>Joining the edge wireless network</vt:lpstr>
      <vt:lpstr>Association: two approaches</vt:lpstr>
      <vt:lpstr>802.11: beaconing and probing</vt:lpstr>
      <vt:lpstr>PowerPoint Presentation</vt:lpstr>
      <vt:lpstr>RAN/WLAN scheduling: the “big picture”</vt:lpstr>
      <vt:lpstr>Wireless MAC scheduling: considerations</vt:lpstr>
      <vt:lpstr>MAC scheduling considerations</vt:lpstr>
      <vt:lpstr>RAN scheduling: Resource Blocks</vt:lpstr>
      <vt:lpstr>RAN scheduling: Channel Quality Indicator</vt:lpstr>
      <vt:lpstr>RAN scheduling: QoS Class Indicator</vt:lpstr>
      <vt:lpstr>4G/5G scheduling: abstraction</vt:lpstr>
      <vt:lpstr>Scheduling policies: priority</vt:lpstr>
      <vt:lpstr>PowerPoint Presentation</vt:lpstr>
      <vt:lpstr>PowerPoint Presentation</vt:lpstr>
      <vt:lpstr>PowerPoint Presentation</vt:lpstr>
      <vt:lpstr>PowerPoint Presentation</vt:lpstr>
      <vt:lpstr>Energy consumption in wireless devices</vt:lpstr>
      <vt:lpstr>Cycles of sleep/activity: sleep</vt:lpstr>
      <vt:lpstr>Cycles of sleep/activity: awake</vt:lpstr>
      <vt:lpstr>Cycles of sleep/activity: tradeoff/challenges</vt:lpstr>
      <vt:lpstr>Coordinated wake/sleep in 5G</vt:lpstr>
      <vt:lpstr>Chapter 7 outline</vt:lpstr>
      <vt:lpstr>5G Core Functional Components</vt:lpstr>
      <vt:lpstr>5G Core Functional Components</vt:lpstr>
      <vt:lpstr>5G Core Functional Components</vt:lpstr>
      <vt:lpstr>5G Core Functional Components</vt:lpstr>
      <vt:lpstr>5G interfaces*, control/user -plane separation (CUPS)</vt:lpstr>
      <vt:lpstr>5G Core:  User plane tunnels</vt:lpstr>
      <vt:lpstr>Identity: who are you?</vt:lpstr>
      <vt:lpstr>Joining a 5G network</vt:lpstr>
      <vt:lpstr>Joining a 5G network: steps</vt:lpstr>
      <vt:lpstr>Chapter 7 outline</vt:lpstr>
      <vt:lpstr>What is mobility?</vt:lpstr>
      <vt:lpstr>Mobility in a WiFi network</vt:lpstr>
      <vt:lpstr>Mobility in 5G networks: handover</vt:lpstr>
      <vt:lpstr>PowerPoint Presentation</vt:lpstr>
      <vt:lpstr>PowerPoint Presentation</vt:lpstr>
      <vt:lpstr>Handover: timeline, signaling</vt:lpstr>
      <vt:lpstr>Chapter 7 outline</vt:lpstr>
      <vt:lpstr>Bluetooth (BT) overview</vt:lpstr>
      <vt:lpstr>Bluetooth: overview</vt:lpstr>
      <vt:lpstr>Bluetooth basics: wireless channel</vt:lpstr>
      <vt:lpstr>Bluetooth channel: frequency hopping</vt:lpstr>
      <vt:lpstr>Bluetooth architecture, protocol stack (simplified)</vt:lpstr>
      <vt:lpstr>Logical Link Control, Adaptation (L2CAP) layer</vt:lpstr>
      <vt:lpstr>Bluetooth piconet and L2CAP connections</vt:lpstr>
      <vt:lpstr>Satellite applications</vt:lpstr>
      <vt:lpstr>GEO and LEO satellites</vt:lpstr>
      <vt:lpstr>Satellites: why all the fuss?</vt:lpstr>
      <vt:lpstr>Components of a LEO satellite network</vt:lpstr>
      <vt:lpstr>Satellite networking: a link or a network?</vt:lpstr>
      <vt:lpstr>PowerPoint Presentation</vt:lpstr>
      <vt:lpstr>IoT: many, many use cases!</vt:lpstr>
      <vt:lpstr>Lots of connected IoT devices, and more soon!</vt:lpstr>
      <vt:lpstr>IoT communication requirements</vt:lpstr>
      <vt:lpstr>Wireless and mobile networks: Summary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Jim Kurose</cp:lastModifiedBy>
  <cp:revision>1100</cp:revision>
  <dcterms:created xsi:type="dcterms:W3CDTF">2020-01-18T07:24:59Z</dcterms:created>
  <dcterms:modified xsi:type="dcterms:W3CDTF">2025-07-29T01:17:12Z</dcterms:modified>
</cp:coreProperties>
</file>