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91" r:id="rId6"/>
    <p:sldId id="293" r:id="rId7"/>
    <p:sldId id="292" r:id="rId8"/>
    <p:sldId id="294" r:id="rId9"/>
    <p:sldId id="296" r:id="rId10"/>
    <p:sldId id="271" r:id="rId11"/>
    <p:sldId id="273" r:id="rId12"/>
    <p:sldId id="297" r:id="rId13"/>
    <p:sldId id="298" r:id="rId14"/>
    <p:sldId id="299" r:id="rId15"/>
    <p:sldId id="300" r:id="rId16"/>
    <p:sldId id="304" r:id="rId17"/>
    <p:sldId id="305" r:id="rId18"/>
    <p:sldId id="306" r:id="rId19"/>
    <p:sldId id="303" r:id="rId20"/>
    <p:sldId id="287"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0CFF4-FF9E-9346-BA2B-D8343E7C05CC}" v="29" dt="2024-10-10T02:49:44.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48" autoAdjust="0"/>
    <p:restoredTop sz="94660"/>
  </p:normalViewPr>
  <p:slideViewPr>
    <p:cSldViewPr snapToGrid="0">
      <p:cViewPr varScale="1">
        <p:scale>
          <a:sx n="113" d="100"/>
          <a:sy n="113" d="100"/>
        </p:scale>
        <p:origin x="1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y George, Edwin" userId="43e771c4-1dba-42ff-8d1f-8afeccc6d6a0" providerId="ADAL" clId="{3CD0CFF4-FF9E-9346-BA2B-D8343E7C05CC}"/>
    <pc:docChg chg="undo custSel addSld delSld modSld sldOrd">
      <pc:chgData name="Tomy George, Edwin" userId="43e771c4-1dba-42ff-8d1f-8afeccc6d6a0" providerId="ADAL" clId="{3CD0CFF4-FF9E-9346-BA2B-D8343E7C05CC}" dt="2024-10-10T02:58:09.744" v="782" actId="20577"/>
      <pc:docMkLst>
        <pc:docMk/>
      </pc:docMkLst>
      <pc:sldChg chg="modSp mod">
        <pc:chgData name="Tomy George, Edwin" userId="43e771c4-1dba-42ff-8d1f-8afeccc6d6a0" providerId="ADAL" clId="{3CD0CFF4-FF9E-9346-BA2B-D8343E7C05CC}" dt="2024-10-10T02:09:23.819" v="33" actId="20577"/>
        <pc:sldMkLst>
          <pc:docMk/>
          <pc:sldMk cId="4043737824" sldId="257"/>
        </pc:sldMkLst>
        <pc:spChg chg="mod">
          <ac:chgData name="Tomy George, Edwin" userId="43e771c4-1dba-42ff-8d1f-8afeccc6d6a0" providerId="ADAL" clId="{3CD0CFF4-FF9E-9346-BA2B-D8343E7C05CC}" dt="2024-10-10T02:08:41.194" v="0"/>
          <ac:spMkLst>
            <pc:docMk/>
            <pc:sldMk cId="4043737824" sldId="257"/>
            <ac:spMk id="2" creationId="{78FD68DA-43BA-4508-8DE2-BA9BB7B2FA5B}"/>
          </ac:spMkLst>
        </pc:spChg>
        <pc:spChg chg="mod">
          <ac:chgData name="Tomy George, Edwin" userId="43e771c4-1dba-42ff-8d1f-8afeccc6d6a0" providerId="ADAL" clId="{3CD0CFF4-FF9E-9346-BA2B-D8343E7C05CC}" dt="2024-10-10T02:09:23.819" v="33" actId="20577"/>
          <ac:spMkLst>
            <pc:docMk/>
            <pc:sldMk cId="4043737824" sldId="257"/>
            <ac:spMk id="3" creationId="{A8E9CFF2-3777-4FF4-A759-8491175B0B7C}"/>
          </ac:spMkLst>
        </pc:spChg>
      </pc:sldChg>
      <pc:sldChg chg="modSp del mod">
        <pc:chgData name="Tomy George, Edwin" userId="43e771c4-1dba-42ff-8d1f-8afeccc6d6a0" providerId="ADAL" clId="{3CD0CFF4-FF9E-9346-BA2B-D8343E7C05CC}" dt="2024-10-10T02:17:07.400" v="105" actId="2696"/>
        <pc:sldMkLst>
          <pc:docMk/>
          <pc:sldMk cId="1596854068" sldId="260"/>
        </pc:sldMkLst>
        <pc:spChg chg="mod">
          <ac:chgData name="Tomy George, Edwin" userId="43e771c4-1dba-42ff-8d1f-8afeccc6d6a0" providerId="ADAL" clId="{3CD0CFF4-FF9E-9346-BA2B-D8343E7C05CC}" dt="2024-10-10T02:11:18.801" v="45" actId="20577"/>
          <ac:spMkLst>
            <pc:docMk/>
            <pc:sldMk cId="1596854068" sldId="260"/>
            <ac:spMk id="2" creationId="{636BABE0-83A7-AE5A-5635-BD857980E77B}"/>
          </ac:spMkLst>
        </pc:spChg>
        <pc:spChg chg="mod">
          <ac:chgData name="Tomy George, Edwin" userId="43e771c4-1dba-42ff-8d1f-8afeccc6d6a0" providerId="ADAL" clId="{3CD0CFF4-FF9E-9346-BA2B-D8343E7C05CC}" dt="2024-10-10T02:12:13.806" v="51" actId="27636"/>
          <ac:spMkLst>
            <pc:docMk/>
            <pc:sldMk cId="1596854068" sldId="260"/>
            <ac:spMk id="3" creationId="{68CEA150-DBBC-3F17-7F71-0B2D4276A347}"/>
          </ac:spMkLst>
        </pc:spChg>
      </pc:sldChg>
      <pc:sldChg chg="add del">
        <pc:chgData name="Tomy George, Edwin" userId="43e771c4-1dba-42ff-8d1f-8afeccc6d6a0" providerId="ADAL" clId="{3CD0CFF4-FF9E-9346-BA2B-D8343E7C05CC}" dt="2024-10-10T02:47:30.465" v="617" actId="2696"/>
        <pc:sldMkLst>
          <pc:docMk/>
          <pc:sldMk cId="4067643196" sldId="262"/>
        </pc:sldMkLst>
      </pc:sldChg>
      <pc:sldChg chg="add del">
        <pc:chgData name="Tomy George, Edwin" userId="43e771c4-1dba-42ff-8d1f-8afeccc6d6a0" providerId="ADAL" clId="{3CD0CFF4-FF9E-9346-BA2B-D8343E7C05CC}" dt="2024-10-10T02:46:50.613" v="613" actId="2696"/>
        <pc:sldMkLst>
          <pc:docMk/>
          <pc:sldMk cId="2145367070" sldId="263"/>
        </pc:sldMkLst>
      </pc:sldChg>
      <pc:sldChg chg="add del">
        <pc:chgData name="Tomy George, Edwin" userId="43e771c4-1dba-42ff-8d1f-8afeccc6d6a0" providerId="ADAL" clId="{3CD0CFF4-FF9E-9346-BA2B-D8343E7C05CC}" dt="2024-10-10T02:47:30.487" v="626" actId="2696"/>
        <pc:sldMkLst>
          <pc:docMk/>
          <pc:sldMk cId="4146694221" sldId="264"/>
        </pc:sldMkLst>
      </pc:sldChg>
      <pc:sldChg chg="add del">
        <pc:chgData name="Tomy George, Edwin" userId="43e771c4-1dba-42ff-8d1f-8afeccc6d6a0" providerId="ADAL" clId="{3CD0CFF4-FF9E-9346-BA2B-D8343E7C05CC}" dt="2024-10-10T02:47:30.476" v="621" actId="2696"/>
        <pc:sldMkLst>
          <pc:docMk/>
          <pc:sldMk cId="2882369674" sldId="265"/>
        </pc:sldMkLst>
      </pc:sldChg>
      <pc:sldChg chg="add del">
        <pc:chgData name="Tomy George, Edwin" userId="43e771c4-1dba-42ff-8d1f-8afeccc6d6a0" providerId="ADAL" clId="{3CD0CFF4-FF9E-9346-BA2B-D8343E7C05CC}" dt="2024-10-10T02:47:30.463" v="616" actId="2696"/>
        <pc:sldMkLst>
          <pc:docMk/>
          <pc:sldMk cId="932535059" sldId="266"/>
        </pc:sldMkLst>
      </pc:sldChg>
      <pc:sldChg chg="add del">
        <pc:chgData name="Tomy George, Edwin" userId="43e771c4-1dba-42ff-8d1f-8afeccc6d6a0" providerId="ADAL" clId="{3CD0CFF4-FF9E-9346-BA2B-D8343E7C05CC}" dt="2024-10-10T02:47:30.484" v="625" actId="2696"/>
        <pc:sldMkLst>
          <pc:docMk/>
          <pc:sldMk cId="672710958" sldId="267"/>
        </pc:sldMkLst>
      </pc:sldChg>
      <pc:sldChg chg="add del">
        <pc:chgData name="Tomy George, Edwin" userId="43e771c4-1dba-42ff-8d1f-8afeccc6d6a0" providerId="ADAL" clId="{3CD0CFF4-FF9E-9346-BA2B-D8343E7C05CC}" dt="2024-10-10T02:47:30.471" v="619" actId="2696"/>
        <pc:sldMkLst>
          <pc:docMk/>
          <pc:sldMk cId="2416292505" sldId="268"/>
        </pc:sldMkLst>
      </pc:sldChg>
      <pc:sldChg chg="add del">
        <pc:chgData name="Tomy George, Edwin" userId="43e771c4-1dba-42ff-8d1f-8afeccc6d6a0" providerId="ADAL" clId="{3CD0CFF4-FF9E-9346-BA2B-D8343E7C05CC}" dt="2024-10-10T02:47:30.492" v="628" actId="2696"/>
        <pc:sldMkLst>
          <pc:docMk/>
          <pc:sldMk cId="548982688" sldId="269"/>
        </pc:sldMkLst>
      </pc:sldChg>
      <pc:sldChg chg="addSp delSp modSp mod">
        <pc:chgData name="Tomy George, Edwin" userId="43e771c4-1dba-42ff-8d1f-8afeccc6d6a0" providerId="ADAL" clId="{3CD0CFF4-FF9E-9346-BA2B-D8343E7C05CC}" dt="2024-10-10T02:21:13.888" v="148" actId="1076"/>
        <pc:sldMkLst>
          <pc:docMk/>
          <pc:sldMk cId="3607393922" sldId="271"/>
        </pc:sldMkLst>
        <pc:spChg chg="mod">
          <ac:chgData name="Tomy George, Edwin" userId="43e771c4-1dba-42ff-8d1f-8afeccc6d6a0" providerId="ADAL" clId="{3CD0CFF4-FF9E-9346-BA2B-D8343E7C05CC}" dt="2024-10-10T02:19:53.137" v="135" actId="26606"/>
          <ac:spMkLst>
            <pc:docMk/>
            <pc:sldMk cId="3607393922" sldId="271"/>
            <ac:spMk id="2" creationId="{89A9A48B-1DDD-EC94-AD99-D2A21524319A}"/>
          </ac:spMkLst>
        </pc:spChg>
        <pc:spChg chg="del mod">
          <ac:chgData name="Tomy George, Edwin" userId="43e771c4-1dba-42ff-8d1f-8afeccc6d6a0" providerId="ADAL" clId="{3CD0CFF4-FF9E-9346-BA2B-D8343E7C05CC}" dt="2024-10-10T02:19:46.493" v="132" actId="478"/>
          <ac:spMkLst>
            <pc:docMk/>
            <pc:sldMk cId="3607393922" sldId="271"/>
            <ac:spMk id="3" creationId="{43E68468-6D11-38F0-B0B1-9C7E8A870A7D}"/>
          </ac:spMkLst>
        </pc:spChg>
        <pc:spChg chg="add del mod">
          <ac:chgData name="Tomy George, Edwin" userId="43e771c4-1dba-42ff-8d1f-8afeccc6d6a0" providerId="ADAL" clId="{3CD0CFF4-FF9E-9346-BA2B-D8343E7C05CC}" dt="2024-10-10T02:19:49.103" v="133" actId="478"/>
          <ac:spMkLst>
            <pc:docMk/>
            <pc:sldMk cId="3607393922" sldId="271"/>
            <ac:spMk id="5" creationId="{98781DB1-B7E3-3405-D252-7459C2FCD60A}"/>
          </ac:spMkLst>
        </pc:spChg>
        <pc:spChg chg="add mod">
          <ac:chgData name="Tomy George, Edwin" userId="43e771c4-1dba-42ff-8d1f-8afeccc6d6a0" providerId="ADAL" clId="{3CD0CFF4-FF9E-9346-BA2B-D8343E7C05CC}" dt="2024-10-10T02:21:13.888" v="148" actId="1076"/>
          <ac:spMkLst>
            <pc:docMk/>
            <pc:sldMk cId="3607393922" sldId="271"/>
            <ac:spMk id="8" creationId="{48C433E0-CD74-317A-F3BE-80586B69ACC3}"/>
          </ac:spMkLst>
        </pc:spChg>
        <pc:spChg chg="add mod">
          <ac:chgData name="Tomy George, Edwin" userId="43e771c4-1dba-42ff-8d1f-8afeccc6d6a0" providerId="ADAL" clId="{3CD0CFF4-FF9E-9346-BA2B-D8343E7C05CC}" dt="2024-10-10T02:21:10.578" v="147" actId="1076"/>
          <ac:spMkLst>
            <pc:docMk/>
            <pc:sldMk cId="3607393922" sldId="271"/>
            <ac:spMk id="9" creationId="{56823044-7010-36F4-5C94-599EB3513520}"/>
          </ac:spMkLst>
        </pc:spChg>
        <pc:picChg chg="add mod">
          <ac:chgData name="Tomy George, Edwin" userId="43e771c4-1dba-42ff-8d1f-8afeccc6d6a0" providerId="ADAL" clId="{3CD0CFF4-FF9E-9346-BA2B-D8343E7C05CC}" dt="2024-10-10T02:20:53.552" v="145" actId="1076"/>
          <ac:picMkLst>
            <pc:docMk/>
            <pc:sldMk cId="3607393922" sldId="271"/>
            <ac:picMk id="6" creationId="{64AC6510-F4E6-6F2D-48C7-C99B67E13B9E}"/>
          </ac:picMkLst>
        </pc:picChg>
        <pc:picChg chg="del">
          <ac:chgData name="Tomy George, Edwin" userId="43e771c4-1dba-42ff-8d1f-8afeccc6d6a0" providerId="ADAL" clId="{3CD0CFF4-FF9E-9346-BA2B-D8343E7C05CC}" dt="2024-10-10T02:19:44.161" v="130" actId="478"/>
          <ac:picMkLst>
            <pc:docMk/>
            <pc:sldMk cId="3607393922" sldId="271"/>
            <ac:picMk id="1026" creationId="{63FE23DC-F491-7472-433A-82C0F39B0126}"/>
          </ac:picMkLst>
        </pc:picChg>
      </pc:sldChg>
      <pc:sldChg chg="del">
        <pc:chgData name="Tomy George, Edwin" userId="43e771c4-1dba-42ff-8d1f-8afeccc6d6a0" providerId="ADAL" clId="{3CD0CFF4-FF9E-9346-BA2B-D8343E7C05CC}" dt="2024-10-10T02:17:35.368" v="110" actId="2696"/>
        <pc:sldMkLst>
          <pc:docMk/>
          <pc:sldMk cId="2203425303" sldId="272"/>
        </pc:sldMkLst>
      </pc:sldChg>
      <pc:sldChg chg="modSp mod">
        <pc:chgData name="Tomy George, Edwin" userId="43e771c4-1dba-42ff-8d1f-8afeccc6d6a0" providerId="ADAL" clId="{3CD0CFF4-FF9E-9346-BA2B-D8343E7C05CC}" dt="2024-10-10T02:29:25.004" v="456" actId="255"/>
        <pc:sldMkLst>
          <pc:docMk/>
          <pc:sldMk cId="2806375155" sldId="273"/>
        </pc:sldMkLst>
        <pc:spChg chg="mod">
          <ac:chgData name="Tomy George, Edwin" userId="43e771c4-1dba-42ff-8d1f-8afeccc6d6a0" providerId="ADAL" clId="{3CD0CFF4-FF9E-9346-BA2B-D8343E7C05CC}" dt="2024-10-10T02:29:05.575" v="454"/>
          <ac:spMkLst>
            <pc:docMk/>
            <pc:sldMk cId="2806375155" sldId="273"/>
            <ac:spMk id="2" creationId="{C144CAE0-B48D-D84C-ACE3-5E2798B0F8F7}"/>
          </ac:spMkLst>
        </pc:spChg>
        <pc:spChg chg="mod">
          <ac:chgData name="Tomy George, Edwin" userId="43e771c4-1dba-42ff-8d1f-8afeccc6d6a0" providerId="ADAL" clId="{3CD0CFF4-FF9E-9346-BA2B-D8343E7C05CC}" dt="2024-10-10T02:29:25.004" v="456" actId="255"/>
          <ac:spMkLst>
            <pc:docMk/>
            <pc:sldMk cId="2806375155" sldId="273"/>
            <ac:spMk id="3" creationId="{5EA896ED-411E-6646-EA39-598C4DA565F3}"/>
          </ac:spMkLst>
        </pc:spChg>
      </pc:sldChg>
      <pc:sldChg chg="add del">
        <pc:chgData name="Tomy George, Edwin" userId="43e771c4-1dba-42ff-8d1f-8afeccc6d6a0" providerId="ADAL" clId="{3CD0CFF4-FF9E-9346-BA2B-D8343E7C05CC}" dt="2024-10-10T02:47:30.498" v="631" actId="2696"/>
        <pc:sldMkLst>
          <pc:docMk/>
          <pc:sldMk cId="284033027" sldId="274"/>
        </pc:sldMkLst>
      </pc:sldChg>
      <pc:sldChg chg="add del">
        <pc:chgData name="Tomy George, Edwin" userId="43e771c4-1dba-42ff-8d1f-8afeccc6d6a0" providerId="ADAL" clId="{3CD0CFF4-FF9E-9346-BA2B-D8343E7C05CC}" dt="2024-10-10T02:47:30.478" v="622" actId="2696"/>
        <pc:sldMkLst>
          <pc:docMk/>
          <pc:sldMk cId="3792011027" sldId="275"/>
        </pc:sldMkLst>
      </pc:sldChg>
      <pc:sldChg chg="add del">
        <pc:chgData name="Tomy George, Edwin" userId="43e771c4-1dba-42ff-8d1f-8afeccc6d6a0" providerId="ADAL" clId="{3CD0CFF4-FF9E-9346-BA2B-D8343E7C05CC}" dt="2024-10-10T02:47:30.496" v="630" actId="2696"/>
        <pc:sldMkLst>
          <pc:docMk/>
          <pc:sldMk cId="900734050" sldId="276"/>
        </pc:sldMkLst>
      </pc:sldChg>
      <pc:sldChg chg="add del">
        <pc:chgData name="Tomy George, Edwin" userId="43e771c4-1dba-42ff-8d1f-8afeccc6d6a0" providerId="ADAL" clId="{3CD0CFF4-FF9E-9346-BA2B-D8343E7C05CC}" dt="2024-10-10T02:47:30.468" v="618" actId="2696"/>
        <pc:sldMkLst>
          <pc:docMk/>
          <pc:sldMk cId="2702131372" sldId="277"/>
        </pc:sldMkLst>
      </pc:sldChg>
      <pc:sldChg chg="add del">
        <pc:chgData name="Tomy George, Edwin" userId="43e771c4-1dba-42ff-8d1f-8afeccc6d6a0" providerId="ADAL" clId="{3CD0CFF4-FF9E-9346-BA2B-D8343E7C05CC}" dt="2024-10-10T02:47:30.482" v="624" actId="2696"/>
        <pc:sldMkLst>
          <pc:docMk/>
          <pc:sldMk cId="2398696037" sldId="278"/>
        </pc:sldMkLst>
      </pc:sldChg>
      <pc:sldChg chg="add del">
        <pc:chgData name="Tomy George, Edwin" userId="43e771c4-1dba-42ff-8d1f-8afeccc6d6a0" providerId="ADAL" clId="{3CD0CFF4-FF9E-9346-BA2B-D8343E7C05CC}" dt="2024-10-10T02:47:30.494" v="629" actId="2696"/>
        <pc:sldMkLst>
          <pc:docMk/>
          <pc:sldMk cId="3548679436" sldId="279"/>
        </pc:sldMkLst>
      </pc:sldChg>
      <pc:sldChg chg="add del">
        <pc:chgData name="Tomy George, Edwin" userId="43e771c4-1dba-42ff-8d1f-8afeccc6d6a0" providerId="ADAL" clId="{3CD0CFF4-FF9E-9346-BA2B-D8343E7C05CC}" dt="2024-10-10T02:47:30.480" v="623" actId="2696"/>
        <pc:sldMkLst>
          <pc:docMk/>
          <pc:sldMk cId="3126239781" sldId="280"/>
        </pc:sldMkLst>
      </pc:sldChg>
      <pc:sldChg chg="add del">
        <pc:chgData name="Tomy George, Edwin" userId="43e771c4-1dba-42ff-8d1f-8afeccc6d6a0" providerId="ADAL" clId="{3CD0CFF4-FF9E-9346-BA2B-D8343E7C05CC}" dt="2024-10-10T02:47:30.501" v="633" actId="2696"/>
        <pc:sldMkLst>
          <pc:docMk/>
          <pc:sldMk cId="2443670196" sldId="281"/>
        </pc:sldMkLst>
      </pc:sldChg>
      <pc:sldChg chg="add del">
        <pc:chgData name="Tomy George, Edwin" userId="43e771c4-1dba-42ff-8d1f-8afeccc6d6a0" providerId="ADAL" clId="{3CD0CFF4-FF9E-9346-BA2B-D8343E7C05CC}" dt="2024-10-10T02:47:30.489" v="627" actId="2696"/>
        <pc:sldMkLst>
          <pc:docMk/>
          <pc:sldMk cId="1138164956" sldId="282"/>
        </pc:sldMkLst>
      </pc:sldChg>
      <pc:sldChg chg="add del">
        <pc:chgData name="Tomy George, Edwin" userId="43e771c4-1dba-42ff-8d1f-8afeccc6d6a0" providerId="ADAL" clId="{3CD0CFF4-FF9E-9346-BA2B-D8343E7C05CC}" dt="2024-10-10T02:47:30.499" v="632" actId="2696"/>
        <pc:sldMkLst>
          <pc:docMk/>
          <pc:sldMk cId="1652798687" sldId="284"/>
        </pc:sldMkLst>
      </pc:sldChg>
      <pc:sldChg chg="add del">
        <pc:chgData name="Tomy George, Edwin" userId="43e771c4-1dba-42ff-8d1f-8afeccc6d6a0" providerId="ADAL" clId="{3CD0CFF4-FF9E-9346-BA2B-D8343E7C05CC}" dt="2024-10-10T02:47:30.473" v="620" actId="2696"/>
        <pc:sldMkLst>
          <pc:docMk/>
          <pc:sldMk cId="2685514377" sldId="285"/>
        </pc:sldMkLst>
      </pc:sldChg>
      <pc:sldChg chg="add del">
        <pc:chgData name="Tomy George, Edwin" userId="43e771c4-1dba-42ff-8d1f-8afeccc6d6a0" providerId="ADAL" clId="{3CD0CFF4-FF9E-9346-BA2B-D8343E7C05CC}" dt="2024-10-10T02:46:54.331" v="614" actId="2696"/>
        <pc:sldMkLst>
          <pc:docMk/>
          <pc:sldMk cId="3013518093" sldId="286"/>
        </pc:sldMkLst>
      </pc:sldChg>
      <pc:sldChg chg="modSp add del mod">
        <pc:chgData name="Tomy George, Edwin" userId="43e771c4-1dba-42ff-8d1f-8afeccc6d6a0" providerId="ADAL" clId="{3CD0CFF4-FF9E-9346-BA2B-D8343E7C05CC}" dt="2024-10-10T02:58:09.744" v="782" actId="20577"/>
        <pc:sldMkLst>
          <pc:docMk/>
          <pc:sldMk cId="1290315238" sldId="287"/>
        </pc:sldMkLst>
        <pc:spChg chg="mod">
          <ac:chgData name="Tomy George, Edwin" userId="43e771c4-1dba-42ff-8d1f-8afeccc6d6a0" providerId="ADAL" clId="{3CD0CFF4-FF9E-9346-BA2B-D8343E7C05CC}" dt="2024-10-10T02:49:28.934" v="662" actId="20577"/>
          <ac:spMkLst>
            <pc:docMk/>
            <pc:sldMk cId="1290315238" sldId="287"/>
            <ac:spMk id="2" creationId="{3CF68CC6-0E61-C761-6B7B-A1C0A32EAF11}"/>
          </ac:spMkLst>
        </pc:spChg>
        <pc:spChg chg="mod">
          <ac:chgData name="Tomy George, Edwin" userId="43e771c4-1dba-42ff-8d1f-8afeccc6d6a0" providerId="ADAL" clId="{3CD0CFF4-FF9E-9346-BA2B-D8343E7C05CC}" dt="2024-10-10T02:58:09.744" v="782" actId="20577"/>
          <ac:spMkLst>
            <pc:docMk/>
            <pc:sldMk cId="1290315238" sldId="287"/>
            <ac:spMk id="3" creationId="{72CF1D82-998B-AEFC-204C-04773D2BD127}"/>
          </ac:spMkLst>
        </pc:spChg>
      </pc:sldChg>
      <pc:sldChg chg="add del">
        <pc:chgData name="Tomy George, Edwin" userId="43e771c4-1dba-42ff-8d1f-8afeccc6d6a0" providerId="ADAL" clId="{3CD0CFF4-FF9E-9346-BA2B-D8343E7C05CC}" dt="2024-10-10T02:46:55.628" v="615" actId="2696"/>
        <pc:sldMkLst>
          <pc:docMk/>
          <pc:sldMk cId="914815389" sldId="289"/>
        </pc:sldMkLst>
      </pc:sldChg>
      <pc:sldChg chg="add del">
        <pc:chgData name="Tomy George, Edwin" userId="43e771c4-1dba-42ff-8d1f-8afeccc6d6a0" providerId="ADAL" clId="{3CD0CFF4-FF9E-9346-BA2B-D8343E7C05CC}" dt="2024-10-10T02:16:47.084" v="92" actId="2696"/>
        <pc:sldMkLst>
          <pc:docMk/>
          <pc:sldMk cId="1268478625" sldId="290"/>
        </pc:sldMkLst>
      </pc:sldChg>
      <pc:sldChg chg="add ord">
        <pc:chgData name="Tomy George, Edwin" userId="43e771c4-1dba-42ff-8d1f-8afeccc6d6a0" providerId="ADAL" clId="{3CD0CFF4-FF9E-9346-BA2B-D8343E7C05CC}" dt="2024-10-10T02:17:06.392" v="104" actId="20578"/>
        <pc:sldMkLst>
          <pc:docMk/>
          <pc:sldMk cId="3691267933" sldId="291"/>
        </pc:sldMkLst>
      </pc:sldChg>
      <pc:sldChg chg="addSp delSp modSp add mod">
        <pc:chgData name="Tomy George, Edwin" userId="43e771c4-1dba-42ff-8d1f-8afeccc6d6a0" providerId="ADAL" clId="{3CD0CFF4-FF9E-9346-BA2B-D8343E7C05CC}" dt="2024-10-10T02:17:25.984" v="109" actId="5793"/>
        <pc:sldMkLst>
          <pc:docMk/>
          <pc:sldMk cId="2548628375" sldId="292"/>
        </pc:sldMkLst>
        <pc:spChg chg="mod">
          <ac:chgData name="Tomy George, Edwin" userId="43e771c4-1dba-42ff-8d1f-8afeccc6d6a0" providerId="ADAL" clId="{3CD0CFF4-FF9E-9346-BA2B-D8343E7C05CC}" dt="2024-10-10T02:12:28.413" v="75" actId="20577"/>
          <ac:spMkLst>
            <pc:docMk/>
            <pc:sldMk cId="2548628375" sldId="292"/>
            <ac:spMk id="2" creationId="{843A3042-5027-2AF9-6C55-F366BDC74C3D}"/>
          </ac:spMkLst>
        </pc:spChg>
        <pc:spChg chg="mod">
          <ac:chgData name="Tomy George, Edwin" userId="43e771c4-1dba-42ff-8d1f-8afeccc6d6a0" providerId="ADAL" clId="{3CD0CFF4-FF9E-9346-BA2B-D8343E7C05CC}" dt="2024-10-10T02:17:25.984" v="109" actId="5793"/>
          <ac:spMkLst>
            <pc:docMk/>
            <pc:sldMk cId="2548628375" sldId="292"/>
            <ac:spMk id="3" creationId="{4FA4468C-0735-7CAC-C711-5C98E5F1F3DB}"/>
          </ac:spMkLst>
        </pc:spChg>
        <pc:spChg chg="add del mod">
          <ac:chgData name="Tomy George, Edwin" userId="43e771c4-1dba-42ff-8d1f-8afeccc6d6a0" providerId="ADAL" clId="{3CD0CFF4-FF9E-9346-BA2B-D8343E7C05CC}" dt="2024-10-10T02:12:53.343" v="80" actId="47"/>
          <ac:spMkLst>
            <pc:docMk/>
            <pc:sldMk cId="2548628375" sldId="292"/>
            <ac:spMk id="4" creationId="{50DE8DEB-F90A-E712-0CF4-1ED9DCD7B5D3}"/>
          </ac:spMkLst>
        </pc:spChg>
      </pc:sldChg>
      <pc:sldChg chg="add del">
        <pc:chgData name="Tomy George, Edwin" userId="43e771c4-1dba-42ff-8d1f-8afeccc6d6a0" providerId="ADAL" clId="{3CD0CFF4-FF9E-9346-BA2B-D8343E7C05CC}" dt="2024-10-10T02:16:21.168" v="91" actId="2696"/>
        <pc:sldMkLst>
          <pc:docMk/>
          <pc:sldMk cId="1463767484" sldId="293"/>
        </pc:sldMkLst>
      </pc:sldChg>
      <pc:sldChg chg="delSp modSp add mod">
        <pc:chgData name="Tomy George, Edwin" userId="43e771c4-1dba-42ff-8d1f-8afeccc6d6a0" providerId="ADAL" clId="{3CD0CFF4-FF9E-9346-BA2B-D8343E7C05CC}" dt="2024-10-10T02:17:15.979" v="107" actId="20577"/>
        <pc:sldMkLst>
          <pc:docMk/>
          <pc:sldMk cId="1491601652" sldId="293"/>
        </pc:sldMkLst>
        <pc:spChg chg="mod">
          <ac:chgData name="Tomy George, Edwin" userId="43e771c4-1dba-42ff-8d1f-8afeccc6d6a0" providerId="ADAL" clId="{3CD0CFF4-FF9E-9346-BA2B-D8343E7C05CC}" dt="2024-10-10T02:16:57.776" v="103" actId="20577"/>
          <ac:spMkLst>
            <pc:docMk/>
            <pc:sldMk cId="1491601652" sldId="293"/>
            <ac:spMk id="2" creationId="{CE974B32-E97A-1958-A727-1D8D6D706576}"/>
          </ac:spMkLst>
        </pc:spChg>
        <pc:spChg chg="mod">
          <ac:chgData name="Tomy George, Edwin" userId="43e771c4-1dba-42ff-8d1f-8afeccc6d6a0" providerId="ADAL" clId="{3CD0CFF4-FF9E-9346-BA2B-D8343E7C05CC}" dt="2024-10-10T02:17:15.979" v="107" actId="20577"/>
          <ac:spMkLst>
            <pc:docMk/>
            <pc:sldMk cId="1491601652" sldId="293"/>
            <ac:spMk id="3" creationId="{EAD8C277-A34D-8B04-6D8F-838F9FB193C6}"/>
          </ac:spMkLst>
        </pc:spChg>
        <pc:picChg chg="del">
          <ac:chgData name="Tomy George, Edwin" userId="43e771c4-1dba-42ff-8d1f-8afeccc6d6a0" providerId="ADAL" clId="{3CD0CFF4-FF9E-9346-BA2B-D8343E7C05CC}" dt="2024-10-10T02:17:11.176" v="106" actId="478"/>
          <ac:picMkLst>
            <pc:docMk/>
            <pc:sldMk cId="1491601652" sldId="293"/>
            <ac:picMk id="5" creationId="{DCC5CB18-7887-A0AC-9E58-90F58C665DA5}"/>
          </ac:picMkLst>
        </pc:picChg>
      </pc:sldChg>
      <pc:sldChg chg="addSp modSp add mod">
        <pc:chgData name="Tomy George, Edwin" userId="43e771c4-1dba-42ff-8d1f-8afeccc6d6a0" providerId="ADAL" clId="{3CD0CFF4-FF9E-9346-BA2B-D8343E7C05CC}" dt="2024-10-10T02:18:08.389" v="115" actId="1076"/>
        <pc:sldMkLst>
          <pc:docMk/>
          <pc:sldMk cId="1484053494" sldId="294"/>
        </pc:sldMkLst>
        <pc:spChg chg="mod">
          <ac:chgData name="Tomy George, Edwin" userId="43e771c4-1dba-42ff-8d1f-8afeccc6d6a0" providerId="ADAL" clId="{3CD0CFF4-FF9E-9346-BA2B-D8343E7C05CC}" dt="2024-10-10T02:17:54.240" v="112"/>
          <ac:spMkLst>
            <pc:docMk/>
            <pc:sldMk cId="1484053494" sldId="294"/>
            <ac:spMk id="2" creationId="{B7CFBF3F-7775-CF00-FB8D-237CCD73349D}"/>
          </ac:spMkLst>
        </pc:spChg>
        <pc:spChg chg="mod">
          <ac:chgData name="Tomy George, Edwin" userId="43e771c4-1dba-42ff-8d1f-8afeccc6d6a0" providerId="ADAL" clId="{3CD0CFF4-FF9E-9346-BA2B-D8343E7C05CC}" dt="2024-10-10T02:18:01.440" v="113"/>
          <ac:spMkLst>
            <pc:docMk/>
            <pc:sldMk cId="1484053494" sldId="294"/>
            <ac:spMk id="3" creationId="{821EE83C-405E-C011-38EE-429E23D9BF5B}"/>
          </ac:spMkLst>
        </pc:spChg>
        <pc:picChg chg="add mod">
          <ac:chgData name="Tomy George, Edwin" userId="43e771c4-1dba-42ff-8d1f-8afeccc6d6a0" providerId="ADAL" clId="{3CD0CFF4-FF9E-9346-BA2B-D8343E7C05CC}" dt="2024-10-10T02:18:08.389" v="115" actId="1076"/>
          <ac:picMkLst>
            <pc:docMk/>
            <pc:sldMk cId="1484053494" sldId="294"/>
            <ac:picMk id="5" creationId="{B053ECE9-4904-CE7F-A169-F6F5BFBA7D4B}"/>
          </ac:picMkLst>
        </pc:picChg>
      </pc:sldChg>
      <pc:sldChg chg="add del">
        <pc:chgData name="Tomy George, Edwin" userId="43e771c4-1dba-42ff-8d1f-8afeccc6d6a0" providerId="ADAL" clId="{3CD0CFF4-FF9E-9346-BA2B-D8343E7C05CC}" dt="2024-10-10T02:27:48.611" v="453" actId="2696"/>
        <pc:sldMkLst>
          <pc:docMk/>
          <pc:sldMk cId="2151531550" sldId="295"/>
        </pc:sldMkLst>
      </pc:sldChg>
      <pc:sldChg chg="modSp new mod">
        <pc:chgData name="Tomy George, Edwin" userId="43e771c4-1dba-42ff-8d1f-8afeccc6d6a0" providerId="ADAL" clId="{3CD0CFF4-FF9E-9346-BA2B-D8343E7C05CC}" dt="2024-10-10T02:56:03.963" v="771" actId="20577"/>
        <pc:sldMkLst>
          <pc:docMk/>
          <pc:sldMk cId="3171038382" sldId="296"/>
        </pc:sldMkLst>
        <pc:spChg chg="mod">
          <ac:chgData name="Tomy George, Edwin" userId="43e771c4-1dba-42ff-8d1f-8afeccc6d6a0" providerId="ADAL" clId="{3CD0CFF4-FF9E-9346-BA2B-D8343E7C05CC}" dt="2024-10-10T02:24:55.597" v="170" actId="20577"/>
          <ac:spMkLst>
            <pc:docMk/>
            <pc:sldMk cId="3171038382" sldId="296"/>
            <ac:spMk id="2" creationId="{A9344096-5DA0-27E3-3A65-EF800D2923AE}"/>
          </ac:spMkLst>
        </pc:spChg>
        <pc:spChg chg="mod">
          <ac:chgData name="Tomy George, Edwin" userId="43e771c4-1dba-42ff-8d1f-8afeccc6d6a0" providerId="ADAL" clId="{3CD0CFF4-FF9E-9346-BA2B-D8343E7C05CC}" dt="2024-10-10T02:56:03.963" v="771" actId="20577"/>
          <ac:spMkLst>
            <pc:docMk/>
            <pc:sldMk cId="3171038382" sldId="296"/>
            <ac:spMk id="3" creationId="{525A166D-A8A5-D452-2C9F-08B8B32D18C3}"/>
          </ac:spMkLst>
        </pc:spChg>
      </pc:sldChg>
      <pc:sldChg chg="addSp modSp add mod">
        <pc:chgData name="Tomy George, Edwin" userId="43e771c4-1dba-42ff-8d1f-8afeccc6d6a0" providerId="ADAL" clId="{3CD0CFF4-FF9E-9346-BA2B-D8343E7C05CC}" dt="2024-10-10T02:31:12.844" v="476" actId="14100"/>
        <pc:sldMkLst>
          <pc:docMk/>
          <pc:sldMk cId="1072803842" sldId="297"/>
        </pc:sldMkLst>
        <pc:spChg chg="mod">
          <ac:chgData name="Tomy George, Edwin" userId="43e771c4-1dba-42ff-8d1f-8afeccc6d6a0" providerId="ADAL" clId="{3CD0CFF4-FF9E-9346-BA2B-D8343E7C05CC}" dt="2024-10-10T02:29:40.592" v="458"/>
          <ac:spMkLst>
            <pc:docMk/>
            <pc:sldMk cId="1072803842" sldId="297"/>
            <ac:spMk id="2" creationId="{5A403A90-E3AC-E84A-AF9B-D404C90CA3CD}"/>
          </ac:spMkLst>
        </pc:spChg>
        <pc:spChg chg="mod">
          <ac:chgData name="Tomy George, Edwin" userId="43e771c4-1dba-42ff-8d1f-8afeccc6d6a0" providerId="ADAL" clId="{3CD0CFF4-FF9E-9346-BA2B-D8343E7C05CC}" dt="2024-10-10T02:31:12.844" v="476" actId="14100"/>
          <ac:spMkLst>
            <pc:docMk/>
            <pc:sldMk cId="1072803842" sldId="297"/>
            <ac:spMk id="3" creationId="{8D8ED84C-0E9A-0171-66BC-A61AA469C008}"/>
          </ac:spMkLst>
        </pc:spChg>
        <pc:picChg chg="add mod">
          <ac:chgData name="Tomy George, Edwin" userId="43e771c4-1dba-42ff-8d1f-8afeccc6d6a0" providerId="ADAL" clId="{3CD0CFF4-FF9E-9346-BA2B-D8343E7C05CC}" dt="2024-10-10T02:31:04.204" v="474" actId="1076"/>
          <ac:picMkLst>
            <pc:docMk/>
            <pc:sldMk cId="1072803842" sldId="297"/>
            <ac:picMk id="4" creationId="{20D9C122-EBAD-BDEB-8AE4-50EACFD27ADB}"/>
          </ac:picMkLst>
        </pc:picChg>
        <pc:picChg chg="add mod">
          <ac:chgData name="Tomy George, Edwin" userId="43e771c4-1dba-42ff-8d1f-8afeccc6d6a0" providerId="ADAL" clId="{3CD0CFF4-FF9E-9346-BA2B-D8343E7C05CC}" dt="2024-10-10T02:31:07.684" v="475" actId="1076"/>
          <ac:picMkLst>
            <pc:docMk/>
            <pc:sldMk cId="1072803842" sldId="297"/>
            <ac:picMk id="5" creationId="{CB0C1197-39BE-8ED3-8D40-85176944E4B5}"/>
          </ac:picMkLst>
        </pc:picChg>
      </pc:sldChg>
      <pc:sldChg chg="modSp add mod">
        <pc:chgData name="Tomy George, Edwin" userId="43e771c4-1dba-42ff-8d1f-8afeccc6d6a0" providerId="ADAL" clId="{3CD0CFF4-FF9E-9346-BA2B-D8343E7C05CC}" dt="2024-10-10T02:31:46.452" v="479"/>
        <pc:sldMkLst>
          <pc:docMk/>
          <pc:sldMk cId="3505662293" sldId="298"/>
        </pc:sldMkLst>
        <pc:spChg chg="mod">
          <ac:chgData name="Tomy George, Edwin" userId="43e771c4-1dba-42ff-8d1f-8afeccc6d6a0" providerId="ADAL" clId="{3CD0CFF4-FF9E-9346-BA2B-D8343E7C05CC}" dt="2024-10-10T02:31:36.778" v="478"/>
          <ac:spMkLst>
            <pc:docMk/>
            <pc:sldMk cId="3505662293" sldId="298"/>
            <ac:spMk id="2" creationId="{72FB02E9-B006-378F-07BD-1398A4426600}"/>
          </ac:spMkLst>
        </pc:spChg>
        <pc:spChg chg="mod">
          <ac:chgData name="Tomy George, Edwin" userId="43e771c4-1dba-42ff-8d1f-8afeccc6d6a0" providerId="ADAL" clId="{3CD0CFF4-FF9E-9346-BA2B-D8343E7C05CC}" dt="2024-10-10T02:31:46.452" v="479"/>
          <ac:spMkLst>
            <pc:docMk/>
            <pc:sldMk cId="3505662293" sldId="298"/>
            <ac:spMk id="3" creationId="{7C74E49D-9F9D-BB71-B104-229D90A9AAAB}"/>
          </ac:spMkLst>
        </pc:spChg>
      </pc:sldChg>
      <pc:sldChg chg="addSp delSp modSp add mod">
        <pc:chgData name="Tomy George, Edwin" userId="43e771c4-1dba-42ff-8d1f-8afeccc6d6a0" providerId="ADAL" clId="{3CD0CFF4-FF9E-9346-BA2B-D8343E7C05CC}" dt="2024-10-10T02:33:58.071" v="491"/>
        <pc:sldMkLst>
          <pc:docMk/>
          <pc:sldMk cId="2116610003" sldId="299"/>
        </pc:sldMkLst>
        <pc:spChg chg="add del mod">
          <ac:chgData name="Tomy George, Edwin" userId="43e771c4-1dba-42ff-8d1f-8afeccc6d6a0" providerId="ADAL" clId="{3CD0CFF4-FF9E-9346-BA2B-D8343E7C05CC}" dt="2024-10-10T02:33:58.071" v="491"/>
          <ac:spMkLst>
            <pc:docMk/>
            <pc:sldMk cId="2116610003" sldId="299"/>
            <ac:spMk id="3" creationId="{89652C27-0C26-74D7-31A2-D08A8DA5ED2C}"/>
          </ac:spMkLst>
        </pc:spChg>
        <pc:picChg chg="mod modCrop">
          <ac:chgData name="Tomy George, Edwin" userId="43e771c4-1dba-42ff-8d1f-8afeccc6d6a0" providerId="ADAL" clId="{3CD0CFF4-FF9E-9346-BA2B-D8343E7C05CC}" dt="2024-10-10T02:32:54.581" v="486" actId="1037"/>
          <ac:picMkLst>
            <pc:docMk/>
            <pc:sldMk cId="2116610003" sldId="299"/>
            <ac:picMk id="5" creationId="{F97BAC9F-C390-8C00-A5FC-6D19F7995BFF}"/>
          </ac:picMkLst>
        </pc:picChg>
      </pc:sldChg>
      <pc:sldChg chg="modSp add mod">
        <pc:chgData name="Tomy George, Edwin" userId="43e771c4-1dba-42ff-8d1f-8afeccc6d6a0" providerId="ADAL" clId="{3CD0CFF4-FF9E-9346-BA2B-D8343E7C05CC}" dt="2024-10-10T02:35:35.836" v="507" actId="14100"/>
        <pc:sldMkLst>
          <pc:docMk/>
          <pc:sldMk cId="2697873122" sldId="300"/>
        </pc:sldMkLst>
        <pc:spChg chg="mod">
          <ac:chgData name="Tomy George, Edwin" userId="43e771c4-1dba-42ff-8d1f-8afeccc6d6a0" providerId="ADAL" clId="{3CD0CFF4-FF9E-9346-BA2B-D8343E7C05CC}" dt="2024-10-10T02:34:19.069" v="493" actId="14100"/>
          <ac:spMkLst>
            <pc:docMk/>
            <pc:sldMk cId="2697873122" sldId="300"/>
            <ac:spMk id="3" creationId="{6EFF2677-7A2E-DEA0-03FF-4AFD0F0F742B}"/>
          </ac:spMkLst>
        </pc:spChg>
        <pc:spChg chg="mod">
          <ac:chgData name="Tomy George, Edwin" userId="43e771c4-1dba-42ff-8d1f-8afeccc6d6a0" providerId="ADAL" clId="{3CD0CFF4-FF9E-9346-BA2B-D8343E7C05CC}" dt="2024-10-10T02:35:35.836" v="507" actId="14100"/>
          <ac:spMkLst>
            <pc:docMk/>
            <pc:sldMk cId="2697873122" sldId="300"/>
            <ac:spMk id="9" creationId="{A2E1E491-C680-FBA4-7C20-0C8676610653}"/>
          </ac:spMkLst>
        </pc:spChg>
        <pc:picChg chg="mod">
          <ac:chgData name="Tomy George, Edwin" userId="43e771c4-1dba-42ff-8d1f-8afeccc6d6a0" providerId="ADAL" clId="{3CD0CFF4-FF9E-9346-BA2B-D8343E7C05CC}" dt="2024-10-10T02:34:36.677" v="499" actId="1076"/>
          <ac:picMkLst>
            <pc:docMk/>
            <pc:sldMk cId="2697873122" sldId="300"/>
            <ac:picMk id="7" creationId="{887DC3FB-6828-FAF4-25FA-9126993D32D2}"/>
          </ac:picMkLst>
        </pc:picChg>
      </pc:sldChg>
      <pc:sldChg chg="add del">
        <pc:chgData name="Tomy George, Edwin" userId="43e771c4-1dba-42ff-8d1f-8afeccc6d6a0" providerId="ADAL" clId="{3CD0CFF4-FF9E-9346-BA2B-D8343E7C05CC}" dt="2024-10-10T02:33:50.865" v="488"/>
        <pc:sldMkLst>
          <pc:docMk/>
          <pc:sldMk cId="3753305836" sldId="300"/>
        </pc:sldMkLst>
      </pc:sldChg>
      <pc:sldChg chg="modSp add mod ord modShow">
        <pc:chgData name="Tomy George, Edwin" userId="43e771c4-1dba-42ff-8d1f-8afeccc6d6a0" providerId="ADAL" clId="{3CD0CFF4-FF9E-9346-BA2B-D8343E7C05CC}" dt="2024-10-10T02:49:42.157" v="663" actId="20577"/>
        <pc:sldMkLst>
          <pc:docMk/>
          <pc:sldMk cId="2395536474" sldId="303"/>
        </pc:sldMkLst>
        <pc:spChg chg="mod">
          <ac:chgData name="Tomy George, Edwin" userId="43e771c4-1dba-42ff-8d1f-8afeccc6d6a0" providerId="ADAL" clId="{3CD0CFF4-FF9E-9346-BA2B-D8343E7C05CC}" dt="2024-10-10T02:49:21.878" v="651" actId="20577"/>
          <ac:spMkLst>
            <pc:docMk/>
            <pc:sldMk cId="2395536474" sldId="303"/>
            <ac:spMk id="2" creationId="{8FC9E5EA-C2B1-5AA8-3D5E-0124E0A5DF99}"/>
          </ac:spMkLst>
        </pc:spChg>
        <pc:spChg chg="mod">
          <ac:chgData name="Tomy George, Edwin" userId="43e771c4-1dba-42ff-8d1f-8afeccc6d6a0" providerId="ADAL" clId="{3CD0CFF4-FF9E-9346-BA2B-D8343E7C05CC}" dt="2024-10-10T02:49:42.157" v="663" actId="20577"/>
          <ac:spMkLst>
            <pc:docMk/>
            <pc:sldMk cId="2395536474" sldId="303"/>
            <ac:spMk id="3" creationId="{6EFF2677-7A2E-DEA0-03FF-4AFD0F0F742B}"/>
          </ac:spMkLst>
        </pc:spChg>
      </pc:sldChg>
      <pc:sldChg chg="modSp add mod">
        <pc:chgData name="Tomy George, Edwin" userId="43e771c4-1dba-42ff-8d1f-8afeccc6d6a0" providerId="ADAL" clId="{3CD0CFF4-FF9E-9346-BA2B-D8343E7C05CC}" dt="2024-10-10T02:36:17.788" v="539" actId="1582"/>
        <pc:sldMkLst>
          <pc:docMk/>
          <pc:sldMk cId="3029378804" sldId="304"/>
        </pc:sldMkLst>
        <pc:spChg chg="mod">
          <ac:chgData name="Tomy George, Edwin" userId="43e771c4-1dba-42ff-8d1f-8afeccc6d6a0" providerId="ADAL" clId="{3CD0CFF4-FF9E-9346-BA2B-D8343E7C05CC}" dt="2024-10-10T02:35:52.784" v="509" actId="1076"/>
          <ac:spMkLst>
            <pc:docMk/>
            <pc:sldMk cId="3029378804" sldId="304"/>
            <ac:spMk id="2" creationId="{8FC9E5EA-C2B1-5AA8-3D5E-0124E0A5DF99}"/>
          </ac:spMkLst>
        </pc:spChg>
        <pc:spChg chg="mod">
          <ac:chgData name="Tomy George, Edwin" userId="43e771c4-1dba-42ff-8d1f-8afeccc6d6a0" providerId="ADAL" clId="{3CD0CFF4-FF9E-9346-BA2B-D8343E7C05CC}" dt="2024-10-10T02:36:05.576" v="537" actId="1035"/>
          <ac:spMkLst>
            <pc:docMk/>
            <pc:sldMk cId="3029378804" sldId="304"/>
            <ac:spMk id="6" creationId="{5D6BAC8A-B4DF-86AA-DEC9-4220FD90251F}"/>
          </ac:spMkLst>
        </pc:spChg>
        <pc:spChg chg="mod">
          <ac:chgData name="Tomy George, Edwin" userId="43e771c4-1dba-42ff-8d1f-8afeccc6d6a0" providerId="ADAL" clId="{3CD0CFF4-FF9E-9346-BA2B-D8343E7C05CC}" dt="2024-10-10T02:36:05.576" v="537" actId="1035"/>
          <ac:spMkLst>
            <pc:docMk/>
            <pc:sldMk cId="3029378804" sldId="304"/>
            <ac:spMk id="8" creationId="{EDB95CA3-2465-D0D3-644B-E70B774CAA8D}"/>
          </ac:spMkLst>
        </pc:spChg>
        <pc:spChg chg="mod">
          <ac:chgData name="Tomy George, Edwin" userId="43e771c4-1dba-42ff-8d1f-8afeccc6d6a0" providerId="ADAL" clId="{3CD0CFF4-FF9E-9346-BA2B-D8343E7C05CC}" dt="2024-10-10T02:36:17.788" v="539" actId="1582"/>
          <ac:spMkLst>
            <pc:docMk/>
            <pc:sldMk cId="3029378804" sldId="304"/>
            <ac:spMk id="9" creationId="{A2E1E491-C680-FBA4-7C20-0C8676610653}"/>
          </ac:spMkLst>
        </pc:spChg>
        <pc:spChg chg="mod">
          <ac:chgData name="Tomy George, Edwin" userId="43e771c4-1dba-42ff-8d1f-8afeccc6d6a0" providerId="ADAL" clId="{3CD0CFF4-FF9E-9346-BA2B-D8343E7C05CC}" dt="2024-10-10T02:36:05.576" v="537" actId="1035"/>
          <ac:spMkLst>
            <pc:docMk/>
            <pc:sldMk cId="3029378804" sldId="304"/>
            <ac:spMk id="10" creationId="{A86C572E-8A24-0FC5-0F86-08969FE2AA8C}"/>
          </ac:spMkLst>
        </pc:spChg>
        <pc:picChg chg="mod">
          <ac:chgData name="Tomy George, Edwin" userId="43e771c4-1dba-42ff-8d1f-8afeccc6d6a0" providerId="ADAL" clId="{3CD0CFF4-FF9E-9346-BA2B-D8343E7C05CC}" dt="2024-10-10T02:36:05.576" v="537" actId="1035"/>
          <ac:picMkLst>
            <pc:docMk/>
            <pc:sldMk cId="3029378804" sldId="304"/>
            <ac:picMk id="4" creationId="{A2AE5237-CA3A-F8B7-DFF6-82FBB7CF2869}"/>
          </ac:picMkLst>
        </pc:picChg>
        <pc:picChg chg="mod">
          <ac:chgData name="Tomy George, Edwin" userId="43e771c4-1dba-42ff-8d1f-8afeccc6d6a0" providerId="ADAL" clId="{3CD0CFF4-FF9E-9346-BA2B-D8343E7C05CC}" dt="2024-10-10T02:36:05.576" v="537" actId="1035"/>
          <ac:picMkLst>
            <pc:docMk/>
            <pc:sldMk cId="3029378804" sldId="304"/>
            <ac:picMk id="7" creationId="{887DC3FB-6828-FAF4-25FA-9126993D32D2}"/>
          </ac:picMkLst>
        </pc:picChg>
      </pc:sldChg>
      <pc:sldChg chg="modSp add mod">
        <pc:chgData name="Tomy George, Edwin" userId="43e771c4-1dba-42ff-8d1f-8afeccc6d6a0" providerId="ADAL" clId="{3CD0CFF4-FF9E-9346-BA2B-D8343E7C05CC}" dt="2024-10-10T02:36:39.265" v="568" actId="208"/>
        <pc:sldMkLst>
          <pc:docMk/>
          <pc:sldMk cId="3962894972" sldId="305"/>
        </pc:sldMkLst>
        <pc:spChg chg="mod">
          <ac:chgData name="Tomy George, Edwin" userId="43e771c4-1dba-42ff-8d1f-8afeccc6d6a0" providerId="ADAL" clId="{3CD0CFF4-FF9E-9346-BA2B-D8343E7C05CC}" dt="2024-10-10T02:36:24.921" v="540" actId="1076"/>
          <ac:spMkLst>
            <pc:docMk/>
            <pc:sldMk cId="3962894972" sldId="305"/>
            <ac:spMk id="2" creationId="{8FC9E5EA-C2B1-5AA8-3D5E-0124E0A5DF99}"/>
          </ac:spMkLst>
        </pc:spChg>
        <pc:spChg chg="mod">
          <ac:chgData name="Tomy George, Edwin" userId="43e771c4-1dba-42ff-8d1f-8afeccc6d6a0" providerId="ADAL" clId="{3CD0CFF4-FF9E-9346-BA2B-D8343E7C05CC}" dt="2024-10-10T02:36:31.407" v="566" actId="1035"/>
          <ac:spMkLst>
            <pc:docMk/>
            <pc:sldMk cId="3962894972" sldId="305"/>
            <ac:spMk id="8" creationId="{EDB95CA3-2465-D0D3-644B-E70B774CAA8D}"/>
          </ac:spMkLst>
        </pc:spChg>
        <pc:spChg chg="mod">
          <ac:chgData name="Tomy George, Edwin" userId="43e771c4-1dba-42ff-8d1f-8afeccc6d6a0" providerId="ADAL" clId="{3CD0CFF4-FF9E-9346-BA2B-D8343E7C05CC}" dt="2024-10-10T02:36:39.265" v="568" actId="208"/>
          <ac:spMkLst>
            <pc:docMk/>
            <pc:sldMk cId="3962894972" sldId="305"/>
            <ac:spMk id="9" creationId="{A2E1E491-C680-FBA4-7C20-0C8676610653}"/>
          </ac:spMkLst>
        </pc:spChg>
        <pc:spChg chg="mod">
          <ac:chgData name="Tomy George, Edwin" userId="43e771c4-1dba-42ff-8d1f-8afeccc6d6a0" providerId="ADAL" clId="{3CD0CFF4-FF9E-9346-BA2B-D8343E7C05CC}" dt="2024-10-10T02:36:31.407" v="566" actId="1035"/>
          <ac:spMkLst>
            <pc:docMk/>
            <pc:sldMk cId="3962894972" sldId="305"/>
            <ac:spMk id="10" creationId="{A86C572E-8A24-0FC5-0F86-08969FE2AA8C}"/>
          </ac:spMkLst>
        </pc:spChg>
        <pc:picChg chg="mod">
          <ac:chgData name="Tomy George, Edwin" userId="43e771c4-1dba-42ff-8d1f-8afeccc6d6a0" providerId="ADAL" clId="{3CD0CFF4-FF9E-9346-BA2B-D8343E7C05CC}" dt="2024-10-10T02:36:31.407" v="566" actId="1035"/>
          <ac:picMkLst>
            <pc:docMk/>
            <pc:sldMk cId="3962894972" sldId="305"/>
            <ac:picMk id="5" creationId="{226506E2-CB89-3C9D-0B94-BC90DCCF19F4}"/>
          </ac:picMkLst>
        </pc:picChg>
        <pc:picChg chg="mod">
          <ac:chgData name="Tomy George, Edwin" userId="43e771c4-1dba-42ff-8d1f-8afeccc6d6a0" providerId="ADAL" clId="{3CD0CFF4-FF9E-9346-BA2B-D8343E7C05CC}" dt="2024-10-10T02:36:31.407" v="566" actId="1035"/>
          <ac:picMkLst>
            <pc:docMk/>
            <pc:sldMk cId="3962894972" sldId="305"/>
            <ac:picMk id="7" creationId="{887DC3FB-6828-FAF4-25FA-9126993D32D2}"/>
          </ac:picMkLst>
        </pc:picChg>
      </pc:sldChg>
      <pc:sldChg chg="modSp add mod">
        <pc:chgData name="Tomy George, Edwin" userId="43e771c4-1dba-42ff-8d1f-8afeccc6d6a0" providerId="ADAL" clId="{3CD0CFF4-FF9E-9346-BA2B-D8343E7C05CC}" dt="2024-10-10T02:48:17.762" v="639" actId="20577"/>
        <pc:sldMkLst>
          <pc:docMk/>
          <pc:sldMk cId="3591760309" sldId="306"/>
        </pc:sldMkLst>
        <pc:spChg chg="mod">
          <ac:chgData name="Tomy George, Edwin" userId="43e771c4-1dba-42ff-8d1f-8afeccc6d6a0" providerId="ADAL" clId="{3CD0CFF4-FF9E-9346-BA2B-D8343E7C05CC}" dt="2024-10-10T02:48:17.762" v="639" actId="20577"/>
          <ac:spMkLst>
            <pc:docMk/>
            <pc:sldMk cId="3591760309" sldId="306"/>
            <ac:spMk id="3" creationId="{81D78A1E-8566-4A20-A617-F3ADEFE4D56F}"/>
          </ac:spMkLst>
        </pc:spChg>
      </pc:sldChg>
      <pc:sldChg chg="add del">
        <pc:chgData name="Tomy George, Edwin" userId="43e771c4-1dba-42ff-8d1f-8afeccc6d6a0" providerId="ADAL" clId="{3CD0CFF4-FF9E-9346-BA2B-D8343E7C05CC}" dt="2024-10-10T02:49:44.281" v="665"/>
        <pc:sldMkLst>
          <pc:docMk/>
          <pc:sldMk cId="3579953566" sldId="30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10/9/24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10/9/24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10/9/24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10/9/24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10/9/24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10/9/24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10/9/24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10/9/24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10/9/24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10/9/24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10/9/24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10/9/24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3600" b="0" i="0" dirty="0">
                <a:solidFill>
                  <a:srgbClr val="242424"/>
                </a:solidFill>
                <a:effectLst/>
                <a:latin typeface="Segoe UI" panose="020B0502040204020203" pitchFamily="34" charset="0"/>
              </a:rPr>
              <a:t>Localizing Robots using Neural Networks with Interval Data</a:t>
            </a:r>
            <a:endParaRPr lang="en-US" sz="36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73723" y="4672740"/>
            <a:ext cx="6269347" cy="1021498"/>
          </a:xfrm>
        </p:spPr>
        <p:txBody>
          <a:bodyPr>
            <a:normAutofit fontScale="92500" lnSpcReduction="20000"/>
          </a:bodyPr>
          <a:lstStyle/>
          <a:p>
            <a:r>
              <a:rPr lang="en-US" dirty="0">
                <a:solidFill>
                  <a:schemeClr val="tx1">
                    <a:lumMod val="85000"/>
                    <a:lumOff val="15000"/>
                  </a:schemeClr>
                </a:solidFill>
              </a:rPr>
              <a:t>Edwin Tomy George, </a:t>
            </a:r>
            <a:r>
              <a:rPr lang="en-US" dirty="0" err="1">
                <a:solidFill>
                  <a:schemeClr val="tx1">
                    <a:lumMod val="85000"/>
                    <a:lumOff val="15000"/>
                  </a:schemeClr>
                </a:solidFill>
              </a:rPr>
              <a:t>Vladik</a:t>
            </a:r>
            <a:r>
              <a:rPr lang="en-US" dirty="0">
                <a:solidFill>
                  <a:schemeClr val="tx1">
                    <a:lumMod val="85000"/>
                    <a:lumOff val="15000"/>
                  </a:schemeClr>
                </a:solidFill>
              </a:rPr>
              <a:t> </a:t>
            </a:r>
            <a:r>
              <a:rPr lang="en-US" dirty="0" err="1">
                <a:solidFill>
                  <a:schemeClr val="tx1">
                    <a:lumMod val="85000"/>
                    <a:lumOff val="15000"/>
                  </a:schemeClr>
                </a:solidFill>
              </a:rPr>
              <a:t>Kreinovich</a:t>
            </a:r>
            <a:r>
              <a:rPr lang="en-US" dirty="0">
                <a:solidFill>
                  <a:schemeClr val="tx1">
                    <a:lumMod val="85000"/>
                    <a:lumOff val="15000"/>
                  </a:schemeClr>
                </a:solidFill>
              </a:rPr>
              <a:t>, Christoph Lauter, Martine </a:t>
            </a:r>
            <a:r>
              <a:rPr lang="en-US" dirty="0" err="1">
                <a:solidFill>
                  <a:schemeClr val="tx1">
                    <a:lumMod val="85000"/>
                    <a:lumOff val="15000"/>
                  </a:schemeClr>
                </a:solidFill>
              </a:rPr>
              <a:t>Ceberio</a:t>
            </a:r>
            <a:r>
              <a:rPr lang="en-US" dirty="0">
                <a:solidFill>
                  <a:schemeClr val="tx1">
                    <a:lumMod val="85000"/>
                    <a:lumOff val="15000"/>
                  </a:schemeClr>
                </a:solidFill>
              </a:rPr>
              <a:t>, And Luc </a:t>
            </a:r>
            <a:r>
              <a:rPr lang="en-US" dirty="0" err="1">
                <a:solidFill>
                  <a:schemeClr val="tx1">
                    <a:lumMod val="85000"/>
                    <a:lumOff val="15000"/>
                  </a:schemeClr>
                </a:solidFill>
              </a:rPr>
              <a:t>Jaulin</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green and yellow light&#10;&#10;Description automatically generated">
            <a:extLst>
              <a:ext uri="{FF2B5EF4-FFF2-40B4-BE49-F238E27FC236}">
                <a16:creationId xmlns:a16="http://schemas.microsoft.com/office/drawing/2014/main" id="{80AF3D27-FBB1-9643-00A5-9DD16A2FC188}"/>
              </a:ext>
            </a:extLst>
          </p:cNvPr>
          <p:cNvPicPr>
            <a:picLocks noChangeAspect="1"/>
          </p:cNvPicPr>
          <p:nvPr/>
        </p:nvPicPr>
        <p:blipFill rotWithShape="1">
          <a:blip r:embed="rId3">
            <a:extLst>
              <a:ext uri="{28A0092B-C50C-407E-A947-70E740481C1C}">
                <a14:useLocalDpi xmlns:a14="http://schemas.microsoft.com/office/drawing/2010/main" val="0"/>
              </a:ext>
            </a:extLst>
          </a:blip>
          <a:srcRect b="27792"/>
          <a:stretch/>
        </p:blipFill>
        <p:spPr>
          <a:xfrm>
            <a:off x="-14515" y="-163286"/>
            <a:ext cx="4817767" cy="7130144"/>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62DA-FC5B-DAC0-1A66-D973C15BF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B02E9-B006-378F-07BD-1398A4426600}"/>
              </a:ext>
            </a:extLst>
          </p:cNvPr>
          <p:cNvSpPr>
            <a:spLocks noGrp="1"/>
          </p:cNvSpPr>
          <p:nvPr>
            <p:ph type="title"/>
          </p:nvPr>
        </p:nvSpPr>
        <p:spPr/>
        <p:txBody>
          <a:bodyPr/>
          <a:lstStyle/>
          <a:p>
            <a:r>
              <a:rPr lang="en-US" dirty="0"/>
              <a:t>What metrics do we care about?</a:t>
            </a:r>
          </a:p>
        </p:txBody>
      </p:sp>
      <p:sp>
        <p:nvSpPr>
          <p:cNvPr id="3" name="Content Placeholder 2">
            <a:extLst>
              <a:ext uri="{FF2B5EF4-FFF2-40B4-BE49-F238E27FC236}">
                <a16:creationId xmlns:a16="http://schemas.microsoft.com/office/drawing/2014/main" id="{7C74E49D-9F9D-BB71-B104-229D90A9AAAB}"/>
              </a:ext>
            </a:extLst>
          </p:cNvPr>
          <p:cNvSpPr>
            <a:spLocks noGrp="1"/>
          </p:cNvSpPr>
          <p:nvPr>
            <p:ph idx="1"/>
          </p:nvPr>
        </p:nvSpPr>
        <p:spPr>
          <a:xfrm>
            <a:off x="1097280" y="2108201"/>
            <a:ext cx="9814560" cy="3760891"/>
          </a:xfrm>
        </p:spPr>
        <p:txBody>
          <a:bodyPr>
            <a:normAutofit/>
          </a:bodyPr>
          <a:lstStyle/>
          <a:p>
            <a:r>
              <a:rPr lang="en-US" dirty="0"/>
              <a:t>Goal: obtain high accuracy, precision, and recall</a:t>
            </a:r>
          </a:p>
          <a:p>
            <a:pPr lvl="1"/>
            <a:r>
              <a:rPr lang="en-US" dirty="0"/>
              <a:t>Emphasis on recall</a:t>
            </a:r>
          </a:p>
          <a:p>
            <a:r>
              <a:rPr lang="en-US" dirty="0"/>
              <a:t>Test two different levels for the classification threshold value</a:t>
            </a:r>
          </a:p>
          <a:p>
            <a:pPr lvl="1"/>
            <a:r>
              <a:rPr lang="en-US" dirty="0"/>
              <a:t>0.5 </a:t>
            </a:r>
          </a:p>
          <a:p>
            <a:pPr lvl="1"/>
            <a:r>
              <a:rPr lang="en-US" dirty="0"/>
              <a:t>0.1</a:t>
            </a:r>
          </a:p>
          <a:p>
            <a:r>
              <a:rPr lang="en-US" dirty="0"/>
              <a:t>Note, we also look at the proportion of the sizes of the predicted output in comparison to the true output size.</a:t>
            </a:r>
          </a:p>
        </p:txBody>
      </p:sp>
    </p:spTree>
    <p:extLst>
      <p:ext uri="{BB962C8B-B14F-4D97-AF65-F5344CB8AC3E}">
        <p14:creationId xmlns:p14="http://schemas.microsoft.com/office/powerpoint/2010/main" val="350566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88B4-1E2C-911A-B4D3-9B6F32E76047}"/>
              </a:ext>
            </a:extLst>
          </p:cNvPr>
          <p:cNvSpPr>
            <a:spLocks noGrp="1"/>
          </p:cNvSpPr>
          <p:nvPr>
            <p:ph type="title"/>
          </p:nvPr>
        </p:nvSpPr>
        <p:spPr/>
        <p:txBody>
          <a:bodyPr/>
          <a:lstStyle/>
          <a:p>
            <a:r>
              <a:rPr lang="en-US" dirty="0"/>
              <a:t>Trilateration Examples</a:t>
            </a:r>
          </a:p>
        </p:txBody>
      </p:sp>
      <p:pic>
        <p:nvPicPr>
          <p:cNvPr id="5" name="Picture 4" descr="A purple square with yellow and black squares&#10;&#10;Description automatically generated">
            <a:extLst>
              <a:ext uri="{FF2B5EF4-FFF2-40B4-BE49-F238E27FC236}">
                <a16:creationId xmlns:a16="http://schemas.microsoft.com/office/drawing/2014/main" id="{F97BAC9F-C390-8C00-A5FC-6D19F7995BFF}"/>
              </a:ext>
            </a:extLst>
          </p:cNvPr>
          <p:cNvPicPr>
            <a:picLocks noChangeAspect="1"/>
          </p:cNvPicPr>
          <p:nvPr/>
        </p:nvPicPr>
        <p:blipFill>
          <a:blip r:embed="rId2"/>
          <a:srcRect l="13065" t="11980" r="10455" b="10332"/>
          <a:stretch/>
        </p:blipFill>
        <p:spPr>
          <a:xfrm>
            <a:off x="5283200" y="2427110"/>
            <a:ext cx="2389399" cy="2427111"/>
          </a:xfrm>
          <a:prstGeom prst="rect">
            <a:avLst/>
          </a:prstGeom>
        </p:spPr>
      </p:pic>
      <p:pic>
        <p:nvPicPr>
          <p:cNvPr id="7" name="Picture 6" descr="A purple background with white crosses&#10;&#10;Description automatically generated">
            <a:extLst>
              <a:ext uri="{FF2B5EF4-FFF2-40B4-BE49-F238E27FC236}">
                <a16:creationId xmlns:a16="http://schemas.microsoft.com/office/drawing/2014/main" id="{211552D9-F5DE-0963-12B6-F9F884534EC6}"/>
              </a:ext>
            </a:extLst>
          </p:cNvPr>
          <p:cNvPicPr>
            <a:picLocks noChangeAspect="1"/>
          </p:cNvPicPr>
          <p:nvPr/>
        </p:nvPicPr>
        <p:blipFill>
          <a:blip r:embed="rId3"/>
          <a:stretch>
            <a:fillRect/>
          </a:stretch>
        </p:blipFill>
        <p:spPr>
          <a:xfrm>
            <a:off x="8553454" y="2041525"/>
            <a:ext cx="3124201" cy="3124201"/>
          </a:xfrm>
          <a:prstGeom prst="rect">
            <a:avLst/>
          </a:prstGeom>
        </p:spPr>
      </p:pic>
      <p:pic>
        <p:nvPicPr>
          <p:cNvPr id="9" name="Picture 8" descr="A purple square with yellow squares&#10;&#10;Description automatically generated">
            <a:extLst>
              <a:ext uri="{FF2B5EF4-FFF2-40B4-BE49-F238E27FC236}">
                <a16:creationId xmlns:a16="http://schemas.microsoft.com/office/drawing/2014/main" id="{6BA27C5D-79EB-B034-5E08-8A6529361A59}"/>
              </a:ext>
            </a:extLst>
          </p:cNvPr>
          <p:cNvPicPr>
            <a:picLocks noChangeAspect="1"/>
          </p:cNvPicPr>
          <p:nvPr/>
        </p:nvPicPr>
        <p:blipFill>
          <a:blip r:embed="rId4"/>
          <a:stretch>
            <a:fillRect/>
          </a:stretch>
        </p:blipFill>
        <p:spPr>
          <a:xfrm>
            <a:off x="1219200" y="2076451"/>
            <a:ext cx="3124200" cy="3124200"/>
          </a:xfrm>
          <a:prstGeom prst="rect">
            <a:avLst/>
          </a:prstGeom>
        </p:spPr>
      </p:pic>
      <p:sp>
        <p:nvSpPr>
          <p:cNvPr id="10" name="TextBox 9">
            <a:extLst>
              <a:ext uri="{FF2B5EF4-FFF2-40B4-BE49-F238E27FC236}">
                <a16:creationId xmlns:a16="http://schemas.microsoft.com/office/drawing/2014/main" id="{311A7A20-E266-B342-E741-E640FAC27043}"/>
              </a:ext>
            </a:extLst>
          </p:cNvPr>
          <p:cNvSpPr txBox="1"/>
          <p:nvPr/>
        </p:nvSpPr>
        <p:spPr>
          <a:xfrm>
            <a:off x="1117030" y="5334000"/>
            <a:ext cx="3328540" cy="369332"/>
          </a:xfrm>
          <a:prstGeom prst="rect">
            <a:avLst/>
          </a:prstGeom>
          <a:noFill/>
        </p:spPr>
        <p:txBody>
          <a:bodyPr wrap="none" rtlCol="0">
            <a:spAutoFit/>
          </a:bodyPr>
          <a:lstStyle/>
          <a:p>
            <a:r>
              <a:rPr lang="en-US" dirty="0"/>
              <a:t>Interval Constraint Programming</a:t>
            </a:r>
          </a:p>
        </p:txBody>
      </p:sp>
      <p:sp>
        <p:nvSpPr>
          <p:cNvPr id="11" name="TextBox 10">
            <a:extLst>
              <a:ext uri="{FF2B5EF4-FFF2-40B4-BE49-F238E27FC236}">
                <a16:creationId xmlns:a16="http://schemas.microsoft.com/office/drawing/2014/main" id="{81BD8024-3B40-7298-1365-5CF4FBD3C7F5}"/>
              </a:ext>
            </a:extLst>
          </p:cNvPr>
          <p:cNvSpPr txBox="1"/>
          <p:nvPr/>
        </p:nvSpPr>
        <p:spPr>
          <a:xfrm>
            <a:off x="5049646" y="5334000"/>
            <a:ext cx="2797561" cy="369332"/>
          </a:xfrm>
          <a:prstGeom prst="rect">
            <a:avLst/>
          </a:prstGeom>
          <a:noFill/>
        </p:spPr>
        <p:txBody>
          <a:bodyPr wrap="none" rtlCol="0">
            <a:spAutoFit/>
          </a:bodyPr>
          <a:lstStyle/>
          <a:p>
            <a:r>
              <a:rPr lang="en-US" dirty="0"/>
              <a:t>Individual Input Processing</a:t>
            </a:r>
          </a:p>
        </p:txBody>
      </p:sp>
      <p:sp>
        <p:nvSpPr>
          <p:cNvPr id="12" name="TextBox 11">
            <a:extLst>
              <a:ext uri="{FF2B5EF4-FFF2-40B4-BE49-F238E27FC236}">
                <a16:creationId xmlns:a16="http://schemas.microsoft.com/office/drawing/2014/main" id="{DEF58507-7C37-F49F-7DC5-F703CB6522D2}"/>
              </a:ext>
            </a:extLst>
          </p:cNvPr>
          <p:cNvSpPr txBox="1"/>
          <p:nvPr/>
        </p:nvSpPr>
        <p:spPr>
          <a:xfrm>
            <a:off x="8694331" y="5334000"/>
            <a:ext cx="2842445" cy="369332"/>
          </a:xfrm>
          <a:prstGeom prst="rect">
            <a:avLst/>
          </a:prstGeom>
          <a:noFill/>
        </p:spPr>
        <p:txBody>
          <a:bodyPr wrap="none" rtlCol="0">
            <a:spAutoFit/>
          </a:bodyPr>
          <a:lstStyle/>
          <a:p>
            <a:r>
              <a:rPr lang="en-US" dirty="0"/>
              <a:t>Combined Input Processing</a:t>
            </a:r>
          </a:p>
        </p:txBody>
      </p:sp>
      <p:sp>
        <p:nvSpPr>
          <p:cNvPr id="4" name="Slide Number Placeholder 3">
            <a:extLst>
              <a:ext uri="{FF2B5EF4-FFF2-40B4-BE49-F238E27FC236}">
                <a16:creationId xmlns:a16="http://schemas.microsoft.com/office/drawing/2014/main" id="{AF3C6792-BE7B-9B34-4CD7-E347AF5169CE}"/>
              </a:ext>
            </a:extLst>
          </p:cNvPr>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211661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E5EA-C2B1-5AA8-3D5E-0124E0A5DF99}"/>
              </a:ext>
            </a:extLst>
          </p:cNvPr>
          <p:cNvSpPr>
            <a:spLocks noGrp="1"/>
          </p:cNvSpPr>
          <p:nvPr>
            <p:ph type="title"/>
          </p:nvPr>
        </p:nvSpPr>
        <p:spPr/>
        <p:txBody>
          <a:bodyPr/>
          <a:lstStyle/>
          <a:p>
            <a:r>
              <a:rPr lang="en-US" dirty="0"/>
              <a:t>Experimental Results - Architecture</a:t>
            </a:r>
          </a:p>
        </p:txBody>
      </p:sp>
      <p:sp>
        <p:nvSpPr>
          <p:cNvPr id="3" name="Content Placeholder 2">
            <a:extLst>
              <a:ext uri="{FF2B5EF4-FFF2-40B4-BE49-F238E27FC236}">
                <a16:creationId xmlns:a16="http://schemas.microsoft.com/office/drawing/2014/main" id="{6EFF2677-7A2E-DEA0-03FF-4AFD0F0F742B}"/>
              </a:ext>
            </a:extLst>
          </p:cNvPr>
          <p:cNvSpPr>
            <a:spLocks noGrp="1"/>
          </p:cNvSpPr>
          <p:nvPr>
            <p:ph idx="1"/>
          </p:nvPr>
        </p:nvSpPr>
        <p:spPr>
          <a:xfrm>
            <a:off x="1371600" y="2020710"/>
            <a:ext cx="9601200" cy="3846689"/>
          </a:xfrm>
        </p:spPr>
        <p:txBody>
          <a:bodyPr/>
          <a:lstStyle/>
          <a:p>
            <a:r>
              <a:rPr lang="en-US" dirty="0"/>
              <a:t>We test with different model architectures, with 4 layers containing 256 units having the best performance overall.</a:t>
            </a:r>
          </a:p>
        </p:txBody>
      </p:sp>
      <p:pic>
        <p:nvPicPr>
          <p:cNvPr id="7" name="Content Placeholder 6" descr="A table of numbers and letters&#10;&#10;Description automatically generated with medium confidence">
            <a:extLst>
              <a:ext uri="{FF2B5EF4-FFF2-40B4-BE49-F238E27FC236}">
                <a16:creationId xmlns:a16="http://schemas.microsoft.com/office/drawing/2014/main" id="{887DC3FB-6828-FAF4-25FA-9126993D32D2}"/>
              </a:ext>
            </a:extLst>
          </p:cNvPr>
          <p:cNvPicPr>
            <a:picLocks noChangeAspect="1"/>
          </p:cNvPicPr>
          <p:nvPr/>
        </p:nvPicPr>
        <p:blipFill>
          <a:blip r:embed="rId2"/>
          <a:stretch>
            <a:fillRect/>
          </a:stretch>
        </p:blipFill>
        <p:spPr>
          <a:xfrm>
            <a:off x="3228036" y="2776910"/>
            <a:ext cx="5735927" cy="3266801"/>
          </a:xfrm>
          <a:prstGeom prst="rect">
            <a:avLst/>
          </a:prstGeom>
        </p:spPr>
      </p:pic>
      <p:sp>
        <p:nvSpPr>
          <p:cNvPr id="8" name="TextBox 7">
            <a:extLst>
              <a:ext uri="{FF2B5EF4-FFF2-40B4-BE49-F238E27FC236}">
                <a16:creationId xmlns:a16="http://schemas.microsoft.com/office/drawing/2014/main" id="{EDB95CA3-2465-D0D3-644B-E70B774CAA8D}"/>
              </a:ext>
            </a:extLst>
          </p:cNvPr>
          <p:cNvSpPr txBox="1"/>
          <p:nvPr/>
        </p:nvSpPr>
        <p:spPr>
          <a:xfrm>
            <a:off x="4352054" y="6043711"/>
            <a:ext cx="3640292" cy="307777"/>
          </a:xfrm>
          <a:prstGeom prst="rect">
            <a:avLst/>
          </a:prstGeom>
          <a:noFill/>
        </p:spPr>
        <p:txBody>
          <a:bodyPr wrap="none" rtlCol="0">
            <a:spAutoFit/>
          </a:bodyPr>
          <a:lstStyle/>
          <a:p>
            <a:r>
              <a:rPr lang="en-US" sz="1400" i="1" dirty="0"/>
              <a:t>Individual Inputs using Bound Representation</a:t>
            </a:r>
          </a:p>
        </p:txBody>
      </p:sp>
      <p:sp>
        <p:nvSpPr>
          <p:cNvPr id="9" name="Rectangle 8">
            <a:extLst>
              <a:ext uri="{FF2B5EF4-FFF2-40B4-BE49-F238E27FC236}">
                <a16:creationId xmlns:a16="http://schemas.microsoft.com/office/drawing/2014/main" id="{A2E1E491-C680-FBA4-7C20-0C8676610653}"/>
              </a:ext>
            </a:extLst>
          </p:cNvPr>
          <p:cNvSpPr/>
          <p:nvPr/>
        </p:nvSpPr>
        <p:spPr>
          <a:xfrm>
            <a:off x="2764605" y="4538133"/>
            <a:ext cx="6548727" cy="2667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highlight>
                <a:srgbClr val="FFFF00"/>
              </a:highlight>
            </a:endParaRPr>
          </a:p>
        </p:txBody>
      </p:sp>
      <p:sp>
        <p:nvSpPr>
          <p:cNvPr id="5" name="Slide Number Placeholder 4">
            <a:extLst>
              <a:ext uri="{FF2B5EF4-FFF2-40B4-BE49-F238E27FC236}">
                <a16:creationId xmlns:a16="http://schemas.microsoft.com/office/drawing/2014/main" id="{29C93473-E4D0-F22F-FB50-216F940C52BA}"/>
              </a:ext>
            </a:extLst>
          </p:cNvPr>
          <p:cNvSpPr>
            <a:spLocks noGrp="1"/>
          </p:cNvSpPr>
          <p:nvPr>
            <p:ph type="sldNum" sz="quarter" idx="12"/>
          </p:nvPr>
        </p:nvSpPr>
        <p:spPr/>
        <p:txBody>
          <a:bodyPr/>
          <a:lstStyle/>
          <a:p>
            <a:fld id="{69E57DC2-970A-4B3E-BB1C-7A09969E49DF}" type="slidenum">
              <a:rPr lang="en-US" smtClean="0"/>
              <a:t>12</a:t>
            </a:fld>
            <a:endParaRPr lang="en-US" dirty="0"/>
          </a:p>
        </p:txBody>
      </p:sp>
    </p:spTree>
    <p:extLst>
      <p:ext uri="{BB962C8B-B14F-4D97-AF65-F5344CB8AC3E}">
        <p14:creationId xmlns:p14="http://schemas.microsoft.com/office/powerpoint/2010/main" val="269787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E5EA-C2B1-5AA8-3D5E-0124E0A5DF99}"/>
              </a:ext>
            </a:extLst>
          </p:cNvPr>
          <p:cNvSpPr>
            <a:spLocks noGrp="1"/>
          </p:cNvSpPr>
          <p:nvPr>
            <p:ph type="title"/>
          </p:nvPr>
        </p:nvSpPr>
        <p:spPr>
          <a:xfrm>
            <a:off x="908756" y="438150"/>
            <a:ext cx="9271000" cy="1485900"/>
          </a:xfrm>
        </p:spPr>
        <p:txBody>
          <a:bodyPr/>
          <a:lstStyle/>
          <a:p>
            <a:r>
              <a:rPr lang="en-US" dirty="0"/>
              <a:t>Experimental Results – Interval Representation</a:t>
            </a:r>
          </a:p>
        </p:txBody>
      </p:sp>
      <p:sp>
        <p:nvSpPr>
          <p:cNvPr id="3" name="Content Placeholder 2">
            <a:extLst>
              <a:ext uri="{FF2B5EF4-FFF2-40B4-BE49-F238E27FC236}">
                <a16:creationId xmlns:a16="http://schemas.microsoft.com/office/drawing/2014/main" id="{6EFF2677-7A2E-DEA0-03FF-4AFD0F0F742B}"/>
              </a:ext>
            </a:extLst>
          </p:cNvPr>
          <p:cNvSpPr>
            <a:spLocks noGrp="1"/>
          </p:cNvSpPr>
          <p:nvPr>
            <p:ph idx="1"/>
          </p:nvPr>
        </p:nvSpPr>
        <p:spPr>
          <a:xfrm>
            <a:off x="1371600" y="2171700"/>
            <a:ext cx="9601200" cy="4175078"/>
          </a:xfrm>
        </p:spPr>
        <p:txBody>
          <a:bodyPr/>
          <a:lstStyle/>
          <a:p>
            <a:r>
              <a:rPr lang="en-US" dirty="0"/>
              <a:t>How intervals are represented using real values does not have a notable effect on performance.</a:t>
            </a:r>
          </a:p>
        </p:txBody>
      </p:sp>
      <p:pic>
        <p:nvPicPr>
          <p:cNvPr id="7" name="Content Placeholder 6" descr="A table of numbers and letters&#10;&#10;Description automatically generated with medium confidence">
            <a:extLst>
              <a:ext uri="{FF2B5EF4-FFF2-40B4-BE49-F238E27FC236}">
                <a16:creationId xmlns:a16="http://schemas.microsoft.com/office/drawing/2014/main" id="{887DC3FB-6828-FAF4-25FA-9126993D32D2}"/>
              </a:ext>
            </a:extLst>
          </p:cNvPr>
          <p:cNvPicPr>
            <a:picLocks noChangeAspect="1"/>
          </p:cNvPicPr>
          <p:nvPr/>
        </p:nvPicPr>
        <p:blipFill rotWithShape="1">
          <a:blip r:embed="rId2"/>
          <a:srcRect b="31915"/>
          <a:stretch/>
        </p:blipFill>
        <p:spPr>
          <a:xfrm>
            <a:off x="349690" y="3222269"/>
            <a:ext cx="5657410" cy="2235200"/>
          </a:xfrm>
          <a:prstGeom prst="rect">
            <a:avLst/>
          </a:prstGeom>
        </p:spPr>
      </p:pic>
      <p:sp>
        <p:nvSpPr>
          <p:cNvPr id="8" name="TextBox 7">
            <a:extLst>
              <a:ext uri="{FF2B5EF4-FFF2-40B4-BE49-F238E27FC236}">
                <a16:creationId xmlns:a16="http://schemas.microsoft.com/office/drawing/2014/main" id="{EDB95CA3-2465-D0D3-644B-E70B774CAA8D}"/>
              </a:ext>
            </a:extLst>
          </p:cNvPr>
          <p:cNvSpPr txBox="1"/>
          <p:nvPr/>
        </p:nvSpPr>
        <p:spPr>
          <a:xfrm>
            <a:off x="1570754" y="5614729"/>
            <a:ext cx="3640292" cy="307777"/>
          </a:xfrm>
          <a:prstGeom prst="rect">
            <a:avLst/>
          </a:prstGeom>
          <a:noFill/>
        </p:spPr>
        <p:txBody>
          <a:bodyPr wrap="none" rtlCol="0">
            <a:spAutoFit/>
          </a:bodyPr>
          <a:lstStyle/>
          <a:p>
            <a:r>
              <a:rPr lang="en-US" sz="1400" i="1" dirty="0"/>
              <a:t>Individual Inputs using Bound Representation</a:t>
            </a:r>
          </a:p>
        </p:txBody>
      </p:sp>
      <p:pic>
        <p:nvPicPr>
          <p:cNvPr id="4" name="Content Placeholder 6" descr="A table of numbers and a few digits&#10;&#10;Description automatically generated with medium confidence">
            <a:extLst>
              <a:ext uri="{FF2B5EF4-FFF2-40B4-BE49-F238E27FC236}">
                <a16:creationId xmlns:a16="http://schemas.microsoft.com/office/drawing/2014/main" id="{A2AE5237-CA3A-F8B7-DFF6-82FBB7CF2869}"/>
              </a:ext>
            </a:extLst>
          </p:cNvPr>
          <p:cNvPicPr>
            <a:picLocks noChangeAspect="1"/>
          </p:cNvPicPr>
          <p:nvPr/>
        </p:nvPicPr>
        <p:blipFill rotWithShape="1">
          <a:blip r:embed="rId3"/>
          <a:srcRect b="31915"/>
          <a:stretch/>
        </p:blipFill>
        <p:spPr>
          <a:xfrm>
            <a:off x="6096001" y="3222270"/>
            <a:ext cx="5781292" cy="2235200"/>
          </a:xfrm>
          <a:prstGeom prst="rect">
            <a:avLst/>
          </a:prstGeom>
        </p:spPr>
      </p:pic>
      <p:sp>
        <p:nvSpPr>
          <p:cNvPr id="9" name="Rectangle 8">
            <a:extLst>
              <a:ext uri="{FF2B5EF4-FFF2-40B4-BE49-F238E27FC236}">
                <a16:creationId xmlns:a16="http://schemas.microsoft.com/office/drawing/2014/main" id="{A2E1E491-C680-FBA4-7C20-0C8676610653}"/>
              </a:ext>
            </a:extLst>
          </p:cNvPr>
          <p:cNvSpPr/>
          <p:nvPr/>
        </p:nvSpPr>
        <p:spPr>
          <a:xfrm>
            <a:off x="152640" y="4981217"/>
            <a:ext cx="11861560" cy="26670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A86C572E-8A24-0FC5-0F86-08969FE2AA8C}"/>
              </a:ext>
            </a:extLst>
          </p:cNvPr>
          <p:cNvSpPr txBox="1"/>
          <p:nvPr/>
        </p:nvSpPr>
        <p:spPr>
          <a:xfrm>
            <a:off x="7180108" y="5610019"/>
            <a:ext cx="3813416" cy="307777"/>
          </a:xfrm>
          <a:prstGeom prst="rect">
            <a:avLst/>
          </a:prstGeom>
          <a:noFill/>
        </p:spPr>
        <p:txBody>
          <a:bodyPr wrap="none" rtlCol="0">
            <a:spAutoFit/>
          </a:bodyPr>
          <a:lstStyle/>
          <a:p>
            <a:r>
              <a:rPr lang="en-US" sz="1400" i="1" dirty="0"/>
              <a:t>Individual Inputs using Midpoint Representation</a:t>
            </a:r>
          </a:p>
        </p:txBody>
      </p:sp>
      <p:sp>
        <p:nvSpPr>
          <p:cNvPr id="6" name="Slide Number Placeholder 5">
            <a:extLst>
              <a:ext uri="{FF2B5EF4-FFF2-40B4-BE49-F238E27FC236}">
                <a16:creationId xmlns:a16="http://schemas.microsoft.com/office/drawing/2014/main" id="{5D6BAC8A-B4DF-86AA-DEC9-4220FD90251F}"/>
              </a:ext>
            </a:extLst>
          </p:cNvPr>
          <p:cNvSpPr>
            <a:spLocks noGrp="1"/>
          </p:cNvSpPr>
          <p:nvPr>
            <p:ph type="sldNum" sz="quarter" idx="12"/>
          </p:nvPr>
        </p:nvSpPr>
        <p:spPr>
          <a:xfrm>
            <a:off x="10993582" y="6017856"/>
            <a:ext cx="780010" cy="365125"/>
          </a:xfrm>
        </p:spPr>
        <p:txBody>
          <a:bodyPr/>
          <a:lstStyle/>
          <a:p>
            <a:fld id="{69E57DC2-970A-4B3E-BB1C-7A09969E49DF}" type="slidenum">
              <a:rPr lang="en-US" smtClean="0"/>
              <a:t>13</a:t>
            </a:fld>
            <a:endParaRPr lang="en-US" dirty="0"/>
          </a:p>
        </p:txBody>
      </p:sp>
    </p:spTree>
    <p:extLst>
      <p:ext uri="{BB962C8B-B14F-4D97-AF65-F5344CB8AC3E}">
        <p14:creationId xmlns:p14="http://schemas.microsoft.com/office/powerpoint/2010/main" val="302937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of numbers with black text&#10;&#10;Description automatically generated">
            <a:extLst>
              <a:ext uri="{FF2B5EF4-FFF2-40B4-BE49-F238E27FC236}">
                <a16:creationId xmlns:a16="http://schemas.microsoft.com/office/drawing/2014/main" id="{226506E2-CB89-3C9D-0B94-BC90DCCF19F4}"/>
              </a:ext>
            </a:extLst>
          </p:cNvPr>
          <p:cNvPicPr>
            <a:picLocks noChangeAspect="1"/>
          </p:cNvPicPr>
          <p:nvPr/>
        </p:nvPicPr>
        <p:blipFill rotWithShape="1">
          <a:blip r:embed="rId2"/>
          <a:srcRect r="92" b="31351"/>
          <a:stretch/>
        </p:blipFill>
        <p:spPr>
          <a:xfrm>
            <a:off x="6204150" y="3191910"/>
            <a:ext cx="5657410" cy="2197825"/>
          </a:xfrm>
          <a:prstGeom prst="rect">
            <a:avLst/>
          </a:prstGeom>
        </p:spPr>
      </p:pic>
      <p:sp>
        <p:nvSpPr>
          <p:cNvPr id="2" name="Title 1">
            <a:extLst>
              <a:ext uri="{FF2B5EF4-FFF2-40B4-BE49-F238E27FC236}">
                <a16:creationId xmlns:a16="http://schemas.microsoft.com/office/drawing/2014/main" id="{8FC9E5EA-C2B1-5AA8-3D5E-0124E0A5DF99}"/>
              </a:ext>
            </a:extLst>
          </p:cNvPr>
          <p:cNvSpPr>
            <a:spLocks noGrp="1"/>
          </p:cNvSpPr>
          <p:nvPr>
            <p:ph type="title"/>
          </p:nvPr>
        </p:nvSpPr>
        <p:spPr>
          <a:xfrm>
            <a:off x="1168600" y="405607"/>
            <a:ext cx="10071100" cy="1485900"/>
          </a:xfrm>
        </p:spPr>
        <p:txBody>
          <a:bodyPr/>
          <a:lstStyle/>
          <a:p>
            <a:r>
              <a:rPr lang="en-US" dirty="0"/>
              <a:t>Experimental Results – Model Input Data</a:t>
            </a:r>
          </a:p>
        </p:txBody>
      </p:sp>
      <p:sp>
        <p:nvSpPr>
          <p:cNvPr id="3" name="Content Placeholder 2">
            <a:extLst>
              <a:ext uri="{FF2B5EF4-FFF2-40B4-BE49-F238E27FC236}">
                <a16:creationId xmlns:a16="http://schemas.microsoft.com/office/drawing/2014/main" id="{6EFF2677-7A2E-DEA0-03FF-4AFD0F0F742B}"/>
              </a:ext>
            </a:extLst>
          </p:cNvPr>
          <p:cNvSpPr>
            <a:spLocks noGrp="1"/>
          </p:cNvSpPr>
          <p:nvPr>
            <p:ph idx="1"/>
          </p:nvPr>
        </p:nvSpPr>
        <p:spPr>
          <a:xfrm>
            <a:off x="1371600" y="2171700"/>
            <a:ext cx="9601200" cy="4175078"/>
          </a:xfrm>
        </p:spPr>
        <p:txBody>
          <a:bodyPr/>
          <a:lstStyle/>
          <a:p>
            <a:r>
              <a:rPr lang="en-US" dirty="0"/>
              <a:t>Individually processing the inputs of each landmark and then combining the outputted images provided a better result than using all the inputs at once.</a:t>
            </a:r>
          </a:p>
        </p:txBody>
      </p:sp>
      <p:pic>
        <p:nvPicPr>
          <p:cNvPr id="7" name="Content Placeholder 6" descr="A table of numbers and letters&#10;&#10;Description automatically generated with medium confidence">
            <a:extLst>
              <a:ext uri="{FF2B5EF4-FFF2-40B4-BE49-F238E27FC236}">
                <a16:creationId xmlns:a16="http://schemas.microsoft.com/office/drawing/2014/main" id="{887DC3FB-6828-FAF4-25FA-9126993D32D2}"/>
              </a:ext>
            </a:extLst>
          </p:cNvPr>
          <p:cNvPicPr>
            <a:picLocks noChangeAspect="1"/>
          </p:cNvPicPr>
          <p:nvPr/>
        </p:nvPicPr>
        <p:blipFill rotWithShape="1">
          <a:blip r:embed="rId3"/>
          <a:srcRect b="31915"/>
          <a:stretch/>
        </p:blipFill>
        <p:spPr>
          <a:xfrm>
            <a:off x="349690" y="3154535"/>
            <a:ext cx="5657410" cy="2235200"/>
          </a:xfrm>
          <a:prstGeom prst="rect">
            <a:avLst/>
          </a:prstGeom>
        </p:spPr>
      </p:pic>
      <p:sp>
        <p:nvSpPr>
          <p:cNvPr id="8" name="TextBox 7">
            <a:extLst>
              <a:ext uri="{FF2B5EF4-FFF2-40B4-BE49-F238E27FC236}">
                <a16:creationId xmlns:a16="http://schemas.microsoft.com/office/drawing/2014/main" id="{EDB95CA3-2465-D0D3-644B-E70B774CAA8D}"/>
              </a:ext>
            </a:extLst>
          </p:cNvPr>
          <p:cNvSpPr txBox="1"/>
          <p:nvPr/>
        </p:nvSpPr>
        <p:spPr>
          <a:xfrm>
            <a:off x="1570754" y="5546995"/>
            <a:ext cx="3640292" cy="307777"/>
          </a:xfrm>
          <a:prstGeom prst="rect">
            <a:avLst/>
          </a:prstGeom>
          <a:noFill/>
        </p:spPr>
        <p:txBody>
          <a:bodyPr wrap="none" rtlCol="0">
            <a:spAutoFit/>
          </a:bodyPr>
          <a:lstStyle/>
          <a:p>
            <a:r>
              <a:rPr lang="en-US" sz="1400" i="1" dirty="0"/>
              <a:t>Individual Inputs using Bound Representation</a:t>
            </a:r>
          </a:p>
        </p:txBody>
      </p:sp>
      <p:sp>
        <p:nvSpPr>
          <p:cNvPr id="9" name="Rectangle 8">
            <a:extLst>
              <a:ext uri="{FF2B5EF4-FFF2-40B4-BE49-F238E27FC236}">
                <a16:creationId xmlns:a16="http://schemas.microsoft.com/office/drawing/2014/main" id="{A2E1E491-C680-FBA4-7C20-0C8676610653}"/>
              </a:ext>
            </a:extLst>
          </p:cNvPr>
          <p:cNvSpPr/>
          <p:nvPr/>
        </p:nvSpPr>
        <p:spPr>
          <a:xfrm>
            <a:off x="152640" y="4913483"/>
            <a:ext cx="11861560" cy="26670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A86C572E-8A24-0FC5-0F86-08969FE2AA8C}"/>
              </a:ext>
            </a:extLst>
          </p:cNvPr>
          <p:cNvSpPr txBox="1"/>
          <p:nvPr/>
        </p:nvSpPr>
        <p:spPr>
          <a:xfrm>
            <a:off x="7180108" y="5542285"/>
            <a:ext cx="3765326" cy="307777"/>
          </a:xfrm>
          <a:prstGeom prst="rect">
            <a:avLst/>
          </a:prstGeom>
          <a:noFill/>
        </p:spPr>
        <p:txBody>
          <a:bodyPr wrap="none" rtlCol="0">
            <a:spAutoFit/>
          </a:bodyPr>
          <a:lstStyle/>
          <a:p>
            <a:r>
              <a:rPr lang="en-US" sz="1400" i="1" dirty="0"/>
              <a:t>Combined Inputs using Bound Representation</a:t>
            </a:r>
          </a:p>
        </p:txBody>
      </p:sp>
      <p:sp>
        <p:nvSpPr>
          <p:cNvPr id="6" name="Slide Number Placeholder 5">
            <a:extLst>
              <a:ext uri="{FF2B5EF4-FFF2-40B4-BE49-F238E27FC236}">
                <a16:creationId xmlns:a16="http://schemas.microsoft.com/office/drawing/2014/main" id="{F25F1F31-3DAF-6DE4-03CF-42569D31F356}"/>
              </a:ext>
            </a:extLst>
          </p:cNvPr>
          <p:cNvSpPr>
            <a:spLocks noGrp="1"/>
          </p:cNvSpPr>
          <p:nvPr>
            <p:ph type="sldNum" sz="quarter" idx="12"/>
          </p:nvPr>
        </p:nvSpPr>
        <p:spPr/>
        <p:txBody>
          <a:bodyPr/>
          <a:lstStyle/>
          <a:p>
            <a:fld id="{69E57DC2-970A-4B3E-BB1C-7A09969E49DF}" type="slidenum">
              <a:rPr lang="en-US" smtClean="0"/>
              <a:t>14</a:t>
            </a:fld>
            <a:endParaRPr lang="en-US" dirty="0"/>
          </a:p>
        </p:txBody>
      </p:sp>
    </p:spTree>
    <p:extLst>
      <p:ext uri="{BB962C8B-B14F-4D97-AF65-F5344CB8AC3E}">
        <p14:creationId xmlns:p14="http://schemas.microsoft.com/office/powerpoint/2010/main" val="396289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5AEE3-8333-A5F8-CA80-B507D4C64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314B7-DCB4-6F63-ACB3-7AF4848E7105}"/>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81D78A1E-8566-4A20-A617-F3ADEFE4D56F}"/>
              </a:ext>
            </a:extLst>
          </p:cNvPr>
          <p:cNvSpPr>
            <a:spLocks noGrp="1"/>
          </p:cNvSpPr>
          <p:nvPr>
            <p:ph idx="1"/>
          </p:nvPr>
        </p:nvSpPr>
        <p:spPr>
          <a:xfrm>
            <a:off x="1181792" y="2271760"/>
            <a:ext cx="10591800" cy="4175078"/>
          </a:xfrm>
        </p:spPr>
        <p:txBody>
          <a:bodyPr>
            <a:noAutofit/>
          </a:bodyPr>
          <a:lstStyle/>
          <a:p>
            <a:r>
              <a:rPr lang="en-US" sz="2400" dirty="0"/>
              <a:t>In individual input processing, where we reach a 0.80/0.83 in precision/recall for a threshold of 0.5 and an expected trade off between between better recall and worse precision of 0.61/0.97 for a threshold of 0.1.</a:t>
            </a:r>
          </a:p>
          <a:p>
            <a:r>
              <a:rPr lang="en-US" sz="2400" dirty="0"/>
              <a:t>In combined input processing, the pair precision / recall is lower. </a:t>
            </a:r>
          </a:p>
        </p:txBody>
      </p:sp>
      <p:sp>
        <p:nvSpPr>
          <p:cNvPr id="5" name="Slide Number Placeholder 4">
            <a:extLst>
              <a:ext uri="{FF2B5EF4-FFF2-40B4-BE49-F238E27FC236}">
                <a16:creationId xmlns:a16="http://schemas.microsoft.com/office/drawing/2014/main" id="{1DCF9C77-3D19-2932-E71D-396AA02992AA}"/>
              </a:ext>
            </a:extLst>
          </p:cNvPr>
          <p:cNvSpPr>
            <a:spLocks noGrp="1"/>
          </p:cNvSpPr>
          <p:nvPr>
            <p:ph type="sldNum" sz="quarter" idx="12"/>
          </p:nvPr>
        </p:nvSpPr>
        <p:spPr/>
        <p:txBody>
          <a:bodyPr/>
          <a:lstStyle/>
          <a:p>
            <a:fld id="{69E57DC2-970A-4B3E-BB1C-7A09969E49DF}" type="slidenum">
              <a:rPr lang="en-US" smtClean="0"/>
              <a:t>15</a:t>
            </a:fld>
            <a:endParaRPr lang="en-US" dirty="0"/>
          </a:p>
        </p:txBody>
      </p:sp>
    </p:spTree>
    <p:extLst>
      <p:ext uri="{BB962C8B-B14F-4D97-AF65-F5344CB8AC3E}">
        <p14:creationId xmlns:p14="http://schemas.microsoft.com/office/powerpoint/2010/main" val="3591760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E5EA-C2B1-5AA8-3D5E-0124E0A5DF9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EFF2677-7A2E-DEA0-03FF-4AFD0F0F742B}"/>
              </a:ext>
            </a:extLst>
          </p:cNvPr>
          <p:cNvSpPr>
            <a:spLocks noGrp="1"/>
          </p:cNvSpPr>
          <p:nvPr>
            <p:ph idx="1"/>
          </p:nvPr>
        </p:nvSpPr>
        <p:spPr>
          <a:xfrm>
            <a:off x="1181792" y="2271760"/>
            <a:ext cx="10591800" cy="4175078"/>
          </a:xfrm>
        </p:spPr>
        <p:txBody>
          <a:bodyPr>
            <a:noAutofit/>
          </a:bodyPr>
          <a:lstStyle/>
          <a:p>
            <a:r>
              <a:rPr lang="en-US" sz="2400" dirty="0"/>
              <a:t>In general, the best models for trilateration can predict somewhat decent localization regions which are of similar size to the region produced by interval computations. </a:t>
            </a:r>
          </a:p>
          <a:p>
            <a:r>
              <a:rPr lang="en-US" sz="2400" dirty="0"/>
              <a:t>For applications where almost certain guarantee is needed, the outputted region will be slightly larger than that of interval computations, on average 1.6 times larger.</a:t>
            </a:r>
          </a:p>
          <a:p>
            <a:endParaRPr lang="en-US" sz="2400" dirty="0"/>
          </a:p>
        </p:txBody>
      </p:sp>
      <p:sp>
        <p:nvSpPr>
          <p:cNvPr id="5" name="Slide Number Placeholder 4">
            <a:extLst>
              <a:ext uri="{FF2B5EF4-FFF2-40B4-BE49-F238E27FC236}">
                <a16:creationId xmlns:a16="http://schemas.microsoft.com/office/drawing/2014/main" id="{C792A787-A0FC-7BEF-0ADE-03A9398BB33F}"/>
              </a:ext>
            </a:extLst>
          </p:cNvPr>
          <p:cNvSpPr>
            <a:spLocks noGrp="1"/>
          </p:cNvSpPr>
          <p:nvPr>
            <p:ph type="sldNum" sz="quarter" idx="12"/>
          </p:nvPr>
        </p:nvSpPr>
        <p:spPr/>
        <p:txBody>
          <a:bodyPr/>
          <a:lstStyle/>
          <a:p>
            <a:fld id="{69E57DC2-970A-4B3E-BB1C-7A09969E49DF}" type="slidenum">
              <a:rPr lang="en-US" smtClean="0"/>
              <a:t>16</a:t>
            </a:fld>
            <a:endParaRPr lang="en-US" dirty="0"/>
          </a:p>
        </p:txBody>
      </p:sp>
    </p:spTree>
    <p:extLst>
      <p:ext uri="{BB962C8B-B14F-4D97-AF65-F5344CB8AC3E}">
        <p14:creationId xmlns:p14="http://schemas.microsoft.com/office/powerpoint/2010/main" val="239553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8CC6-0E61-C761-6B7B-A1C0A32EAF11}"/>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72CF1D82-998B-AEFC-204C-04773D2BD127}"/>
              </a:ext>
            </a:extLst>
          </p:cNvPr>
          <p:cNvSpPr>
            <a:spLocks noGrp="1"/>
          </p:cNvSpPr>
          <p:nvPr>
            <p:ph idx="1"/>
          </p:nvPr>
        </p:nvSpPr>
        <p:spPr/>
        <p:txBody>
          <a:bodyPr>
            <a:normAutofit/>
          </a:bodyPr>
          <a:lstStyle/>
          <a:p>
            <a:pPr>
              <a:buFont typeface="Courier New" panose="02070309020205020404" pitchFamily="49" charset="0"/>
              <a:buChar char="o"/>
            </a:pPr>
            <a:r>
              <a:rPr lang="en-US" dirty="0"/>
              <a:t> Integrate filtering mechanisms within the models to impose stricter constraints on the predicted outputs. By leveraging more constraint programming techniques, while controlling the cost, the model can ensure that the predicted localization region adheres to more precise parameters, allowing increasing the threshold for recall in the pursuit of reliable results.</a:t>
            </a:r>
          </a:p>
          <a:p>
            <a:pPr>
              <a:buFont typeface="Courier New" panose="02070309020205020404" pitchFamily="49" charset="0"/>
              <a:buChar char="o"/>
            </a:pPr>
            <a:r>
              <a:rPr lang="en-US" dirty="0"/>
              <a:t> Propagate the uncertainty from the input data throughout the network through replacing the variables and operations in the neural network with intervals.</a:t>
            </a:r>
          </a:p>
          <a:p>
            <a:endParaRPr lang="en-US" dirty="0"/>
          </a:p>
        </p:txBody>
      </p:sp>
    </p:spTree>
    <p:extLst>
      <p:ext uri="{BB962C8B-B14F-4D97-AF65-F5344CB8AC3E}">
        <p14:creationId xmlns:p14="http://schemas.microsoft.com/office/powerpoint/2010/main" val="1290315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yellow squares&#10;&#10;Description automatically generated">
            <a:extLst>
              <a:ext uri="{FF2B5EF4-FFF2-40B4-BE49-F238E27FC236}">
                <a16:creationId xmlns:a16="http://schemas.microsoft.com/office/drawing/2014/main" id="{F0369251-38AE-05F4-7574-3AE55ED88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14" y="-72558"/>
            <a:ext cx="12534414" cy="7037238"/>
          </a:xfrm>
          <a:prstGeom prst="rect">
            <a:avLst/>
          </a:prstGeom>
        </p:spPr>
      </p:pic>
      <p:sp>
        <p:nvSpPr>
          <p:cNvPr id="3" name="TextBox 2">
            <a:extLst>
              <a:ext uri="{FF2B5EF4-FFF2-40B4-BE49-F238E27FC236}">
                <a16:creationId xmlns:a16="http://schemas.microsoft.com/office/drawing/2014/main" id="{F2AA35BC-75EB-353A-18DC-EAE1DF65C573}"/>
              </a:ext>
            </a:extLst>
          </p:cNvPr>
          <p:cNvSpPr txBox="1"/>
          <p:nvPr/>
        </p:nvSpPr>
        <p:spPr>
          <a:xfrm>
            <a:off x="3048000" y="2274838"/>
            <a:ext cx="6096000" cy="2308324"/>
          </a:xfrm>
          <a:prstGeom prst="rect">
            <a:avLst/>
          </a:prstGeom>
          <a:noFill/>
        </p:spPr>
        <p:txBody>
          <a:bodyPr wrap="square">
            <a:spAutoFit/>
          </a:bodyPr>
          <a:lstStyle/>
          <a:p>
            <a:pPr algn="ctr"/>
            <a:r>
              <a:rPr lang="en-US" sz="7200" b="1" i="1" dirty="0">
                <a:solidFill>
                  <a:schemeClr val="bg1"/>
                </a:solidFill>
              </a:rPr>
              <a:t>Thank you for your attention!</a:t>
            </a:r>
          </a:p>
        </p:txBody>
      </p:sp>
    </p:spTree>
    <p:extLst>
      <p:ext uri="{BB962C8B-B14F-4D97-AF65-F5344CB8AC3E}">
        <p14:creationId xmlns:p14="http://schemas.microsoft.com/office/powerpoint/2010/main" val="198069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E3ACF-EC6D-7CEC-B6E6-F18F18176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6C61C-B1B6-1645-0C13-D5CFA9010B12}"/>
              </a:ext>
            </a:extLst>
          </p:cNvPr>
          <p:cNvSpPr>
            <a:spLocks noGrp="1"/>
          </p:cNvSpPr>
          <p:nvPr>
            <p:ph type="title"/>
          </p:nvPr>
        </p:nvSpPr>
        <p:spPr/>
        <p:txBody>
          <a:bodyPr>
            <a:normAutofit/>
          </a:bodyPr>
          <a:lstStyle/>
          <a:p>
            <a:r>
              <a:rPr lang="en-US" sz="3600" dirty="0"/>
              <a:t>Localization through Interval Computation</a:t>
            </a:r>
          </a:p>
        </p:txBody>
      </p:sp>
      <p:sp>
        <p:nvSpPr>
          <p:cNvPr id="3" name="Content Placeholder 2">
            <a:extLst>
              <a:ext uri="{FF2B5EF4-FFF2-40B4-BE49-F238E27FC236}">
                <a16:creationId xmlns:a16="http://schemas.microsoft.com/office/drawing/2014/main" id="{E09C3E6F-254F-6CDA-DA5B-471294E2E401}"/>
              </a:ext>
            </a:extLst>
          </p:cNvPr>
          <p:cNvSpPr>
            <a:spLocks noGrp="1"/>
          </p:cNvSpPr>
          <p:nvPr>
            <p:ph idx="1"/>
          </p:nvPr>
        </p:nvSpPr>
        <p:spPr>
          <a:xfrm>
            <a:off x="1097279" y="2108201"/>
            <a:ext cx="9948091" cy="3760891"/>
          </a:xfrm>
        </p:spPr>
        <p:txBody>
          <a:bodyPr>
            <a:normAutofit/>
          </a:bodyPr>
          <a:lstStyle/>
          <a:p>
            <a:r>
              <a:rPr lang="en-US" b="0" i="0" dirty="0">
                <a:solidFill>
                  <a:srgbClr val="242424"/>
                </a:solidFill>
                <a:effectLst/>
                <a:latin typeface="Segoe UI" panose="020B0502040204020203" pitchFamily="34" charset="0"/>
              </a:rPr>
              <a:t>The correct localization of mobile robots is necessary, even with the existence of imprecise</a:t>
            </a:r>
            <a:br>
              <a:rPr lang="en-US" dirty="0"/>
            </a:br>
            <a:r>
              <a:rPr lang="en-US" b="0" i="0" dirty="0">
                <a:solidFill>
                  <a:srgbClr val="242424"/>
                </a:solidFill>
                <a:effectLst/>
                <a:latin typeface="Segoe UI" panose="020B0502040204020203" pitchFamily="34" charset="0"/>
              </a:rPr>
              <a:t>sensors which may record geospatial data with a certain degree of uncertainty. </a:t>
            </a:r>
          </a:p>
          <a:p>
            <a:r>
              <a:rPr lang="en-US" b="0" i="0" dirty="0">
                <a:solidFill>
                  <a:srgbClr val="242424"/>
                </a:solidFill>
                <a:effectLst/>
                <a:latin typeface="Segoe UI" panose="020B0502040204020203" pitchFamily="34" charset="0"/>
              </a:rPr>
              <a:t>These mobile robots may follow heavily non-linear and not easily represented relations. </a:t>
            </a:r>
          </a:p>
          <a:p>
            <a:r>
              <a:rPr lang="en-US" b="0" i="0" dirty="0">
                <a:solidFill>
                  <a:srgbClr val="242424"/>
                </a:solidFill>
                <a:effectLst/>
                <a:latin typeface="Segoe UI" panose="020B0502040204020203" pitchFamily="34" charset="0"/>
              </a:rPr>
              <a:t>Interval Computation is a numerical tool that allows us to solve these non-linear problems in a reliable way, guaranteeing correct results and avoiding false negatives. </a:t>
            </a:r>
          </a:p>
          <a:p>
            <a:pPr marL="0" indent="0">
              <a:buNone/>
            </a:pPr>
            <a:endParaRPr lang="en-US" dirty="0"/>
          </a:p>
        </p:txBody>
      </p:sp>
    </p:spTree>
    <p:extLst>
      <p:ext uri="{BB962C8B-B14F-4D97-AF65-F5344CB8AC3E}">
        <p14:creationId xmlns:p14="http://schemas.microsoft.com/office/powerpoint/2010/main" val="369126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4E7B2-61BD-9ECA-EC5C-0F66D7D4C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74B32-E97A-1958-A727-1D8D6D706576}"/>
              </a:ext>
            </a:extLst>
          </p:cNvPr>
          <p:cNvSpPr>
            <a:spLocks noGrp="1"/>
          </p:cNvSpPr>
          <p:nvPr>
            <p:ph type="title"/>
          </p:nvPr>
        </p:nvSpPr>
        <p:spPr/>
        <p:txBody>
          <a:bodyPr>
            <a:normAutofit/>
          </a:bodyPr>
          <a:lstStyle/>
          <a:p>
            <a:r>
              <a:rPr lang="en-US" sz="3600" dirty="0"/>
              <a:t>Motivation</a:t>
            </a:r>
          </a:p>
        </p:txBody>
      </p:sp>
      <p:sp>
        <p:nvSpPr>
          <p:cNvPr id="3" name="Content Placeholder 2">
            <a:extLst>
              <a:ext uri="{FF2B5EF4-FFF2-40B4-BE49-F238E27FC236}">
                <a16:creationId xmlns:a16="http://schemas.microsoft.com/office/drawing/2014/main" id="{EAD8C277-A34D-8B04-6D8F-838F9FB193C6}"/>
              </a:ext>
            </a:extLst>
          </p:cNvPr>
          <p:cNvSpPr>
            <a:spLocks noGrp="1"/>
          </p:cNvSpPr>
          <p:nvPr>
            <p:ph idx="1"/>
          </p:nvPr>
        </p:nvSpPr>
        <p:spPr>
          <a:xfrm>
            <a:off x="1097279" y="2108201"/>
            <a:ext cx="9948091" cy="3760891"/>
          </a:xfrm>
        </p:spPr>
        <p:txBody>
          <a:bodyPr>
            <a:normAutofit/>
          </a:bodyPr>
          <a:lstStyle/>
          <a:p>
            <a:pPr marL="0" indent="0">
              <a:buNone/>
            </a:pPr>
            <a:r>
              <a:rPr lang="en-US" b="0" i="0" dirty="0">
                <a:solidFill>
                  <a:srgbClr val="242424"/>
                </a:solidFill>
                <a:effectLst/>
                <a:latin typeface="Segoe UI" panose="020B0502040204020203" pitchFamily="34" charset="0"/>
              </a:rPr>
              <a:t>An issue with Interval Computation is the time it takes to compute results, making real-time observations </a:t>
            </a:r>
            <a:r>
              <a:rPr lang="en-US" dirty="0">
                <a:solidFill>
                  <a:srgbClr val="242424"/>
                </a:solidFill>
                <a:latin typeface="Segoe UI" panose="020B0502040204020203" pitchFamily="34" charset="0"/>
              </a:rPr>
              <a:t>computationally expensive. </a:t>
            </a:r>
          </a:p>
          <a:p>
            <a:pPr marL="0" indent="0">
              <a:buNone/>
            </a:pPr>
            <a:r>
              <a:rPr lang="en-US" dirty="0">
                <a:solidFill>
                  <a:srgbClr val="242424"/>
                </a:solidFill>
                <a:latin typeface="Segoe UI" panose="020B0502040204020203" pitchFamily="34" charset="0"/>
              </a:rPr>
              <a:t>Thus, we propose using neural networks, which could supplant the role of Interval Computation and potentially reduce the time to localize mobile robots, especially in cases where a robot may follow </a:t>
            </a:r>
            <a:r>
              <a:rPr lang="en-US" b="0" i="0" dirty="0">
                <a:solidFill>
                  <a:srgbClr val="242424"/>
                </a:solidFill>
                <a:effectLst/>
                <a:latin typeface="Segoe UI" panose="020B0502040204020203" pitchFamily="34" charset="0"/>
              </a:rPr>
              <a:t>a not easily represented relation.</a:t>
            </a:r>
            <a:endParaRPr lang="en-US" dirty="0">
              <a:solidFill>
                <a:srgbClr val="242424"/>
              </a:solidFill>
              <a:latin typeface="Segoe UI" panose="020B0502040204020203" pitchFamily="34" charset="0"/>
            </a:endParaRPr>
          </a:p>
          <a:p>
            <a:pPr marL="0" indent="0">
              <a:buNone/>
            </a:pPr>
            <a:endParaRPr lang="en-US" b="0" i="0" dirty="0">
              <a:solidFill>
                <a:srgbClr val="242424"/>
              </a:solidFill>
              <a:effectLst/>
              <a:latin typeface="Segoe UI" panose="020B0502040204020203" pitchFamily="34" charset="0"/>
            </a:endParaRPr>
          </a:p>
          <a:p>
            <a:pPr marL="0" indent="0">
              <a:buNone/>
            </a:pPr>
            <a:endParaRPr lang="en-US" dirty="0"/>
          </a:p>
        </p:txBody>
      </p:sp>
      <p:sp>
        <p:nvSpPr>
          <p:cNvPr id="8" name="TextBox 7">
            <a:extLst>
              <a:ext uri="{FF2B5EF4-FFF2-40B4-BE49-F238E27FC236}">
                <a16:creationId xmlns:a16="http://schemas.microsoft.com/office/drawing/2014/main" id="{F32F8711-768B-D0C7-055F-C63333DDFF86}"/>
              </a:ext>
            </a:extLst>
          </p:cNvPr>
          <p:cNvSpPr txBox="1"/>
          <p:nvPr/>
        </p:nvSpPr>
        <p:spPr>
          <a:xfrm>
            <a:off x="9269358" y="5869092"/>
            <a:ext cx="1926425" cy="276999"/>
          </a:xfrm>
          <a:prstGeom prst="rect">
            <a:avLst/>
          </a:prstGeom>
          <a:noFill/>
        </p:spPr>
        <p:txBody>
          <a:bodyPr wrap="none" rtlCol="0">
            <a:spAutoFit/>
          </a:bodyPr>
          <a:lstStyle/>
          <a:p>
            <a:r>
              <a:rPr lang="en-US" sz="1200" i="1" dirty="0">
                <a:solidFill>
                  <a:schemeClr val="tx2"/>
                </a:solidFill>
              </a:rPr>
              <a:t>computer used to run tests</a:t>
            </a:r>
          </a:p>
        </p:txBody>
      </p:sp>
    </p:spTree>
    <p:extLst>
      <p:ext uri="{BB962C8B-B14F-4D97-AF65-F5344CB8AC3E}">
        <p14:creationId xmlns:p14="http://schemas.microsoft.com/office/powerpoint/2010/main" val="149160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10178-1239-4436-45DC-EF6F55E40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A3042-5027-2AF9-6C55-F366BDC74C3D}"/>
              </a:ext>
            </a:extLst>
          </p:cNvPr>
          <p:cNvSpPr>
            <a:spLocks noGrp="1"/>
          </p:cNvSpPr>
          <p:nvPr>
            <p:ph type="title"/>
          </p:nvPr>
        </p:nvSpPr>
        <p:spPr/>
        <p:txBody>
          <a:bodyPr>
            <a:normAutofit/>
          </a:bodyPr>
          <a:lstStyle/>
          <a:p>
            <a:r>
              <a:rPr lang="en-US" sz="3600" dirty="0"/>
              <a:t>Our Research Question</a:t>
            </a:r>
          </a:p>
        </p:txBody>
      </p:sp>
      <p:sp>
        <p:nvSpPr>
          <p:cNvPr id="3" name="Content Placeholder 2">
            <a:extLst>
              <a:ext uri="{FF2B5EF4-FFF2-40B4-BE49-F238E27FC236}">
                <a16:creationId xmlns:a16="http://schemas.microsoft.com/office/drawing/2014/main" id="{4FA4468C-0735-7CAC-C711-5C98E5F1F3DB}"/>
              </a:ext>
            </a:extLst>
          </p:cNvPr>
          <p:cNvSpPr>
            <a:spLocks noGrp="1"/>
          </p:cNvSpPr>
          <p:nvPr>
            <p:ph idx="1"/>
          </p:nvPr>
        </p:nvSpPr>
        <p:spPr>
          <a:xfrm>
            <a:off x="1097279" y="2108201"/>
            <a:ext cx="9948091" cy="3760891"/>
          </a:xfrm>
        </p:spPr>
        <p:txBody>
          <a:bodyPr>
            <a:normAutofit/>
          </a:bodyPr>
          <a:lstStyle/>
          <a:p>
            <a:pPr marL="0" indent="0">
              <a:buNone/>
            </a:pPr>
            <a:r>
              <a:rPr lang="en-US" dirty="0"/>
              <a:t>Can neural networks provide reliable decisions on situations that involve uncertainty?</a:t>
            </a:r>
          </a:p>
          <a:p>
            <a:pPr marL="0" indent="0">
              <a:buNone/>
            </a:pPr>
            <a:r>
              <a:rPr lang="en-US" dirty="0"/>
              <a:t>Given a situation with uncertainty, explore how to best represent it with real values in such a way that the neural network will make a decision that properly accounts for the original uncertainty.</a:t>
            </a:r>
          </a:p>
          <a:p>
            <a:pPr marL="0" indent="0">
              <a:buNone/>
            </a:pPr>
            <a:endParaRPr lang="en-US" b="0" i="0" dirty="0">
              <a:solidFill>
                <a:srgbClr val="242424"/>
              </a:solidFill>
              <a:effectLst/>
              <a:latin typeface="Segoe UI" panose="020B0502040204020203" pitchFamily="34" charset="0"/>
            </a:endParaRPr>
          </a:p>
          <a:p>
            <a:pPr marL="0" indent="0">
              <a:buNone/>
            </a:pPr>
            <a:endParaRPr lang="en-US" dirty="0"/>
          </a:p>
        </p:txBody>
      </p:sp>
      <p:sp>
        <p:nvSpPr>
          <p:cNvPr id="4" name="TextBox 3">
            <a:extLst>
              <a:ext uri="{FF2B5EF4-FFF2-40B4-BE49-F238E27FC236}">
                <a16:creationId xmlns:a16="http://schemas.microsoft.com/office/drawing/2014/main" id="{50DE8DEB-F90A-E712-0CF4-1ED9DCD7B5D3}"/>
              </a:ext>
            </a:extLst>
          </p:cNvPr>
          <p:cNvSpPr txBox="1"/>
          <p:nvPr/>
        </p:nvSpPr>
        <p:spPr>
          <a:xfrm>
            <a:off x="6659217" y="516834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4862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FC09D-E751-AF61-B746-DB858C3A7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FBF3F-7775-CF00-FB8D-237CCD73349D}"/>
              </a:ext>
            </a:extLst>
          </p:cNvPr>
          <p:cNvSpPr>
            <a:spLocks noGrp="1"/>
          </p:cNvSpPr>
          <p:nvPr>
            <p:ph type="title"/>
          </p:nvPr>
        </p:nvSpPr>
        <p:spPr/>
        <p:txBody>
          <a:bodyPr>
            <a:normAutofit/>
          </a:bodyPr>
          <a:lstStyle/>
          <a:p>
            <a:r>
              <a:rPr lang="en-US" sz="3200" dirty="0"/>
              <a:t>Neural Network</a:t>
            </a:r>
            <a:endParaRPr lang="en-US" sz="3600" dirty="0"/>
          </a:p>
        </p:txBody>
      </p:sp>
      <p:sp>
        <p:nvSpPr>
          <p:cNvPr id="3" name="Content Placeholder 2">
            <a:extLst>
              <a:ext uri="{FF2B5EF4-FFF2-40B4-BE49-F238E27FC236}">
                <a16:creationId xmlns:a16="http://schemas.microsoft.com/office/drawing/2014/main" id="{821EE83C-405E-C011-38EE-429E23D9BF5B}"/>
              </a:ext>
            </a:extLst>
          </p:cNvPr>
          <p:cNvSpPr>
            <a:spLocks noGrp="1"/>
          </p:cNvSpPr>
          <p:nvPr>
            <p:ph idx="1"/>
          </p:nvPr>
        </p:nvSpPr>
        <p:spPr>
          <a:xfrm>
            <a:off x="1097279" y="2108201"/>
            <a:ext cx="9948091" cy="3760891"/>
          </a:xfrm>
        </p:spPr>
        <p:txBody>
          <a:bodyPr>
            <a:normAutofit/>
          </a:bodyPr>
          <a:lstStyle/>
          <a:p>
            <a:r>
              <a:rPr lang="en-US" dirty="0"/>
              <a:t>A neural network is a machine learning model that can make decisions given data, loosely based on how biological neural systems process information.</a:t>
            </a:r>
          </a:p>
          <a:p>
            <a:r>
              <a:rPr lang="en-US" dirty="0"/>
              <a:t>The neural network is composed of several layers of interconnected nodes or neurons, where each neuron performs a computation. </a:t>
            </a:r>
          </a:p>
          <a:p>
            <a:pPr marL="0" indent="0">
              <a:buNone/>
            </a:pPr>
            <a:endParaRPr lang="en-US" b="0" i="0" dirty="0">
              <a:solidFill>
                <a:srgbClr val="242424"/>
              </a:solidFill>
              <a:effectLst/>
              <a:latin typeface="Segoe UI" panose="020B0502040204020203" pitchFamily="34" charset="0"/>
            </a:endParaRPr>
          </a:p>
          <a:p>
            <a:pPr marL="0" indent="0">
              <a:buNone/>
            </a:pPr>
            <a:endParaRPr lang="en-US" dirty="0"/>
          </a:p>
        </p:txBody>
      </p:sp>
      <p:sp>
        <p:nvSpPr>
          <p:cNvPr id="4" name="TextBox 3">
            <a:extLst>
              <a:ext uri="{FF2B5EF4-FFF2-40B4-BE49-F238E27FC236}">
                <a16:creationId xmlns:a16="http://schemas.microsoft.com/office/drawing/2014/main" id="{21F36A1D-B763-6AA8-C855-F628628661BC}"/>
              </a:ext>
            </a:extLst>
          </p:cNvPr>
          <p:cNvSpPr txBox="1"/>
          <p:nvPr/>
        </p:nvSpPr>
        <p:spPr>
          <a:xfrm>
            <a:off x="6659217" y="5168348"/>
            <a:ext cx="184731" cy="369332"/>
          </a:xfrm>
          <a:prstGeom prst="rect">
            <a:avLst/>
          </a:prstGeom>
          <a:noFill/>
        </p:spPr>
        <p:txBody>
          <a:bodyPr wrap="none" rtlCol="0">
            <a:spAutoFit/>
          </a:bodyPr>
          <a:lstStyle/>
          <a:p>
            <a:endParaRPr lang="en-US" dirty="0"/>
          </a:p>
        </p:txBody>
      </p:sp>
      <p:pic>
        <p:nvPicPr>
          <p:cNvPr id="5" name="Picture 4" descr="A diagram of a network&#10;&#10;Description automatically generated">
            <a:extLst>
              <a:ext uri="{FF2B5EF4-FFF2-40B4-BE49-F238E27FC236}">
                <a16:creationId xmlns:a16="http://schemas.microsoft.com/office/drawing/2014/main" id="{B053ECE9-4904-CE7F-A169-F6F5BFBA7D4B}"/>
              </a:ext>
            </a:extLst>
          </p:cNvPr>
          <p:cNvPicPr>
            <a:picLocks noChangeAspect="1"/>
          </p:cNvPicPr>
          <p:nvPr/>
        </p:nvPicPr>
        <p:blipFill>
          <a:blip r:embed="rId2"/>
          <a:stretch>
            <a:fillRect/>
          </a:stretch>
        </p:blipFill>
        <p:spPr>
          <a:xfrm>
            <a:off x="2240280" y="3621305"/>
            <a:ext cx="7772400" cy="2669908"/>
          </a:xfrm>
          <a:prstGeom prst="rect">
            <a:avLst/>
          </a:prstGeom>
        </p:spPr>
      </p:pic>
    </p:spTree>
    <p:extLst>
      <p:ext uri="{BB962C8B-B14F-4D97-AF65-F5344CB8AC3E}">
        <p14:creationId xmlns:p14="http://schemas.microsoft.com/office/powerpoint/2010/main" val="148405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4096-5DA0-27E3-3A65-EF800D2923AE}"/>
              </a:ext>
            </a:extLst>
          </p:cNvPr>
          <p:cNvSpPr>
            <a:spLocks noGrp="1"/>
          </p:cNvSpPr>
          <p:nvPr>
            <p:ph type="title"/>
          </p:nvPr>
        </p:nvSpPr>
        <p:spPr/>
        <p:txBody>
          <a:bodyPr/>
          <a:lstStyle/>
          <a:p>
            <a:r>
              <a:rPr lang="en-US" dirty="0"/>
              <a:t>Localization Problems</a:t>
            </a:r>
          </a:p>
        </p:txBody>
      </p:sp>
      <p:sp>
        <p:nvSpPr>
          <p:cNvPr id="3" name="Content Placeholder 2">
            <a:extLst>
              <a:ext uri="{FF2B5EF4-FFF2-40B4-BE49-F238E27FC236}">
                <a16:creationId xmlns:a16="http://schemas.microsoft.com/office/drawing/2014/main" id="{525A166D-A8A5-D452-2C9F-08B8B32D18C3}"/>
              </a:ext>
            </a:extLst>
          </p:cNvPr>
          <p:cNvSpPr>
            <a:spLocks noGrp="1"/>
          </p:cNvSpPr>
          <p:nvPr>
            <p:ph idx="1"/>
          </p:nvPr>
        </p:nvSpPr>
        <p:spPr/>
        <p:txBody>
          <a:bodyPr>
            <a:normAutofit/>
          </a:bodyPr>
          <a:lstStyle/>
          <a:p>
            <a:pPr marL="0" indent="0">
              <a:buNone/>
            </a:pPr>
            <a:r>
              <a:rPr lang="en-US" dirty="0"/>
              <a:t>We apply neural networks to solve the following situations with uncertainty</a:t>
            </a:r>
          </a:p>
          <a:p>
            <a:pPr lvl="1">
              <a:buFont typeface="Courier New" panose="02070309020205020404" pitchFamily="49" charset="0"/>
              <a:buChar char="o"/>
            </a:pPr>
            <a:r>
              <a:rPr lang="en-US" sz="1900" dirty="0"/>
              <a:t>Trilateration </a:t>
            </a:r>
          </a:p>
          <a:p>
            <a:pPr lvl="1">
              <a:buFont typeface="Courier New" panose="02070309020205020404" pitchFamily="49" charset="0"/>
              <a:buChar char="o"/>
            </a:pPr>
            <a:r>
              <a:rPr lang="en-US" sz="1900" dirty="0"/>
              <a:t>Time Difference of Arrival</a:t>
            </a:r>
          </a:p>
          <a:p>
            <a:pPr marL="0">
              <a:buNone/>
            </a:pPr>
            <a:r>
              <a:rPr lang="en-US" dirty="0"/>
              <a:t>We will explain our results with trilateration in the following slides.</a:t>
            </a:r>
          </a:p>
        </p:txBody>
      </p:sp>
    </p:spTree>
    <p:extLst>
      <p:ext uri="{BB962C8B-B14F-4D97-AF65-F5344CB8AC3E}">
        <p14:creationId xmlns:p14="http://schemas.microsoft.com/office/powerpoint/2010/main" val="317103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A48B-1DDD-EC94-AD99-D2A21524319A}"/>
              </a:ext>
            </a:extLst>
          </p:cNvPr>
          <p:cNvSpPr>
            <a:spLocks noGrp="1"/>
          </p:cNvSpPr>
          <p:nvPr>
            <p:ph type="title"/>
          </p:nvPr>
        </p:nvSpPr>
        <p:spPr>
          <a:xfrm>
            <a:off x="1097280" y="286603"/>
            <a:ext cx="10058400" cy="1450757"/>
          </a:xfrm>
        </p:spPr>
        <p:txBody>
          <a:bodyPr anchor="b">
            <a:normAutofit/>
          </a:bodyPr>
          <a:lstStyle/>
          <a:p>
            <a:r>
              <a:rPr lang="en-US" dirty="0"/>
              <a:t>Trilateration</a:t>
            </a:r>
          </a:p>
        </p:txBody>
      </p:sp>
      <p:pic>
        <p:nvPicPr>
          <p:cNvPr id="6" name="Picture 2" descr="Output image">
            <a:extLst>
              <a:ext uri="{FF2B5EF4-FFF2-40B4-BE49-F238E27FC236}">
                <a16:creationId xmlns:a16="http://schemas.microsoft.com/office/drawing/2014/main" id="{64AC6510-F4E6-6F2D-48C7-C99B67E13B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87130" y="2108201"/>
            <a:ext cx="3619855" cy="376089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8C433E0-CD74-317A-F3BE-80586B69ACC3}"/>
                  </a:ext>
                </a:extLst>
              </p:cNvPr>
              <p:cNvSpPr txBox="1"/>
              <p:nvPr/>
            </p:nvSpPr>
            <p:spPr>
              <a:xfrm>
                <a:off x="1097280" y="2108201"/>
                <a:ext cx="6626580" cy="1554272"/>
              </a:xfrm>
              <a:prstGeom prst="rect">
                <a:avLst/>
              </a:prstGeom>
              <a:noFill/>
            </p:spPr>
            <p:txBody>
              <a:bodyPr wrap="square">
                <a:spAutoFit/>
              </a:bodyPr>
              <a:lstStyle/>
              <a:p>
                <a:r>
                  <a:rPr lang="en-US" sz="1900" dirty="0">
                    <a:solidFill>
                      <a:schemeClr val="tx1">
                        <a:lumMod val="75000"/>
                        <a:lumOff val="25000"/>
                      </a:schemeClr>
                    </a:solidFill>
                  </a:rPr>
                  <a:t>Given three known points, A, B, and C, and the respective distances with uncertainty from these points to an unknown object P , denoted as intervals </a:t>
                </a:r>
                <a14:m>
                  <m:oMath xmlns:m="http://schemas.openxmlformats.org/officeDocument/2006/math">
                    <m:sSub>
                      <m:sSubPr>
                        <m:ctrlPr>
                          <a:rPr lang="en-US" sz="1900">
                            <a:solidFill>
                              <a:schemeClr val="tx1">
                                <a:lumMod val="75000"/>
                                <a:lumOff val="25000"/>
                              </a:schemeClr>
                            </a:solidFill>
                          </a:rPr>
                        </m:ctrlPr>
                      </m:sSubPr>
                      <m:e>
                        <m:r>
                          <a:rPr lang="en-US" sz="1900">
                            <a:solidFill>
                              <a:schemeClr val="tx1">
                                <a:lumMod val="75000"/>
                                <a:lumOff val="25000"/>
                              </a:schemeClr>
                            </a:solidFill>
                          </a:rPr>
                          <m:t>𝑑</m:t>
                        </m:r>
                      </m:e>
                      <m:sub>
                        <m:r>
                          <a:rPr lang="en-US" sz="1900">
                            <a:solidFill>
                              <a:schemeClr val="tx1">
                                <a:lumMod val="75000"/>
                                <a:lumOff val="25000"/>
                              </a:schemeClr>
                            </a:solidFill>
                          </a:rPr>
                          <m:t>𝐴</m:t>
                        </m:r>
                      </m:sub>
                    </m:sSub>
                  </m:oMath>
                </a14:m>
                <a:r>
                  <a:rPr lang="en-US" sz="1900" dirty="0">
                    <a:solidFill>
                      <a:schemeClr val="tx1">
                        <a:lumMod val="75000"/>
                        <a:lumOff val="25000"/>
                      </a:schemeClr>
                    </a:solidFill>
                  </a:rPr>
                  <a:t>, </a:t>
                </a:r>
                <a14:m>
                  <m:oMath xmlns:m="http://schemas.openxmlformats.org/officeDocument/2006/math">
                    <m:sSub>
                      <m:sSubPr>
                        <m:ctrlPr>
                          <a:rPr lang="en-US" sz="1900">
                            <a:solidFill>
                              <a:schemeClr val="tx1">
                                <a:lumMod val="75000"/>
                                <a:lumOff val="25000"/>
                              </a:schemeClr>
                            </a:solidFill>
                          </a:rPr>
                        </m:ctrlPr>
                      </m:sSubPr>
                      <m:e>
                        <m:r>
                          <a:rPr lang="en-US" sz="1900">
                            <a:solidFill>
                              <a:schemeClr val="tx1">
                                <a:lumMod val="75000"/>
                                <a:lumOff val="25000"/>
                              </a:schemeClr>
                            </a:solidFill>
                          </a:rPr>
                          <m:t>𝑑</m:t>
                        </m:r>
                      </m:e>
                      <m:sub>
                        <m:r>
                          <a:rPr lang="en-US" sz="1900">
                            <a:solidFill>
                              <a:schemeClr val="tx1">
                                <a:lumMod val="75000"/>
                                <a:lumOff val="25000"/>
                              </a:schemeClr>
                            </a:solidFill>
                          </a:rPr>
                          <m:t>𝐵</m:t>
                        </m:r>
                      </m:sub>
                    </m:sSub>
                    <m:r>
                      <a:rPr lang="en-US" sz="1900">
                        <a:solidFill>
                          <a:schemeClr val="tx1">
                            <a:lumMod val="75000"/>
                            <a:lumOff val="25000"/>
                          </a:schemeClr>
                        </a:solidFill>
                      </a:rPr>
                      <m:t> </m:t>
                    </m:r>
                  </m:oMath>
                </a14:m>
                <a:r>
                  <a:rPr lang="en-US" sz="1900" dirty="0">
                    <a:solidFill>
                      <a:schemeClr val="tx1">
                        <a:lumMod val="75000"/>
                        <a:lumOff val="25000"/>
                      </a:schemeClr>
                    </a:solidFill>
                  </a:rPr>
                  <a:t>and </a:t>
                </a:r>
                <a14:m>
                  <m:oMath xmlns:m="http://schemas.openxmlformats.org/officeDocument/2006/math">
                    <m:sSub>
                      <m:sSubPr>
                        <m:ctrlPr>
                          <a:rPr lang="en-US" sz="1900">
                            <a:solidFill>
                              <a:schemeClr val="tx1">
                                <a:lumMod val="75000"/>
                                <a:lumOff val="25000"/>
                              </a:schemeClr>
                            </a:solidFill>
                          </a:rPr>
                        </m:ctrlPr>
                      </m:sSubPr>
                      <m:e>
                        <m:r>
                          <a:rPr lang="en-US" sz="1900">
                            <a:solidFill>
                              <a:schemeClr val="tx1">
                                <a:lumMod val="75000"/>
                                <a:lumOff val="25000"/>
                              </a:schemeClr>
                            </a:solidFill>
                          </a:rPr>
                          <m:t>𝑑</m:t>
                        </m:r>
                      </m:e>
                      <m:sub>
                        <m:r>
                          <a:rPr lang="en-US" sz="1900">
                            <a:solidFill>
                              <a:schemeClr val="tx1">
                                <a:lumMod val="75000"/>
                                <a:lumOff val="25000"/>
                              </a:schemeClr>
                            </a:solidFill>
                          </a:rPr>
                          <m:t>𝐶</m:t>
                        </m:r>
                      </m:sub>
                    </m:sSub>
                  </m:oMath>
                </a14:m>
                <a:r>
                  <a:rPr lang="en-US" sz="1900" dirty="0">
                    <a:solidFill>
                      <a:schemeClr val="tx1">
                        <a:lumMod val="75000"/>
                        <a:lumOff val="25000"/>
                      </a:schemeClr>
                    </a:solidFill>
                  </a:rPr>
                  <a:t>, the objective is to determine the localization area (x, y) of P given these uncertainties</a:t>
                </a:r>
              </a:p>
            </p:txBody>
          </p:sp>
        </mc:Choice>
        <mc:Fallback>
          <p:sp>
            <p:nvSpPr>
              <p:cNvPr id="8" name="TextBox 7">
                <a:extLst>
                  <a:ext uri="{FF2B5EF4-FFF2-40B4-BE49-F238E27FC236}">
                    <a16:creationId xmlns:a16="http://schemas.microsoft.com/office/drawing/2014/main" id="{48C433E0-CD74-317A-F3BE-80586B69ACC3}"/>
                  </a:ext>
                </a:extLst>
              </p:cNvPr>
              <p:cNvSpPr txBox="1">
                <a:spLocks noRot="1" noChangeAspect="1" noMove="1" noResize="1" noEditPoints="1" noAdjustHandles="1" noChangeArrowheads="1" noChangeShapeType="1" noTextEdit="1"/>
              </p:cNvSpPr>
              <p:nvPr/>
            </p:nvSpPr>
            <p:spPr>
              <a:xfrm>
                <a:off x="1097280" y="2108201"/>
                <a:ext cx="6626580" cy="1554272"/>
              </a:xfrm>
              <a:prstGeom prst="rect">
                <a:avLst/>
              </a:prstGeom>
              <a:blipFill>
                <a:blip r:embed="rId3"/>
                <a:stretch>
                  <a:fillRect l="-765" t="-2439" b="-56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6823044-7010-36F4-5C94-599EB3513520}"/>
                  </a:ext>
                </a:extLst>
              </p:cNvPr>
              <p:cNvSpPr txBox="1"/>
              <p:nvPr/>
            </p:nvSpPr>
            <p:spPr>
              <a:xfrm>
                <a:off x="1097280" y="3795313"/>
                <a:ext cx="5700383" cy="23218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x</m:t>
                                  </m:r>
                                </m:e>
                                <m:sub>
                                  <m:r>
                                    <m:rPr>
                                      <m:sty m:val="p"/>
                                    </m:rPr>
                                    <a:rPr lang="en-US" sz="3600" b="0" i="0" smtClean="0">
                                      <a:latin typeface="Cambria Math" panose="02040503050406030204" pitchFamily="18" charset="0"/>
                                    </a:rPr>
                                    <m:t>A</m:t>
                                  </m:r>
                                </m:sub>
                              </m:sSub>
                            </m:e>
                          </m:d>
                        </m:e>
                        <m:sup>
                          <m:r>
                            <a:rPr lang="en-US" sz="3600" b="0" i="0" smtClean="0">
                              <a:latin typeface="Cambria Math" panose="02040503050406030204" pitchFamily="18" charset="0"/>
                            </a:rPr>
                            <m:t>2</m:t>
                          </m:r>
                        </m:sup>
                      </m:sSup>
                      <m:r>
                        <a:rPr lang="en-US" sz="3600" b="0" i="0" smtClean="0">
                          <a:latin typeface="Cambria Math" panose="02040503050406030204" pitchFamily="18" charset="0"/>
                        </a:rPr>
                        <m:t>+</m:t>
                      </m:r>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y</m:t>
                                  </m:r>
                                </m:e>
                                <m:sub>
                                  <m:r>
                                    <m:rPr>
                                      <m:sty m:val="p"/>
                                    </m:rPr>
                                    <a:rPr lang="en-US" sz="3600" b="0" i="0" smtClean="0">
                                      <a:latin typeface="Cambria Math" panose="02040503050406030204" pitchFamily="18" charset="0"/>
                                    </a:rPr>
                                    <m:t>A</m:t>
                                  </m:r>
                                </m:sub>
                              </m:sSub>
                            </m:e>
                          </m:d>
                        </m:e>
                        <m:sup>
                          <m:r>
                            <a:rPr lang="en-US" sz="3600" b="0" i="0" smtClean="0">
                              <a:latin typeface="Cambria Math" panose="02040503050406030204" pitchFamily="18" charset="0"/>
                            </a:rPr>
                            <m:t>2</m:t>
                          </m:r>
                        </m:sup>
                      </m:sSup>
                      <m:r>
                        <a:rPr lang="en-US" sz="3600">
                          <a:latin typeface="Cambria Math" panose="02040503050406030204" pitchFamily="18" charset="0"/>
                          <a:ea typeface="Cambria Math" panose="02040503050406030204" pitchFamily="18" charset="0"/>
                        </a:rPr>
                        <m:t>∈</m:t>
                      </m:r>
                      <m:sSubSup>
                        <m:sSubSupPr>
                          <m:ctrlPr>
                            <a:rPr lang="en-US" sz="3600" b="1" i="1" smtClean="0">
                              <a:latin typeface="Cambria Math" panose="02040503050406030204" pitchFamily="18" charset="0"/>
                            </a:rPr>
                          </m:ctrlPr>
                        </m:sSubSupPr>
                        <m:e>
                          <m:r>
                            <a:rPr lang="en-US" sz="3600" b="1" i="0" smtClean="0">
                              <a:latin typeface="Cambria Math" panose="02040503050406030204" pitchFamily="18" charset="0"/>
                            </a:rPr>
                            <m:t>𝐝</m:t>
                          </m:r>
                        </m:e>
                        <m:sub>
                          <m:r>
                            <a:rPr lang="en-US" sz="3600" b="1" i="0" smtClean="0">
                              <a:latin typeface="Cambria Math" panose="02040503050406030204" pitchFamily="18" charset="0"/>
                            </a:rPr>
                            <m:t>𝐀</m:t>
                          </m:r>
                        </m:sub>
                        <m:sup>
                          <m:r>
                            <a:rPr lang="en-US" sz="3600" b="1" i="0" smtClean="0">
                              <a:latin typeface="Cambria Math" panose="02040503050406030204" pitchFamily="18" charset="0"/>
                            </a:rPr>
                            <m:t>𝟐</m:t>
                          </m:r>
                        </m:sup>
                      </m:sSubSup>
                    </m:oMath>
                  </m:oMathPara>
                </a14:m>
                <a:endParaRPr lang="en-US" sz="3600" b="1" dirty="0"/>
              </a:p>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x</m:t>
                                  </m:r>
                                </m:e>
                                <m:sub>
                                  <m:r>
                                    <a:rPr lang="en-US" sz="3600" b="0" i="1" smtClean="0">
                                      <a:latin typeface="Cambria Math" panose="02040503050406030204" pitchFamily="18" charset="0"/>
                                    </a:rPr>
                                    <m:t>𝐵</m:t>
                                  </m:r>
                                </m:sub>
                              </m:sSub>
                            </m:e>
                          </m:d>
                        </m:e>
                        <m:sup>
                          <m:r>
                            <a:rPr lang="en-US" sz="3600" b="0" i="0" smtClean="0">
                              <a:latin typeface="Cambria Math" panose="02040503050406030204" pitchFamily="18" charset="0"/>
                            </a:rPr>
                            <m:t>2</m:t>
                          </m:r>
                        </m:sup>
                      </m:sSup>
                      <m:r>
                        <a:rPr lang="en-US" sz="3600" b="0" i="0" smtClean="0">
                          <a:latin typeface="Cambria Math" panose="02040503050406030204" pitchFamily="18" charset="0"/>
                        </a:rPr>
                        <m:t>+</m:t>
                      </m:r>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y</m:t>
                                  </m:r>
                                </m:e>
                                <m:sub>
                                  <m:r>
                                    <m:rPr>
                                      <m:sty m:val="p"/>
                                    </m:rPr>
                                    <a:rPr lang="en-US" sz="3600" b="0" i="0" smtClean="0">
                                      <a:latin typeface="Cambria Math" panose="02040503050406030204" pitchFamily="18" charset="0"/>
                                    </a:rPr>
                                    <m:t>B</m:t>
                                  </m:r>
                                </m:sub>
                              </m:sSub>
                            </m:e>
                          </m:d>
                        </m:e>
                        <m:sup>
                          <m:r>
                            <a:rPr lang="en-US" sz="3600" b="0" i="0" smtClean="0">
                              <a:latin typeface="Cambria Math" panose="02040503050406030204" pitchFamily="18" charset="0"/>
                            </a:rPr>
                            <m:t>2</m:t>
                          </m:r>
                        </m:sup>
                      </m:sSup>
                      <m:r>
                        <a:rPr lang="en-US" sz="3600">
                          <a:latin typeface="Cambria Math" panose="02040503050406030204" pitchFamily="18" charset="0"/>
                          <a:ea typeface="Cambria Math" panose="02040503050406030204" pitchFamily="18" charset="0"/>
                        </a:rPr>
                        <m:t>∈</m:t>
                      </m:r>
                      <m:sSubSup>
                        <m:sSubSupPr>
                          <m:ctrlPr>
                            <a:rPr lang="en-US" sz="3600" b="1" i="1" smtClean="0">
                              <a:latin typeface="Cambria Math" panose="02040503050406030204" pitchFamily="18" charset="0"/>
                            </a:rPr>
                          </m:ctrlPr>
                        </m:sSubSupPr>
                        <m:e>
                          <m:r>
                            <a:rPr lang="en-US" sz="3600" b="1" i="0" smtClean="0">
                              <a:latin typeface="Cambria Math" panose="02040503050406030204" pitchFamily="18" charset="0"/>
                            </a:rPr>
                            <m:t>𝐝</m:t>
                          </m:r>
                        </m:e>
                        <m:sub>
                          <m:r>
                            <a:rPr lang="en-US" sz="3600" b="1" i="1" smtClean="0">
                              <a:latin typeface="Cambria Math" panose="02040503050406030204" pitchFamily="18" charset="0"/>
                            </a:rPr>
                            <m:t>𝑩</m:t>
                          </m:r>
                        </m:sub>
                        <m:sup>
                          <m:r>
                            <a:rPr lang="en-US" sz="3600" b="1" i="0" smtClean="0">
                              <a:latin typeface="Cambria Math" panose="02040503050406030204" pitchFamily="18" charset="0"/>
                            </a:rPr>
                            <m:t>𝟐</m:t>
                          </m:r>
                        </m:sup>
                      </m:sSubSup>
                    </m:oMath>
                  </m:oMathPara>
                </a14:m>
                <a:endParaRPr lang="en-US" sz="3600" b="1" dirty="0"/>
              </a:p>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x</m:t>
                                  </m:r>
                                </m:e>
                                <m:sub>
                                  <m:r>
                                    <m:rPr>
                                      <m:sty m:val="p"/>
                                    </m:rPr>
                                    <a:rPr lang="en-US" sz="3600" b="0" i="0" smtClean="0">
                                      <a:latin typeface="Cambria Math" panose="02040503050406030204" pitchFamily="18" charset="0"/>
                                    </a:rPr>
                                    <m:t>C</m:t>
                                  </m:r>
                                </m:sub>
                              </m:sSub>
                            </m:e>
                          </m:d>
                        </m:e>
                        <m:sup>
                          <m:r>
                            <a:rPr lang="en-US" sz="3600" b="0" i="0" smtClean="0">
                              <a:latin typeface="Cambria Math" panose="02040503050406030204" pitchFamily="18" charset="0"/>
                            </a:rPr>
                            <m:t>2</m:t>
                          </m:r>
                        </m:sup>
                      </m:sSup>
                      <m:r>
                        <a:rPr lang="en-US" sz="3600" b="0" i="0" smtClean="0">
                          <a:latin typeface="Cambria Math" panose="02040503050406030204" pitchFamily="18" charset="0"/>
                        </a:rPr>
                        <m:t>+</m:t>
                      </m:r>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y</m:t>
                                  </m:r>
                                </m:e>
                                <m:sub>
                                  <m:r>
                                    <m:rPr>
                                      <m:sty m:val="p"/>
                                    </m:rPr>
                                    <a:rPr lang="en-US" sz="3600" b="0" i="0" smtClean="0">
                                      <a:latin typeface="Cambria Math" panose="02040503050406030204" pitchFamily="18" charset="0"/>
                                    </a:rPr>
                                    <m:t>C</m:t>
                                  </m:r>
                                </m:sub>
                              </m:sSub>
                            </m:e>
                          </m:d>
                        </m:e>
                        <m:sup>
                          <m:r>
                            <a:rPr lang="en-US" sz="3600" b="0" i="0" smtClean="0">
                              <a:latin typeface="Cambria Math" panose="02040503050406030204" pitchFamily="18" charset="0"/>
                            </a:rPr>
                            <m:t>2</m:t>
                          </m:r>
                        </m:sup>
                      </m:sSup>
                      <m:r>
                        <a:rPr lang="en-US" sz="3600">
                          <a:latin typeface="Cambria Math" panose="02040503050406030204" pitchFamily="18" charset="0"/>
                          <a:ea typeface="Cambria Math" panose="02040503050406030204" pitchFamily="18" charset="0"/>
                        </a:rPr>
                        <m:t>∈</m:t>
                      </m:r>
                      <m:sSubSup>
                        <m:sSubSupPr>
                          <m:ctrlPr>
                            <a:rPr lang="en-US" sz="3600" b="1" i="1" smtClean="0">
                              <a:latin typeface="Cambria Math" panose="02040503050406030204" pitchFamily="18" charset="0"/>
                            </a:rPr>
                          </m:ctrlPr>
                        </m:sSubSupPr>
                        <m:e>
                          <m:r>
                            <a:rPr lang="en-US" sz="3600" b="1" i="0" smtClean="0">
                              <a:latin typeface="Cambria Math" panose="02040503050406030204" pitchFamily="18" charset="0"/>
                            </a:rPr>
                            <m:t>𝐝</m:t>
                          </m:r>
                        </m:e>
                        <m:sub>
                          <m:r>
                            <a:rPr lang="en-US" sz="3600" b="1" i="1" smtClean="0">
                              <a:latin typeface="Cambria Math" panose="02040503050406030204" pitchFamily="18" charset="0"/>
                            </a:rPr>
                            <m:t>𝑪</m:t>
                          </m:r>
                        </m:sub>
                        <m:sup>
                          <m:r>
                            <a:rPr lang="en-US" sz="3600" b="1" i="0" smtClean="0">
                              <a:latin typeface="Cambria Math" panose="02040503050406030204" pitchFamily="18" charset="0"/>
                            </a:rPr>
                            <m:t>𝟐</m:t>
                          </m:r>
                        </m:sup>
                      </m:sSubSup>
                    </m:oMath>
                  </m:oMathPara>
                </a14:m>
                <a:endParaRPr lang="en-US" sz="3600" b="1" dirty="0"/>
              </a:p>
              <a:p>
                <a:endParaRPr lang="en-US" sz="3600" dirty="0"/>
              </a:p>
            </p:txBody>
          </p:sp>
        </mc:Choice>
        <mc:Fallback>
          <p:sp>
            <p:nvSpPr>
              <p:cNvPr id="9" name="TextBox 8">
                <a:extLst>
                  <a:ext uri="{FF2B5EF4-FFF2-40B4-BE49-F238E27FC236}">
                    <a16:creationId xmlns:a16="http://schemas.microsoft.com/office/drawing/2014/main" id="{56823044-7010-36F4-5C94-599EB3513520}"/>
                  </a:ext>
                </a:extLst>
              </p:cNvPr>
              <p:cNvSpPr txBox="1">
                <a:spLocks noRot="1" noChangeAspect="1" noMove="1" noResize="1" noEditPoints="1" noAdjustHandles="1" noChangeArrowheads="1" noChangeShapeType="1" noTextEdit="1"/>
              </p:cNvSpPr>
              <p:nvPr/>
            </p:nvSpPr>
            <p:spPr>
              <a:xfrm>
                <a:off x="1097280" y="3795313"/>
                <a:ext cx="5700383" cy="232185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739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CAE0-B48D-D84C-ACE3-5E2798B0F8F7}"/>
              </a:ext>
            </a:extLst>
          </p:cNvPr>
          <p:cNvSpPr>
            <a:spLocks noGrp="1"/>
          </p:cNvSpPr>
          <p:nvPr>
            <p:ph type="title"/>
          </p:nvPr>
        </p:nvSpPr>
        <p:spPr/>
        <p:txBody>
          <a:bodyPr/>
          <a:lstStyle/>
          <a:p>
            <a:r>
              <a:rPr lang="en-US" dirty="0"/>
              <a:t>Addressing Uncertainty through Real Valued Representations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EA896ED-411E-6646-EA39-598C4DA565F3}"/>
                  </a:ext>
                </a:extLst>
              </p:cNvPr>
              <p:cNvSpPr>
                <a:spLocks noGrp="1"/>
              </p:cNvSpPr>
              <p:nvPr>
                <p:ph idx="1"/>
              </p:nvPr>
            </p:nvSpPr>
            <p:spPr>
              <a:xfrm>
                <a:off x="1097280" y="2108201"/>
                <a:ext cx="9814560" cy="3760891"/>
              </a:xfrm>
            </p:spPr>
            <p:txBody>
              <a:bodyPr>
                <a:normAutofit/>
              </a:bodyPr>
              <a:lstStyle/>
              <a:p>
                <a:r>
                  <a:rPr lang="en-US" dirty="0"/>
                  <a:t>We pass information as real values to the neural network.</a:t>
                </a:r>
              </a:p>
              <a:p>
                <a:r>
                  <a:rPr lang="en-US" dirty="0"/>
                  <a:t>We test with two real-valued representations</a:t>
                </a:r>
              </a:p>
              <a:p>
                <a:pPr lvl="1"/>
                <a:r>
                  <a:rPr lang="en-US" sz="1900" dirty="0"/>
                  <a:t>Bound representation </a:t>
                </a:r>
                <a14:m>
                  <m:oMath xmlns:m="http://schemas.openxmlformats.org/officeDocument/2006/math">
                    <m:r>
                      <a:rPr lang="en-US" sz="1900" b="1" i="1" smtClean="0">
                        <a:latin typeface="Cambria Math" panose="02040503050406030204" pitchFamily="18" charset="0"/>
                        <a:ea typeface="Cambria Math" panose="02040503050406030204" pitchFamily="18" charset="0"/>
                      </a:rPr>
                      <m:t>𝒛</m:t>
                    </m:r>
                    <m:r>
                      <a:rPr lang="en-US" sz="1900" b="0" i="1" smtClean="0">
                        <a:latin typeface="Cambria Math" panose="02040503050406030204" pitchFamily="18" charset="0"/>
                        <a:ea typeface="Cambria Math" panose="02040503050406030204" pitchFamily="18" charset="0"/>
                      </a:rPr>
                      <m:t>→</m:t>
                    </m:r>
                    <m:r>
                      <a:rPr lang="en-US" sz="1900" b="0" i="0" smtClean="0">
                        <a:latin typeface="Cambria Math" panose="02040503050406030204" pitchFamily="18" charset="0"/>
                        <a:ea typeface="Cambria Math" panose="02040503050406030204" pitchFamily="18" charset="0"/>
                      </a:rPr>
                      <m:t>(</m:t>
                    </m:r>
                    <m:bar>
                      <m:barPr>
                        <m:ctrlPr>
                          <a:rPr lang="en-US" sz="1900" b="1" i="1" smtClean="0">
                            <a:latin typeface="Cambria Math" panose="02040503050406030204" pitchFamily="18" charset="0"/>
                          </a:rPr>
                        </m:ctrlPr>
                      </m:barPr>
                      <m:e>
                        <m:r>
                          <a:rPr lang="en-US" sz="1900" b="1" i="1" smtClean="0">
                            <a:latin typeface="Cambria Math" panose="02040503050406030204" pitchFamily="18" charset="0"/>
                          </a:rPr>
                          <m:t>𝒛</m:t>
                        </m:r>
                      </m:e>
                    </m:bar>
                    <m:r>
                      <a:rPr lang="en-US" sz="1900" b="0" i="1" smtClean="0">
                        <a:latin typeface="Cambria Math" panose="02040503050406030204" pitchFamily="18" charset="0"/>
                      </a:rPr>
                      <m:t>,</m:t>
                    </m:r>
                    <m:bar>
                      <m:barPr>
                        <m:pos m:val="top"/>
                        <m:ctrlPr>
                          <a:rPr lang="en-US" sz="1900" b="1" i="1" smtClean="0">
                            <a:latin typeface="Cambria Math" panose="02040503050406030204" pitchFamily="18" charset="0"/>
                          </a:rPr>
                        </m:ctrlPr>
                      </m:barPr>
                      <m:e>
                        <m:r>
                          <a:rPr lang="en-US" sz="1900" b="1" i="1" smtClean="0">
                            <a:latin typeface="Cambria Math" panose="02040503050406030204" pitchFamily="18" charset="0"/>
                          </a:rPr>
                          <m:t>𝒛</m:t>
                        </m:r>
                      </m:e>
                    </m:bar>
                    <m:r>
                      <a:rPr lang="en-US" sz="1900" b="0" i="0" smtClean="0">
                        <a:latin typeface="Cambria Math" panose="02040503050406030204" pitchFamily="18" charset="0"/>
                      </a:rPr>
                      <m:t>)</m:t>
                    </m:r>
                  </m:oMath>
                </a14:m>
                <a:endParaRPr lang="en-US" sz="1900" dirty="0"/>
              </a:p>
              <a:p>
                <a:pPr lvl="1"/>
                <a:r>
                  <a:rPr lang="en-US" sz="1900" dirty="0"/>
                  <a:t>Midpoint Range representation </a:t>
                </a:r>
                <a14:m>
                  <m:oMath xmlns:m="http://schemas.openxmlformats.org/officeDocument/2006/math">
                    <m:r>
                      <a:rPr lang="en-US" sz="1900" b="1" i="1" smtClean="0">
                        <a:latin typeface="Cambria Math" panose="02040503050406030204" pitchFamily="18" charset="0"/>
                        <a:ea typeface="Cambria Math" panose="02040503050406030204" pitchFamily="18" charset="0"/>
                      </a:rPr>
                      <m:t>𝒛</m:t>
                    </m:r>
                    <m:r>
                      <a:rPr lang="en-US" sz="1900" b="0" i="1" smtClean="0">
                        <a:latin typeface="Cambria Math" panose="02040503050406030204" pitchFamily="18" charset="0"/>
                        <a:ea typeface="Cambria Math" panose="02040503050406030204" pitchFamily="18" charset="0"/>
                      </a:rPr>
                      <m:t>→</m:t>
                    </m:r>
                    <m:r>
                      <a:rPr lang="en-US" sz="1900" i="0">
                        <a:latin typeface="Cambria Math" panose="02040503050406030204" pitchFamily="18" charset="0"/>
                        <a:ea typeface="Cambria Math" panose="02040503050406030204" pitchFamily="18" charset="0"/>
                      </a:rPr>
                      <m:t>(</m:t>
                    </m:r>
                    <m:f>
                      <m:fPr>
                        <m:ctrlPr>
                          <a:rPr lang="en-US" sz="1900" i="1" smtClean="0">
                            <a:latin typeface="Cambria Math" panose="02040503050406030204" pitchFamily="18" charset="0"/>
                            <a:ea typeface="Cambria Math" panose="02040503050406030204" pitchFamily="18" charset="0"/>
                          </a:rPr>
                        </m:ctrlPr>
                      </m:fPr>
                      <m:num>
                        <m:bar>
                          <m:barPr>
                            <m:ctrlPr>
                              <a:rPr lang="en-US" sz="1900" b="1" i="1">
                                <a:latin typeface="Cambria Math" panose="02040503050406030204" pitchFamily="18" charset="0"/>
                              </a:rPr>
                            </m:ctrlPr>
                          </m:barPr>
                          <m:e>
                            <m:r>
                              <a:rPr lang="en-US" sz="1900" b="1">
                                <a:latin typeface="Cambria Math" panose="02040503050406030204" pitchFamily="18" charset="0"/>
                              </a:rPr>
                              <m:t>𝒛</m:t>
                            </m:r>
                          </m:e>
                        </m:bar>
                        <m:r>
                          <a:rPr lang="en-US" sz="1900">
                            <a:latin typeface="Cambria Math" panose="02040503050406030204" pitchFamily="18" charset="0"/>
                          </a:rPr>
                          <m:t>+</m:t>
                        </m:r>
                        <m:bar>
                          <m:barPr>
                            <m:pos m:val="top"/>
                            <m:ctrlPr>
                              <a:rPr lang="en-US" sz="1900" b="1" i="1">
                                <a:latin typeface="Cambria Math" panose="02040503050406030204" pitchFamily="18" charset="0"/>
                              </a:rPr>
                            </m:ctrlPr>
                          </m:barPr>
                          <m:e>
                            <m:r>
                              <a:rPr lang="en-US" sz="1900" b="1">
                                <a:latin typeface="Cambria Math" panose="02040503050406030204" pitchFamily="18" charset="0"/>
                              </a:rPr>
                              <m:t>𝒛</m:t>
                            </m:r>
                          </m:e>
                        </m:bar>
                      </m:num>
                      <m:den>
                        <m:r>
                          <a:rPr lang="en-US" sz="1900" b="0" i="1" smtClean="0">
                            <a:latin typeface="Cambria Math" panose="02040503050406030204" pitchFamily="18" charset="0"/>
                            <a:ea typeface="Cambria Math" panose="02040503050406030204" pitchFamily="18" charset="0"/>
                          </a:rPr>
                          <m:t>2</m:t>
                        </m:r>
                      </m:den>
                    </m:f>
                    <m:r>
                      <a:rPr lang="en-US" sz="1900" b="0" i="0" smtClean="0">
                        <a:latin typeface="Cambria Math" panose="02040503050406030204" pitchFamily="18" charset="0"/>
                        <a:ea typeface="Cambria Math" panose="02040503050406030204" pitchFamily="18" charset="0"/>
                      </a:rPr>
                      <m:t>,</m:t>
                    </m:r>
                    <m:f>
                      <m:fPr>
                        <m:ctrlPr>
                          <a:rPr lang="en-US" sz="1900" i="1">
                            <a:latin typeface="Cambria Math" panose="02040503050406030204" pitchFamily="18" charset="0"/>
                            <a:ea typeface="Cambria Math" panose="02040503050406030204" pitchFamily="18" charset="0"/>
                          </a:rPr>
                        </m:ctrlPr>
                      </m:fPr>
                      <m:num>
                        <m:bar>
                          <m:barPr>
                            <m:pos m:val="top"/>
                            <m:ctrlPr>
                              <a:rPr lang="en-US" sz="1900" b="1" i="1">
                                <a:latin typeface="Cambria Math" panose="02040503050406030204" pitchFamily="18" charset="0"/>
                              </a:rPr>
                            </m:ctrlPr>
                          </m:barPr>
                          <m:e>
                            <m:r>
                              <a:rPr lang="en-US" sz="1900" b="1">
                                <a:latin typeface="Cambria Math" panose="02040503050406030204" pitchFamily="18" charset="0"/>
                              </a:rPr>
                              <m:t>𝒛</m:t>
                            </m:r>
                          </m:e>
                        </m:bar>
                        <m:r>
                          <a:rPr lang="en-US" sz="1900" b="1" i="1" smtClean="0">
                            <a:latin typeface="Cambria Math" panose="02040503050406030204" pitchFamily="18" charset="0"/>
                          </a:rPr>
                          <m:t>−</m:t>
                        </m:r>
                        <m:bar>
                          <m:barPr>
                            <m:ctrlPr>
                              <a:rPr lang="en-US" sz="1900" b="1" i="1">
                                <a:latin typeface="Cambria Math" panose="02040503050406030204" pitchFamily="18" charset="0"/>
                              </a:rPr>
                            </m:ctrlPr>
                          </m:barPr>
                          <m:e>
                            <m:r>
                              <a:rPr lang="en-US" sz="1900" b="1">
                                <a:latin typeface="Cambria Math" panose="02040503050406030204" pitchFamily="18" charset="0"/>
                              </a:rPr>
                              <m:t>𝒛</m:t>
                            </m:r>
                          </m:e>
                        </m:bar>
                      </m:num>
                      <m:den>
                        <m:r>
                          <a:rPr lang="en-US" sz="1900">
                            <a:latin typeface="Cambria Math" panose="02040503050406030204" pitchFamily="18" charset="0"/>
                            <a:ea typeface="Cambria Math" panose="02040503050406030204" pitchFamily="18" charset="0"/>
                          </a:rPr>
                          <m:t>2</m:t>
                        </m:r>
                      </m:den>
                    </m:f>
                    <m:r>
                      <a:rPr lang="en-US" sz="1900" i="0">
                        <a:latin typeface="Cambria Math" panose="02040503050406030204" pitchFamily="18" charset="0"/>
                      </a:rPr>
                      <m:t>)</m:t>
                    </m:r>
                  </m:oMath>
                </a14:m>
                <a:endParaRPr lang="en-US" sz="1900" dirty="0"/>
              </a:p>
            </p:txBody>
          </p:sp>
        </mc:Choice>
        <mc:Fallback>
          <p:sp>
            <p:nvSpPr>
              <p:cNvPr id="3" name="Content Placeholder 2">
                <a:extLst>
                  <a:ext uri="{FF2B5EF4-FFF2-40B4-BE49-F238E27FC236}">
                    <a16:creationId xmlns:a16="http://schemas.microsoft.com/office/drawing/2014/main" id="{5EA896ED-411E-6646-EA39-598C4DA565F3}"/>
                  </a:ext>
                </a:extLst>
              </p:cNvPr>
              <p:cNvSpPr>
                <a:spLocks noGrp="1" noRot="1" noChangeAspect="1" noMove="1" noResize="1" noEditPoints="1" noAdjustHandles="1" noChangeArrowheads="1" noChangeShapeType="1" noTextEdit="1"/>
              </p:cNvSpPr>
              <p:nvPr>
                <p:ph idx="1"/>
              </p:nvPr>
            </p:nvSpPr>
            <p:spPr>
              <a:xfrm>
                <a:off x="1097280" y="2108201"/>
                <a:ext cx="9814560" cy="3760891"/>
              </a:xfrm>
              <a:blipFill>
                <a:blip r:embed="rId2"/>
                <a:stretch>
                  <a:fillRect l="-517" t="-673"/>
                </a:stretch>
              </a:blipFill>
            </p:spPr>
            <p:txBody>
              <a:bodyPr/>
              <a:lstStyle/>
              <a:p>
                <a:r>
                  <a:rPr lang="en-US">
                    <a:noFill/>
                  </a:rPr>
                  <a:t> </a:t>
                </a:r>
              </a:p>
            </p:txBody>
          </p:sp>
        </mc:Fallback>
      </mc:AlternateContent>
    </p:spTree>
    <p:extLst>
      <p:ext uri="{BB962C8B-B14F-4D97-AF65-F5344CB8AC3E}">
        <p14:creationId xmlns:p14="http://schemas.microsoft.com/office/powerpoint/2010/main" val="280637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3EB51-FF2A-08D9-89BE-FD80EBC73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03A90-E3AC-E84A-AF9B-D404C90CA3CD}"/>
              </a:ext>
            </a:extLst>
          </p:cNvPr>
          <p:cNvSpPr>
            <a:spLocks noGrp="1"/>
          </p:cNvSpPr>
          <p:nvPr>
            <p:ph type="title"/>
          </p:nvPr>
        </p:nvSpPr>
        <p:spPr/>
        <p:txBody>
          <a:bodyPr/>
          <a:lstStyle/>
          <a:p>
            <a:r>
              <a:rPr lang="en-US" dirty="0"/>
              <a:t>Model Input Data</a:t>
            </a:r>
          </a:p>
        </p:txBody>
      </p:sp>
      <p:sp>
        <p:nvSpPr>
          <p:cNvPr id="3" name="Content Placeholder 2">
            <a:extLst>
              <a:ext uri="{FF2B5EF4-FFF2-40B4-BE49-F238E27FC236}">
                <a16:creationId xmlns:a16="http://schemas.microsoft.com/office/drawing/2014/main" id="{8D8ED84C-0E9A-0171-66BC-A61AA469C008}"/>
              </a:ext>
            </a:extLst>
          </p:cNvPr>
          <p:cNvSpPr>
            <a:spLocks noGrp="1"/>
          </p:cNvSpPr>
          <p:nvPr>
            <p:ph idx="1"/>
          </p:nvPr>
        </p:nvSpPr>
        <p:spPr>
          <a:xfrm>
            <a:off x="1097279" y="1970691"/>
            <a:ext cx="9828223" cy="2812342"/>
          </a:xfrm>
        </p:spPr>
        <p:txBody>
          <a:bodyPr>
            <a:normAutofit/>
          </a:bodyPr>
          <a:lstStyle/>
          <a:p>
            <a:r>
              <a:rPr lang="en-US" b="1" dirty="0"/>
              <a:t>Combined Input Processing: </a:t>
            </a:r>
            <a:r>
              <a:rPr lang="en-US" dirty="0"/>
              <a:t>The neural network takes as inputs all the coordinates of the landmarks and their respective distance measurements and produces one final output image. </a:t>
            </a:r>
          </a:p>
          <a:p>
            <a:r>
              <a:rPr lang="en-US" b="1" dirty="0"/>
              <a:t>Individual Input Processing: T</a:t>
            </a:r>
            <a:r>
              <a:rPr lang="en-US" dirty="0"/>
              <a:t>he neural network only takes as input the coordinates and distance measurements of one landmark, and then produces an image of the possible localization of the object given the information of that landmark alone. We combined the three images obtained into one final output.</a:t>
            </a:r>
          </a:p>
        </p:txBody>
      </p:sp>
      <p:pic>
        <p:nvPicPr>
          <p:cNvPr id="4" name="Picture 3" descr="A diagram of a network&#10;&#10;Description automatically generated">
            <a:extLst>
              <a:ext uri="{FF2B5EF4-FFF2-40B4-BE49-F238E27FC236}">
                <a16:creationId xmlns:a16="http://schemas.microsoft.com/office/drawing/2014/main" id="{20D9C122-EBAD-BDEB-8AE4-50EACFD27ADB}"/>
              </a:ext>
            </a:extLst>
          </p:cNvPr>
          <p:cNvPicPr>
            <a:picLocks noChangeAspect="1"/>
          </p:cNvPicPr>
          <p:nvPr/>
        </p:nvPicPr>
        <p:blipFill>
          <a:blip r:embed="rId2"/>
          <a:stretch>
            <a:fillRect/>
          </a:stretch>
        </p:blipFill>
        <p:spPr>
          <a:xfrm>
            <a:off x="2266820" y="4195069"/>
            <a:ext cx="2798403" cy="2179905"/>
          </a:xfrm>
          <a:prstGeom prst="rect">
            <a:avLst/>
          </a:prstGeom>
        </p:spPr>
      </p:pic>
      <p:pic>
        <p:nvPicPr>
          <p:cNvPr id="5" name="Content Placeholder 6" descr="A diagram of a network&#10;&#10;Description automatically generated">
            <a:extLst>
              <a:ext uri="{FF2B5EF4-FFF2-40B4-BE49-F238E27FC236}">
                <a16:creationId xmlns:a16="http://schemas.microsoft.com/office/drawing/2014/main" id="{CB0C1197-39BE-8ED3-8D40-85176944E4B5}"/>
              </a:ext>
            </a:extLst>
          </p:cNvPr>
          <p:cNvPicPr>
            <a:picLocks noChangeAspect="1"/>
          </p:cNvPicPr>
          <p:nvPr/>
        </p:nvPicPr>
        <p:blipFill>
          <a:blip r:embed="rId3"/>
          <a:stretch>
            <a:fillRect/>
          </a:stretch>
        </p:blipFill>
        <p:spPr>
          <a:xfrm>
            <a:off x="6234764" y="4183170"/>
            <a:ext cx="3798724" cy="2191804"/>
          </a:xfrm>
          <a:prstGeom prst="rect">
            <a:avLst/>
          </a:prstGeom>
        </p:spPr>
      </p:pic>
    </p:spTree>
    <p:extLst>
      <p:ext uri="{BB962C8B-B14F-4D97-AF65-F5344CB8AC3E}">
        <p14:creationId xmlns:p14="http://schemas.microsoft.com/office/powerpoint/2010/main" val="1072803842"/>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2.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4F4D41-822D-40F2-A7AC-E4E6CB36CA7A}">
  <ds:schemaRefs>
    <ds:schemaRef ds:uri="http://schemas.microsoft.com/sharepoint/v3"/>
    <ds:schemaRef ds:uri="http://schemas.openxmlformats.org/package/2006/metadata/core-properties"/>
    <ds:schemaRef ds:uri="http://schemas.microsoft.com/office/infopath/2007/PartnerControls"/>
    <ds:schemaRef ds:uri="http://purl.org/dc/elements/1.1/"/>
    <ds:schemaRef ds:uri="230e9df3-be65-4c73-a93b-d1236ebd677e"/>
    <ds:schemaRef ds:uri="http://schemas.microsoft.com/office/2006/documentManagement/types"/>
    <ds:schemaRef ds:uri="http://purl.org/dc/terms/"/>
    <ds:schemaRef ds:uri="16c05727-aa75-4e4a-9b5f-8a80a1165891"/>
    <ds:schemaRef ds:uri="71af3243-3dd4-4a8d-8c0d-dd76da1f02a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Custom</Template>
  <TotalTime>1254</TotalTime>
  <Words>853</Words>
  <Application>Microsoft Macintosh PowerPoint</Application>
  <PresentationFormat>Widescreen</PresentationFormat>
  <Paragraphs>72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Bookman Old Style</vt:lpstr>
      <vt:lpstr>Calibri</vt:lpstr>
      <vt:lpstr>Cambria Math</vt:lpstr>
      <vt:lpstr>Courier New</vt:lpstr>
      <vt:lpstr>Franklin Gothic Book</vt:lpstr>
      <vt:lpstr>Segoe UI</vt:lpstr>
      <vt:lpstr>Custom</vt:lpstr>
      <vt:lpstr>Localizing Robots using Neural Networks with Interval Data</vt:lpstr>
      <vt:lpstr>Localization through Interval Computation</vt:lpstr>
      <vt:lpstr>Motivation</vt:lpstr>
      <vt:lpstr>Our Research Question</vt:lpstr>
      <vt:lpstr>Neural Network</vt:lpstr>
      <vt:lpstr>Localization Problems</vt:lpstr>
      <vt:lpstr>Trilateration</vt:lpstr>
      <vt:lpstr>Addressing Uncertainty through Real Valued Representations</vt:lpstr>
      <vt:lpstr>Model Input Data</vt:lpstr>
      <vt:lpstr>What metrics do we care about?</vt:lpstr>
      <vt:lpstr>Trilateration Examples</vt:lpstr>
      <vt:lpstr>Experimental Results - Architecture</vt:lpstr>
      <vt:lpstr>Experimental Results – Interval Representation</vt:lpstr>
      <vt:lpstr>Experimental Results – Model Input Data</vt:lpstr>
      <vt:lpstr>Discussion</vt:lpstr>
      <vt:lpstr>Conclusion</vt:lpstr>
      <vt:lpstr>Future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Improvement in Interval Analysis based Localization through Neural Networks</dc:title>
  <dc:creator>Tomy George, Edwin</dc:creator>
  <cp:lastModifiedBy>Tomy George, Edwin</cp:lastModifiedBy>
  <cp:revision>2</cp:revision>
  <dcterms:created xsi:type="dcterms:W3CDTF">2023-07-19T08:28:24Z</dcterms:created>
  <dcterms:modified xsi:type="dcterms:W3CDTF">2024-10-10T02:58:12Z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b73649dc-6fee-4eb8-a128-734c3c842ea8_Enabled">
    <vt:lpwstr>true</vt:lpwstr>
  </property>
  <property fmtid="{D5CDD505-2E9C-101B-9397-08002B2CF9AE}" pid="4" name="MSIP_Label_b73649dc-6fee-4eb8-a128-734c3c842ea8_SetDate">
    <vt:lpwstr>2024-10-10T02:08:22Z</vt:lpwstr>
  </property>
  <property fmtid="{D5CDD505-2E9C-101B-9397-08002B2CF9AE}" pid="5" name="MSIP_Label_b73649dc-6fee-4eb8-a128-734c3c842ea8_Method">
    <vt:lpwstr>Privileged</vt:lpwstr>
  </property>
  <property fmtid="{D5CDD505-2E9C-101B-9397-08002B2CF9AE}" pid="6" name="MSIP_Label_b73649dc-6fee-4eb8-a128-734c3c842ea8_Name">
    <vt:lpwstr>defa4170-0d19-0005-0004-bc88714345d2</vt:lpwstr>
  </property>
  <property fmtid="{D5CDD505-2E9C-101B-9397-08002B2CF9AE}" pid="7" name="MSIP_Label_b73649dc-6fee-4eb8-a128-734c3c842ea8_SiteId">
    <vt:lpwstr>857c21d2-1a16-43a4-90cf-d57f3fab9d2f</vt:lpwstr>
  </property>
  <property fmtid="{D5CDD505-2E9C-101B-9397-08002B2CF9AE}" pid="8" name="MSIP_Label_b73649dc-6fee-4eb8-a128-734c3c842ea8_ActionId">
    <vt:lpwstr>cde54297-f205-4744-bbfe-7ea9f0a0afac</vt:lpwstr>
  </property>
  <property fmtid="{D5CDD505-2E9C-101B-9397-08002B2CF9AE}" pid="9" name="MSIP_Label_b73649dc-6fee-4eb8-a128-734c3c842ea8_ContentBits">
    <vt:lpwstr>0</vt:lpwstr>
  </property>
</Properties>
</file>